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hjhxu/6RWK3/bg6iqPBh+YhyKi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customschemas.google.com/relationships/presentationmetadata" Target="meta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iKdZbI4NU2g" TargetMode="External"/><Relationship Id="rId3" Type="http://schemas.openxmlformats.org/officeDocument/2006/relationships/hyperlink" Target="https://www.youtube.com/watch?v=A_ZatuoalP0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https://www.youtube.com/watch?v=o50ZkoKx09c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https://www.youtube.com/watch?v=iKdZbI4NU2g</a:t>
            </a:r>
            <a:r>
              <a:rPr lang="en-US"/>
              <a:t>  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https://www.youtube.com/watch?v=A_ZatuoalP0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https://www.mentimeter.com/s/3d1c8b0c985a36ba7ef9470b2e0e07c8/b527634a4644/edit</a:t>
            </a:r>
            <a:endParaRPr/>
          </a:p>
        </p:txBody>
      </p:sp>
      <p:sp>
        <p:nvSpPr>
          <p:cNvPr id="158" name="Google Shape;15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fbdee8af50_6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2fbdee8af50_6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2fbdee8af50_6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fbdee8af50_6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fbdee8af50_6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2fbdee8af50_6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fbdee8af50_5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fbdee8af50_5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2fbdee8af50_5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bdee8af50_11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2fbdee8af50_11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" name="Google Shape;34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6" name="Google Shape;36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0.jpg"/><Relationship Id="rId11" Type="http://schemas.openxmlformats.org/officeDocument/2006/relationships/image" Target="../media/image6.jpg"/><Relationship Id="rId10" Type="http://schemas.openxmlformats.org/officeDocument/2006/relationships/image" Target="../media/image1.jpg"/><Relationship Id="rId12" Type="http://schemas.openxmlformats.org/officeDocument/2006/relationships/image" Target="../media/image18.jpg"/><Relationship Id="rId9" Type="http://schemas.openxmlformats.org/officeDocument/2006/relationships/image" Target="../media/image15.jpg"/><Relationship Id="rId5" Type="http://schemas.openxmlformats.org/officeDocument/2006/relationships/image" Target="../media/image13.jpg"/><Relationship Id="rId6" Type="http://schemas.openxmlformats.org/officeDocument/2006/relationships/image" Target="../media/image4.jpg"/><Relationship Id="rId7" Type="http://schemas.openxmlformats.org/officeDocument/2006/relationships/image" Target="../media/image16.jpg"/><Relationship Id="rId8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20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32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7" Type="http://schemas.openxmlformats.org/officeDocument/2006/relationships/image" Target="../media/image23.png"/><Relationship Id="rId8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29.jpg"/><Relationship Id="rId13" Type="http://schemas.openxmlformats.org/officeDocument/2006/relationships/image" Target="../media/image36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music-news/" TargetMode="External"/><Relationship Id="rId4" Type="http://schemas.openxmlformats.org/officeDocument/2006/relationships/hyperlink" Target="https://genius.com/" TargetMode="External"/><Relationship Id="rId9" Type="http://schemas.openxmlformats.org/officeDocument/2006/relationships/hyperlink" Target="https://kids.kiddle.co/" TargetMode="External"/><Relationship Id="rId15" Type="http://schemas.openxmlformats.org/officeDocument/2006/relationships/image" Target="../media/image26.png"/><Relationship Id="rId14" Type="http://schemas.openxmlformats.org/officeDocument/2006/relationships/image" Target="../media/image38.png"/><Relationship Id="rId17" Type="http://schemas.openxmlformats.org/officeDocument/2006/relationships/image" Target="../media/image33.png"/><Relationship Id="rId16" Type="http://schemas.openxmlformats.org/officeDocument/2006/relationships/image" Target="../media/image35.png"/><Relationship Id="rId5" Type="http://schemas.openxmlformats.org/officeDocument/2006/relationships/hyperlink" Target="http://www.youtube/" TargetMode="External"/><Relationship Id="rId6" Type="http://schemas.openxmlformats.org/officeDocument/2006/relationships/hyperlink" Target="https://www.allmusic.com/" TargetMode="External"/><Relationship Id="rId18" Type="http://schemas.openxmlformats.org/officeDocument/2006/relationships/image" Target="../media/image27.png"/><Relationship Id="rId7" Type="http://schemas.openxmlformats.org/officeDocument/2006/relationships/hyperlink" Target="https://www.biography.com/" TargetMode="External"/><Relationship Id="rId8" Type="http://schemas.openxmlformats.org/officeDocument/2006/relationships/hyperlink" Target="https://www.thefactsite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Relationship Id="rId4" Type="http://schemas.openxmlformats.org/officeDocument/2006/relationships/image" Target="../media/image5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jpg"/><Relationship Id="rId4" Type="http://schemas.openxmlformats.org/officeDocument/2006/relationships/image" Target="../media/image48.png"/><Relationship Id="rId5" Type="http://schemas.openxmlformats.org/officeDocument/2006/relationships/image" Target="../media/image50.jpg"/><Relationship Id="rId6" Type="http://schemas.openxmlformats.org/officeDocument/2006/relationships/image" Target="../media/image45.jpg"/><Relationship Id="rId7" Type="http://schemas.openxmlformats.org/officeDocument/2006/relationships/image" Target="../media/image5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image" Target="../media/image25.png"/><Relationship Id="rId5" Type="http://schemas.openxmlformats.org/officeDocument/2006/relationships/image" Target="../media/image28.png"/><Relationship Id="rId6" Type="http://schemas.openxmlformats.org/officeDocument/2006/relationships/image" Target="../media/image23.png"/><Relationship Id="rId7" Type="http://schemas.openxmlformats.org/officeDocument/2006/relationships/image" Target="../media/image11.jpg"/><Relationship Id="rId8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png"/><Relationship Id="rId4" Type="http://schemas.openxmlformats.org/officeDocument/2006/relationships/image" Target="../media/image5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8.jpg"/><Relationship Id="rId4" Type="http://schemas.openxmlformats.org/officeDocument/2006/relationships/image" Target="../media/image56.png"/><Relationship Id="rId5" Type="http://schemas.openxmlformats.org/officeDocument/2006/relationships/image" Target="../media/image6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4.jpg"/><Relationship Id="rId4" Type="http://schemas.openxmlformats.org/officeDocument/2006/relationships/image" Target="../media/image6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jpg"/><Relationship Id="rId4" Type="http://schemas.openxmlformats.org/officeDocument/2006/relationships/image" Target="../media/image64.png"/><Relationship Id="rId5" Type="http://schemas.openxmlformats.org/officeDocument/2006/relationships/image" Target="../media/image7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2.jpg"/><Relationship Id="rId4" Type="http://schemas.openxmlformats.org/officeDocument/2006/relationships/image" Target="../media/image7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3.jpg"/><Relationship Id="rId4" Type="http://schemas.openxmlformats.org/officeDocument/2006/relationships/image" Target="../media/image62.jpg"/><Relationship Id="rId5" Type="http://schemas.openxmlformats.org/officeDocument/2006/relationships/image" Target="../media/image70.jpg"/><Relationship Id="rId6" Type="http://schemas.openxmlformats.org/officeDocument/2006/relationships/image" Target="../media/image67.jpg"/><Relationship Id="rId7" Type="http://schemas.openxmlformats.org/officeDocument/2006/relationships/image" Target="../media/image7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7.png"/><Relationship Id="rId4" Type="http://schemas.openxmlformats.org/officeDocument/2006/relationships/image" Target="../media/image5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7.png"/><Relationship Id="rId4" Type="http://schemas.openxmlformats.org/officeDocument/2006/relationships/image" Target="../media/image5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3.png"/><Relationship Id="rId4" Type="http://schemas.openxmlformats.org/officeDocument/2006/relationships/image" Target="../media/image87.png"/><Relationship Id="rId5" Type="http://schemas.openxmlformats.org/officeDocument/2006/relationships/image" Target="../media/image84.png"/><Relationship Id="rId6" Type="http://schemas.openxmlformats.org/officeDocument/2006/relationships/image" Target="../media/image78.png"/><Relationship Id="rId7" Type="http://schemas.openxmlformats.org/officeDocument/2006/relationships/image" Target="../media/image8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2.png"/><Relationship Id="rId4" Type="http://schemas.openxmlformats.org/officeDocument/2006/relationships/image" Target="../media/image96.png"/><Relationship Id="rId5" Type="http://schemas.openxmlformats.org/officeDocument/2006/relationships/image" Target="../media/image80.png"/><Relationship Id="rId6" Type="http://schemas.openxmlformats.org/officeDocument/2006/relationships/image" Target="../media/image86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image" Target="../media/image95.png"/><Relationship Id="rId10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8.jpg"/><Relationship Id="rId4" Type="http://schemas.openxmlformats.org/officeDocument/2006/relationships/image" Target="../media/image81.png"/><Relationship Id="rId9" Type="http://schemas.openxmlformats.org/officeDocument/2006/relationships/image" Target="../media/image93.png"/><Relationship Id="rId5" Type="http://schemas.openxmlformats.org/officeDocument/2006/relationships/image" Target="../media/image85.png"/><Relationship Id="rId6" Type="http://schemas.openxmlformats.org/officeDocument/2006/relationships/image" Target="../media/image98.png"/><Relationship Id="rId7" Type="http://schemas.openxmlformats.org/officeDocument/2006/relationships/image" Target="../media/image91.png"/><Relationship Id="rId8" Type="http://schemas.openxmlformats.org/officeDocument/2006/relationships/image" Target="../media/image9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2.png"/><Relationship Id="rId4" Type="http://schemas.openxmlformats.org/officeDocument/2006/relationships/image" Target="../media/image9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For Day 9</a:t>
            </a:r>
            <a:endParaRPr/>
          </a:p>
        </p:txBody>
      </p:sp>
      <p:sp>
        <p:nvSpPr>
          <p:cNvPr id="89" name="Google Shape;89;p27"/>
          <p:cNvSpPr txBox="1"/>
          <p:nvPr>
            <p:ph idx="1" type="body"/>
          </p:nvPr>
        </p:nvSpPr>
        <p:spPr>
          <a:xfrm>
            <a:off x="839788" y="365125"/>
            <a:ext cx="5157787" cy="17684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Plan</a:t>
            </a:r>
            <a:endParaRPr/>
          </a:p>
        </p:txBody>
      </p:sp>
      <p:sp>
        <p:nvSpPr>
          <p:cNvPr id="90" name="Google Shape;90;p27"/>
          <p:cNvSpPr txBox="1"/>
          <p:nvPr>
            <p:ph idx="2" type="body"/>
          </p:nvPr>
        </p:nvSpPr>
        <p:spPr>
          <a:xfrm>
            <a:off x="230921" y="2065524"/>
            <a:ext cx="7620000" cy="4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18859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10 Minute Presentation saying:</a:t>
            </a:r>
            <a:endParaRPr/>
          </a:p>
          <a:p>
            <a:pPr indent="-18859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Intro: How to start?(1m)</a:t>
            </a:r>
            <a:r>
              <a:rPr i="1" lang="en-US"/>
              <a:t>	</a:t>
            </a:r>
            <a:endParaRPr i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-18859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you did in this course (1m)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8859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was fun / challenging / boring (1m)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8859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song we decided (1m)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8859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song we will do NOW (5m)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8859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Where you can find the other materials 	(1m)</a:t>
            </a:r>
            <a:endParaRPr/>
          </a:p>
        </p:txBody>
      </p:sp>
      <p:sp>
        <p:nvSpPr>
          <p:cNvPr id="91" name="Google Shape;91;p27"/>
          <p:cNvSpPr txBox="1"/>
          <p:nvPr>
            <p:ph idx="3" type="body"/>
          </p:nvPr>
        </p:nvSpPr>
        <p:spPr>
          <a:xfrm>
            <a:off x="8287656" y="1074057"/>
            <a:ext cx="3067732" cy="10595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Responsible</a:t>
            </a:r>
            <a:endParaRPr/>
          </a:p>
        </p:txBody>
      </p:sp>
      <p:sp>
        <p:nvSpPr>
          <p:cNvPr id="92" name="Google Shape;92;p27"/>
          <p:cNvSpPr txBox="1"/>
          <p:nvPr>
            <p:ph idx="4" type="body"/>
          </p:nvPr>
        </p:nvSpPr>
        <p:spPr>
          <a:xfrm>
            <a:off x="8224856" y="2101400"/>
            <a:ext cx="3067800" cy="4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All boy band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All girl band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Solo Male Artist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Dance Rock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Solo Female Artist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All girl band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>
            <p:ph type="ctrTitle"/>
          </p:nvPr>
        </p:nvSpPr>
        <p:spPr>
          <a:xfrm>
            <a:off x="-1867592" y="44714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Meiji’s Mainstream Music</a:t>
            </a:r>
            <a:endParaRPr/>
          </a:p>
        </p:txBody>
      </p:sp>
      <p:sp>
        <p:nvSpPr>
          <p:cNvPr id="99" name="Google Shape;99;p1"/>
          <p:cNvSpPr txBox="1"/>
          <p:nvPr>
            <p:ph idx="1" type="subTitle"/>
          </p:nvPr>
        </p:nvSpPr>
        <p:spPr>
          <a:xfrm>
            <a:off x="2039389" y="347036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105.1 Triple M Melbourne | Triple M" id="100" name="Google Shape;100;p1"/>
          <p:cNvPicPr preferRelativeResize="0"/>
          <p:nvPr/>
        </p:nvPicPr>
        <p:blipFill rotWithShape="1">
          <a:blip r:embed="rId3">
            <a:alphaModFix/>
          </a:blip>
          <a:srcRect b="50000" l="0" r="0" t="0"/>
          <a:stretch/>
        </p:blipFill>
        <p:spPr>
          <a:xfrm>
            <a:off x="-328805" y="-803461"/>
            <a:ext cx="5521281" cy="29593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m Smith - Money On My Mind (Lyrics) - YouTube" id="101" name="Google Shape;10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34355">
            <a:off x="275475" y="2785018"/>
            <a:ext cx="1791335" cy="100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703493">
            <a:off x="4236288" y="2824532"/>
            <a:ext cx="2025658" cy="2016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639616">
            <a:off x="280339" y="5691832"/>
            <a:ext cx="1668498" cy="93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813824">
            <a:off x="824187" y="4383770"/>
            <a:ext cx="2515452" cy="125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604560">
            <a:off x="2220675" y="5385963"/>
            <a:ext cx="2100662" cy="117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208655">
            <a:off x="4406886" y="4570195"/>
            <a:ext cx="1684488" cy="1684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149641">
            <a:off x="2416122" y="3019114"/>
            <a:ext cx="1486196" cy="1799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995346">
            <a:off x="4956429" y="5728454"/>
            <a:ext cx="1667857" cy="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564025">
            <a:off x="181436" y="3913797"/>
            <a:ext cx="1396049" cy="1396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"/>
          <p:cNvPicPr preferRelativeResize="0"/>
          <p:nvPr/>
        </p:nvPicPr>
        <p:blipFill rotWithShape="1">
          <a:blip r:embed="rId3">
            <a:alphaModFix/>
          </a:blip>
          <a:srcRect b="8126" l="0" r="0" t="0"/>
          <a:stretch/>
        </p:blipFill>
        <p:spPr>
          <a:xfrm>
            <a:off x="-32130" y="0"/>
            <a:ext cx="12503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/>
          <p:nvPr/>
        </p:nvSpPr>
        <p:spPr>
          <a:xfrm>
            <a:off x="982725" y="5281735"/>
            <a:ext cx="197305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Genre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2929448" y="5899489"/>
            <a:ext cx="208238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Artists</a:t>
            </a: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4348305" y="5003926"/>
            <a:ext cx="21639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Concept</a:t>
            </a:r>
            <a:endParaRPr/>
          </a:p>
        </p:txBody>
      </p:sp>
      <p:sp>
        <p:nvSpPr>
          <p:cNvPr id="118" name="Google Shape;118;p2"/>
          <p:cNvSpPr/>
          <p:nvPr/>
        </p:nvSpPr>
        <p:spPr>
          <a:xfrm>
            <a:off x="7188519" y="5924889"/>
            <a:ext cx="273795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Interest</a:t>
            </a:r>
            <a:endParaRPr/>
          </a:p>
        </p:txBody>
      </p:sp>
      <p:sp>
        <p:nvSpPr>
          <p:cNvPr id="119" name="Google Shape;119;p2"/>
          <p:cNvSpPr/>
          <p:nvPr/>
        </p:nvSpPr>
        <p:spPr>
          <a:xfrm>
            <a:off x="8511907" y="5029904"/>
            <a:ext cx="28291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Materials</a:t>
            </a:r>
            <a:endParaRPr/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 b="0" l="0" r="0" t="18443"/>
          <a:stretch/>
        </p:blipFill>
        <p:spPr>
          <a:xfrm>
            <a:off x="6222068" y="0"/>
            <a:ext cx="4125464" cy="336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77459" y="-1102396"/>
            <a:ext cx="7544856" cy="502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123985" y="-418455"/>
            <a:ext cx="7330699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By Thurs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441302" y="5237562"/>
            <a:ext cx="362423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on Monday – song choice 1</a:t>
            </a: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441302" y="5938377"/>
            <a:ext cx="36840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on Wednesday – song choice 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D2D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351" y="0"/>
            <a:ext cx="1109764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3083962">
            <a:off x="5125720" y="3366423"/>
            <a:ext cx="1574800" cy="36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863013">
            <a:off x="4295843" y="1059299"/>
            <a:ext cx="2186438" cy="3653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623217">
            <a:off x="5403840" y="19196"/>
            <a:ext cx="2478668" cy="3248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6515321">
            <a:off x="4638233" y="-743300"/>
            <a:ext cx="1533884" cy="3981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2D050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/>
          <p:nvPr>
            <p:ph type="title"/>
          </p:nvPr>
        </p:nvSpPr>
        <p:spPr>
          <a:xfrm>
            <a:off x="838200" y="365125"/>
            <a:ext cx="113538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Remember put your materials on ONE document</a:t>
            </a:r>
            <a:endParaRPr/>
          </a:p>
        </p:txBody>
      </p:sp>
      <p:pic>
        <p:nvPicPr>
          <p:cNvPr id="149" name="Google Shape;149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822416">
            <a:off x="9349727" y="5035638"/>
            <a:ext cx="2614155" cy="158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783584">
            <a:off x="559779" y="1806540"/>
            <a:ext cx="3093421" cy="219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279653">
            <a:off x="3757898" y="1401861"/>
            <a:ext cx="2722420" cy="353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917608">
            <a:off x="8336245" y="1412383"/>
            <a:ext cx="2472270" cy="319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269961">
            <a:off x="665992" y="4318794"/>
            <a:ext cx="3100917" cy="223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37057">
            <a:off x="6032124" y="3084792"/>
            <a:ext cx="2590275" cy="347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>
            <a:off x="2359699" y="1612212"/>
            <a:ext cx="23769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www.music-news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2402756" y="834234"/>
            <a:ext cx="256044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https://genius.com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2525737" y="2306035"/>
            <a:ext cx="193161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www.youtube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2053622" y="3042001"/>
            <a:ext cx="349037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https://www.allmusic.com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1975170" y="3840043"/>
            <a:ext cx="369857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https://www.biography.com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949386" y="4733319"/>
            <a:ext cx="379552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https://www.thefactsite.com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2053622" y="5379650"/>
            <a:ext cx="283757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https://kids.kiddle.co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653676">
            <a:off x="7023547" y="391033"/>
            <a:ext cx="4884293" cy="5808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90294">
            <a:off x="7385119" y="1186207"/>
            <a:ext cx="4441789" cy="226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238245" y="5252421"/>
            <a:ext cx="1078539" cy="1270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62649" y="4725091"/>
            <a:ext cx="1391565" cy="527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510455" y="4297587"/>
            <a:ext cx="2814516" cy="54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87541" y="3408302"/>
            <a:ext cx="1514010" cy="464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443065" y="2094973"/>
            <a:ext cx="1334449" cy="947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31968" y="1295899"/>
            <a:ext cx="1081979" cy="106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617958" y="196472"/>
            <a:ext cx="2599509" cy="575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2D05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53489">
            <a:off x="3226369" y="2527034"/>
            <a:ext cx="6884560" cy="908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979803">
            <a:off x="1525847" y="1637277"/>
            <a:ext cx="2013788" cy="841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8021521">
            <a:off x="6079240" y="1236016"/>
            <a:ext cx="2004312" cy="83753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457200" y="640884"/>
            <a:ext cx="33425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about the song lyrics</a:t>
            </a:r>
            <a:endParaRPr/>
          </a:p>
        </p:txBody>
      </p:sp>
      <p:sp>
        <p:nvSpPr>
          <p:cNvPr id="184" name="Google Shape;184;p8"/>
          <p:cNvSpPr/>
          <p:nvPr/>
        </p:nvSpPr>
        <p:spPr>
          <a:xfrm>
            <a:off x="6086328" y="373572"/>
            <a:ext cx="28030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about the singer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Go to kahoot.it and type code from my screen</a:t>
            </a:r>
            <a:endParaRPr/>
          </a:p>
        </p:txBody>
      </p:sp>
      <p:pic>
        <p:nvPicPr>
          <p:cNvPr id="190" name="Google Shape;190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6914" y="1825625"/>
            <a:ext cx="7858172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5117" y="5376863"/>
            <a:ext cx="4483100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/>
          <p:nvPr>
            <p:ph type="title"/>
          </p:nvPr>
        </p:nvSpPr>
        <p:spPr>
          <a:xfrm>
            <a:off x="215459" y="-3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Filler </a:t>
            </a:r>
            <a:br>
              <a:rPr lang="en-US"/>
            </a:br>
            <a:r>
              <a:rPr lang="en-US"/>
              <a:t>– a bit of fun</a:t>
            </a:r>
            <a:endParaRPr/>
          </a:p>
        </p:txBody>
      </p:sp>
      <p:sp>
        <p:nvSpPr>
          <p:cNvPr id="197" name="Google Shape;197;p10"/>
          <p:cNvSpPr txBox="1"/>
          <p:nvPr>
            <p:ph idx="1" type="body"/>
          </p:nvPr>
        </p:nvSpPr>
        <p:spPr>
          <a:xfrm>
            <a:off x="3152400" y="171940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Draw CD cover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Review of song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More facts / gossip about the artist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View of Concept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Re-enact conversation </a:t>
            </a:r>
            <a:endParaRPr/>
          </a:p>
        </p:txBody>
      </p:sp>
      <p:pic>
        <p:nvPicPr>
          <p:cNvPr id="198" name="Google Shape;19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3625" y="27983"/>
            <a:ext cx="4484968" cy="2522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459" y="1908061"/>
            <a:ext cx="3608172" cy="741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0"/>
          <p:cNvPicPr preferRelativeResize="0"/>
          <p:nvPr/>
        </p:nvPicPr>
        <p:blipFill rotWithShape="1">
          <a:blip r:embed="rId5">
            <a:alphaModFix/>
          </a:blip>
          <a:srcRect b="0" l="52952" r="0" t="0"/>
          <a:stretch/>
        </p:blipFill>
        <p:spPr>
          <a:xfrm>
            <a:off x="9395498" y="2649427"/>
            <a:ext cx="2083681" cy="294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7880" y="2821456"/>
            <a:ext cx="2714520" cy="357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63720" y="336057"/>
            <a:ext cx="681742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DA9DB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53489">
            <a:off x="3226369" y="2527034"/>
            <a:ext cx="6884560" cy="908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979803">
            <a:off x="1525847" y="1637277"/>
            <a:ext cx="2013788" cy="841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8021521">
            <a:off x="6079240" y="1236016"/>
            <a:ext cx="2004312" cy="83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8679001">
            <a:off x="771706" y="3525802"/>
            <a:ext cx="2101548" cy="880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8850717">
            <a:off x="8892597" y="1515781"/>
            <a:ext cx="1692027" cy="707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9132503">
            <a:off x="7590875" y="3958942"/>
            <a:ext cx="2534754" cy="105919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1"/>
          <p:cNvSpPr txBox="1"/>
          <p:nvPr/>
        </p:nvSpPr>
        <p:spPr>
          <a:xfrm>
            <a:off x="457200" y="640884"/>
            <a:ext cx="33425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about the song lyrics</a:t>
            </a:r>
            <a:endParaRPr/>
          </a:p>
        </p:txBody>
      </p:sp>
      <p:sp>
        <p:nvSpPr>
          <p:cNvPr id="214" name="Google Shape;214;p11"/>
          <p:cNvSpPr/>
          <p:nvPr/>
        </p:nvSpPr>
        <p:spPr>
          <a:xfrm>
            <a:off x="6086328" y="373572"/>
            <a:ext cx="28030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about the singer</a:t>
            </a:r>
            <a:endParaRPr/>
          </a:p>
        </p:txBody>
      </p:sp>
      <p:sp>
        <p:nvSpPr>
          <p:cNvPr id="215" name="Google Shape;215;p11"/>
          <p:cNvSpPr/>
          <p:nvPr/>
        </p:nvSpPr>
        <p:spPr>
          <a:xfrm>
            <a:off x="255285" y="4811098"/>
            <a:ext cx="273504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about the video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extra info</a:t>
            </a:r>
            <a:endParaRPr/>
          </a:p>
        </p:txBody>
      </p:sp>
      <p:sp>
        <p:nvSpPr>
          <p:cNvPr id="216" name="Google Shape;216;p11"/>
          <p:cNvSpPr/>
          <p:nvPr/>
        </p:nvSpPr>
        <p:spPr>
          <a:xfrm>
            <a:off x="9194735" y="814424"/>
            <a:ext cx="23239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 about words</a:t>
            </a:r>
            <a:endParaRPr/>
          </a:p>
        </p:txBody>
      </p:sp>
      <p:sp>
        <p:nvSpPr>
          <p:cNvPr id="217" name="Google Shape;217;p11"/>
          <p:cNvSpPr/>
          <p:nvPr/>
        </p:nvSpPr>
        <p:spPr>
          <a:xfrm>
            <a:off x="10224423" y="4441766"/>
            <a:ext cx="149006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will decide the gaps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 txBox="1"/>
          <p:nvPr>
            <p:ph type="title"/>
          </p:nvPr>
        </p:nvSpPr>
        <p:spPr>
          <a:xfrm>
            <a:off x="583196" y="128712"/>
            <a:ext cx="113538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Remember put your materials on ONE document</a:t>
            </a:r>
            <a:endParaRPr/>
          </a:p>
        </p:txBody>
      </p:sp>
      <p:pic>
        <p:nvPicPr>
          <p:cNvPr id="223" name="Google Shape;2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83584">
            <a:off x="559779" y="1806540"/>
            <a:ext cx="3093421" cy="219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279653">
            <a:off x="3757898" y="1401861"/>
            <a:ext cx="2722420" cy="353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917608">
            <a:off x="8844018" y="1297466"/>
            <a:ext cx="2472270" cy="319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69961">
            <a:off x="665992" y="4318794"/>
            <a:ext cx="3100917" cy="223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2"/>
          <p:cNvPicPr preferRelativeResize="0"/>
          <p:nvPr>
            <p:ph idx="1" type="body"/>
          </p:nvPr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23428" y="2699736"/>
            <a:ext cx="2475456" cy="150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143305">
            <a:off x="7476597" y="2953977"/>
            <a:ext cx="2590275" cy="347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1" cy="753762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3"/>
          <p:cNvSpPr txBox="1"/>
          <p:nvPr/>
        </p:nvSpPr>
        <p:spPr>
          <a:xfrm>
            <a:off x="657640" y="1865518"/>
            <a:ext cx="204575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Fun</a:t>
            </a:r>
            <a:endParaRPr/>
          </a:p>
        </p:txBody>
      </p:sp>
      <p:sp>
        <p:nvSpPr>
          <p:cNvPr id="235" name="Google Shape;235;p13"/>
          <p:cNvSpPr txBox="1"/>
          <p:nvPr/>
        </p:nvSpPr>
        <p:spPr>
          <a:xfrm>
            <a:off x="1191601" y="241732"/>
            <a:ext cx="302358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Quick</a:t>
            </a:r>
            <a:endParaRPr/>
          </a:p>
        </p:txBody>
      </p:sp>
      <p:sp>
        <p:nvSpPr>
          <p:cNvPr id="236" name="Google Shape;236;p13"/>
          <p:cNvSpPr txBox="1"/>
          <p:nvPr/>
        </p:nvSpPr>
        <p:spPr>
          <a:xfrm>
            <a:off x="5799432" y="1021159"/>
            <a:ext cx="597747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Informative</a:t>
            </a:r>
            <a:endParaRPr/>
          </a:p>
        </p:txBody>
      </p:sp>
      <p:pic>
        <p:nvPicPr>
          <p:cNvPr id="237" name="Google Shape;237;p13"/>
          <p:cNvPicPr preferRelativeResize="0"/>
          <p:nvPr/>
        </p:nvPicPr>
        <p:blipFill rotWithShape="1">
          <a:blip r:embed="rId4">
            <a:alphaModFix/>
          </a:blip>
          <a:srcRect b="0" l="0" r="50614" t="0"/>
          <a:stretch/>
        </p:blipFill>
        <p:spPr>
          <a:xfrm>
            <a:off x="16475" y="0"/>
            <a:ext cx="6079524" cy="716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3"/>
          <p:cNvPicPr preferRelativeResize="0"/>
          <p:nvPr/>
        </p:nvPicPr>
        <p:blipFill rotWithShape="1">
          <a:blip r:embed="rId4">
            <a:alphaModFix/>
          </a:blip>
          <a:srcRect b="0" l="47110" r="0" t="0"/>
          <a:stretch/>
        </p:blipFill>
        <p:spPr>
          <a:xfrm>
            <a:off x="6069683" y="0"/>
            <a:ext cx="6510762" cy="716691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3"/>
          <p:cNvSpPr txBox="1"/>
          <p:nvPr/>
        </p:nvSpPr>
        <p:spPr>
          <a:xfrm>
            <a:off x="-1" y="4856251"/>
            <a:ext cx="12910586" cy="2708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Pronunciation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5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379293">
            <a:off x="-1436071" y="-1070688"/>
            <a:ext cx="7410489" cy="6031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1379293">
            <a:off x="671251" y="-1415638"/>
            <a:ext cx="7577828" cy="616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4"/>
          <p:cNvSpPr txBox="1"/>
          <p:nvPr/>
        </p:nvSpPr>
        <p:spPr>
          <a:xfrm>
            <a:off x="7818121" y="777240"/>
            <a:ext cx="3614392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Battle of the Bands</a:t>
            </a:r>
            <a:endParaRPr/>
          </a:p>
        </p:txBody>
      </p:sp>
      <p:pic>
        <p:nvPicPr>
          <p:cNvPr id="248" name="Google Shape;24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9173" y="-153014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43088"/>
            <a:ext cx="11462657" cy="501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369" y="0"/>
            <a:ext cx="3427773" cy="293732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5"/>
          <p:cNvSpPr txBox="1"/>
          <p:nvPr/>
        </p:nvSpPr>
        <p:spPr>
          <a:xfrm>
            <a:off x="967409" y="318052"/>
            <a:ext cx="2292626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Ours is the best song choice!</a:t>
            </a:r>
            <a:endParaRPr/>
          </a:p>
        </p:txBody>
      </p:sp>
      <p:pic>
        <p:nvPicPr>
          <p:cNvPr id="256" name="Google Shape;25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391601">
            <a:off x="8404277" y="105064"/>
            <a:ext cx="3886960" cy="2937328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5"/>
          <p:cNvSpPr txBox="1"/>
          <p:nvPr/>
        </p:nvSpPr>
        <p:spPr>
          <a:xfrm flipH="1" rot="-391601">
            <a:off x="9023669" y="728188"/>
            <a:ext cx="259974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No way! Metal is old!</a:t>
            </a:r>
            <a:endParaRPr/>
          </a:p>
        </p:txBody>
      </p:sp>
      <p:pic>
        <p:nvPicPr>
          <p:cNvPr id="258" name="Google Shape;25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4075" y="-297712"/>
            <a:ext cx="4026878" cy="386384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5"/>
          <p:cNvSpPr txBox="1"/>
          <p:nvPr/>
        </p:nvSpPr>
        <p:spPr>
          <a:xfrm>
            <a:off x="4825468" y="174190"/>
            <a:ext cx="296676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Seriously!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You know nothing about music!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6"/>
          <p:cNvPicPr preferRelativeResize="0"/>
          <p:nvPr/>
        </p:nvPicPr>
        <p:blipFill rotWithShape="1">
          <a:blip r:embed="rId3">
            <a:alphaModFix/>
          </a:blip>
          <a:srcRect b="0" l="0" r="0" t="12081"/>
          <a:stretch/>
        </p:blipFill>
        <p:spPr>
          <a:xfrm>
            <a:off x="0" y="1257300"/>
            <a:ext cx="12192000" cy="560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369" y="0"/>
            <a:ext cx="2538989" cy="217571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6"/>
          <p:cNvSpPr txBox="1"/>
          <p:nvPr/>
        </p:nvSpPr>
        <p:spPr>
          <a:xfrm>
            <a:off x="967409" y="318052"/>
            <a:ext cx="169817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Did you know..?</a:t>
            </a:r>
            <a:endParaRPr/>
          </a:p>
        </p:txBody>
      </p:sp>
      <p:pic>
        <p:nvPicPr>
          <p:cNvPr id="268" name="Google Shape;26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391601">
            <a:off x="8364258" y="164811"/>
            <a:ext cx="2879114" cy="217571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6"/>
          <p:cNvSpPr txBox="1"/>
          <p:nvPr/>
        </p:nvSpPr>
        <p:spPr>
          <a:xfrm flipH="1" rot="-391601">
            <a:off x="9005757" y="590843"/>
            <a:ext cx="192566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 love this…</a:t>
            </a:r>
            <a:endParaRPr/>
          </a:p>
        </p:txBody>
      </p:sp>
      <p:pic>
        <p:nvPicPr>
          <p:cNvPr id="270" name="Google Shape;27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85727" y="-297712"/>
            <a:ext cx="3663437" cy="286199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6"/>
          <p:cNvSpPr txBox="1"/>
          <p:nvPr/>
        </p:nvSpPr>
        <p:spPr>
          <a:xfrm>
            <a:off x="3755674" y="0"/>
            <a:ext cx="251468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I want to sing it again, NOW!!!</a:t>
            </a:r>
            <a:endParaRPr/>
          </a:p>
        </p:txBody>
      </p:sp>
      <p:pic>
        <p:nvPicPr>
          <p:cNvPr id="272" name="Google Shape;27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98567" y="0"/>
            <a:ext cx="1029343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3731" y="1223265"/>
            <a:ext cx="10217042" cy="4826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4319" y="-182880"/>
            <a:ext cx="12466320" cy="704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74319" y="-1527403"/>
            <a:ext cx="12606546" cy="9050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8082" y="931141"/>
            <a:ext cx="9525000" cy="55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9"/>
          <p:cNvSpPr txBox="1"/>
          <p:nvPr/>
        </p:nvSpPr>
        <p:spPr>
          <a:xfrm>
            <a:off x="803564" y="161700"/>
            <a:ext cx="1094953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Simple explanations of concept and vocabulary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791" y="-3543505"/>
            <a:ext cx="4715995" cy="313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6843" y="365125"/>
            <a:ext cx="10428512" cy="6865437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0"/>
          <p:cNvSpPr txBox="1"/>
          <p:nvPr>
            <p:ph idx="1" type="body"/>
          </p:nvPr>
        </p:nvSpPr>
        <p:spPr>
          <a:xfrm>
            <a:off x="9738896" y="525107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Stress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Pressure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97" name="Google Shape;29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38896" y="1706237"/>
            <a:ext cx="2730324" cy="177765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Useful vocab</a:t>
            </a:r>
            <a:endParaRPr/>
          </a:p>
        </p:txBody>
      </p:sp>
      <p:pic>
        <p:nvPicPr>
          <p:cNvPr id="299" name="Google Shape;29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303" y="1493092"/>
            <a:ext cx="3284532" cy="4941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0"/>
          <p:cNvPicPr preferRelativeResize="0"/>
          <p:nvPr/>
        </p:nvPicPr>
        <p:blipFill rotWithShape="1">
          <a:blip r:embed="rId7">
            <a:alphaModFix/>
          </a:blip>
          <a:srcRect b="36525" l="30818" r="33168" t="14560"/>
          <a:stretch/>
        </p:blipFill>
        <p:spPr>
          <a:xfrm rot="-1107307">
            <a:off x="4630736" y="1180120"/>
            <a:ext cx="3211243" cy="1842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1" cy="753762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1"/>
          <p:cNvSpPr txBox="1"/>
          <p:nvPr/>
        </p:nvSpPr>
        <p:spPr>
          <a:xfrm>
            <a:off x="657640" y="1865518"/>
            <a:ext cx="204575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Fun</a:t>
            </a:r>
            <a:endParaRPr/>
          </a:p>
        </p:txBody>
      </p:sp>
      <p:sp>
        <p:nvSpPr>
          <p:cNvPr id="307" name="Google Shape;307;p21"/>
          <p:cNvSpPr txBox="1"/>
          <p:nvPr/>
        </p:nvSpPr>
        <p:spPr>
          <a:xfrm>
            <a:off x="1191601" y="241732"/>
            <a:ext cx="302358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Quick</a:t>
            </a:r>
            <a:endParaRPr/>
          </a:p>
        </p:txBody>
      </p:sp>
      <p:sp>
        <p:nvSpPr>
          <p:cNvPr id="308" name="Google Shape;308;p21"/>
          <p:cNvSpPr txBox="1"/>
          <p:nvPr/>
        </p:nvSpPr>
        <p:spPr>
          <a:xfrm>
            <a:off x="5799432" y="1021159"/>
            <a:ext cx="597747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Informative</a:t>
            </a:r>
            <a:endParaRPr/>
          </a:p>
        </p:txBody>
      </p:sp>
      <p:pic>
        <p:nvPicPr>
          <p:cNvPr id="309" name="Google Shape;309;p21"/>
          <p:cNvPicPr preferRelativeResize="0"/>
          <p:nvPr/>
        </p:nvPicPr>
        <p:blipFill rotWithShape="1">
          <a:blip r:embed="rId4">
            <a:alphaModFix/>
          </a:blip>
          <a:srcRect b="0" l="0" r="50614" t="0"/>
          <a:stretch/>
        </p:blipFill>
        <p:spPr>
          <a:xfrm>
            <a:off x="16475" y="0"/>
            <a:ext cx="6079524" cy="716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1"/>
          <p:cNvPicPr preferRelativeResize="0"/>
          <p:nvPr/>
        </p:nvPicPr>
        <p:blipFill rotWithShape="1">
          <a:blip r:embed="rId4">
            <a:alphaModFix/>
          </a:blip>
          <a:srcRect b="0" l="47110" r="0" t="0"/>
          <a:stretch/>
        </p:blipFill>
        <p:spPr>
          <a:xfrm>
            <a:off x="6069683" y="0"/>
            <a:ext cx="6510762" cy="716691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1"/>
          <p:cNvSpPr txBox="1"/>
          <p:nvPr/>
        </p:nvSpPr>
        <p:spPr>
          <a:xfrm>
            <a:off x="-1" y="4856251"/>
            <a:ext cx="12910586" cy="2708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Pronunciation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5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161" y="0"/>
            <a:ext cx="1225116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2"/>
          <p:cNvSpPr txBox="1"/>
          <p:nvPr/>
        </p:nvSpPr>
        <p:spPr>
          <a:xfrm>
            <a:off x="325464" y="-236671"/>
            <a:ext cx="466185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Singing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1171" y="329392"/>
            <a:ext cx="5283200" cy="617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1" cy="753762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4"/>
          <p:cNvSpPr txBox="1"/>
          <p:nvPr/>
        </p:nvSpPr>
        <p:spPr>
          <a:xfrm>
            <a:off x="657640" y="1865518"/>
            <a:ext cx="204575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Fun</a:t>
            </a:r>
            <a:endParaRPr/>
          </a:p>
        </p:txBody>
      </p:sp>
      <p:sp>
        <p:nvSpPr>
          <p:cNvPr id="329" name="Google Shape;329;p24"/>
          <p:cNvSpPr txBox="1"/>
          <p:nvPr/>
        </p:nvSpPr>
        <p:spPr>
          <a:xfrm>
            <a:off x="1191601" y="241732"/>
            <a:ext cx="302358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Quick</a:t>
            </a:r>
            <a:endParaRPr/>
          </a:p>
        </p:txBody>
      </p:sp>
      <p:sp>
        <p:nvSpPr>
          <p:cNvPr id="330" name="Google Shape;330;p24"/>
          <p:cNvSpPr txBox="1"/>
          <p:nvPr/>
        </p:nvSpPr>
        <p:spPr>
          <a:xfrm>
            <a:off x="5799432" y="1021159"/>
            <a:ext cx="597747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Informative</a:t>
            </a:r>
            <a:endParaRPr/>
          </a:p>
        </p:txBody>
      </p:sp>
      <p:pic>
        <p:nvPicPr>
          <p:cNvPr id="331" name="Google Shape;331;p24"/>
          <p:cNvPicPr preferRelativeResize="0"/>
          <p:nvPr/>
        </p:nvPicPr>
        <p:blipFill rotWithShape="1">
          <a:blip r:embed="rId4">
            <a:alphaModFix/>
          </a:blip>
          <a:srcRect b="0" l="0" r="50614" t="0"/>
          <a:stretch/>
        </p:blipFill>
        <p:spPr>
          <a:xfrm>
            <a:off x="16475" y="0"/>
            <a:ext cx="6079524" cy="716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4"/>
          <p:cNvPicPr preferRelativeResize="0"/>
          <p:nvPr/>
        </p:nvPicPr>
        <p:blipFill rotWithShape="1">
          <a:blip r:embed="rId4">
            <a:alphaModFix/>
          </a:blip>
          <a:srcRect b="0" l="47110" r="0" t="0"/>
          <a:stretch/>
        </p:blipFill>
        <p:spPr>
          <a:xfrm>
            <a:off x="6069683" y="0"/>
            <a:ext cx="6510762" cy="716691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 txBox="1"/>
          <p:nvPr/>
        </p:nvSpPr>
        <p:spPr>
          <a:xfrm>
            <a:off x="-1" y="4856251"/>
            <a:ext cx="12910586" cy="2708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Pronunciation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5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066"/>
            <a:ext cx="3856854" cy="251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8458" y="29066"/>
            <a:ext cx="4243542" cy="2232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4545518"/>
            <a:ext cx="4304368" cy="231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79638" y="4545519"/>
            <a:ext cx="4345491" cy="231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87800" y="2261159"/>
            <a:ext cx="4029712" cy="228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fbdee8af50_6_0"/>
          <p:cNvSpPr txBox="1"/>
          <p:nvPr/>
        </p:nvSpPr>
        <p:spPr>
          <a:xfrm>
            <a:off x="419950" y="2746125"/>
            <a:ext cx="11283900" cy="41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7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what we did in this course!!</a:t>
            </a:r>
            <a:endParaRPr sz="7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49" name="Google Shape;349;g2fbdee8af50_6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75" y="-36563"/>
            <a:ext cx="12219149" cy="693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2fbdee8af50_6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1" cy="693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2fbdee8af50_6_0"/>
          <p:cNvPicPr preferRelativeResize="0"/>
          <p:nvPr/>
        </p:nvPicPr>
        <p:blipFill rotWithShape="1">
          <a:blip r:embed="rId5">
            <a:alphaModFix/>
          </a:blip>
          <a:srcRect b="2695" l="0" r="467" t="0"/>
          <a:stretch/>
        </p:blipFill>
        <p:spPr>
          <a:xfrm>
            <a:off x="-13575" y="53400"/>
            <a:ext cx="122191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g2fbdee8af50_6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12676574" cy="724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fbdee8af50_6_5"/>
          <p:cNvSpPr txBox="1"/>
          <p:nvPr/>
        </p:nvSpPr>
        <p:spPr>
          <a:xfrm>
            <a:off x="363000" y="2067400"/>
            <a:ext cx="11829000" cy="33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we learned a lot of genre music!!</a:t>
            </a:r>
            <a:endParaRPr sz="6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59" name="Google Shape;359;g2fbdee8af50_6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000" y="3123736"/>
            <a:ext cx="3510600" cy="351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g2fbdee8af50_6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71875" y="166325"/>
            <a:ext cx="1762600" cy="176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屋外, 人, フロント, 女の子 が含まれている画像&#10;&#10;説明は自動で生成されたものです" id="361" name="Google Shape;361;g2fbdee8af50_6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0875" y="3123725"/>
            <a:ext cx="3344800" cy="337381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62" name="Google Shape;362;g2fbdee8af50_6_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762601" cy="176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2fbdee8af50_6_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7401" y="152400"/>
            <a:ext cx="1762600" cy="17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2fbdee8af50_6_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82401" y="152400"/>
            <a:ext cx="1941590" cy="17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2fbdee8af50_6_5"/>
          <p:cNvPicPr preferRelativeResize="0"/>
          <p:nvPr/>
        </p:nvPicPr>
        <p:blipFill rotWithShape="1">
          <a:blip r:embed="rId9">
            <a:alphaModFix/>
          </a:blip>
          <a:srcRect b="787" l="21870" r="21864" t="787"/>
          <a:stretch/>
        </p:blipFill>
        <p:spPr>
          <a:xfrm>
            <a:off x="6046099" y="180250"/>
            <a:ext cx="1762600" cy="17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2fbdee8af50_6_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61099" y="152400"/>
            <a:ext cx="1762600" cy="17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2fbdee8af50_6_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39761" y="3212225"/>
            <a:ext cx="3344789" cy="33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fbdee8af50_5_4"/>
          <p:cNvSpPr txBox="1"/>
          <p:nvPr/>
        </p:nvSpPr>
        <p:spPr>
          <a:xfrm>
            <a:off x="502450" y="2727150"/>
            <a:ext cx="113871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How to </a:t>
            </a:r>
            <a:r>
              <a:rPr lang="en-US" sz="7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pronounce correctly ?</a:t>
            </a:r>
            <a:endParaRPr sz="7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74" name="Google Shape;374;g2fbdee8af50_5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2935" y="0"/>
            <a:ext cx="1255786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2fbdee8af50_5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6400" y="0"/>
            <a:ext cx="12934775" cy="717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g2fbdee8af50_11_2"/>
          <p:cNvPicPr preferRelativeResize="0"/>
          <p:nvPr/>
        </p:nvPicPr>
        <p:blipFill rotWithShape="1">
          <a:blip r:embed="rId3">
            <a:alphaModFix/>
          </a:blip>
          <a:srcRect b="0" l="0" r="50614" t="0"/>
          <a:stretch/>
        </p:blipFill>
        <p:spPr>
          <a:xfrm>
            <a:off x="-76200" y="0"/>
            <a:ext cx="6079523" cy="716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2fbdee8af50_11_2"/>
          <p:cNvPicPr preferRelativeResize="0"/>
          <p:nvPr/>
        </p:nvPicPr>
        <p:blipFill rotWithShape="1">
          <a:blip r:embed="rId3">
            <a:alphaModFix/>
          </a:blip>
          <a:srcRect b="0" l="47112" r="0" t="0"/>
          <a:stretch/>
        </p:blipFill>
        <p:spPr>
          <a:xfrm>
            <a:off x="5927133" y="0"/>
            <a:ext cx="6510761" cy="716691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g2fbdee8af50_11_2"/>
          <p:cNvSpPr txBox="1"/>
          <p:nvPr/>
        </p:nvSpPr>
        <p:spPr>
          <a:xfrm>
            <a:off x="-76200" y="-12"/>
            <a:ext cx="142080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Thank you for listening!!</a:t>
            </a:r>
            <a:endParaRPr sz="100"/>
          </a:p>
        </p:txBody>
      </p:sp>
      <p:sp>
        <p:nvSpPr>
          <p:cNvPr id="383" name="Google Shape;383;g2fbdee8af50_11_2"/>
          <p:cNvSpPr txBox="1"/>
          <p:nvPr/>
        </p:nvSpPr>
        <p:spPr>
          <a:xfrm>
            <a:off x="-76200" y="5908763"/>
            <a:ext cx="14208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Please check on the Oh-o! Meiji</a:t>
            </a:r>
            <a:endParaRPr sz="7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2019-06-09T22:19:28Z</dcterms:created>
  <dc:creator>jason-pipe@outlook.com</dc:creator>
</cp:coreProperties>
</file>