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59" r:id="rId7"/>
    <p:sldId id="260" r:id="rId8"/>
    <p:sldId id="263" r:id="rId9"/>
  </p:sldIdLst>
  <p:sldSz cx="12192000" cy="6858000"/>
  <p:notesSz cx="6858000" cy="9144000"/>
  <p:defaultTextStyle>
    <a:defPPr>
      <a:defRPr lang="en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26"/>
    <p:restoredTop sz="94670"/>
  </p:normalViewPr>
  <p:slideViewPr>
    <p:cSldViewPr snapToGrid="0">
      <p:cViewPr varScale="1">
        <p:scale>
          <a:sx n="69" d="100"/>
          <a:sy n="69" d="100"/>
        </p:scale>
        <p:origin x="216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A717D-BC31-36D6-11E2-3C95778A9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27C80F-DE23-F10B-54A9-5DE60A2A6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24970-F59D-234B-F384-9CB8F1B1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589E0-6978-7AB1-BEDB-53F23FD9E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D6F0D-38A8-6C4E-2DE1-D7A0C085D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92023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79538-1593-4B80-A2E0-650D3744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6E25D-DA41-1C7E-8435-76FD9EEB2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EC118-4AF2-0C87-400B-705F2DDB0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05C87-EFDE-8684-6BC1-B77EFCE5F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56F6D-A4E7-7F22-0A51-187EB8030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923896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A382-A74B-B0D3-0B1E-2C59D2D59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9D14F-8E7D-7663-C9F9-81A2D2F3A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E8E07-3AB1-618D-A126-00525A91B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87005-120E-A66E-20E0-56EFB040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63AEF-88DF-017B-9955-CCC8056DD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64302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031F9-92EF-1EFF-FE5C-23113A25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CE713-C35E-DFCC-5894-F2A7B6F85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557AA-7B27-FA0E-C7FC-5F889F94E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59080-29BF-7F84-2FE2-FB5998EB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029A1-C64A-C3E5-AE52-EDA7112BA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0839C-19AE-18D3-16ED-172AFED68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079702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1417-3270-88BB-1454-2BF572D71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06C51-8416-B5CA-599B-295027D8B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9C002-99ED-B510-26F1-FAB5F46CD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718A4-DCD2-3AE6-2AC4-AA10AD223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C513B0-7601-A21E-4663-3D337871B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C5F1A7-BE19-DF9B-28DB-2E10E61E8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A79C48-E01E-D56E-636A-20121353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FF5B7-F2D7-5081-39E7-B5F273A69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38745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6B109-BEB2-BCD3-E4B9-AC82CA1DE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F4D45-9B80-557F-50F5-00C591C5F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29C22D-AA92-0A86-9A6F-DE5DD9F16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5B510-A1ED-8AF1-2C9E-06FF326F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1437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788228-F929-EBFF-F26B-11A66E2C9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789A5B-2A7F-E90D-0E61-22EADEF34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75BAA-E8AF-CAE2-5F74-E26DB9EF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96190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DF892-2976-2A6A-9DB1-19F4F57DF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40DF9-D81A-839F-2EFC-3188D67B9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B8146-240B-9BD0-B18D-42107D391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B76AD-DB2C-EE26-0FB5-868F14B2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A38DC-1FAA-368E-2A0A-533549E0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92CFF-A2E3-A278-6EE6-82310389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99306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D81FA-6881-2349-D951-91EE4C5B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91048F-539A-A6E3-DCE8-1B68B10D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F53F2-67F6-4639-B82F-8F26E441C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44A5F-6865-4952-9733-2999B70E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A64E7-6D87-536B-52CE-806A8B2C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09BB4-F445-6F22-41EC-939578A13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0634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B1E86-3837-AA3A-3202-01F15B3F3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A70A8-C3D7-8D05-C204-4C6E45933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61330-81F8-1FA4-8654-88973013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8458D-BAD2-DC8F-1324-2605B3E1F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1C31B-B37F-19D7-ABB2-A8E620DAE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69319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F30CB3-9E95-755A-2E00-BA7041417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8A543-5E35-E973-1AFD-96A1B276B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BD1C7-85B9-6B14-0248-6E776BB3A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723A-61F3-49B1-828A-51242ABB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254DC-7A4A-821D-3BEC-8087181D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03238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CF211F-1ABC-BD2B-056B-4984240ED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3B9B4-835B-D177-2C33-F9E755606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24B92-9F10-CF8A-8156-33575D18A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E5B1C-F970-E845-A621-83C8EC4D0860}" type="datetimeFigureOut">
              <a:rPr lang="en-JP" smtClean="0"/>
              <a:t>2024/01/14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D578D-93E8-53D2-8DA7-1FC81A5BD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DE0E8-5BB2-25CE-40F7-60282BA86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35C51-1B1B-494C-8E7A-BEBBFE23503D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74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sheryl_lee_ralph_a_3_step_guide_to_believing_in_yourself?utm_campaign=tedspread&amp;utm_medium=referral&amp;utm_source=tedcomshar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5A459-96BF-37B8-F036-6615BEBA8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0" y="965580"/>
            <a:ext cx="5204489" cy="3160593"/>
          </a:xfrm>
        </p:spPr>
        <p:txBody>
          <a:bodyPr>
            <a:normAutofit fontScale="90000"/>
          </a:bodyPr>
          <a:lstStyle/>
          <a:p>
            <a:br>
              <a:rPr lang="en-US" sz="2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</a:br>
            <a:br>
              <a:rPr lang="en-US" sz="2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</a:br>
            <a:br>
              <a:rPr lang="en-US" sz="2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</a:br>
            <a:br>
              <a:rPr lang="en-US" sz="2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</a:br>
            <a:br>
              <a:rPr lang="en-US" sz="2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</a:br>
            <a:r>
              <a:rPr lang="en-US" sz="4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  <a:t>A 3-step guide to believing in yourself</a:t>
            </a:r>
            <a:br>
              <a:rPr lang="en-JP" sz="4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</a:br>
            <a:endParaRPr lang="en-JP" sz="2600" dirty="0">
              <a:solidFill>
                <a:schemeClr val="bg1"/>
              </a:solidFill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560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D2788-84C7-FA20-4293-4C8E558D8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425" y="354562"/>
            <a:ext cx="4338162" cy="1402470"/>
          </a:xfrm>
        </p:spPr>
        <p:txBody>
          <a:bodyPr anchor="t">
            <a:normAutofit/>
          </a:bodyPr>
          <a:lstStyle/>
          <a:p>
            <a:r>
              <a:rPr lang="en-JP" sz="3200" dirty="0"/>
              <a:t>Why I chose this topic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4F4D3-6E93-74BD-E866-329E4C2E5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241" y="1387731"/>
            <a:ext cx="5038530" cy="48892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JP" sz="2600" dirty="0"/>
          </a:p>
          <a:p>
            <a:pPr marL="0" indent="0">
              <a:buNone/>
            </a:pPr>
            <a:r>
              <a:rPr lang="en-JP" sz="2600" dirty="0"/>
              <a:t>I have always had </a:t>
            </a:r>
          </a:p>
          <a:p>
            <a:pPr marL="0" indent="0">
              <a:buNone/>
            </a:pPr>
            <a:r>
              <a:rPr lang="en-JP" sz="2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little confidence </a:t>
            </a:r>
            <a:r>
              <a:rPr lang="en-JP" sz="2600" dirty="0"/>
              <a:t>in myself</a:t>
            </a:r>
          </a:p>
          <a:p>
            <a:pPr marL="0" indent="0">
              <a:buNone/>
            </a:pPr>
            <a:endParaRPr lang="en-JP" sz="2600" dirty="0"/>
          </a:p>
          <a:p>
            <a:pPr marL="0" indent="0">
              <a:buNone/>
            </a:pPr>
            <a:r>
              <a:rPr lang="en-JP" sz="2600" dirty="0"/>
              <a:t>I realised that I was envious of confident people</a:t>
            </a:r>
          </a:p>
          <a:p>
            <a:pPr marL="0" indent="0">
              <a:buNone/>
            </a:pPr>
            <a:endParaRPr lang="en-JP" sz="2600" dirty="0"/>
          </a:p>
          <a:p>
            <a:pPr marL="0" indent="0">
              <a:buNone/>
            </a:pPr>
            <a:r>
              <a:rPr lang="en-JP" sz="2600" dirty="0"/>
              <a:t> and the only thing that seperated me from them was</a:t>
            </a:r>
            <a:r>
              <a:rPr lang="en-JP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JP" sz="2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 negative voices in my head</a:t>
            </a:r>
            <a:r>
              <a:rPr lang="en-JP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JP" sz="2600" dirty="0"/>
          </a:p>
          <a:p>
            <a:pPr marL="0" indent="0">
              <a:buNone/>
            </a:pPr>
            <a:r>
              <a:rPr lang="en-JP" sz="2600" dirty="0"/>
              <a:t>I hope that this Ted Talk will give you </a:t>
            </a:r>
          </a:p>
          <a:p>
            <a:pPr marL="0" indent="0">
              <a:buNone/>
            </a:pPr>
            <a:r>
              <a:rPr lang="en-JP" sz="2600" b="1" dirty="0">
                <a:solidFill>
                  <a:schemeClr val="accent2">
                    <a:lumMod val="75000"/>
                  </a:schemeClr>
                </a:solidFill>
              </a:rPr>
              <a:t>the courage to believe in yourself</a:t>
            </a:r>
            <a:r>
              <a:rPr lang="en-JP" sz="2600" dirty="0"/>
              <a:t>, </a:t>
            </a:r>
          </a:p>
          <a:p>
            <a:pPr marL="0" indent="0">
              <a:buNone/>
            </a:pPr>
            <a:r>
              <a:rPr lang="en-JP" sz="2600" dirty="0"/>
              <a:t>or at least start to </a:t>
            </a:r>
            <a:r>
              <a:rPr lang="en-JP" sz="2600" b="1" dirty="0">
                <a:solidFill>
                  <a:schemeClr val="accent2">
                    <a:lumMod val="75000"/>
                  </a:schemeClr>
                </a:solidFill>
              </a:rPr>
              <a:t>be kind to yourself</a:t>
            </a:r>
            <a:r>
              <a:rPr lang="en-JP" sz="2600" dirty="0"/>
              <a:t>.</a:t>
            </a:r>
          </a:p>
          <a:p>
            <a:pPr marL="0" indent="0">
              <a:buNone/>
            </a:pPr>
            <a:endParaRPr lang="en-JP" sz="1700" dirty="0"/>
          </a:p>
          <a:p>
            <a:pPr marL="0" indent="0">
              <a:buNone/>
            </a:pPr>
            <a:endParaRPr lang="en-JP" sz="1700" dirty="0"/>
          </a:p>
          <a:p>
            <a:pPr marL="0" indent="0">
              <a:buNone/>
            </a:pPr>
            <a:endParaRPr lang="en-JP" sz="1700" dirty="0"/>
          </a:p>
          <a:p>
            <a:pPr marL="0" indent="0">
              <a:buNone/>
            </a:pPr>
            <a:endParaRPr lang="en-JP" sz="1700" dirty="0"/>
          </a:p>
          <a:p>
            <a:pPr marL="0" indent="0">
              <a:buNone/>
            </a:pPr>
            <a:endParaRPr lang="en-JP" sz="1700" dirty="0"/>
          </a:p>
          <a:p>
            <a:pPr marL="0" indent="0">
              <a:buNone/>
            </a:pPr>
            <a:endParaRPr lang="en-JP" sz="1700" dirty="0"/>
          </a:p>
          <a:p>
            <a:pPr marL="0" indent="0">
              <a:buNone/>
            </a:pPr>
            <a:endParaRPr lang="en-JP" sz="1700" dirty="0"/>
          </a:p>
          <a:p>
            <a:pPr marL="0" indent="0">
              <a:buNone/>
            </a:pPr>
            <a:endParaRPr lang="en-JP" sz="1700" dirty="0"/>
          </a:p>
        </p:txBody>
      </p:sp>
      <p:pic>
        <p:nvPicPr>
          <p:cNvPr id="5" name="Picture 4" descr="Solo journey">
            <a:extLst>
              <a:ext uri="{FF2B5EF4-FFF2-40B4-BE49-F238E27FC236}">
                <a16:creationId xmlns:a16="http://schemas.microsoft.com/office/drawing/2014/main" id="{9C1D2F8F-CAE3-CA83-7949-4A1B290D7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49" r="9817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1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aphic 38">
            <a:extLst>
              <a:ext uri="{FF2B5EF4-FFF2-40B4-BE49-F238E27FC236}">
                <a16:creationId xmlns:a16="http://schemas.microsoft.com/office/drawing/2014/main" id="{9742E72B-7FDB-4BC3-84CE-9A8675647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96583" y="975545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41CB4E-1ACC-413B-9806-FF276C0F0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B54E44-06C0-461C-A803-0F535321AD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09645E15-CD1B-4EAA-B2F2-D41E53CA4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C571069-A359-469A-98CD-9458DBAA0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person in a blue suit&#10;&#10;Description automatically generated">
            <a:extLst>
              <a:ext uri="{FF2B5EF4-FFF2-40B4-BE49-F238E27FC236}">
                <a16:creationId xmlns:a16="http://schemas.microsoft.com/office/drawing/2014/main" id="{2932E738-D6AF-F4D3-301F-EF5DAAD57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3215" y="748129"/>
            <a:ext cx="8578785" cy="5361741"/>
          </a:xfrm>
          <a:prstGeom prst="rect">
            <a:avLst/>
          </a:prstGeom>
        </p:spPr>
      </p:pic>
      <p:grpSp>
        <p:nvGrpSpPr>
          <p:cNvPr id="27" name="Graphic 4">
            <a:extLst>
              <a:ext uri="{FF2B5EF4-FFF2-40B4-BE49-F238E27FC236}">
                <a16:creationId xmlns:a16="http://schemas.microsoft.com/office/drawing/2014/main" id="{A61BDD87-32CE-4DE2-AAE1-62C2F4793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4903343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0F3645-6645-44FD-A4C7-06D41C09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5458736-D4A2-40D4-9420-C40AEB2AB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68FA6A4-209B-443A-9CF2-FFDC90EC3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EB0A6C9-E0F4-403E-8FB7-5FF4F1F64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DA5950E-75DA-4E34-99EB-898254870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F609E6F-709D-42D6-8E54-91E37E2B1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4707FB-9E68-4EBA-A4E0-4516F1506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99771A-5CA8-4CCE-B4F5-FE8C20379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1D636C-9A38-466B-BD92-39795F493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99F3BD6-49A2-4D64-A3C0-8EFCEF9D9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ABC753B-C028-4FCD-9D53-2BDBB2644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A8F316F-3B46-4F37-AB8C-E69368303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36F8A8-BD35-4E0B-901B-1589A0534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D07CD64-D9CD-54AC-EBC2-4E350B51A77D}"/>
              </a:ext>
            </a:extLst>
          </p:cNvPr>
          <p:cNvSpPr txBox="1"/>
          <p:nvPr/>
        </p:nvSpPr>
        <p:spPr>
          <a:xfrm>
            <a:off x="484684" y="2297001"/>
            <a:ext cx="5217173" cy="1685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hlinkClick r:id="rId3"/>
              </a:rPr>
              <a:t>https://www.ted.com/talks/sheryl_lee_ralph_a_3_step_guide_to_believing_in_yourself?utm_campaign=tedspread&amp;utm_medium=referral&amp;utm_source=tedcomshare</a:t>
            </a:r>
            <a:endParaRPr lang="en-US" b="0" i="0" dirty="0">
              <a:solidFill>
                <a:schemeClr val="bg1"/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0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168864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E1F95-1429-4BA7-8447-3DC3ADC96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312420"/>
            <a:ext cx="9888496" cy="1225474"/>
          </a:xfrm>
        </p:spPr>
        <p:txBody>
          <a:bodyPr anchor="t">
            <a:normAutofit/>
          </a:bodyPr>
          <a:lstStyle/>
          <a:p>
            <a:r>
              <a:rPr lang="en-JP" dirty="0">
                <a:solidFill>
                  <a:schemeClr val="bg1"/>
                </a:solidFill>
              </a:rPr>
              <a:t>Vocabulary</a:t>
            </a:r>
            <a:br>
              <a:rPr lang="en-JP" sz="2800" dirty="0">
                <a:solidFill>
                  <a:schemeClr val="bg1"/>
                </a:solidFill>
              </a:rPr>
            </a:br>
            <a:r>
              <a:rPr lang="en-JP" sz="2800" dirty="0">
                <a:solidFill>
                  <a:srgbClr val="FF0000"/>
                </a:solidFill>
              </a:rPr>
              <a:t>Find the Synonym!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2154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B857F-ACD1-3C1F-0698-E3CC5B9C3CF3}"/>
              </a:ext>
            </a:extLst>
          </p:cNvPr>
          <p:cNvSpPr>
            <a:spLocks/>
          </p:cNvSpPr>
          <p:nvPr/>
        </p:nvSpPr>
        <p:spPr>
          <a:xfrm>
            <a:off x="1407821" y="2584299"/>
            <a:ext cx="6985455" cy="3251746"/>
          </a:xfrm>
          <a:prstGeom prst="rect">
            <a:avLst/>
          </a:prstGeom>
        </p:spPr>
        <p:txBody>
          <a:bodyPr/>
          <a:lstStyle/>
          <a:p>
            <a:pPr defTabSz="768096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JP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isbelief</a:t>
            </a:r>
          </a:p>
          <a:p>
            <a:pPr defTabSz="768096">
              <a:spcAft>
                <a:spcPts val="600"/>
              </a:spcAft>
            </a:pPr>
            <a:endParaRPr lang="en-JP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68096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JP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eframing</a:t>
            </a:r>
          </a:p>
          <a:p>
            <a:pPr defTabSz="768096">
              <a:spcAft>
                <a:spcPts val="600"/>
              </a:spcAft>
            </a:pPr>
            <a:endParaRPr lang="en-JP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68096">
              <a:spcAft>
                <a:spcPts val="600"/>
              </a:spcAft>
            </a:pPr>
            <a:r>
              <a:rPr lang="en-JP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Ignorant</a:t>
            </a:r>
          </a:p>
          <a:p>
            <a:pPr defTabSz="768096">
              <a:spcAft>
                <a:spcPts val="600"/>
              </a:spcAft>
            </a:pPr>
            <a:endParaRPr lang="en-JP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68096">
              <a:spcAft>
                <a:spcPts val="600"/>
              </a:spcAft>
            </a:pPr>
            <a:r>
              <a:rPr lang="en-JP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Glimpse</a:t>
            </a:r>
            <a:endParaRPr lang="en-JP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137F69-1F29-34AF-3C2D-1D70536391B6}"/>
              </a:ext>
            </a:extLst>
          </p:cNvPr>
          <p:cNvSpPr txBox="1"/>
          <p:nvPr/>
        </p:nvSpPr>
        <p:spPr>
          <a:xfrm>
            <a:off x="7954788" y="3752730"/>
            <a:ext cx="3090559" cy="99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68096">
              <a:spcAft>
                <a:spcPts val="600"/>
              </a:spcAft>
            </a:pPr>
            <a:r>
              <a:rPr lang="en-JP" sz="235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Choose from below!</a:t>
            </a:r>
          </a:p>
          <a:p>
            <a:pPr algn="ctr" defTabSz="768096">
              <a:spcAft>
                <a:spcPts val="600"/>
              </a:spcAft>
            </a:pPr>
            <a:r>
              <a:rPr lang="en-JP" sz="151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Reevaluate・Quick Look・Uneducated・Skeptisism</a:t>
            </a:r>
            <a:endParaRPr lang="en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D05E0F-E711-12B6-ABF7-B622D767B63C}"/>
              </a:ext>
            </a:extLst>
          </p:cNvPr>
          <p:cNvSpPr/>
          <p:nvPr/>
        </p:nvSpPr>
        <p:spPr>
          <a:xfrm>
            <a:off x="1155558" y="2469697"/>
            <a:ext cx="6799230" cy="3490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D70393A-6968-B350-6C9E-3D514682E538}"/>
              </a:ext>
            </a:extLst>
          </p:cNvPr>
          <p:cNvSpPr/>
          <p:nvPr/>
        </p:nvSpPr>
        <p:spPr>
          <a:xfrm>
            <a:off x="8031391" y="3061816"/>
            <a:ext cx="2937353" cy="22931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AB5705-F96B-2A7F-03ED-E3A4316762CD}"/>
              </a:ext>
            </a:extLst>
          </p:cNvPr>
          <p:cNvCxnSpPr/>
          <p:nvPr/>
        </p:nvCxnSpPr>
        <p:spPr>
          <a:xfrm>
            <a:off x="3089138" y="2835980"/>
            <a:ext cx="10618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4D8E07D-FE3F-0690-2921-80E5A2737920}"/>
              </a:ext>
            </a:extLst>
          </p:cNvPr>
          <p:cNvCxnSpPr/>
          <p:nvPr/>
        </p:nvCxnSpPr>
        <p:spPr>
          <a:xfrm>
            <a:off x="3089138" y="4609111"/>
            <a:ext cx="10618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E27DC1-5FA6-CC8B-18CB-6402A7F5222C}"/>
              </a:ext>
            </a:extLst>
          </p:cNvPr>
          <p:cNvCxnSpPr/>
          <p:nvPr/>
        </p:nvCxnSpPr>
        <p:spPr>
          <a:xfrm>
            <a:off x="3089138" y="5504223"/>
            <a:ext cx="10618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03C952B-7084-BD07-1958-B2D67517FECE}"/>
              </a:ext>
            </a:extLst>
          </p:cNvPr>
          <p:cNvCxnSpPr/>
          <p:nvPr/>
        </p:nvCxnSpPr>
        <p:spPr>
          <a:xfrm>
            <a:off x="3089138" y="3752730"/>
            <a:ext cx="10618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A3CFA5B-5FA1-F679-A91E-DD04874F70E9}"/>
              </a:ext>
            </a:extLst>
          </p:cNvPr>
          <p:cNvSpPr txBox="1"/>
          <p:nvPr/>
        </p:nvSpPr>
        <p:spPr>
          <a:xfrm>
            <a:off x="2351314" y="33963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1581054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016D-0737-EDBE-ACF3-5CD78D860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JP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89D76-03EF-B305-33CC-859EBEBC3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JP" dirty="0"/>
              <a:t>What is the first thing that we need to do to believe in ourselves according to Sheryl Lee Ralph?</a:t>
            </a:r>
          </a:p>
          <a:p>
            <a:endParaRPr lang="en-JP" dirty="0"/>
          </a:p>
          <a:p>
            <a:pPr marL="514350" indent="-514350">
              <a:buAutoNum type="arabicPeriod"/>
            </a:pPr>
            <a:r>
              <a:rPr lang="en-US" dirty="0"/>
              <a:t>C</a:t>
            </a:r>
            <a:r>
              <a:rPr lang="en-JP" dirty="0"/>
              <a:t>onfidence</a:t>
            </a:r>
          </a:p>
          <a:p>
            <a:pPr marL="514350" indent="-514350">
              <a:buAutoNum type="arabicPeriod"/>
            </a:pPr>
            <a:endParaRPr lang="en-JP" dirty="0"/>
          </a:p>
          <a:p>
            <a:pPr marL="514350" indent="-514350">
              <a:buAutoNum type="arabicPeriod"/>
            </a:pPr>
            <a:r>
              <a:rPr lang="en-JP" dirty="0"/>
              <a:t>See ourselves for who we are</a:t>
            </a:r>
          </a:p>
          <a:p>
            <a:pPr marL="514350" indent="-514350">
              <a:buAutoNum type="arabicPeriod"/>
            </a:pPr>
            <a:endParaRPr lang="en-JP" dirty="0"/>
          </a:p>
          <a:p>
            <a:pPr marL="514350" indent="-514350">
              <a:buAutoNum type="arabicPeriod"/>
            </a:pPr>
            <a:r>
              <a:rPr lang="en-JP" dirty="0"/>
              <a:t>Suround ourselves with positive people</a:t>
            </a:r>
          </a:p>
        </p:txBody>
      </p:sp>
    </p:spTree>
    <p:extLst>
      <p:ext uri="{BB962C8B-B14F-4D97-AF65-F5344CB8AC3E}">
        <p14:creationId xmlns:p14="http://schemas.microsoft.com/office/powerpoint/2010/main" val="1685561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672C-E5BB-2B43-72EF-E12D8D862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JP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45F0F-953C-A0E0-2F6A-83A3820B0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JP" dirty="0"/>
              <a:t>How did thinking help her believe in herself according to the Ted Talk?</a:t>
            </a:r>
          </a:p>
          <a:p>
            <a:pPr marL="0" indent="0">
              <a:buNone/>
            </a:pPr>
            <a:r>
              <a:rPr lang="ja-JP" altLang="en-US"/>
              <a:t>　</a:t>
            </a:r>
            <a:r>
              <a:rPr lang="en-JP" dirty="0"/>
              <a:t>(Hints: Hollywood, Director, Tom Cruise)</a:t>
            </a:r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r>
              <a:rPr lang="en-JP" dirty="0"/>
              <a:t>A. </a:t>
            </a:r>
          </a:p>
          <a:p>
            <a:pPr marL="0" indent="0">
              <a:buNone/>
            </a:pP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3089641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7E270-50FB-DCC4-055D-64298B323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JP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3C56E-7809-6043-65DD-5325BBB87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JP" dirty="0"/>
              <a:t>What is the greatest relationship you will ever have according to Sheryl Lee Ralph?</a:t>
            </a:r>
          </a:p>
          <a:p>
            <a:pPr marL="0" indent="0">
              <a:buNone/>
            </a:pPr>
            <a:endParaRPr lang="en-JP" dirty="0"/>
          </a:p>
          <a:p>
            <a:pPr marL="514350" indent="-514350">
              <a:buAutoNum type="arabicPeriod"/>
            </a:pPr>
            <a:r>
              <a:rPr lang="en-JP" dirty="0"/>
              <a:t>The one with your friends and family</a:t>
            </a:r>
          </a:p>
          <a:p>
            <a:pPr marL="514350" indent="-514350">
              <a:buAutoNum type="arabicPeriod"/>
            </a:pPr>
            <a:r>
              <a:rPr lang="en-JP" dirty="0"/>
              <a:t>The one with your partner</a:t>
            </a:r>
          </a:p>
          <a:p>
            <a:pPr marL="514350" indent="-514350">
              <a:buAutoNum type="arabicPeriod"/>
            </a:pPr>
            <a:r>
              <a:rPr lang="en-JP" dirty="0"/>
              <a:t>The one with yourself</a:t>
            </a:r>
          </a:p>
        </p:txBody>
      </p:sp>
    </p:spTree>
    <p:extLst>
      <p:ext uri="{BB962C8B-B14F-4D97-AF65-F5344CB8AC3E}">
        <p14:creationId xmlns:p14="http://schemas.microsoft.com/office/powerpoint/2010/main" val="349668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295B176-FA0E-4B6A-A190-5E2E82BEA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48F779DE-4744-42D6-9C74-33EC9446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DE9FA-F327-EBD7-E0E7-9060B9A9D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3062908"/>
            <a:ext cx="8309586" cy="17263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JP" sz="4800" dirty="0"/>
              <a:t>Thank you for Reading!!</a:t>
            </a:r>
          </a:p>
        </p:txBody>
      </p:sp>
    </p:spTree>
    <p:extLst>
      <p:ext uri="{BB962C8B-B14F-4D97-AF65-F5344CB8AC3E}">
        <p14:creationId xmlns:p14="http://schemas.microsoft.com/office/powerpoint/2010/main" val="2516094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254</Words>
  <Application>Microsoft Macintosh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     A 3-step guide to believing in yourself </vt:lpstr>
      <vt:lpstr>Why I chose this topic</vt:lpstr>
      <vt:lpstr>PowerPoint Presentation</vt:lpstr>
      <vt:lpstr>Vocabulary Find the Synonym!</vt:lpstr>
      <vt:lpstr>Question 1</vt:lpstr>
      <vt:lpstr>Question 2</vt:lpstr>
      <vt:lpstr>Question 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A 3-step guide to believing in yourself </dc:title>
  <dc:creator>チャイルズ 英理沙</dc:creator>
  <cp:lastModifiedBy>チャイルズ 英理沙</cp:lastModifiedBy>
  <cp:revision>1</cp:revision>
  <dcterms:created xsi:type="dcterms:W3CDTF">2024-01-14T11:22:35Z</dcterms:created>
  <dcterms:modified xsi:type="dcterms:W3CDTF">2024-01-14T12:32:14Z</dcterms:modified>
</cp:coreProperties>
</file>