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0"/>
  </p:notesMasterIdLst>
  <p:sldIdLst>
    <p:sldId id="333" r:id="rId2"/>
    <p:sldId id="334" r:id="rId3"/>
    <p:sldId id="305" r:id="rId4"/>
    <p:sldId id="310" r:id="rId5"/>
    <p:sldId id="311" r:id="rId6"/>
    <p:sldId id="313" r:id="rId7"/>
    <p:sldId id="345" r:id="rId8"/>
    <p:sldId id="335" r:id="rId9"/>
    <p:sldId id="336" r:id="rId10"/>
    <p:sldId id="337" r:id="rId11"/>
    <p:sldId id="339" r:id="rId12"/>
    <p:sldId id="338" r:id="rId13"/>
    <p:sldId id="340" r:id="rId14"/>
    <p:sldId id="341" r:id="rId15"/>
    <p:sldId id="342" r:id="rId16"/>
    <p:sldId id="343" r:id="rId17"/>
    <p:sldId id="344" r:id="rId18"/>
    <p:sldId id="31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A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0" autoAdjust="0"/>
  </p:normalViewPr>
  <p:slideViewPr>
    <p:cSldViewPr snapToGrid="0">
      <p:cViewPr>
        <p:scale>
          <a:sx n="66" d="100"/>
          <a:sy n="66" d="100"/>
        </p:scale>
        <p:origin x="624" y="8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1:38.310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1,'0'6965,"0"-6950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1:43.390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1,'0'6898,"0"-6897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1:47.941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0,'0'6686,"0"-6677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2:00.554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1,'0'7244,"0"-7227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00.095"/>
    </inkml:context>
    <inkml:brush xml:id="br0">
      <inkml:brushProperty name="width" value="0.1" units="cm"/>
      <inkml:brushProperty name="height" value="0.2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0,'5947'941,"-5935"-939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12.643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0,'6264'992,"-6250"-990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17.324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1,'6422'1017,"-6406"-1015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27.869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6124 0,'-6112'535,"6101"-534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39.475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6213 1,'-6197'0,"6182"0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43.794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6441 0,'-6429'0,"6417"0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52.743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6210 0,'-6201'0,"6192"0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04.322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1,'6282'1335,"-6269"-1332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12.731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6399 1,'-2617'181,"1304"-88,-1150 80,2458-173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27.193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6687 940,'-6672'-938,"6658"936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50.045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0,'0'1347,"0"-1376,0 12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52.941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1,'0'2379,"0"-2365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54.004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0,'0'1339,"0"-1323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54.509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1,'0'340,"0"-326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5:01.467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0,'0'1803,"0"-1790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5:11.403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0,'0'1723,"0"-1708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5:18.566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0,'0'7217,"0"-7202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7:26.683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6171 0,'-6154'430,"6137"-428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6:00.064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1,'0'2878,"0"-2864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6:17.125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0,'0'3093,"0"-3074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6:28.735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0,'0'3335,"0"-3321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6:40.156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0,'0'3233,"0"-3219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19.51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20.12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60 0,'-3'3,"0"2,-5 5,-4 6,1 4,-1 1,2-3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20.93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0,'5'0,"2"0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22.486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30.854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32.646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32.93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33.09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343 0,'-3'0,"-3"0,-3 0,-5 3,-3 2,2 7,1 3,0 1,2 1,1-2,0-2,-1-3,-3 0,-7 3,-4-1,-4-3,-6 1,-4-3,4-1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59102-52C5-4E4C-82C9-BC36ACF94885}" type="datetimeFigureOut">
              <a:rPr lang="en-US" smtClean="0"/>
              <a:t>5/9/24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53F44-0F92-4F89-B992-BAEBC56344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580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9CD4D19-142B-4852-BA25-ED6A5950CA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63040" y="661185"/>
            <a:ext cx="10034954" cy="5535631"/>
          </a:xfrm>
          <a:custGeom>
            <a:avLst/>
            <a:gdLst>
              <a:gd name="connsiteX0" fmla="*/ 0 w 10803988"/>
              <a:gd name="connsiteY0" fmla="*/ 0 h 5535631"/>
              <a:gd name="connsiteX1" fmla="*/ 10803988 w 10803988"/>
              <a:gd name="connsiteY1" fmla="*/ 0 h 5535631"/>
              <a:gd name="connsiteX2" fmla="*/ 10803988 w 10803988"/>
              <a:gd name="connsiteY2" fmla="*/ 5535631 h 5535631"/>
              <a:gd name="connsiteX3" fmla="*/ 0 w 10803988"/>
              <a:gd name="connsiteY3" fmla="*/ 5535631 h 5535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3988" h="5535631">
                <a:moveTo>
                  <a:pt x="0" y="0"/>
                </a:moveTo>
                <a:lnTo>
                  <a:pt x="10803988" y="0"/>
                </a:lnTo>
                <a:lnTo>
                  <a:pt x="10803988" y="5535631"/>
                </a:lnTo>
                <a:lnTo>
                  <a:pt x="0" y="55356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3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A5E824-A61E-48AD-B17F-B84A02CDEE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27886" y="0"/>
            <a:ext cx="3164114" cy="5766590"/>
          </a:xfrm>
          <a:custGeom>
            <a:avLst/>
            <a:gdLst>
              <a:gd name="connsiteX0" fmla="*/ 0 w 3164114"/>
              <a:gd name="connsiteY0" fmla="*/ 0 h 5766590"/>
              <a:gd name="connsiteX1" fmla="*/ 3164114 w 3164114"/>
              <a:gd name="connsiteY1" fmla="*/ 0 h 5766590"/>
              <a:gd name="connsiteX2" fmla="*/ 3164114 w 3164114"/>
              <a:gd name="connsiteY2" fmla="*/ 5766590 h 5766590"/>
              <a:gd name="connsiteX3" fmla="*/ 0 w 3164114"/>
              <a:gd name="connsiteY3" fmla="*/ 5766590 h 576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4114" h="5766590">
                <a:moveTo>
                  <a:pt x="0" y="0"/>
                </a:moveTo>
                <a:lnTo>
                  <a:pt x="3164114" y="0"/>
                </a:lnTo>
                <a:lnTo>
                  <a:pt x="3164114" y="5766590"/>
                </a:lnTo>
                <a:lnTo>
                  <a:pt x="0" y="57665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2BCA6E-A98F-4084-8D95-3C16544336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68687" y="3106057"/>
            <a:ext cx="3338286" cy="3768106"/>
          </a:xfrm>
          <a:custGeom>
            <a:avLst/>
            <a:gdLst>
              <a:gd name="connsiteX0" fmla="*/ 0 w 3338286"/>
              <a:gd name="connsiteY0" fmla="*/ 0 h 3768106"/>
              <a:gd name="connsiteX1" fmla="*/ 3338286 w 3338286"/>
              <a:gd name="connsiteY1" fmla="*/ 0 h 3768106"/>
              <a:gd name="connsiteX2" fmla="*/ 3338286 w 3338286"/>
              <a:gd name="connsiteY2" fmla="*/ 3768106 h 3768106"/>
              <a:gd name="connsiteX3" fmla="*/ 0 w 3338286"/>
              <a:gd name="connsiteY3" fmla="*/ 3768106 h 37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8286" h="3768106">
                <a:moveTo>
                  <a:pt x="0" y="0"/>
                </a:moveTo>
                <a:lnTo>
                  <a:pt x="3338286" y="0"/>
                </a:lnTo>
                <a:lnTo>
                  <a:pt x="3338286" y="3768106"/>
                </a:lnTo>
                <a:lnTo>
                  <a:pt x="0" y="37681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4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32E64BB-7F9D-4E90-9C86-55C288754A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3410857" cy="5283200"/>
          </a:xfrm>
          <a:custGeom>
            <a:avLst/>
            <a:gdLst>
              <a:gd name="connsiteX0" fmla="*/ 0 w 3410857"/>
              <a:gd name="connsiteY0" fmla="*/ 0 h 5283200"/>
              <a:gd name="connsiteX1" fmla="*/ 3410857 w 3410857"/>
              <a:gd name="connsiteY1" fmla="*/ 0 h 5283200"/>
              <a:gd name="connsiteX2" fmla="*/ 3410857 w 3410857"/>
              <a:gd name="connsiteY2" fmla="*/ 5283200 h 5283200"/>
              <a:gd name="connsiteX3" fmla="*/ 0 w 3410857"/>
              <a:gd name="connsiteY3" fmla="*/ 5283200 h 528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0857" h="5283200">
                <a:moveTo>
                  <a:pt x="0" y="0"/>
                </a:moveTo>
                <a:lnTo>
                  <a:pt x="3410857" y="0"/>
                </a:lnTo>
                <a:lnTo>
                  <a:pt x="3410857" y="5283200"/>
                </a:lnTo>
                <a:lnTo>
                  <a:pt x="0" y="5283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91E7941-2D67-46D1-B5CE-8E1FF306B9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64001" y="1923143"/>
            <a:ext cx="3410858" cy="4419599"/>
          </a:xfrm>
          <a:custGeom>
            <a:avLst/>
            <a:gdLst>
              <a:gd name="connsiteX0" fmla="*/ 0 w 3410858"/>
              <a:gd name="connsiteY0" fmla="*/ 0 h 4419599"/>
              <a:gd name="connsiteX1" fmla="*/ 3410858 w 3410858"/>
              <a:gd name="connsiteY1" fmla="*/ 0 h 4419599"/>
              <a:gd name="connsiteX2" fmla="*/ 3410858 w 3410858"/>
              <a:gd name="connsiteY2" fmla="*/ 4419599 h 4419599"/>
              <a:gd name="connsiteX3" fmla="*/ 0 w 3410858"/>
              <a:gd name="connsiteY3" fmla="*/ 4419599 h 441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0858" h="4419599">
                <a:moveTo>
                  <a:pt x="0" y="0"/>
                </a:moveTo>
                <a:lnTo>
                  <a:pt x="3410858" y="0"/>
                </a:lnTo>
                <a:lnTo>
                  <a:pt x="3410858" y="4419599"/>
                </a:lnTo>
                <a:lnTo>
                  <a:pt x="0" y="44195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5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BB53084-B858-4DED-B821-C4435333B9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97374" y="1698172"/>
            <a:ext cx="3614058" cy="4104845"/>
          </a:xfrm>
          <a:custGeom>
            <a:avLst/>
            <a:gdLst>
              <a:gd name="connsiteX0" fmla="*/ 0 w 3614058"/>
              <a:gd name="connsiteY0" fmla="*/ 0 h 4104845"/>
              <a:gd name="connsiteX1" fmla="*/ 3614058 w 3614058"/>
              <a:gd name="connsiteY1" fmla="*/ 0 h 4104845"/>
              <a:gd name="connsiteX2" fmla="*/ 3614058 w 3614058"/>
              <a:gd name="connsiteY2" fmla="*/ 4104845 h 4104845"/>
              <a:gd name="connsiteX3" fmla="*/ 0 w 3614058"/>
              <a:gd name="connsiteY3" fmla="*/ 4104845 h 410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4058" h="4104845">
                <a:moveTo>
                  <a:pt x="0" y="0"/>
                </a:moveTo>
                <a:lnTo>
                  <a:pt x="3614058" y="0"/>
                </a:lnTo>
                <a:lnTo>
                  <a:pt x="3614058" y="4104845"/>
                </a:lnTo>
                <a:lnTo>
                  <a:pt x="0" y="41048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9AA7985-4585-4829-8A95-A48469A6D7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62401" y="805544"/>
            <a:ext cx="3614058" cy="4997473"/>
          </a:xfrm>
          <a:custGeom>
            <a:avLst/>
            <a:gdLst>
              <a:gd name="connsiteX0" fmla="*/ 0 w 3614058"/>
              <a:gd name="connsiteY0" fmla="*/ 0 h 4997473"/>
              <a:gd name="connsiteX1" fmla="*/ 3614058 w 3614058"/>
              <a:gd name="connsiteY1" fmla="*/ 0 h 4997473"/>
              <a:gd name="connsiteX2" fmla="*/ 3614058 w 3614058"/>
              <a:gd name="connsiteY2" fmla="*/ 4997473 h 4997473"/>
              <a:gd name="connsiteX3" fmla="*/ 0 w 3614058"/>
              <a:gd name="connsiteY3" fmla="*/ 4997473 h 4997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4058" h="4997473">
                <a:moveTo>
                  <a:pt x="0" y="0"/>
                </a:moveTo>
                <a:lnTo>
                  <a:pt x="3614058" y="0"/>
                </a:lnTo>
                <a:lnTo>
                  <a:pt x="3614058" y="4997473"/>
                </a:lnTo>
                <a:lnTo>
                  <a:pt x="0" y="49974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87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31F6315-E0F2-46AF-818B-420DEC5FA1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89314" y="2362931"/>
            <a:ext cx="9013372" cy="3526972"/>
          </a:xfrm>
          <a:custGeom>
            <a:avLst/>
            <a:gdLst>
              <a:gd name="connsiteX0" fmla="*/ 0 w 9013372"/>
              <a:gd name="connsiteY0" fmla="*/ 0 h 3526972"/>
              <a:gd name="connsiteX1" fmla="*/ 9013372 w 9013372"/>
              <a:gd name="connsiteY1" fmla="*/ 0 h 3526972"/>
              <a:gd name="connsiteX2" fmla="*/ 9013372 w 9013372"/>
              <a:gd name="connsiteY2" fmla="*/ 3526972 h 3526972"/>
              <a:gd name="connsiteX3" fmla="*/ 0 w 9013372"/>
              <a:gd name="connsiteY3" fmla="*/ 3526972 h 3526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13372" h="3526972">
                <a:moveTo>
                  <a:pt x="0" y="0"/>
                </a:moveTo>
                <a:lnTo>
                  <a:pt x="9013372" y="0"/>
                </a:lnTo>
                <a:lnTo>
                  <a:pt x="9013372" y="3526972"/>
                </a:lnTo>
                <a:lnTo>
                  <a:pt x="0" y="35269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436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45E3233-20C9-411E-9876-5E6F8FAA01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091543"/>
            <a:ext cx="12192000" cy="3766457"/>
          </a:xfrm>
          <a:custGeom>
            <a:avLst/>
            <a:gdLst>
              <a:gd name="connsiteX0" fmla="*/ 0 w 12192000"/>
              <a:gd name="connsiteY0" fmla="*/ 0 h 3766457"/>
              <a:gd name="connsiteX1" fmla="*/ 12192000 w 12192000"/>
              <a:gd name="connsiteY1" fmla="*/ 0 h 3766457"/>
              <a:gd name="connsiteX2" fmla="*/ 12192000 w 12192000"/>
              <a:gd name="connsiteY2" fmla="*/ 3766457 h 3766457"/>
              <a:gd name="connsiteX3" fmla="*/ 0 w 12192000"/>
              <a:gd name="connsiteY3" fmla="*/ 3766457 h 376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766457">
                <a:moveTo>
                  <a:pt x="0" y="0"/>
                </a:moveTo>
                <a:lnTo>
                  <a:pt x="12192000" y="0"/>
                </a:lnTo>
                <a:lnTo>
                  <a:pt x="12192000" y="3766457"/>
                </a:lnTo>
                <a:lnTo>
                  <a:pt x="0" y="37664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53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570C6E-C9F2-4C37-A40A-113B826974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27886" y="0"/>
            <a:ext cx="3164114" cy="5766590"/>
          </a:xfrm>
          <a:custGeom>
            <a:avLst/>
            <a:gdLst>
              <a:gd name="connsiteX0" fmla="*/ 0 w 3164114"/>
              <a:gd name="connsiteY0" fmla="*/ 0 h 5766590"/>
              <a:gd name="connsiteX1" fmla="*/ 3164114 w 3164114"/>
              <a:gd name="connsiteY1" fmla="*/ 0 h 5766590"/>
              <a:gd name="connsiteX2" fmla="*/ 3164114 w 3164114"/>
              <a:gd name="connsiteY2" fmla="*/ 5766590 h 5766590"/>
              <a:gd name="connsiteX3" fmla="*/ 0 w 3164114"/>
              <a:gd name="connsiteY3" fmla="*/ 5766590 h 576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4114" h="5766590">
                <a:moveTo>
                  <a:pt x="0" y="0"/>
                </a:moveTo>
                <a:lnTo>
                  <a:pt x="3164114" y="0"/>
                </a:lnTo>
                <a:lnTo>
                  <a:pt x="3164114" y="5766590"/>
                </a:lnTo>
                <a:lnTo>
                  <a:pt x="0" y="57665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3D9B8B1-92A8-4D76-9FD5-FB0372DDBD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68687" y="3106057"/>
            <a:ext cx="3338286" cy="3768106"/>
          </a:xfrm>
          <a:custGeom>
            <a:avLst/>
            <a:gdLst>
              <a:gd name="connsiteX0" fmla="*/ 0 w 3338286"/>
              <a:gd name="connsiteY0" fmla="*/ 0 h 3768106"/>
              <a:gd name="connsiteX1" fmla="*/ 3338286 w 3338286"/>
              <a:gd name="connsiteY1" fmla="*/ 0 h 3768106"/>
              <a:gd name="connsiteX2" fmla="*/ 3338286 w 3338286"/>
              <a:gd name="connsiteY2" fmla="*/ 3768106 h 3768106"/>
              <a:gd name="connsiteX3" fmla="*/ 0 w 3338286"/>
              <a:gd name="connsiteY3" fmla="*/ 3768106 h 37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8286" h="3768106">
                <a:moveTo>
                  <a:pt x="0" y="0"/>
                </a:moveTo>
                <a:lnTo>
                  <a:pt x="3338286" y="0"/>
                </a:lnTo>
                <a:lnTo>
                  <a:pt x="3338286" y="3768106"/>
                </a:lnTo>
                <a:lnTo>
                  <a:pt x="0" y="37681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5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2D02B4D-8D47-4BAC-ACED-C17DA4556F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34859" y="711328"/>
            <a:ext cx="2902857" cy="3462930"/>
          </a:xfrm>
          <a:custGeom>
            <a:avLst/>
            <a:gdLst>
              <a:gd name="connsiteX0" fmla="*/ 0 w 2902857"/>
              <a:gd name="connsiteY0" fmla="*/ 0 h 3462930"/>
              <a:gd name="connsiteX1" fmla="*/ 2902857 w 2902857"/>
              <a:gd name="connsiteY1" fmla="*/ 0 h 3462930"/>
              <a:gd name="connsiteX2" fmla="*/ 2902857 w 2902857"/>
              <a:gd name="connsiteY2" fmla="*/ 3462930 h 3462930"/>
              <a:gd name="connsiteX3" fmla="*/ 0 w 2902857"/>
              <a:gd name="connsiteY3" fmla="*/ 3462930 h 346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2857" h="3462930">
                <a:moveTo>
                  <a:pt x="0" y="0"/>
                </a:moveTo>
                <a:lnTo>
                  <a:pt x="2902857" y="0"/>
                </a:lnTo>
                <a:lnTo>
                  <a:pt x="2902857" y="3462930"/>
                </a:lnTo>
                <a:lnTo>
                  <a:pt x="0" y="34629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89711B9-2B59-47AB-B165-F11E240EB2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48915" y="2619829"/>
            <a:ext cx="2902857" cy="3462930"/>
          </a:xfrm>
          <a:custGeom>
            <a:avLst/>
            <a:gdLst>
              <a:gd name="connsiteX0" fmla="*/ 0 w 2902857"/>
              <a:gd name="connsiteY0" fmla="*/ 0 h 3462930"/>
              <a:gd name="connsiteX1" fmla="*/ 2902857 w 2902857"/>
              <a:gd name="connsiteY1" fmla="*/ 0 h 3462930"/>
              <a:gd name="connsiteX2" fmla="*/ 2902857 w 2902857"/>
              <a:gd name="connsiteY2" fmla="*/ 3462930 h 3462930"/>
              <a:gd name="connsiteX3" fmla="*/ 0 w 2902857"/>
              <a:gd name="connsiteY3" fmla="*/ 3462930 h 346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2857" h="3462930">
                <a:moveTo>
                  <a:pt x="0" y="0"/>
                </a:moveTo>
                <a:lnTo>
                  <a:pt x="2902857" y="0"/>
                </a:lnTo>
                <a:lnTo>
                  <a:pt x="2902857" y="3462930"/>
                </a:lnTo>
                <a:lnTo>
                  <a:pt x="0" y="34629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499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BF0C24E-11D7-4D31-8BEE-D9E11AA007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5714" y="1480456"/>
            <a:ext cx="2235200" cy="3120572"/>
          </a:xfrm>
          <a:custGeom>
            <a:avLst/>
            <a:gdLst>
              <a:gd name="connsiteX0" fmla="*/ 0 w 2235200"/>
              <a:gd name="connsiteY0" fmla="*/ 0 h 3120572"/>
              <a:gd name="connsiteX1" fmla="*/ 2235200 w 2235200"/>
              <a:gd name="connsiteY1" fmla="*/ 0 h 3120572"/>
              <a:gd name="connsiteX2" fmla="*/ 2235200 w 2235200"/>
              <a:gd name="connsiteY2" fmla="*/ 3120572 h 3120572"/>
              <a:gd name="connsiteX3" fmla="*/ 0 w 2235200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3120572">
                <a:moveTo>
                  <a:pt x="0" y="0"/>
                </a:moveTo>
                <a:lnTo>
                  <a:pt x="2235200" y="0"/>
                </a:lnTo>
                <a:lnTo>
                  <a:pt x="2235200" y="3120572"/>
                </a:lnTo>
                <a:lnTo>
                  <a:pt x="0" y="3120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C02F4D-0681-4328-9527-997B84CE68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5962" y="1480456"/>
            <a:ext cx="2235200" cy="3120572"/>
          </a:xfrm>
          <a:custGeom>
            <a:avLst/>
            <a:gdLst>
              <a:gd name="connsiteX0" fmla="*/ 0 w 2235200"/>
              <a:gd name="connsiteY0" fmla="*/ 0 h 3120572"/>
              <a:gd name="connsiteX1" fmla="*/ 2235200 w 2235200"/>
              <a:gd name="connsiteY1" fmla="*/ 0 h 3120572"/>
              <a:gd name="connsiteX2" fmla="*/ 2235200 w 2235200"/>
              <a:gd name="connsiteY2" fmla="*/ 3120572 h 3120572"/>
              <a:gd name="connsiteX3" fmla="*/ 0 w 2235200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3120572">
                <a:moveTo>
                  <a:pt x="0" y="0"/>
                </a:moveTo>
                <a:lnTo>
                  <a:pt x="2235200" y="0"/>
                </a:lnTo>
                <a:lnTo>
                  <a:pt x="2235200" y="3120572"/>
                </a:lnTo>
                <a:lnTo>
                  <a:pt x="0" y="3120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DD67A75-5A9F-45F5-9FD0-BE3D6138E34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31086" y="1088571"/>
            <a:ext cx="2235200" cy="3120572"/>
          </a:xfrm>
          <a:custGeom>
            <a:avLst/>
            <a:gdLst>
              <a:gd name="connsiteX0" fmla="*/ 0 w 2235200"/>
              <a:gd name="connsiteY0" fmla="*/ 0 h 3120572"/>
              <a:gd name="connsiteX1" fmla="*/ 2235200 w 2235200"/>
              <a:gd name="connsiteY1" fmla="*/ 0 h 3120572"/>
              <a:gd name="connsiteX2" fmla="*/ 2235200 w 2235200"/>
              <a:gd name="connsiteY2" fmla="*/ 3120572 h 3120572"/>
              <a:gd name="connsiteX3" fmla="*/ 0 w 2235200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3120572">
                <a:moveTo>
                  <a:pt x="0" y="0"/>
                </a:moveTo>
                <a:lnTo>
                  <a:pt x="2235200" y="0"/>
                </a:lnTo>
                <a:lnTo>
                  <a:pt x="2235200" y="3120572"/>
                </a:lnTo>
                <a:lnTo>
                  <a:pt x="0" y="3120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70A1AC0-67EC-4BF7-A9BF-B4929ADDB2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60838" y="1088571"/>
            <a:ext cx="2235200" cy="3120572"/>
          </a:xfrm>
          <a:custGeom>
            <a:avLst/>
            <a:gdLst>
              <a:gd name="connsiteX0" fmla="*/ 0 w 2235200"/>
              <a:gd name="connsiteY0" fmla="*/ 0 h 3120572"/>
              <a:gd name="connsiteX1" fmla="*/ 2235200 w 2235200"/>
              <a:gd name="connsiteY1" fmla="*/ 0 h 3120572"/>
              <a:gd name="connsiteX2" fmla="*/ 2235200 w 2235200"/>
              <a:gd name="connsiteY2" fmla="*/ 3120572 h 3120572"/>
              <a:gd name="connsiteX3" fmla="*/ 0 w 2235200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3120572">
                <a:moveTo>
                  <a:pt x="0" y="0"/>
                </a:moveTo>
                <a:lnTo>
                  <a:pt x="2235200" y="0"/>
                </a:lnTo>
                <a:lnTo>
                  <a:pt x="2235200" y="3120572"/>
                </a:lnTo>
                <a:lnTo>
                  <a:pt x="0" y="3120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36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6F31130-0EEC-4AD7-8921-24626483FF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258" y="1135739"/>
            <a:ext cx="2162629" cy="3091542"/>
          </a:xfrm>
          <a:custGeom>
            <a:avLst/>
            <a:gdLst>
              <a:gd name="connsiteX0" fmla="*/ 0 w 2162629"/>
              <a:gd name="connsiteY0" fmla="*/ 0 h 3091542"/>
              <a:gd name="connsiteX1" fmla="*/ 2162629 w 2162629"/>
              <a:gd name="connsiteY1" fmla="*/ 0 h 3091542"/>
              <a:gd name="connsiteX2" fmla="*/ 2162629 w 2162629"/>
              <a:gd name="connsiteY2" fmla="*/ 3091542 h 3091542"/>
              <a:gd name="connsiteX3" fmla="*/ 0 w 2162629"/>
              <a:gd name="connsiteY3" fmla="*/ 3091542 h 309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629" h="3091542">
                <a:moveTo>
                  <a:pt x="0" y="0"/>
                </a:moveTo>
                <a:lnTo>
                  <a:pt x="2162629" y="0"/>
                </a:lnTo>
                <a:lnTo>
                  <a:pt x="2162629" y="3091542"/>
                </a:lnTo>
                <a:lnTo>
                  <a:pt x="0" y="30915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C750A4F-4DD4-4EC3-AD62-48A3E112263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29828" y="1135739"/>
            <a:ext cx="2162629" cy="3091542"/>
          </a:xfrm>
          <a:custGeom>
            <a:avLst/>
            <a:gdLst>
              <a:gd name="connsiteX0" fmla="*/ 0 w 2162629"/>
              <a:gd name="connsiteY0" fmla="*/ 0 h 3091542"/>
              <a:gd name="connsiteX1" fmla="*/ 2162629 w 2162629"/>
              <a:gd name="connsiteY1" fmla="*/ 0 h 3091542"/>
              <a:gd name="connsiteX2" fmla="*/ 2162629 w 2162629"/>
              <a:gd name="connsiteY2" fmla="*/ 3091542 h 3091542"/>
              <a:gd name="connsiteX3" fmla="*/ 0 w 2162629"/>
              <a:gd name="connsiteY3" fmla="*/ 3091542 h 309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629" h="3091542">
                <a:moveTo>
                  <a:pt x="0" y="0"/>
                </a:moveTo>
                <a:lnTo>
                  <a:pt x="2162629" y="0"/>
                </a:lnTo>
                <a:lnTo>
                  <a:pt x="2162629" y="3091542"/>
                </a:lnTo>
                <a:lnTo>
                  <a:pt x="0" y="30915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354D030-2CF7-4F9D-954F-81321F30D5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60113" y="3066143"/>
            <a:ext cx="2162629" cy="3091542"/>
          </a:xfrm>
          <a:custGeom>
            <a:avLst/>
            <a:gdLst>
              <a:gd name="connsiteX0" fmla="*/ 0 w 2162629"/>
              <a:gd name="connsiteY0" fmla="*/ 0 h 3091542"/>
              <a:gd name="connsiteX1" fmla="*/ 2162629 w 2162629"/>
              <a:gd name="connsiteY1" fmla="*/ 0 h 3091542"/>
              <a:gd name="connsiteX2" fmla="*/ 2162629 w 2162629"/>
              <a:gd name="connsiteY2" fmla="*/ 3091542 h 3091542"/>
              <a:gd name="connsiteX3" fmla="*/ 0 w 2162629"/>
              <a:gd name="connsiteY3" fmla="*/ 3091542 h 309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629" h="3091542">
                <a:moveTo>
                  <a:pt x="0" y="0"/>
                </a:moveTo>
                <a:lnTo>
                  <a:pt x="2162629" y="0"/>
                </a:lnTo>
                <a:lnTo>
                  <a:pt x="2162629" y="3091542"/>
                </a:lnTo>
                <a:lnTo>
                  <a:pt x="0" y="30915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132060B-751F-4E47-9BBD-207ED1DA48E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99542" y="3066143"/>
            <a:ext cx="2162629" cy="3091542"/>
          </a:xfrm>
          <a:custGeom>
            <a:avLst/>
            <a:gdLst>
              <a:gd name="connsiteX0" fmla="*/ 0 w 2162629"/>
              <a:gd name="connsiteY0" fmla="*/ 0 h 3091542"/>
              <a:gd name="connsiteX1" fmla="*/ 2162629 w 2162629"/>
              <a:gd name="connsiteY1" fmla="*/ 0 h 3091542"/>
              <a:gd name="connsiteX2" fmla="*/ 2162629 w 2162629"/>
              <a:gd name="connsiteY2" fmla="*/ 3091542 h 3091542"/>
              <a:gd name="connsiteX3" fmla="*/ 0 w 2162629"/>
              <a:gd name="connsiteY3" fmla="*/ 3091542 h 309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629" h="3091542">
                <a:moveTo>
                  <a:pt x="0" y="0"/>
                </a:moveTo>
                <a:lnTo>
                  <a:pt x="2162629" y="0"/>
                </a:lnTo>
                <a:lnTo>
                  <a:pt x="2162629" y="3091542"/>
                </a:lnTo>
                <a:lnTo>
                  <a:pt x="0" y="30915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453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CAA4E1-5220-4D5C-BA55-8B3A5F2852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817257" cy="6858000"/>
          </a:xfrm>
          <a:custGeom>
            <a:avLst/>
            <a:gdLst>
              <a:gd name="connsiteX0" fmla="*/ 0 w 5660571"/>
              <a:gd name="connsiteY0" fmla="*/ 0 h 6858000"/>
              <a:gd name="connsiteX1" fmla="*/ 5660571 w 5660571"/>
              <a:gd name="connsiteY1" fmla="*/ 0 h 6858000"/>
              <a:gd name="connsiteX2" fmla="*/ 5660571 w 5660571"/>
              <a:gd name="connsiteY2" fmla="*/ 6858000 h 6858000"/>
              <a:gd name="connsiteX3" fmla="*/ 0 w 56605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60571" h="6858000">
                <a:moveTo>
                  <a:pt x="0" y="0"/>
                </a:moveTo>
                <a:lnTo>
                  <a:pt x="5660571" y="0"/>
                </a:lnTo>
                <a:lnTo>
                  <a:pt x="566057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A19DE4F-A9C3-4848-9A98-D3C44DD928E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14088" y="1825831"/>
            <a:ext cx="3206338" cy="3206338"/>
          </a:xfrm>
          <a:custGeom>
            <a:avLst/>
            <a:gdLst>
              <a:gd name="connsiteX0" fmla="*/ 1603169 w 3206338"/>
              <a:gd name="connsiteY0" fmla="*/ 0 h 3206338"/>
              <a:gd name="connsiteX1" fmla="*/ 3206338 w 3206338"/>
              <a:gd name="connsiteY1" fmla="*/ 1603169 h 3206338"/>
              <a:gd name="connsiteX2" fmla="*/ 1603169 w 3206338"/>
              <a:gd name="connsiteY2" fmla="*/ 3206338 h 3206338"/>
              <a:gd name="connsiteX3" fmla="*/ 0 w 3206338"/>
              <a:gd name="connsiteY3" fmla="*/ 1603169 h 3206338"/>
              <a:gd name="connsiteX4" fmla="*/ 1603169 w 3206338"/>
              <a:gd name="connsiteY4" fmla="*/ 0 h 3206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6338" h="3206338">
                <a:moveTo>
                  <a:pt x="1603169" y="0"/>
                </a:moveTo>
                <a:cubicBezTo>
                  <a:pt x="2488575" y="0"/>
                  <a:pt x="3206338" y="717763"/>
                  <a:pt x="3206338" y="1603169"/>
                </a:cubicBezTo>
                <a:cubicBezTo>
                  <a:pt x="3206338" y="2488575"/>
                  <a:pt x="2488575" y="3206338"/>
                  <a:pt x="1603169" y="3206338"/>
                </a:cubicBezTo>
                <a:cubicBezTo>
                  <a:pt x="717763" y="3206338"/>
                  <a:pt x="0" y="2488575"/>
                  <a:pt x="0" y="1603169"/>
                </a:cubicBezTo>
                <a:cubicBezTo>
                  <a:pt x="0" y="717763"/>
                  <a:pt x="717763" y="0"/>
                  <a:pt x="16031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707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43B7998-D238-4923-AF22-40A561D3D6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13486" y="0"/>
            <a:ext cx="4078513" cy="3429000"/>
          </a:xfrm>
          <a:custGeom>
            <a:avLst/>
            <a:gdLst>
              <a:gd name="connsiteX0" fmla="*/ 0 w 4059581"/>
              <a:gd name="connsiteY0" fmla="*/ 0 h 3429000"/>
              <a:gd name="connsiteX1" fmla="*/ 4059581 w 4059581"/>
              <a:gd name="connsiteY1" fmla="*/ 0 h 3429000"/>
              <a:gd name="connsiteX2" fmla="*/ 4059581 w 4059581"/>
              <a:gd name="connsiteY2" fmla="*/ 3429000 h 3429000"/>
              <a:gd name="connsiteX3" fmla="*/ 0 w 4059581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581" h="3429000">
                <a:moveTo>
                  <a:pt x="0" y="0"/>
                </a:moveTo>
                <a:lnTo>
                  <a:pt x="4059581" y="0"/>
                </a:lnTo>
                <a:lnTo>
                  <a:pt x="4059581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425728-D6D3-4D3F-BAA2-F40DAE488D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82303" y="3429000"/>
            <a:ext cx="4059581" cy="3429000"/>
          </a:xfrm>
          <a:custGeom>
            <a:avLst/>
            <a:gdLst>
              <a:gd name="connsiteX0" fmla="*/ 0 w 4059581"/>
              <a:gd name="connsiteY0" fmla="*/ 0 h 3429000"/>
              <a:gd name="connsiteX1" fmla="*/ 4059581 w 4059581"/>
              <a:gd name="connsiteY1" fmla="*/ 0 h 3429000"/>
              <a:gd name="connsiteX2" fmla="*/ 4059581 w 4059581"/>
              <a:gd name="connsiteY2" fmla="*/ 3429000 h 3429000"/>
              <a:gd name="connsiteX3" fmla="*/ 0 w 4059581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581" h="3429000">
                <a:moveTo>
                  <a:pt x="0" y="0"/>
                </a:moveTo>
                <a:lnTo>
                  <a:pt x="4059581" y="0"/>
                </a:lnTo>
                <a:lnTo>
                  <a:pt x="4059581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217C31C-C5C7-4CC3-99DA-D34ED5F9C0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76" y="0"/>
            <a:ext cx="4078513" cy="3429000"/>
          </a:xfrm>
          <a:custGeom>
            <a:avLst/>
            <a:gdLst>
              <a:gd name="connsiteX0" fmla="*/ 0 w 4059581"/>
              <a:gd name="connsiteY0" fmla="*/ 0 h 3429000"/>
              <a:gd name="connsiteX1" fmla="*/ 4059581 w 4059581"/>
              <a:gd name="connsiteY1" fmla="*/ 0 h 3429000"/>
              <a:gd name="connsiteX2" fmla="*/ 4059581 w 4059581"/>
              <a:gd name="connsiteY2" fmla="*/ 3429000 h 3429000"/>
              <a:gd name="connsiteX3" fmla="*/ 0 w 4059581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581" h="3429000">
                <a:moveTo>
                  <a:pt x="0" y="0"/>
                </a:moveTo>
                <a:lnTo>
                  <a:pt x="4059581" y="0"/>
                </a:lnTo>
                <a:lnTo>
                  <a:pt x="4059581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38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6A4DABB-B80C-4B4F-8A0A-AA923E2ADF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320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81F1C97-C51E-437C-A6C6-78D8585AD9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5540" y="3272978"/>
            <a:ext cx="2583543" cy="2943555"/>
          </a:xfrm>
          <a:custGeom>
            <a:avLst/>
            <a:gdLst>
              <a:gd name="connsiteX0" fmla="*/ 0 w 2583543"/>
              <a:gd name="connsiteY0" fmla="*/ 0 h 2943555"/>
              <a:gd name="connsiteX1" fmla="*/ 2583543 w 2583543"/>
              <a:gd name="connsiteY1" fmla="*/ 0 h 2943555"/>
              <a:gd name="connsiteX2" fmla="*/ 2583543 w 2583543"/>
              <a:gd name="connsiteY2" fmla="*/ 2943555 h 2943555"/>
              <a:gd name="connsiteX3" fmla="*/ 0 w 2583543"/>
              <a:gd name="connsiteY3" fmla="*/ 2943555 h 29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43555">
                <a:moveTo>
                  <a:pt x="0" y="0"/>
                </a:moveTo>
                <a:lnTo>
                  <a:pt x="2583543" y="0"/>
                </a:lnTo>
                <a:lnTo>
                  <a:pt x="2583543" y="2943555"/>
                </a:lnTo>
                <a:lnTo>
                  <a:pt x="0" y="29435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993F037-E5D7-41C3-A5D7-1E105293DC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72917" y="3272978"/>
            <a:ext cx="2583543" cy="2943555"/>
          </a:xfrm>
          <a:custGeom>
            <a:avLst/>
            <a:gdLst>
              <a:gd name="connsiteX0" fmla="*/ 0 w 2583543"/>
              <a:gd name="connsiteY0" fmla="*/ 0 h 2943555"/>
              <a:gd name="connsiteX1" fmla="*/ 2583543 w 2583543"/>
              <a:gd name="connsiteY1" fmla="*/ 0 h 2943555"/>
              <a:gd name="connsiteX2" fmla="*/ 2583543 w 2583543"/>
              <a:gd name="connsiteY2" fmla="*/ 2943555 h 2943555"/>
              <a:gd name="connsiteX3" fmla="*/ 0 w 2583543"/>
              <a:gd name="connsiteY3" fmla="*/ 2943555 h 29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43555">
                <a:moveTo>
                  <a:pt x="0" y="0"/>
                </a:moveTo>
                <a:lnTo>
                  <a:pt x="2583543" y="0"/>
                </a:lnTo>
                <a:lnTo>
                  <a:pt x="2583543" y="2943555"/>
                </a:lnTo>
                <a:lnTo>
                  <a:pt x="0" y="29435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F3D67FC-CC49-4D9E-B28B-662493F6DB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04228" y="1527387"/>
            <a:ext cx="2583543" cy="2943555"/>
          </a:xfrm>
          <a:custGeom>
            <a:avLst/>
            <a:gdLst>
              <a:gd name="connsiteX0" fmla="*/ 0 w 2583543"/>
              <a:gd name="connsiteY0" fmla="*/ 0 h 2943555"/>
              <a:gd name="connsiteX1" fmla="*/ 2583543 w 2583543"/>
              <a:gd name="connsiteY1" fmla="*/ 0 h 2943555"/>
              <a:gd name="connsiteX2" fmla="*/ 2583543 w 2583543"/>
              <a:gd name="connsiteY2" fmla="*/ 2943555 h 2943555"/>
              <a:gd name="connsiteX3" fmla="*/ 0 w 2583543"/>
              <a:gd name="connsiteY3" fmla="*/ 2943555 h 29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43555">
                <a:moveTo>
                  <a:pt x="0" y="0"/>
                </a:moveTo>
                <a:lnTo>
                  <a:pt x="2583543" y="0"/>
                </a:lnTo>
                <a:lnTo>
                  <a:pt x="2583543" y="2943555"/>
                </a:lnTo>
                <a:lnTo>
                  <a:pt x="0" y="29435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66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819282C-E450-467C-AD79-17048F2B8C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00369" y="1149897"/>
            <a:ext cx="2583543" cy="2957290"/>
          </a:xfrm>
          <a:custGeom>
            <a:avLst/>
            <a:gdLst>
              <a:gd name="connsiteX0" fmla="*/ 0 w 2583543"/>
              <a:gd name="connsiteY0" fmla="*/ 0 h 2957290"/>
              <a:gd name="connsiteX1" fmla="*/ 2583543 w 2583543"/>
              <a:gd name="connsiteY1" fmla="*/ 0 h 2957290"/>
              <a:gd name="connsiteX2" fmla="*/ 2583543 w 2583543"/>
              <a:gd name="connsiteY2" fmla="*/ 2957290 h 2957290"/>
              <a:gd name="connsiteX3" fmla="*/ 0 w 2583543"/>
              <a:gd name="connsiteY3" fmla="*/ 2957290 h 295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57290">
                <a:moveTo>
                  <a:pt x="0" y="0"/>
                </a:moveTo>
                <a:lnTo>
                  <a:pt x="2583543" y="0"/>
                </a:lnTo>
                <a:lnTo>
                  <a:pt x="2583543" y="2957290"/>
                </a:lnTo>
                <a:lnTo>
                  <a:pt x="0" y="29572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1AF59A1-474C-43B4-9518-BE9BE9AB3C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04228" y="1973947"/>
            <a:ext cx="2583543" cy="2957290"/>
          </a:xfrm>
          <a:custGeom>
            <a:avLst/>
            <a:gdLst>
              <a:gd name="connsiteX0" fmla="*/ 0 w 2583543"/>
              <a:gd name="connsiteY0" fmla="*/ 0 h 2957290"/>
              <a:gd name="connsiteX1" fmla="*/ 2583543 w 2583543"/>
              <a:gd name="connsiteY1" fmla="*/ 0 h 2957290"/>
              <a:gd name="connsiteX2" fmla="*/ 2583543 w 2583543"/>
              <a:gd name="connsiteY2" fmla="*/ 2957290 h 2957290"/>
              <a:gd name="connsiteX3" fmla="*/ 0 w 2583543"/>
              <a:gd name="connsiteY3" fmla="*/ 2957290 h 295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57290">
                <a:moveTo>
                  <a:pt x="0" y="0"/>
                </a:moveTo>
                <a:lnTo>
                  <a:pt x="2583543" y="0"/>
                </a:lnTo>
                <a:lnTo>
                  <a:pt x="2583543" y="2957290"/>
                </a:lnTo>
                <a:lnTo>
                  <a:pt x="0" y="29572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44BB4DA-F5E2-4986-ABDA-5C8D2A11FD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08088" y="1149897"/>
            <a:ext cx="2583543" cy="2957290"/>
          </a:xfrm>
          <a:custGeom>
            <a:avLst/>
            <a:gdLst>
              <a:gd name="connsiteX0" fmla="*/ 0 w 2583543"/>
              <a:gd name="connsiteY0" fmla="*/ 0 h 2957290"/>
              <a:gd name="connsiteX1" fmla="*/ 2583543 w 2583543"/>
              <a:gd name="connsiteY1" fmla="*/ 0 h 2957290"/>
              <a:gd name="connsiteX2" fmla="*/ 2583543 w 2583543"/>
              <a:gd name="connsiteY2" fmla="*/ 2957290 h 2957290"/>
              <a:gd name="connsiteX3" fmla="*/ 0 w 2583543"/>
              <a:gd name="connsiteY3" fmla="*/ 2957290 h 295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57290">
                <a:moveTo>
                  <a:pt x="0" y="0"/>
                </a:moveTo>
                <a:lnTo>
                  <a:pt x="2583543" y="0"/>
                </a:lnTo>
                <a:lnTo>
                  <a:pt x="2583543" y="2957290"/>
                </a:lnTo>
                <a:lnTo>
                  <a:pt x="0" y="29572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090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CF79D0-C2B2-4B05-9FDB-BB3A9C4BFD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20801" y="1669144"/>
            <a:ext cx="2293257" cy="2859314"/>
          </a:xfrm>
          <a:custGeom>
            <a:avLst/>
            <a:gdLst>
              <a:gd name="connsiteX0" fmla="*/ 0 w 2293257"/>
              <a:gd name="connsiteY0" fmla="*/ 0 h 2859314"/>
              <a:gd name="connsiteX1" fmla="*/ 2293257 w 2293257"/>
              <a:gd name="connsiteY1" fmla="*/ 0 h 2859314"/>
              <a:gd name="connsiteX2" fmla="*/ 2293257 w 2293257"/>
              <a:gd name="connsiteY2" fmla="*/ 2859314 h 2859314"/>
              <a:gd name="connsiteX3" fmla="*/ 0 w 2293257"/>
              <a:gd name="connsiteY3" fmla="*/ 2859314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257" h="2859314">
                <a:moveTo>
                  <a:pt x="0" y="0"/>
                </a:moveTo>
                <a:lnTo>
                  <a:pt x="2293257" y="0"/>
                </a:lnTo>
                <a:lnTo>
                  <a:pt x="2293257" y="2859314"/>
                </a:lnTo>
                <a:lnTo>
                  <a:pt x="0" y="2859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B15384A-6674-429C-B036-F10230CB39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49371" y="1669144"/>
            <a:ext cx="2293257" cy="2859314"/>
          </a:xfrm>
          <a:custGeom>
            <a:avLst/>
            <a:gdLst>
              <a:gd name="connsiteX0" fmla="*/ 0 w 2293257"/>
              <a:gd name="connsiteY0" fmla="*/ 0 h 2859314"/>
              <a:gd name="connsiteX1" fmla="*/ 2293257 w 2293257"/>
              <a:gd name="connsiteY1" fmla="*/ 0 h 2859314"/>
              <a:gd name="connsiteX2" fmla="*/ 2293257 w 2293257"/>
              <a:gd name="connsiteY2" fmla="*/ 2859314 h 2859314"/>
              <a:gd name="connsiteX3" fmla="*/ 0 w 2293257"/>
              <a:gd name="connsiteY3" fmla="*/ 2859314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257" h="2859314">
                <a:moveTo>
                  <a:pt x="0" y="0"/>
                </a:moveTo>
                <a:lnTo>
                  <a:pt x="2293257" y="0"/>
                </a:lnTo>
                <a:lnTo>
                  <a:pt x="2293257" y="2859314"/>
                </a:lnTo>
                <a:lnTo>
                  <a:pt x="0" y="2859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8F97BC-B221-4917-AB3F-E28107B8ED0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77941" y="1669144"/>
            <a:ext cx="2293257" cy="2859314"/>
          </a:xfrm>
          <a:custGeom>
            <a:avLst/>
            <a:gdLst>
              <a:gd name="connsiteX0" fmla="*/ 0 w 2293257"/>
              <a:gd name="connsiteY0" fmla="*/ 0 h 2859314"/>
              <a:gd name="connsiteX1" fmla="*/ 2293257 w 2293257"/>
              <a:gd name="connsiteY1" fmla="*/ 0 h 2859314"/>
              <a:gd name="connsiteX2" fmla="*/ 2293257 w 2293257"/>
              <a:gd name="connsiteY2" fmla="*/ 2859314 h 2859314"/>
              <a:gd name="connsiteX3" fmla="*/ 0 w 2293257"/>
              <a:gd name="connsiteY3" fmla="*/ 2859314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257" h="2859314">
                <a:moveTo>
                  <a:pt x="0" y="0"/>
                </a:moveTo>
                <a:lnTo>
                  <a:pt x="2293257" y="0"/>
                </a:lnTo>
                <a:lnTo>
                  <a:pt x="2293257" y="2859314"/>
                </a:lnTo>
                <a:lnTo>
                  <a:pt x="0" y="2859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22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FF1B0DD-D92A-44B1-9A87-2172DBCBD3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68344" y="0"/>
            <a:ext cx="4223657" cy="6858000"/>
          </a:xfrm>
          <a:custGeom>
            <a:avLst/>
            <a:gdLst>
              <a:gd name="connsiteX0" fmla="*/ 0 w 4223657"/>
              <a:gd name="connsiteY0" fmla="*/ 0 h 6858000"/>
              <a:gd name="connsiteX1" fmla="*/ 4223657 w 4223657"/>
              <a:gd name="connsiteY1" fmla="*/ 0 h 6858000"/>
              <a:gd name="connsiteX2" fmla="*/ 4223657 w 4223657"/>
              <a:gd name="connsiteY2" fmla="*/ 6858000 h 6858000"/>
              <a:gd name="connsiteX3" fmla="*/ 0 w 42236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3657" h="6858000">
                <a:moveTo>
                  <a:pt x="0" y="0"/>
                </a:moveTo>
                <a:lnTo>
                  <a:pt x="4223657" y="0"/>
                </a:lnTo>
                <a:lnTo>
                  <a:pt x="42236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918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739936-6009-45B9-9665-D23630EEA2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5998" y="573314"/>
            <a:ext cx="4644571" cy="2855686"/>
          </a:xfrm>
          <a:custGeom>
            <a:avLst/>
            <a:gdLst>
              <a:gd name="connsiteX0" fmla="*/ 0 w 4644571"/>
              <a:gd name="connsiteY0" fmla="*/ 0 h 2855686"/>
              <a:gd name="connsiteX1" fmla="*/ 4644571 w 4644571"/>
              <a:gd name="connsiteY1" fmla="*/ 0 h 2855686"/>
              <a:gd name="connsiteX2" fmla="*/ 4644571 w 4644571"/>
              <a:gd name="connsiteY2" fmla="*/ 2855686 h 2855686"/>
              <a:gd name="connsiteX3" fmla="*/ 0 w 4644571"/>
              <a:gd name="connsiteY3" fmla="*/ 2855686 h 285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4571" h="2855686">
                <a:moveTo>
                  <a:pt x="0" y="0"/>
                </a:moveTo>
                <a:lnTo>
                  <a:pt x="4644571" y="0"/>
                </a:lnTo>
                <a:lnTo>
                  <a:pt x="4644571" y="2855686"/>
                </a:lnTo>
                <a:lnTo>
                  <a:pt x="0" y="28556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7D1BFFD-111F-4A67-B87B-DE8574BF3C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51428" y="573314"/>
            <a:ext cx="4644571" cy="2855686"/>
          </a:xfrm>
          <a:custGeom>
            <a:avLst/>
            <a:gdLst>
              <a:gd name="connsiteX0" fmla="*/ 0 w 4644571"/>
              <a:gd name="connsiteY0" fmla="*/ 0 h 2855686"/>
              <a:gd name="connsiteX1" fmla="*/ 4644571 w 4644571"/>
              <a:gd name="connsiteY1" fmla="*/ 0 h 2855686"/>
              <a:gd name="connsiteX2" fmla="*/ 4644571 w 4644571"/>
              <a:gd name="connsiteY2" fmla="*/ 2855686 h 2855686"/>
              <a:gd name="connsiteX3" fmla="*/ 0 w 4644571"/>
              <a:gd name="connsiteY3" fmla="*/ 2855686 h 285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4571" h="2855686">
                <a:moveTo>
                  <a:pt x="0" y="0"/>
                </a:moveTo>
                <a:lnTo>
                  <a:pt x="4644571" y="0"/>
                </a:lnTo>
                <a:lnTo>
                  <a:pt x="4644571" y="2855686"/>
                </a:lnTo>
                <a:lnTo>
                  <a:pt x="0" y="28556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96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3946700-DA8A-4AB5-9BC1-87248F8DAB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18286" y="624114"/>
            <a:ext cx="3773714" cy="6233886"/>
          </a:xfrm>
          <a:custGeom>
            <a:avLst/>
            <a:gdLst>
              <a:gd name="connsiteX0" fmla="*/ 0 w 3773714"/>
              <a:gd name="connsiteY0" fmla="*/ 0 h 6233886"/>
              <a:gd name="connsiteX1" fmla="*/ 3773714 w 3773714"/>
              <a:gd name="connsiteY1" fmla="*/ 0 h 6233886"/>
              <a:gd name="connsiteX2" fmla="*/ 3773714 w 3773714"/>
              <a:gd name="connsiteY2" fmla="*/ 6233886 h 6233886"/>
              <a:gd name="connsiteX3" fmla="*/ 0 w 3773714"/>
              <a:gd name="connsiteY3" fmla="*/ 6233886 h 623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3714" h="6233886">
                <a:moveTo>
                  <a:pt x="0" y="0"/>
                </a:moveTo>
                <a:lnTo>
                  <a:pt x="3773714" y="0"/>
                </a:lnTo>
                <a:lnTo>
                  <a:pt x="3773714" y="6233886"/>
                </a:lnTo>
                <a:lnTo>
                  <a:pt x="0" y="62338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BBE7B4C-5443-4ED0-992F-1469204940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49486" y="2641600"/>
            <a:ext cx="3773714" cy="4216399"/>
          </a:xfrm>
          <a:custGeom>
            <a:avLst/>
            <a:gdLst>
              <a:gd name="connsiteX0" fmla="*/ 0 w 3773714"/>
              <a:gd name="connsiteY0" fmla="*/ 0 h 4216399"/>
              <a:gd name="connsiteX1" fmla="*/ 3773714 w 3773714"/>
              <a:gd name="connsiteY1" fmla="*/ 0 h 4216399"/>
              <a:gd name="connsiteX2" fmla="*/ 3773714 w 3773714"/>
              <a:gd name="connsiteY2" fmla="*/ 4216399 h 4216399"/>
              <a:gd name="connsiteX3" fmla="*/ 0 w 3773714"/>
              <a:gd name="connsiteY3" fmla="*/ 4216399 h 4216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3714" h="4216399">
                <a:moveTo>
                  <a:pt x="0" y="0"/>
                </a:moveTo>
                <a:lnTo>
                  <a:pt x="3773714" y="0"/>
                </a:lnTo>
                <a:lnTo>
                  <a:pt x="3773714" y="4216399"/>
                </a:lnTo>
                <a:lnTo>
                  <a:pt x="0" y="42163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026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909CB6-D2E9-459F-806D-3663F0E75A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16000" y="888584"/>
            <a:ext cx="10160000" cy="5080832"/>
          </a:xfrm>
          <a:custGeom>
            <a:avLst/>
            <a:gdLst>
              <a:gd name="connsiteX0" fmla="*/ 0 w 10160000"/>
              <a:gd name="connsiteY0" fmla="*/ 0 h 5080832"/>
              <a:gd name="connsiteX1" fmla="*/ 10160000 w 10160000"/>
              <a:gd name="connsiteY1" fmla="*/ 0 h 5080832"/>
              <a:gd name="connsiteX2" fmla="*/ 10160000 w 10160000"/>
              <a:gd name="connsiteY2" fmla="*/ 5080832 h 5080832"/>
              <a:gd name="connsiteX3" fmla="*/ 0 w 10160000"/>
              <a:gd name="connsiteY3" fmla="*/ 5080832 h 508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60000" h="5080832">
                <a:moveTo>
                  <a:pt x="0" y="0"/>
                </a:moveTo>
                <a:lnTo>
                  <a:pt x="10160000" y="0"/>
                </a:lnTo>
                <a:lnTo>
                  <a:pt x="10160000" y="5080832"/>
                </a:lnTo>
                <a:lnTo>
                  <a:pt x="0" y="50808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830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808A8B7-0540-44A8-935E-9AEC37E458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0297" y="3869114"/>
            <a:ext cx="1794493" cy="1794493"/>
          </a:xfrm>
          <a:custGeom>
            <a:avLst/>
            <a:gdLst>
              <a:gd name="connsiteX0" fmla="*/ 0 w 1794493"/>
              <a:gd name="connsiteY0" fmla="*/ 0 h 1794493"/>
              <a:gd name="connsiteX1" fmla="*/ 1794493 w 1794493"/>
              <a:gd name="connsiteY1" fmla="*/ 0 h 1794493"/>
              <a:gd name="connsiteX2" fmla="*/ 1794493 w 1794493"/>
              <a:gd name="connsiteY2" fmla="*/ 1794493 h 1794493"/>
              <a:gd name="connsiteX3" fmla="*/ 0 w 1794493"/>
              <a:gd name="connsiteY3" fmla="*/ 1794493 h 179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4493" h="1794493">
                <a:moveTo>
                  <a:pt x="0" y="0"/>
                </a:moveTo>
                <a:lnTo>
                  <a:pt x="1794493" y="0"/>
                </a:lnTo>
                <a:lnTo>
                  <a:pt x="1794493" y="1794493"/>
                </a:lnTo>
                <a:lnTo>
                  <a:pt x="0" y="17944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5E053CA-9075-41BA-BB31-F920DB9E4E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6801" y="0"/>
            <a:ext cx="4158343" cy="6045200"/>
          </a:xfrm>
          <a:custGeom>
            <a:avLst/>
            <a:gdLst>
              <a:gd name="connsiteX0" fmla="*/ 0 w 4158343"/>
              <a:gd name="connsiteY0" fmla="*/ 0 h 6045200"/>
              <a:gd name="connsiteX1" fmla="*/ 4158343 w 4158343"/>
              <a:gd name="connsiteY1" fmla="*/ 0 h 6045200"/>
              <a:gd name="connsiteX2" fmla="*/ 4158343 w 4158343"/>
              <a:gd name="connsiteY2" fmla="*/ 6045200 h 6045200"/>
              <a:gd name="connsiteX3" fmla="*/ 0 w 4158343"/>
              <a:gd name="connsiteY3" fmla="*/ 6045200 h 604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8343" h="6045200">
                <a:moveTo>
                  <a:pt x="0" y="0"/>
                </a:moveTo>
                <a:lnTo>
                  <a:pt x="4158343" y="0"/>
                </a:lnTo>
                <a:lnTo>
                  <a:pt x="4158343" y="6045200"/>
                </a:lnTo>
                <a:lnTo>
                  <a:pt x="0" y="6045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C3F04E-B881-447A-8D03-185D44E2C9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0297" y="960584"/>
            <a:ext cx="1794493" cy="1794493"/>
          </a:xfrm>
          <a:custGeom>
            <a:avLst/>
            <a:gdLst>
              <a:gd name="connsiteX0" fmla="*/ 0 w 1794493"/>
              <a:gd name="connsiteY0" fmla="*/ 0 h 1794493"/>
              <a:gd name="connsiteX1" fmla="*/ 1794493 w 1794493"/>
              <a:gd name="connsiteY1" fmla="*/ 0 h 1794493"/>
              <a:gd name="connsiteX2" fmla="*/ 1794493 w 1794493"/>
              <a:gd name="connsiteY2" fmla="*/ 1794493 h 1794493"/>
              <a:gd name="connsiteX3" fmla="*/ 0 w 1794493"/>
              <a:gd name="connsiteY3" fmla="*/ 1794493 h 179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4493" h="1794493">
                <a:moveTo>
                  <a:pt x="0" y="0"/>
                </a:moveTo>
                <a:lnTo>
                  <a:pt x="1794493" y="0"/>
                </a:lnTo>
                <a:lnTo>
                  <a:pt x="1794493" y="1794493"/>
                </a:lnTo>
                <a:lnTo>
                  <a:pt x="0" y="17944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84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9ACC296-2AD5-43E9-9872-9343EEAB3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6800" y="812800"/>
            <a:ext cx="5029200" cy="6045200"/>
          </a:xfrm>
          <a:custGeom>
            <a:avLst/>
            <a:gdLst>
              <a:gd name="connsiteX0" fmla="*/ 0 w 5029200"/>
              <a:gd name="connsiteY0" fmla="*/ 0 h 6045200"/>
              <a:gd name="connsiteX1" fmla="*/ 5029200 w 5029200"/>
              <a:gd name="connsiteY1" fmla="*/ 0 h 6045200"/>
              <a:gd name="connsiteX2" fmla="*/ 5029200 w 5029200"/>
              <a:gd name="connsiteY2" fmla="*/ 6045200 h 6045200"/>
              <a:gd name="connsiteX3" fmla="*/ 0 w 5029200"/>
              <a:gd name="connsiteY3" fmla="*/ 6045200 h 604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29200" h="6045200">
                <a:moveTo>
                  <a:pt x="0" y="0"/>
                </a:moveTo>
                <a:lnTo>
                  <a:pt x="5029200" y="0"/>
                </a:lnTo>
                <a:lnTo>
                  <a:pt x="5029200" y="6045200"/>
                </a:lnTo>
                <a:lnTo>
                  <a:pt x="0" y="6045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96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E929670-2936-4521-B6CA-832FB54945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81580" y="1465943"/>
            <a:ext cx="3710420" cy="5392057"/>
          </a:xfrm>
          <a:custGeom>
            <a:avLst/>
            <a:gdLst>
              <a:gd name="connsiteX0" fmla="*/ 0 w 3710420"/>
              <a:gd name="connsiteY0" fmla="*/ 0 h 5392057"/>
              <a:gd name="connsiteX1" fmla="*/ 3710420 w 3710420"/>
              <a:gd name="connsiteY1" fmla="*/ 0 h 5392057"/>
              <a:gd name="connsiteX2" fmla="*/ 3710420 w 3710420"/>
              <a:gd name="connsiteY2" fmla="*/ 5392057 h 5392057"/>
              <a:gd name="connsiteX3" fmla="*/ 0 w 3710420"/>
              <a:gd name="connsiteY3" fmla="*/ 5392057 h 539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420" h="5392057">
                <a:moveTo>
                  <a:pt x="0" y="0"/>
                </a:moveTo>
                <a:lnTo>
                  <a:pt x="3710420" y="0"/>
                </a:lnTo>
                <a:lnTo>
                  <a:pt x="3710420" y="5392057"/>
                </a:lnTo>
                <a:lnTo>
                  <a:pt x="0" y="53920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D7BAEA-1E98-4C81-9063-B9933D8986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0380" y="0"/>
            <a:ext cx="3710420" cy="6043761"/>
          </a:xfrm>
          <a:custGeom>
            <a:avLst/>
            <a:gdLst>
              <a:gd name="connsiteX0" fmla="*/ 0 w 3710420"/>
              <a:gd name="connsiteY0" fmla="*/ 0 h 6043761"/>
              <a:gd name="connsiteX1" fmla="*/ 3710420 w 3710420"/>
              <a:gd name="connsiteY1" fmla="*/ 0 h 6043761"/>
              <a:gd name="connsiteX2" fmla="*/ 3710420 w 3710420"/>
              <a:gd name="connsiteY2" fmla="*/ 6043761 h 6043761"/>
              <a:gd name="connsiteX3" fmla="*/ 0 w 3710420"/>
              <a:gd name="connsiteY3" fmla="*/ 6043761 h 604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420" h="6043761">
                <a:moveTo>
                  <a:pt x="0" y="0"/>
                </a:moveTo>
                <a:lnTo>
                  <a:pt x="3710420" y="0"/>
                </a:lnTo>
                <a:lnTo>
                  <a:pt x="3710420" y="6043761"/>
                </a:lnTo>
                <a:lnTo>
                  <a:pt x="0" y="60437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9522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A7D5101-AB8E-404A-81CF-F47C21948A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9313" y="823685"/>
            <a:ext cx="5239657" cy="6034315"/>
          </a:xfrm>
          <a:custGeom>
            <a:avLst/>
            <a:gdLst>
              <a:gd name="connsiteX0" fmla="*/ 0 w 5239657"/>
              <a:gd name="connsiteY0" fmla="*/ 0 h 6034315"/>
              <a:gd name="connsiteX1" fmla="*/ 5239657 w 5239657"/>
              <a:gd name="connsiteY1" fmla="*/ 0 h 6034315"/>
              <a:gd name="connsiteX2" fmla="*/ 5239657 w 5239657"/>
              <a:gd name="connsiteY2" fmla="*/ 6034315 h 6034315"/>
              <a:gd name="connsiteX3" fmla="*/ 0 w 5239657"/>
              <a:gd name="connsiteY3" fmla="*/ 6034315 h 603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9657" h="6034315">
                <a:moveTo>
                  <a:pt x="0" y="0"/>
                </a:moveTo>
                <a:lnTo>
                  <a:pt x="5239657" y="0"/>
                </a:lnTo>
                <a:lnTo>
                  <a:pt x="5239657" y="6034315"/>
                </a:lnTo>
                <a:lnTo>
                  <a:pt x="0" y="6034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2460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A2BEAD8-0322-4D9A-90FB-5506827E59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8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24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4" r:id="rId2"/>
    <p:sldLayoutId id="2147483713" r:id="rId3"/>
    <p:sldLayoutId id="2147483712" r:id="rId4"/>
    <p:sldLayoutId id="2147483711" r:id="rId5"/>
    <p:sldLayoutId id="2147483710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  <p:sldLayoutId id="2147483702" r:id="rId14"/>
    <p:sldLayoutId id="2147483701" r:id="rId15"/>
    <p:sldLayoutId id="2147483700" r:id="rId16"/>
    <p:sldLayoutId id="2147483699" r:id="rId17"/>
    <p:sldLayoutId id="2147483698" r:id="rId18"/>
    <p:sldLayoutId id="2147483697" r:id="rId19"/>
    <p:sldLayoutId id="2147483696" r:id="rId20"/>
    <p:sldLayoutId id="2147483695" r:id="rId21"/>
    <p:sldLayoutId id="2147483694" r:id="rId22"/>
    <p:sldLayoutId id="2147483693" r:id="rId23"/>
    <p:sldLayoutId id="2147483692" r:id="rId24"/>
    <p:sldLayoutId id="2147483691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3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ted.com/talks/judson_brewer_a_simple_way_to_break_a_bad_habit?language=en" TargetMode="Externa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9" Type="http://schemas.openxmlformats.org/officeDocument/2006/relationships/image" Target="../media/image33.png"/><Relationship Id="rId21" Type="http://schemas.openxmlformats.org/officeDocument/2006/relationships/image" Target="../media/image24.png"/><Relationship Id="rId34" Type="http://schemas.openxmlformats.org/officeDocument/2006/relationships/customXml" Target="../ink/ink15.xml"/><Relationship Id="rId42" Type="http://schemas.openxmlformats.org/officeDocument/2006/relationships/customXml" Target="../ink/ink19.xml"/><Relationship Id="rId47" Type="http://schemas.openxmlformats.org/officeDocument/2006/relationships/image" Target="../media/image37.png"/><Relationship Id="rId7" Type="http://schemas.openxmlformats.org/officeDocument/2006/relationships/image" Target="../media/image170.png"/><Relationship Id="rId2" Type="http://schemas.openxmlformats.org/officeDocument/2006/relationships/image" Target="../media/image14.png"/><Relationship Id="rId16" Type="http://schemas.openxmlformats.org/officeDocument/2006/relationships/customXml" Target="../ink/ink6.xml"/><Relationship Id="rId29" Type="http://schemas.openxmlformats.org/officeDocument/2006/relationships/image" Target="../media/image28.png"/><Relationship Id="rId11" Type="http://schemas.openxmlformats.org/officeDocument/2006/relationships/image" Target="../media/image19.png"/><Relationship Id="rId24" Type="http://schemas.openxmlformats.org/officeDocument/2006/relationships/customXml" Target="../ink/ink10.xml"/><Relationship Id="rId32" Type="http://schemas.openxmlformats.org/officeDocument/2006/relationships/customXml" Target="../ink/ink14.xml"/><Relationship Id="rId37" Type="http://schemas.openxmlformats.org/officeDocument/2006/relationships/image" Target="../media/image32.png"/><Relationship Id="rId40" Type="http://schemas.openxmlformats.org/officeDocument/2006/relationships/customXml" Target="../ink/ink18.xml"/><Relationship Id="rId45" Type="http://schemas.openxmlformats.org/officeDocument/2006/relationships/image" Target="../media/image36.png"/><Relationship Id="rId5" Type="http://schemas.openxmlformats.org/officeDocument/2006/relationships/image" Target="../media/image17.png"/><Relationship Id="rId15" Type="http://schemas.openxmlformats.org/officeDocument/2006/relationships/image" Target="../media/image21.png"/><Relationship Id="rId23" Type="http://schemas.openxmlformats.org/officeDocument/2006/relationships/image" Target="../media/image25.png"/><Relationship Id="rId28" Type="http://schemas.openxmlformats.org/officeDocument/2006/relationships/customXml" Target="../ink/ink12.xml"/><Relationship Id="rId36" Type="http://schemas.openxmlformats.org/officeDocument/2006/relationships/customXml" Target="../ink/ink16.xml"/><Relationship Id="rId49" Type="http://schemas.openxmlformats.org/officeDocument/2006/relationships/image" Target="../media/image38.png"/><Relationship Id="rId10" Type="http://schemas.openxmlformats.org/officeDocument/2006/relationships/customXml" Target="../ink/ink3.xml"/><Relationship Id="rId19" Type="http://schemas.openxmlformats.org/officeDocument/2006/relationships/image" Target="../media/image23.png"/><Relationship Id="rId31" Type="http://schemas.openxmlformats.org/officeDocument/2006/relationships/image" Target="../media/image29.png"/><Relationship Id="rId44" Type="http://schemas.openxmlformats.org/officeDocument/2006/relationships/customXml" Target="../ink/ink20.xml"/><Relationship Id="rId4" Type="http://schemas.openxmlformats.org/officeDocument/2006/relationships/image" Target="../media/image16.png"/><Relationship Id="rId9" Type="http://schemas.openxmlformats.org/officeDocument/2006/relationships/image" Target="../media/image18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27.png"/><Relationship Id="rId30" Type="http://schemas.openxmlformats.org/officeDocument/2006/relationships/customXml" Target="../ink/ink13.xml"/><Relationship Id="rId35" Type="http://schemas.openxmlformats.org/officeDocument/2006/relationships/image" Target="../media/image31.png"/><Relationship Id="rId43" Type="http://schemas.openxmlformats.org/officeDocument/2006/relationships/image" Target="../media/image35.png"/><Relationship Id="rId48" Type="http://schemas.openxmlformats.org/officeDocument/2006/relationships/customXml" Target="../ink/ink22.xml"/><Relationship Id="rId8" Type="http://schemas.openxmlformats.org/officeDocument/2006/relationships/customXml" Target="../ink/ink2.xml"/><Relationship Id="rId3" Type="http://schemas.openxmlformats.org/officeDocument/2006/relationships/image" Target="../media/image15.png"/><Relationship Id="rId12" Type="http://schemas.openxmlformats.org/officeDocument/2006/relationships/customXml" Target="../ink/ink4.xml"/><Relationship Id="rId17" Type="http://schemas.openxmlformats.org/officeDocument/2006/relationships/image" Target="../media/image22.png"/><Relationship Id="rId25" Type="http://schemas.openxmlformats.org/officeDocument/2006/relationships/image" Target="../media/image26.png"/><Relationship Id="rId33" Type="http://schemas.openxmlformats.org/officeDocument/2006/relationships/image" Target="../media/image30.png"/><Relationship Id="rId38" Type="http://schemas.openxmlformats.org/officeDocument/2006/relationships/customXml" Target="../ink/ink17.xml"/><Relationship Id="rId46" Type="http://schemas.openxmlformats.org/officeDocument/2006/relationships/customXml" Target="../ink/ink21.xml"/><Relationship Id="rId20" Type="http://schemas.openxmlformats.org/officeDocument/2006/relationships/customXml" Target="../ink/ink8.xml"/><Relationship Id="rId41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customXml" Target="../ink/ink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.xml"/><Relationship Id="rId13" Type="http://schemas.openxmlformats.org/officeDocument/2006/relationships/image" Target="../media/image44.png"/><Relationship Id="rId18" Type="http://schemas.openxmlformats.org/officeDocument/2006/relationships/customXml" Target="../ink/ink31.xml"/><Relationship Id="rId26" Type="http://schemas.openxmlformats.org/officeDocument/2006/relationships/image" Target="../media/image51.png"/><Relationship Id="rId3" Type="http://schemas.openxmlformats.org/officeDocument/2006/relationships/image" Target="../media/image39.png"/><Relationship Id="rId21" Type="http://schemas.openxmlformats.org/officeDocument/2006/relationships/image" Target="../media/image48.png"/><Relationship Id="rId7" Type="http://schemas.openxmlformats.org/officeDocument/2006/relationships/image" Target="../media/image41.png"/><Relationship Id="rId12" Type="http://schemas.openxmlformats.org/officeDocument/2006/relationships/customXml" Target="../ink/ink28.xml"/><Relationship Id="rId17" Type="http://schemas.openxmlformats.org/officeDocument/2006/relationships/image" Target="../media/image46.png"/><Relationship Id="rId25" Type="http://schemas.openxmlformats.org/officeDocument/2006/relationships/image" Target="../media/image50.png"/><Relationship Id="rId2" Type="http://schemas.openxmlformats.org/officeDocument/2006/relationships/customXml" Target="../ink/ink23.xml"/><Relationship Id="rId16" Type="http://schemas.openxmlformats.org/officeDocument/2006/relationships/customXml" Target="../ink/ink30.xml"/><Relationship Id="rId20" Type="http://schemas.openxmlformats.org/officeDocument/2006/relationships/customXml" Target="../ink/ink32.xml"/><Relationship Id="rId29" Type="http://schemas.openxmlformats.org/officeDocument/2006/relationships/image" Target="../media/image54.png"/><Relationship Id="rId1" Type="http://schemas.openxmlformats.org/officeDocument/2006/relationships/slideLayout" Target="../slideLayouts/slideLayout21.xml"/><Relationship Id="rId6" Type="http://schemas.openxmlformats.org/officeDocument/2006/relationships/customXml" Target="../ink/ink25.xml"/><Relationship Id="rId11" Type="http://schemas.openxmlformats.org/officeDocument/2006/relationships/image" Target="../media/image43.png"/><Relationship Id="rId24" Type="http://schemas.openxmlformats.org/officeDocument/2006/relationships/customXml" Target="../ink/ink34.xml"/><Relationship Id="rId5" Type="http://schemas.openxmlformats.org/officeDocument/2006/relationships/image" Target="../media/image40.png"/><Relationship Id="rId15" Type="http://schemas.openxmlformats.org/officeDocument/2006/relationships/image" Target="../media/image45.png"/><Relationship Id="rId23" Type="http://schemas.openxmlformats.org/officeDocument/2006/relationships/image" Target="../media/image49.png"/><Relationship Id="rId28" Type="http://schemas.openxmlformats.org/officeDocument/2006/relationships/image" Target="../media/image53.png"/><Relationship Id="rId10" Type="http://schemas.openxmlformats.org/officeDocument/2006/relationships/customXml" Target="../ink/ink27.xml"/><Relationship Id="rId19" Type="http://schemas.openxmlformats.org/officeDocument/2006/relationships/image" Target="../media/image47.png"/><Relationship Id="rId4" Type="http://schemas.openxmlformats.org/officeDocument/2006/relationships/customXml" Target="../ink/ink24.xml"/><Relationship Id="rId9" Type="http://schemas.openxmlformats.org/officeDocument/2006/relationships/image" Target="../media/image42.png"/><Relationship Id="rId14" Type="http://schemas.openxmlformats.org/officeDocument/2006/relationships/customXml" Target="../ink/ink29.xml"/><Relationship Id="rId22" Type="http://schemas.openxmlformats.org/officeDocument/2006/relationships/customXml" Target="../ink/ink33.xml"/><Relationship Id="rId27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3E275DD-13E7-4739-9669-C3DB330906D7}"/>
              </a:ext>
            </a:extLst>
          </p:cNvPr>
          <p:cNvSpPr/>
          <p:nvPr/>
        </p:nvSpPr>
        <p:spPr>
          <a:xfrm>
            <a:off x="6865032" y="1"/>
            <a:ext cx="532696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577792F-E203-4C27-A601-CACC15E733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2" b="15512"/>
          <a:stretch>
            <a:fillRect/>
          </a:stretch>
        </p:blipFill>
        <p:spPr/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4D525E-6866-4D2A-9914-3A9D14E8245B}"/>
              </a:ext>
            </a:extLst>
          </p:cNvPr>
          <p:cNvSpPr/>
          <p:nvPr/>
        </p:nvSpPr>
        <p:spPr>
          <a:xfrm>
            <a:off x="694006" y="1627141"/>
            <a:ext cx="5401994" cy="2928910"/>
          </a:xfrm>
          <a:prstGeom prst="rect">
            <a:avLst/>
          </a:prstGeom>
          <a:solidFill>
            <a:schemeClr val="accent6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2646FB-C70E-42E5-85D7-687FFAE00228}"/>
              </a:ext>
            </a:extLst>
          </p:cNvPr>
          <p:cNvSpPr txBox="1"/>
          <p:nvPr/>
        </p:nvSpPr>
        <p:spPr>
          <a:xfrm>
            <a:off x="843483" y="1799615"/>
            <a:ext cx="61514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Brake A Bad Habit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00F80B-9AAF-4DFA-9DCB-547C296DE488}"/>
              </a:ext>
            </a:extLst>
          </p:cNvPr>
          <p:cNvSpPr/>
          <p:nvPr/>
        </p:nvSpPr>
        <p:spPr>
          <a:xfrm>
            <a:off x="694007" y="661185"/>
            <a:ext cx="5871598" cy="862322"/>
          </a:xfrm>
          <a:prstGeom prst="rect">
            <a:avLst/>
          </a:prstGeom>
          <a:solidFill>
            <a:schemeClr val="accent6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08435F-F133-4B8F-B78C-CD0C14034179}"/>
              </a:ext>
            </a:extLst>
          </p:cNvPr>
          <p:cNvSpPr txBox="1"/>
          <p:nvPr/>
        </p:nvSpPr>
        <p:spPr>
          <a:xfrm>
            <a:off x="643533" y="648780"/>
            <a:ext cx="6282971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en-US" sz="4000" spc="9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A Simple Way To</a:t>
            </a:r>
          </a:p>
        </p:txBody>
      </p:sp>
    </p:spTree>
    <p:extLst>
      <p:ext uri="{BB962C8B-B14F-4D97-AF65-F5344CB8AC3E}">
        <p14:creationId xmlns:p14="http://schemas.microsoft.com/office/powerpoint/2010/main" val="3002637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1">
            <a:extLst>
              <a:ext uri="{FF2B5EF4-FFF2-40B4-BE49-F238E27FC236}">
                <a16:creationId xmlns:a16="http://schemas.microsoft.com/office/drawing/2014/main" id="{95658E01-3E68-745C-E294-1AF6F50DA49C}"/>
              </a:ext>
            </a:extLst>
          </p:cNvPr>
          <p:cNvSpPr txBox="1">
            <a:spLocks/>
          </p:cNvSpPr>
          <p:nvPr/>
        </p:nvSpPr>
        <p:spPr>
          <a:xfrm>
            <a:off x="878114" y="1632856"/>
            <a:ext cx="2235200" cy="3120572"/>
          </a:xfrm>
          <a:custGeom>
            <a:avLst/>
            <a:gdLst>
              <a:gd name="connsiteX0" fmla="*/ 0 w 2235200"/>
              <a:gd name="connsiteY0" fmla="*/ 0 h 3120572"/>
              <a:gd name="connsiteX1" fmla="*/ 2235200 w 2235200"/>
              <a:gd name="connsiteY1" fmla="*/ 0 h 3120572"/>
              <a:gd name="connsiteX2" fmla="*/ 2235200 w 2235200"/>
              <a:gd name="connsiteY2" fmla="*/ 3120572 h 3120572"/>
              <a:gd name="connsiteX3" fmla="*/ 0 w 2235200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3120572">
                <a:moveTo>
                  <a:pt x="0" y="0"/>
                </a:moveTo>
                <a:lnTo>
                  <a:pt x="2235200" y="0"/>
                </a:lnTo>
                <a:lnTo>
                  <a:pt x="2235200" y="3120572"/>
                </a:lnTo>
                <a:lnTo>
                  <a:pt x="0" y="3120572"/>
                </a:lnTo>
                <a:close/>
              </a:path>
            </a:pathLst>
          </a:custGeom>
        </p:spPr>
        <p:txBody>
          <a:bodyPr/>
          <a:lstStyle/>
          <a:p>
            <a:endParaRPr lang="en-JP"/>
          </a:p>
        </p:txBody>
      </p:sp>
      <p:pic>
        <p:nvPicPr>
          <p:cNvPr id="1026" name="Picture 2" descr="1 - Svg 1 Nummer Alphabet Kostenloses Svg Bild Symbol Svg Silh / 1 ...">
            <a:extLst>
              <a:ext uri="{FF2B5EF4-FFF2-40B4-BE49-F238E27FC236}">
                <a16:creationId xmlns:a16="http://schemas.microsoft.com/office/drawing/2014/main" id="{4A9751A4-0BA6-9C71-E718-01A5CEC1DC5C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3" r="14173"/>
          <a:stretch>
            <a:fillRect/>
          </a:stretch>
        </p:blipFill>
        <p:spPr bwMode="auto">
          <a:xfrm>
            <a:off x="924865" y="2074042"/>
            <a:ext cx="1499984" cy="209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lipart Number 2 Transparent and other clipart images on Cliparts pub™">
            <a:extLst>
              <a:ext uri="{FF2B5EF4-FFF2-40B4-BE49-F238E27FC236}">
                <a16:creationId xmlns:a16="http://schemas.microsoft.com/office/drawing/2014/main" id="{9BAFCE63-248F-E0E7-FECF-284DFAEF8C8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3" r="14173"/>
          <a:stretch>
            <a:fillRect/>
          </a:stretch>
        </p:blipFill>
        <p:spPr bwMode="auto">
          <a:xfrm>
            <a:off x="3846803" y="1918860"/>
            <a:ext cx="1372470" cy="191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umber 3 Transparent Clipart (#748333) - PinClipart">
            <a:extLst>
              <a:ext uri="{FF2B5EF4-FFF2-40B4-BE49-F238E27FC236}">
                <a16:creationId xmlns:a16="http://schemas.microsoft.com/office/drawing/2014/main" id="{AB4E427D-620E-0267-5D70-FB7C3BF80EAC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90667" l="22955" r="76705">
                        <a14:foregroundMark x1="45795" y1="8121" x2="51136" y2="8485"/>
                        <a14:foregroundMark x1="46818" y1="90667" x2="51136" y2="903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2" r="16412"/>
          <a:stretch>
            <a:fillRect/>
          </a:stretch>
        </p:blipFill>
        <p:spPr bwMode="auto">
          <a:xfrm>
            <a:off x="6616706" y="2106145"/>
            <a:ext cx="1617730" cy="225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4 | Blog Numbers">
            <a:extLst>
              <a:ext uri="{FF2B5EF4-FFF2-40B4-BE49-F238E27FC236}">
                <a16:creationId xmlns:a16="http://schemas.microsoft.com/office/drawing/2014/main" id="{D0981AD5-38AE-1BA2-2804-2F6C7B93DDEA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" r="3620"/>
          <a:stretch>
            <a:fillRect/>
          </a:stretch>
        </p:blipFill>
        <p:spPr bwMode="auto">
          <a:xfrm>
            <a:off x="9464292" y="1252745"/>
            <a:ext cx="1849594" cy="258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7F091CA-CEA5-0FBE-22DC-3A562D398F42}"/>
              </a:ext>
            </a:extLst>
          </p:cNvPr>
          <p:cNvSpPr txBox="1"/>
          <p:nvPr/>
        </p:nvSpPr>
        <p:spPr>
          <a:xfrm>
            <a:off x="223283" y="157761"/>
            <a:ext cx="5596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1" dirty="0"/>
              <a:t>Today’s Contents</a:t>
            </a:r>
            <a:endParaRPr kumimoji="1" lang="ja-JP" altLang="en-US" sz="48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A5580E5-2A3E-8C72-ADDA-421118C09856}"/>
              </a:ext>
            </a:extLst>
          </p:cNvPr>
          <p:cNvSpPr txBox="1"/>
          <p:nvPr/>
        </p:nvSpPr>
        <p:spPr>
          <a:xfrm>
            <a:off x="878114" y="4842033"/>
            <a:ext cx="1885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The Reason Why I Chose This Topic</a:t>
            </a:r>
            <a:endParaRPr kumimoji="1" lang="ja-JP" altLang="en-US" sz="2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728AD8A-748B-1E41-EF97-F88F99FFEE37}"/>
              </a:ext>
            </a:extLst>
          </p:cNvPr>
          <p:cNvSpPr txBox="1"/>
          <p:nvPr/>
        </p:nvSpPr>
        <p:spPr>
          <a:xfrm>
            <a:off x="3586356" y="4364665"/>
            <a:ext cx="2172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The Vocabulary and the Contents of the Video</a:t>
            </a:r>
            <a:endParaRPr kumimoji="1" lang="ja-JP" altLang="en-US" sz="24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B11ECA6-27CA-30F7-2A1A-9D40535A446C}"/>
              </a:ext>
            </a:extLst>
          </p:cNvPr>
          <p:cNvSpPr txBox="1"/>
          <p:nvPr/>
        </p:nvSpPr>
        <p:spPr>
          <a:xfrm>
            <a:off x="6724095" y="4674995"/>
            <a:ext cx="1578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Engaging Questions</a:t>
            </a:r>
            <a:endParaRPr kumimoji="1" lang="ja-JP" altLang="en-US" sz="24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D00CB8B-2486-85BA-682A-C4508B0B8702}"/>
              </a:ext>
            </a:extLst>
          </p:cNvPr>
          <p:cNvSpPr txBox="1"/>
          <p:nvPr/>
        </p:nvSpPr>
        <p:spPr>
          <a:xfrm>
            <a:off x="9707957" y="3937344"/>
            <a:ext cx="1935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Fun Activity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94502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AFB344-5EB9-4600-A565-F9B6BD44F71C}"/>
              </a:ext>
            </a:extLst>
          </p:cNvPr>
          <p:cNvSpPr/>
          <p:nvPr/>
        </p:nvSpPr>
        <p:spPr>
          <a:xfrm>
            <a:off x="0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94B1D0-0934-4002-8E27-6E52DD90CA22}"/>
              </a:ext>
            </a:extLst>
          </p:cNvPr>
          <p:cNvSpPr/>
          <p:nvPr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B6AAC-FBA2-41E9-A07B-3C65912A65A2}"/>
              </a:ext>
            </a:extLst>
          </p:cNvPr>
          <p:cNvSpPr txBox="1"/>
          <p:nvPr/>
        </p:nvSpPr>
        <p:spPr>
          <a:xfrm rot="16200000">
            <a:off x="-645886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01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D018FF-BF21-7034-BFFD-9BD46D875BA7}"/>
              </a:ext>
            </a:extLst>
          </p:cNvPr>
          <p:cNvSpPr txBox="1"/>
          <p:nvPr/>
        </p:nvSpPr>
        <p:spPr>
          <a:xfrm>
            <a:off x="1537722" y="739043"/>
            <a:ext cx="35925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4800" dirty="0"/>
              <a:t>The Reason Why I Chose This Topic</a:t>
            </a:r>
            <a:endParaRPr kumimoji="1" lang="ja-JP" altLang="en-US" sz="48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7C28C6E-DEEC-2E1E-6CB4-468239377DE7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4" r="2994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505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AFB344-5EB9-4600-A565-F9B6BD44F71C}"/>
              </a:ext>
            </a:extLst>
          </p:cNvPr>
          <p:cNvSpPr/>
          <p:nvPr/>
        </p:nvSpPr>
        <p:spPr>
          <a:xfrm>
            <a:off x="0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B6AAC-FBA2-41E9-A07B-3C65912A65A2}"/>
              </a:ext>
            </a:extLst>
          </p:cNvPr>
          <p:cNvSpPr txBox="1"/>
          <p:nvPr/>
        </p:nvSpPr>
        <p:spPr>
          <a:xfrm rot="16200000">
            <a:off x="-645886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DE9177-AC90-4CFF-9AAA-C2A1697A3F51}"/>
              </a:ext>
            </a:extLst>
          </p:cNvPr>
          <p:cNvSpPr txBox="1"/>
          <p:nvPr/>
        </p:nvSpPr>
        <p:spPr>
          <a:xfrm>
            <a:off x="1634370" y="681886"/>
            <a:ext cx="32999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4000" dirty="0">
                <a:latin typeface="Josefin Sans" panose="00000500000000000000" pitchFamily="2" charset="0"/>
                <a:cs typeface="Arial Bold" panose="020B0704020202020204" pitchFamily="34" charset="0"/>
              </a:rPr>
              <a:t>The Reason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9039CD-A2A7-4D95-8966-57FB736956A0}"/>
              </a:ext>
            </a:extLst>
          </p:cNvPr>
          <p:cNvSpPr txBox="1"/>
          <p:nvPr/>
        </p:nvSpPr>
        <p:spPr>
          <a:xfrm>
            <a:off x="1350604" y="1595021"/>
            <a:ext cx="588146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Muli" panose="00000500000000000000" pitchFamily="2" charset="0"/>
              </a:rPr>
              <a:t>I was really attracted with the title because I want to stop eating something sweet, but I can’t. Thus, I want to know the reason why I can’t. </a:t>
            </a:r>
          </a:p>
          <a:p>
            <a:pPr algn="just"/>
            <a:endParaRPr lang="en-US" sz="2800" dirty="0">
              <a:latin typeface="Muli" panose="00000500000000000000" pitchFamily="2" charset="0"/>
            </a:endParaRPr>
          </a:p>
          <a:p>
            <a:pPr algn="just"/>
            <a:r>
              <a:rPr lang="en-US" sz="2800" dirty="0">
                <a:latin typeface="Muli" panose="00000500000000000000" pitchFamily="2" charset="0"/>
              </a:rPr>
              <a:t>In the video, the speaker mentioned the reasons why people can’t quit bad habits and how to solve this problem. </a:t>
            </a:r>
          </a:p>
          <a:p>
            <a:pPr algn="just"/>
            <a:endParaRPr lang="en-US" sz="2800" dirty="0">
              <a:latin typeface="Muli" panose="00000500000000000000" pitchFamily="2" charset="0"/>
            </a:endParaRPr>
          </a:p>
          <a:p>
            <a:pPr algn="just"/>
            <a:r>
              <a:rPr lang="en-US" sz="2800" dirty="0">
                <a:latin typeface="Muli" panose="00000500000000000000" pitchFamily="2" charset="0"/>
              </a:rPr>
              <a:t>I want you to know the contents from this presentation and I hope that you would be able to quit the bad habits.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7D737DF-536F-920E-F943-BAB9BC5D1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0380" y="-1429789"/>
            <a:ext cx="3710420" cy="897774"/>
          </a:xfrm>
        </p:spPr>
        <p:txBody>
          <a:bodyPr/>
          <a:lstStyle/>
          <a:p>
            <a:endParaRPr lang="en-JP"/>
          </a:p>
        </p:txBody>
      </p:sp>
      <p:pic>
        <p:nvPicPr>
          <p:cNvPr id="3" name="Picture 2" descr="【無性に甘いものが食べたくなった人へ】関西で味わえる「スペシャルパンケーキ」8選 | anna（アンナ）">
            <a:extLst>
              <a:ext uri="{FF2B5EF4-FFF2-40B4-BE49-F238E27FC236}">
                <a16:creationId xmlns:a16="http://schemas.microsoft.com/office/drawing/2014/main" id="{6C74330F-10D1-3ADA-0005-B30F9B69B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0" r="26980"/>
          <a:stretch>
            <a:fillRect/>
          </a:stretch>
        </p:blipFill>
        <p:spPr bwMode="auto">
          <a:xfrm>
            <a:off x="7592208" y="0"/>
            <a:ext cx="30824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882342-0689-CD41-D724-F50035B21B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5" name="Picture 4" descr="【イギリス】フィリップモリス、10年以内に紙たばこ販売中止に言及。2016年発表の戦略を継承 | Sustainable Japan">
            <a:extLst>
              <a:ext uri="{FF2B5EF4-FFF2-40B4-BE49-F238E27FC236}">
                <a16:creationId xmlns:a16="http://schemas.microsoft.com/office/drawing/2014/main" id="{A0DEF0A1-3FA6-0A30-0BA1-4950F16347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10" b="89708" l="34000" r="87500">
                        <a14:foregroundMark x1="45900" y1="41168" x2="45900" y2="41168"/>
                        <a14:foregroundMark x1="34000" y1="41586" x2="38000" y2="41864"/>
                        <a14:foregroundMark x1="62800" y1="40890" x2="68900" y2="62726"/>
                        <a14:foregroundMark x1="63700" y1="37274" x2="84298" y2="55932"/>
                        <a14:foregroundMark x1="46600" y1="33241" x2="50700" y2="48122"/>
                        <a14:foregroundMark x1="50700" y1="48122" x2="51600" y2="49791"/>
                        <a14:foregroundMark x1="38900" y1="42559" x2="41347" y2="58291"/>
                        <a14:foregroundMark x1="47300" y1="50209" x2="48900" y2="59805"/>
                        <a14:foregroundMark x1="51800" y1="49235" x2="65600" y2="29207"/>
                        <a14:foregroundMark x1="65600" y1="29207" x2="66100" y2="27955"/>
                        <a14:foregroundMark x1="43700" y1="33241" x2="51800" y2="25035"/>
                        <a14:foregroundMark x1="37500" y1="40195" x2="43500" y2="30598"/>
                        <a14:foregroundMark x1="42200" y1="56189" x2="47300" y2="62726"/>
                        <a14:foregroundMark x1="47300" y1="62726" x2="56100" y2="58136"/>
                        <a14:foregroundMark x1="56300" y1="58971" x2="51600" y2="64812"/>
                        <a14:foregroundMark x1="36900" y1="47983" x2="38600" y2="50487"/>
                        <a14:foregroundMark x1="37233" y1="49651" x2="38300" y2="51460"/>
                        <a14:foregroundMark x1="35100" y1="46036" x2="36770" y2="48867"/>
                        <a14:foregroundMark x1="34700" y1="46592" x2="37800" y2="49652"/>
                        <a14:foregroundMark x1="38100" y1="51878" x2="41500" y2="55772"/>
                        <a14:foregroundMark x1="42400" y1="57719" x2="49800" y2="65925"/>
                        <a14:foregroundMark x1="43800" y1="59666" x2="49100" y2="65508"/>
                        <a14:foregroundMark x1="47000" y1="63004" x2="50100" y2="68428"/>
                        <a14:foregroundMark x1="44602" y1="60730" x2="45700" y2="62448"/>
                        <a14:foregroundMark x1="38100" y1="52712" x2="40300" y2="55355"/>
                        <a14:foregroundMark x1="37000" y1="50348" x2="37500" y2="51043"/>
                        <a14:foregroundMark x1="67000" y1="7510" x2="67100" y2="9875"/>
                        <a14:foregroundMark x1="61000" y1="83171" x2="61000" y2="83171"/>
                        <a14:backgroundMark x1="41300" y1="59527" x2="42100" y2="61892"/>
                        <a14:backgroundMark x1="41100" y1="59527" x2="43200" y2="62309"/>
                        <a14:backgroundMark x1="40700" y1="59110" x2="41600" y2="60083"/>
                        <a14:backgroundMark x1="35300" y1="50070" x2="35700" y2="50904"/>
                        <a14:backgroundMark x1="85400" y1="55494" x2="86400" y2="602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94" r="25268"/>
          <a:stretch/>
        </p:blipFill>
        <p:spPr bwMode="auto">
          <a:xfrm>
            <a:off x="8940801" y="2356269"/>
            <a:ext cx="3251200" cy="554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966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0" y="0"/>
            <a:ext cx="4441371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DEA470-D75F-4AC4-9978-576642F8DC6C}"/>
              </a:ext>
            </a:extLst>
          </p:cNvPr>
          <p:cNvSpPr txBox="1"/>
          <p:nvPr/>
        </p:nvSpPr>
        <p:spPr>
          <a:xfrm>
            <a:off x="537628" y="503579"/>
            <a:ext cx="2933905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endParaRPr lang="en-US" sz="4500" dirty="0">
              <a:solidFill>
                <a:schemeClr val="bg1"/>
              </a:solidFill>
              <a:latin typeface="Josefin Sans Bold" panose="000008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2AADE97-7FE8-D22C-74F4-A422705C3764}"/>
              </a:ext>
            </a:extLst>
          </p:cNvPr>
          <p:cNvSpPr txBox="1"/>
          <p:nvPr/>
        </p:nvSpPr>
        <p:spPr>
          <a:xfrm rot="10800000" flipH="1" flipV="1">
            <a:off x="6771601" y="1308065"/>
            <a:ext cx="383437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dirty="0"/>
              <a:t>Vocabulary and The Contents of The Video</a:t>
            </a:r>
            <a:endParaRPr kumimoji="1" lang="ja-JP" altLang="en-US" sz="4800" dirty="0"/>
          </a:p>
          <a:p>
            <a:endParaRPr kumimoji="1" lang="ja-JP" altLang="en-US" dirty="0"/>
          </a:p>
        </p:txBody>
      </p:sp>
      <p:pic>
        <p:nvPicPr>
          <p:cNvPr id="5126" name="Picture 6" descr="History and development of dictionaries | Britannica">
            <a:extLst>
              <a:ext uri="{FF2B5EF4-FFF2-40B4-BE49-F238E27FC236}">
                <a16:creationId xmlns:a16="http://schemas.microsoft.com/office/drawing/2014/main" id="{1D0A4865-00D4-57CB-933D-ADFA43F355BA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1" r="1788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74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107577" y="739742"/>
            <a:ext cx="4273036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Video</a:t>
            </a:r>
          </a:p>
        </p:txBody>
      </p:sp>
      <p:pic>
        <p:nvPicPr>
          <p:cNvPr id="3" name="Picture 2" descr="A person wearing a white shirt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D22061DF-79FB-EC71-C20F-D99B5DA25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245" y="529617"/>
            <a:ext cx="6299200" cy="4826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63417B-614B-BFE4-EF7B-8EE2014C7F35}"/>
              </a:ext>
            </a:extLst>
          </p:cNvPr>
          <p:cNvSpPr txBox="1"/>
          <p:nvPr/>
        </p:nvSpPr>
        <p:spPr>
          <a:xfrm>
            <a:off x="4110245" y="5772193"/>
            <a:ext cx="62548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dirty="0"/>
              <a:t>https://www.ted.com/talks/judson_brewer_a_simple_way_to_break_a_bad_habit?language=en</a:t>
            </a:r>
          </a:p>
        </p:txBody>
      </p:sp>
    </p:spTree>
    <p:extLst>
      <p:ext uri="{BB962C8B-B14F-4D97-AF65-F5344CB8AC3E}">
        <p14:creationId xmlns:p14="http://schemas.microsoft.com/office/powerpoint/2010/main" val="2580087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4005155" y="1316689"/>
            <a:ext cx="6595506" cy="6664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3200" b="1" dirty="0">
                <a:latin typeface="Muli" panose="00000500000000000000" pitchFamily="2" charset="0"/>
                <a:cs typeface="Arial Bold" panose="020B0704020202020204" pitchFamily="34" charset="0"/>
              </a:rPr>
              <a:t>Prefrontal Cortex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The front part of the brain , that is important in human behavior such as planning , decision-making, and self-control</a:t>
            </a: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3200" b="1" dirty="0">
                <a:latin typeface="Muli" panose="00000500000000000000" pitchFamily="2" charset="0"/>
                <a:cs typeface="Arial Bold" panose="020B0704020202020204" pitchFamily="34" charset="0"/>
              </a:rPr>
              <a:t>Disenchanted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No longer believing in the value of something, especially having learned of the problems with it</a:t>
            </a: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  <a:endParaRPr lang="en-US" sz="2800" dirty="0">
              <a:latin typeface="Muli" panose="000005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107577" y="739742"/>
            <a:ext cx="4273036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3328600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4005155" y="705156"/>
            <a:ext cx="6765239" cy="7135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The reason Why People cannot quit bad habits is attributed to </a:t>
            </a:r>
            <a:r>
              <a:rPr lang="en-US" altLang="ja-JP" sz="2800" i="1" dirty="0">
                <a:latin typeface="Muli" panose="00000500000000000000" pitchFamily="2" charset="0"/>
                <a:cs typeface="Arial Bold" panose="020B0704020202020204" pitchFamily="34" charset="0"/>
              </a:rPr>
              <a:t>Context depending memory</a:t>
            </a: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     ex.</a:t>
            </a: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     1 See food   (trigger)</a:t>
            </a: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     2 Eat food    (behavior)</a:t>
            </a: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     3 Feel good  (reward)</a:t>
            </a: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      </a:t>
            </a: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People repeat this process and cannot quit it. </a:t>
            </a:r>
          </a:p>
          <a:p>
            <a:pPr algn="just"/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After that, the trigger changes to stress.</a:t>
            </a:r>
          </a:p>
          <a:p>
            <a:pPr algn="just"/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When people feel stress, their brain orders the body to eat food to feel good. </a:t>
            </a:r>
          </a:p>
          <a:p>
            <a:pPr algn="just"/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451713" y="739742"/>
            <a:ext cx="3928899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Contents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F3A5CFA-4B90-BCE9-7B6D-A7A80F6D0D41}"/>
              </a:ext>
            </a:extLst>
          </p:cNvPr>
          <p:cNvSpPr/>
          <p:nvPr/>
        </p:nvSpPr>
        <p:spPr>
          <a:xfrm>
            <a:off x="669851" y="5757530"/>
            <a:ext cx="457200" cy="866554"/>
          </a:xfrm>
          <a:prstGeom prst="roundRect">
            <a:avLst/>
          </a:prstGeom>
          <a:solidFill>
            <a:srgbClr val="9CA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32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4005155" y="1189096"/>
            <a:ext cx="6895468" cy="799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The way to quit the bad habits is…..</a:t>
            </a:r>
          </a:p>
          <a:p>
            <a:pPr algn="just"/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Be curious about what is like when you doing bad habits.</a:t>
            </a:r>
          </a:p>
          <a:p>
            <a:pPr algn="just"/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Prefrontal cortex tries to control your behavior using cognition, but it doesn’t work when you feel stress</a:t>
            </a: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=It is meaningless when you want to quit bad habits.</a:t>
            </a:r>
          </a:p>
          <a:p>
            <a:pPr algn="just"/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So, being curious about bad habits and disenchant with yourselves is so important.</a:t>
            </a:r>
          </a:p>
          <a:p>
            <a:pPr algn="just"/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</a:p>
          <a:p>
            <a:pPr algn="just"/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451713" y="739742"/>
            <a:ext cx="3928899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437939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4065381" y="964419"/>
            <a:ext cx="64042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Muli" panose="00000500000000000000" pitchFamily="2" charset="0"/>
                <a:cs typeface="Arial Bold" panose="020B0704020202020204" pitchFamily="34" charset="0"/>
              </a:rPr>
              <a:t>Seeing really clearly what you get when you get caught up in your behaviors, becoming disenchanted on a visceral level. </a:t>
            </a:r>
          </a:p>
          <a:p>
            <a:pPr algn="just"/>
            <a:r>
              <a:rPr lang="en-US" sz="2800" dirty="0">
                <a:latin typeface="Muli" panose="00000500000000000000" pitchFamily="2" charset="0"/>
                <a:cs typeface="Arial Bold" panose="020B0704020202020204" pitchFamily="34" charset="0"/>
              </a:rPr>
              <a:t> From this disenchanted stance, naturally letting go of bad habits. </a:t>
            </a:r>
          </a:p>
          <a:p>
            <a:pPr algn="just"/>
            <a:r>
              <a:rPr lang="en-US" sz="2800" dirty="0">
                <a:latin typeface="Muli" panose="00000500000000000000" pitchFamily="2" charset="0"/>
                <a:cs typeface="Arial Bold" panose="020B0704020202020204" pitchFamily="34" charset="0"/>
              </a:rPr>
              <a:t>= Mindfulness Training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451713" y="739742"/>
            <a:ext cx="3928899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Contents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CB4A7E5-79DE-84B2-6B34-CB125C32E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266" y="3774558"/>
            <a:ext cx="5678128" cy="263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074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AFB344-5EB9-4600-A565-F9B6BD44F71C}"/>
              </a:ext>
            </a:extLst>
          </p:cNvPr>
          <p:cNvSpPr/>
          <p:nvPr/>
        </p:nvSpPr>
        <p:spPr>
          <a:xfrm>
            <a:off x="0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94B1D0-0934-4002-8E27-6E52DD90CA22}"/>
              </a:ext>
            </a:extLst>
          </p:cNvPr>
          <p:cNvSpPr/>
          <p:nvPr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B6AAC-FBA2-41E9-A07B-3C65912A65A2}"/>
              </a:ext>
            </a:extLst>
          </p:cNvPr>
          <p:cNvSpPr txBox="1"/>
          <p:nvPr/>
        </p:nvSpPr>
        <p:spPr>
          <a:xfrm rot="16200000">
            <a:off x="-645886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03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D018FF-BF21-7034-BFFD-9BD46D875BA7}"/>
              </a:ext>
            </a:extLst>
          </p:cNvPr>
          <p:cNvSpPr txBox="1"/>
          <p:nvPr/>
        </p:nvSpPr>
        <p:spPr>
          <a:xfrm>
            <a:off x="1720720" y="999541"/>
            <a:ext cx="31725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4800" dirty="0"/>
              <a:t>Engaging Questions</a:t>
            </a:r>
            <a:endParaRPr kumimoji="1" lang="ja-JP" altLang="en-US" sz="4800" dirty="0"/>
          </a:p>
        </p:txBody>
      </p:sp>
      <p:pic>
        <p:nvPicPr>
          <p:cNvPr id="5" name="Marcador de posición de imagen 9">
            <a:extLst>
              <a:ext uri="{FF2B5EF4-FFF2-40B4-BE49-F238E27FC236}">
                <a16:creationId xmlns:a16="http://schemas.microsoft.com/office/drawing/2014/main" id="{FF5D4599-6D01-2EEF-B8AF-82889A15BC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27" r="3627"/>
          <a:stretch>
            <a:fillRect/>
          </a:stretch>
        </p:blipFill>
        <p:spPr>
          <a:xfrm>
            <a:off x="5399088" y="823913"/>
            <a:ext cx="5240337" cy="6034087"/>
          </a:xfrm>
        </p:spPr>
      </p:pic>
    </p:spTree>
    <p:extLst>
      <p:ext uri="{BB962C8B-B14F-4D97-AF65-F5344CB8AC3E}">
        <p14:creationId xmlns:p14="http://schemas.microsoft.com/office/powerpoint/2010/main" val="1422079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3773715" y="1189096"/>
            <a:ext cx="6869476" cy="4118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Do you have any bad habits that you want to quit?</a:t>
            </a:r>
          </a:p>
          <a:p>
            <a:pPr marL="514350" indent="-514350" algn="just">
              <a:buAutoNum type="arabicPeriod"/>
            </a:pPr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If you have bad habits that you want to quit, have you ever failed to quit bad them?</a:t>
            </a:r>
          </a:p>
          <a:p>
            <a:pPr marL="514350" indent="-514350" algn="just">
              <a:buAutoNum type="arabicPeriod"/>
            </a:pPr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Do you want to try mindfulness training?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451713" y="739742"/>
            <a:ext cx="3928899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77892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0" y="255494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4005154" y="976447"/>
            <a:ext cx="6574241" cy="627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I have bad habit that I want to quit. I cannot stop eating something sweet. Sometimes, I eat sweets instead of meal. I understand that it is not good for my health, but I cannot quit. </a:t>
            </a:r>
          </a:p>
          <a:p>
            <a:pPr marL="514350" indent="-514350" algn="just">
              <a:buAutoNum type="arabicPeriod"/>
            </a:pPr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I always try not to eat sweets, but I can’t. When I feel tired, I usually eat too much.</a:t>
            </a:r>
          </a:p>
          <a:p>
            <a:pPr marL="514350" indent="-514350" algn="just">
              <a:buAutoNum type="arabicPeriod"/>
            </a:pPr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en-US" altLang="ja-JP" sz="2800" dirty="0">
                <a:latin typeface="Muli" panose="00000500000000000000" pitchFamily="2" charset="0"/>
                <a:cs typeface="Arial Bold" panose="020B0704020202020204" pitchFamily="34" charset="0"/>
              </a:rPr>
              <a:t>I would like to try mindfulness training mentioned in the video. If I were curious about my bad habit, I might quit it. </a:t>
            </a:r>
          </a:p>
          <a:p>
            <a:pPr marL="514350" indent="-514350" algn="just">
              <a:buAutoNum type="arabicPeriod"/>
            </a:pPr>
            <a:endParaRPr lang="en-US" altLang="ja-JP" sz="28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334800" y="580256"/>
            <a:ext cx="5438724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441056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6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0" y="0"/>
            <a:ext cx="4441371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DEA470-D75F-4AC4-9978-576642F8DC6C}"/>
              </a:ext>
            </a:extLst>
          </p:cNvPr>
          <p:cNvSpPr txBox="1"/>
          <p:nvPr/>
        </p:nvSpPr>
        <p:spPr>
          <a:xfrm>
            <a:off x="537628" y="503579"/>
            <a:ext cx="2933905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endParaRPr lang="en-US" sz="4500" dirty="0">
              <a:solidFill>
                <a:schemeClr val="bg1"/>
              </a:solidFill>
              <a:latin typeface="Josefin Sans Bold" panose="000008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2AADE97-7FE8-D22C-74F4-A422705C3764}"/>
              </a:ext>
            </a:extLst>
          </p:cNvPr>
          <p:cNvSpPr txBox="1"/>
          <p:nvPr/>
        </p:nvSpPr>
        <p:spPr>
          <a:xfrm rot="10800000" flipH="1" flipV="1">
            <a:off x="6625172" y="1445989"/>
            <a:ext cx="38343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dirty="0"/>
              <a:t>Fun </a:t>
            </a:r>
          </a:p>
          <a:p>
            <a:r>
              <a:rPr kumimoji="1" lang="en-US" altLang="ja-JP" sz="4800" dirty="0"/>
              <a:t>Activity</a:t>
            </a:r>
            <a:endParaRPr kumimoji="1" lang="ja-JP" altLang="en-US" sz="4800" dirty="0"/>
          </a:p>
          <a:p>
            <a:endParaRPr kumimoji="1" lang="ja-JP" altLang="en-US" dirty="0"/>
          </a:p>
        </p:txBody>
      </p:sp>
      <p:pic>
        <p:nvPicPr>
          <p:cNvPr id="6" name="Marcador de posición de imagen 9">
            <a:extLst>
              <a:ext uri="{FF2B5EF4-FFF2-40B4-BE49-F238E27FC236}">
                <a16:creationId xmlns:a16="http://schemas.microsoft.com/office/drawing/2014/main" id="{CA717902-7AC1-4EA8-798E-7F33A5B20D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78" r="5578"/>
          <a:stretch>
            <a:fillRect/>
          </a:stretch>
        </p:blipFill>
        <p:spPr>
          <a:xfrm>
            <a:off x="1066800" y="812800"/>
            <a:ext cx="5029200" cy="6045200"/>
          </a:xfrm>
        </p:spPr>
      </p:pic>
    </p:spTree>
    <p:extLst>
      <p:ext uri="{BB962C8B-B14F-4D97-AF65-F5344CB8AC3E}">
        <p14:creationId xmlns:p14="http://schemas.microsoft.com/office/powerpoint/2010/main" val="2206133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934012" y="1029610"/>
            <a:ext cx="9836382" cy="1739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Who can quit old habits?</a:t>
            </a: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  <a:endParaRPr lang="en-US" sz="2800" dirty="0">
              <a:latin typeface="Muli" panose="000005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334800" y="580256"/>
            <a:ext cx="5438724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Ladder Lottery</a:t>
            </a:r>
          </a:p>
        </p:txBody>
      </p:sp>
      <p:pic>
        <p:nvPicPr>
          <p:cNvPr id="2052" name="Picture 4" descr="煙草を吸っている人のイラスト | かわいいフリー素材集 いらすとや">
            <a:extLst>
              <a:ext uri="{FF2B5EF4-FFF2-40B4-BE49-F238E27FC236}">
                <a16:creationId xmlns:a16="http://schemas.microsoft.com/office/drawing/2014/main" id="{AF498390-6202-1CB4-2670-5EA82DEDE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39" y="1924799"/>
            <a:ext cx="1935250" cy="202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美味しそうにビールを飲む人のイラスト（男性） | かわいいフリー素材集 いらすとや">
            <a:extLst>
              <a:ext uri="{FF2B5EF4-FFF2-40B4-BE49-F238E27FC236}">
                <a16:creationId xmlns:a16="http://schemas.microsoft.com/office/drawing/2014/main" id="{FAA1BA97-77BF-5294-4291-65777F4D0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330" y="1994630"/>
            <a:ext cx="1658605" cy="195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無料イラスト かわいいフリー素材集: やけ食いのイラスト">
            <a:extLst>
              <a:ext uri="{FF2B5EF4-FFF2-40B4-BE49-F238E27FC236}">
                <a16:creationId xmlns:a16="http://schemas.microsoft.com/office/drawing/2014/main" id="{98778D7B-EB5D-26A8-CF39-461CE392F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748" y="2071915"/>
            <a:ext cx="1737131" cy="186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寝坊をした人のイラスト | かわいいフリー素材集 いらすとや">
            <a:extLst>
              <a:ext uri="{FF2B5EF4-FFF2-40B4-BE49-F238E27FC236}">
                <a16:creationId xmlns:a16="http://schemas.microsoft.com/office/drawing/2014/main" id="{5EA2718B-6A46-47F9-2C13-D552CFDDC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272" y="1910394"/>
            <a:ext cx="2190760" cy="202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インク 8">
                <a:extLst>
                  <a:ext uri="{FF2B5EF4-FFF2-40B4-BE49-F238E27FC236}">
                    <a16:creationId xmlns:a16="http://schemas.microsoft.com/office/drawing/2014/main" id="{5F913971-D609-6760-EFBC-546A5DE1F011}"/>
                  </a:ext>
                </a:extLst>
              </p14:cNvPr>
              <p14:cNvContentPartPr/>
              <p14:nvPr/>
            </p14:nvContentPartPr>
            <p14:xfrm>
              <a:off x="1909976" y="4082743"/>
              <a:ext cx="360" cy="2513160"/>
            </p14:xfrm>
          </p:contentPart>
        </mc:Choice>
        <mc:Fallback xmlns="">
          <p:pic>
            <p:nvPicPr>
              <p:cNvPr id="9" name="インク 8">
                <a:extLst>
                  <a:ext uri="{FF2B5EF4-FFF2-40B4-BE49-F238E27FC236}">
                    <a16:creationId xmlns:a16="http://schemas.microsoft.com/office/drawing/2014/main" id="{5F913971-D609-6760-EFBC-546A5DE1F01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37976" y="3939103"/>
                <a:ext cx="144000" cy="28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インク 9">
                <a:extLst>
                  <a:ext uri="{FF2B5EF4-FFF2-40B4-BE49-F238E27FC236}">
                    <a16:creationId xmlns:a16="http://schemas.microsoft.com/office/drawing/2014/main" id="{EBF4DEA5-5D3E-7143-E637-3DE55A365096}"/>
                  </a:ext>
                </a:extLst>
              </p14:cNvPr>
              <p14:cNvContentPartPr/>
              <p14:nvPr/>
            </p14:nvContentPartPr>
            <p14:xfrm>
              <a:off x="4227656" y="4093183"/>
              <a:ext cx="360" cy="2484000"/>
            </p14:xfrm>
          </p:contentPart>
        </mc:Choice>
        <mc:Fallback xmlns="">
          <p:pic>
            <p:nvPicPr>
              <p:cNvPr id="10" name="インク 9">
                <a:extLst>
                  <a:ext uri="{FF2B5EF4-FFF2-40B4-BE49-F238E27FC236}">
                    <a16:creationId xmlns:a16="http://schemas.microsoft.com/office/drawing/2014/main" id="{EBF4DEA5-5D3E-7143-E637-3DE55A36509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56016" y="3949543"/>
                <a:ext cx="144000" cy="27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インク 10">
                <a:extLst>
                  <a:ext uri="{FF2B5EF4-FFF2-40B4-BE49-F238E27FC236}">
                    <a16:creationId xmlns:a16="http://schemas.microsoft.com/office/drawing/2014/main" id="{F24FD384-FAEE-75E4-9DD1-D6D623FA27BA}"/>
                  </a:ext>
                </a:extLst>
              </p14:cNvPr>
              <p14:cNvContentPartPr/>
              <p14:nvPr/>
            </p14:nvContentPartPr>
            <p14:xfrm>
              <a:off x="6646856" y="4098583"/>
              <a:ext cx="360" cy="2410200"/>
            </p14:xfrm>
          </p:contentPart>
        </mc:Choice>
        <mc:Fallback xmlns="">
          <p:pic>
            <p:nvPicPr>
              <p:cNvPr id="11" name="インク 10">
                <a:extLst>
                  <a:ext uri="{FF2B5EF4-FFF2-40B4-BE49-F238E27FC236}">
                    <a16:creationId xmlns:a16="http://schemas.microsoft.com/office/drawing/2014/main" id="{F24FD384-FAEE-75E4-9DD1-D6D623FA27B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74856" y="3954583"/>
                <a:ext cx="144000" cy="269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インク 11">
                <a:extLst>
                  <a:ext uri="{FF2B5EF4-FFF2-40B4-BE49-F238E27FC236}">
                    <a16:creationId xmlns:a16="http://schemas.microsoft.com/office/drawing/2014/main" id="{5F9B526B-A6DD-40AF-1271-0D689524EA95}"/>
                  </a:ext>
                </a:extLst>
              </p14:cNvPr>
              <p14:cNvContentPartPr/>
              <p14:nvPr/>
            </p14:nvContentPartPr>
            <p14:xfrm>
              <a:off x="9113576" y="3992383"/>
              <a:ext cx="360" cy="2614320"/>
            </p14:xfrm>
          </p:contentPart>
        </mc:Choice>
        <mc:Fallback xmlns="">
          <p:pic>
            <p:nvPicPr>
              <p:cNvPr id="12" name="インク 11">
                <a:extLst>
                  <a:ext uri="{FF2B5EF4-FFF2-40B4-BE49-F238E27FC236}">
                    <a16:creationId xmlns:a16="http://schemas.microsoft.com/office/drawing/2014/main" id="{5F9B526B-A6DD-40AF-1271-0D689524EA9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041576" y="3848743"/>
                <a:ext cx="144000" cy="29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インク 15">
                <a:extLst>
                  <a:ext uri="{FF2B5EF4-FFF2-40B4-BE49-F238E27FC236}">
                    <a16:creationId xmlns:a16="http://schemas.microsoft.com/office/drawing/2014/main" id="{AC32D302-A626-2F77-D44D-96D4CB395D13}"/>
                  </a:ext>
                </a:extLst>
              </p14:cNvPr>
              <p14:cNvContentPartPr/>
              <p14:nvPr/>
            </p14:nvContentPartPr>
            <p14:xfrm>
              <a:off x="1992776" y="4532383"/>
              <a:ext cx="2145600" cy="340200"/>
            </p14:xfrm>
          </p:contentPart>
        </mc:Choice>
        <mc:Fallback xmlns="">
          <p:pic>
            <p:nvPicPr>
              <p:cNvPr id="16" name="インク 15">
                <a:extLst>
                  <a:ext uri="{FF2B5EF4-FFF2-40B4-BE49-F238E27FC236}">
                    <a16:creationId xmlns:a16="http://schemas.microsoft.com/office/drawing/2014/main" id="{AC32D302-A626-2F77-D44D-96D4CB395D1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974776" y="4496743"/>
                <a:ext cx="218124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インク 17">
                <a:extLst>
                  <a:ext uri="{FF2B5EF4-FFF2-40B4-BE49-F238E27FC236}">
                    <a16:creationId xmlns:a16="http://schemas.microsoft.com/office/drawing/2014/main" id="{E257B27F-E9C9-A198-8DD8-4DB605D74EED}"/>
                  </a:ext>
                </a:extLst>
              </p14:cNvPr>
              <p14:cNvContentPartPr/>
              <p14:nvPr/>
            </p14:nvContentPartPr>
            <p14:xfrm>
              <a:off x="1902416" y="4479103"/>
              <a:ext cx="2260440" cy="358200"/>
            </p14:xfrm>
          </p:contentPart>
        </mc:Choice>
        <mc:Fallback xmlns="">
          <p:pic>
            <p:nvPicPr>
              <p:cNvPr id="18" name="インク 17">
                <a:extLst>
                  <a:ext uri="{FF2B5EF4-FFF2-40B4-BE49-F238E27FC236}">
                    <a16:creationId xmlns:a16="http://schemas.microsoft.com/office/drawing/2014/main" id="{E257B27F-E9C9-A198-8DD8-4DB605D74EE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866416" y="4407463"/>
                <a:ext cx="2332080" cy="50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" name="インク 18">
                <a:extLst>
                  <a:ext uri="{FF2B5EF4-FFF2-40B4-BE49-F238E27FC236}">
                    <a16:creationId xmlns:a16="http://schemas.microsoft.com/office/drawing/2014/main" id="{55574853-993A-9E4B-642D-716D4EAA1CDC}"/>
                  </a:ext>
                </a:extLst>
              </p14:cNvPr>
              <p14:cNvContentPartPr/>
              <p14:nvPr/>
            </p14:nvContentPartPr>
            <p14:xfrm>
              <a:off x="6759176" y="5248423"/>
              <a:ext cx="2318040" cy="367560"/>
            </p14:xfrm>
          </p:contentPart>
        </mc:Choice>
        <mc:Fallback xmlns="">
          <p:pic>
            <p:nvPicPr>
              <p:cNvPr id="19" name="インク 18">
                <a:extLst>
                  <a:ext uri="{FF2B5EF4-FFF2-40B4-BE49-F238E27FC236}">
                    <a16:creationId xmlns:a16="http://schemas.microsoft.com/office/drawing/2014/main" id="{55574853-993A-9E4B-642D-716D4EAA1CD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23536" y="5176783"/>
                <a:ext cx="2389680" cy="51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" name="インク 19">
                <a:extLst>
                  <a:ext uri="{FF2B5EF4-FFF2-40B4-BE49-F238E27FC236}">
                    <a16:creationId xmlns:a16="http://schemas.microsoft.com/office/drawing/2014/main" id="{44B5DF48-A018-6400-F757-DFF4D65237B7}"/>
                  </a:ext>
                </a:extLst>
              </p14:cNvPr>
              <p14:cNvContentPartPr/>
              <p14:nvPr/>
            </p14:nvContentPartPr>
            <p14:xfrm>
              <a:off x="1938776" y="5188663"/>
              <a:ext cx="2204640" cy="193320"/>
            </p14:xfrm>
          </p:contentPart>
        </mc:Choice>
        <mc:Fallback xmlns="">
          <p:pic>
            <p:nvPicPr>
              <p:cNvPr id="20" name="インク 19">
                <a:extLst>
                  <a:ext uri="{FF2B5EF4-FFF2-40B4-BE49-F238E27FC236}">
                    <a16:creationId xmlns:a16="http://schemas.microsoft.com/office/drawing/2014/main" id="{44B5DF48-A018-6400-F757-DFF4D65237B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03136" y="5116663"/>
                <a:ext cx="227628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1" name="インク 20">
                <a:extLst>
                  <a:ext uri="{FF2B5EF4-FFF2-40B4-BE49-F238E27FC236}">
                    <a16:creationId xmlns:a16="http://schemas.microsoft.com/office/drawing/2014/main" id="{2BF40BE3-D8C1-2F5B-4EE3-8FDB6BE7BE19}"/>
                  </a:ext>
                </a:extLst>
              </p14:cNvPr>
              <p14:cNvContentPartPr/>
              <p14:nvPr/>
            </p14:nvContentPartPr>
            <p14:xfrm>
              <a:off x="1973696" y="5996863"/>
              <a:ext cx="2237040" cy="360"/>
            </p14:xfrm>
          </p:contentPart>
        </mc:Choice>
        <mc:Fallback xmlns="">
          <p:pic>
            <p:nvPicPr>
              <p:cNvPr id="21" name="インク 20">
                <a:extLst>
                  <a:ext uri="{FF2B5EF4-FFF2-40B4-BE49-F238E27FC236}">
                    <a16:creationId xmlns:a16="http://schemas.microsoft.com/office/drawing/2014/main" id="{2BF40BE3-D8C1-2F5B-4EE3-8FDB6BE7BE1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938056" y="5925223"/>
                <a:ext cx="23086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2" name="インク 21">
                <a:extLst>
                  <a:ext uri="{FF2B5EF4-FFF2-40B4-BE49-F238E27FC236}">
                    <a16:creationId xmlns:a16="http://schemas.microsoft.com/office/drawing/2014/main" id="{8298E210-B3D2-080C-2E6E-C4A99A6E71B2}"/>
                  </a:ext>
                </a:extLst>
              </p14:cNvPr>
              <p14:cNvContentPartPr/>
              <p14:nvPr/>
            </p14:nvContentPartPr>
            <p14:xfrm>
              <a:off x="6734696" y="4375423"/>
              <a:ext cx="2319120" cy="360"/>
            </p14:xfrm>
          </p:contentPart>
        </mc:Choice>
        <mc:Fallback xmlns="">
          <p:pic>
            <p:nvPicPr>
              <p:cNvPr id="22" name="インク 21">
                <a:extLst>
                  <a:ext uri="{FF2B5EF4-FFF2-40B4-BE49-F238E27FC236}">
                    <a16:creationId xmlns:a16="http://schemas.microsoft.com/office/drawing/2014/main" id="{8298E210-B3D2-080C-2E6E-C4A99A6E71B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99056" y="4303783"/>
                <a:ext cx="23907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3" name="インク 22">
                <a:extLst>
                  <a:ext uri="{FF2B5EF4-FFF2-40B4-BE49-F238E27FC236}">
                    <a16:creationId xmlns:a16="http://schemas.microsoft.com/office/drawing/2014/main" id="{E18CE2B0-CF6D-37EB-718F-02938D87EE75}"/>
                  </a:ext>
                </a:extLst>
              </p14:cNvPr>
              <p14:cNvContentPartPr/>
              <p14:nvPr/>
            </p14:nvContentPartPr>
            <p14:xfrm>
              <a:off x="4334936" y="5555503"/>
              <a:ext cx="2236320" cy="360"/>
            </p14:xfrm>
          </p:contentPart>
        </mc:Choice>
        <mc:Fallback xmlns="">
          <p:pic>
            <p:nvPicPr>
              <p:cNvPr id="23" name="インク 22">
                <a:extLst>
                  <a:ext uri="{FF2B5EF4-FFF2-40B4-BE49-F238E27FC236}">
                    <a16:creationId xmlns:a16="http://schemas.microsoft.com/office/drawing/2014/main" id="{E18CE2B0-CF6D-37EB-718F-02938D87EE7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299296" y="5483863"/>
                <a:ext cx="23079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5" name="インク 24">
                <a:extLst>
                  <a:ext uri="{FF2B5EF4-FFF2-40B4-BE49-F238E27FC236}">
                    <a16:creationId xmlns:a16="http://schemas.microsoft.com/office/drawing/2014/main" id="{E2A09CFF-3290-EDF3-2DB0-8E54E3B3B3FB}"/>
                  </a:ext>
                </a:extLst>
              </p14:cNvPr>
              <p14:cNvContentPartPr/>
              <p14:nvPr/>
            </p14:nvContentPartPr>
            <p14:xfrm>
              <a:off x="4330976" y="4323223"/>
              <a:ext cx="2266560" cy="482040"/>
            </p14:xfrm>
          </p:contentPart>
        </mc:Choice>
        <mc:Fallback xmlns="">
          <p:pic>
            <p:nvPicPr>
              <p:cNvPr id="25" name="インク 24">
                <a:extLst>
                  <a:ext uri="{FF2B5EF4-FFF2-40B4-BE49-F238E27FC236}">
                    <a16:creationId xmlns:a16="http://schemas.microsoft.com/office/drawing/2014/main" id="{E2A09CFF-3290-EDF3-2DB0-8E54E3B3B3F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295336" y="4251583"/>
                <a:ext cx="2338200" cy="62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インク 25">
                <a:extLst>
                  <a:ext uri="{FF2B5EF4-FFF2-40B4-BE49-F238E27FC236}">
                    <a16:creationId xmlns:a16="http://schemas.microsoft.com/office/drawing/2014/main" id="{E9FF95DC-B376-FC0D-D00B-553E767E0C49}"/>
                  </a:ext>
                </a:extLst>
              </p14:cNvPr>
              <p14:cNvContentPartPr/>
              <p14:nvPr/>
            </p14:nvContentPartPr>
            <p14:xfrm>
              <a:off x="6732896" y="6024223"/>
              <a:ext cx="2303640" cy="161280"/>
            </p14:xfrm>
          </p:contentPart>
        </mc:Choice>
        <mc:Fallback xmlns="">
          <p:pic>
            <p:nvPicPr>
              <p:cNvPr id="26" name="インク 25">
                <a:extLst>
                  <a:ext uri="{FF2B5EF4-FFF2-40B4-BE49-F238E27FC236}">
                    <a16:creationId xmlns:a16="http://schemas.microsoft.com/office/drawing/2014/main" id="{E9FF95DC-B376-FC0D-D00B-553E767E0C4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697256" y="5952583"/>
                <a:ext cx="237528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インク 26">
                <a:extLst>
                  <a:ext uri="{FF2B5EF4-FFF2-40B4-BE49-F238E27FC236}">
                    <a16:creationId xmlns:a16="http://schemas.microsoft.com/office/drawing/2014/main" id="{E5E2F684-5839-024A-73F4-D29086018BDB}"/>
                  </a:ext>
                </a:extLst>
              </p14:cNvPr>
              <p14:cNvContentPartPr/>
              <p14:nvPr/>
            </p14:nvContentPartPr>
            <p14:xfrm>
              <a:off x="4224056" y="6175783"/>
              <a:ext cx="2407320" cy="338760"/>
            </p14:xfrm>
          </p:contentPart>
        </mc:Choice>
        <mc:Fallback xmlns="">
          <p:pic>
            <p:nvPicPr>
              <p:cNvPr id="27" name="インク 26">
                <a:extLst>
                  <a:ext uri="{FF2B5EF4-FFF2-40B4-BE49-F238E27FC236}">
                    <a16:creationId xmlns:a16="http://schemas.microsoft.com/office/drawing/2014/main" id="{E5E2F684-5839-024A-73F4-D29086018BD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188416" y="6103783"/>
                <a:ext cx="2478960" cy="48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" name="インク 27">
                <a:extLst>
                  <a:ext uri="{FF2B5EF4-FFF2-40B4-BE49-F238E27FC236}">
                    <a16:creationId xmlns:a16="http://schemas.microsoft.com/office/drawing/2014/main" id="{D68E9138-D8FC-5285-AD72-52E57B7779B1}"/>
                  </a:ext>
                </a:extLst>
              </p14:cNvPr>
              <p14:cNvContentPartPr/>
              <p14:nvPr/>
            </p14:nvContentPartPr>
            <p14:xfrm>
              <a:off x="6649016" y="5124943"/>
              <a:ext cx="360" cy="484920"/>
            </p14:xfrm>
          </p:contentPart>
        </mc:Choice>
        <mc:Fallback xmlns="">
          <p:pic>
            <p:nvPicPr>
              <p:cNvPr id="28" name="インク 27">
                <a:extLst>
                  <a:ext uri="{FF2B5EF4-FFF2-40B4-BE49-F238E27FC236}">
                    <a16:creationId xmlns:a16="http://schemas.microsoft.com/office/drawing/2014/main" id="{D68E9138-D8FC-5285-AD72-52E57B7779B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577376" y="4980943"/>
                <a:ext cx="144000" cy="77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9" name="インク 28">
                <a:extLst>
                  <a:ext uri="{FF2B5EF4-FFF2-40B4-BE49-F238E27FC236}">
                    <a16:creationId xmlns:a16="http://schemas.microsoft.com/office/drawing/2014/main" id="{E4D4142D-C392-3317-5F2B-B1F981A11877}"/>
                  </a:ext>
                </a:extLst>
              </p14:cNvPr>
              <p14:cNvContentPartPr/>
              <p14:nvPr/>
            </p14:nvContentPartPr>
            <p14:xfrm>
              <a:off x="6649016" y="5087503"/>
              <a:ext cx="360" cy="861840"/>
            </p14:xfrm>
          </p:contentPart>
        </mc:Choice>
        <mc:Fallback xmlns="">
          <p:pic>
            <p:nvPicPr>
              <p:cNvPr id="29" name="インク 28">
                <a:extLst>
                  <a:ext uri="{FF2B5EF4-FFF2-40B4-BE49-F238E27FC236}">
                    <a16:creationId xmlns:a16="http://schemas.microsoft.com/office/drawing/2014/main" id="{E4D4142D-C392-3317-5F2B-B1F981A1187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577376" y="4943863"/>
                <a:ext cx="144000" cy="11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0" name="インク 29">
                <a:extLst>
                  <a:ext uri="{FF2B5EF4-FFF2-40B4-BE49-F238E27FC236}">
                    <a16:creationId xmlns:a16="http://schemas.microsoft.com/office/drawing/2014/main" id="{8824E53C-D130-573C-E0C1-F1DE33E09C00}"/>
                  </a:ext>
                </a:extLst>
              </p14:cNvPr>
              <p14:cNvContentPartPr/>
              <p14:nvPr/>
            </p14:nvContentPartPr>
            <p14:xfrm>
              <a:off x="6649016" y="6209263"/>
              <a:ext cx="360" cy="487800"/>
            </p14:xfrm>
          </p:contentPart>
        </mc:Choice>
        <mc:Fallback xmlns="">
          <p:pic>
            <p:nvPicPr>
              <p:cNvPr id="30" name="インク 29">
                <a:extLst>
                  <a:ext uri="{FF2B5EF4-FFF2-40B4-BE49-F238E27FC236}">
                    <a16:creationId xmlns:a16="http://schemas.microsoft.com/office/drawing/2014/main" id="{8824E53C-D130-573C-E0C1-F1DE33E09C00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577376" y="6065263"/>
                <a:ext cx="144000" cy="77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1" name="インク 30">
                <a:extLst>
                  <a:ext uri="{FF2B5EF4-FFF2-40B4-BE49-F238E27FC236}">
                    <a16:creationId xmlns:a16="http://schemas.microsoft.com/office/drawing/2014/main" id="{12A40D52-2D08-A054-C4A9-9BDFD676DF82}"/>
                  </a:ext>
                </a:extLst>
              </p14:cNvPr>
              <p14:cNvContentPartPr/>
              <p14:nvPr/>
            </p14:nvContentPartPr>
            <p14:xfrm>
              <a:off x="6649016" y="6708943"/>
              <a:ext cx="360" cy="127800"/>
            </p14:xfrm>
          </p:contentPart>
        </mc:Choice>
        <mc:Fallback xmlns="">
          <p:pic>
            <p:nvPicPr>
              <p:cNvPr id="31" name="インク 30">
                <a:extLst>
                  <a:ext uri="{FF2B5EF4-FFF2-40B4-BE49-F238E27FC236}">
                    <a16:creationId xmlns:a16="http://schemas.microsoft.com/office/drawing/2014/main" id="{12A40D52-2D08-A054-C4A9-9BDFD676DF8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577376" y="6565303"/>
                <a:ext cx="14400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2" name="インク 31">
                <a:extLst>
                  <a:ext uri="{FF2B5EF4-FFF2-40B4-BE49-F238E27FC236}">
                    <a16:creationId xmlns:a16="http://schemas.microsoft.com/office/drawing/2014/main" id="{446B5B2A-DF9A-A2FD-6B53-EEB9793C0C99}"/>
                  </a:ext>
                </a:extLst>
              </p14:cNvPr>
              <p14:cNvContentPartPr/>
              <p14:nvPr/>
            </p14:nvContentPartPr>
            <p14:xfrm>
              <a:off x="4224776" y="6347503"/>
              <a:ext cx="360" cy="654120"/>
            </p14:xfrm>
          </p:contentPart>
        </mc:Choice>
        <mc:Fallback xmlns="">
          <p:pic>
            <p:nvPicPr>
              <p:cNvPr id="32" name="インク 31">
                <a:extLst>
                  <a:ext uri="{FF2B5EF4-FFF2-40B4-BE49-F238E27FC236}">
                    <a16:creationId xmlns:a16="http://schemas.microsoft.com/office/drawing/2014/main" id="{446B5B2A-DF9A-A2FD-6B53-EEB9793C0C9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153136" y="6203503"/>
                <a:ext cx="144000" cy="9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3" name="インク 32">
                <a:extLst>
                  <a:ext uri="{FF2B5EF4-FFF2-40B4-BE49-F238E27FC236}">
                    <a16:creationId xmlns:a16="http://schemas.microsoft.com/office/drawing/2014/main" id="{A4375C51-2DBA-5374-3F77-13E4B1DD898A}"/>
                  </a:ext>
                </a:extLst>
              </p14:cNvPr>
              <p14:cNvContentPartPr/>
              <p14:nvPr/>
            </p14:nvContentPartPr>
            <p14:xfrm>
              <a:off x="1907096" y="6406183"/>
              <a:ext cx="360" cy="626040"/>
            </p14:xfrm>
          </p:contentPart>
        </mc:Choice>
        <mc:Fallback xmlns="">
          <p:pic>
            <p:nvPicPr>
              <p:cNvPr id="33" name="インク 32">
                <a:extLst>
                  <a:ext uri="{FF2B5EF4-FFF2-40B4-BE49-F238E27FC236}">
                    <a16:creationId xmlns:a16="http://schemas.microsoft.com/office/drawing/2014/main" id="{A4375C51-2DBA-5374-3F77-13E4B1DD898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835096" y="6262183"/>
                <a:ext cx="144000" cy="91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4" name="インク 33">
                <a:extLst>
                  <a:ext uri="{FF2B5EF4-FFF2-40B4-BE49-F238E27FC236}">
                    <a16:creationId xmlns:a16="http://schemas.microsoft.com/office/drawing/2014/main" id="{E523E21B-0D40-4398-1E2B-1126C5EAD1FD}"/>
                  </a:ext>
                </a:extLst>
              </p14:cNvPr>
              <p14:cNvContentPartPr/>
              <p14:nvPr/>
            </p14:nvContentPartPr>
            <p14:xfrm>
              <a:off x="9110696" y="4539943"/>
              <a:ext cx="360" cy="2603880"/>
            </p14:xfrm>
          </p:contentPart>
        </mc:Choice>
        <mc:Fallback xmlns="">
          <p:pic>
            <p:nvPicPr>
              <p:cNvPr id="34" name="インク 33">
                <a:extLst>
                  <a:ext uri="{FF2B5EF4-FFF2-40B4-BE49-F238E27FC236}">
                    <a16:creationId xmlns:a16="http://schemas.microsoft.com/office/drawing/2014/main" id="{E523E21B-0D40-4398-1E2B-1126C5EAD1F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038696" y="4395943"/>
                <a:ext cx="144000" cy="28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6" name="インク 35">
                <a:extLst>
                  <a:ext uri="{FF2B5EF4-FFF2-40B4-BE49-F238E27FC236}">
                    <a16:creationId xmlns:a16="http://schemas.microsoft.com/office/drawing/2014/main" id="{3945E1E3-0B2A-8497-905B-AC3FE3F8E2C4}"/>
                  </a:ext>
                </a:extLst>
              </p14:cNvPr>
              <p14:cNvContentPartPr/>
              <p14:nvPr/>
            </p14:nvContentPartPr>
            <p14:xfrm>
              <a:off x="2006096" y="6486999"/>
              <a:ext cx="2221920" cy="155880"/>
            </p14:xfrm>
          </p:contentPart>
        </mc:Choice>
        <mc:Fallback xmlns="">
          <p:pic>
            <p:nvPicPr>
              <p:cNvPr id="36" name="インク 35">
                <a:extLst>
                  <a:ext uri="{FF2B5EF4-FFF2-40B4-BE49-F238E27FC236}">
                    <a16:creationId xmlns:a16="http://schemas.microsoft.com/office/drawing/2014/main" id="{3945E1E3-0B2A-8497-905B-AC3FE3F8E2C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970096" y="6415359"/>
                <a:ext cx="2293560" cy="29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5925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インク 1">
                <a:extLst>
                  <a:ext uri="{FF2B5EF4-FFF2-40B4-BE49-F238E27FC236}">
                    <a16:creationId xmlns:a16="http://schemas.microsoft.com/office/drawing/2014/main" id="{8CC8BF85-3E45-B675-6BD9-8C859A60876E}"/>
                  </a:ext>
                </a:extLst>
              </p14:cNvPr>
              <p14:cNvContentPartPr/>
              <p14:nvPr/>
            </p14:nvContentPartPr>
            <p14:xfrm>
              <a:off x="1896296" y="68852"/>
              <a:ext cx="360" cy="1041480"/>
            </p14:xfrm>
          </p:contentPart>
        </mc:Choice>
        <mc:Fallback xmlns="">
          <p:pic>
            <p:nvPicPr>
              <p:cNvPr id="2" name="インク 1">
                <a:extLst>
                  <a:ext uri="{FF2B5EF4-FFF2-40B4-BE49-F238E27FC236}">
                    <a16:creationId xmlns:a16="http://schemas.microsoft.com/office/drawing/2014/main" id="{8CC8BF85-3E45-B675-6BD9-8C859A60876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4656" y="-74788"/>
                <a:ext cx="144000" cy="13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インク 2">
                <a:extLst>
                  <a:ext uri="{FF2B5EF4-FFF2-40B4-BE49-F238E27FC236}">
                    <a16:creationId xmlns:a16="http://schemas.microsoft.com/office/drawing/2014/main" id="{2B2D6BE3-1237-D390-9462-5136ADBDD107}"/>
                  </a:ext>
                </a:extLst>
              </p14:cNvPr>
              <p14:cNvContentPartPr/>
              <p14:nvPr/>
            </p14:nvContentPartPr>
            <p14:xfrm>
              <a:off x="4208936" y="95743"/>
              <a:ext cx="360" cy="1120680"/>
            </p14:xfrm>
          </p:contentPart>
        </mc:Choice>
        <mc:Fallback xmlns="">
          <p:pic>
            <p:nvPicPr>
              <p:cNvPr id="3" name="インク 2">
                <a:extLst>
                  <a:ext uri="{FF2B5EF4-FFF2-40B4-BE49-F238E27FC236}">
                    <a16:creationId xmlns:a16="http://schemas.microsoft.com/office/drawing/2014/main" id="{2B2D6BE3-1237-D390-9462-5136ADBDD1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37296" y="-48257"/>
                <a:ext cx="144000" cy="140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インク 5">
                <a:extLst>
                  <a:ext uri="{FF2B5EF4-FFF2-40B4-BE49-F238E27FC236}">
                    <a16:creationId xmlns:a16="http://schemas.microsoft.com/office/drawing/2014/main" id="{79803A57-6FE8-6E77-5000-90FC8194FA21}"/>
                  </a:ext>
                </a:extLst>
              </p14:cNvPr>
              <p14:cNvContentPartPr/>
              <p14:nvPr/>
            </p14:nvContentPartPr>
            <p14:xfrm>
              <a:off x="6638576" y="5383"/>
              <a:ext cx="360" cy="1206000"/>
            </p14:xfrm>
          </p:contentPart>
        </mc:Choice>
        <mc:Fallback xmlns="">
          <p:pic>
            <p:nvPicPr>
              <p:cNvPr id="6" name="インク 5">
                <a:extLst>
                  <a:ext uri="{FF2B5EF4-FFF2-40B4-BE49-F238E27FC236}">
                    <a16:creationId xmlns:a16="http://schemas.microsoft.com/office/drawing/2014/main" id="{79803A57-6FE8-6E77-5000-90FC8194FA2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66576" y="-138617"/>
                <a:ext cx="144000" cy="149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インク 7">
                <a:extLst>
                  <a:ext uri="{FF2B5EF4-FFF2-40B4-BE49-F238E27FC236}">
                    <a16:creationId xmlns:a16="http://schemas.microsoft.com/office/drawing/2014/main" id="{16B77882-F1FF-3BB3-CD62-649DCC7A14D2}"/>
                  </a:ext>
                </a:extLst>
              </p14:cNvPr>
              <p14:cNvContentPartPr/>
              <p14:nvPr/>
            </p14:nvContentPartPr>
            <p14:xfrm>
              <a:off x="9089456" y="74503"/>
              <a:ext cx="360" cy="1169280"/>
            </p14:xfrm>
          </p:contentPart>
        </mc:Choice>
        <mc:Fallback xmlns="">
          <p:pic>
            <p:nvPicPr>
              <p:cNvPr id="8" name="インク 7">
                <a:extLst>
                  <a:ext uri="{FF2B5EF4-FFF2-40B4-BE49-F238E27FC236}">
                    <a16:creationId xmlns:a16="http://schemas.microsoft.com/office/drawing/2014/main" id="{16B77882-F1FF-3BB3-CD62-649DCC7A14D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17456" y="-69497"/>
                <a:ext cx="144000" cy="145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09E7809-2C4A-0D1A-AD63-1A97C1DC9E17}"/>
              </a:ext>
            </a:extLst>
          </p:cNvPr>
          <p:cNvGrpSpPr/>
          <p:nvPr/>
        </p:nvGrpSpPr>
        <p:grpSpPr>
          <a:xfrm>
            <a:off x="6799136" y="2104903"/>
            <a:ext cx="21600" cy="50040"/>
            <a:chOff x="6799136" y="2104903"/>
            <a:chExt cx="21600" cy="500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9" name="インク 8">
                  <a:extLst>
                    <a:ext uri="{FF2B5EF4-FFF2-40B4-BE49-F238E27FC236}">
                      <a16:creationId xmlns:a16="http://schemas.microsoft.com/office/drawing/2014/main" id="{21FD4994-BDE8-2784-B89D-6D35CC1DE16A}"/>
                    </a:ext>
                  </a:extLst>
                </p14:cNvPr>
                <p14:cNvContentPartPr/>
                <p14:nvPr/>
              </p14:nvContentPartPr>
              <p14:xfrm>
                <a:off x="6820376" y="2104903"/>
                <a:ext cx="360" cy="360"/>
              </p14:xfrm>
            </p:contentPart>
          </mc:Choice>
          <mc:Fallback xmlns="">
            <p:pic>
              <p:nvPicPr>
                <p:cNvPr id="9" name="インク 8">
                  <a:extLst>
                    <a:ext uri="{FF2B5EF4-FFF2-40B4-BE49-F238E27FC236}">
                      <a16:creationId xmlns:a16="http://schemas.microsoft.com/office/drawing/2014/main" id="{21FD4994-BDE8-2784-B89D-6D35CC1DE16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811736" y="2051263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10" name="インク 9">
                  <a:extLst>
                    <a:ext uri="{FF2B5EF4-FFF2-40B4-BE49-F238E27FC236}">
                      <a16:creationId xmlns:a16="http://schemas.microsoft.com/office/drawing/2014/main" id="{C72391F9-C86C-28C2-AC63-13FB69AB290B}"/>
                    </a:ext>
                  </a:extLst>
                </p14:cNvPr>
                <p14:cNvContentPartPr/>
                <p14:nvPr/>
              </p14:nvContentPartPr>
              <p14:xfrm>
                <a:off x="6799136" y="2121103"/>
                <a:ext cx="21600" cy="33840"/>
              </p14:xfrm>
            </p:contentPart>
          </mc:Choice>
          <mc:Fallback xmlns="">
            <p:pic>
              <p:nvPicPr>
                <p:cNvPr id="10" name="インク 9">
                  <a:extLst>
                    <a:ext uri="{FF2B5EF4-FFF2-40B4-BE49-F238E27FC236}">
                      <a16:creationId xmlns:a16="http://schemas.microsoft.com/office/drawing/2014/main" id="{C72391F9-C86C-28C2-AC63-13FB69AB290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0496" y="2067103"/>
                  <a:ext cx="39240" cy="14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11" name="インク 10">
                <a:extLst>
                  <a:ext uri="{FF2B5EF4-FFF2-40B4-BE49-F238E27FC236}">
                    <a16:creationId xmlns:a16="http://schemas.microsoft.com/office/drawing/2014/main" id="{98C063DF-4F2F-6EF0-35CC-67CAB0F041E9}"/>
                  </a:ext>
                </a:extLst>
              </p14:cNvPr>
              <p14:cNvContentPartPr/>
              <p14:nvPr/>
            </p14:nvContentPartPr>
            <p14:xfrm>
              <a:off x="7022696" y="1844623"/>
              <a:ext cx="4680" cy="360"/>
            </p14:xfrm>
          </p:contentPart>
        </mc:Choice>
        <mc:Fallback xmlns="">
          <p:pic>
            <p:nvPicPr>
              <p:cNvPr id="11" name="インク 10">
                <a:extLst>
                  <a:ext uri="{FF2B5EF4-FFF2-40B4-BE49-F238E27FC236}">
                    <a16:creationId xmlns:a16="http://schemas.microsoft.com/office/drawing/2014/main" id="{98C063DF-4F2F-6EF0-35CC-67CAB0F041E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13696" y="1790623"/>
                <a:ext cx="2232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">
            <p14:nvContentPartPr>
              <p14:cNvPr id="13" name="インク 12">
                <a:extLst>
                  <a:ext uri="{FF2B5EF4-FFF2-40B4-BE49-F238E27FC236}">
                    <a16:creationId xmlns:a16="http://schemas.microsoft.com/office/drawing/2014/main" id="{C2312978-418D-D216-117D-FD645DFF57CC}"/>
                  </a:ext>
                </a:extLst>
              </p14:cNvPr>
              <p14:cNvContentPartPr/>
              <p14:nvPr/>
            </p14:nvContentPartPr>
            <p14:xfrm>
              <a:off x="5890136" y="2737783"/>
              <a:ext cx="360" cy="360"/>
            </p14:xfrm>
          </p:contentPart>
        </mc:Choice>
        <mc:Fallback xmlns="">
          <p:pic>
            <p:nvPicPr>
              <p:cNvPr id="13" name="インク 12">
                <a:extLst>
                  <a:ext uri="{FF2B5EF4-FFF2-40B4-BE49-F238E27FC236}">
                    <a16:creationId xmlns:a16="http://schemas.microsoft.com/office/drawing/2014/main" id="{C2312978-418D-D216-117D-FD645DFF57C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81136" y="2684143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">
            <p14:nvContentPartPr>
              <p14:cNvPr id="16" name="インク 15">
                <a:extLst>
                  <a:ext uri="{FF2B5EF4-FFF2-40B4-BE49-F238E27FC236}">
                    <a16:creationId xmlns:a16="http://schemas.microsoft.com/office/drawing/2014/main" id="{2D66A8C7-C192-BDCE-273D-DB245584D975}"/>
                  </a:ext>
                </a:extLst>
              </p14:cNvPr>
              <p14:cNvContentPartPr/>
              <p14:nvPr/>
            </p14:nvContentPartPr>
            <p14:xfrm>
              <a:off x="5289296" y="2923903"/>
              <a:ext cx="360" cy="360"/>
            </p14:xfrm>
          </p:contentPart>
        </mc:Choice>
        <mc:Fallback xmlns="">
          <p:pic>
            <p:nvPicPr>
              <p:cNvPr id="16" name="インク 15">
                <a:extLst>
                  <a:ext uri="{FF2B5EF4-FFF2-40B4-BE49-F238E27FC236}">
                    <a16:creationId xmlns:a16="http://schemas.microsoft.com/office/drawing/2014/main" id="{2D66A8C7-C192-BDCE-273D-DB245584D97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280656" y="2870263"/>
                <a:ext cx="18000" cy="10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E2C8D994-B4F6-D597-3B12-C06180397C7A}"/>
              </a:ext>
            </a:extLst>
          </p:cNvPr>
          <p:cNvGrpSpPr/>
          <p:nvPr/>
        </p:nvGrpSpPr>
        <p:grpSpPr>
          <a:xfrm>
            <a:off x="5570456" y="1743823"/>
            <a:ext cx="165960" cy="111960"/>
            <a:chOff x="5570456" y="1743823"/>
            <a:chExt cx="165960" cy="1119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17" name="インク 16">
                  <a:extLst>
                    <a:ext uri="{FF2B5EF4-FFF2-40B4-BE49-F238E27FC236}">
                      <a16:creationId xmlns:a16="http://schemas.microsoft.com/office/drawing/2014/main" id="{21E98949-4671-D273-CDBF-DD14ACC9D5A2}"/>
                    </a:ext>
                  </a:extLst>
                </p14:cNvPr>
                <p14:cNvContentPartPr/>
                <p14:nvPr/>
              </p14:nvContentPartPr>
              <p14:xfrm>
                <a:off x="5736056" y="1855423"/>
                <a:ext cx="360" cy="360"/>
              </p14:xfrm>
            </p:contentPart>
          </mc:Choice>
          <mc:Fallback xmlns="">
            <p:pic>
              <p:nvPicPr>
                <p:cNvPr id="17" name="インク 16">
                  <a:extLst>
                    <a:ext uri="{FF2B5EF4-FFF2-40B4-BE49-F238E27FC236}">
                      <a16:creationId xmlns:a16="http://schemas.microsoft.com/office/drawing/2014/main" id="{21E98949-4671-D273-CDBF-DD14ACC9D5A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27416" y="1801423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18" name="インク 17">
                  <a:extLst>
                    <a:ext uri="{FF2B5EF4-FFF2-40B4-BE49-F238E27FC236}">
                      <a16:creationId xmlns:a16="http://schemas.microsoft.com/office/drawing/2014/main" id="{831949E6-8809-32A3-1E2C-D386CAB9EC24}"/>
                    </a:ext>
                  </a:extLst>
                </p14:cNvPr>
                <p14:cNvContentPartPr/>
                <p14:nvPr/>
              </p14:nvContentPartPr>
              <p14:xfrm>
                <a:off x="5693576" y="1743823"/>
                <a:ext cx="360" cy="360"/>
              </p14:xfrm>
            </p:contentPart>
          </mc:Choice>
          <mc:Fallback xmlns="">
            <p:pic>
              <p:nvPicPr>
                <p:cNvPr id="18" name="インク 17">
                  <a:extLst>
                    <a:ext uri="{FF2B5EF4-FFF2-40B4-BE49-F238E27FC236}">
                      <a16:creationId xmlns:a16="http://schemas.microsoft.com/office/drawing/2014/main" id="{831949E6-8809-32A3-1E2C-D386CAB9EC2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84936" y="1689823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19" name="インク 18">
                  <a:extLst>
                    <a:ext uri="{FF2B5EF4-FFF2-40B4-BE49-F238E27FC236}">
                      <a16:creationId xmlns:a16="http://schemas.microsoft.com/office/drawing/2014/main" id="{D3F41EF3-360A-D492-6EC2-073760DA9181}"/>
                    </a:ext>
                  </a:extLst>
                </p14:cNvPr>
                <p14:cNvContentPartPr/>
                <p14:nvPr/>
              </p14:nvContentPartPr>
              <p14:xfrm>
                <a:off x="5570456" y="1743823"/>
                <a:ext cx="123480" cy="62640"/>
              </p14:xfrm>
            </p:contentPart>
          </mc:Choice>
          <mc:Fallback xmlns="">
            <p:pic>
              <p:nvPicPr>
                <p:cNvPr id="19" name="インク 18">
                  <a:extLst>
                    <a:ext uri="{FF2B5EF4-FFF2-40B4-BE49-F238E27FC236}">
                      <a16:creationId xmlns:a16="http://schemas.microsoft.com/office/drawing/2014/main" id="{D3F41EF3-360A-D492-6EC2-073760DA918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561456" y="1689823"/>
                  <a:ext cx="141120" cy="1702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074" name="Picture 2" descr="万歳をして喜ぶ人のイラスト（男性） | かわいいフリー素材集 いらすとや">
            <a:extLst>
              <a:ext uri="{FF2B5EF4-FFF2-40B4-BE49-F238E27FC236}">
                <a16:creationId xmlns:a16="http://schemas.microsoft.com/office/drawing/2014/main" id="{4B9C1F76-B387-4F1B-DD68-47A8180FF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826" y="1513621"/>
            <a:ext cx="1780242" cy="1780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いろいろな表情の酔っぱらいのイラスト（男性） | かわいいフリー素材集 いらすとや">
            <a:extLst>
              <a:ext uri="{FF2B5EF4-FFF2-40B4-BE49-F238E27FC236}">
                <a16:creationId xmlns:a16="http://schemas.microsoft.com/office/drawing/2014/main" id="{B8B53D80-9727-C5B4-F95A-416E3A782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450" y="1428782"/>
            <a:ext cx="1283141" cy="163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お腹のたるみを気にする人イラスト | かわいいフリー素材集 いらすとや">
            <a:extLst>
              <a:ext uri="{FF2B5EF4-FFF2-40B4-BE49-F238E27FC236}">
                <a16:creationId xmlns:a16="http://schemas.microsoft.com/office/drawing/2014/main" id="{37E224E8-F268-CF8F-1BD1-AECC339AA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838" y="1398650"/>
            <a:ext cx="1229926" cy="188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遅刻しそうな人のイラスト「男性会社員」 | かわいいフリー素材集 いらすとや">
            <a:extLst>
              <a:ext uri="{FF2B5EF4-FFF2-40B4-BE49-F238E27FC236}">
                <a16:creationId xmlns:a16="http://schemas.microsoft.com/office/drawing/2014/main" id="{1990F300-77FF-3810-3402-79A995EAC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849" y="1252287"/>
            <a:ext cx="1989494" cy="217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B5473D-9D49-D6E9-2482-D20A1C74A1A0}"/>
              </a:ext>
            </a:extLst>
          </p:cNvPr>
          <p:cNvSpPr txBox="1"/>
          <p:nvPr/>
        </p:nvSpPr>
        <p:spPr>
          <a:xfrm>
            <a:off x="6405938" y="5455577"/>
            <a:ext cx="4263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/>
              <a:t>I hope you enjoyed it. </a:t>
            </a:r>
          </a:p>
        </p:txBody>
      </p:sp>
    </p:spTree>
    <p:extLst>
      <p:ext uri="{BB962C8B-B14F-4D97-AF65-F5344CB8AC3E}">
        <p14:creationId xmlns:p14="http://schemas.microsoft.com/office/powerpoint/2010/main" val="2983302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4005155" y="1507625"/>
            <a:ext cx="6492048" cy="404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Title: A simple way to break a bad habit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Speaker: Judson Brewer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Link:  : 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https://www.ted.com/talks/judson_brewer_a_simple_way_to_break_a_bad_habit?utm_campaign=tedspread&amp;utm_medium=referral&amp;utm_source=tedcomshare</a:t>
            </a:r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marL="514350" indent="-514350" algn="just">
              <a:buAutoNum type="arabicPeriod"/>
            </a:pPr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  <a:endParaRPr lang="en-US" sz="2800" dirty="0">
              <a:latin typeface="Muli" panose="000005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365623" y="826836"/>
            <a:ext cx="5438724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2224197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3B937F-0267-49DE-95A0-4410B9C521DB}"/>
              </a:ext>
            </a:extLst>
          </p:cNvPr>
          <p:cNvSpPr/>
          <p:nvPr/>
        </p:nvSpPr>
        <p:spPr>
          <a:xfrm>
            <a:off x="554182" y="455303"/>
            <a:ext cx="11083636" cy="594739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28B14E0-D3FC-4CCC-A856-21B3C36C1D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9" t="32003" r="24342" b="17530"/>
          <a:stretch/>
        </p:blipFill>
        <p:spPr>
          <a:xfrm>
            <a:off x="1016000" y="888584"/>
            <a:ext cx="10160000" cy="5080832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6CCCBA-A738-4C80-828F-987B00CCE931}"/>
              </a:ext>
            </a:extLst>
          </p:cNvPr>
          <p:cNvSpPr txBox="1"/>
          <p:nvPr/>
        </p:nvSpPr>
        <p:spPr>
          <a:xfrm>
            <a:off x="5741281" y="1959158"/>
            <a:ext cx="4938705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7200" dirty="0">
                <a:solidFill>
                  <a:schemeClr val="bg1"/>
                </a:solidFill>
                <a:latin typeface="Josefin Sans" panose="00000500000000000000" pitchFamily="2" charset="0"/>
                <a:cs typeface="Arial Bold" panose="020B0704020202020204" pitchFamily="34" charset="0"/>
              </a:rPr>
              <a:t>Thank you!!</a:t>
            </a:r>
          </a:p>
        </p:txBody>
      </p:sp>
    </p:spTree>
    <p:extLst>
      <p:ext uri="{BB962C8B-B14F-4D97-AF65-F5344CB8AC3E}">
        <p14:creationId xmlns:p14="http://schemas.microsoft.com/office/powerpoint/2010/main" val="94938190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34">
  <a:themeElements>
    <a:clrScheme name="Custom 11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4E1F2"/>
      </a:accent1>
      <a:accent2>
        <a:srgbClr val="89C2E5"/>
      </a:accent2>
      <a:accent3>
        <a:srgbClr val="4FA4D9"/>
      </a:accent3>
      <a:accent4>
        <a:srgbClr val="13415C"/>
      </a:accent4>
      <a:accent5>
        <a:srgbClr val="0C2C3E"/>
      </a:accent5>
      <a:accent6>
        <a:srgbClr val="9CAEB8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34" id="{6404D10C-9007-48E6-86EE-D99F7EB3DBEF}" vid="{CE82C3CC-E669-4D5F-BFC3-4D90DCB332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34</Template>
  <TotalTime>7640</TotalTime>
  <Words>625</Words>
  <Application>Microsoft Macintosh PowerPoint</Application>
  <PresentationFormat>Widescreen</PresentationFormat>
  <Paragraphs>103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Muli</vt:lpstr>
      <vt:lpstr>Arial</vt:lpstr>
      <vt:lpstr>Calibri</vt:lpstr>
      <vt:lpstr>Josefin Sans</vt:lpstr>
      <vt:lpstr>Josefin Sans Bold</vt:lpstr>
      <vt:lpstr>Theme 34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Jason Pipe</cp:lastModifiedBy>
  <cp:revision>444</cp:revision>
  <dcterms:created xsi:type="dcterms:W3CDTF">2021-12-25T05:14:32Z</dcterms:created>
  <dcterms:modified xsi:type="dcterms:W3CDTF">2024-05-09T10:37:05Z</dcterms:modified>
</cp:coreProperties>
</file>