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63" r:id="rId5"/>
    <p:sldId id="264" r:id="rId6"/>
    <p:sldId id="269" r:id="rId7"/>
    <p:sldId id="265" r:id="rId8"/>
    <p:sldId id="258" r:id="rId9"/>
    <p:sldId id="259" r:id="rId10"/>
    <p:sldId id="266" r:id="rId11"/>
    <p:sldId id="26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79"/>
  </p:normalViewPr>
  <p:slideViewPr>
    <p:cSldViewPr snapToGrid="0">
      <p:cViewPr varScale="1">
        <p:scale>
          <a:sx n="88" d="100"/>
          <a:sy n="88" d="100"/>
        </p:scale>
        <p:origin x="9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ja-JP" altLang="en-US"/>
              <a:t>マスター タイトルの書式設定</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8D242ED-995F-4890-8E01-C870BA3B3186}" type="datetimeFigureOut">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DDD19C-14E5-4294-A982-E5249907720B}" type="slidenum">
              <a:rPr kumimoji="1" lang="ja-JP" altLang="en-US" smtClean="0"/>
              <a:t>‹#›</a:t>
            </a:fld>
            <a:endParaRPr kumimoji="1" lang="ja-JP" altLang="en-US"/>
          </a:p>
        </p:txBody>
      </p:sp>
    </p:spTree>
    <p:extLst>
      <p:ext uri="{BB962C8B-B14F-4D97-AF65-F5344CB8AC3E}">
        <p14:creationId xmlns:p14="http://schemas.microsoft.com/office/powerpoint/2010/main" val="1449344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3"/>
          <p:cNvSpPr>
            <a:spLocks noGrp="1"/>
          </p:cNvSpPr>
          <p:nvPr>
            <p:ph type="dt" sz="half" idx="10"/>
          </p:nvPr>
        </p:nvSpPr>
        <p:spPr/>
        <p:txBody>
          <a:bodyPr/>
          <a:lstStyle/>
          <a:p>
            <a:fld id="{C8D242ED-995F-4890-8E01-C870BA3B3186}" type="datetimeFigureOut">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DDD19C-14E5-4294-A982-E5249907720B}" type="slidenum">
              <a:rPr kumimoji="1" lang="ja-JP" altLang="en-US" smtClean="0"/>
              <a:t>‹#›</a:t>
            </a:fld>
            <a:endParaRPr kumimoji="1" lang="ja-JP" altLang="en-US"/>
          </a:p>
        </p:txBody>
      </p:sp>
    </p:spTree>
    <p:extLst>
      <p:ext uri="{BB962C8B-B14F-4D97-AF65-F5344CB8AC3E}">
        <p14:creationId xmlns:p14="http://schemas.microsoft.com/office/powerpoint/2010/main" val="2129777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8D242ED-995F-4890-8E01-C870BA3B3186}" type="datetimeFigureOut">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DDD19C-14E5-4294-A982-E5249907720B}" type="slidenum">
              <a:rPr kumimoji="1" lang="ja-JP" altLang="en-US" smtClean="0"/>
              <a:t>‹#›</a:t>
            </a:fld>
            <a:endParaRPr kumimoji="1" lang="ja-JP" altLang="en-US"/>
          </a:p>
        </p:txBody>
      </p:sp>
    </p:spTree>
    <p:extLst>
      <p:ext uri="{BB962C8B-B14F-4D97-AF65-F5344CB8AC3E}">
        <p14:creationId xmlns:p14="http://schemas.microsoft.com/office/powerpoint/2010/main" val="269052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8D242ED-995F-4890-8E01-C870BA3B3186}" type="datetimeFigureOut">
              <a:rPr kumimoji="1" lang="ja-JP" altLang="en-US" smtClean="0"/>
              <a:t>2025/2/19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BDDD19C-14E5-4294-A982-E5249907720B}" type="slidenum">
              <a:rPr kumimoji="1" lang="ja-JP" altLang="en-US" smtClean="0"/>
              <a:t>‹#›</a:t>
            </a:fld>
            <a:endParaRPr kumimoji="1" lang="ja-JP" altLang="en-US"/>
          </a:p>
        </p:txBody>
      </p:sp>
    </p:spTree>
    <p:extLst>
      <p:ext uri="{BB962C8B-B14F-4D97-AF65-F5344CB8AC3E}">
        <p14:creationId xmlns:p14="http://schemas.microsoft.com/office/powerpoint/2010/main" val="2577008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8D242ED-995F-4890-8E01-C870BA3B3186}" type="datetimeFigureOut">
              <a:rPr kumimoji="1" lang="ja-JP" altLang="en-US" smtClean="0"/>
              <a:t>2025/2/19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BDDD19C-14E5-4294-A982-E5249907720B}" type="slidenum">
              <a:rPr kumimoji="1" lang="ja-JP" altLang="en-US" smtClean="0"/>
              <a:t>‹#›</a:t>
            </a:fld>
            <a:endParaRPr kumimoji="1" lang="ja-JP" altLang="en-US"/>
          </a:p>
        </p:txBody>
      </p:sp>
    </p:spTree>
    <p:extLst>
      <p:ext uri="{BB962C8B-B14F-4D97-AF65-F5344CB8AC3E}">
        <p14:creationId xmlns:p14="http://schemas.microsoft.com/office/powerpoint/2010/main" val="1233563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7" name="Date Placeholder 2"/>
          <p:cNvSpPr>
            <a:spLocks noGrp="1"/>
          </p:cNvSpPr>
          <p:nvPr>
            <p:ph type="dt" sz="half" idx="10"/>
          </p:nvPr>
        </p:nvSpPr>
        <p:spPr/>
        <p:txBody>
          <a:bodyPr/>
          <a:lstStyle/>
          <a:p>
            <a:fld id="{C8D242ED-995F-4890-8E01-C870BA3B3186}" type="datetimeFigureOut">
              <a:rPr kumimoji="1" lang="ja-JP" altLang="en-US" smtClean="0"/>
              <a:t>2025/2/19</a:t>
            </a:fld>
            <a:endParaRPr kumimoji="1" lang="ja-JP" altLang="en-US"/>
          </a:p>
        </p:txBody>
      </p:sp>
      <p:sp>
        <p:nvSpPr>
          <p:cNvPr id="5" name="Footer Placeholder 3"/>
          <p:cNvSpPr>
            <a:spLocks noGrp="1"/>
          </p:cNvSpPr>
          <p:nvPr>
            <p:ph type="ftr" sz="quarter" idx="11"/>
          </p:nvPr>
        </p:nvSpPr>
        <p:spPr/>
        <p:txBody>
          <a:bodyPr/>
          <a:lstStyle/>
          <a:p>
            <a:endParaRPr kumimoji="1" lang="ja-JP" altLang="en-US"/>
          </a:p>
        </p:txBody>
      </p:sp>
      <p:sp>
        <p:nvSpPr>
          <p:cNvPr id="6" name="Slide Number Placeholder 4"/>
          <p:cNvSpPr>
            <a:spLocks noGrp="1"/>
          </p:cNvSpPr>
          <p:nvPr>
            <p:ph type="sldNum" sz="quarter" idx="12"/>
          </p:nvPr>
        </p:nvSpPr>
        <p:spPr/>
        <p:txBody>
          <a:bodyPr/>
          <a:lstStyle/>
          <a:p>
            <a:fld id="{8BDDD19C-14E5-4294-A982-E5249907720B}" type="slidenum">
              <a:rPr kumimoji="1" lang="ja-JP" altLang="en-US" smtClean="0"/>
              <a:t>‹#›</a:t>
            </a:fld>
            <a:endParaRPr kumimoji="1" lang="ja-JP" altLang="en-US"/>
          </a:p>
        </p:txBody>
      </p:sp>
    </p:spTree>
    <p:extLst>
      <p:ext uri="{BB962C8B-B14F-4D97-AF65-F5344CB8AC3E}">
        <p14:creationId xmlns:p14="http://schemas.microsoft.com/office/powerpoint/2010/main" val="824144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8D242ED-995F-4890-8E01-C870BA3B3186}" type="datetimeFigureOut">
              <a:rPr kumimoji="1" lang="ja-JP" altLang="en-US" smtClean="0"/>
              <a:t>2025/2/19</a:t>
            </a:fld>
            <a:endParaRPr kumimoji="1" lang="ja-JP" altLang="en-US"/>
          </a:p>
        </p:txBody>
      </p:sp>
      <p:sp>
        <p:nvSpPr>
          <p:cNvPr id="5" name="Footer Placeholder 2"/>
          <p:cNvSpPr>
            <a:spLocks noGrp="1"/>
          </p:cNvSpPr>
          <p:nvPr>
            <p:ph type="ftr" sz="quarter" idx="11"/>
          </p:nvPr>
        </p:nvSpPr>
        <p:spPr/>
        <p:txBody>
          <a:bodyPr/>
          <a:lstStyle/>
          <a:p>
            <a:endParaRPr kumimoji="1" lang="ja-JP" altLang="en-US"/>
          </a:p>
        </p:txBody>
      </p:sp>
      <p:sp>
        <p:nvSpPr>
          <p:cNvPr id="6" name="Slide Number Placeholder 3"/>
          <p:cNvSpPr>
            <a:spLocks noGrp="1"/>
          </p:cNvSpPr>
          <p:nvPr>
            <p:ph type="sldNum" sz="quarter" idx="12"/>
          </p:nvPr>
        </p:nvSpPr>
        <p:spPr/>
        <p:txBody>
          <a:bodyPr/>
          <a:lstStyle/>
          <a:p>
            <a:fld id="{8BDDD19C-14E5-4294-A982-E5249907720B}" type="slidenum">
              <a:rPr kumimoji="1" lang="ja-JP" altLang="en-US" smtClean="0"/>
              <a:t>‹#›</a:t>
            </a:fld>
            <a:endParaRPr kumimoji="1" lang="ja-JP" altLang="en-US"/>
          </a:p>
        </p:txBody>
      </p:sp>
    </p:spTree>
    <p:extLst>
      <p:ext uri="{BB962C8B-B14F-4D97-AF65-F5344CB8AC3E}">
        <p14:creationId xmlns:p14="http://schemas.microsoft.com/office/powerpoint/2010/main" val="1241541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ja-JP" altLang="en-US"/>
              <a:t>マスター タイトルの書式設定</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7" name="Date Placeholder 4"/>
          <p:cNvSpPr>
            <a:spLocks noGrp="1"/>
          </p:cNvSpPr>
          <p:nvPr>
            <p:ph type="dt" sz="half" idx="10"/>
          </p:nvPr>
        </p:nvSpPr>
        <p:spPr/>
        <p:txBody>
          <a:bodyPr/>
          <a:lstStyle/>
          <a:p>
            <a:fld id="{C8D242ED-995F-4890-8E01-C870BA3B3186}" type="datetimeFigureOut">
              <a:rPr kumimoji="1" lang="ja-JP" altLang="en-US" smtClean="0"/>
              <a:t>2025/2/19</a:t>
            </a:fld>
            <a:endParaRPr kumimoji="1" lang="ja-JP" altLang="en-US"/>
          </a:p>
        </p:txBody>
      </p:sp>
      <p:sp>
        <p:nvSpPr>
          <p:cNvPr id="5" name="Footer Placeholder 5"/>
          <p:cNvSpPr>
            <a:spLocks noGrp="1"/>
          </p:cNvSpPr>
          <p:nvPr>
            <p:ph type="ftr" sz="quarter" idx="11"/>
          </p:nvPr>
        </p:nvSpPr>
        <p:spPr/>
        <p:txBody>
          <a:bodyPr/>
          <a:lstStyle/>
          <a:p>
            <a:endParaRPr kumimoji="1" lang="ja-JP" altLang="en-US"/>
          </a:p>
        </p:txBody>
      </p:sp>
      <p:sp>
        <p:nvSpPr>
          <p:cNvPr id="6" name="Slide Number Placeholder 6"/>
          <p:cNvSpPr>
            <a:spLocks noGrp="1"/>
          </p:cNvSpPr>
          <p:nvPr>
            <p:ph type="sldNum" sz="quarter" idx="12"/>
          </p:nvPr>
        </p:nvSpPr>
        <p:spPr/>
        <p:txBody>
          <a:bodyPr/>
          <a:lstStyle/>
          <a:p>
            <a:fld id="{8BDDD19C-14E5-4294-A982-E5249907720B}" type="slidenum">
              <a:rPr kumimoji="1" lang="ja-JP" altLang="en-US" smtClean="0"/>
              <a:t>‹#›</a:t>
            </a:fld>
            <a:endParaRPr kumimoji="1" lang="ja-JP" altLang="en-US"/>
          </a:p>
        </p:txBody>
      </p:sp>
    </p:spTree>
    <p:extLst>
      <p:ext uri="{BB962C8B-B14F-4D97-AF65-F5344CB8AC3E}">
        <p14:creationId xmlns:p14="http://schemas.microsoft.com/office/powerpoint/2010/main" val="147174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D242ED-995F-4890-8E01-C870BA3B3186}" type="datetimeFigureOut">
              <a:rPr kumimoji="1" lang="ja-JP" altLang="en-US" smtClean="0"/>
              <a:t>2025/2/19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BDDD19C-14E5-4294-A982-E5249907720B}" type="slidenum">
              <a:rPr kumimoji="1" lang="ja-JP" altLang="en-US" smtClean="0"/>
              <a:t>‹#›</a:t>
            </a:fld>
            <a:endParaRPr kumimoji="1" lang="ja-JP" altLang="en-US"/>
          </a:p>
        </p:txBody>
      </p:sp>
    </p:spTree>
    <p:extLst>
      <p:ext uri="{BB962C8B-B14F-4D97-AF65-F5344CB8AC3E}">
        <p14:creationId xmlns:p14="http://schemas.microsoft.com/office/powerpoint/2010/main" val="2831149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パノラマ写真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D242ED-995F-4890-8E01-C870BA3B3186}" type="datetimeFigureOut">
              <a:rPr kumimoji="1" lang="ja-JP" altLang="en-US" smtClean="0"/>
              <a:t>2025/2/19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BDDD19C-14E5-4294-A982-E5249907720B}" type="slidenum">
              <a:rPr kumimoji="1" lang="ja-JP" altLang="en-US" smtClean="0"/>
              <a:t>‹#›</a:t>
            </a:fld>
            <a:endParaRPr kumimoji="1" lang="ja-JP" altLang="en-US"/>
          </a:p>
        </p:txBody>
      </p:sp>
    </p:spTree>
    <p:extLst>
      <p:ext uri="{BB962C8B-B14F-4D97-AF65-F5344CB8AC3E}">
        <p14:creationId xmlns:p14="http://schemas.microsoft.com/office/powerpoint/2010/main" val="2219123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ja-JP" altLang="en-US"/>
              <a:t>マスター タイトルの書式設定</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8D242ED-995F-4890-8E01-C870BA3B3186}" type="datetimeFigureOut">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DDD19C-14E5-4294-A982-E5249907720B}" type="slidenum">
              <a:rPr kumimoji="1" lang="ja-JP" altLang="en-US" smtClean="0"/>
              <a:t>‹#›</a:t>
            </a:fld>
            <a:endParaRPr kumimoji="1" lang="ja-JP" altLang="en-US"/>
          </a:p>
        </p:txBody>
      </p:sp>
    </p:spTree>
    <p:extLst>
      <p:ext uri="{BB962C8B-B14F-4D97-AF65-F5344CB8AC3E}">
        <p14:creationId xmlns:p14="http://schemas.microsoft.com/office/powerpoint/2010/main" val="3991701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ja-JP" altLang="en-US"/>
              <a:t>マスター タイトルの書式設定</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ja-JP" altLang="en-US"/>
              <a:t>マスター テキストの書式設定</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8D242ED-995F-4890-8E01-C870BA3B3186}" type="datetimeFigureOut">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DDD19C-14E5-4294-A982-E5249907720B}" type="slidenum">
              <a:rPr kumimoji="1" lang="ja-JP" altLang="en-US" smtClean="0"/>
              <a:t>‹#›</a:t>
            </a:fld>
            <a:endParaRPr kumimoji="1" lang="ja-JP" alt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959993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8D242ED-995F-4890-8E01-C870BA3B3186}" type="datetimeFigureOut">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DDD19C-14E5-4294-A982-E5249907720B}" type="slidenum">
              <a:rPr kumimoji="1" lang="ja-JP" altLang="en-US" smtClean="0"/>
              <a:t>‹#›</a:t>
            </a:fld>
            <a:endParaRPr kumimoji="1" lang="ja-JP" altLang="en-US"/>
          </a:p>
        </p:txBody>
      </p:sp>
    </p:spTree>
    <p:extLst>
      <p:ext uri="{BB962C8B-B14F-4D97-AF65-F5344CB8AC3E}">
        <p14:creationId xmlns:p14="http://schemas.microsoft.com/office/powerpoint/2010/main" val="5591740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8D242ED-995F-4890-8E01-C870BA3B3186}" type="datetimeFigureOut">
              <a:rPr kumimoji="1" lang="ja-JP" altLang="en-US" smtClean="0"/>
              <a:t>2025/2/19</a:t>
            </a:fld>
            <a:endParaRPr kumimoji="1" lang="ja-JP" altLang="en-US"/>
          </a:p>
        </p:txBody>
      </p:sp>
      <p:sp>
        <p:nvSpPr>
          <p:cNvPr id="4"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DDD19C-14E5-4294-A982-E5249907720B}" type="slidenum">
              <a:rPr kumimoji="1" lang="ja-JP" altLang="en-US" smtClean="0"/>
              <a:t>‹#›</a:t>
            </a:fld>
            <a:endParaRPr kumimoji="1" lang="ja-JP" altLang="en-US"/>
          </a:p>
        </p:txBody>
      </p:sp>
    </p:spTree>
    <p:extLst>
      <p:ext uri="{BB962C8B-B14F-4D97-AF65-F5344CB8AC3E}">
        <p14:creationId xmlns:p14="http://schemas.microsoft.com/office/powerpoint/2010/main" val="23546349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つの画像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8D242ED-995F-4890-8E01-C870BA3B3186}" type="datetimeFigureOut">
              <a:rPr kumimoji="1" lang="ja-JP" altLang="en-US" smtClean="0"/>
              <a:t>2025/2/19</a:t>
            </a:fld>
            <a:endParaRPr kumimoji="1" lang="ja-JP" altLang="en-US"/>
          </a:p>
        </p:txBody>
      </p:sp>
      <p:sp>
        <p:nvSpPr>
          <p:cNvPr id="4"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DDD19C-14E5-4294-A982-E5249907720B}" type="slidenum">
              <a:rPr kumimoji="1" lang="ja-JP" altLang="en-US" smtClean="0"/>
              <a:t>‹#›</a:t>
            </a:fld>
            <a:endParaRPr kumimoji="1" lang="ja-JP" altLang="en-US"/>
          </a:p>
        </p:txBody>
      </p:sp>
    </p:spTree>
    <p:extLst>
      <p:ext uri="{BB962C8B-B14F-4D97-AF65-F5344CB8AC3E}">
        <p14:creationId xmlns:p14="http://schemas.microsoft.com/office/powerpoint/2010/main" val="37644988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nchor="t" anchorCtr="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D242ED-995F-4890-8E01-C870BA3B3186}" type="datetimeFigureOut">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DDD19C-14E5-4294-A982-E5249907720B}" type="slidenum">
              <a:rPr kumimoji="1" lang="ja-JP" altLang="en-US" smtClean="0"/>
              <a:t>‹#›</a:t>
            </a:fld>
            <a:endParaRPr kumimoji="1" lang="ja-JP" altLang="en-US"/>
          </a:p>
        </p:txBody>
      </p:sp>
    </p:spTree>
    <p:extLst>
      <p:ext uri="{BB962C8B-B14F-4D97-AF65-F5344CB8AC3E}">
        <p14:creationId xmlns:p14="http://schemas.microsoft.com/office/powerpoint/2010/main" val="8099229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D242ED-995F-4890-8E01-C870BA3B3186}" type="datetimeFigureOut">
              <a:rPr kumimoji="1" lang="ja-JP" altLang="en-US" smtClean="0"/>
              <a:t>2025/2/19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DDD19C-14E5-4294-A982-E5249907720B}" type="slidenum">
              <a:rPr kumimoji="1" lang="ja-JP" altLang="en-US" smtClean="0"/>
              <a:t>‹#›</a:t>
            </a:fld>
            <a:endParaRPr kumimoji="1" lang="ja-JP" altLang="en-US"/>
          </a:p>
        </p:txBody>
      </p:sp>
    </p:spTree>
    <p:extLst>
      <p:ext uri="{BB962C8B-B14F-4D97-AF65-F5344CB8AC3E}">
        <p14:creationId xmlns:p14="http://schemas.microsoft.com/office/powerpoint/2010/main" val="245588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8D242ED-995F-4890-8E01-C870BA3B3186}" type="datetimeFigureOut">
              <a:rPr kumimoji="1" lang="ja-JP" altLang="en-US" smtClean="0"/>
              <a:t>2025/2/19</a:t>
            </a:fld>
            <a:endParaRPr kumimoji="1" lang="ja-JP" alt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kumimoji="1" lang="ja-JP" alt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BDDD19C-14E5-4294-A982-E5249907720B}" type="slidenum">
              <a:rPr kumimoji="1" lang="ja-JP" altLang="en-US" smtClean="0"/>
              <a:t>‹#›</a:t>
            </a:fld>
            <a:endParaRPr kumimoji="1" lang="ja-JP" altLang="en-US"/>
          </a:p>
        </p:txBody>
      </p:sp>
    </p:spTree>
    <p:extLst>
      <p:ext uri="{BB962C8B-B14F-4D97-AF65-F5344CB8AC3E}">
        <p14:creationId xmlns:p14="http://schemas.microsoft.com/office/powerpoint/2010/main" val="64937987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kumimoji="1" sz="4200" b="0" i="0" kern="1200">
          <a:solidFill>
            <a:schemeClr val="tx2"/>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youtu.be/m30r2iDohDg?si=3Ki0siUP3eQTjCdB" TargetMode="External"/><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youtu.be/m30r2iDohDg?si=3Ki0siUP3eQTjCdB"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youtu.be/m30r2iDohDg?si=3Ki0siUP3eQTjCdB"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youtu.be/m30r2iDohDg?si=3Ki0siUP3eQTjCdB"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Picture 4" descr="アナログの壁掛け時計">
            <a:extLst>
              <a:ext uri="{FF2B5EF4-FFF2-40B4-BE49-F238E27FC236}">
                <a16:creationId xmlns:a16="http://schemas.microsoft.com/office/drawing/2014/main" id="{C3590E12-BBE8-ED96-78A3-BCB12306AD51}"/>
              </a:ext>
            </a:extLst>
          </p:cNvPr>
          <p:cNvPicPr>
            <a:picLocks noChangeAspect="1"/>
          </p:cNvPicPr>
          <p:nvPr/>
        </p:nvPicPr>
        <p:blipFill>
          <a:blip r:embed="rId2">
            <a:alphaModFix amt="50000"/>
          </a:blip>
          <a:srcRect t="6514" b="8900"/>
          <a:stretch/>
        </p:blipFill>
        <p:spPr>
          <a:xfrm>
            <a:off x="20" y="1"/>
            <a:ext cx="12191980" cy="6857999"/>
          </a:xfrm>
          <a:prstGeom prst="rect">
            <a:avLst/>
          </a:prstGeom>
        </p:spPr>
      </p:pic>
      <p:sp>
        <p:nvSpPr>
          <p:cNvPr id="2" name="タイトル 1">
            <a:extLst>
              <a:ext uri="{FF2B5EF4-FFF2-40B4-BE49-F238E27FC236}">
                <a16:creationId xmlns:a16="http://schemas.microsoft.com/office/drawing/2014/main" id="{C6C14375-34B8-3DD7-FC73-FB58756CB473}"/>
              </a:ext>
            </a:extLst>
          </p:cNvPr>
          <p:cNvSpPr>
            <a:spLocks noGrp="1"/>
          </p:cNvSpPr>
          <p:nvPr>
            <p:ph type="ctrTitle"/>
          </p:nvPr>
        </p:nvSpPr>
        <p:spPr>
          <a:xfrm>
            <a:off x="3047980" y="3040435"/>
            <a:ext cx="9144000" cy="2900518"/>
          </a:xfrm>
        </p:spPr>
        <p:txBody>
          <a:bodyPr>
            <a:normAutofit/>
          </a:bodyPr>
          <a:lstStyle/>
          <a:p>
            <a:r>
              <a:rPr lang="en-US" altLang="ja-JP" dirty="0">
                <a:solidFill>
                  <a:srgbClr val="FFFFFF"/>
                </a:solidFill>
                <a:latin typeface="Calibri" panose="020F0502020204030204" pitchFamily="34" charset="0"/>
              </a:rPr>
              <a:t>About Time</a:t>
            </a:r>
            <a:endParaRPr kumimoji="1" lang="ja-JP" altLang="en-US">
              <a:solidFill>
                <a:srgbClr val="FFFFFF"/>
              </a:solidFill>
              <a:latin typeface="Calibri" panose="020F0502020204030204" pitchFamily="34" charset="0"/>
            </a:endParaRPr>
          </a:p>
        </p:txBody>
      </p:sp>
      <p:sp>
        <p:nvSpPr>
          <p:cNvPr id="3" name="字幕 2">
            <a:extLst>
              <a:ext uri="{FF2B5EF4-FFF2-40B4-BE49-F238E27FC236}">
                <a16:creationId xmlns:a16="http://schemas.microsoft.com/office/drawing/2014/main" id="{872998C1-77AB-DB0C-10D9-F0C0AD113147}"/>
              </a:ext>
            </a:extLst>
          </p:cNvPr>
          <p:cNvSpPr>
            <a:spLocks noGrp="1"/>
          </p:cNvSpPr>
          <p:nvPr>
            <p:ph type="subTitle" idx="1"/>
          </p:nvPr>
        </p:nvSpPr>
        <p:spPr>
          <a:xfrm>
            <a:off x="1524000" y="5940953"/>
            <a:ext cx="9144000" cy="1098395"/>
          </a:xfrm>
        </p:spPr>
        <p:txBody>
          <a:bodyPr>
            <a:normAutofit/>
          </a:bodyPr>
          <a:lstStyle/>
          <a:p>
            <a:r>
              <a:rPr lang="en-US" altLang="ja-JP" dirty="0">
                <a:solidFill>
                  <a:srgbClr val="FFFFFF"/>
                </a:solidFill>
              </a:rPr>
              <a:t>URL: </a:t>
            </a:r>
            <a:r>
              <a:rPr lang="en-US" altLang="ja-JP" dirty="0">
                <a:solidFill>
                  <a:srgbClr val="FFFFFF"/>
                </a:solidFill>
                <a:hlinkClick r:id="rId3"/>
              </a:rPr>
              <a:t>https://youtu.be/m30r2iDohDg?si=3Ki0siUP3eQTjCdB</a:t>
            </a:r>
            <a:r>
              <a:rPr lang="ja-JP" altLang="en-US">
                <a:solidFill>
                  <a:srgbClr val="FFFFFF"/>
                </a:solidFill>
              </a:rPr>
              <a:t>　</a:t>
            </a:r>
            <a:endParaRPr lang="en-US" altLang="ja-JP" dirty="0">
              <a:solidFill>
                <a:srgbClr val="FFFFFF"/>
              </a:solidFill>
            </a:endParaRPr>
          </a:p>
        </p:txBody>
      </p:sp>
      <p:pic>
        <p:nvPicPr>
          <p:cNvPr id="6" name="Picture 5">
            <a:extLst>
              <a:ext uri="{FF2B5EF4-FFF2-40B4-BE49-F238E27FC236}">
                <a16:creationId xmlns:a16="http://schemas.microsoft.com/office/drawing/2014/main" id="{41F9EE2E-BFB8-E3CC-3CDF-B65E418E06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66515" y="4298494"/>
            <a:ext cx="2191657" cy="2191657"/>
          </a:xfrm>
          <a:prstGeom prst="rect">
            <a:avLst/>
          </a:prstGeom>
        </p:spPr>
      </p:pic>
    </p:spTree>
    <p:extLst>
      <p:ext uri="{BB962C8B-B14F-4D97-AF65-F5344CB8AC3E}">
        <p14:creationId xmlns:p14="http://schemas.microsoft.com/office/powerpoint/2010/main" val="34440324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B2510A-9EA3-17F1-724A-48A79AB1AB6D}"/>
              </a:ext>
            </a:extLst>
          </p:cNvPr>
          <p:cNvSpPr>
            <a:spLocks noGrp="1"/>
          </p:cNvSpPr>
          <p:nvPr>
            <p:ph type="title"/>
          </p:nvPr>
        </p:nvSpPr>
        <p:spPr>
          <a:xfrm>
            <a:off x="838200" y="365125"/>
            <a:ext cx="10515600" cy="716423"/>
          </a:xfrm>
        </p:spPr>
        <p:txBody>
          <a:bodyPr/>
          <a:lstStyle/>
          <a:p>
            <a:r>
              <a:rPr kumimoji="1" lang="en-US" altLang="ja-JP">
                <a:latin typeface="Calibri" panose="020F0502020204030204" pitchFamily="34" charset="0"/>
              </a:rPr>
              <a:t>1. Background</a:t>
            </a:r>
            <a:endParaRPr kumimoji="1" lang="ja-JP" altLang="en-US" dirty="0">
              <a:latin typeface="Calibri" panose="020F0502020204030204" pitchFamily="34" charset="0"/>
            </a:endParaRPr>
          </a:p>
        </p:txBody>
      </p:sp>
      <p:sp>
        <p:nvSpPr>
          <p:cNvPr id="3" name="コンテンツ プレースホルダー 2">
            <a:extLst>
              <a:ext uri="{FF2B5EF4-FFF2-40B4-BE49-F238E27FC236}">
                <a16:creationId xmlns:a16="http://schemas.microsoft.com/office/drawing/2014/main" id="{61B96D11-D349-6A9B-C6A0-110CA240ADA0}"/>
              </a:ext>
            </a:extLst>
          </p:cNvPr>
          <p:cNvSpPr>
            <a:spLocks noGrp="1"/>
          </p:cNvSpPr>
          <p:nvPr>
            <p:ph idx="1"/>
          </p:nvPr>
        </p:nvSpPr>
        <p:spPr>
          <a:xfrm>
            <a:off x="838200" y="1081548"/>
            <a:ext cx="10515600" cy="5411327"/>
          </a:xfrm>
        </p:spPr>
        <p:txBody>
          <a:bodyPr>
            <a:normAutofit lnSpcReduction="10000"/>
          </a:bodyPr>
          <a:lstStyle/>
          <a:p>
            <a:r>
              <a:rPr kumimoji="1" lang="en-US" altLang="ja-JP" sz="2400" dirty="0">
                <a:latin typeface="Calibri" panose="020F0502020204030204" pitchFamily="34" charset="0"/>
                <a:cs typeface="Calibri" panose="020F0502020204030204" pitchFamily="34" charset="0"/>
              </a:rPr>
              <a:t>The movie</a:t>
            </a:r>
          </a:p>
          <a:p>
            <a:pPr>
              <a:buFont typeface="Wingdings" panose="05000000000000000000" pitchFamily="2" charset="2"/>
              <a:buChar char="Ø"/>
            </a:pPr>
            <a:r>
              <a:rPr lang="en-US" altLang="ja-JP" sz="2400" dirty="0">
                <a:latin typeface="Calibri" panose="020F0502020204030204" pitchFamily="34" charset="0"/>
                <a:cs typeface="Calibri" panose="020F0502020204030204" pitchFamily="34" charset="0"/>
              </a:rPr>
              <a:t>The story is about a young man named Tim who can time travel and tries to change his past to make his future better.</a:t>
            </a:r>
          </a:p>
          <a:p>
            <a:pPr>
              <a:buFont typeface="Wingdings" panose="05000000000000000000" pitchFamily="2" charset="2"/>
              <a:buChar char="Ø"/>
            </a:pPr>
            <a:r>
              <a:rPr lang="en-US" altLang="ja-JP" sz="2400" dirty="0">
                <a:latin typeface="Calibri" panose="020F0502020204030204" pitchFamily="34" charset="0"/>
                <a:cs typeface="Calibri" panose="020F0502020204030204" pitchFamily="34" charset="0"/>
              </a:rPr>
              <a:t>Although it is a romantic movie, it also focus on the relationship between Tim and his family, especially his father, who also has the same ability.</a:t>
            </a:r>
          </a:p>
          <a:p>
            <a:pPr>
              <a:buFont typeface="Wingdings" panose="05000000000000000000" pitchFamily="2" charset="2"/>
              <a:buChar char="Ø"/>
            </a:pPr>
            <a:r>
              <a:rPr kumimoji="1" lang="en-US" altLang="ja-JP" sz="2400" dirty="0">
                <a:latin typeface="Calibri" panose="020F0502020204030204" pitchFamily="34" charset="0"/>
                <a:cs typeface="Calibri" panose="020F0502020204030204" pitchFamily="34" charset="0"/>
              </a:rPr>
              <a:t>I chose this movie because the plot is about time, which all of us have, and shows how precious time we have is and how important the way we spend is.</a:t>
            </a:r>
          </a:p>
          <a:p>
            <a:r>
              <a:rPr lang="en-US" altLang="ja-JP" sz="2400" dirty="0">
                <a:latin typeface="Calibri" panose="020F0502020204030204" pitchFamily="34" charset="0"/>
                <a:cs typeface="Calibri" panose="020F0502020204030204" pitchFamily="34" charset="0"/>
              </a:rPr>
              <a:t>The scene</a:t>
            </a:r>
          </a:p>
          <a:p>
            <a:pPr>
              <a:buFont typeface="Wingdings" panose="05000000000000000000" pitchFamily="2" charset="2"/>
              <a:buChar char="Ø"/>
            </a:pPr>
            <a:r>
              <a:rPr lang="en-US" altLang="ja-JP" sz="2400">
                <a:latin typeface="Calibri" panose="020F0502020204030204" pitchFamily="34" charset="0"/>
                <a:cs typeface="Calibri" panose="020F0502020204030204" pitchFamily="34" charset="0"/>
              </a:rPr>
              <a:t>In the scene, Tim visits his father, who has got cancer.</a:t>
            </a:r>
          </a:p>
          <a:p>
            <a:pPr>
              <a:buFont typeface="Wingdings" panose="05000000000000000000" pitchFamily="2" charset="2"/>
              <a:buChar char="Ø"/>
            </a:pPr>
            <a:r>
              <a:rPr lang="en-US" altLang="ja-JP" sz="2400" dirty="0">
                <a:latin typeface="Calibri" panose="020F0502020204030204" pitchFamily="34" charset="0"/>
                <a:cs typeface="Calibri" panose="020F0502020204030204" pitchFamily="34" charset="0"/>
              </a:rPr>
              <a:t>I chose this scene because I agree with Tim’s father’s idea about life. No matter who you are, you can never predict the future. There are good things and bad things in your life, but that is the way it is, and you must accept the truth</a:t>
            </a:r>
            <a:r>
              <a:rPr lang="ja-JP" altLang="en-US" sz="2400">
                <a:latin typeface="Calibri" panose="020F0502020204030204" pitchFamily="34" charset="0"/>
                <a:cs typeface="Calibri" panose="020F0502020204030204" pitchFamily="34" charset="0"/>
              </a:rPr>
              <a:t> </a:t>
            </a:r>
            <a:r>
              <a:rPr lang="en-US" altLang="ja-JP" sz="2400" dirty="0">
                <a:latin typeface="Calibri" panose="020F0502020204030204" pitchFamily="34" charset="0"/>
                <a:cs typeface="Calibri" panose="020F0502020204030204" pitchFamily="34" charset="0"/>
              </a:rPr>
              <a:t>to live each day without regrets. </a:t>
            </a:r>
          </a:p>
        </p:txBody>
      </p:sp>
    </p:spTree>
    <p:extLst>
      <p:ext uri="{BB962C8B-B14F-4D97-AF65-F5344CB8AC3E}">
        <p14:creationId xmlns:p14="http://schemas.microsoft.com/office/powerpoint/2010/main" val="2657257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E3D2C-42FA-D529-1D4C-6C9F0108191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EF323A6-10E0-109C-1AE2-F8E299CEFFAA}"/>
              </a:ext>
            </a:extLst>
          </p:cNvPr>
          <p:cNvSpPr>
            <a:spLocks noGrp="1"/>
          </p:cNvSpPr>
          <p:nvPr>
            <p:ph type="title"/>
          </p:nvPr>
        </p:nvSpPr>
        <p:spPr>
          <a:xfrm>
            <a:off x="838200" y="365125"/>
            <a:ext cx="10515600" cy="716423"/>
          </a:xfrm>
        </p:spPr>
        <p:txBody>
          <a:bodyPr/>
          <a:lstStyle/>
          <a:p>
            <a:r>
              <a:rPr kumimoji="1" lang="en-US" altLang="ja-JP">
                <a:latin typeface="Calibri" panose="020F0502020204030204" pitchFamily="34" charset="0"/>
              </a:rPr>
              <a:t>1. Vocabulary</a:t>
            </a:r>
            <a:endParaRPr kumimoji="1" lang="ja-JP" altLang="en-US" dirty="0">
              <a:latin typeface="Calibri" panose="020F0502020204030204" pitchFamily="34" charset="0"/>
            </a:endParaRPr>
          </a:p>
        </p:txBody>
      </p:sp>
      <p:sp>
        <p:nvSpPr>
          <p:cNvPr id="3" name="コンテンツ プレースホルダー 2">
            <a:extLst>
              <a:ext uri="{FF2B5EF4-FFF2-40B4-BE49-F238E27FC236}">
                <a16:creationId xmlns:a16="http://schemas.microsoft.com/office/drawing/2014/main" id="{BEEEE5A5-7548-EFF6-25FE-6F49455EFBF8}"/>
              </a:ext>
            </a:extLst>
          </p:cNvPr>
          <p:cNvSpPr>
            <a:spLocks noGrp="1"/>
          </p:cNvSpPr>
          <p:nvPr>
            <p:ph idx="1"/>
          </p:nvPr>
        </p:nvSpPr>
        <p:spPr>
          <a:xfrm>
            <a:off x="838200" y="1081548"/>
            <a:ext cx="10515600" cy="5095415"/>
          </a:xfrm>
        </p:spPr>
        <p:txBody>
          <a:bodyPr>
            <a:normAutofit/>
          </a:bodyPr>
          <a:lstStyle/>
          <a:p>
            <a:r>
              <a:rPr kumimoji="1" lang="en-US" altLang="ja-JP" sz="2000">
                <a:latin typeface="Calibri" panose="020F0502020204030204" pitchFamily="34" charset="0"/>
                <a:cs typeface="Calibri" panose="020F0502020204030204" pitchFamily="34" charset="0"/>
              </a:rPr>
              <a:t>roll up: to arrive</a:t>
            </a:r>
          </a:p>
          <a:p>
            <a:r>
              <a:rPr lang="en-US" altLang="ja-JP" sz="2000">
                <a:latin typeface="Calibri" panose="020F0502020204030204" pitchFamily="34" charset="0"/>
                <a:cs typeface="Calibri" panose="020F0502020204030204" pitchFamily="34" charset="0"/>
              </a:rPr>
              <a:t>blub: to weep or cry noisily and without restraint. A slang word for blubber</a:t>
            </a:r>
          </a:p>
          <a:p>
            <a:r>
              <a:rPr lang="en-US" altLang="ja-JP" sz="2000">
                <a:latin typeface="Calibri" panose="020F0502020204030204" pitchFamily="34" charset="0"/>
                <a:cs typeface="Calibri" panose="020F0502020204030204" pitchFamily="34" charset="0"/>
              </a:rPr>
              <a:t>undo: to reverse the doing of</a:t>
            </a:r>
          </a:p>
          <a:p>
            <a:r>
              <a:rPr lang="en-US" altLang="ja-JP" sz="2000">
                <a:latin typeface="Calibri" panose="020F0502020204030204" pitchFamily="34" charset="0"/>
                <a:cs typeface="Calibri" panose="020F0502020204030204" pitchFamily="34" charset="0"/>
              </a:rPr>
              <a:t>go out with: to date</a:t>
            </a:r>
          </a:p>
          <a:p>
            <a:r>
              <a:rPr lang="en-US" altLang="ja-JP" sz="2000">
                <a:latin typeface="Calibri" panose="020F0502020204030204" pitchFamily="34" charset="0"/>
                <a:cs typeface="Calibri" panose="020F0502020204030204" pitchFamily="34" charset="0"/>
              </a:rPr>
              <a:t>let down: to disappoint</a:t>
            </a:r>
          </a:p>
          <a:p>
            <a:r>
              <a:rPr lang="en-US" altLang="ja-JP" sz="2000">
                <a:latin typeface="Calibri" panose="020F0502020204030204" pitchFamily="34" charset="0"/>
                <a:cs typeface="Calibri" panose="020F0502020204030204" pitchFamily="34" charset="0"/>
              </a:rPr>
              <a:t>mixed bag: an often-unexpected assortment of various things, people, or ideas</a:t>
            </a:r>
          </a:p>
          <a:p>
            <a:r>
              <a:rPr lang="en-US" altLang="ja-JP" sz="2000">
                <a:latin typeface="Calibri" panose="020F0502020204030204" pitchFamily="34" charset="0"/>
                <a:cs typeface="Calibri" panose="020F0502020204030204" pitchFamily="34" charset="0"/>
              </a:rPr>
              <a:t>turn out: to end up; result</a:t>
            </a:r>
          </a:p>
          <a:p>
            <a:r>
              <a:rPr lang="en-US" altLang="ja-JP" sz="2000">
                <a:latin typeface="Calibri" panose="020F0502020204030204" pitchFamily="34" charset="0"/>
                <a:cs typeface="Calibri" panose="020F0502020204030204" pitchFamily="34" charset="0"/>
              </a:rPr>
              <a:t>cheat: to lie or behave dishonestly</a:t>
            </a:r>
          </a:p>
          <a:p>
            <a:r>
              <a:rPr lang="en-US" altLang="ja-JP" sz="2000">
                <a:latin typeface="Calibri" panose="020F0502020204030204" pitchFamily="34" charset="0"/>
                <a:cs typeface="Calibri" panose="020F0502020204030204" pitchFamily="34" charset="0"/>
              </a:rPr>
              <a:t>formula: fixed or conventional method or approach</a:t>
            </a:r>
            <a:endParaRPr kumimoji="1" lang="en-US" altLang="ja-JP"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60454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2CD3F-14B9-6E28-ED16-E503BD5E063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BFBB275-E4E5-294E-E6D4-20B834D4F293}"/>
              </a:ext>
            </a:extLst>
          </p:cNvPr>
          <p:cNvSpPr>
            <a:spLocks noGrp="1"/>
          </p:cNvSpPr>
          <p:nvPr>
            <p:ph type="title"/>
          </p:nvPr>
        </p:nvSpPr>
        <p:spPr>
          <a:xfrm>
            <a:off x="838200" y="365125"/>
            <a:ext cx="10515600" cy="716423"/>
          </a:xfrm>
        </p:spPr>
        <p:txBody>
          <a:bodyPr/>
          <a:lstStyle/>
          <a:p>
            <a:r>
              <a:rPr kumimoji="1" lang="en-US" altLang="ja-JP">
                <a:latin typeface="Calibri" panose="020F0502020204030204" pitchFamily="34" charset="0"/>
              </a:rPr>
              <a:t>1. Questions</a:t>
            </a:r>
            <a:endParaRPr kumimoji="1" lang="ja-JP" altLang="en-US" dirty="0">
              <a:latin typeface="Calibri" panose="020F0502020204030204" pitchFamily="34" charset="0"/>
            </a:endParaRPr>
          </a:p>
        </p:txBody>
      </p:sp>
      <p:sp>
        <p:nvSpPr>
          <p:cNvPr id="3" name="コンテンツ プレースホルダー 2">
            <a:extLst>
              <a:ext uri="{FF2B5EF4-FFF2-40B4-BE49-F238E27FC236}">
                <a16:creationId xmlns:a16="http://schemas.microsoft.com/office/drawing/2014/main" id="{D9FC49E5-6060-A675-D8BA-9465AC54F790}"/>
              </a:ext>
            </a:extLst>
          </p:cNvPr>
          <p:cNvSpPr>
            <a:spLocks noGrp="1"/>
          </p:cNvSpPr>
          <p:nvPr>
            <p:ph idx="1"/>
          </p:nvPr>
        </p:nvSpPr>
        <p:spPr>
          <a:xfrm>
            <a:off x="838200" y="1081548"/>
            <a:ext cx="10515600" cy="5095415"/>
          </a:xfrm>
        </p:spPr>
        <p:txBody>
          <a:bodyPr>
            <a:normAutofit/>
          </a:bodyPr>
          <a:lstStyle/>
          <a:p>
            <a:pPr marL="0" indent="0">
              <a:buNone/>
            </a:pPr>
            <a:r>
              <a:rPr lang="en-US" altLang="ja-JP" sz="2400">
                <a:latin typeface="Calibri" panose="020F0502020204030204" pitchFamily="34" charset="0"/>
                <a:cs typeface="Calibri" panose="020F0502020204030204" pitchFamily="34" charset="0"/>
              </a:rPr>
              <a:t>Q1. How long  is Tim’s father supposed to live?</a:t>
            </a:r>
          </a:p>
          <a:p>
            <a:pPr marL="0" indent="0">
              <a:buNone/>
            </a:pPr>
            <a:r>
              <a:rPr kumimoji="1" lang="en-US" altLang="ja-JP" sz="2400">
                <a:latin typeface="Calibri" panose="020F0502020204030204" pitchFamily="34" charset="0"/>
                <a:cs typeface="Calibri" panose="020F0502020204030204" pitchFamily="34" charset="0"/>
              </a:rPr>
              <a:t>Q2. How was Kit Kat when she came to visit Tim’s father?</a:t>
            </a:r>
          </a:p>
          <a:p>
            <a:pPr marL="0" indent="0">
              <a:buNone/>
            </a:pPr>
            <a:r>
              <a:rPr lang="en-US" altLang="ja-JP" sz="2400">
                <a:latin typeface="Calibri" panose="020F0502020204030204" pitchFamily="34" charset="0"/>
                <a:cs typeface="Calibri" panose="020F0502020204030204" pitchFamily="34" charset="0"/>
              </a:rPr>
              <a:t>Q3. What is the cause of the cancer?</a:t>
            </a:r>
          </a:p>
          <a:p>
            <a:pPr marL="0" indent="0">
              <a:buNone/>
            </a:pPr>
            <a:r>
              <a:rPr kumimoji="1" lang="en-US" altLang="ja-JP" sz="2400">
                <a:latin typeface="Calibri" panose="020F0502020204030204" pitchFamily="34" charset="0"/>
                <a:cs typeface="Calibri" panose="020F0502020204030204" pitchFamily="34" charset="0"/>
              </a:rPr>
              <a:t>Q4. How did Tim’s father describe life?</a:t>
            </a:r>
          </a:p>
          <a:p>
            <a:pPr marL="0" indent="0">
              <a:buNone/>
            </a:pPr>
            <a:r>
              <a:rPr lang="en-US" altLang="ja-JP" sz="2400">
                <a:latin typeface="Calibri" panose="020F0502020204030204" pitchFamily="34" charset="0"/>
                <a:cs typeface="Calibri" panose="020F0502020204030204" pitchFamily="34" charset="0"/>
              </a:rPr>
              <a:t>Q5. </a:t>
            </a:r>
            <a:r>
              <a:rPr kumimoji="1" lang="en-US" altLang="ja-JP" sz="2400">
                <a:latin typeface="Calibri" panose="020F0502020204030204" pitchFamily="34" charset="0"/>
                <a:cs typeface="Calibri" panose="020F0502020204030204" pitchFamily="34" charset="0"/>
              </a:rPr>
              <a:t>Why did Tim’s father mention Jesus?</a:t>
            </a:r>
          </a:p>
          <a:p>
            <a:pPr marL="0" indent="0">
              <a:buNone/>
            </a:pPr>
            <a:r>
              <a:rPr lang="en-US" altLang="ja-JP" sz="2400">
                <a:latin typeface="Calibri" panose="020F0502020204030204" pitchFamily="34" charset="0"/>
                <a:cs typeface="Calibri" panose="020F0502020204030204" pitchFamily="34" charset="0"/>
              </a:rPr>
              <a:t>Q6. What did Tim want his father to tell him?</a:t>
            </a:r>
            <a:endParaRPr lang="en-US" altLang="ja-JP"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14636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ABC95-8FA4-D9E3-11F0-AC6E176F154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5E1FFDE-2795-242A-5807-C53F3524FABD}"/>
              </a:ext>
            </a:extLst>
          </p:cNvPr>
          <p:cNvSpPr>
            <a:spLocks noGrp="1"/>
          </p:cNvSpPr>
          <p:nvPr>
            <p:ph type="title"/>
          </p:nvPr>
        </p:nvSpPr>
        <p:spPr>
          <a:xfrm>
            <a:off x="838200" y="133994"/>
            <a:ext cx="4410075" cy="6590011"/>
          </a:xfrm>
        </p:spPr>
        <p:txBody>
          <a:bodyPr anchor="ctr"/>
          <a:lstStyle/>
          <a:p>
            <a:pPr algn="ctr"/>
            <a:r>
              <a:rPr kumimoji="1" lang="en-US" altLang="ja-JP" dirty="0">
                <a:latin typeface="Calibri" panose="020F0502020204030204" pitchFamily="34" charset="0"/>
              </a:rPr>
              <a:t>Check </a:t>
            </a:r>
            <a:br>
              <a:rPr kumimoji="1" lang="en-US" altLang="ja-JP" dirty="0">
                <a:latin typeface="Calibri" panose="020F0502020204030204" pitchFamily="34" charset="0"/>
              </a:rPr>
            </a:br>
            <a:r>
              <a:rPr kumimoji="1" lang="en-US" altLang="ja-JP" dirty="0">
                <a:latin typeface="Calibri" panose="020F0502020204030204" pitchFamily="34" charset="0"/>
              </a:rPr>
              <a:t>your understanding</a:t>
            </a:r>
            <a:r>
              <a:rPr lang="en-US" altLang="ja-JP" dirty="0">
                <a:latin typeface="Calibri" panose="020F0502020204030204" pitchFamily="34" charset="0"/>
              </a:rPr>
              <a:t>!!</a:t>
            </a:r>
            <a:endParaRPr kumimoji="1" lang="ja-JP" altLang="en-US" dirty="0">
              <a:latin typeface="Calibri" panose="020F0502020204030204" pitchFamily="34" charset="0"/>
            </a:endParaRPr>
          </a:p>
        </p:txBody>
      </p:sp>
      <p:pic>
        <p:nvPicPr>
          <p:cNvPr id="5" name="コンテンツ プレースホルダー 4" descr="グラフ, 箱ひげ図&#10;&#10;自動的に生成された説明">
            <a:extLst>
              <a:ext uri="{FF2B5EF4-FFF2-40B4-BE49-F238E27FC236}">
                <a16:creationId xmlns:a16="http://schemas.microsoft.com/office/drawing/2014/main" id="{BBB8EEE7-0E32-1F95-0AB6-D591F63E947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3607" t="6929" r="6973" b="24517"/>
          <a:stretch/>
        </p:blipFill>
        <p:spPr>
          <a:xfrm>
            <a:off x="5810862" y="133994"/>
            <a:ext cx="5899357" cy="6590012"/>
          </a:xfrm>
        </p:spPr>
      </p:pic>
    </p:spTree>
    <p:extLst>
      <p:ext uri="{BB962C8B-B14F-4D97-AF65-F5344CB8AC3E}">
        <p14:creationId xmlns:p14="http://schemas.microsoft.com/office/powerpoint/2010/main" val="1998411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07D7AF-9186-0FE3-1B1A-82B951459D8A}"/>
              </a:ext>
            </a:extLst>
          </p:cNvPr>
          <p:cNvSpPr>
            <a:spLocks noGrp="1"/>
          </p:cNvSpPr>
          <p:nvPr>
            <p:ph type="title"/>
          </p:nvPr>
        </p:nvSpPr>
        <p:spPr>
          <a:xfrm>
            <a:off x="1393638" y="2728735"/>
            <a:ext cx="9404723" cy="1400530"/>
          </a:xfrm>
        </p:spPr>
        <p:txBody>
          <a:bodyPr anchor="ctr"/>
          <a:lstStyle/>
          <a:p>
            <a:pPr algn="ctr"/>
            <a:r>
              <a:rPr kumimoji="1" lang="en-US" altLang="ja-JP" sz="6000" dirty="0"/>
              <a:t>Thank you for reading!!</a:t>
            </a:r>
            <a:endParaRPr kumimoji="1" lang="ja-JP" altLang="en-US" sz="6000" dirty="0"/>
          </a:p>
        </p:txBody>
      </p:sp>
    </p:spTree>
    <p:extLst>
      <p:ext uri="{BB962C8B-B14F-4D97-AF65-F5344CB8AC3E}">
        <p14:creationId xmlns:p14="http://schemas.microsoft.com/office/powerpoint/2010/main" val="3755056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BB57A-68B6-E4CF-30EB-F23CBC8975B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FC12258-4DD7-8440-2AD1-9A0C1442BEA1}"/>
              </a:ext>
            </a:extLst>
          </p:cNvPr>
          <p:cNvSpPr>
            <a:spLocks noGrp="1"/>
          </p:cNvSpPr>
          <p:nvPr>
            <p:ph type="title"/>
          </p:nvPr>
        </p:nvSpPr>
        <p:spPr>
          <a:xfrm>
            <a:off x="838200" y="365125"/>
            <a:ext cx="10515600" cy="716423"/>
          </a:xfrm>
        </p:spPr>
        <p:txBody>
          <a:bodyPr/>
          <a:lstStyle/>
          <a:p>
            <a:r>
              <a:rPr kumimoji="1" lang="en-US" altLang="ja-JP" dirty="0">
                <a:latin typeface="Calibri" panose="020F0502020204030204" pitchFamily="34" charset="0"/>
              </a:rPr>
              <a:t>The answers to the questions</a:t>
            </a:r>
            <a:endParaRPr kumimoji="1" lang="ja-JP" altLang="en-US" dirty="0">
              <a:latin typeface="Calibri" panose="020F0502020204030204" pitchFamily="34" charset="0"/>
            </a:endParaRPr>
          </a:p>
        </p:txBody>
      </p:sp>
      <p:sp>
        <p:nvSpPr>
          <p:cNvPr id="3" name="コンテンツ プレースホルダー 2">
            <a:extLst>
              <a:ext uri="{FF2B5EF4-FFF2-40B4-BE49-F238E27FC236}">
                <a16:creationId xmlns:a16="http://schemas.microsoft.com/office/drawing/2014/main" id="{597E6A5D-61E0-9410-6961-031D8F20E8FC}"/>
              </a:ext>
            </a:extLst>
          </p:cNvPr>
          <p:cNvSpPr>
            <a:spLocks noGrp="1"/>
          </p:cNvSpPr>
          <p:nvPr>
            <p:ph idx="1"/>
          </p:nvPr>
        </p:nvSpPr>
        <p:spPr>
          <a:xfrm>
            <a:off x="838200" y="1081548"/>
            <a:ext cx="10515600" cy="5095415"/>
          </a:xfrm>
        </p:spPr>
        <p:txBody>
          <a:bodyPr>
            <a:normAutofit/>
          </a:bodyPr>
          <a:lstStyle/>
          <a:p>
            <a:pPr marL="0" indent="0">
              <a:buNone/>
            </a:pPr>
            <a:r>
              <a:rPr kumimoji="1" lang="en-US" altLang="ja-JP" sz="2400" dirty="0">
                <a:latin typeface="Calibri" panose="020F0502020204030204" pitchFamily="34" charset="0"/>
                <a:cs typeface="Calibri" panose="020F0502020204030204" pitchFamily="34" charset="0"/>
              </a:rPr>
              <a:t>Q1. For weeks.</a:t>
            </a:r>
          </a:p>
          <a:p>
            <a:pPr marL="0" indent="0">
              <a:buNone/>
            </a:pPr>
            <a:r>
              <a:rPr kumimoji="1" lang="en-US" altLang="ja-JP" sz="2400" dirty="0">
                <a:latin typeface="Calibri" panose="020F0502020204030204" pitchFamily="34" charset="0"/>
                <a:cs typeface="Calibri" panose="020F0502020204030204" pitchFamily="34" charset="0"/>
              </a:rPr>
              <a:t>Q2. She was crying.</a:t>
            </a:r>
          </a:p>
          <a:p>
            <a:pPr marL="0" indent="0">
              <a:buNone/>
            </a:pPr>
            <a:r>
              <a:rPr lang="en-US" altLang="ja-JP" sz="2400" dirty="0">
                <a:latin typeface="Calibri" panose="020F0502020204030204" pitchFamily="34" charset="0"/>
                <a:cs typeface="Calibri" panose="020F0502020204030204" pitchFamily="34" charset="0"/>
              </a:rPr>
              <a:t>Q3. Smoking is.</a:t>
            </a:r>
          </a:p>
          <a:p>
            <a:pPr marL="0" indent="0">
              <a:buNone/>
            </a:pPr>
            <a:r>
              <a:rPr kumimoji="1" lang="en-US" altLang="ja-JP" sz="2400" dirty="0">
                <a:latin typeface="Calibri" panose="020F0502020204030204" pitchFamily="34" charset="0"/>
                <a:cs typeface="Calibri" panose="020F0502020204030204" pitchFamily="34" charset="0"/>
              </a:rPr>
              <a:t>Q4. He describe life as a mixed bag.</a:t>
            </a:r>
          </a:p>
          <a:p>
            <a:pPr marL="0" indent="0">
              <a:buNone/>
            </a:pPr>
            <a:r>
              <a:rPr lang="en-US" altLang="ja-JP" sz="2400" dirty="0">
                <a:latin typeface="Calibri" panose="020F0502020204030204" pitchFamily="34" charset="0"/>
                <a:cs typeface="Calibri" panose="020F0502020204030204" pitchFamily="34" charset="0"/>
              </a:rPr>
              <a:t>Q5. He mentioned Jesus to explain about uncertainty of life because Jesus was crucified even though he was the Son of God.</a:t>
            </a:r>
          </a:p>
          <a:p>
            <a:pPr marL="0" indent="0">
              <a:buNone/>
            </a:pPr>
            <a:r>
              <a:rPr kumimoji="1" lang="en-US" altLang="ja-JP" sz="2400" dirty="0">
                <a:latin typeface="Calibri" panose="020F0502020204030204" pitchFamily="34" charset="0"/>
                <a:cs typeface="Calibri" panose="020F0502020204030204" pitchFamily="34" charset="0"/>
              </a:rPr>
              <a:t>Q6</a:t>
            </a:r>
            <a:r>
              <a:rPr lang="en-US" altLang="ja-JP" sz="2400" dirty="0">
                <a:latin typeface="Calibri" panose="020F0502020204030204" pitchFamily="34" charset="0"/>
                <a:cs typeface="Calibri" panose="020F0502020204030204" pitchFamily="34" charset="0"/>
              </a:rPr>
              <a:t>. He wanted him to tell him about the secret formula for happiness.</a:t>
            </a:r>
            <a:endParaRPr kumimoji="1" lang="en-US" altLang="ja-JP"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10492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descr="ダイアグラム&#10;&#10;自動的に生成された説明">
            <a:extLst>
              <a:ext uri="{FF2B5EF4-FFF2-40B4-BE49-F238E27FC236}">
                <a16:creationId xmlns:a16="http://schemas.microsoft.com/office/drawing/2014/main" id="{37D80BE6-79AA-0D9B-837B-CD35BE705D5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3156" t="6430" r="7307" b="20842"/>
          <a:stretch/>
        </p:blipFill>
        <p:spPr>
          <a:xfrm>
            <a:off x="2625214" y="0"/>
            <a:ext cx="5761702" cy="6817974"/>
          </a:xfrm>
        </p:spPr>
      </p:pic>
    </p:spTree>
    <p:extLst>
      <p:ext uri="{BB962C8B-B14F-4D97-AF65-F5344CB8AC3E}">
        <p14:creationId xmlns:p14="http://schemas.microsoft.com/office/powerpoint/2010/main" val="3522462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ABD63-D66B-E408-AF17-737722F0C46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8928976-EC77-65B7-1423-FAB887969CB1}"/>
              </a:ext>
            </a:extLst>
          </p:cNvPr>
          <p:cNvSpPr>
            <a:spLocks noGrp="1"/>
          </p:cNvSpPr>
          <p:nvPr>
            <p:ph type="title"/>
          </p:nvPr>
        </p:nvSpPr>
        <p:spPr>
          <a:xfrm>
            <a:off x="838200" y="365125"/>
            <a:ext cx="10515600" cy="716423"/>
          </a:xfrm>
        </p:spPr>
        <p:txBody>
          <a:bodyPr/>
          <a:lstStyle/>
          <a:p>
            <a:r>
              <a:rPr kumimoji="1" lang="en-US" altLang="ja-JP" dirty="0">
                <a:latin typeface="Calibri" panose="020F0502020204030204" pitchFamily="34" charset="0"/>
              </a:rPr>
              <a:t>1. </a:t>
            </a:r>
            <a:r>
              <a:rPr lang="en-US" altLang="ja-JP" dirty="0">
                <a:latin typeface="Calibri" panose="020F0502020204030204" pitchFamily="34" charset="0"/>
              </a:rPr>
              <a:t>Transcript </a:t>
            </a:r>
            <a:r>
              <a:rPr lang="en-US" altLang="ja-JP" sz="1400" dirty="0">
                <a:latin typeface="Calibri" panose="020F0502020204030204" pitchFamily="34" charset="0"/>
              </a:rPr>
              <a:t>URL:  </a:t>
            </a:r>
            <a:r>
              <a:rPr lang="en-US" altLang="ja-JP" sz="1400" dirty="0">
                <a:latin typeface="Calibri" panose="020F0502020204030204" pitchFamily="34" charset="0"/>
                <a:hlinkClick r:id="rId2"/>
              </a:rPr>
              <a:t>https://youtu.be/m30r2iDohDg?si=3Ki0siUP3eQTjCdB</a:t>
            </a:r>
            <a:r>
              <a:rPr lang="en-US" altLang="ja-JP" sz="1400" dirty="0">
                <a:latin typeface="Calibri" panose="020F0502020204030204" pitchFamily="34" charset="0"/>
              </a:rPr>
              <a:t> </a:t>
            </a:r>
            <a:endParaRPr kumimoji="1" lang="ja-JP" altLang="en-US" sz="1400" dirty="0">
              <a:latin typeface="Calibri" panose="020F0502020204030204" pitchFamily="34" charset="0"/>
            </a:endParaRPr>
          </a:p>
        </p:txBody>
      </p:sp>
      <p:sp>
        <p:nvSpPr>
          <p:cNvPr id="3" name="コンテンツ プレースホルダー 2">
            <a:extLst>
              <a:ext uri="{FF2B5EF4-FFF2-40B4-BE49-F238E27FC236}">
                <a16:creationId xmlns:a16="http://schemas.microsoft.com/office/drawing/2014/main" id="{9441C30D-1B09-EFF0-74ED-A8AB889C51F1}"/>
              </a:ext>
            </a:extLst>
          </p:cNvPr>
          <p:cNvSpPr>
            <a:spLocks noGrp="1"/>
          </p:cNvSpPr>
          <p:nvPr>
            <p:ph idx="1"/>
          </p:nvPr>
        </p:nvSpPr>
        <p:spPr>
          <a:xfrm>
            <a:off x="838200" y="1081548"/>
            <a:ext cx="10515600" cy="5095415"/>
          </a:xfrm>
        </p:spPr>
        <p:txBody>
          <a:bodyPr>
            <a:normAutofit lnSpcReduction="10000"/>
          </a:bodyPr>
          <a:lstStyle/>
          <a:p>
            <a:pPr marL="0" indent="0">
              <a:buNone/>
            </a:pPr>
            <a:r>
              <a:rPr lang="en-US" altLang="ja-JP" sz="1800" dirty="0">
                <a:latin typeface="Calibri" panose="020F0502020204030204" pitchFamily="34" charset="0"/>
                <a:cs typeface="Calibri" panose="020F0502020204030204" pitchFamily="34" charset="0"/>
              </a:rPr>
              <a:t>Tim: </a:t>
            </a:r>
            <a:r>
              <a:rPr kumimoji="1" lang="en-US" altLang="ja-JP" sz="1800" dirty="0">
                <a:latin typeface="Calibri" panose="020F0502020204030204" pitchFamily="34" charset="0"/>
                <a:cs typeface="Calibri" panose="020F0502020204030204" pitchFamily="34" charset="0"/>
              </a:rPr>
              <a:t>Dad.</a:t>
            </a:r>
          </a:p>
          <a:p>
            <a:pPr marL="0" indent="0">
              <a:buNone/>
            </a:pPr>
            <a:r>
              <a:rPr kumimoji="1" lang="en-US" altLang="ja-JP" sz="1800" dirty="0">
                <a:latin typeface="Calibri" panose="020F0502020204030204" pitchFamily="34" charset="0"/>
                <a:cs typeface="Calibri" panose="020F0502020204030204" pitchFamily="34" charset="0"/>
              </a:rPr>
              <a:t>Tim’s </a:t>
            </a:r>
            <a:r>
              <a:rPr lang="en-US" altLang="ja-JP" sz="1800" dirty="0">
                <a:latin typeface="Calibri" panose="020F0502020204030204" pitchFamily="34" charset="0"/>
                <a:cs typeface="Calibri" panose="020F0502020204030204" pitchFamily="34" charset="0"/>
              </a:rPr>
              <a:t>father:</a:t>
            </a:r>
            <a:r>
              <a:rPr kumimoji="1" lang="en-US" altLang="ja-JP" sz="1800" dirty="0">
                <a:latin typeface="Calibri" panose="020F0502020204030204" pitchFamily="34" charset="0"/>
                <a:cs typeface="Calibri" panose="020F0502020204030204" pitchFamily="34" charset="0"/>
              </a:rPr>
              <a:t> Oh, for God’s sake</a:t>
            </a:r>
            <a:r>
              <a:rPr lang="en-US" altLang="ja-JP" sz="1800" dirty="0">
                <a:latin typeface="Calibri" panose="020F0502020204030204" pitchFamily="34" charset="0"/>
                <a:cs typeface="Calibri" panose="020F0502020204030204" pitchFamily="34" charset="0"/>
              </a:rPr>
              <a:t>. Not you too.</a:t>
            </a:r>
          </a:p>
          <a:p>
            <a:pPr marL="0" indent="0">
              <a:buNone/>
            </a:pPr>
            <a:r>
              <a:rPr lang="en-US" altLang="ja-JP" sz="1800" dirty="0">
                <a:latin typeface="Calibri" panose="020F0502020204030204" pitchFamily="34" charset="0"/>
                <a:cs typeface="Calibri" panose="020F0502020204030204" pitchFamily="34" charset="0"/>
              </a:rPr>
              <a:t>Tim:</a:t>
            </a:r>
            <a:r>
              <a:rPr kumimoji="1" lang="en-US" altLang="ja-JP" sz="1800" dirty="0">
                <a:latin typeface="Calibri" panose="020F0502020204030204" pitchFamily="34" charset="0"/>
                <a:cs typeface="Calibri" panose="020F0502020204030204" pitchFamily="34" charset="0"/>
              </a:rPr>
              <a:t> What?</a:t>
            </a:r>
          </a:p>
          <a:p>
            <a:pPr marL="0" indent="0">
              <a:buNone/>
            </a:pPr>
            <a:r>
              <a:rPr lang="en-US" altLang="ja-JP" sz="1800" dirty="0">
                <a:latin typeface="Calibri" panose="020F0502020204030204" pitchFamily="34" charset="0"/>
                <a:cs typeface="Calibri" panose="020F0502020204030204" pitchFamily="34" charset="0"/>
              </a:rPr>
              <a:t>Tim’s father: Well Kit Kat’s just rolled up blubbing her eyes out and now you’re here.</a:t>
            </a:r>
            <a:r>
              <a:rPr kumimoji="1" lang="en-US" altLang="ja-JP" sz="1800" dirty="0">
                <a:latin typeface="Calibri" panose="020F0502020204030204" pitchFamily="34" charset="0"/>
                <a:cs typeface="Calibri" panose="020F0502020204030204" pitchFamily="34" charset="0"/>
              </a:rPr>
              <a:t> What’s Mom</a:t>
            </a:r>
            <a:r>
              <a:rPr lang="en-US" altLang="ja-JP" sz="1800" dirty="0">
                <a:latin typeface="Calibri" panose="020F0502020204030204" pitchFamily="34" charset="0"/>
                <a:cs typeface="Calibri" panose="020F0502020204030204" pitchFamily="34" charset="0"/>
              </a:rPr>
              <a:t> been saying?</a:t>
            </a:r>
          </a:p>
          <a:p>
            <a:pPr marL="0" indent="0">
              <a:buNone/>
            </a:pPr>
            <a:r>
              <a:rPr lang="en-US" altLang="ja-JP" sz="1800" dirty="0">
                <a:latin typeface="Calibri" panose="020F0502020204030204" pitchFamily="34" charset="0"/>
                <a:cs typeface="Calibri" panose="020F0502020204030204" pitchFamily="34" charset="0"/>
              </a:rPr>
              <a:t>Tim:</a:t>
            </a:r>
            <a:r>
              <a:rPr kumimoji="1" lang="en-US" altLang="ja-JP" sz="1800" dirty="0">
                <a:latin typeface="Calibri" panose="020F0502020204030204" pitchFamily="34" charset="0"/>
                <a:cs typeface="Calibri" panose="020F0502020204030204" pitchFamily="34" charset="0"/>
              </a:rPr>
              <a:t> The truth.</a:t>
            </a:r>
          </a:p>
          <a:p>
            <a:pPr marL="0" indent="0">
              <a:buNone/>
            </a:pPr>
            <a:r>
              <a:rPr lang="en-US" altLang="ja-JP" sz="1800" dirty="0">
                <a:latin typeface="Calibri" panose="020F0502020204030204" pitchFamily="34" charset="0"/>
                <a:cs typeface="Calibri" panose="020F0502020204030204" pitchFamily="34" charset="0"/>
              </a:rPr>
              <a:t>Tim’s father: Yeah, well, apart from that?</a:t>
            </a:r>
          </a:p>
          <a:p>
            <a:pPr marL="0" indent="-457200">
              <a:buNone/>
            </a:pPr>
            <a:r>
              <a:rPr lang="en-US" altLang="ja-JP" sz="1800" dirty="0">
                <a:latin typeface="Calibri" panose="020F0502020204030204" pitchFamily="34" charset="0"/>
                <a:cs typeface="Calibri" panose="020F0502020204030204" pitchFamily="34" charset="0"/>
              </a:rPr>
              <a:t>Tim’s father:</a:t>
            </a:r>
            <a:r>
              <a:rPr kumimoji="1" lang="en-US" altLang="ja-JP" sz="1800" dirty="0">
                <a:latin typeface="Calibri" panose="020F0502020204030204" pitchFamily="34" charset="0"/>
                <a:cs typeface="Calibri" panose="020F0502020204030204" pitchFamily="34" charset="0"/>
              </a:rPr>
              <a:t> It may have been the smoking, but I couldn’t undo that as it was before you were all born.</a:t>
            </a:r>
            <a:r>
              <a:rPr lang="en-US" altLang="ja-JP" sz="1800" dirty="0">
                <a:latin typeface="Calibri" panose="020F0502020204030204" pitchFamily="34" charset="0"/>
                <a:cs typeface="Calibri" panose="020F0502020204030204" pitchFamily="34" charset="0"/>
              </a:rPr>
              <a:t> And anyway, your mother definitely wouldn’t have gone out with me if I hadn’t been such a sexy smoker</a:t>
            </a:r>
            <a:r>
              <a:rPr kumimoji="1" lang="en-US" altLang="ja-JP" sz="1800" dirty="0">
                <a:latin typeface="Calibri" panose="020F0502020204030204" pitchFamily="34" charset="0"/>
                <a:cs typeface="Calibri" panose="020F0502020204030204" pitchFamily="34" charset="0"/>
              </a:rPr>
              <a:t>. I did get diagnosed </a:t>
            </a:r>
            <a:r>
              <a:rPr lang="en-US" altLang="ja-JP" sz="1800" dirty="0">
                <a:latin typeface="Calibri" panose="020F0502020204030204" pitchFamily="34" charset="0"/>
                <a:cs typeface="Calibri" panose="020F0502020204030204" pitchFamily="34" charset="0"/>
              </a:rPr>
              <a:t>as soon as possible, but it was too late.</a:t>
            </a:r>
          </a:p>
          <a:p>
            <a:pPr marL="0" indent="0">
              <a:buNone/>
            </a:pPr>
            <a:r>
              <a:rPr kumimoji="1" lang="en-US" altLang="ja-JP" sz="1800" dirty="0">
                <a:latin typeface="Calibri" panose="020F0502020204030204" pitchFamily="34" charset="0"/>
                <a:cs typeface="Calibri" panose="020F0502020204030204" pitchFamily="34" charset="0"/>
              </a:rPr>
              <a:t>Tim: How long have we got?</a:t>
            </a:r>
          </a:p>
          <a:p>
            <a:pPr marL="0" indent="0">
              <a:buNone/>
            </a:pPr>
            <a:r>
              <a:rPr lang="en-US" altLang="ja-JP" sz="1800" dirty="0">
                <a:latin typeface="Calibri" panose="020F0502020204030204" pitchFamily="34" charset="0"/>
                <a:cs typeface="Calibri" panose="020F0502020204030204" pitchFamily="34" charset="0"/>
              </a:rPr>
              <a:t>Tim’s father: You know, it, it could be years.</a:t>
            </a:r>
          </a:p>
          <a:p>
            <a:pPr marL="0" indent="0">
              <a:buNone/>
            </a:pPr>
            <a:r>
              <a:rPr lang="en-US" altLang="ja-JP" sz="1800" dirty="0">
                <a:latin typeface="Calibri" panose="020F0502020204030204" pitchFamily="34" charset="0"/>
                <a:cs typeface="Calibri" panose="020F0502020204030204" pitchFamily="34" charset="0"/>
              </a:rPr>
              <a:t>Tim:</a:t>
            </a:r>
            <a:r>
              <a:rPr kumimoji="1" lang="en-US" altLang="ja-JP" sz="1800" dirty="0">
                <a:latin typeface="Calibri" panose="020F0502020204030204" pitchFamily="34" charset="0"/>
                <a:cs typeface="Calibri" panose="020F0502020204030204" pitchFamily="34" charset="0"/>
              </a:rPr>
              <a:t> </a:t>
            </a:r>
            <a:r>
              <a:rPr lang="en-US" altLang="ja-JP" sz="1800" dirty="0">
                <a:latin typeface="Calibri" panose="020F0502020204030204" pitchFamily="34" charset="0"/>
                <a:cs typeface="Calibri" panose="020F0502020204030204" pitchFamily="34" charset="0"/>
              </a:rPr>
              <a:t>How long really?</a:t>
            </a:r>
          </a:p>
          <a:p>
            <a:pPr marL="0" indent="0">
              <a:buNone/>
            </a:pPr>
            <a:r>
              <a:rPr lang="en-US" altLang="ja-JP" sz="1800" dirty="0">
                <a:latin typeface="Calibri" panose="020F0502020204030204" pitchFamily="34" charset="0"/>
                <a:cs typeface="Calibri" panose="020F0502020204030204" pitchFamily="34" charset="0"/>
              </a:rPr>
              <a:t>Tim’s father:</a:t>
            </a:r>
            <a:r>
              <a:rPr kumimoji="1" lang="en-US" altLang="ja-JP" sz="1800" dirty="0">
                <a:latin typeface="Calibri" panose="020F0502020204030204" pitchFamily="34" charset="0"/>
                <a:cs typeface="Calibri" panose="020F0502020204030204" pitchFamily="34" charset="0"/>
              </a:rPr>
              <a:t> Weeks, I’m afraid.</a:t>
            </a:r>
          </a:p>
          <a:p>
            <a:pPr marL="0" indent="0">
              <a:buNone/>
            </a:pPr>
            <a:r>
              <a:rPr lang="en-US" altLang="ja-JP" sz="1800" dirty="0">
                <a:latin typeface="Calibri" panose="020F0502020204030204" pitchFamily="34" charset="0"/>
                <a:cs typeface="Calibri" panose="020F0502020204030204" pitchFamily="34" charset="0"/>
              </a:rPr>
              <a:t>Tim: Have we had this conversation before?</a:t>
            </a:r>
          </a:p>
          <a:p>
            <a:pPr marL="0" indent="0">
              <a:buNone/>
            </a:pPr>
            <a:endParaRPr kumimoji="1" lang="en-US" altLang="ja-JP"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31703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7C6C7-689A-6BDA-5EA2-8138105CEFD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D4C3F03-0890-1899-5C83-DBB302D3F3E6}"/>
              </a:ext>
            </a:extLst>
          </p:cNvPr>
          <p:cNvSpPr>
            <a:spLocks noGrp="1"/>
          </p:cNvSpPr>
          <p:nvPr>
            <p:ph type="title"/>
          </p:nvPr>
        </p:nvSpPr>
        <p:spPr>
          <a:xfrm>
            <a:off x="838200" y="365125"/>
            <a:ext cx="10515600" cy="716423"/>
          </a:xfrm>
        </p:spPr>
        <p:txBody>
          <a:bodyPr/>
          <a:lstStyle/>
          <a:p>
            <a:r>
              <a:rPr kumimoji="1" lang="en-US" altLang="ja-JP" dirty="0">
                <a:latin typeface="Calibri" panose="020F0502020204030204" pitchFamily="34" charset="0"/>
              </a:rPr>
              <a:t>1. </a:t>
            </a:r>
            <a:r>
              <a:rPr lang="en-US" altLang="ja-JP" dirty="0">
                <a:latin typeface="Calibri" panose="020F0502020204030204" pitchFamily="34" charset="0"/>
              </a:rPr>
              <a:t>Transcript </a:t>
            </a:r>
            <a:r>
              <a:rPr lang="en-US" altLang="ja-JP" sz="1400" dirty="0">
                <a:latin typeface="Calibri" panose="020F0502020204030204" pitchFamily="34" charset="0"/>
              </a:rPr>
              <a:t>URL:  </a:t>
            </a:r>
            <a:r>
              <a:rPr lang="en-US" altLang="ja-JP" sz="1400" dirty="0">
                <a:latin typeface="Calibri" panose="020F0502020204030204" pitchFamily="34" charset="0"/>
                <a:hlinkClick r:id="rId2"/>
              </a:rPr>
              <a:t>https://youtu.be/m30r2iDohDg?si=3Ki0siUP3eQTjCdB</a:t>
            </a:r>
            <a:r>
              <a:rPr lang="en-US" altLang="ja-JP" sz="1400" dirty="0">
                <a:latin typeface="Calibri" panose="020F0502020204030204" pitchFamily="34" charset="0"/>
              </a:rPr>
              <a:t> </a:t>
            </a:r>
            <a:endParaRPr kumimoji="1" lang="ja-JP" altLang="en-US" sz="1400" dirty="0">
              <a:latin typeface="Calibri" panose="020F0502020204030204" pitchFamily="34" charset="0"/>
            </a:endParaRPr>
          </a:p>
        </p:txBody>
      </p:sp>
      <p:sp>
        <p:nvSpPr>
          <p:cNvPr id="3" name="コンテンツ プレースホルダー 2">
            <a:extLst>
              <a:ext uri="{FF2B5EF4-FFF2-40B4-BE49-F238E27FC236}">
                <a16:creationId xmlns:a16="http://schemas.microsoft.com/office/drawing/2014/main" id="{C557F544-6D78-ECD2-1F48-C26898370DD0}"/>
              </a:ext>
            </a:extLst>
          </p:cNvPr>
          <p:cNvSpPr>
            <a:spLocks noGrp="1"/>
          </p:cNvSpPr>
          <p:nvPr>
            <p:ph idx="1"/>
          </p:nvPr>
        </p:nvSpPr>
        <p:spPr>
          <a:xfrm>
            <a:off x="838200" y="1081548"/>
            <a:ext cx="10515600" cy="5095415"/>
          </a:xfrm>
        </p:spPr>
        <p:txBody>
          <a:bodyPr>
            <a:normAutofit lnSpcReduction="10000"/>
          </a:bodyPr>
          <a:lstStyle/>
          <a:p>
            <a:pPr marL="0" indent="0">
              <a:buNone/>
            </a:pPr>
            <a:r>
              <a:rPr lang="en-US" altLang="ja-JP" sz="1800" dirty="0">
                <a:latin typeface="Calibri" panose="020F0502020204030204" pitchFamily="34" charset="0"/>
                <a:cs typeface="Calibri" panose="020F0502020204030204" pitchFamily="34" charset="0"/>
              </a:rPr>
              <a:t>Tim’s father:</a:t>
            </a:r>
            <a:r>
              <a:rPr kumimoji="1" lang="en-US" altLang="ja-JP" sz="1800" dirty="0">
                <a:latin typeface="Calibri" panose="020F0502020204030204" pitchFamily="34" charset="0"/>
                <a:cs typeface="Calibri" panose="020F0502020204030204" pitchFamily="34" charset="0"/>
              </a:rPr>
              <a:t> Yeah.</a:t>
            </a:r>
          </a:p>
          <a:p>
            <a:pPr marL="0" indent="0">
              <a:buNone/>
            </a:pPr>
            <a:r>
              <a:rPr lang="en-US" altLang="ja-JP" sz="1800" dirty="0">
                <a:latin typeface="Calibri" panose="020F0502020204030204" pitchFamily="34" charset="0"/>
                <a:cs typeface="Calibri" panose="020F0502020204030204" pitchFamily="34" charset="0"/>
              </a:rPr>
              <a:t>Tim: What happened.</a:t>
            </a:r>
          </a:p>
          <a:p>
            <a:pPr marL="0" indent="0">
              <a:buNone/>
            </a:pPr>
            <a:r>
              <a:rPr lang="en-US" altLang="ja-JP" sz="1800" dirty="0">
                <a:latin typeface="Calibri" panose="020F0502020204030204" pitchFamily="34" charset="0"/>
                <a:cs typeface="Calibri" panose="020F0502020204030204" pitchFamily="34" charset="0"/>
              </a:rPr>
              <a:t>Tim’s father:</a:t>
            </a:r>
            <a:r>
              <a:rPr kumimoji="1" lang="en-US" altLang="ja-JP" sz="1800" dirty="0">
                <a:latin typeface="Calibri" panose="020F0502020204030204" pitchFamily="34" charset="0"/>
                <a:cs typeface="Calibri" panose="020F0502020204030204" pitchFamily="34" charset="0"/>
              </a:rPr>
              <a:t> </a:t>
            </a:r>
            <a:r>
              <a:rPr lang="en-US" altLang="ja-JP" sz="1800" dirty="0">
                <a:latin typeface="Calibri" panose="020F0502020204030204" pitchFamily="34" charset="0"/>
                <a:cs typeface="Calibri" panose="020F0502020204030204" pitchFamily="34" charset="0"/>
              </a:rPr>
              <a:t>I rather let myself down. I hugged you.</a:t>
            </a:r>
          </a:p>
          <a:p>
            <a:pPr marL="0" indent="0">
              <a:buNone/>
            </a:pPr>
            <a:r>
              <a:rPr lang="en-US" altLang="ja-JP" sz="1800" dirty="0">
                <a:latin typeface="Calibri" panose="020F0502020204030204" pitchFamily="34" charset="0"/>
                <a:cs typeface="Calibri" panose="020F0502020204030204" pitchFamily="34" charset="0"/>
              </a:rPr>
              <a:t>Tim:</a:t>
            </a:r>
            <a:r>
              <a:rPr kumimoji="1" lang="en-US" altLang="ja-JP" sz="1800" dirty="0">
                <a:latin typeface="Calibri" panose="020F0502020204030204" pitchFamily="34" charset="0"/>
                <a:cs typeface="Calibri" panose="020F0502020204030204" pitchFamily="34" charset="0"/>
              </a:rPr>
              <a:t> </a:t>
            </a:r>
            <a:r>
              <a:rPr lang="en-US" altLang="ja-JP" sz="1800" dirty="0">
                <a:latin typeface="Calibri" panose="020F0502020204030204" pitchFamily="34" charset="0"/>
                <a:cs typeface="Calibri" panose="020F0502020204030204" pitchFamily="34" charset="0"/>
              </a:rPr>
              <a:t>Sorry. </a:t>
            </a:r>
            <a:r>
              <a:rPr kumimoji="1" lang="en-US" altLang="ja-JP" sz="1800" dirty="0">
                <a:latin typeface="Calibri" panose="020F0502020204030204" pitchFamily="34" charset="0"/>
                <a:cs typeface="Calibri" panose="020F0502020204030204" pitchFamily="34" charset="0"/>
              </a:rPr>
              <a:t>I think I jus</a:t>
            </a:r>
            <a:r>
              <a:rPr lang="en-US" altLang="ja-JP" sz="1800" dirty="0">
                <a:latin typeface="Calibri" panose="020F0502020204030204" pitchFamily="34" charset="0"/>
                <a:cs typeface="Calibri" panose="020F0502020204030204" pitchFamily="34" charset="0"/>
              </a:rPr>
              <a:t>t thought with the time thing.</a:t>
            </a:r>
          </a:p>
          <a:p>
            <a:pPr marL="0" indent="0">
              <a:buNone/>
            </a:pPr>
            <a:r>
              <a:rPr lang="en-US" altLang="ja-JP" sz="1800" dirty="0">
                <a:latin typeface="Calibri" panose="020F0502020204030204" pitchFamily="34" charset="0"/>
                <a:cs typeface="Calibri" panose="020F0502020204030204" pitchFamily="34" charset="0"/>
              </a:rPr>
              <a:t>Tim’s father:</a:t>
            </a:r>
            <a:r>
              <a:rPr kumimoji="1" lang="en-US" altLang="ja-JP" sz="1800" dirty="0">
                <a:latin typeface="Calibri" panose="020F0502020204030204" pitchFamily="34" charset="0"/>
                <a:cs typeface="Calibri" panose="020F0502020204030204" pitchFamily="34" charset="0"/>
              </a:rPr>
              <a:t> No</a:t>
            </a:r>
            <a:r>
              <a:rPr lang="en-US" altLang="ja-JP" sz="1800" dirty="0">
                <a:latin typeface="Calibri" panose="020F0502020204030204" pitchFamily="34" charset="0"/>
                <a:cs typeface="Calibri" panose="020F0502020204030204" pitchFamily="34" charset="0"/>
              </a:rPr>
              <a:t>, I never said we could fix things.</a:t>
            </a:r>
            <a:r>
              <a:rPr kumimoji="1" lang="en-US" altLang="ja-JP" sz="1800" dirty="0">
                <a:latin typeface="Calibri" panose="020F0502020204030204" pitchFamily="34" charset="0"/>
                <a:cs typeface="Calibri" panose="020F0502020204030204" pitchFamily="34" charset="0"/>
              </a:rPr>
              <a:t> I specifically never </a:t>
            </a:r>
            <a:r>
              <a:rPr lang="en-US" altLang="ja-JP" sz="1800" dirty="0">
                <a:latin typeface="Calibri" panose="020F0502020204030204" pitchFamily="34" charset="0"/>
                <a:cs typeface="Calibri" panose="020F0502020204030204" pitchFamily="34" charset="0"/>
              </a:rPr>
              <a:t>said that. </a:t>
            </a:r>
            <a:r>
              <a:rPr kumimoji="1" lang="en-US" altLang="ja-JP" sz="1800" dirty="0">
                <a:latin typeface="Calibri" panose="020F0502020204030204" pitchFamily="34" charset="0"/>
                <a:cs typeface="Calibri" panose="020F0502020204030204" pitchFamily="34" charset="0"/>
              </a:rPr>
              <a:t>Life’s a m</a:t>
            </a:r>
            <a:r>
              <a:rPr lang="en-US" altLang="ja-JP" sz="1800" dirty="0">
                <a:latin typeface="Calibri" panose="020F0502020204030204" pitchFamily="34" charset="0"/>
                <a:cs typeface="Calibri" panose="020F0502020204030204" pitchFamily="34" charset="0"/>
              </a:rPr>
              <a:t>ixed bag, no matter who you are.</a:t>
            </a:r>
            <a:r>
              <a:rPr kumimoji="1" lang="en-US" altLang="ja-JP" sz="1800" dirty="0">
                <a:latin typeface="Calibri" panose="020F0502020204030204" pitchFamily="34" charset="0"/>
                <a:cs typeface="Calibri" panose="020F0502020204030204" pitchFamily="34" charset="0"/>
              </a:rPr>
              <a:t> Look at Jesus.</a:t>
            </a:r>
            <a:r>
              <a:rPr lang="en-US" altLang="ja-JP" sz="1800" dirty="0">
                <a:latin typeface="Calibri" panose="020F0502020204030204" pitchFamily="34" charset="0"/>
                <a:cs typeface="Calibri" panose="020F0502020204030204" pitchFamily="34" charset="0"/>
              </a:rPr>
              <a:t> He was the Son of God, for God’s sake, and look how that turned out.</a:t>
            </a:r>
          </a:p>
          <a:p>
            <a:pPr marL="0" indent="0">
              <a:buNone/>
            </a:pPr>
            <a:r>
              <a:rPr kumimoji="1" lang="en-US" altLang="ja-JP" sz="1800" dirty="0">
                <a:latin typeface="Calibri" panose="020F0502020204030204" pitchFamily="34" charset="0"/>
                <a:cs typeface="Calibri" panose="020F0502020204030204" pitchFamily="34" charset="0"/>
              </a:rPr>
              <a:t>Tim</a:t>
            </a:r>
            <a:r>
              <a:rPr lang="en-US" altLang="ja-JP" sz="1800" dirty="0">
                <a:latin typeface="Calibri" panose="020F0502020204030204" pitchFamily="34" charset="0"/>
                <a:cs typeface="Calibri" panose="020F0502020204030204" pitchFamily="34" charset="0"/>
              </a:rPr>
              <a:t>: I know, but you must see I feel a bit cheated.</a:t>
            </a:r>
          </a:p>
          <a:p>
            <a:pPr marL="0" indent="0">
              <a:buNone/>
            </a:pPr>
            <a:r>
              <a:rPr kumimoji="1" lang="en-US" altLang="ja-JP" sz="1800" dirty="0">
                <a:latin typeface="Calibri" panose="020F0502020204030204" pitchFamily="34" charset="0"/>
                <a:cs typeface="Calibri" panose="020F0502020204030204" pitchFamily="34" charset="0"/>
              </a:rPr>
              <a:t>Tim’s father</a:t>
            </a:r>
            <a:r>
              <a:rPr lang="en-US" altLang="ja-JP" sz="1800" dirty="0">
                <a:latin typeface="Calibri" panose="020F0502020204030204" pitchFamily="34" charset="0"/>
                <a:cs typeface="Calibri" panose="020F0502020204030204" pitchFamily="34" charset="0"/>
              </a:rPr>
              <a:t>: Don’t. In fact, feel the opposite. The only people who give up work at 50 are the time travelers with cancer who want to play more table tennis with their sons.</a:t>
            </a:r>
          </a:p>
          <a:p>
            <a:pPr marL="0" indent="0">
              <a:buNone/>
            </a:pPr>
            <a:r>
              <a:rPr lang="en-US" altLang="ja-JP" sz="1800" dirty="0">
                <a:latin typeface="Calibri" panose="020F0502020204030204" pitchFamily="34" charset="0"/>
                <a:cs typeface="Calibri" panose="020F0502020204030204" pitchFamily="34" charset="0"/>
              </a:rPr>
              <a:t>Tim: Right. So that’s been the deal.</a:t>
            </a:r>
          </a:p>
          <a:p>
            <a:pPr marL="0" indent="0">
              <a:buNone/>
            </a:pPr>
            <a:r>
              <a:rPr lang="en-US" altLang="ja-JP" sz="1800" dirty="0">
                <a:latin typeface="Calibri" panose="020F0502020204030204" pitchFamily="34" charset="0"/>
                <a:cs typeface="Calibri" panose="020F0502020204030204" pitchFamily="34" charset="0"/>
              </a:rPr>
              <a:t>Tim’s father: I'm sorry we had to call. It’s suddenly got very bad. And I have something very important to tell you. Or, let me check, do you want to know the big secret, or would you rather find it out for yourself like I did?</a:t>
            </a:r>
          </a:p>
          <a:p>
            <a:pPr marL="0" indent="0">
              <a:buNone/>
            </a:pPr>
            <a:r>
              <a:rPr lang="en-US" altLang="ja-JP" sz="1800" dirty="0">
                <a:latin typeface="Calibri" panose="020F0502020204030204" pitchFamily="34" charset="0"/>
                <a:cs typeface="Calibri" panose="020F0502020204030204" pitchFamily="34" charset="0"/>
              </a:rPr>
              <a:t>Tim: Oh, Christ, there’s another secret?</a:t>
            </a:r>
          </a:p>
          <a:p>
            <a:pPr marL="0" indent="0">
              <a:buNone/>
            </a:pPr>
            <a:r>
              <a:rPr lang="en-US" altLang="ja-JP" sz="1800" dirty="0">
                <a:latin typeface="Calibri" panose="020F0502020204030204" pitchFamily="34" charset="0"/>
                <a:cs typeface="Calibri" panose="020F0502020204030204" pitchFamily="34" charset="0"/>
              </a:rPr>
              <a:t>Tim’s father: Less dramatic. Much more important. The real mothership.</a:t>
            </a:r>
          </a:p>
          <a:p>
            <a:pPr marL="0" indent="0">
              <a:buNone/>
            </a:pPr>
            <a:endParaRPr lang="en-US" altLang="ja-JP"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9640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5B803-168F-F4DC-730B-D2708353F61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7AD9D27-7FAF-70C9-5E0A-A3FBB4CBEDFD}"/>
              </a:ext>
            </a:extLst>
          </p:cNvPr>
          <p:cNvSpPr>
            <a:spLocks noGrp="1"/>
          </p:cNvSpPr>
          <p:nvPr>
            <p:ph type="title"/>
          </p:nvPr>
        </p:nvSpPr>
        <p:spPr>
          <a:xfrm>
            <a:off x="838200" y="365125"/>
            <a:ext cx="10515600" cy="716423"/>
          </a:xfrm>
        </p:spPr>
        <p:txBody>
          <a:bodyPr/>
          <a:lstStyle/>
          <a:p>
            <a:r>
              <a:rPr kumimoji="1" lang="en-US" altLang="ja-JP" dirty="0">
                <a:latin typeface="Calibri" panose="020F0502020204030204" pitchFamily="34" charset="0"/>
              </a:rPr>
              <a:t>1. </a:t>
            </a:r>
            <a:r>
              <a:rPr lang="en-US" altLang="ja-JP" dirty="0">
                <a:latin typeface="Calibri" panose="020F0502020204030204" pitchFamily="34" charset="0"/>
              </a:rPr>
              <a:t>Transcript </a:t>
            </a:r>
            <a:r>
              <a:rPr lang="en-US" altLang="ja-JP" sz="1400" dirty="0">
                <a:latin typeface="Calibri" panose="020F0502020204030204" pitchFamily="34" charset="0"/>
              </a:rPr>
              <a:t>URL:  </a:t>
            </a:r>
            <a:r>
              <a:rPr lang="en-US" altLang="ja-JP" sz="1400" dirty="0">
                <a:latin typeface="Calibri" panose="020F0502020204030204" pitchFamily="34" charset="0"/>
                <a:hlinkClick r:id="rId2"/>
              </a:rPr>
              <a:t>https://youtu.be/m30r2iDohDg?si=3Ki0siUP3eQTjCdB</a:t>
            </a:r>
            <a:r>
              <a:rPr lang="en-US" altLang="ja-JP" sz="1400" dirty="0">
                <a:latin typeface="Calibri" panose="020F0502020204030204" pitchFamily="34" charset="0"/>
              </a:rPr>
              <a:t> </a:t>
            </a:r>
            <a:endParaRPr kumimoji="1" lang="ja-JP" altLang="en-US" sz="1400" dirty="0">
              <a:latin typeface="Calibri" panose="020F0502020204030204" pitchFamily="34" charset="0"/>
            </a:endParaRPr>
          </a:p>
        </p:txBody>
      </p:sp>
      <p:sp>
        <p:nvSpPr>
          <p:cNvPr id="3" name="コンテンツ プレースホルダー 2">
            <a:extLst>
              <a:ext uri="{FF2B5EF4-FFF2-40B4-BE49-F238E27FC236}">
                <a16:creationId xmlns:a16="http://schemas.microsoft.com/office/drawing/2014/main" id="{EA39AC87-F495-2E21-F2A2-BF4E24CE3BCB}"/>
              </a:ext>
            </a:extLst>
          </p:cNvPr>
          <p:cNvSpPr>
            <a:spLocks noGrp="1"/>
          </p:cNvSpPr>
          <p:nvPr>
            <p:ph idx="1"/>
          </p:nvPr>
        </p:nvSpPr>
        <p:spPr>
          <a:xfrm>
            <a:off x="838200" y="1081548"/>
            <a:ext cx="10515600" cy="5095415"/>
          </a:xfrm>
        </p:spPr>
        <p:txBody>
          <a:bodyPr>
            <a:normAutofit/>
          </a:bodyPr>
          <a:lstStyle/>
          <a:p>
            <a:pPr marL="0" indent="0">
              <a:buNone/>
            </a:pPr>
            <a:r>
              <a:rPr lang="en-US" altLang="ja-JP" sz="1800" dirty="0">
                <a:latin typeface="Calibri" panose="020F0502020204030204" pitchFamily="34" charset="0"/>
                <a:cs typeface="Calibri" panose="020F0502020204030204" pitchFamily="34" charset="0"/>
              </a:rPr>
              <a:t>Tim: No, go on. Tell me. Let’s save some time.</a:t>
            </a:r>
          </a:p>
          <a:p>
            <a:pPr marL="0" indent="0">
              <a:buNone/>
            </a:pPr>
            <a:r>
              <a:rPr lang="en-US" altLang="ja-JP" sz="1800" dirty="0">
                <a:latin typeface="Calibri" panose="020F0502020204030204" pitchFamily="34" charset="0"/>
                <a:cs typeface="Calibri" panose="020F0502020204030204" pitchFamily="34" charset="0"/>
              </a:rPr>
              <a:t>Tim: And so, he told me his secret formula for happiness. Part one of the two-part plan was that I should just get on with ordinary life, living it day by day, like anyone else.</a:t>
            </a:r>
          </a:p>
        </p:txBody>
      </p:sp>
    </p:spTree>
    <p:extLst>
      <p:ext uri="{BB962C8B-B14F-4D97-AF65-F5344CB8AC3E}">
        <p14:creationId xmlns:p14="http://schemas.microsoft.com/office/powerpoint/2010/main" val="29192569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イオン">
  <a:themeElements>
    <a:clrScheme name="イオン">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イオン">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イオン">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3384</TotalTime>
  <Words>909</Words>
  <Application>Microsoft Macintosh PowerPoint</Application>
  <PresentationFormat>Widescreen</PresentationFormat>
  <Paragraphs>64</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Calibri</vt:lpstr>
      <vt:lpstr>Century Gothic</vt:lpstr>
      <vt:lpstr>Wingdings</vt:lpstr>
      <vt:lpstr>Wingdings 3</vt:lpstr>
      <vt:lpstr>イオン</vt:lpstr>
      <vt:lpstr>About Time</vt:lpstr>
      <vt:lpstr>1. Background</vt:lpstr>
      <vt:lpstr>1. Vocabulary</vt:lpstr>
      <vt:lpstr>1. Questions</vt:lpstr>
      <vt:lpstr>Check  your understanding!!</vt:lpstr>
      <vt:lpstr>Thank you for reading!!</vt:lpstr>
      <vt:lpstr>The answers to the questions</vt:lpstr>
      <vt:lpstr>PowerPoint Presentation</vt:lpstr>
      <vt:lpstr>1. Transcript URL:  https://youtu.be/m30r2iDohDg?si=3Ki0siUP3eQTjCdB </vt:lpstr>
      <vt:lpstr>1. Transcript URL:  https://youtu.be/m30r2iDohDg?si=3Ki0siUP3eQTjCdB </vt:lpstr>
      <vt:lpstr>1. Transcript URL:  https://youtu.be/m30r2iDohDg?si=3Ki0siUP3eQTjCdB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Taro Matsuzaki</dc:creator>
  <cp:lastModifiedBy>Jason Pipe</cp:lastModifiedBy>
  <cp:revision>5</cp:revision>
  <dcterms:created xsi:type="dcterms:W3CDTF">2025-01-03T11:38:55Z</dcterms:created>
  <dcterms:modified xsi:type="dcterms:W3CDTF">2025-02-19T02:53:31Z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cefc7c-1990-4b05-bb2b-d459d68fce94_Enabled">
    <vt:lpwstr>true</vt:lpwstr>
  </property>
  <property fmtid="{D5CDD505-2E9C-101B-9397-08002B2CF9AE}" pid="3" name="MSIP_Label_e0cefc7c-1990-4b05-bb2b-d459d68fce94_SetDate">
    <vt:lpwstr>2025-01-13T22:14:58Z</vt:lpwstr>
  </property>
  <property fmtid="{D5CDD505-2E9C-101B-9397-08002B2CF9AE}" pid="4" name="MSIP_Label_e0cefc7c-1990-4b05-bb2b-d459d68fce94_Method">
    <vt:lpwstr>Standard</vt:lpwstr>
  </property>
  <property fmtid="{D5CDD505-2E9C-101B-9397-08002B2CF9AE}" pid="5" name="MSIP_Label_e0cefc7c-1990-4b05-bb2b-d459d68fce94_Name">
    <vt:lpwstr>defa4170-0d19-0005-0004-bc88714345d2</vt:lpwstr>
  </property>
  <property fmtid="{D5CDD505-2E9C-101B-9397-08002B2CF9AE}" pid="6" name="MSIP_Label_e0cefc7c-1990-4b05-bb2b-d459d68fce94_SiteId">
    <vt:lpwstr>50f799f6-f15c-437d-b72b-3eabc2dd1860</vt:lpwstr>
  </property>
  <property fmtid="{D5CDD505-2E9C-101B-9397-08002B2CF9AE}" pid="7" name="MSIP_Label_e0cefc7c-1990-4b05-bb2b-d459d68fce94_ActionId">
    <vt:lpwstr>90eefbf6-db80-4c05-96cb-c7a40a486c99</vt:lpwstr>
  </property>
  <property fmtid="{D5CDD505-2E9C-101B-9397-08002B2CF9AE}" pid="8" name="MSIP_Label_e0cefc7c-1990-4b05-bb2b-d459d68fce94_ContentBits">
    <vt:lpwstr>0</vt:lpwstr>
  </property>
</Properties>
</file>