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15"/>
  </p:notesMasterIdLst>
  <p:sldIdLst>
    <p:sldId id="256" r:id="rId2"/>
    <p:sldId id="257" r:id="rId3"/>
    <p:sldId id="301" r:id="rId4"/>
    <p:sldId id="306" r:id="rId5"/>
    <p:sldId id="258" r:id="rId6"/>
    <p:sldId id="302" r:id="rId7"/>
    <p:sldId id="303" r:id="rId8"/>
    <p:sldId id="304" r:id="rId9"/>
    <p:sldId id="305" r:id="rId10"/>
    <p:sldId id="297" r:id="rId11"/>
    <p:sldId id="298" r:id="rId12"/>
    <p:sldId id="299" r:id="rId13"/>
    <p:sldId id="300" r:id="rId14"/>
  </p:sldIdLst>
  <p:sldSz cx="9144000" cy="5143500" type="screen16x9"/>
  <p:notesSz cx="6858000" cy="9144000"/>
  <p:embeddedFontLst>
    <p:embeddedFont>
      <p:font typeface="Crete Round" panose="02000503050000020004" pitchFamily="2" charset="77"/>
      <p:regular r:id="rId16"/>
      <p:italic r:id="rId17"/>
    </p:embeddedFont>
    <p:embeddedFont>
      <p:font typeface="DM Sans" pitchFamily="2" charset="77"/>
      <p:regular r:id="rId18"/>
      <p:bold r:id="rId19"/>
      <p:italic r:id="rId20"/>
      <p:boldItalic r:id="rId21"/>
    </p:embeddedFont>
    <p:embeddedFont>
      <p:font typeface="Roboto Condensed Light" panose="020F0302020204030204" pitchFamily="34" charset="0"/>
      <p:regular r:id="rId22"/>
      <p: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CA3DEC-2DF0-4DBE-9F14-FDA74A3AC847}" v="26" dt="2024-02-12T02:25:44.703"/>
  </p1510:revLst>
</p1510:revInfo>
</file>

<file path=ppt/tableStyles.xml><?xml version="1.0" encoding="utf-8"?>
<a:tblStyleLst xmlns:a="http://schemas.openxmlformats.org/drawingml/2006/main" def="{2708DABE-5E30-47AD-9C46-40D51A53CC74}">
  <a:tblStyle styleId="{2708DABE-5E30-47AD-9C46-40D51A53CC7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85"/>
  </p:normalViewPr>
  <p:slideViewPr>
    <p:cSldViewPr snapToGrid="0">
      <p:cViewPr varScale="1">
        <p:scale>
          <a:sx n="119" d="100"/>
          <a:sy n="119" d="100"/>
        </p:scale>
        <p:origin x="9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野 三冬" userId="210311ff-754c-415d-8f6f-ff95a14486d5" providerId="ADAL" clId="{D1CA3DEC-2DF0-4DBE-9F14-FDA74A3AC847}"/>
    <pc:docChg chg="undo redo custSel addSld delSld modSld sldOrd addMainMaster delMainMaster">
      <pc:chgData name="小野 三冬" userId="210311ff-754c-415d-8f6f-ff95a14486d5" providerId="ADAL" clId="{D1CA3DEC-2DF0-4DBE-9F14-FDA74A3AC847}" dt="2024-02-12T02:26:24.156" v="3510" actId="47"/>
      <pc:docMkLst>
        <pc:docMk/>
      </pc:docMkLst>
      <pc:sldChg chg="modSp mod">
        <pc:chgData name="小野 三冬" userId="210311ff-754c-415d-8f6f-ff95a14486d5" providerId="ADAL" clId="{D1CA3DEC-2DF0-4DBE-9F14-FDA74A3AC847}" dt="2024-02-12T01:09:36.432" v="52" actId="20577"/>
        <pc:sldMkLst>
          <pc:docMk/>
          <pc:sldMk cId="0" sldId="256"/>
        </pc:sldMkLst>
        <pc:spChg chg="mod">
          <ac:chgData name="小野 三冬" userId="210311ff-754c-415d-8f6f-ff95a14486d5" providerId="ADAL" clId="{D1CA3DEC-2DF0-4DBE-9F14-FDA74A3AC847}" dt="2024-02-12T01:09:24.469" v="28" actId="20577"/>
          <ac:spMkLst>
            <pc:docMk/>
            <pc:sldMk cId="0" sldId="256"/>
            <ac:spMk id="277" creationId="{00000000-0000-0000-0000-000000000000}"/>
          </ac:spMkLst>
        </pc:spChg>
        <pc:spChg chg="mod">
          <ac:chgData name="小野 三冬" userId="210311ff-754c-415d-8f6f-ff95a14486d5" providerId="ADAL" clId="{D1CA3DEC-2DF0-4DBE-9F14-FDA74A3AC847}" dt="2024-02-12T01:09:36.432" v="52" actId="20577"/>
          <ac:spMkLst>
            <pc:docMk/>
            <pc:sldMk cId="0" sldId="256"/>
            <ac:spMk id="278" creationId="{00000000-0000-0000-0000-000000000000}"/>
          </ac:spMkLst>
        </pc:spChg>
      </pc:sldChg>
      <pc:sldChg chg="addSp delSp modSp mod modNotesTx">
        <pc:chgData name="小野 三冬" userId="210311ff-754c-415d-8f6f-ff95a14486d5" providerId="ADAL" clId="{D1CA3DEC-2DF0-4DBE-9F14-FDA74A3AC847}" dt="2024-02-12T01:14:11.623" v="231"/>
        <pc:sldMkLst>
          <pc:docMk/>
          <pc:sldMk cId="0" sldId="257"/>
        </pc:sldMkLst>
        <pc:spChg chg="add del mod">
          <ac:chgData name="小野 三冬" userId="210311ff-754c-415d-8f6f-ff95a14486d5" providerId="ADAL" clId="{D1CA3DEC-2DF0-4DBE-9F14-FDA74A3AC847}" dt="2024-02-12T01:11:41.724" v="98" actId="47"/>
          <ac:spMkLst>
            <pc:docMk/>
            <pc:sldMk cId="0" sldId="257"/>
            <ac:spMk id="4" creationId="{D1DFA370-0AB0-E4C6-8111-8C69BB165CFD}"/>
          </ac:spMkLst>
        </pc:spChg>
        <pc:spChg chg="add mod">
          <ac:chgData name="小野 三冬" userId="210311ff-754c-415d-8f6f-ff95a14486d5" providerId="ADAL" clId="{D1CA3DEC-2DF0-4DBE-9F14-FDA74A3AC847}" dt="2024-02-12T01:13:46.666" v="228" actId="1076"/>
          <ac:spMkLst>
            <pc:docMk/>
            <pc:sldMk cId="0" sldId="257"/>
            <ac:spMk id="5" creationId="{B58ECC65-EAA0-B4D1-F992-9EA3FFC247A8}"/>
          </ac:spMkLst>
        </pc:spChg>
        <pc:spChg chg="mod">
          <ac:chgData name="小野 三冬" userId="210311ff-754c-415d-8f6f-ff95a14486d5" providerId="ADAL" clId="{D1CA3DEC-2DF0-4DBE-9F14-FDA74A3AC847}" dt="2024-02-12T01:10:31.873" v="92" actId="20577"/>
          <ac:spMkLst>
            <pc:docMk/>
            <pc:sldMk cId="0" sldId="257"/>
            <ac:spMk id="303" creationId="{00000000-0000-0000-0000-000000000000}"/>
          </ac:spMkLst>
        </pc:spChg>
        <pc:spChg chg="del">
          <ac:chgData name="小野 三冬" userId="210311ff-754c-415d-8f6f-ff95a14486d5" providerId="ADAL" clId="{D1CA3DEC-2DF0-4DBE-9F14-FDA74A3AC847}" dt="2024-02-12T01:09:53.553" v="53" actId="478"/>
          <ac:spMkLst>
            <pc:docMk/>
            <pc:sldMk cId="0" sldId="257"/>
            <ac:spMk id="304" creationId="{00000000-0000-0000-0000-000000000000}"/>
          </ac:spMkLst>
        </pc:spChg>
        <pc:picChg chg="add mod">
          <ac:chgData name="小野 三冬" userId="210311ff-754c-415d-8f6f-ff95a14486d5" providerId="ADAL" clId="{D1CA3DEC-2DF0-4DBE-9F14-FDA74A3AC847}" dt="2024-02-12T01:13:56.901" v="230" actId="1076"/>
          <ac:picMkLst>
            <pc:docMk/>
            <pc:sldMk cId="0" sldId="257"/>
            <ac:picMk id="3" creationId="{DD1F9B7C-7224-399B-FFF3-35E2882B960C}"/>
          </ac:picMkLst>
        </pc:picChg>
      </pc:sldChg>
      <pc:sldChg chg="addSp delSp modSp mod">
        <pc:chgData name="小野 三冬" userId="210311ff-754c-415d-8f6f-ff95a14486d5" providerId="ADAL" clId="{D1CA3DEC-2DF0-4DBE-9F14-FDA74A3AC847}" dt="2024-02-12T01:36:04.072" v="1329" actId="20577"/>
        <pc:sldMkLst>
          <pc:docMk/>
          <pc:sldMk cId="0" sldId="258"/>
        </pc:sldMkLst>
        <pc:spChg chg="add mod">
          <ac:chgData name="小野 三冬" userId="210311ff-754c-415d-8f6f-ff95a14486d5" providerId="ADAL" clId="{D1CA3DEC-2DF0-4DBE-9F14-FDA74A3AC847}" dt="2024-02-12T01:33:17.071" v="1267" actId="115"/>
          <ac:spMkLst>
            <pc:docMk/>
            <pc:sldMk cId="0" sldId="258"/>
            <ac:spMk id="2" creationId="{CD1F4D7F-17CF-2B81-98E6-73A3E718EC98}"/>
          </ac:spMkLst>
        </pc:spChg>
        <pc:spChg chg="add mod">
          <ac:chgData name="小野 三冬" userId="210311ff-754c-415d-8f6f-ff95a14486d5" providerId="ADAL" clId="{D1CA3DEC-2DF0-4DBE-9F14-FDA74A3AC847}" dt="2024-02-12T01:36:04.072" v="1329" actId="20577"/>
          <ac:spMkLst>
            <pc:docMk/>
            <pc:sldMk cId="0" sldId="258"/>
            <ac:spMk id="3" creationId="{293DFB7A-3F2D-3356-8608-D9F7F9D5AF8F}"/>
          </ac:spMkLst>
        </pc:spChg>
        <pc:spChg chg="mod">
          <ac:chgData name="小野 三冬" userId="210311ff-754c-415d-8f6f-ff95a14486d5" providerId="ADAL" clId="{D1CA3DEC-2DF0-4DBE-9F14-FDA74A3AC847}" dt="2024-02-12T01:30:44.144" v="1081" actId="20577"/>
          <ac:spMkLst>
            <pc:docMk/>
            <pc:sldMk cId="0" sldId="258"/>
            <ac:spMk id="309" creationId="{00000000-0000-0000-0000-000000000000}"/>
          </ac:spMkLst>
        </pc:spChg>
        <pc:spChg chg="del">
          <ac:chgData name="小野 三冬" userId="210311ff-754c-415d-8f6f-ff95a14486d5" providerId="ADAL" clId="{D1CA3DEC-2DF0-4DBE-9F14-FDA74A3AC847}" dt="2024-02-12T01:14:38.050" v="245" actId="478"/>
          <ac:spMkLst>
            <pc:docMk/>
            <pc:sldMk cId="0" sldId="258"/>
            <ac:spMk id="310" creationId="{00000000-0000-0000-0000-000000000000}"/>
          </ac:spMkLst>
        </pc:spChg>
        <pc:spChg chg="del">
          <ac:chgData name="小野 三冬" userId="210311ff-754c-415d-8f6f-ff95a14486d5" providerId="ADAL" clId="{D1CA3DEC-2DF0-4DBE-9F14-FDA74A3AC847}" dt="2024-02-12T01:14:38.050" v="245" actId="478"/>
          <ac:spMkLst>
            <pc:docMk/>
            <pc:sldMk cId="0" sldId="258"/>
            <ac:spMk id="311" creationId="{00000000-0000-0000-0000-000000000000}"/>
          </ac:spMkLst>
        </pc:spChg>
        <pc:spChg chg="del">
          <ac:chgData name="小野 三冬" userId="210311ff-754c-415d-8f6f-ff95a14486d5" providerId="ADAL" clId="{D1CA3DEC-2DF0-4DBE-9F14-FDA74A3AC847}" dt="2024-02-12T01:14:38.050" v="245" actId="478"/>
          <ac:spMkLst>
            <pc:docMk/>
            <pc:sldMk cId="0" sldId="258"/>
            <ac:spMk id="312" creationId="{00000000-0000-0000-0000-000000000000}"/>
          </ac:spMkLst>
        </pc:spChg>
        <pc:spChg chg="mod">
          <ac:chgData name="小野 三冬" userId="210311ff-754c-415d-8f6f-ff95a14486d5" providerId="ADAL" clId="{D1CA3DEC-2DF0-4DBE-9F14-FDA74A3AC847}" dt="2024-02-12T01:10:47.157" v="93" actId="1076"/>
          <ac:spMkLst>
            <pc:docMk/>
            <pc:sldMk cId="0" sldId="258"/>
            <ac:spMk id="318" creationId="{00000000-0000-0000-0000-000000000000}"/>
          </ac:spMkLst>
        </pc:spChg>
        <pc:grpChg chg="del">
          <ac:chgData name="小野 三冬" userId="210311ff-754c-415d-8f6f-ff95a14486d5" providerId="ADAL" clId="{D1CA3DEC-2DF0-4DBE-9F14-FDA74A3AC847}" dt="2024-02-12T01:14:38.050" v="245" actId="478"/>
          <ac:grpSpMkLst>
            <pc:docMk/>
            <pc:sldMk cId="0" sldId="258"/>
            <ac:grpSpMk id="313" creationId="{00000000-0000-0000-0000-000000000000}"/>
          </ac:grpSpMkLst>
        </pc:grpChg>
        <pc:grpChg chg="del">
          <ac:chgData name="小野 三冬" userId="210311ff-754c-415d-8f6f-ff95a14486d5" providerId="ADAL" clId="{D1CA3DEC-2DF0-4DBE-9F14-FDA74A3AC847}" dt="2024-02-12T01:14:38.050" v="245" actId="478"/>
          <ac:grpSpMkLst>
            <pc:docMk/>
            <pc:sldMk cId="0" sldId="258"/>
            <ac:grpSpMk id="316" creationId="{00000000-0000-0000-0000-000000000000}"/>
          </ac:grpSpMkLst>
        </pc:grpChg>
        <pc:grpChg chg="del">
          <ac:chgData name="小野 三冬" userId="210311ff-754c-415d-8f6f-ff95a14486d5" providerId="ADAL" clId="{D1CA3DEC-2DF0-4DBE-9F14-FDA74A3AC847}" dt="2024-02-12T01:14:38.050" v="245" actId="478"/>
          <ac:grpSpMkLst>
            <pc:docMk/>
            <pc:sldMk cId="0" sldId="258"/>
            <ac:grpSpMk id="319" creationId="{00000000-0000-0000-0000-000000000000}"/>
          </ac:grpSpMkLst>
        </pc:grpChg>
        <pc:cxnChg chg="del mod">
          <ac:chgData name="小野 三冬" userId="210311ff-754c-415d-8f6f-ff95a14486d5" providerId="ADAL" clId="{D1CA3DEC-2DF0-4DBE-9F14-FDA74A3AC847}" dt="2024-02-12T01:14:38.050" v="245" actId="478"/>
          <ac:cxnSpMkLst>
            <pc:docMk/>
            <pc:sldMk cId="0" sldId="258"/>
            <ac:cxnSpMk id="322" creationId="{00000000-0000-0000-0000-000000000000}"/>
          </ac:cxnSpMkLst>
        </pc:cxnChg>
        <pc:cxnChg chg="del mod">
          <ac:chgData name="小野 三冬" userId="210311ff-754c-415d-8f6f-ff95a14486d5" providerId="ADAL" clId="{D1CA3DEC-2DF0-4DBE-9F14-FDA74A3AC847}" dt="2024-02-12T01:14:38.050" v="245" actId="478"/>
          <ac:cxnSpMkLst>
            <pc:docMk/>
            <pc:sldMk cId="0" sldId="258"/>
            <ac:cxnSpMk id="323" creationId="{00000000-0000-0000-0000-000000000000}"/>
          </ac:cxnSpMkLst>
        </pc:cxnChg>
        <pc:cxnChg chg="del mod">
          <ac:chgData name="小野 三冬" userId="210311ff-754c-415d-8f6f-ff95a14486d5" providerId="ADAL" clId="{D1CA3DEC-2DF0-4DBE-9F14-FDA74A3AC847}" dt="2024-02-12T01:14:38.050" v="245" actId="478"/>
          <ac:cxnSpMkLst>
            <pc:docMk/>
            <pc:sldMk cId="0" sldId="258"/>
            <ac:cxnSpMk id="324" creationId="{00000000-0000-0000-0000-000000000000}"/>
          </ac:cxnSpMkLst>
        </pc:cxnChg>
        <pc:cxnChg chg="del mod">
          <ac:chgData name="小野 三冬" userId="210311ff-754c-415d-8f6f-ff95a14486d5" providerId="ADAL" clId="{D1CA3DEC-2DF0-4DBE-9F14-FDA74A3AC847}" dt="2024-02-12T01:14:38.050" v="245" actId="478"/>
          <ac:cxnSpMkLst>
            <pc:docMk/>
            <pc:sldMk cId="0" sldId="258"/>
            <ac:cxnSpMk id="325" creationId="{00000000-0000-0000-0000-000000000000}"/>
          </ac:cxnSpMkLst>
        </pc:cxnChg>
        <pc:cxnChg chg="del mod">
          <ac:chgData name="小野 三冬" userId="210311ff-754c-415d-8f6f-ff95a14486d5" providerId="ADAL" clId="{D1CA3DEC-2DF0-4DBE-9F14-FDA74A3AC847}" dt="2024-02-12T01:14:38.050" v="245" actId="478"/>
          <ac:cxnSpMkLst>
            <pc:docMk/>
            <pc:sldMk cId="0" sldId="258"/>
            <ac:cxnSpMk id="326" creationId="{00000000-0000-0000-0000-000000000000}"/>
          </ac:cxnSpMkLst>
        </pc:cxnChg>
      </pc:sldChg>
      <pc:sldChg chg="del">
        <pc:chgData name="小野 三冬" userId="210311ff-754c-415d-8f6f-ff95a14486d5" providerId="ADAL" clId="{D1CA3DEC-2DF0-4DBE-9F14-FDA74A3AC847}" dt="2024-02-12T02:26:12.460" v="3461" actId="47"/>
        <pc:sldMkLst>
          <pc:docMk/>
          <pc:sldMk cId="0" sldId="259"/>
        </pc:sldMkLst>
      </pc:sldChg>
      <pc:sldChg chg="del">
        <pc:chgData name="小野 三冬" userId="210311ff-754c-415d-8f6f-ff95a14486d5" providerId="ADAL" clId="{D1CA3DEC-2DF0-4DBE-9F14-FDA74A3AC847}" dt="2024-02-12T02:26:13.300" v="3462" actId="47"/>
        <pc:sldMkLst>
          <pc:docMk/>
          <pc:sldMk cId="0" sldId="260"/>
        </pc:sldMkLst>
      </pc:sldChg>
      <pc:sldChg chg="del">
        <pc:chgData name="小野 三冬" userId="210311ff-754c-415d-8f6f-ff95a14486d5" providerId="ADAL" clId="{D1CA3DEC-2DF0-4DBE-9F14-FDA74A3AC847}" dt="2024-02-12T02:26:13.665" v="3463" actId="47"/>
        <pc:sldMkLst>
          <pc:docMk/>
          <pc:sldMk cId="0" sldId="261"/>
        </pc:sldMkLst>
      </pc:sldChg>
      <pc:sldChg chg="del">
        <pc:chgData name="小野 三冬" userId="210311ff-754c-415d-8f6f-ff95a14486d5" providerId="ADAL" clId="{D1CA3DEC-2DF0-4DBE-9F14-FDA74A3AC847}" dt="2024-02-12T02:26:13.866" v="3464" actId="47"/>
        <pc:sldMkLst>
          <pc:docMk/>
          <pc:sldMk cId="0" sldId="262"/>
        </pc:sldMkLst>
      </pc:sldChg>
      <pc:sldChg chg="del">
        <pc:chgData name="小野 三冬" userId="210311ff-754c-415d-8f6f-ff95a14486d5" providerId="ADAL" clId="{D1CA3DEC-2DF0-4DBE-9F14-FDA74A3AC847}" dt="2024-02-12T02:26:14.128" v="3465" actId="47"/>
        <pc:sldMkLst>
          <pc:docMk/>
          <pc:sldMk cId="0" sldId="263"/>
        </pc:sldMkLst>
      </pc:sldChg>
      <pc:sldChg chg="del">
        <pc:chgData name="小野 三冬" userId="210311ff-754c-415d-8f6f-ff95a14486d5" providerId="ADAL" clId="{D1CA3DEC-2DF0-4DBE-9F14-FDA74A3AC847}" dt="2024-02-12T02:26:14.618" v="3466" actId="47"/>
        <pc:sldMkLst>
          <pc:docMk/>
          <pc:sldMk cId="0" sldId="264"/>
        </pc:sldMkLst>
      </pc:sldChg>
      <pc:sldChg chg="del">
        <pc:chgData name="小野 三冬" userId="210311ff-754c-415d-8f6f-ff95a14486d5" providerId="ADAL" clId="{D1CA3DEC-2DF0-4DBE-9F14-FDA74A3AC847}" dt="2024-02-12T02:26:14.666" v="3467" actId="47"/>
        <pc:sldMkLst>
          <pc:docMk/>
          <pc:sldMk cId="0" sldId="265"/>
        </pc:sldMkLst>
      </pc:sldChg>
      <pc:sldChg chg="del">
        <pc:chgData name="小野 三冬" userId="210311ff-754c-415d-8f6f-ff95a14486d5" providerId="ADAL" clId="{D1CA3DEC-2DF0-4DBE-9F14-FDA74A3AC847}" dt="2024-02-12T02:26:14.691" v="3468" actId="47"/>
        <pc:sldMkLst>
          <pc:docMk/>
          <pc:sldMk cId="0" sldId="266"/>
        </pc:sldMkLst>
      </pc:sldChg>
      <pc:sldChg chg="del">
        <pc:chgData name="小野 三冬" userId="210311ff-754c-415d-8f6f-ff95a14486d5" providerId="ADAL" clId="{D1CA3DEC-2DF0-4DBE-9F14-FDA74A3AC847}" dt="2024-02-12T02:26:14.715" v="3469" actId="47"/>
        <pc:sldMkLst>
          <pc:docMk/>
          <pc:sldMk cId="0" sldId="267"/>
        </pc:sldMkLst>
      </pc:sldChg>
      <pc:sldChg chg="del">
        <pc:chgData name="小野 三冬" userId="210311ff-754c-415d-8f6f-ff95a14486d5" providerId="ADAL" clId="{D1CA3DEC-2DF0-4DBE-9F14-FDA74A3AC847}" dt="2024-02-12T02:26:14.737" v="3470" actId="47"/>
        <pc:sldMkLst>
          <pc:docMk/>
          <pc:sldMk cId="0" sldId="268"/>
        </pc:sldMkLst>
      </pc:sldChg>
      <pc:sldChg chg="del">
        <pc:chgData name="小野 三冬" userId="210311ff-754c-415d-8f6f-ff95a14486d5" providerId="ADAL" clId="{D1CA3DEC-2DF0-4DBE-9F14-FDA74A3AC847}" dt="2024-02-12T02:26:14.767" v="3471" actId="47"/>
        <pc:sldMkLst>
          <pc:docMk/>
          <pc:sldMk cId="0" sldId="269"/>
        </pc:sldMkLst>
      </pc:sldChg>
      <pc:sldChg chg="del">
        <pc:chgData name="小野 三冬" userId="210311ff-754c-415d-8f6f-ff95a14486d5" providerId="ADAL" clId="{D1CA3DEC-2DF0-4DBE-9F14-FDA74A3AC847}" dt="2024-02-12T02:26:14.809" v="3472" actId="47"/>
        <pc:sldMkLst>
          <pc:docMk/>
          <pc:sldMk cId="0" sldId="270"/>
        </pc:sldMkLst>
      </pc:sldChg>
      <pc:sldChg chg="del">
        <pc:chgData name="小野 三冬" userId="210311ff-754c-415d-8f6f-ff95a14486d5" providerId="ADAL" clId="{D1CA3DEC-2DF0-4DBE-9F14-FDA74A3AC847}" dt="2024-02-12T02:26:14.849" v="3473" actId="47"/>
        <pc:sldMkLst>
          <pc:docMk/>
          <pc:sldMk cId="0" sldId="271"/>
        </pc:sldMkLst>
      </pc:sldChg>
      <pc:sldChg chg="del">
        <pc:chgData name="小野 三冬" userId="210311ff-754c-415d-8f6f-ff95a14486d5" providerId="ADAL" clId="{D1CA3DEC-2DF0-4DBE-9F14-FDA74A3AC847}" dt="2024-02-12T02:26:14.877" v="3474" actId="47"/>
        <pc:sldMkLst>
          <pc:docMk/>
          <pc:sldMk cId="0" sldId="272"/>
        </pc:sldMkLst>
      </pc:sldChg>
      <pc:sldChg chg="del">
        <pc:chgData name="小野 三冬" userId="210311ff-754c-415d-8f6f-ff95a14486d5" providerId="ADAL" clId="{D1CA3DEC-2DF0-4DBE-9F14-FDA74A3AC847}" dt="2024-02-12T02:26:15.258" v="3475" actId="47"/>
        <pc:sldMkLst>
          <pc:docMk/>
          <pc:sldMk cId="0" sldId="273"/>
        </pc:sldMkLst>
      </pc:sldChg>
      <pc:sldChg chg="del">
        <pc:chgData name="小野 三冬" userId="210311ff-754c-415d-8f6f-ff95a14486d5" providerId="ADAL" clId="{D1CA3DEC-2DF0-4DBE-9F14-FDA74A3AC847}" dt="2024-02-12T02:26:15.782" v="3476" actId="47"/>
        <pc:sldMkLst>
          <pc:docMk/>
          <pc:sldMk cId="0" sldId="274"/>
        </pc:sldMkLst>
      </pc:sldChg>
      <pc:sldChg chg="del">
        <pc:chgData name="小野 三冬" userId="210311ff-754c-415d-8f6f-ff95a14486d5" providerId="ADAL" clId="{D1CA3DEC-2DF0-4DBE-9F14-FDA74A3AC847}" dt="2024-02-12T02:26:15.805" v="3477" actId="47"/>
        <pc:sldMkLst>
          <pc:docMk/>
          <pc:sldMk cId="0" sldId="275"/>
        </pc:sldMkLst>
      </pc:sldChg>
      <pc:sldChg chg="del">
        <pc:chgData name="小野 三冬" userId="210311ff-754c-415d-8f6f-ff95a14486d5" providerId="ADAL" clId="{D1CA3DEC-2DF0-4DBE-9F14-FDA74A3AC847}" dt="2024-02-12T02:26:15.826" v="3478" actId="47"/>
        <pc:sldMkLst>
          <pc:docMk/>
          <pc:sldMk cId="0" sldId="276"/>
        </pc:sldMkLst>
      </pc:sldChg>
      <pc:sldChg chg="del">
        <pc:chgData name="小野 三冬" userId="210311ff-754c-415d-8f6f-ff95a14486d5" providerId="ADAL" clId="{D1CA3DEC-2DF0-4DBE-9F14-FDA74A3AC847}" dt="2024-02-12T02:26:15.873" v="3479" actId="47"/>
        <pc:sldMkLst>
          <pc:docMk/>
          <pc:sldMk cId="0" sldId="277"/>
        </pc:sldMkLst>
      </pc:sldChg>
      <pc:sldChg chg="del">
        <pc:chgData name="小野 三冬" userId="210311ff-754c-415d-8f6f-ff95a14486d5" providerId="ADAL" clId="{D1CA3DEC-2DF0-4DBE-9F14-FDA74A3AC847}" dt="2024-02-12T02:26:15.892" v="3480" actId="47"/>
        <pc:sldMkLst>
          <pc:docMk/>
          <pc:sldMk cId="0" sldId="278"/>
        </pc:sldMkLst>
      </pc:sldChg>
      <pc:sldChg chg="del">
        <pc:chgData name="小野 三冬" userId="210311ff-754c-415d-8f6f-ff95a14486d5" providerId="ADAL" clId="{D1CA3DEC-2DF0-4DBE-9F14-FDA74A3AC847}" dt="2024-02-12T02:26:15.916" v="3481" actId="47"/>
        <pc:sldMkLst>
          <pc:docMk/>
          <pc:sldMk cId="0" sldId="279"/>
        </pc:sldMkLst>
      </pc:sldChg>
      <pc:sldChg chg="del">
        <pc:chgData name="小野 三冬" userId="210311ff-754c-415d-8f6f-ff95a14486d5" providerId="ADAL" clId="{D1CA3DEC-2DF0-4DBE-9F14-FDA74A3AC847}" dt="2024-02-12T02:26:15.965" v="3482" actId="47"/>
        <pc:sldMkLst>
          <pc:docMk/>
          <pc:sldMk cId="0" sldId="280"/>
        </pc:sldMkLst>
      </pc:sldChg>
      <pc:sldChg chg="del">
        <pc:chgData name="小野 三冬" userId="210311ff-754c-415d-8f6f-ff95a14486d5" providerId="ADAL" clId="{D1CA3DEC-2DF0-4DBE-9F14-FDA74A3AC847}" dt="2024-02-12T02:26:15.983" v="3483" actId="47"/>
        <pc:sldMkLst>
          <pc:docMk/>
          <pc:sldMk cId="0" sldId="281"/>
        </pc:sldMkLst>
      </pc:sldChg>
      <pc:sldChg chg="del">
        <pc:chgData name="小野 三冬" userId="210311ff-754c-415d-8f6f-ff95a14486d5" providerId="ADAL" clId="{D1CA3DEC-2DF0-4DBE-9F14-FDA74A3AC847}" dt="2024-02-12T02:26:16.003" v="3484" actId="47"/>
        <pc:sldMkLst>
          <pc:docMk/>
          <pc:sldMk cId="0" sldId="282"/>
        </pc:sldMkLst>
      </pc:sldChg>
      <pc:sldChg chg="del">
        <pc:chgData name="小野 三冬" userId="210311ff-754c-415d-8f6f-ff95a14486d5" providerId="ADAL" clId="{D1CA3DEC-2DF0-4DBE-9F14-FDA74A3AC847}" dt="2024-02-12T02:26:16.045" v="3485" actId="47"/>
        <pc:sldMkLst>
          <pc:docMk/>
          <pc:sldMk cId="0" sldId="283"/>
        </pc:sldMkLst>
      </pc:sldChg>
      <pc:sldChg chg="del">
        <pc:chgData name="小野 三冬" userId="210311ff-754c-415d-8f6f-ff95a14486d5" providerId="ADAL" clId="{D1CA3DEC-2DF0-4DBE-9F14-FDA74A3AC847}" dt="2024-02-12T02:26:16.077" v="3486" actId="47"/>
        <pc:sldMkLst>
          <pc:docMk/>
          <pc:sldMk cId="0" sldId="284"/>
        </pc:sldMkLst>
      </pc:sldChg>
      <pc:sldChg chg="del">
        <pc:chgData name="小野 三冬" userId="210311ff-754c-415d-8f6f-ff95a14486d5" providerId="ADAL" clId="{D1CA3DEC-2DF0-4DBE-9F14-FDA74A3AC847}" dt="2024-02-12T02:26:16.112" v="3487" actId="47"/>
        <pc:sldMkLst>
          <pc:docMk/>
          <pc:sldMk cId="0" sldId="285"/>
        </pc:sldMkLst>
      </pc:sldChg>
      <pc:sldChg chg="del">
        <pc:chgData name="小野 三冬" userId="210311ff-754c-415d-8f6f-ff95a14486d5" providerId="ADAL" clId="{D1CA3DEC-2DF0-4DBE-9F14-FDA74A3AC847}" dt="2024-02-12T02:26:16.140" v="3488" actId="47"/>
        <pc:sldMkLst>
          <pc:docMk/>
          <pc:sldMk cId="0" sldId="286"/>
        </pc:sldMkLst>
      </pc:sldChg>
      <pc:sldChg chg="del">
        <pc:chgData name="小野 三冬" userId="210311ff-754c-415d-8f6f-ff95a14486d5" providerId="ADAL" clId="{D1CA3DEC-2DF0-4DBE-9F14-FDA74A3AC847}" dt="2024-02-12T02:26:16.174" v="3489" actId="47"/>
        <pc:sldMkLst>
          <pc:docMk/>
          <pc:sldMk cId="0" sldId="287"/>
        </pc:sldMkLst>
      </pc:sldChg>
      <pc:sldChg chg="del">
        <pc:chgData name="小野 三冬" userId="210311ff-754c-415d-8f6f-ff95a14486d5" providerId="ADAL" clId="{D1CA3DEC-2DF0-4DBE-9F14-FDA74A3AC847}" dt="2024-02-12T02:26:16.187" v="3490" actId="47"/>
        <pc:sldMkLst>
          <pc:docMk/>
          <pc:sldMk cId="0" sldId="288"/>
        </pc:sldMkLst>
      </pc:sldChg>
      <pc:sldChg chg="del">
        <pc:chgData name="小野 三冬" userId="210311ff-754c-415d-8f6f-ff95a14486d5" providerId="ADAL" clId="{D1CA3DEC-2DF0-4DBE-9F14-FDA74A3AC847}" dt="2024-02-12T02:26:16.224" v="3491" actId="47"/>
        <pc:sldMkLst>
          <pc:docMk/>
          <pc:sldMk cId="0" sldId="289"/>
        </pc:sldMkLst>
      </pc:sldChg>
      <pc:sldChg chg="add del">
        <pc:chgData name="小野 三冬" userId="210311ff-754c-415d-8f6f-ff95a14486d5" providerId="ADAL" clId="{D1CA3DEC-2DF0-4DBE-9F14-FDA74A3AC847}" dt="2024-02-12T02:26:24.156" v="3510" actId="47"/>
        <pc:sldMkLst>
          <pc:docMk/>
          <pc:sldMk cId="0" sldId="290"/>
        </pc:sldMkLst>
      </pc:sldChg>
      <pc:sldChg chg="add del">
        <pc:chgData name="小野 三冬" userId="210311ff-754c-415d-8f6f-ff95a14486d5" providerId="ADAL" clId="{D1CA3DEC-2DF0-4DBE-9F14-FDA74A3AC847}" dt="2024-02-12T02:25:37.958" v="3458" actId="47"/>
        <pc:sldMkLst>
          <pc:docMk/>
          <pc:sldMk cId="2079572854" sldId="291"/>
        </pc:sldMkLst>
      </pc:sldChg>
      <pc:sldChg chg="add del">
        <pc:chgData name="小野 三冬" userId="210311ff-754c-415d-8f6f-ff95a14486d5" providerId="ADAL" clId="{D1CA3DEC-2DF0-4DBE-9F14-FDA74A3AC847}" dt="2024-02-12T02:25:37.958" v="3458" actId="47"/>
        <pc:sldMkLst>
          <pc:docMk/>
          <pc:sldMk cId="584192604" sldId="292"/>
        </pc:sldMkLst>
      </pc:sldChg>
      <pc:sldChg chg="add del">
        <pc:chgData name="小野 三冬" userId="210311ff-754c-415d-8f6f-ff95a14486d5" providerId="ADAL" clId="{D1CA3DEC-2DF0-4DBE-9F14-FDA74A3AC847}" dt="2024-02-12T02:26:12.460" v="3461" actId="47"/>
        <pc:sldMkLst>
          <pc:docMk/>
          <pc:sldMk cId="2334561036" sldId="293"/>
        </pc:sldMkLst>
      </pc:sldChg>
      <pc:sldChg chg="add del">
        <pc:chgData name="小野 三冬" userId="210311ff-754c-415d-8f6f-ff95a14486d5" providerId="ADAL" clId="{D1CA3DEC-2DF0-4DBE-9F14-FDA74A3AC847}" dt="2024-02-12T02:25:58.136" v="3460" actId="47"/>
        <pc:sldMkLst>
          <pc:docMk/>
          <pc:sldMk cId="2077934881" sldId="294"/>
        </pc:sldMkLst>
      </pc:sldChg>
      <pc:sldChg chg="add del">
        <pc:chgData name="小野 三冬" userId="210311ff-754c-415d-8f6f-ff95a14486d5" providerId="ADAL" clId="{D1CA3DEC-2DF0-4DBE-9F14-FDA74A3AC847}" dt="2024-02-12T02:25:58.136" v="3460" actId="47"/>
        <pc:sldMkLst>
          <pc:docMk/>
          <pc:sldMk cId="21138084" sldId="295"/>
        </pc:sldMkLst>
      </pc:sldChg>
      <pc:sldChg chg="add del">
        <pc:chgData name="小野 三冬" userId="210311ff-754c-415d-8f6f-ff95a14486d5" providerId="ADAL" clId="{D1CA3DEC-2DF0-4DBE-9F14-FDA74A3AC847}" dt="2024-02-12T02:25:58.136" v="3460" actId="47"/>
        <pc:sldMkLst>
          <pc:docMk/>
          <pc:sldMk cId="3474860125" sldId="296"/>
        </pc:sldMkLst>
      </pc:sldChg>
      <pc:sldChg chg="modSp add del mod">
        <pc:chgData name="小野 三冬" userId="210311ff-754c-415d-8f6f-ff95a14486d5" providerId="ADAL" clId="{D1CA3DEC-2DF0-4DBE-9F14-FDA74A3AC847}" dt="2024-02-12T02:26:20.178" v="3505" actId="47"/>
        <pc:sldMkLst>
          <pc:docMk/>
          <pc:sldMk cId="2715950046" sldId="297"/>
        </pc:sldMkLst>
        <pc:spChg chg="mod">
          <ac:chgData name="小野 三冬" userId="210311ff-754c-415d-8f6f-ff95a14486d5" providerId="ADAL" clId="{D1CA3DEC-2DF0-4DBE-9F14-FDA74A3AC847}" dt="2024-02-12T02:07:35.802" v="2668" actId="20577"/>
          <ac:spMkLst>
            <pc:docMk/>
            <pc:sldMk cId="2715950046" sldId="297"/>
            <ac:spMk id="2" creationId="{B8BC80A1-5960-7708-DD48-9FCE57E02A0B}"/>
          </ac:spMkLst>
        </pc:spChg>
        <pc:spChg chg="mod">
          <ac:chgData name="小野 三冬" userId="210311ff-754c-415d-8f6f-ff95a14486d5" providerId="ADAL" clId="{D1CA3DEC-2DF0-4DBE-9F14-FDA74A3AC847}" dt="2024-02-12T02:10:49.799" v="2870" actId="20577"/>
          <ac:spMkLst>
            <pc:docMk/>
            <pc:sldMk cId="2715950046" sldId="297"/>
            <ac:spMk id="3" creationId="{63A41C1C-AB1B-FC7A-5A49-B6FC1B0356D6}"/>
          </ac:spMkLst>
        </pc:spChg>
        <pc:spChg chg="mod">
          <ac:chgData name="小野 三冬" userId="210311ff-754c-415d-8f6f-ff95a14486d5" providerId="ADAL" clId="{D1CA3DEC-2DF0-4DBE-9F14-FDA74A3AC847}" dt="2024-02-12T02:04:04.450" v="2581" actId="20577"/>
          <ac:spMkLst>
            <pc:docMk/>
            <pc:sldMk cId="2715950046" sldId="297"/>
            <ac:spMk id="309" creationId="{5735EDAE-3697-B0AD-302D-B72D3DE8D5D8}"/>
          </ac:spMkLst>
        </pc:spChg>
      </pc:sldChg>
      <pc:sldChg chg="modSp add del mod">
        <pc:chgData name="小野 三冬" userId="210311ff-754c-415d-8f6f-ff95a14486d5" providerId="ADAL" clId="{D1CA3DEC-2DF0-4DBE-9F14-FDA74A3AC847}" dt="2024-02-12T02:26:20.481" v="3506" actId="47"/>
        <pc:sldMkLst>
          <pc:docMk/>
          <pc:sldMk cId="4284015046" sldId="298"/>
        </pc:sldMkLst>
        <pc:spChg chg="mod">
          <ac:chgData name="小野 三冬" userId="210311ff-754c-415d-8f6f-ff95a14486d5" providerId="ADAL" clId="{D1CA3DEC-2DF0-4DBE-9F14-FDA74A3AC847}" dt="2024-02-12T02:13:53.773" v="3017" actId="115"/>
          <ac:spMkLst>
            <pc:docMk/>
            <pc:sldMk cId="4284015046" sldId="298"/>
            <ac:spMk id="2" creationId="{989BF403-33EB-A09D-C03C-5294619ADDD8}"/>
          </ac:spMkLst>
        </pc:spChg>
        <pc:spChg chg="mod">
          <ac:chgData name="小野 三冬" userId="210311ff-754c-415d-8f6f-ff95a14486d5" providerId="ADAL" clId="{D1CA3DEC-2DF0-4DBE-9F14-FDA74A3AC847}" dt="2024-02-12T02:15:09.995" v="3079" actId="20577"/>
          <ac:spMkLst>
            <pc:docMk/>
            <pc:sldMk cId="4284015046" sldId="298"/>
            <ac:spMk id="3" creationId="{3FD83212-1C03-80E1-1374-97571C6344D9}"/>
          </ac:spMkLst>
        </pc:spChg>
        <pc:spChg chg="mod">
          <ac:chgData name="小野 三冬" userId="210311ff-754c-415d-8f6f-ff95a14486d5" providerId="ADAL" clId="{D1CA3DEC-2DF0-4DBE-9F14-FDA74A3AC847}" dt="2024-02-12T02:10:56.300" v="2871" actId="20577"/>
          <ac:spMkLst>
            <pc:docMk/>
            <pc:sldMk cId="4284015046" sldId="298"/>
            <ac:spMk id="309" creationId="{53A3EFAE-678D-DE53-5239-8186B40281C9}"/>
          </ac:spMkLst>
        </pc:spChg>
      </pc:sldChg>
      <pc:sldChg chg="modSp add del mod">
        <pc:chgData name="小野 三冬" userId="210311ff-754c-415d-8f6f-ff95a14486d5" providerId="ADAL" clId="{D1CA3DEC-2DF0-4DBE-9F14-FDA74A3AC847}" dt="2024-02-12T02:26:20.721" v="3507" actId="47"/>
        <pc:sldMkLst>
          <pc:docMk/>
          <pc:sldMk cId="2321648544" sldId="299"/>
        </pc:sldMkLst>
        <pc:spChg chg="mod">
          <ac:chgData name="小野 三冬" userId="210311ff-754c-415d-8f6f-ff95a14486d5" providerId="ADAL" clId="{D1CA3DEC-2DF0-4DBE-9F14-FDA74A3AC847}" dt="2024-02-12T02:18:04.936" v="3131" actId="20577"/>
          <ac:spMkLst>
            <pc:docMk/>
            <pc:sldMk cId="2321648544" sldId="299"/>
            <ac:spMk id="2" creationId="{2519AFF8-D7FD-B166-7AD8-8BEB9BFFBC1C}"/>
          </ac:spMkLst>
        </pc:spChg>
        <pc:spChg chg="mod">
          <ac:chgData name="小野 三冬" userId="210311ff-754c-415d-8f6f-ff95a14486d5" providerId="ADAL" clId="{D1CA3DEC-2DF0-4DBE-9F14-FDA74A3AC847}" dt="2024-02-12T02:20:27.925" v="3330" actId="20577"/>
          <ac:spMkLst>
            <pc:docMk/>
            <pc:sldMk cId="2321648544" sldId="299"/>
            <ac:spMk id="3" creationId="{E17BA56E-C8DB-13AF-231E-02A9F24466B5}"/>
          </ac:spMkLst>
        </pc:spChg>
        <pc:spChg chg="mod">
          <ac:chgData name="小野 三冬" userId="210311ff-754c-415d-8f6f-ff95a14486d5" providerId="ADAL" clId="{D1CA3DEC-2DF0-4DBE-9F14-FDA74A3AC847}" dt="2024-02-12T02:15:17.847" v="3081" actId="20577"/>
          <ac:spMkLst>
            <pc:docMk/>
            <pc:sldMk cId="2321648544" sldId="299"/>
            <ac:spMk id="309" creationId="{732B0BF5-CE4A-D52C-EFE5-C4FCE08949DA}"/>
          </ac:spMkLst>
        </pc:spChg>
      </pc:sldChg>
      <pc:sldChg chg="addSp delSp modSp add del mod">
        <pc:chgData name="小野 三冬" userId="210311ff-754c-415d-8f6f-ff95a14486d5" providerId="ADAL" clId="{D1CA3DEC-2DF0-4DBE-9F14-FDA74A3AC847}" dt="2024-02-12T02:26:21.014" v="3508" actId="47"/>
        <pc:sldMkLst>
          <pc:docMk/>
          <pc:sldMk cId="1587204838" sldId="300"/>
        </pc:sldMkLst>
        <pc:spChg chg="mod">
          <ac:chgData name="小野 三冬" userId="210311ff-754c-415d-8f6f-ff95a14486d5" providerId="ADAL" clId="{D1CA3DEC-2DF0-4DBE-9F14-FDA74A3AC847}" dt="2024-02-12T02:23:27.068" v="3400" actId="14100"/>
          <ac:spMkLst>
            <pc:docMk/>
            <pc:sldMk cId="1587204838" sldId="300"/>
            <ac:spMk id="2" creationId="{220C4042-53E1-4058-E9DD-3A8D7033BF76}"/>
          </ac:spMkLst>
        </pc:spChg>
        <pc:spChg chg="del">
          <ac:chgData name="小野 三冬" userId="210311ff-754c-415d-8f6f-ff95a14486d5" providerId="ADAL" clId="{D1CA3DEC-2DF0-4DBE-9F14-FDA74A3AC847}" dt="2024-02-12T02:20:44.865" v="3339" actId="478"/>
          <ac:spMkLst>
            <pc:docMk/>
            <pc:sldMk cId="1587204838" sldId="300"/>
            <ac:spMk id="3" creationId="{24444297-50E4-AA79-9C38-5A383BC3CBFB}"/>
          </ac:spMkLst>
        </pc:spChg>
        <pc:spChg chg="add mod">
          <ac:chgData name="小野 三冬" userId="210311ff-754c-415d-8f6f-ff95a14486d5" providerId="ADAL" clId="{D1CA3DEC-2DF0-4DBE-9F14-FDA74A3AC847}" dt="2024-02-12T02:25:04.227" v="3455" actId="20577"/>
          <ac:spMkLst>
            <pc:docMk/>
            <pc:sldMk cId="1587204838" sldId="300"/>
            <ac:spMk id="5" creationId="{69A7AC05-C6B7-AF43-645F-D6D0873E51B9}"/>
          </ac:spMkLst>
        </pc:spChg>
        <pc:spChg chg="mod">
          <ac:chgData name="小野 三冬" userId="210311ff-754c-415d-8f6f-ff95a14486d5" providerId="ADAL" clId="{D1CA3DEC-2DF0-4DBE-9F14-FDA74A3AC847}" dt="2024-02-12T02:20:39.392" v="3338" actId="20577"/>
          <ac:spMkLst>
            <pc:docMk/>
            <pc:sldMk cId="1587204838" sldId="300"/>
            <ac:spMk id="309" creationId="{CFC1EF09-E458-B27C-5CFA-73BE505A8997}"/>
          </ac:spMkLst>
        </pc:spChg>
        <pc:picChg chg="add del mod">
          <ac:chgData name="小野 三冬" userId="210311ff-754c-415d-8f6f-ff95a14486d5" providerId="ADAL" clId="{D1CA3DEC-2DF0-4DBE-9F14-FDA74A3AC847}" dt="2024-02-12T02:23:42.825" v="3403" actId="478"/>
          <ac:picMkLst>
            <pc:docMk/>
            <pc:sldMk cId="1587204838" sldId="300"/>
            <ac:picMk id="4" creationId="{F7961821-3954-A6F0-882E-BB08A4283B72}"/>
          </ac:picMkLst>
        </pc:picChg>
      </pc:sldChg>
      <pc:sldChg chg="modSp add mod ord">
        <pc:chgData name="小野 三冬" userId="210311ff-754c-415d-8f6f-ff95a14486d5" providerId="ADAL" clId="{D1CA3DEC-2DF0-4DBE-9F14-FDA74A3AC847}" dt="2024-02-12T02:21:25.158" v="3349" actId="20577"/>
        <pc:sldMkLst>
          <pc:docMk/>
          <pc:sldMk cId="2486157925" sldId="301"/>
        </pc:sldMkLst>
        <pc:spChg chg="mod">
          <ac:chgData name="小野 三冬" userId="210311ff-754c-415d-8f6f-ff95a14486d5" providerId="ADAL" clId="{D1CA3DEC-2DF0-4DBE-9F14-FDA74A3AC847}" dt="2024-02-12T01:19:35.899" v="334" actId="20577"/>
          <ac:spMkLst>
            <pc:docMk/>
            <pc:sldMk cId="2486157925" sldId="301"/>
            <ac:spMk id="2" creationId="{6AAC9C56-077D-B875-B7EF-D8659B8BFAD9}"/>
          </ac:spMkLst>
        </pc:spChg>
        <pc:spChg chg="mod">
          <ac:chgData name="小野 三冬" userId="210311ff-754c-415d-8f6f-ff95a14486d5" providerId="ADAL" clId="{D1CA3DEC-2DF0-4DBE-9F14-FDA74A3AC847}" dt="2024-02-12T02:21:25.158" v="3349" actId="20577"/>
          <ac:spMkLst>
            <pc:docMk/>
            <pc:sldMk cId="2486157925" sldId="301"/>
            <ac:spMk id="3" creationId="{8B56ADE0-235F-B536-E8C7-D868DDAD955B}"/>
          </ac:spMkLst>
        </pc:spChg>
        <pc:spChg chg="mod">
          <ac:chgData name="小野 三冬" userId="210311ff-754c-415d-8f6f-ff95a14486d5" providerId="ADAL" clId="{D1CA3DEC-2DF0-4DBE-9F14-FDA74A3AC847}" dt="2024-02-12T02:20:57.044" v="3340" actId="20577"/>
          <ac:spMkLst>
            <pc:docMk/>
            <pc:sldMk cId="2486157925" sldId="301"/>
            <ac:spMk id="309" creationId="{BCF6946A-7F04-69D9-869D-1BFDF25DA550}"/>
          </ac:spMkLst>
        </pc:spChg>
      </pc:sldChg>
      <pc:sldChg chg="modSp add del mod">
        <pc:chgData name="小野 三冬" userId="210311ff-754c-415d-8f6f-ff95a14486d5" providerId="ADAL" clId="{D1CA3DEC-2DF0-4DBE-9F14-FDA74A3AC847}" dt="2024-02-12T02:26:19.121" v="3501" actId="47"/>
        <pc:sldMkLst>
          <pc:docMk/>
          <pc:sldMk cId="2172560233" sldId="302"/>
        </pc:sldMkLst>
        <pc:spChg chg="mod">
          <ac:chgData name="小野 三冬" userId="210311ff-754c-415d-8f6f-ff95a14486d5" providerId="ADAL" clId="{D1CA3DEC-2DF0-4DBE-9F14-FDA74A3AC847}" dt="2024-02-12T01:37:59.053" v="1416" actId="20577"/>
          <ac:spMkLst>
            <pc:docMk/>
            <pc:sldMk cId="2172560233" sldId="302"/>
            <ac:spMk id="2" creationId="{7EA8CD82-4665-6B64-0618-4E709F8897F0}"/>
          </ac:spMkLst>
        </pc:spChg>
        <pc:spChg chg="mod">
          <ac:chgData name="小野 三冬" userId="210311ff-754c-415d-8f6f-ff95a14486d5" providerId="ADAL" clId="{D1CA3DEC-2DF0-4DBE-9F14-FDA74A3AC847}" dt="2024-02-12T01:43:19.776" v="1715" actId="20577"/>
          <ac:spMkLst>
            <pc:docMk/>
            <pc:sldMk cId="2172560233" sldId="302"/>
            <ac:spMk id="3" creationId="{E3033E49-2461-A690-70E7-FE7A4AB46353}"/>
          </ac:spMkLst>
        </pc:spChg>
        <pc:spChg chg="mod">
          <ac:chgData name="小野 三冬" userId="210311ff-754c-415d-8f6f-ff95a14486d5" providerId="ADAL" clId="{D1CA3DEC-2DF0-4DBE-9F14-FDA74A3AC847}" dt="2024-02-12T01:36:16.287" v="1332" actId="20577"/>
          <ac:spMkLst>
            <pc:docMk/>
            <pc:sldMk cId="2172560233" sldId="302"/>
            <ac:spMk id="309" creationId="{3F6965F6-C4E3-FA52-A712-C12692760A49}"/>
          </ac:spMkLst>
        </pc:spChg>
      </pc:sldChg>
      <pc:sldChg chg="modSp add del mod">
        <pc:chgData name="小野 三冬" userId="210311ff-754c-415d-8f6f-ff95a14486d5" providerId="ADAL" clId="{D1CA3DEC-2DF0-4DBE-9F14-FDA74A3AC847}" dt="2024-02-12T02:26:19.390" v="3502" actId="47"/>
        <pc:sldMkLst>
          <pc:docMk/>
          <pc:sldMk cId="1566801841" sldId="303"/>
        </pc:sldMkLst>
        <pc:spChg chg="mod">
          <ac:chgData name="小野 三冬" userId="210311ff-754c-415d-8f6f-ff95a14486d5" providerId="ADAL" clId="{D1CA3DEC-2DF0-4DBE-9F14-FDA74A3AC847}" dt="2024-02-12T01:45:04.751" v="1743" actId="20577"/>
          <ac:spMkLst>
            <pc:docMk/>
            <pc:sldMk cId="1566801841" sldId="303"/>
            <ac:spMk id="2" creationId="{E848341B-49BD-32E0-5F02-C2D3577C845A}"/>
          </ac:spMkLst>
        </pc:spChg>
        <pc:spChg chg="mod">
          <ac:chgData name="小野 三冬" userId="210311ff-754c-415d-8f6f-ff95a14486d5" providerId="ADAL" clId="{D1CA3DEC-2DF0-4DBE-9F14-FDA74A3AC847}" dt="2024-02-12T01:47:50.824" v="1923" actId="20577"/>
          <ac:spMkLst>
            <pc:docMk/>
            <pc:sldMk cId="1566801841" sldId="303"/>
            <ac:spMk id="3" creationId="{843C1B17-761D-19F1-28DB-949FC1D1F582}"/>
          </ac:spMkLst>
        </pc:spChg>
        <pc:spChg chg="mod">
          <ac:chgData name="小野 三冬" userId="210311ff-754c-415d-8f6f-ff95a14486d5" providerId="ADAL" clId="{D1CA3DEC-2DF0-4DBE-9F14-FDA74A3AC847}" dt="2024-02-12T01:43:46.875" v="1716" actId="20577"/>
          <ac:spMkLst>
            <pc:docMk/>
            <pc:sldMk cId="1566801841" sldId="303"/>
            <ac:spMk id="309" creationId="{539C18DB-15F2-D586-56F4-09A201AD5C3C}"/>
          </ac:spMkLst>
        </pc:spChg>
      </pc:sldChg>
      <pc:sldChg chg="modSp add del mod">
        <pc:chgData name="小野 三冬" userId="210311ff-754c-415d-8f6f-ff95a14486d5" providerId="ADAL" clId="{D1CA3DEC-2DF0-4DBE-9F14-FDA74A3AC847}" dt="2024-02-12T02:26:19.648" v="3503" actId="47"/>
        <pc:sldMkLst>
          <pc:docMk/>
          <pc:sldMk cId="1150820450" sldId="304"/>
        </pc:sldMkLst>
        <pc:spChg chg="mod">
          <ac:chgData name="小野 三冬" userId="210311ff-754c-415d-8f6f-ff95a14486d5" providerId="ADAL" clId="{D1CA3DEC-2DF0-4DBE-9F14-FDA74A3AC847}" dt="2024-02-12T01:50:20.195" v="1958" actId="20577"/>
          <ac:spMkLst>
            <pc:docMk/>
            <pc:sldMk cId="1150820450" sldId="304"/>
            <ac:spMk id="2" creationId="{574B9923-F8D4-65A8-8EC0-26A73EB0AF0E}"/>
          </ac:spMkLst>
        </pc:spChg>
        <pc:spChg chg="mod">
          <ac:chgData name="小野 三冬" userId="210311ff-754c-415d-8f6f-ff95a14486d5" providerId="ADAL" clId="{D1CA3DEC-2DF0-4DBE-9F14-FDA74A3AC847}" dt="2024-02-12T01:55:02.921" v="2169" actId="20577"/>
          <ac:spMkLst>
            <pc:docMk/>
            <pc:sldMk cId="1150820450" sldId="304"/>
            <ac:spMk id="3" creationId="{781CEA63-0FA3-C3C1-411D-D793CAEFB4D4}"/>
          </ac:spMkLst>
        </pc:spChg>
        <pc:spChg chg="mod">
          <ac:chgData name="小野 三冬" userId="210311ff-754c-415d-8f6f-ff95a14486d5" providerId="ADAL" clId="{D1CA3DEC-2DF0-4DBE-9F14-FDA74A3AC847}" dt="2024-02-12T01:47:56.534" v="1924" actId="20577"/>
          <ac:spMkLst>
            <pc:docMk/>
            <pc:sldMk cId="1150820450" sldId="304"/>
            <ac:spMk id="309" creationId="{F181266E-90D4-FAA6-79EB-DE029F60CD92}"/>
          </ac:spMkLst>
        </pc:spChg>
      </pc:sldChg>
      <pc:sldChg chg="modSp add del mod">
        <pc:chgData name="小野 三冬" userId="210311ff-754c-415d-8f6f-ff95a14486d5" providerId="ADAL" clId="{D1CA3DEC-2DF0-4DBE-9F14-FDA74A3AC847}" dt="2024-02-12T02:26:19.880" v="3504" actId="47"/>
        <pc:sldMkLst>
          <pc:docMk/>
          <pc:sldMk cId="3472110993" sldId="305"/>
        </pc:sldMkLst>
        <pc:spChg chg="mod">
          <ac:chgData name="小野 三冬" userId="210311ff-754c-415d-8f6f-ff95a14486d5" providerId="ADAL" clId="{D1CA3DEC-2DF0-4DBE-9F14-FDA74A3AC847}" dt="2024-02-12T01:58:10.435" v="2228" actId="20577"/>
          <ac:spMkLst>
            <pc:docMk/>
            <pc:sldMk cId="3472110993" sldId="305"/>
            <ac:spMk id="2" creationId="{0DBD8AD7-9504-F3BB-322C-AD4532953C87}"/>
          </ac:spMkLst>
        </pc:spChg>
        <pc:spChg chg="mod">
          <ac:chgData name="小野 三冬" userId="210311ff-754c-415d-8f6f-ff95a14486d5" providerId="ADAL" clId="{D1CA3DEC-2DF0-4DBE-9F14-FDA74A3AC847}" dt="2024-02-12T02:01:58.566" v="2580" actId="20577"/>
          <ac:spMkLst>
            <pc:docMk/>
            <pc:sldMk cId="3472110993" sldId="305"/>
            <ac:spMk id="3" creationId="{FC675072-B739-7715-A534-0F5E48460A88}"/>
          </ac:spMkLst>
        </pc:spChg>
        <pc:spChg chg="mod">
          <ac:chgData name="小野 三冬" userId="210311ff-754c-415d-8f6f-ff95a14486d5" providerId="ADAL" clId="{D1CA3DEC-2DF0-4DBE-9F14-FDA74A3AC847}" dt="2024-02-12T01:55:13.008" v="2170" actId="20577"/>
          <ac:spMkLst>
            <pc:docMk/>
            <pc:sldMk cId="3472110993" sldId="305"/>
            <ac:spMk id="309" creationId="{7406B484-D305-C774-93EA-688246F04A4D}"/>
          </ac:spMkLst>
        </pc:spChg>
      </pc:sldChg>
      <pc:sldChg chg="modSp add mod ord">
        <pc:chgData name="小野 三冬" userId="210311ff-754c-415d-8f6f-ff95a14486d5" providerId="ADAL" clId="{D1CA3DEC-2DF0-4DBE-9F14-FDA74A3AC847}" dt="2024-02-12T01:30:36.269" v="1080" actId="20577"/>
        <pc:sldMkLst>
          <pc:docMk/>
          <pc:sldMk cId="693717945" sldId="306"/>
        </pc:sldMkLst>
        <pc:spChg chg="mod">
          <ac:chgData name="小野 三冬" userId="210311ff-754c-415d-8f6f-ff95a14486d5" providerId="ADAL" clId="{D1CA3DEC-2DF0-4DBE-9F14-FDA74A3AC847}" dt="2024-02-12T01:26:25.681" v="801" actId="20577"/>
          <ac:spMkLst>
            <pc:docMk/>
            <pc:sldMk cId="693717945" sldId="306"/>
            <ac:spMk id="2" creationId="{7D69A98B-6AFF-9857-FB0B-CA184DD469E1}"/>
          </ac:spMkLst>
        </pc:spChg>
        <pc:spChg chg="mod">
          <ac:chgData name="小野 三冬" userId="210311ff-754c-415d-8f6f-ff95a14486d5" providerId="ADAL" clId="{D1CA3DEC-2DF0-4DBE-9F14-FDA74A3AC847}" dt="2024-02-12T01:30:30.245" v="1079" actId="20577"/>
          <ac:spMkLst>
            <pc:docMk/>
            <pc:sldMk cId="693717945" sldId="306"/>
            <ac:spMk id="3" creationId="{8C5CBB1A-65C7-8C30-00E5-E23214B3A047}"/>
          </ac:spMkLst>
        </pc:spChg>
        <pc:spChg chg="mod">
          <ac:chgData name="小野 三冬" userId="210311ff-754c-415d-8f6f-ff95a14486d5" providerId="ADAL" clId="{D1CA3DEC-2DF0-4DBE-9F14-FDA74A3AC847}" dt="2024-02-12T01:30:36.269" v="1080" actId="20577"/>
          <ac:spMkLst>
            <pc:docMk/>
            <pc:sldMk cId="693717945" sldId="306"/>
            <ac:spMk id="309" creationId="{4DD3D96E-7037-047B-152E-A70C64AA8AB4}"/>
          </ac:spMkLst>
        </pc:spChg>
      </pc:sldChg>
      <pc:sldChg chg="add del">
        <pc:chgData name="小野 三冬" userId="210311ff-754c-415d-8f6f-ff95a14486d5" providerId="ADAL" clId="{D1CA3DEC-2DF0-4DBE-9F14-FDA74A3AC847}" dt="2024-02-12T02:25:58.136" v="3460" actId="47"/>
        <pc:sldMkLst>
          <pc:docMk/>
          <pc:sldMk cId="1727701797" sldId="307"/>
        </pc:sldMkLst>
      </pc:sldChg>
      <pc:sldChg chg="add del">
        <pc:chgData name="小野 三冬" userId="210311ff-754c-415d-8f6f-ff95a14486d5" providerId="ADAL" clId="{D1CA3DEC-2DF0-4DBE-9F14-FDA74A3AC847}" dt="2024-02-12T02:25:58.136" v="3460" actId="47"/>
        <pc:sldMkLst>
          <pc:docMk/>
          <pc:sldMk cId="920888828" sldId="308"/>
        </pc:sldMkLst>
      </pc:sldChg>
      <pc:sldChg chg="add del">
        <pc:chgData name="小野 三冬" userId="210311ff-754c-415d-8f6f-ff95a14486d5" providerId="ADAL" clId="{D1CA3DEC-2DF0-4DBE-9F14-FDA74A3AC847}" dt="2024-02-12T02:25:58.136" v="3460" actId="47"/>
        <pc:sldMkLst>
          <pc:docMk/>
          <pc:sldMk cId="3682431698" sldId="309"/>
        </pc:sldMkLst>
      </pc:sldChg>
      <pc:sldChg chg="add del">
        <pc:chgData name="小野 三冬" userId="210311ff-754c-415d-8f6f-ff95a14486d5" providerId="ADAL" clId="{D1CA3DEC-2DF0-4DBE-9F14-FDA74A3AC847}" dt="2024-02-12T02:25:58.136" v="3460" actId="47"/>
        <pc:sldMkLst>
          <pc:docMk/>
          <pc:sldMk cId="1237854364" sldId="310"/>
        </pc:sldMkLst>
      </pc:sldChg>
      <pc:sldChg chg="add del">
        <pc:chgData name="小野 三冬" userId="210311ff-754c-415d-8f6f-ff95a14486d5" providerId="ADAL" clId="{D1CA3DEC-2DF0-4DBE-9F14-FDA74A3AC847}" dt="2024-02-12T02:25:58.136" v="3460" actId="47"/>
        <pc:sldMkLst>
          <pc:docMk/>
          <pc:sldMk cId="1116019636" sldId="311"/>
        </pc:sldMkLst>
      </pc:sldChg>
      <pc:sldChg chg="add del">
        <pc:chgData name="小野 三冬" userId="210311ff-754c-415d-8f6f-ff95a14486d5" providerId="ADAL" clId="{D1CA3DEC-2DF0-4DBE-9F14-FDA74A3AC847}" dt="2024-02-12T02:25:37.958" v="3458" actId="47"/>
        <pc:sldMkLst>
          <pc:docMk/>
          <pc:sldMk cId="1872668772" sldId="311"/>
        </pc:sldMkLst>
      </pc:sldChg>
      <pc:sldChg chg="add del">
        <pc:chgData name="小野 三冬" userId="210311ff-754c-415d-8f6f-ff95a14486d5" providerId="ADAL" clId="{D1CA3DEC-2DF0-4DBE-9F14-FDA74A3AC847}" dt="2024-02-12T02:25:37.958" v="3458" actId="47"/>
        <pc:sldMkLst>
          <pc:docMk/>
          <pc:sldMk cId="2221665969" sldId="312"/>
        </pc:sldMkLst>
      </pc:sldChg>
      <pc:sldChg chg="add del">
        <pc:chgData name="小野 三冬" userId="210311ff-754c-415d-8f6f-ff95a14486d5" providerId="ADAL" clId="{D1CA3DEC-2DF0-4DBE-9F14-FDA74A3AC847}" dt="2024-02-12T02:25:58.136" v="3460" actId="47"/>
        <pc:sldMkLst>
          <pc:docMk/>
          <pc:sldMk cId="2923771066" sldId="312"/>
        </pc:sldMkLst>
      </pc:sldChg>
      <pc:sldChg chg="add del">
        <pc:chgData name="小野 三冬" userId="210311ff-754c-415d-8f6f-ff95a14486d5" providerId="ADAL" clId="{D1CA3DEC-2DF0-4DBE-9F14-FDA74A3AC847}" dt="2024-02-12T02:25:58.136" v="3460" actId="47"/>
        <pc:sldMkLst>
          <pc:docMk/>
          <pc:sldMk cId="1024217248" sldId="313"/>
        </pc:sldMkLst>
      </pc:sldChg>
      <pc:sldChg chg="add del">
        <pc:chgData name="小野 三冬" userId="210311ff-754c-415d-8f6f-ff95a14486d5" providerId="ADAL" clId="{D1CA3DEC-2DF0-4DBE-9F14-FDA74A3AC847}" dt="2024-02-12T02:25:37.958" v="3458" actId="47"/>
        <pc:sldMkLst>
          <pc:docMk/>
          <pc:sldMk cId="4255528345" sldId="313"/>
        </pc:sldMkLst>
      </pc:sldChg>
      <pc:sldChg chg="add del">
        <pc:chgData name="小野 三冬" userId="210311ff-754c-415d-8f6f-ff95a14486d5" providerId="ADAL" clId="{D1CA3DEC-2DF0-4DBE-9F14-FDA74A3AC847}" dt="2024-02-12T02:25:37.958" v="3458" actId="47"/>
        <pc:sldMkLst>
          <pc:docMk/>
          <pc:sldMk cId="1633437255" sldId="314"/>
        </pc:sldMkLst>
      </pc:sldChg>
      <pc:sldChg chg="add del">
        <pc:chgData name="小野 三冬" userId="210311ff-754c-415d-8f6f-ff95a14486d5" providerId="ADAL" clId="{D1CA3DEC-2DF0-4DBE-9F14-FDA74A3AC847}" dt="2024-02-12T02:25:37.958" v="3458" actId="47"/>
        <pc:sldMkLst>
          <pc:docMk/>
          <pc:sldMk cId="2180845245" sldId="315"/>
        </pc:sldMkLst>
      </pc:sldChg>
      <pc:sldMasterChg chg="add del addSldLayout delSldLayout">
        <pc:chgData name="小野 三冬" userId="210311ff-754c-415d-8f6f-ff95a14486d5" providerId="ADAL" clId="{D1CA3DEC-2DF0-4DBE-9F14-FDA74A3AC847}" dt="2024-02-12T02:26:24.156" v="3510" actId="47"/>
        <pc:sldMasterMkLst>
          <pc:docMk/>
          <pc:sldMasterMk cId="0" sldId="2147483662"/>
        </pc:sldMasterMkLst>
        <pc:sldLayoutChg chg="add del">
          <pc:chgData name="小野 三冬" userId="210311ff-754c-415d-8f6f-ff95a14486d5" providerId="ADAL" clId="{D1CA3DEC-2DF0-4DBE-9F14-FDA74A3AC847}" dt="2024-02-12T02:26:24.156" v="3510" actId="47"/>
          <pc:sldLayoutMkLst>
            <pc:docMk/>
            <pc:sldMasterMk cId="0" sldId="2147483662"/>
            <pc:sldLayoutMk cId="0" sldId="214748366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e35e396e2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1e35e396e2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85cf8b5f36_0_60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85cf8b5f36_0_60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https://www.ted.com/talks/sasha_luccioni_ai_is_dangerous_but_not_for_the_reasons_you_think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>
          <a:extLst>
            <a:ext uri="{FF2B5EF4-FFF2-40B4-BE49-F238E27FC236}">
              <a16:creationId xmlns:a16="http://schemas.microsoft.com/office/drawing/2014/main" id="{3E108C4F-77A2-EF04-56DE-9627E314A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94a825a951_0_30:notes">
            <a:extLst>
              <a:ext uri="{FF2B5EF4-FFF2-40B4-BE49-F238E27FC236}">
                <a16:creationId xmlns:a16="http://schemas.microsoft.com/office/drawing/2014/main" id="{EF21ADE4-A346-9534-432E-CC1B288127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94a825a951_0_30:notes">
            <a:extLst>
              <a:ext uri="{FF2B5EF4-FFF2-40B4-BE49-F238E27FC236}">
                <a16:creationId xmlns:a16="http://schemas.microsoft.com/office/drawing/2014/main" id="{AB091202-64CD-AFB3-B052-AE8065B6EB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4953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>
          <a:extLst>
            <a:ext uri="{FF2B5EF4-FFF2-40B4-BE49-F238E27FC236}">
              <a16:creationId xmlns:a16="http://schemas.microsoft.com/office/drawing/2014/main" id="{2D854C9F-9612-836A-A52D-212F9A45C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94a825a951_0_30:notes">
            <a:extLst>
              <a:ext uri="{FF2B5EF4-FFF2-40B4-BE49-F238E27FC236}">
                <a16:creationId xmlns:a16="http://schemas.microsoft.com/office/drawing/2014/main" id="{08CE0D08-6997-DFF9-B42A-D830526A06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94a825a951_0_30:notes">
            <a:extLst>
              <a:ext uri="{FF2B5EF4-FFF2-40B4-BE49-F238E27FC236}">
                <a16:creationId xmlns:a16="http://schemas.microsoft.com/office/drawing/2014/main" id="{1D564121-9098-D257-BE03-F238D9BBB9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32738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94a825a951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94a825a951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>
          <a:extLst>
            <a:ext uri="{FF2B5EF4-FFF2-40B4-BE49-F238E27FC236}">
              <a16:creationId xmlns:a16="http://schemas.microsoft.com/office/drawing/2014/main" id="{906B4149-BC3B-33EC-1419-B19076139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94a825a951_0_30:notes">
            <a:extLst>
              <a:ext uri="{FF2B5EF4-FFF2-40B4-BE49-F238E27FC236}">
                <a16:creationId xmlns:a16="http://schemas.microsoft.com/office/drawing/2014/main" id="{AEBDCA5B-D377-5A71-E1DC-F03CB288AE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94a825a951_0_30:notes">
            <a:extLst>
              <a:ext uri="{FF2B5EF4-FFF2-40B4-BE49-F238E27FC236}">
                <a16:creationId xmlns:a16="http://schemas.microsoft.com/office/drawing/2014/main" id="{06FDF95C-94DE-E968-5251-4AE554925F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1918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>
          <a:extLst>
            <a:ext uri="{FF2B5EF4-FFF2-40B4-BE49-F238E27FC236}">
              <a16:creationId xmlns:a16="http://schemas.microsoft.com/office/drawing/2014/main" id="{81FF7229-35DC-F7E1-8A11-9C70E2F65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94a825a951_0_30:notes">
            <a:extLst>
              <a:ext uri="{FF2B5EF4-FFF2-40B4-BE49-F238E27FC236}">
                <a16:creationId xmlns:a16="http://schemas.microsoft.com/office/drawing/2014/main" id="{58998F27-7527-4ED0-C793-CA8BF354DE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94a825a951_0_30:notes">
            <a:extLst>
              <a:ext uri="{FF2B5EF4-FFF2-40B4-BE49-F238E27FC236}">
                <a16:creationId xmlns:a16="http://schemas.microsoft.com/office/drawing/2014/main" id="{8D881902-D496-0CBD-E5C6-C426880CBD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1326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>
          <a:extLst>
            <a:ext uri="{FF2B5EF4-FFF2-40B4-BE49-F238E27FC236}">
              <a16:creationId xmlns:a16="http://schemas.microsoft.com/office/drawing/2014/main" id="{BEE839B7-39E1-3AFE-E2CA-22577ECA6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94a825a951_0_30:notes">
            <a:extLst>
              <a:ext uri="{FF2B5EF4-FFF2-40B4-BE49-F238E27FC236}">
                <a16:creationId xmlns:a16="http://schemas.microsoft.com/office/drawing/2014/main" id="{8A3A4AC1-31C4-D9DE-C7E3-32C48D1E06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94a825a951_0_30:notes">
            <a:extLst>
              <a:ext uri="{FF2B5EF4-FFF2-40B4-BE49-F238E27FC236}">
                <a16:creationId xmlns:a16="http://schemas.microsoft.com/office/drawing/2014/main" id="{6E9A6453-DE53-831C-22C5-A86FA76D88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748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>
          <a:extLst>
            <a:ext uri="{FF2B5EF4-FFF2-40B4-BE49-F238E27FC236}">
              <a16:creationId xmlns:a16="http://schemas.microsoft.com/office/drawing/2014/main" id="{78BA9942-504D-B0DB-E60B-AF6069B7A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94a825a951_0_30:notes">
            <a:extLst>
              <a:ext uri="{FF2B5EF4-FFF2-40B4-BE49-F238E27FC236}">
                <a16:creationId xmlns:a16="http://schemas.microsoft.com/office/drawing/2014/main" id="{BF4B0099-1CA0-4097-388A-501CA9B095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94a825a951_0_30:notes">
            <a:extLst>
              <a:ext uri="{FF2B5EF4-FFF2-40B4-BE49-F238E27FC236}">
                <a16:creationId xmlns:a16="http://schemas.microsoft.com/office/drawing/2014/main" id="{DE209424-5B02-E1EE-3576-DF8C700018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8176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>
          <a:extLst>
            <a:ext uri="{FF2B5EF4-FFF2-40B4-BE49-F238E27FC236}">
              <a16:creationId xmlns:a16="http://schemas.microsoft.com/office/drawing/2014/main" id="{6AC058AB-6C2A-A6D7-6AFE-B64A4F4B1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94a825a951_0_30:notes">
            <a:extLst>
              <a:ext uri="{FF2B5EF4-FFF2-40B4-BE49-F238E27FC236}">
                <a16:creationId xmlns:a16="http://schemas.microsoft.com/office/drawing/2014/main" id="{AD7254A2-1361-0FA3-EA82-47B54BB9AF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94a825a951_0_30:notes">
            <a:extLst>
              <a:ext uri="{FF2B5EF4-FFF2-40B4-BE49-F238E27FC236}">
                <a16:creationId xmlns:a16="http://schemas.microsoft.com/office/drawing/2014/main" id="{DB793253-41B0-5CD3-20E0-7758A5DD9A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1022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>
          <a:extLst>
            <a:ext uri="{FF2B5EF4-FFF2-40B4-BE49-F238E27FC236}">
              <a16:creationId xmlns:a16="http://schemas.microsoft.com/office/drawing/2014/main" id="{89B02690-1BAC-7CDD-553D-C3CB26AE1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94a825a951_0_30:notes">
            <a:extLst>
              <a:ext uri="{FF2B5EF4-FFF2-40B4-BE49-F238E27FC236}">
                <a16:creationId xmlns:a16="http://schemas.microsoft.com/office/drawing/2014/main" id="{8DC66EE7-B35D-A11A-A6AD-4D7BAD00FF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94a825a951_0_30:notes">
            <a:extLst>
              <a:ext uri="{FF2B5EF4-FFF2-40B4-BE49-F238E27FC236}">
                <a16:creationId xmlns:a16="http://schemas.microsoft.com/office/drawing/2014/main" id="{AF7DBC3C-4567-6CAF-D9D5-F4098C5527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339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>
          <a:extLst>
            <a:ext uri="{FF2B5EF4-FFF2-40B4-BE49-F238E27FC236}">
              <a16:creationId xmlns:a16="http://schemas.microsoft.com/office/drawing/2014/main" id="{CDC42EE2-4194-83C9-DF16-2DB145162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94a825a951_0_30:notes">
            <a:extLst>
              <a:ext uri="{FF2B5EF4-FFF2-40B4-BE49-F238E27FC236}">
                <a16:creationId xmlns:a16="http://schemas.microsoft.com/office/drawing/2014/main" id="{F3A8B1A4-255C-15A6-FEB2-2666FE2F3A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94a825a951_0_30:notes">
            <a:extLst>
              <a:ext uri="{FF2B5EF4-FFF2-40B4-BE49-F238E27FC236}">
                <a16:creationId xmlns:a16="http://schemas.microsoft.com/office/drawing/2014/main" id="{12B41FCF-A313-D209-29E0-901CB9EDF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0026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>
          <a:extLst>
            <a:ext uri="{FF2B5EF4-FFF2-40B4-BE49-F238E27FC236}">
              <a16:creationId xmlns:a16="http://schemas.microsoft.com/office/drawing/2014/main" id="{2647BE9A-79FD-50D1-723E-A4702CE1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94a825a951_0_30:notes">
            <a:extLst>
              <a:ext uri="{FF2B5EF4-FFF2-40B4-BE49-F238E27FC236}">
                <a16:creationId xmlns:a16="http://schemas.microsoft.com/office/drawing/2014/main" id="{3DB8CF81-C7E4-2CB9-C838-262B6CF245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94a825a951_0_30:notes">
            <a:extLst>
              <a:ext uri="{FF2B5EF4-FFF2-40B4-BE49-F238E27FC236}">
                <a16:creationId xmlns:a16="http://schemas.microsoft.com/office/drawing/2014/main" id="{364F59A9-9A14-F863-61B4-5F3A74BD84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4918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644450" y="699550"/>
            <a:ext cx="5717100" cy="268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644450" y="3731350"/>
            <a:ext cx="5717100" cy="4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447700" y="-988645"/>
            <a:ext cx="9591705" cy="6242739"/>
            <a:chOff x="-447700" y="-988645"/>
            <a:chExt cx="9591705" cy="6242739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8176886" y="0"/>
              <a:ext cx="967118" cy="5143484"/>
              <a:chOff x="296552" y="0"/>
              <a:chExt cx="1095264" cy="5143484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296552" y="0"/>
                <a:ext cx="1095253" cy="5143484"/>
              </a:xfrm>
              <a:custGeom>
                <a:avLst/>
                <a:gdLst/>
                <a:ahLst/>
                <a:cxnLst/>
                <a:rect l="l" t="t" r="r" b="b"/>
                <a:pathLst>
                  <a:path w="50264" h="70144" extrusionOk="0">
                    <a:moveTo>
                      <a:pt x="1" y="0"/>
                    </a:moveTo>
                    <a:lnTo>
                      <a:pt x="1" y="70143"/>
                    </a:lnTo>
                    <a:lnTo>
                      <a:pt x="50264" y="70143"/>
                    </a:lnTo>
                    <a:lnTo>
                      <a:pt x="5026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296552" y="2253775"/>
                <a:ext cx="1095264" cy="2889699"/>
              </a:xfrm>
              <a:custGeom>
                <a:avLst/>
                <a:gdLst/>
                <a:ahLst/>
                <a:cxnLst/>
                <a:rect l="l" t="t" r="r" b="b"/>
                <a:pathLst>
                  <a:path w="15212" h="31584" extrusionOk="0">
                    <a:moveTo>
                      <a:pt x="1" y="0"/>
                    </a:moveTo>
                    <a:lnTo>
                      <a:pt x="1" y="31583"/>
                    </a:lnTo>
                    <a:lnTo>
                      <a:pt x="15212" y="31583"/>
                    </a:lnTo>
                    <a:lnTo>
                      <a:pt x="15212" y="1007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5;p2"/>
            <p:cNvGrpSpPr/>
            <p:nvPr/>
          </p:nvGrpSpPr>
          <p:grpSpPr>
            <a:xfrm>
              <a:off x="529675" y="1106559"/>
              <a:ext cx="75647" cy="932054"/>
              <a:chOff x="2969818" y="1135016"/>
              <a:chExt cx="39161" cy="482505"/>
            </a:xfrm>
          </p:grpSpPr>
          <p:sp>
            <p:nvSpPr>
              <p:cNvPr id="16" name="Google Shape;16;p2"/>
              <p:cNvSpPr/>
              <p:nvPr/>
            </p:nvSpPr>
            <p:spPr>
              <a:xfrm>
                <a:off x="2969818" y="1135016"/>
                <a:ext cx="39161" cy="39224"/>
              </a:xfrm>
              <a:custGeom>
                <a:avLst/>
                <a:gdLst/>
                <a:ahLst/>
                <a:cxnLst/>
                <a:rect l="l" t="t" r="r" b="b"/>
                <a:pathLst>
                  <a:path w="626" h="627" extrusionOk="0">
                    <a:moveTo>
                      <a:pt x="310" y="1"/>
                    </a:moveTo>
                    <a:cubicBezTo>
                      <a:pt x="135" y="1"/>
                      <a:pt x="0" y="143"/>
                      <a:pt x="0" y="317"/>
                    </a:cubicBezTo>
                    <a:cubicBezTo>
                      <a:pt x="0" y="491"/>
                      <a:pt x="135" y="626"/>
                      <a:pt x="310" y="626"/>
                    </a:cubicBezTo>
                    <a:cubicBezTo>
                      <a:pt x="484" y="626"/>
                      <a:pt x="625" y="491"/>
                      <a:pt x="625" y="317"/>
                    </a:cubicBezTo>
                    <a:cubicBezTo>
                      <a:pt x="625" y="143"/>
                      <a:pt x="484" y="1"/>
                      <a:pt x="3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2969818" y="1245993"/>
                <a:ext cx="39161" cy="39161"/>
              </a:xfrm>
              <a:custGeom>
                <a:avLst/>
                <a:gdLst/>
                <a:ahLst/>
                <a:cxnLst/>
                <a:rect l="l" t="t" r="r" b="b"/>
                <a:pathLst>
                  <a:path w="626" h="626" extrusionOk="0">
                    <a:moveTo>
                      <a:pt x="310" y="0"/>
                    </a:moveTo>
                    <a:cubicBezTo>
                      <a:pt x="135" y="0"/>
                      <a:pt x="0" y="142"/>
                      <a:pt x="0" y="316"/>
                    </a:cubicBezTo>
                    <a:cubicBezTo>
                      <a:pt x="0" y="484"/>
                      <a:pt x="135" y="626"/>
                      <a:pt x="310" y="626"/>
                    </a:cubicBezTo>
                    <a:cubicBezTo>
                      <a:pt x="484" y="626"/>
                      <a:pt x="625" y="484"/>
                      <a:pt x="625" y="316"/>
                    </a:cubicBezTo>
                    <a:cubicBezTo>
                      <a:pt x="625" y="142"/>
                      <a:pt x="484" y="0"/>
                      <a:pt x="3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2969818" y="1356907"/>
                <a:ext cx="39161" cy="39161"/>
              </a:xfrm>
              <a:custGeom>
                <a:avLst/>
                <a:gdLst/>
                <a:ahLst/>
                <a:cxnLst/>
                <a:rect l="l" t="t" r="r" b="b"/>
                <a:pathLst>
                  <a:path w="626" h="626" extrusionOk="0">
                    <a:moveTo>
                      <a:pt x="310" y="0"/>
                    </a:moveTo>
                    <a:cubicBezTo>
                      <a:pt x="135" y="0"/>
                      <a:pt x="0" y="136"/>
                      <a:pt x="0" y="310"/>
                    </a:cubicBezTo>
                    <a:cubicBezTo>
                      <a:pt x="0" y="484"/>
                      <a:pt x="135" y="626"/>
                      <a:pt x="310" y="626"/>
                    </a:cubicBezTo>
                    <a:cubicBezTo>
                      <a:pt x="484" y="626"/>
                      <a:pt x="625" y="484"/>
                      <a:pt x="625" y="310"/>
                    </a:cubicBezTo>
                    <a:cubicBezTo>
                      <a:pt x="625" y="136"/>
                      <a:pt x="484" y="0"/>
                      <a:pt x="3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2969818" y="1467821"/>
                <a:ext cx="39161" cy="39224"/>
              </a:xfrm>
              <a:custGeom>
                <a:avLst/>
                <a:gdLst/>
                <a:ahLst/>
                <a:cxnLst/>
                <a:rect l="l" t="t" r="r" b="b"/>
                <a:pathLst>
                  <a:path w="626" h="627" extrusionOk="0">
                    <a:moveTo>
                      <a:pt x="310" y="1"/>
                    </a:moveTo>
                    <a:cubicBezTo>
                      <a:pt x="135" y="1"/>
                      <a:pt x="0" y="136"/>
                      <a:pt x="0" y="310"/>
                    </a:cubicBezTo>
                    <a:cubicBezTo>
                      <a:pt x="0" y="484"/>
                      <a:pt x="135" y="626"/>
                      <a:pt x="310" y="626"/>
                    </a:cubicBezTo>
                    <a:cubicBezTo>
                      <a:pt x="484" y="626"/>
                      <a:pt x="625" y="484"/>
                      <a:pt x="625" y="310"/>
                    </a:cubicBezTo>
                    <a:cubicBezTo>
                      <a:pt x="625" y="136"/>
                      <a:pt x="484" y="1"/>
                      <a:pt x="3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2969818" y="1578360"/>
                <a:ext cx="39161" cy="39161"/>
              </a:xfrm>
              <a:custGeom>
                <a:avLst/>
                <a:gdLst/>
                <a:ahLst/>
                <a:cxnLst/>
                <a:rect l="l" t="t" r="r" b="b"/>
                <a:pathLst>
                  <a:path w="626" h="626" extrusionOk="0">
                    <a:moveTo>
                      <a:pt x="310" y="0"/>
                    </a:moveTo>
                    <a:cubicBezTo>
                      <a:pt x="135" y="0"/>
                      <a:pt x="0" y="142"/>
                      <a:pt x="0" y="316"/>
                    </a:cubicBezTo>
                    <a:cubicBezTo>
                      <a:pt x="0" y="490"/>
                      <a:pt x="135" y="626"/>
                      <a:pt x="310" y="626"/>
                    </a:cubicBezTo>
                    <a:cubicBezTo>
                      <a:pt x="484" y="626"/>
                      <a:pt x="625" y="490"/>
                      <a:pt x="625" y="316"/>
                    </a:cubicBezTo>
                    <a:cubicBezTo>
                      <a:pt x="625" y="142"/>
                      <a:pt x="484" y="0"/>
                      <a:pt x="3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" name="Google Shape;21;p2"/>
            <p:cNvSpPr/>
            <p:nvPr/>
          </p:nvSpPr>
          <p:spPr>
            <a:xfrm>
              <a:off x="-447700" y="3811300"/>
              <a:ext cx="1583656" cy="1442793"/>
            </a:xfrm>
            <a:custGeom>
              <a:avLst/>
              <a:gdLst/>
              <a:ahLst/>
              <a:cxnLst/>
              <a:rect l="l" t="t" r="r" b="b"/>
              <a:pathLst>
                <a:path w="19978" h="18201" extrusionOk="0">
                  <a:moveTo>
                    <a:pt x="9989" y="0"/>
                  </a:moveTo>
                  <a:cubicBezTo>
                    <a:pt x="7660" y="0"/>
                    <a:pt x="5330" y="888"/>
                    <a:pt x="3554" y="2665"/>
                  </a:cubicBezTo>
                  <a:cubicBezTo>
                    <a:pt x="1" y="6218"/>
                    <a:pt x="1" y="11983"/>
                    <a:pt x="3554" y="15535"/>
                  </a:cubicBezTo>
                  <a:cubicBezTo>
                    <a:pt x="5330" y="17312"/>
                    <a:pt x="7660" y="18200"/>
                    <a:pt x="9989" y="18200"/>
                  </a:cubicBezTo>
                  <a:cubicBezTo>
                    <a:pt x="12318" y="18200"/>
                    <a:pt x="14648" y="17312"/>
                    <a:pt x="16424" y="15535"/>
                  </a:cubicBezTo>
                  <a:cubicBezTo>
                    <a:pt x="19977" y="11983"/>
                    <a:pt x="19977" y="6218"/>
                    <a:pt x="16424" y="2665"/>
                  </a:cubicBezTo>
                  <a:cubicBezTo>
                    <a:pt x="14648" y="888"/>
                    <a:pt x="12318" y="0"/>
                    <a:pt x="99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112478" y="-988645"/>
              <a:ext cx="1879524" cy="1977301"/>
            </a:xfrm>
            <a:custGeom>
              <a:avLst/>
              <a:gdLst/>
              <a:ahLst/>
              <a:cxnLst/>
              <a:rect l="l" t="t" r="r" b="b"/>
              <a:pathLst>
                <a:path w="5456" h="5740" extrusionOk="0">
                  <a:moveTo>
                    <a:pt x="2728" y="1"/>
                  </a:moveTo>
                  <a:lnTo>
                    <a:pt x="2283" y="1503"/>
                  </a:lnTo>
                  <a:lnTo>
                    <a:pt x="1039" y="549"/>
                  </a:lnTo>
                  <a:lnTo>
                    <a:pt x="1567" y="2025"/>
                  </a:lnTo>
                  <a:lnTo>
                    <a:pt x="0" y="1980"/>
                  </a:lnTo>
                  <a:lnTo>
                    <a:pt x="1290" y="2870"/>
                  </a:lnTo>
                  <a:lnTo>
                    <a:pt x="0" y="3760"/>
                  </a:lnTo>
                  <a:lnTo>
                    <a:pt x="1567" y="3715"/>
                  </a:lnTo>
                  <a:lnTo>
                    <a:pt x="1039" y="5191"/>
                  </a:lnTo>
                  <a:lnTo>
                    <a:pt x="2283" y="4237"/>
                  </a:lnTo>
                  <a:lnTo>
                    <a:pt x="2728" y="5739"/>
                  </a:lnTo>
                  <a:lnTo>
                    <a:pt x="3173" y="4237"/>
                  </a:lnTo>
                  <a:lnTo>
                    <a:pt x="4411" y="5191"/>
                  </a:lnTo>
                  <a:lnTo>
                    <a:pt x="4411" y="5191"/>
                  </a:lnTo>
                  <a:lnTo>
                    <a:pt x="3889" y="3715"/>
                  </a:lnTo>
                  <a:lnTo>
                    <a:pt x="5455" y="3760"/>
                  </a:lnTo>
                  <a:lnTo>
                    <a:pt x="4159" y="2870"/>
                  </a:lnTo>
                  <a:lnTo>
                    <a:pt x="5455" y="1980"/>
                  </a:lnTo>
                  <a:lnTo>
                    <a:pt x="3889" y="2025"/>
                  </a:lnTo>
                  <a:lnTo>
                    <a:pt x="3889" y="2025"/>
                  </a:lnTo>
                  <a:lnTo>
                    <a:pt x="4411" y="549"/>
                  </a:lnTo>
                  <a:lnTo>
                    <a:pt x="3173" y="1503"/>
                  </a:lnTo>
                  <a:lnTo>
                    <a:pt x="27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44498" y="4636125"/>
              <a:ext cx="1679705" cy="185450"/>
            </a:xfrm>
            <a:custGeom>
              <a:avLst/>
              <a:gdLst/>
              <a:ahLst/>
              <a:cxnLst/>
              <a:rect l="l" t="t" r="r" b="b"/>
              <a:pathLst>
                <a:path w="15489" h="1710" fill="none" extrusionOk="0">
                  <a:moveTo>
                    <a:pt x="1" y="1709"/>
                  </a:moveTo>
                  <a:lnTo>
                    <a:pt x="1722" y="33"/>
                  </a:lnTo>
                  <a:lnTo>
                    <a:pt x="3437" y="1703"/>
                  </a:lnTo>
                  <a:lnTo>
                    <a:pt x="3444" y="1709"/>
                  </a:lnTo>
                  <a:lnTo>
                    <a:pt x="5159" y="39"/>
                  </a:lnTo>
                  <a:lnTo>
                    <a:pt x="6874" y="1709"/>
                  </a:lnTo>
                  <a:lnTo>
                    <a:pt x="8596" y="33"/>
                  </a:lnTo>
                  <a:lnTo>
                    <a:pt x="10318" y="1709"/>
                  </a:lnTo>
                  <a:lnTo>
                    <a:pt x="12039" y="33"/>
                  </a:lnTo>
                  <a:lnTo>
                    <a:pt x="13754" y="1703"/>
                  </a:lnTo>
                  <a:lnTo>
                    <a:pt x="13761" y="1709"/>
                  </a:lnTo>
                  <a:lnTo>
                    <a:pt x="15489" y="26"/>
                  </a:lnTo>
                  <a:lnTo>
                    <a:pt x="15476" y="7"/>
                  </a:lnTo>
                  <a:lnTo>
                    <a:pt x="13761" y="1684"/>
                  </a:lnTo>
                  <a:lnTo>
                    <a:pt x="12039" y="1"/>
                  </a:lnTo>
                  <a:lnTo>
                    <a:pt x="10318" y="1684"/>
                  </a:lnTo>
                  <a:lnTo>
                    <a:pt x="8596" y="1"/>
                  </a:lnTo>
                  <a:lnTo>
                    <a:pt x="6874" y="1684"/>
                  </a:lnTo>
                  <a:lnTo>
                    <a:pt x="5159" y="14"/>
                  </a:lnTo>
                  <a:lnTo>
                    <a:pt x="5159" y="7"/>
                  </a:lnTo>
                  <a:lnTo>
                    <a:pt x="3444" y="1684"/>
                  </a:lnTo>
                  <a:lnTo>
                    <a:pt x="1722" y="1"/>
                  </a:lnTo>
                  <a:lnTo>
                    <a:pt x="1" y="1684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722375" y="2313425"/>
            <a:ext cx="4897500" cy="76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000"/>
              <a:buNone/>
              <a:defRPr sz="4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 idx="2" hasCustomPrompt="1"/>
          </p:nvPr>
        </p:nvSpPr>
        <p:spPr>
          <a:xfrm>
            <a:off x="827275" y="1122444"/>
            <a:ext cx="1011600" cy="1014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4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subTitle" idx="1"/>
          </p:nvPr>
        </p:nvSpPr>
        <p:spPr>
          <a:xfrm>
            <a:off x="722375" y="3456020"/>
            <a:ext cx="3039300" cy="6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0" y="4876050"/>
            <a:ext cx="9144001" cy="267457"/>
          </a:xfrm>
          <a:custGeom>
            <a:avLst/>
            <a:gdLst/>
            <a:ahLst/>
            <a:cxnLst/>
            <a:rect l="l" t="t" r="r" b="b"/>
            <a:pathLst>
              <a:path w="49355" h="6365" extrusionOk="0">
                <a:moveTo>
                  <a:pt x="1" y="1"/>
                </a:moveTo>
                <a:lnTo>
                  <a:pt x="1" y="6365"/>
                </a:lnTo>
                <a:lnTo>
                  <a:pt x="49355" y="6365"/>
                </a:lnTo>
                <a:lnTo>
                  <a:pt x="4935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0" y="0"/>
            <a:ext cx="9144001" cy="267457"/>
          </a:xfrm>
          <a:custGeom>
            <a:avLst/>
            <a:gdLst/>
            <a:ahLst/>
            <a:cxnLst/>
            <a:rect l="l" t="t" r="r" b="b"/>
            <a:pathLst>
              <a:path w="49355" h="6365" extrusionOk="0">
                <a:moveTo>
                  <a:pt x="1" y="1"/>
                </a:moveTo>
                <a:lnTo>
                  <a:pt x="1" y="6365"/>
                </a:lnTo>
                <a:lnTo>
                  <a:pt x="49355" y="6365"/>
                </a:lnTo>
                <a:lnTo>
                  <a:pt x="4935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" name="Google Shape;30;p3"/>
          <p:cNvGrpSpPr/>
          <p:nvPr/>
        </p:nvGrpSpPr>
        <p:grpSpPr>
          <a:xfrm>
            <a:off x="7077575" y="3813309"/>
            <a:ext cx="75647" cy="932054"/>
            <a:chOff x="2969818" y="1135016"/>
            <a:chExt cx="39161" cy="482505"/>
          </a:xfrm>
        </p:grpSpPr>
        <p:sp>
          <p:nvSpPr>
            <p:cNvPr id="31" name="Google Shape;31;p3"/>
            <p:cNvSpPr/>
            <p:nvPr/>
          </p:nvSpPr>
          <p:spPr>
            <a:xfrm>
              <a:off x="2969818" y="1135016"/>
              <a:ext cx="39161" cy="39224"/>
            </a:xfrm>
            <a:custGeom>
              <a:avLst/>
              <a:gdLst/>
              <a:ahLst/>
              <a:cxnLst/>
              <a:rect l="l" t="t" r="r" b="b"/>
              <a:pathLst>
                <a:path w="626" h="627" extrusionOk="0">
                  <a:moveTo>
                    <a:pt x="310" y="1"/>
                  </a:moveTo>
                  <a:cubicBezTo>
                    <a:pt x="135" y="1"/>
                    <a:pt x="0" y="143"/>
                    <a:pt x="0" y="317"/>
                  </a:cubicBezTo>
                  <a:cubicBezTo>
                    <a:pt x="0" y="491"/>
                    <a:pt x="135" y="626"/>
                    <a:pt x="310" y="626"/>
                  </a:cubicBezTo>
                  <a:cubicBezTo>
                    <a:pt x="484" y="626"/>
                    <a:pt x="625" y="491"/>
                    <a:pt x="625" y="317"/>
                  </a:cubicBezTo>
                  <a:cubicBezTo>
                    <a:pt x="625" y="143"/>
                    <a:pt x="484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2969818" y="1245993"/>
              <a:ext cx="39161" cy="39161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0" y="0"/>
                  </a:moveTo>
                  <a:cubicBezTo>
                    <a:pt x="135" y="0"/>
                    <a:pt x="0" y="142"/>
                    <a:pt x="0" y="316"/>
                  </a:cubicBezTo>
                  <a:cubicBezTo>
                    <a:pt x="0" y="484"/>
                    <a:pt x="135" y="626"/>
                    <a:pt x="310" y="626"/>
                  </a:cubicBezTo>
                  <a:cubicBezTo>
                    <a:pt x="484" y="626"/>
                    <a:pt x="625" y="484"/>
                    <a:pt x="625" y="316"/>
                  </a:cubicBezTo>
                  <a:cubicBezTo>
                    <a:pt x="625" y="142"/>
                    <a:pt x="484" y="0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2969818" y="1356907"/>
              <a:ext cx="39161" cy="39161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0" y="0"/>
                  </a:moveTo>
                  <a:cubicBezTo>
                    <a:pt x="135" y="0"/>
                    <a:pt x="0" y="136"/>
                    <a:pt x="0" y="310"/>
                  </a:cubicBezTo>
                  <a:cubicBezTo>
                    <a:pt x="0" y="484"/>
                    <a:pt x="135" y="626"/>
                    <a:pt x="310" y="626"/>
                  </a:cubicBezTo>
                  <a:cubicBezTo>
                    <a:pt x="484" y="626"/>
                    <a:pt x="625" y="484"/>
                    <a:pt x="625" y="310"/>
                  </a:cubicBezTo>
                  <a:cubicBezTo>
                    <a:pt x="625" y="136"/>
                    <a:pt x="484" y="0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2969818" y="1467821"/>
              <a:ext cx="39161" cy="39224"/>
            </a:xfrm>
            <a:custGeom>
              <a:avLst/>
              <a:gdLst/>
              <a:ahLst/>
              <a:cxnLst/>
              <a:rect l="l" t="t" r="r" b="b"/>
              <a:pathLst>
                <a:path w="626" h="627" extrusionOk="0">
                  <a:moveTo>
                    <a:pt x="310" y="1"/>
                  </a:moveTo>
                  <a:cubicBezTo>
                    <a:pt x="135" y="1"/>
                    <a:pt x="0" y="136"/>
                    <a:pt x="0" y="310"/>
                  </a:cubicBezTo>
                  <a:cubicBezTo>
                    <a:pt x="0" y="484"/>
                    <a:pt x="135" y="626"/>
                    <a:pt x="310" y="626"/>
                  </a:cubicBezTo>
                  <a:cubicBezTo>
                    <a:pt x="484" y="626"/>
                    <a:pt x="625" y="484"/>
                    <a:pt x="625" y="310"/>
                  </a:cubicBezTo>
                  <a:cubicBezTo>
                    <a:pt x="625" y="136"/>
                    <a:pt x="484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2969818" y="1578360"/>
              <a:ext cx="39161" cy="39161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0" y="0"/>
                  </a:moveTo>
                  <a:cubicBezTo>
                    <a:pt x="135" y="0"/>
                    <a:pt x="0" y="142"/>
                    <a:pt x="0" y="316"/>
                  </a:cubicBezTo>
                  <a:cubicBezTo>
                    <a:pt x="0" y="490"/>
                    <a:pt x="135" y="626"/>
                    <a:pt x="310" y="626"/>
                  </a:cubicBezTo>
                  <a:cubicBezTo>
                    <a:pt x="484" y="626"/>
                    <a:pt x="625" y="490"/>
                    <a:pt x="625" y="316"/>
                  </a:cubicBezTo>
                  <a:cubicBezTo>
                    <a:pt x="625" y="142"/>
                    <a:pt x="484" y="0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3"/>
          <p:cNvSpPr/>
          <p:nvPr/>
        </p:nvSpPr>
        <p:spPr>
          <a:xfrm>
            <a:off x="7538625" y="3582150"/>
            <a:ext cx="1556106" cy="1636244"/>
          </a:xfrm>
          <a:custGeom>
            <a:avLst/>
            <a:gdLst/>
            <a:ahLst/>
            <a:cxnLst/>
            <a:rect l="l" t="t" r="r" b="b"/>
            <a:pathLst>
              <a:path w="16553" h="17405" extrusionOk="0">
                <a:moveTo>
                  <a:pt x="8273" y="1"/>
                </a:moveTo>
                <a:lnTo>
                  <a:pt x="6932" y="4566"/>
                </a:lnTo>
                <a:lnTo>
                  <a:pt x="3160" y="1664"/>
                </a:lnTo>
                <a:lnTo>
                  <a:pt x="4759" y="6146"/>
                </a:lnTo>
                <a:lnTo>
                  <a:pt x="0" y="6017"/>
                </a:lnTo>
                <a:lnTo>
                  <a:pt x="3927" y="8706"/>
                </a:lnTo>
                <a:lnTo>
                  <a:pt x="0" y="11388"/>
                </a:lnTo>
                <a:lnTo>
                  <a:pt x="4759" y="11259"/>
                </a:lnTo>
                <a:lnTo>
                  <a:pt x="3160" y="15741"/>
                </a:lnTo>
                <a:lnTo>
                  <a:pt x="3160" y="15741"/>
                </a:lnTo>
                <a:lnTo>
                  <a:pt x="6932" y="12839"/>
                </a:lnTo>
                <a:lnTo>
                  <a:pt x="8273" y="17404"/>
                </a:lnTo>
                <a:lnTo>
                  <a:pt x="9621" y="12839"/>
                </a:lnTo>
                <a:lnTo>
                  <a:pt x="13393" y="15741"/>
                </a:lnTo>
                <a:lnTo>
                  <a:pt x="11794" y="11259"/>
                </a:lnTo>
                <a:lnTo>
                  <a:pt x="16553" y="11388"/>
                </a:lnTo>
                <a:lnTo>
                  <a:pt x="12626" y="8706"/>
                </a:lnTo>
                <a:lnTo>
                  <a:pt x="16553" y="6017"/>
                </a:lnTo>
                <a:lnTo>
                  <a:pt x="11794" y="6146"/>
                </a:lnTo>
                <a:lnTo>
                  <a:pt x="11794" y="6146"/>
                </a:lnTo>
                <a:lnTo>
                  <a:pt x="13393" y="1664"/>
                </a:lnTo>
                <a:lnTo>
                  <a:pt x="9621" y="4566"/>
                </a:lnTo>
                <a:lnTo>
                  <a:pt x="827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" name="Google Shape;37;p3"/>
          <p:cNvGrpSpPr/>
          <p:nvPr/>
        </p:nvGrpSpPr>
        <p:grpSpPr>
          <a:xfrm>
            <a:off x="6957272" y="460818"/>
            <a:ext cx="1970387" cy="1970387"/>
            <a:chOff x="5002489" y="1787724"/>
            <a:chExt cx="795377" cy="795377"/>
          </a:xfrm>
        </p:grpSpPr>
        <p:sp>
          <p:nvSpPr>
            <p:cNvPr id="38" name="Google Shape;38;p3"/>
            <p:cNvSpPr/>
            <p:nvPr/>
          </p:nvSpPr>
          <p:spPr>
            <a:xfrm>
              <a:off x="5002489" y="1821391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5002489" y="1912461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5002489" y="2003479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5002489" y="2094497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5002489" y="2185567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5002489" y="2276586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5002489" y="2367604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5002489" y="2458312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5002489" y="2549382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5036155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1" y="1"/>
                  </a:moveTo>
                  <a:lnTo>
                    <a:pt x="1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5127225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0" y="1"/>
                  </a:moveTo>
                  <a:lnTo>
                    <a:pt x="0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5218243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1" y="1"/>
                  </a:moveTo>
                  <a:lnTo>
                    <a:pt x="1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5309313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0" y="1"/>
                  </a:moveTo>
                  <a:lnTo>
                    <a:pt x="0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5400331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0" y="1"/>
                  </a:moveTo>
                  <a:lnTo>
                    <a:pt x="0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5491350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1" y="1"/>
                  </a:moveTo>
                  <a:lnTo>
                    <a:pt x="1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5582420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0" y="1"/>
                  </a:moveTo>
                  <a:lnTo>
                    <a:pt x="0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5673076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1" y="1"/>
                  </a:moveTo>
                  <a:lnTo>
                    <a:pt x="1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5764146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0" y="1"/>
                  </a:moveTo>
                  <a:lnTo>
                    <a:pt x="0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" name="Google Shape;56;p3"/>
          <p:cNvSpPr/>
          <p:nvPr/>
        </p:nvSpPr>
        <p:spPr>
          <a:xfrm>
            <a:off x="7840848" y="2245750"/>
            <a:ext cx="1679705" cy="185449"/>
          </a:xfrm>
          <a:custGeom>
            <a:avLst/>
            <a:gdLst/>
            <a:ahLst/>
            <a:cxnLst/>
            <a:rect l="l" t="t" r="r" b="b"/>
            <a:pathLst>
              <a:path w="15489" h="1710" fill="none" extrusionOk="0">
                <a:moveTo>
                  <a:pt x="1" y="1709"/>
                </a:moveTo>
                <a:lnTo>
                  <a:pt x="1722" y="33"/>
                </a:lnTo>
                <a:lnTo>
                  <a:pt x="3437" y="1703"/>
                </a:lnTo>
                <a:lnTo>
                  <a:pt x="3444" y="1709"/>
                </a:lnTo>
                <a:lnTo>
                  <a:pt x="5159" y="39"/>
                </a:lnTo>
                <a:lnTo>
                  <a:pt x="6874" y="1709"/>
                </a:lnTo>
                <a:lnTo>
                  <a:pt x="8596" y="33"/>
                </a:lnTo>
                <a:lnTo>
                  <a:pt x="10318" y="1709"/>
                </a:lnTo>
                <a:lnTo>
                  <a:pt x="12039" y="33"/>
                </a:lnTo>
                <a:lnTo>
                  <a:pt x="13754" y="1703"/>
                </a:lnTo>
                <a:lnTo>
                  <a:pt x="13761" y="1709"/>
                </a:lnTo>
                <a:lnTo>
                  <a:pt x="15489" y="26"/>
                </a:lnTo>
                <a:lnTo>
                  <a:pt x="15476" y="7"/>
                </a:lnTo>
                <a:lnTo>
                  <a:pt x="13761" y="1684"/>
                </a:lnTo>
                <a:lnTo>
                  <a:pt x="12039" y="1"/>
                </a:lnTo>
                <a:lnTo>
                  <a:pt x="10318" y="1684"/>
                </a:lnTo>
                <a:lnTo>
                  <a:pt x="8596" y="1"/>
                </a:lnTo>
                <a:lnTo>
                  <a:pt x="6874" y="1684"/>
                </a:lnTo>
                <a:lnTo>
                  <a:pt x="5159" y="14"/>
                </a:lnTo>
                <a:lnTo>
                  <a:pt x="5159" y="7"/>
                </a:lnTo>
                <a:lnTo>
                  <a:pt x="3444" y="1684"/>
                </a:lnTo>
                <a:lnTo>
                  <a:pt x="1722" y="1"/>
                </a:lnTo>
                <a:lnTo>
                  <a:pt x="1" y="1684"/>
                </a:ln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"/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"/>
          <p:cNvSpPr txBox="1">
            <a:spLocks noGrp="1"/>
          </p:cNvSpPr>
          <p:nvPr>
            <p:ph type="body" idx="1"/>
          </p:nvPr>
        </p:nvSpPr>
        <p:spPr>
          <a:xfrm>
            <a:off x="720000" y="1401575"/>
            <a:ext cx="2788200" cy="32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Roboto Condensed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4"/>
          <p:cNvSpPr/>
          <p:nvPr/>
        </p:nvSpPr>
        <p:spPr>
          <a:xfrm>
            <a:off x="25" y="4876050"/>
            <a:ext cx="9144020" cy="267449"/>
          </a:xfrm>
          <a:custGeom>
            <a:avLst/>
            <a:gdLst/>
            <a:ahLst/>
            <a:cxnLst/>
            <a:rect l="l" t="t" r="r" b="b"/>
            <a:pathLst>
              <a:path w="35233" h="4206" extrusionOk="0">
                <a:moveTo>
                  <a:pt x="0" y="1"/>
                </a:moveTo>
                <a:lnTo>
                  <a:pt x="0" y="4205"/>
                </a:lnTo>
                <a:lnTo>
                  <a:pt x="35233" y="4205"/>
                </a:lnTo>
                <a:lnTo>
                  <a:pt x="35233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" name="Google Shape;61;p4"/>
          <p:cNvGrpSpPr/>
          <p:nvPr/>
        </p:nvGrpSpPr>
        <p:grpSpPr>
          <a:xfrm>
            <a:off x="8062201" y="-411195"/>
            <a:ext cx="1328907" cy="1328865"/>
            <a:chOff x="540475" y="1135025"/>
            <a:chExt cx="728607" cy="728545"/>
          </a:xfrm>
        </p:grpSpPr>
        <p:sp>
          <p:nvSpPr>
            <p:cNvPr id="62" name="Google Shape;62;p4"/>
            <p:cNvSpPr/>
            <p:nvPr/>
          </p:nvSpPr>
          <p:spPr>
            <a:xfrm>
              <a:off x="540475" y="1332643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540475" y="1416157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540475" y="1499296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540475" y="1582748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540475" y="1665886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540475" y="1749338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540475" y="1832852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571128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65464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73815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0" y="0"/>
                  </a:moveTo>
                  <a:lnTo>
                    <a:pt x="0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82123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90474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98782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107133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1154850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0" y="0"/>
                  </a:moveTo>
                  <a:lnTo>
                    <a:pt x="0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123792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" name="Google Shape;78;p4"/>
          <p:cNvSpPr/>
          <p:nvPr/>
        </p:nvSpPr>
        <p:spPr>
          <a:xfrm>
            <a:off x="8806124" y="273650"/>
            <a:ext cx="584976" cy="531701"/>
          </a:xfrm>
          <a:custGeom>
            <a:avLst/>
            <a:gdLst/>
            <a:ahLst/>
            <a:cxnLst/>
            <a:rect l="l" t="t" r="r" b="b"/>
            <a:pathLst>
              <a:path w="1845" h="1677" extrusionOk="0">
                <a:moveTo>
                  <a:pt x="913" y="0"/>
                </a:moveTo>
                <a:cubicBezTo>
                  <a:pt x="534" y="0"/>
                  <a:pt x="192" y="264"/>
                  <a:pt x="103" y="649"/>
                </a:cubicBezTo>
                <a:cubicBezTo>
                  <a:pt x="0" y="1101"/>
                  <a:pt x="284" y="1552"/>
                  <a:pt x="735" y="1655"/>
                </a:cubicBezTo>
                <a:cubicBezTo>
                  <a:pt x="799" y="1670"/>
                  <a:pt x="863" y="1677"/>
                  <a:pt x="925" y="1677"/>
                </a:cubicBezTo>
                <a:cubicBezTo>
                  <a:pt x="1307" y="1677"/>
                  <a:pt x="1653" y="1418"/>
                  <a:pt x="1741" y="1030"/>
                </a:cubicBezTo>
                <a:cubicBezTo>
                  <a:pt x="1844" y="578"/>
                  <a:pt x="1561" y="127"/>
                  <a:pt x="1109" y="24"/>
                </a:cubicBezTo>
                <a:cubicBezTo>
                  <a:pt x="1044" y="8"/>
                  <a:pt x="978" y="0"/>
                  <a:pt x="9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"/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5"/>
          <p:cNvSpPr txBox="1">
            <a:spLocks noGrp="1"/>
          </p:cNvSpPr>
          <p:nvPr>
            <p:ph type="body" idx="1"/>
          </p:nvPr>
        </p:nvSpPr>
        <p:spPr>
          <a:xfrm>
            <a:off x="720000" y="1401575"/>
            <a:ext cx="3666900" cy="32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2" name="Google Shape;82;p5"/>
          <p:cNvSpPr txBox="1">
            <a:spLocks noGrp="1"/>
          </p:cNvSpPr>
          <p:nvPr>
            <p:ph type="body" idx="2"/>
          </p:nvPr>
        </p:nvSpPr>
        <p:spPr>
          <a:xfrm>
            <a:off x="4757100" y="1401575"/>
            <a:ext cx="3666900" cy="32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3" name="Google Shape;83;p5"/>
          <p:cNvSpPr/>
          <p:nvPr/>
        </p:nvSpPr>
        <p:spPr>
          <a:xfrm>
            <a:off x="8736338" y="65105"/>
            <a:ext cx="902027" cy="948800"/>
          </a:xfrm>
          <a:custGeom>
            <a:avLst/>
            <a:gdLst/>
            <a:ahLst/>
            <a:cxnLst/>
            <a:rect l="l" t="t" r="r" b="b"/>
            <a:pathLst>
              <a:path w="5456" h="5739" extrusionOk="0">
                <a:moveTo>
                  <a:pt x="2728" y="0"/>
                </a:moveTo>
                <a:lnTo>
                  <a:pt x="2283" y="1502"/>
                </a:lnTo>
                <a:lnTo>
                  <a:pt x="1039" y="548"/>
                </a:lnTo>
                <a:lnTo>
                  <a:pt x="1567" y="2025"/>
                </a:lnTo>
                <a:lnTo>
                  <a:pt x="1" y="1980"/>
                </a:lnTo>
                <a:lnTo>
                  <a:pt x="1290" y="2869"/>
                </a:lnTo>
                <a:lnTo>
                  <a:pt x="1" y="3753"/>
                </a:lnTo>
                <a:lnTo>
                  <a:pt x="1567" y="3714"/>
                </a:lnTo>
                <a:lnTo>
                  <a:pt x="1039" y="5191"/>
                </a:lnTo>
                <a:lnTo>
                  <a:pt x="1039" y="5191"/>
                </a:lnTo>
                <a:lnTo>
                  <a:pt x="2283" y="4230"/>
                </a:lnTo>
                <a:lnTo>
                  <a:pt x="2728" y="5739"/>
                </a:lnTo>
                <a:lnTo>
                  <a:pt x="3173" y="4230"/>
                </a:lnTo>
                <a:lnTo>
                  <a:pt x="4417" y="5191"/>
                </a:lnTo>
                <a:lnTo>
                  <a:pt x="4417" y="5191"/>
                </a:lnTo>
                <a:lnTo>
                  <a:pt x="3889" y="3714"/>
                </a:lnTo>
                <a:lnTo>
                  <a:pt x="5456" y="3753"/>
                </a:lnTo>
                <a:lnTo>
                  <a:pt x="4166" y="2869"/>
                </a:lnTo>
                <a:lnTo>
                  <a:pt x="5456" y="1980"/>
                </a:lnTo>
                <a:lnTo>
                  <a:pt x="3889" y="2025"/>
                </a:lnTo>
                <a:lnTo>
                  <a:pt x="4417" y="548"/>
                </a:lnTo>
                <a:lnTo>
                  <a:pt x="3173" y="1502"/>
                </a:lnTo>
                <a:lnTo>
                  <a:pt x="272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" name="Google Shape;84;p5"/>
          <p:cNvGrpSpPr/>
          <p:nvPr/>
        </p:nvGrpSpPr>
        <p:grpSpPr>
          <a:xfrm rot="-5400000">
            <a:off x="-226416" y="4288476"/>
            <a:ext cx="948792" cy="948784"/>
            <a:chOff x="540475" y="1135025"/>
            <a:chExt cx="728607" cy="728545"/>
          </a:xfrm>
        </p:grpSpPr>
        <p:sp>
          <p:nvSpPr>
            <p:cNvPr id="85" name="Google Shape;85;p5"/>
            <p:cNvSpPr/>
            <p:nvPr/>
          </p:nvSpPr>
          <p:spPr>
            <a:xfrm>
              <a:off x="540475" y="1332643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5"/>
            <p:cNvSpPr/>
            <p:nvPr/>
          </p:nvSpPr>
          <p:spPr>
            <a:xfrm>
              <a:off x="540475" y="1416157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5"/>
            <p:cNvSpPr/>
            <p:nvPr/>
          </p:nvSpPr>
          <p:spPr>
            <a:xfrm>
              <a:off x="540475" y="1499296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5"/>
            <p:cNvSpPr/>
            <p:nvPr/>
          </p:nvSpPr>
          <p:spPr>
            <a:xfrm>
              <a:off x="540475" y="1582748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5"/>
            <p:cNvSpPr/>
            <p:nvPr/>
          </p:nvSpPr>
          <p:spPr>
            <a:xfrm>
              <a:off x="540475" y="1665886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540475" y="1749338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540475" y="1832852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571128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65464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73815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0" y="0"/>
                  </a:moveTo>
                  <a:lnTo>
                    <a:pt x="0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82123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90474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5"/>
            <p:cNvSpPr/>
            <p:nvPr/>
          </p:nvSpPr>
          <p:spPr>
            <a:xfrm>
              <a:off x="98782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5"/>
            <p:cNvSpPr/>
            <p:nvPr/>
          </p:nvSpPr>
          <p:spPr>
            <a:xfrm>
              <a:off x="107133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5"/>
            <p:cNvSpPr/>
            <p:nvPr/>
          </p:nvSpPr>
          <p:spPr>
            <a:xfrm>
              <a:off x="1154850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0" y="0"/>
                  </a:moveTo>
                  <a:lnTo>
                    <a:pt x="0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5"/>
            <p:cNvSpPr/>
            <p:nvPr/>
          </p:nvSpPr>
          <p:spPr>
            <a:xfrm>
              <a:off x="123792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" name="Google Shape;101;p5"/>
          <p:cNvSpPr/>
          <p:nvPr/>
        </p:nvSpPr>
        <p:spPr>
          <a:xfrm>
            <a:off x="7820273" y="354050"/>
            <a:ext cx="1679705" cy="185450"/>
          </a:xfrm>
          <a:custGeom>
            <a:avLst/>
            <a:gdLst/>
            <a:ahLst/>
            <a:cxnLst/>
            <a:rect l="l" t="t" r="r" b="b"/>
            <a:pathLst>
              <a:path w="15489" h="1710" fill="none" extrusionOk="0">
                <a:moveTo>
                  <a:pt x="1" y="1709"/>
                </a:moveTo>
                <a:lnTo>
                  <a:pt x="1722" y="33"/>
                </a:lnTo>
                <a:lnTo>
                  <a:pt x="3437" y="1703"/>
                </a:lnTo>
                <a:lnTo>
                  <a:pt x="3444" y="1709"/>
                </a:lnTo>
                <a:lnTo>
                  <a:pt x="5159" y="39"/>
                </a:lnTo>
                <a:lnTo>
                  <a:pt x="6874" y="1709"/>
                </a:lnTo>
                <a:lnTo>
                  <a:pt x="8596" y="33"/>
                </a:lnTo>
                <a:lnTo>
                  <a:pt x="10318" y="1709"/>
                </a:lnTo>
                <a:lnTo>
                  <a:pt x="12039" y="33"/>
                </a:lnTo>
                <a:lnTo>
                  <a:pt x="13754" y="1703"/>
                </a:lnTo>
                <a:lnTo>
                  <a:pt x="13761" y="1709"/>
                </a:lnTo>
                <a:lnTo>
                  <a:pt x="15489" y="26"/>
                </a:lnTo>
                <a:lnTo>
                  <a:pt x="15476" y="7"/>
                </a:lnTo>
                <a:lnTo>
                  <a:pt x="13761" y="1684"/>
                </a:lnTo>
                <a:lnTo>
                  <a:pt x="12039" y="1"/>
                </a:lnTo>
                <a:lnTo>
                  <a:pt x="10318" y="1684"/>
                </a:lnTo>
                <a:lnTo>
                  <a:pt x="8596" y="1"/>
                </a:lnTo>
                <a:lnTo>
                  <a:pt x="6874" y="1684"/>
                </a:lnTo>
                <a:lnTo>
                  <a:pt x="5159" y="14"/>
                </a:lnTo>
                <a:lnTo>
                  <a:pt x="5159" y="7"/>
                </a:lnTo>
                <a:lnTo>
                  <a:pt x="3444" y="1684"/>
                </a:lnTo>
                <a:lnTo>
                  <a:pt x="1722" y="1"/>
                </a:lnTo>
                <a:lnTo>
                  <a:pt x="1" y="1684"/>
                </a:ln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" name="Google Shape;102;p5"/>
          <p:cNvGrpSpPr/>
          <p:nvPr/>
        </p:nvGrpSpPr>
        <p:grpSpPr>
          <a:xfrm>
            <a:off x="365775" y="4321019"/>
            <a:ext cx="1031167" cy="270974"/>
            <a:chOff x="2410825" y="2927325"/>
            <a:chExt cx="746249" cy="196102"/>
          </a:xfrm>
        </p:grpSpPr>
        <p:sp>
          <p:nvSpPr>
            <p:cNvPr id="103" name="Google Shape;103;p5"/>
            <p:cNvSpPr/>
            <p:nvPr/>
          </p:nvSpPr>
          <p:spPr>
            <a:xfrm>
              <a:off x="2410825" y="2927325"/>
              <a:ext cx="739620" cy="196102"/>
            </a:xfrm>
            <a:custGeom>
              <a:avLst/>
              <a:gdLst/>
              <a:ahLst/>
              <a:cxnLst/>
              <a:rect l="l" t="t" r="r" b="b"/>
              <a:pathLst>
                <a:path w="14400" h="3818" extrusionOk="0">
                  <a:moveTo>
                    <a:pt x="1910" y="0"/>
                  </a:moveTo>
                  <a:cubicBezTo>
                    <a:pt x="852" y="0"/>
                    <a:pt x="1" y="858"/>
                    <a:pt x="1" y="1909"/>
                  </a:cubicBezTo>
                  <a:cubicBezTo>
                    <a:pt x="1" y="2967"/>
                    <a:pt x="852" y="3818"/>
                    <a:pt x="1910" y="3818"/>
                  </a:cubicBezTo>
                  <a:lnTo>
                    <a:pt x="12491" y="3818"/>
                  </a:lnTo>
                  <a:cubicBezTo>
                    <a:pt x="13542" y="3818"/>
                    <a:pt x="14400" y="2967"/>
                    <a:pt x="14400" y="1909"/>
                  </a:cubicBezTo>
                  <a:cubicBezTo>
                    <a:pt x="14400" y="852"/>
                    <a:pt x="13542" y="0"/>
                    <a:pt x="124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5"/>
            <p:cNvSpPr/>
            <p:nvPr/>
          </p:nvSpPr>
          <p:spPr>
            <a:xfrm>
              <a:off x="2961640" y="2927325"/>
              <a:ext cx="195434" cy="195794"/>
            </a:xfrm>
            <a:custGeom>
              <a:avLst/>
              <a:gdLst/>
              <a:ahLst/>
              <a:cxnLst/>
              <a:rect l="l" t="t" r="r" b="b"/>
              <a:pathLst>
                <a:path w="3805" h="3812" fill="none" extrusionOk="0">
                  <a:moveTo>
                    <a:pt x="2180" y="155"/>
                  </a:moveTo>
                  <a:cubicBezTo>
                    <a:pt x="3147" y="316"/>
                    <a:pt x="3805" y="1219"/>
                    <a:pt x="3650" y="2186"/>
                  </a:cubicBezTo>
                  <a:cubicBezTo>
                    <a:pt x="3495" y="3154"/>
                    <a:pt x="2586" y="3811"/>
                    <a:pt x="1619" y="3657"/>
                  </a:cubicBezTo>
                  <a:cubicBezTo>
                    <a:pt x="652" y="3502"/>
                    <a:pt x="0" y="2593"/>
                    <a:pt x="155" y="1625"/>
                  </a:cubicBezTo>
                  <a:cubicBezTo>
                    <a:pt x="310" y="658"/>
                    <a:pt x="1219" y="0"/>
                    <a:pt x="2180" y="155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"/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6"/>
          <p:cNvSpPr/>
          <p:nvPr/>
        </p:nvSpPr>
        <p:spPr>
          <a:xfrm>
            <a:off x="8356403" y="-682699"/>
            <a:ext cx="1679725" cy="1526749"/>
          </a:xfrm>
          <a:custGeom>
            <a:avLst/>
            <a:gdLst/>
            <a:ahLst/>
            <a:cxnLst/>
            <a:rect l="l" t="t" r="r" b="b"/>
            <a:pathLst>
              <a:path w="1845" h="1677" extrusionOk="0">
                <a:moveTo>
                  <a:pt x="913" y="0"/>
                </a:moveTo>
                <a:cubicBezTo>
                  <a:pt x="534" y="0"/>
                  <a:pt x="192" y="264"/>
                  <a:pt x="103" y="649"/>
                </a:cubicBezTo>
                <a:cubicBezTo>
                  <a:pt x="0" y="1101"/>
                  <a:pt x="284" y="1552"/>
                  <a:pt x="735" y="1655"/>
                </a:cubicBezTo>
                <a:cubicBezTo>
                  <a:pt x="799" y="1670"/>
                  <a:pt x="863" y="1677"/>
                  <a:pt x="925" y="1677"/>
                </a:cubicBezTo>
                <a:cubicBezTo>
                  <a:pt x="1307" y="1677"/>
                  <a:pt x="1653" y="1418"/>
                  <a:pt x="1741" y="1030"/>
                </a:cubicBezTo>
                <a:cubicBezTo>
                  <a:pt x="1844" y="578"/>
                  <a:pt x="1561" y="127"/>
                  <a:pt x="1109" y="24"/>
                </a:cubicBezTo>
                <a:cubicBezTo>
                  <a:pt x="1044" y="8"/>
                  <a:pt x="978" y="0"/>
                  <a:pt x="91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6"/>
          <p:cNvSpPr/>
          <p:nvPr/>
        </p:nvSpPr>
        <p:spPr>
          <a:xfrm>
            <a:off x="-359790" y="4783325"/>
            <a:ext cx="1679705" cy="185450"/>
          </a:xfrm>
          <a:custGeom>
            <a:avLst/>
            <a:gdLst/>
            <a:ahLst/>
            <a:cxnLst/>
            <a:rect l="l" t="t" r="r" b="b"/>
            <a:pathLst>
              <a:path w="15489" h="1710" fill="none" extrusionOk="0">
                <a:moveTo>
                  <a:pt x="1" y="1709"/>
                </a:moveTo>
                <a:lnTo>
                  <a:pt x="1722" y="33"/>
                </a:lnTo>
                <a:lnTo>
                  <a:pt x="3437" y="1703"/>
                </a:lnTo>
                <a:lnTo>
                  <a:pt x="3444" y="1709"/>
                </a:lnTo>
                <a:lnTo>
                  <a:pt x="5159" y="39"/>
                </a:lnTo>
                <a:lnTo>
                  <a:pt x="6874" y="1709"/>
                </a:lnTo>
                <a:lnTo>
                  <a:pt x="8596" y="33"/>
                </a:lnTo>
                <a:lnTo>
                  <a:pt x="10318" y="1709"/>
                </a:lnTo>
                <a:lnTo>
                  <a:pt x="12039" y="33"/>
                </a:lnTo>
                <a:lnTo>
                  <a:pt x="13754" y="1703"/>
                </a:lnTo>
                <a:lnTo>
                  <a:pt x="13761" y="1709"/>
                </a:lnTo>
                <a:lnTo>
                  <a:pt x="15489" y="26"/>
                </a:lnTo>
                <a:lnTo>
                  <a:pt x="15476" y="7"/>
                </a:lnTo>
                <a:lnTo>
                  <a:pt x="13761" y="1684"/>
                </a:lnTo>
                <a:lnTo>
                  <a:pt x="12039" y="1"/>
                </a:lnTo>
                <a:lnTo>
                  <a:pt x="10318" y="1684"/>
                </a:lnTo>
                <a:lnTo>
                  <a:pt x="8596" y="1"/>
                </a:lnTo>
                <a:lnTo>
                  <a:pt x="6874" y="1684"/>
                </a:lnTo>
                <a:lnTo>
                  <a:pt x="5159" y="14"/>
                </a:lnTo>
                <a:lnTo>
                  <a:pt x="5159" y="7"/>
                </a:lnTo>
                <a:lnTo>
                  <a:pt x="3444" y="1684"/>
                </a:lnTo>
                <a:lnTo>
                  <a:pt x="1722" y="1"/>
                </a:lnTo>
                <a:lnTo>
                  <a:pt x="1" y="1684"/>
                </a:ln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9" name="Google Shape;109;p6"/>
          <p:cNvGrpSpPr/>
          <p:nvPr/>
        </p:nvGrpSpPr>
        <p:grpSpPr>
          <a:xfrm rot="10800000">
            <a:off x="8543925" y="782182"/>
            <a:ext cx="1031167" cy="270974"/>
            <a:chOff x="2410825" y="2927325"/>
            <a:chExt cx="746249" cy="196102"/>
          </a:xfrm>
        </p:grpSpPr>
        <p:sp>
          <p:nvSpPr>
            <p:cNvPr id="110" name="Google Shape;110;p6"/>
            <p:cNvSpPr/>
            <p:nvPr/>
          </p:nvSpPr>
          <p:spPr>
            <a:xfrm>
              <a:off x="2410825" y="2927325"/>
              <a:ext cx="739620" cy="196102"/>
            </a:xfrm>
            <a:custGeom>
              <a:avLst/>
              <a:gdLst/>
              <a:ahLst/>
              <a:cxnLst/>
              <a:rect l="l" t="t" r="r" b="b"/>
              <a:pathLst>
                <a:path w="14400" h="3818" extrusionOk="0">
                  <a:moveTo>
                    <a:pt x="1910" y="0"/>
                  </a:moveTo>
                  <a:cubicBezTo>
                    <a:pt x="852" y="0"/>
                    <a:pt x="1" y="858"/>
                    <a:pt x="1" y="1909"/>
                  </a:cubicBezTo>
                  <a:cubicBezTo>
                    <a:pt x="1" y="2967"/>
                    <a:pt x="852" y="3818"/>
                    <a:pt x="1910" y="3818"/>
                  </a:cubicBezTo>
                  <a:lnTo>
                    <a:pt x="12491" y="3818"/>
                  </a:lnTo>
                  <a:cubicBezTo>
                    <a:pt x="13542" y="3818"/>
                    <a:pt x="14400" y="2967"/>
                    <a:pt x="14400" y="1909"/>
                  </a:cubicBezTo>
                  <a:cubicBezTo>
                    <a:pt x="14400" y="852"/>
                    <a:pt x="13542" y="0"/>
                    <a:pt x="124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6"/>
            <p:cNvSpPr/>
            <p:nvPr/>
          </p:nvSpPr>
          <p:spPr>
            <a:xfrm>
              <a:off x="2961640" y="2927325"/>
              <a:ext cx="195434" cy="195794"/>
            </a:xfrm>
            <a:custGeom>
              <a:avLst/>
              <a:gdLst/>
              <a:ahLst/>
              <a:cxnLst/>
              <a:rect l="l" t="t" r="r" b="b"/>
              <a:pathLst>
                <a:path w="3805" h="3812" fill="none" extrusionOk="0">
                  <a:moveTo>
                    <a:pt x="2180" y="155"/>
                  </a:moveTo>
                  <a:cubicBezTo>
                    <a:pt x="3147" y="316"/>
                    <a:pt x="3805" y="1219"/>
                    <a:pt x="3650" y="2186"/>
                  </a:cubicBezTo>
                  <a:cubicBezTo>
                    <a:pt x="3495" y="3154"/>
                    <a:pt x="2586" y="3811"/>
                    <a:pt x="1619" y="3657"/>
                  </a:cubicBezTo>
                  <a:cubicBezTo>
                    <a:pt x="652" y="3502"/>
                    <a:pt x="0" y="2593"/>
                    <a:pt x="155" y="1625"/>
                  </a:cubicBezTo>
                  <a:cubicBezTo>
                    <a:pt x="310" y="658"/>
                    <a:pt x="1219" y="0"/>
                    <a:pt x="2180" y="155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"/>
          <p:cNvSpPr txBox="1">
            <a:spLocks noGrp="1"/>
          </p:cNvSpPr>
          <p:nvPr>
            <p:ph type="subTitle" idx="1"/>
          </p:nvPr>
        </p:nvSpPr>
        <p:spPr>
          <a:xfrm>
            <a:off x="1200675" y="2460305"/>
            <a:ext cx="2886300" cy="10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7"/>
          <p:cNvSpPr txBox="1">
            <a:spLocks noGrp="1"/>
          </p:cNvSpPr>
          <p:nvPr>
            <p:ph type="title"/>
          </p:nvPr>
        </p:nvSpPr>
        <p:spPr>
          <a:xfrm>
            <a:off x="1200675" y="1427325"/>
            <a:ext cx="2886300" cy="100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7"/>
          <p:cNvSpPr/>
          <p:nvPr/>
        </p:nvSpPr>
        <p:spPr>
          <a:xfrm>
            <a:off x="25" y="4876050"/>
            <a:ext cx="9144020" cy="267449"/>
          </a:xfrm>
          <a:custGeom>
            <a:avLst/>
            <a:gdLst/>
            <a:ahLst/>
            <a:cxnLst/>
            <a:rect l="l" t="t" r="r" b="b"/>
            <a:pathLst>
              <a:path w="35233" h="4206" extrusionOk="0">
                <a:moveTo>
                  <a:pt x="0" y="1"/>
                </a:moveTo>
                <a:lnTo>
                  <a:pt x="0" y="4205"/>
                </a:lnTo>
                <a:lnTo>
                  <a:pt x="35233" y="4205"/>
                </a:lnTo>
                <a:lnTo>
                  <a:pt x="35233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7"/>
          <p:cNvSpPr/>
          <p:nvPr/>
        </p:nvSpPr>
        <p:spPr>
          <a:xfrm>
            <a:off x="-474387" y="3428325"/>
            <a:ext cx="948808" cy="864456"/>
          </a:xfrm>
          <a:custGeom>
            <a:avLst/>
            <a:gdLst/>
            <a:ahLst/>
            <a:cxnLst/>
            <a:rect l="l" t="t" r="r" b="b"/>
            <a:pathLst>
              <a:path w="19977" h="18201" extrusionOk="0">
                <a:moveTo>
                  <a:pt x="9988" y="0"/>
                </a:moveTo>
                <a:cubicBezTo>
                  <a:pt x="7659" y="0"/>
                  <a:pt x="5329" y="888"/>
                  <a:pt x="3553" y="2665"/>
                </a:cubicBezTo>
                <a:cubicBezTo>
                  <a:pt x="0" y="6218"/>
                  <a:pt x="0" y="11982"/>
                  <a:pt x="3553" y="15535"/>
                </a:cubicBezTo>
                <a:cubicBezTo>
                  <a:pt x="5329" y="17312"/>
                  <a:pt x="7659" y="18200"/>
                  <a:pt x="9988" y="18200"/>
                </a:cubicBezTo>
                <a:cubicBezTo>
                  <a:pt x="12318" y="18200"/>
                  <a:pt x="14647" y="17312"/>
                  <a:pt x="16423" y="15535"/>
                </a:cubicBezTo>
                <a:cubicBezTo>
                  <a:pt x="19976" y="11982"/>
                  <a:pt x="19976" y="6218"/>
                  <a:pt x="16423" y="2665"/>
                </a:cubicBezTo>
                <a:cubicBezTo>
                  <a:pt x="14647" y="888"/>
                  <a:pt x="12318" y="0"/>
                  <a:pt x="998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7"/>
          <p:cNvSpPr/>
          <p:nvPr/>
        </p:nvSpPr>
        <p:spPr>
          <a:xfrm>
            <a:off x="7669002" y="4351726"/>
            <a:ext cx="1505242" cy="1583551"/>
          </a:xfrm>
          <a:custGeom>
            <a:avLst/>
            <a:gdLst/>
            <a:ahLst/>
            <a:cxnLst/>
            <a:rect l="l" t="t" r="r" b="b"/>
            <a:pathLst>
              <a:path w="5456" h="5740" extrusionOk="0">
                <a:moveTo>
                  <a:pt x="2728" y="1"/>
                </a:moveTo>
                <a:lnTo>
                  <a:pt x="2283" y="1503"/>
                </a:lnTo>
                <a:lnTo>
                  <a:pt x="1039" y="549"/>
                </a:lnTo>
                <a:lnTo>
                  <a:pt x="1567" y="2025"/>
                </a:lnTo>
                <a:lnTo>
                  <a:pt x="0" y="1980"/>
                </a:lnTo>
                <a:lnTo>
                  <a:pt x="1290" y="2870"/>
                </a:lnTo>
                <a:lnTo>
                  <a:pt x="0" y="3760"/>
                </a:lnTo>
                <a:lnTo>
                  <a:pt x="1567" y="3715"/>
                </a:lnTo>
                <a:lnTo>
                  <a:pt x="1039" y="5191"/>
                </a:lnTo>
                <a:lnTo>
                  <a:pt x="2283" y="4237"/>
                </a:lnTo>
                <a:lnTo>
                  <a:pt x="2728" y="5739"/>
                </a:lnTo>
                <a:lnTo>
                  <a:pt x="3173" y="4237"/>
                </a:lnTo>
                <a:lnTo>
                  <a:pt x="4411" y="5191"/>
                </a:lnTo>
                <a:lnTo>
                  <a:pt x="4411" y="5191"/>
                </a:lnTo>
                <a:lnTo>
                  <a:pt x="3889" y="3715"/>
                </a:lnTo>
                <a:lnTo>
                  <a:pt x="5455" y="3760"/>
                </a:lnTo>
                <a:lnTo>
                  <a:pt x="4159" y="2870"/>
                </a:lnTo>
                <a:lnTo>
                  <a:pt x="5455" y="1980"/>
                </a:lnTo>
                <a:lnTo>
                  <a:pt x="3889" y="2025"/>
                </a:lnTo>
                <a:lnTo>
                  <a:pt x="3889" y="2025"/>
                </a:lnTo>
                <a:lnTo>
                  <a:pt x="4411" y="549"/>
                </a:lnTo>
                <a:lnTo>
                  <a:pt x="3173" y="1503"/>
                </a:lnTo>
                <a:lnTo>
                  <a:pt x="272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" name="Google Shape;118;p7"/>
          <p:cNvGrpSpPr/>
          <p:nvPr/>
        </p:nvGrpSpPr>
        <p:grpSpPr>
          <a:xfrm>
            <a:off x="-128223" y="-233720"/>
            <a:ext cx="1328907" cy="1328865"/>
            <a:chOff x="540475" y="1135025"/>
            <a:chExt cx="728607" cy="728545"/>
          </a:xfrm>
        </p:grpSpPr>
        <p:sp>
          <p:nvSpPr>
            <p:cNvPr id="119" name="Google Shape;119;p7"/>
            <p:cNvSpPr/>
            <p:nvPr/>
          </p:nvSpPr>
          <p:spPr>
            <a:xfrm>
              <a:off x="540475" y="1332643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7"/>
            <p:cNvSpPr/>
            <p:nvPr/>
          </p:nvSpPr>
          <p:spPr>
            <a:xfrm>
              <a:off x="540475" y="1416157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7"/>
            <p:cNvSpPr/>
            <p:nvPr/>
          </p:nvSpPr>
          <p:spPr>
            <a:xfrm>
              <a:off x="540475" y="1499296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7"/>
            <p:cNvSpPr/>
            <p:nvPr/>
          </p:nvSpPr>
          <p:spPr>
            <a:xfrm>
              <a:off x="540475" y="1582748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7"/>
            <p:cNvSpPr/>
            <p:nvPr/>
          </p:nvSpPr>
          <p:spPr>
            <a:xfrm>
              <a:off x="540475" y="1665886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7"/>
            <p:cNvSpPr/>
            <p:nvPr/>
          </p:nvSpPr>
          <p:spPr>
            <a:xfrm>
              <a:off x="540475" y="1749338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7"/>
            <p:cNvSpPr/>
            <p:nvPr/>
          </p:nvSpPr>
          <p:spPr>
            <a:xfrm>
              <a:off x="540475" y="1832852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7"/>
            <p:cNvSpPr/>
            <p:nvPr/>
          </p:nvSpPr>
          <p:spPr>
            <a:xfrm>
              <a:off x="571128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7"/>
            <p:cNvSpPr/>
            <p:nvPr/>
          </p:nvSpPr>
          <p:spPr>
            <a:xfrm>
              <a:off x="65464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7"/>
            <p:cNvSpPr/>
            <p:nvPr/>
          </p:nvSpPr>
          <p:spPr>
            <a:xfrm>
              <a:off x="73815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0" y="0"/>
                  </a:moveTo>
                  <a:lnTo>
                    <a:pt x="0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7"/>
            <p:cNvSpPr/>
            <p:nvPr/>
          </p:nvSpPr>
          <p:spPr>
            <a:xfrm>
              <a:off x="82123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7"/>
            <p:cNvSpPr/>
            <p:nvPr/>
          </p:nvSpPr>
          <p:spPr>
            <a:xfrm>
              <a:off x="90474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7"/>
            <p:cNvSpPr/>
            <p:nvPr/>
          </p:nvSpPr>
          <p:spPr>
            <a:xfrm>
              <a:off x="98782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7"/>
            <p:cNvSpPr/>
            <p:nvPr/>
          </p:nvSpPr>
          <p:spPr>
            <a:xfrm>
              <a:off x="107133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7"/>
            <p:cNvSpPr/>
            <p:nvPr/>
          </p:nvSpPr>
          <p:spPr>
            <a:xfrm>
              <a:off x="1154850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0" y="0"/>
                  </a:moveTo>
                  <a:lnTo>
                    <a:pt x="0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123792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" name="Google Shape;135;p7"/>
          <p:cNvSpPr/>
          <p:nvPr/>
        </p:nvSpPr>
        <p:spPr>
          <a:xfrm>
            <a:off x="8129149" y="-296950"/>
            <a:ext cx="584976" cy="531701"/>
          </a:xfrm>
          <a:custGeom>
            <a:avLst/>
            <a:gdLst/>
            <a:ahLst/>
            <a:cxnLst/>
            <a:rect l="l" t="t" r="r" b="b"/>
            <a:pathLst>
              <a:path w="1845" h="1677" extrusionOk="0">
                <a:moveTo>
                  <a:pt x="913" y="0"/>
                </a:moveTo>
                <a:cubicBezTo>
                  <a:pt x="534" y="0"/>
                  <a:pt x="192" y="264"/>
                  <a:pt x="103" y="649"/>
                </a:cubicBezTo>
                <a:cubicBezTo>
                  <a:pt x="0" y="1101"/>
                  <a:pt x="284" y="1552"/>
                  <a:pt x="735" y="1655"/>
                </a:cubicBezTo>
                <a:cubicBezTo>
                  <a:pt x="799" y="1670"/>
                  <a:pt x="863" y="1677"/>
                  <a:pt x="925" y="1677"/>
                </a:cubicBezTo>
                <a:cubicBezTo>
                  <a:pt x="1307" y="1677"/>
                  <a:pt x="1653" y="1418"/>
                  <a:pt x="1741" y="1030"/>
                </a:cubicBezTo>
                <a:cubicBezTo>
                  <a:pt x="1844" y="578"/>
                  <a:pt x="1561" y="127"/>
                  <a:pt x="1109" y="24"/>
                </a:cubicBezTo>
                <a:cubicBezTo>
                  <a:pt x="1044" y="8"/>
                  <a:pt x="978" y="0"/>
                  <a:pt x="9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6" name="Google Shape;136;p7"/>
          <p:cNvGrpSpPr/>
          <p:nvPr/>
        </p:nvGrpSpPr>
        <p:grpSpPr>
          <a:xfrm>
            <a:off x="8383800" y="3990471"/>
            <a:ext cx="75647" cy="932054"/>
            <a:chOff x="2969818" y="1135016"/>
            <a:chExt cx="39161" cy="482505"/>
          </a:xfrm>
        </p:grpSpPr>
        <p:sp>
          <p:nvSpPr>
            <p:cNvPr id="137" name="Google Shape;137;p7"/>
            <p:cNvSpPr/>
            <p:nvPr/>
          </p:nvSpPr>
          <p:spPr>
            <a:xfrm>
              <a:off x="2969818" y="1135016"/>
              <a:ext cx="39161" cy="39224"/>
            </a:xfrm>
            <a:custGeom>
              <a:avLst/>
              <a:gdLst/>
              <a:ahLst/>
              <a:cxnLst/>
              <a:rect l="l" t="t" r="r" b="b"/>
              <a:pathLst>
                <a:path w="626" h="627" extrusionOk="0">
                  <a:moveTo>
                    <a:pt x="310" y="1"/>
                  </a:moveTo>
                  <a:cubicBezTo>
                    <a:pt x="135" y="1"/>
                    <a:pt x="0" y="143"/>
                    <a:pt x="0" y="317"/>
                  </a:cubicBezTo>
                  <a:cubicBezTo>
                    <a:pt x="0" y="491"/>
                    <a:pt x="135" y="626"/>
                    <a:pt x="310" y="626"/>
                  </a:cubicBezTo>
                  <a:cubicBezTo>
                    <a:pt x="484" y="626"/>
                    <a:pt x="625" y="491"/>
                    <a:pt x="625" y="317"/>
                  </a:cubicBezTo>
                  <a:cubicBezTo>
                    <a:pt x="625" y="143"/>
                    <a:pt x="484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7"/>
            <p:cNvSpPr/>
            <p:nvPr/>
          </p:nvSpPr>
          <p:spPr>
            <a:xfrm>
              <a:off x="2969818" y="1245993"/>
              <a:ext cx="39161" cy="39161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0" y="0"/>
                  </a:moveTo>
                  <a:cubicBezTo>
                    <a:pt x="135" y="0"/>
                    <a:pt x="0" y="142"/>
                    <a:pt x="0" y="316"/>
                  </a:cubicBezTo>
                  <a:cubicBezTo>
                    <a:pt x="0" y="484"/>
                    <a:pt x="135" y="626"/>
                    <a:pt x="310" y="626"/>
                  </a:cubicBezTo>
                  <a:cubicBezTo>
                    <a:pt x="484" y="626"/>
                    <a:pt x="625" y="484"/>
                    <a:pt x="625" y="316"/>
                  </a:cubicBezTo>
                  <a:cubicBezTo>
                    <a:pt x="625" y="142"/>
                    <a:pt x="484" y="0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7"/>
            <p:cNvSpPr/>
            <p:nvPr/>
          </p:nvSpPr>
          <p:spPr>
            <a:xfrm>
              <a:off x="2969818" y="1356907"/>
              <a:ext cx="39161" cy="39161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0" y="0"/>
                  </a:moveTo>
                  <a:cubicBezTo>
                    <a:pt x="135" y="0"/>
                    <a:pt x="0" y="136"/>
                    <a:pt x="0" y="310"/>
                  </a:cubicBezTo>
                  <a:cubicBezTo>
                    <a:pt x="0" y="484"/>
                    <a:pt x="135" y="626"/>
                    <a:pt x="310" y="626"/>
                  </a:cubicBezTo>
                  <a:cubicBezTo>
                    <a:pt x="484" y="626"/>
                    <a:pt x="625" y="484"/>
                    <a:pt x="625" y="310"/>
                  </a:cubicBezTo>
                  <a:cubicBezTo>
                    <a:pt x="625" y="136"/>
                    <a:pt x="484" y="0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2969818" y="1467821"/>
              <a:ext cx="39161" cy="39224"/>
            </a:xfrm>
            <a:custGeom>
              <a:avLst/>
              <a:gdLst/>
              <a:ahLst/>
              <a:cxnLst/>
              <a:rect l="l" t="t" r="r" b="b"/>
              <a:pathLst>
                <a:path w="626" h="627" extrusionOk="0">
                  <a:moveTo>
                    <a:pt x="310" y="1"/>
                  </a:moveTo>
                  <a:cubicBezTo>
                    <a:pt x="135" y="1"/>
                    <a:pt x="0" y="136"/>
                    <a:pt x="0" y="310"/>
                  </a:cubicBezTo>
                  <a:cubicBezTo>
                    <a:pt x="0" y="484"/>
                    <a:pt x="135" y="626"/>
                    <a:pt x="310" y="626"/>
                  </a:cubicBezTo>
                  <a:cubicBezTo>
                    <a:pt x="484" y="626"/>
                    <a:pt x="625" y="484"/>
                    <a:pt x="625" y="310"/>
                  </a:cubicBezTo>
                  <a:cubicBezTo>
                    <a:pt x="625" y="136"/>
                    <a:pt x="484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2969818" y="1578360"/>
              <a:ext cx="39161" cy="39161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0" y="0"/>
                  </a:moveTo>
                  <a:cubicBezTo>
                    <a:pt x="135" y="0"/>
                    <a:pt x="0" y="142"/>
                    <a:pt x="0" y="316"/>
                  </a:cubicBezTo>
                  <a:cubicBezTo>
                    <a:pt x="0" y="490"/>
                    <a:pt x="135" y="626"/>
                    <a:pt x="310" y="626"/>
                  </a:cubicBezTo>
                  <a:cubicBezTo>
                    <a:pt x="484" y="626"/>
                    <a:pt x="625" y="490"/>
                    <a:pt x="625" y="316"/>
                  </a:cubicBezTo>
                  <a:cubicBezTo>
                    <a:pt x="625" y="142"/>
                    <a:pt x="484" y="0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" name="Google Shape;142;p7"/>
          <p:cNvGrpSpPr/>
          <p:nvPr/>
        </p:nvGrpSpPr>
        <p:grpSpPr>
          <a:xfrm>
            <a:off x="374047" y="4240051"/>
            <a:ext cx="906470" cy="432900"/>
            <a:chOff x="4097650" y="1911050"/>
            <a:chExt cx="272475" cy="130125"/>
          </a:xfrm>
        </p:grpSpPr>
        <p:sp>
          <p:nvSpPr>
            <p:cNvPr id="143" name="Google Shape;143;p7"/>
            <p:cNvSpPr/>
            <p:nvPr/>
          </p:nvSpPr>
          <p:spPr>
            <a:xfrm>
              <a:off x="4097650" y="1911050"/>
              <a:ext cx="272475" cy="130125"/>
            </a:xfrm>
            <a:custGeom>
              <a:avLst/>
              <a:gdLst/>
              <a:ahLst/>
              <a:cxnLst/>
              <a:rect l="l" t="t" r="r" b="b"/>
              <a:pathLst>
                <a:path w="10899" h="5205" extrusionOk="0">
                  <a:moveTo>
                    <a:pt x="1600" y="0"/>
                  </a:moveTo>
                  <a:cubicBezTo>
                    <a:pt x="658" y="0"/>
                    <a:pt x="1" y="961"/>
                    <a:pt x="362" y="1825"/>
                  </a:cubicBezTo>
                  <a:cubicBezTo>
                    <a:pt x="1194" y="3811"/>
                    <a:pt x="3160" y="5204"/>
                    <a:pt x="5449" y="5204"/>
                  </a:cubicBezTo>
                  <a:cubicBezTo>
                    <a:pt x="7739" y="5204"/>
                    <a:pt x="9705" y="3811"/>
                    <a:pt x="10537" y="1825"/>
                  </a:cubicBezTo>
                  <a:cubicBezTo>
                    <a:pt x="10898" y="955"/>
                    <a:pt x="10240" y="0"/>
                    <a:pt x="9299" y="0"/>
                  </a:cubicBezTo>
                  <a:cubicBezTo>
                    <a:pt x="8757" y="0"/>
                    <a:pt x="8287" y="336"/>
                    <a:pt x="8067" y="832"/>
                  </a:cubicBezTo>
                  <a:cubicBezTo>
                    <a:pt x="7629" y="1838"/>
                    <a:pt x="6623" y="2547"/>
                    <a:pt x="5449" y="2547"/>
                  </a:cubicBezTo>
                  <a:cubicBezTo>
                    <a:pt x="4276" y="2547"/>
                    <a:pt x="3270" y="1838"/>
                    <a:pt x="2831" y="832"/>
                  </a:cubicBezTo>
                  <a:cubicBezTo>
                    <a:pt x="2612" y="336"/>
                    <a:pt x="2142" y="0"/>
                    <a:pt x="16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4296100" y="1911200"/>
              <a:ext cx="66925" cy="66925"/>
            </a:xfrm>
            <a:custGeom>
              <a:avLst/>
              <a:gdLst/>
              <a:ahLst/>
              <a:cxnLst/>
              <a:rect l="l" t="t" r="r" b="b"/>
              <a:pathLst>
                <a:path w="2677" h="2677" fill="none" extrusionOk="0">
                  <a:moveTo>
                    <a:pt x="2676" y="1336"/>
                  </a:moveTo>
                  <a:cubicBezTo>
                    <a:pt x="2676" y="2077"/>
                    <a:pt x="2077" y="2677"/>
                    <a:pt x="1335" y="2677"/>
                  </a:cubicBezTo>
                  <a:cubicBezTo>
                    <a:pt x="600" y="2677"/>
                    <a:pt x="0" y="2077"/>
                    <a:pt x="0" y="1336"/>
                  </a:cubicBezTo>
                  <a:cubicBezTo>
                    <a:pt x="0" y="601"/>
                    <a:pt x="600" y="1"/>
                    <a:pt x="1335" y="1"/>
                  </a:cubicBezTo>
                  <a:cubicBezTo>
                    <a:pt x="2077" y="1"/>
                    <a:pt x="2676" y="601"/>
                    <a:pt x="2676" y="1336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4103450" y="1911200"/>
              <a:ext cx="66925" cy="66925"/>
            </a:xfrm>
            <a:custGeom>
              <a:avLst/>
              <a:gdLst/>
              <a:ahLst/>
              <a:cxnLst/>
              <a:rect l="l" t="t" r="r" b="b"/>
              <a:pathLst>
                <a:path w="2677" h="2677" fill="none" extrusionOk="0">
                  <a:moveTo>
                    <a:pt x="2677" y="1336"/>
                  </a:moveTo>
                  <a:cubicBezTo>
                    <a:pt x="2677" y="2077"/>
                    <a:pt x="2077" y="2677"/>
                    <a:pt x="1342" y="2677"/>
                  </a:cubicBezTo>
                  <a:cubicBezTo>
                    <a:pt x="601" y="2677"/>
                    <a:pt x="1" y="2077"/>
                    <a:pt x="1" y="1336"/>
                  </a:cubicBezTo>
                  <a:cubicBezTo>
                    <a:pt x="1" y="601"/>
                    <a:pt x="601" y="1"/>
                    <a:pt x="1342" y="1"/>
                  </a:cubicBezTo>
                  <a:cubicBezTo>
                    <a:pt x="2077" y="1"/>
                    <a:pt x="2677" y="601"/>
                    <a:pt x="2677" y="1336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"/>
          <p:cNvSpPr/>
          <p:nvPr/>
        </p:nvSpPr>
        <p:spPr>
          <a:xfrm>
            <a:off x="1137800" y="-432225"/>
            <a:ext cx="948808" cy="864456"/>
          </a:xfrm>
          <a:custGeom>
            <a:avLst/>
            <a:gdLst/>
            <a:ahLst/>
            <a:cxnLst/>
            <a:rect l="l" t="t" r="r" b="b"/>
            <a:pathLst>
              <a:path w="19977" h="18201" extrusionOk="0">
                <a:moveTo>
                  <a:pt x="9988" y="0"/>
                </a:moveTo>
                <a:cubicBezTo>
                  <a:pt x="7659" y="0"/>
                  <a:pt x="5329" y="888"/>
                  <a:pt x="3553" y="2665"/>
                </a:cubicBezTo>
                <a:cubicBezTo>
                  <a:pt x="0" y="6218"/>
                  <a:pt x="0" y="11982"/>
                  <a:pt x="3553" y="15535"/>
                </a:cubicBezTo>
                <a:cubicBezTo>
                  <a:pt x="5329" y="17312"/>
                  <a:pt x="7659" y="18200"/>
                  <a:pt x="9988" y="18200"/>
                </a:cubicBezTo>
                <a:cubicBezTo>
                  <a:pt x="12318" y="18200"/>
                  <a:pt x="14647" y="17312"/>
                  <a:pt x="16423" y="15535"/>
                </a:cubicBezTo>
                <a:cubicBezTo>
                  <a:pt x="19976" y="11982"/>
                  <a:pt x="19976" y="6218"/>
                  <a:pt x="16423" y="2665"/>
                </a:cubicBezTo>
                <a:cubicBezTo>
                  <a:pt x="14647" y="888"/>
                  <a:pt x="12318" y="0"/>
                  <a:pt x="998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8"/>
          <p:cNvSpPr/>
          <p:nvPr/>
        </p:nvSpPr>
        <p:spPr>
          <a:xfrm>
            <a:off x="7481859" y="-575720"/>
            <a:ext cx="1879524" cy="1977301"/>
          </a:xfrm>
          <a:custGeom>
            <a:avLst/>
            <a:gdLst/>
            <a:ahLst/>
            <a:cxnLst/>
            <a:rect l="l" t="t" r="r" b="b"/>
            <a:pathLst>
              <a:path w="5456" h="5740" extrusionOk="0">
                <a:moveTo>
                  <a:pt x="2728" y="1"/>
                </a:moveTo>
                <a:lnTo>
                  <a:pt x="2283" y="1503"/>
                </a:lnTo>
                <a:lnTo>
                  <a:pt x="1039" y="549"/>
                </a:lnTo>
                <a:lnTo>
                  <a:pt x="1567" y="2025"/>
                </a:lnTo>
                <a:lnTo>
                  <a:pt x="0" y="1980"/>
                </a:lnTo>
                <a:lnTo>
                  <a:pt x="1290" y="2870"/>
                </a:lnTo>
                <a:lnTo>
                  <a:pt x="0" y="3760"/>
                </a:lnTo>
                <a:lnTo>
                  <a:pt x="1567" y="3715"/>
                </a:lnTo>
                <a:lnTo>
                  <a:pt x="1039" y="5191"/>
                </a:lnTo>
                <a:lnTo>
                  <a:pt x="2283" y="4237"/>
                </a:lnTo>
                <a:lnTo>
                  <a:pt x="2728" y="5739"/>
                </a:lnTo>
                <a:lnTo>
                  <a:pt x="3173" y="4237"/>
                </a:lnTo>
                <a:lnTo>
                  <a:pt x="4411" y="5191"/>
                </a:lnTo>
                <a:lnTo>
                  <a:pt x="4411" y="5191"/>
                </a:lnTo>
                <a:lnTo>
                  <a:pt x="3889" y="3715"/>
                </a:lnTo>
                <a:lnTo>
                  <a:pt x="5455" y="3760"/>
                </a:lnTo>
                <a:lnTo>
                  <a:pt x="4159" y="2870"/>
                </a:lnTo>
                <a:lnTo>
                  <a:pt x="5455" y="1980"/>
                </a:lnTo>
                <a:lnTo>
                  <a:pt x="3889" y="2025"/>
                </a:lnTo>
                <a:lnTo>
                  <a:pt x="3889" y="2025"/>
                </a:lnTo>
                <a:lnTo>
                  <a:pt x="4411" y="549"/>
                </a:lnTo>
                <a:lnTo>
                  <a:pt x="3173" y="1503"/>
                </a:lnTo>
                <a:lnTo>
                  <a:pt x="272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9" name="Google Shape;149;p8"/>
          <p:cNvGrpSpPr/>
          <p:nvPr/>
        </p:nvGrpSpPr>
        <p:grpSpPr>
          <a:xfrm>
            <a:off x="11" y="0"/>
            <a:ext cx="967118" cy="5143484"/>
            <a:chOff x="296552" y="0"/>
            <a:chExt cx="1095264" cy="5143484"/>
          </a:xfrm>
        </p:grpSpPr>
        <p:sp>
          <p:nvSpPr>
            <p:cNvPr id="150" name="Google Shape;150;p8"/>
            <p:cNvSpPr/>
            <p:nvPr/>
          </p:nvSpPr>
          <p:spPr>
            <a:xfrm>
              <a:off x="296552" y="0"/>
              <a:ext cx="1095253" cy="5143484"/>
            </a:xfrm>
            <a:custGeom>
              <a:avLst/>
              <a:gdLst/>
              <a:ahLst/>
              <a:cxnLst/>
              <a:rect l="l" t="t" r="r" b="b"/>
              <a:pathLst>
                <a:path w="50264" h="70144" extrusionOk="0">
                  <a:moveTo>
                    <a:pt x="1" y="0"/>
                  </a:moveTo>
                  <a:lnTo>
                    <a:pt x="1" y="70143"/>
                  </a:lnTo>
                  <a:lnTo>
                    <a:pt x="50264" y="70143"/>
                  </a:lnTo>
                  <a:lnTo>
                    <a:pt x="5026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8"/>
            <p:cNvSpPr/>
            <p:nvPr/>
          </p:nvSpPr>
          <p:spPr>
            <a:xfrm>
              <a:off x="296552" y="2253775"/>
              <a:ext cx="1095264" cy="2889699"/>
            </a:xfrm>
            <a:custGeom>
              <a:avLst/>
              <a:gdLst/>
              <a:ahLst/>
              <a:cxnLst/>
              <a:rect l="l" t="t" r="r" b="b"/>
              <a:pathLst>
                <a:path w="15212" h="31584" extrusionOk="0">
                  <a:moveTo>
                    <a:pt x="1" y="0"/>
                  </a:moveTo>
                  <a:lnTo>
                    <a:pt x="1" y="31583"/>
                  </a:lnTo>
                  <a:lnTo>
                    <a:pt x="15212" y="31583"/>
                  </a:lnTo>
                  <a:lnTo>
                    <a:pt x="15212" y="1007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" name="Google Shape;152;p8"/>
          <p:cNvGrpSpPr/>
          <p:nvPr/>
        </p:nvGrpSpPr>
        <p:grpSpPr>
          <a:xfrm rot="10800000">
            <a:off x="7732495" y="3676512"/>
            <a:ext cx="1419400" cy="1419351"/>
            <a:chOff x="540475" y="1135025"/>
            <a:chExt cx="728607" cy="728545"/>
          </a:xfrm>
        </p:grpSpPr>
        <p:sp>
          <p:nvSpPr>
            <p:cNvPr id="153" name="Google Shape;153;p8"/>
            <p:cNvSpPr/>
            <p:nvPr/>
          </p:nvSpPr>
          <p:spPr>
            <a:xfrm>
              <a:off x="540475" y="1332643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8"/>
            <p:cNvSpPr/>
            <p:nvPr/>
          </p:nvSpPr>
          <p:spPr>
            <a:xfrm>
              <a:off x="540475" y="1416157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8"/>
            <p:cNvSpPr/>
            <p:nvPr/>
          </p:nvSpPr>
          <p:spPr>
            <a:xfrm>
              <a:off x="540475" y="1499296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8"/>
            <p:cNvSpPr/>
            <p:nvPr/>
          </p:nvSpPr>
          <p:spPr>
            <a:xfrm>
              <a:off x="540475" y="1582748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8"/>
            <p:cNvSpPr/>
            <p:nvPr/>
          </p:nvSpPr>
          <p:spPr>
            <a:xfrm>
              <a:off x="540475" y="1665886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8"/>
            <p:cNvSpPr/>
            <p:nvPr/>
          </p:nvSpPr>
          <p:spPr>
            <a:xfrm>
              <a:off x="540475" y="1749338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8"/>
            <p:cNvSpPr/>
            <p:nvPr/>
          </p:nvSpPr>
          <p:spPr>
            <a:xfrm>
              <a:off x="540475" y="1832852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8"/>
            <p:cNvSpPr/>
            <p:nvPr/>
          </p:nvSpPr>
          <p:spPr>
            <a:xfrm>
              <a:off x="571128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8"/>
            <p:cNvSpPr/>
            <p:nvPr/>
          </p:nvSpPr>
          <p:spPr>
            <a:xfrm>
              <a:off x="65464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8"/>
            <p:cNvSpPr/>
            <p:nvPr/>
          </p:nvSpPr>
          <p:spPr>
            <a:xfrm>
              <a:off x="73815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0" y="0"/>
                  </a:moveTo>
                  <a:lnTo>
                    <a:pt x="0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82123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8"/>
            <p:cNvSpPr/>
            <p:nvPr/>
          </p:nvSpPr>
          <p:spPr>
            <a:xfrm>
              <a:off x="90474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8"/>
            <p:cNvSpPr/>
            <p:nvPr/>
          </p:nvSpPr>
          <p:spPr>
            <a:xfrm>
              <a:off x="98782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8"/>
            <p:cNvSpPr/>
            <p:nvPr/>
          </p:nvSpPr>
          <p:spPr>
            <a:xfrm>
              <a:off x="107133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8"/>
            <p:cNvSpPr/>
            <p:nvPr/>
          </p:nvSpPr>
          <p:spPr>
            <a:xfrm>
              <a:off x="1154850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0" y="0"/>
                  </a:moveTo>
                  <a:lnTo>
                    <a:pt x="0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8"/>
            <p:cNvSpPr/>
            <p:nvPr/>
          </p:nvSpPr>
          <p:spPr>
            <a:xfrm>
              <a:off x="123792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" name="Google Shape;169;p8"/>
          <p:cNvGrpSpPr/>
          <p:nvPr/>
        </p:nvGrpSpPr>
        <p:grpSpPr>
          <a:xfrm>
            <a:off x="8421625" y="566909"/>
            <a:ext cx="75647" cy="932054"/>
            <a:chOff x="2969818" y="1135016"/>
            <a:chExt cx="39161" cy="482505"/>
          </a:xfrm>
        </p:grpSpPr>
        <p:sp>
          <p:nvSpPr>
            <p:cNvPr id="170" name="Google Shape;170;p8"/>
            <p:cNvSpPr/>
            <p:nvPr/>
          </p:nvSpPr>
          <p:spPr>
            <a:xfrm>
              <a:off x="2969818" y="1135016"/>
              <a:ext cx="39161" cy="39224"/>
            </a:xfrm>
            <a:custGeom>
              <a:avLst/>
              <a:gdLst/>
              <a:ahLst/>
              <a:cxnLst/>
              <a:rect l="l" t="t" r="r" b="b"/>
              <a:pathLst>
                <a:path w="626" h="627" extrusionOk="0">
                  <a:moveTo>
                    <a:pt x="310" y="1"/>
                  </a:moveTo>
                  <a:cubicBezTo>
                    <a:pt x="135" y="1"/>
                    <a:pt x="0" y="143"/>
                    <a:pt x="0" y="317"/>
                  </a:cubicBezTo>
                  <a:cubicBezTo>
                    <a:pt x="0" y="491"/>
                    <a:pt x="135" y="626"/>
                    <a:pt x="310" y="626"/>
                  </a:cubicBezTo>
                  <a:cubicBezTo>
                    <a:pt x="484" y="626"/>
                    <a:pt x="625" y="491"/>
                    <a:pt x="625" y="317"/>
                  </a:cubicBezTo>
                  <a:cubicBezTo>
                    <a:pt x="625" y="143"/>
                    <a:pt x="484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8"/>
            <p:cNvSpPr/>
            <p:nvPr/>
          </p:nvSpPr>
          <p:spPr>
            <a:xfrm>
              <a:off x="2969818" y="1245993"/>
              <a:ext cx="39161" cy="39161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0" y="0"/>
                  </a:moveTo>
                  <a:cubicBezTo>
                    <a:pt x="135" y="0"/>
                    <a:pt x="0" y="142"/>
                    <a:pt x="0" y="316"/>
                  </a:cubicBezTo>
                  <a:cubicBezTo>
                    <a:pt x="0" y="484"/>
                    <a:pt x="135" y="626"/>
                    <a:pt x="310" y="626"/>
                  </a:cubicBezTo>
                  <a:cubicBezTo>
                    <a:pt x="484" y="626"/>
                    <a:pt x="625" y="484"/>
                    <a:pt x="625" y="316"/>
                  </a:cubicBezTo>
                  <a:cubicBezTo>
                    <a:pt x="625" y="142"/>
                    <a:pt x="484" y="0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8"/>
            <p:cNvSpPr/>
            <p:nvPr/>
          </p:nvSpPr>
          <p:spPr>
            <a:xfrm>
              <a:off x="2969818" y="1356907"/>
              <a:ext cx="39161" cy="39161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0" y="0"/>
                  </a:moveTo>
                  <a:cubicBezTo>
                    <a:pt x="135" y="0"/>
                    <a:pt x="0" y="136"/>
                    <a:pt x="0" y="310"/>
                  </a:cubicBezTo>
                  <a:cubicBezTo>
                    <a:pt x="0" y="484"/>
                    <a:pt x="135" y="626"/>
                    <a:pt x="310" y="626"/>
                  </a:cubicBezTo>
                  <a:cubicBezTo>
                    <a:pt x="484" y="626"/>
                    <a:pt x="625" y="484"/>
                    <a:pt x="625" y="310"/>
                  </a:cubicBezTo>
                  <a:cubicBezTo>
                    <a:pt x="625" y="136"/>
                    <a:pt x="484" y="0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2969818" y="1467821"/>
              <a:ext cx="39161" cy="39224"/>
            </a:xfrm>
            <a:custGeom>
              <a:avLst/>
              <a:gdLst/>
              <a:ahLst/>
              <a:cxnLst/>
              <a:rect l="l" t="t" r="r" b="b"/>
              <a:pathLst>
                <a:path w="626" h="627" extrusionOk="0">
                  <a:moveTo>
                    <a:pt x="310" y="1"/>
                  </a:moveTo>
                  <a:cubicBezTo>
                    <a:pt x="135" y="1"/>
                    <a:pt x="0" y="136"/>
                    <a:pt x="0" y="310"/>
                  </a:cubicBezTo>
                  <a:cubicBezTo>
                    <a:pt x="0" y="484"/>
                    <a:pt x="135" y="626"/>
                    <a:pt x="310" y="626"/>
                  </a:cubicBezTo>
                  <a:cubicBezTo>
                    <a:pt x="484" y="626"/>
                    <a:pt x="625" y="484"/>
                    <a:pt x="625" y="310"/>
                  </a:cubicBezTo>
                  <a:cubicBezTo>
                    <a:pt x="625" y="136"/>
                    <a:pt x="484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8"/>
            <p:cNvSpPr/>
            <p:nvPr/>
          </p:nvSpPr>
          <p:spPr>
            <a:xfrm>
              <a:off x="2969818" y="1578360"/>
              <a:ext cx="39161" cy="39161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0" y="0"/>
                  </a:moveTo>
                  <a:cubicBezTo>
                    <a:pt x="135" y="0"/>
                    <a:pt x="0" y="142"/>
                    <a:pt x="0" y="316"/>
                  </a:cubicBezTo>
                  <a:cubicBezTo>
                    <a:pt x="0" y="490"/>
                    <a:pt x="135" y="626"/>
                    <a:pt x="310" y="626"/>
                  </a:cubicBezTo>
                  <a:cubicBezTo>
                    <a:pt x="484" y="626"/>
                    <a:pt x="625" y="490"/>
                    <a:pt x="625" y="316"/>
                  </a:cubicBezTo>
                  <a:cubicBezTo>
                    <a:pt x="625" y="142"/>
                    <a:pt x="484" y="0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5" name="Google Shape;175;p8"/>
          <p:cNvSpPr/>
          <p:nvPr/>
        </p:nvSpPr>
        <p:spPr>
          <a:xfrm>
            <a:off x="1052938" y="4608576"/>
            <a:ext cx="1306071" cy="1187123"/>
          </a:xfrm>
          <a:custGeom>
            <a:avLst/>
            <a:gdLst/>
            <a:ahLst/>
            <a:cxnLst/>
            <a:rect l="l" t="t" r="r" b="b"/>
            <a:pathLst>
              <a:path w="1845" h="1677" extrusionOk="0">
                <a:moveTo>
                  <a:pt x="913" y="0"/>
                </a:moveTo>
                <a:cubicBezTo>
                  <a:pt x="534" y="0"/>
                  <a:pt x="192" y="264"/>
                  <a:pt x="103" y="649"/>
                </a:cubicBezTo>
                <a:cubicBezTo>
                  <a:pt x="0" y="1101"/>
                  <a:pt x="284" y="1552"/>
                  <a:pt x="735" y="1655"/>
                </a:cubicBezTo>
                <a:cubicBezTo>
                  <a:pt x="799" y="1670"/>
                  <a:pt x="863" y="1677"/>
                  <a:pt x="925" y="1677"/>
                </a:cubicBezTo>
                <a:cubicBezTo>
                  <a:pt x="1307" y="1677"/>
                  <a:pt x="1653" y="1418"/>
                  <a:pt x="1741" y="1030"/>
                </a:cubicBezTo>
                <a:cubicBezTo>
                  <a:pt x="1844" y="578"/>
                  <a:pt x="1561" y="127"/>
                  <a:pt x="1109" y="24"/>
                </a:cubicBezTo>
                <a:cubicBezTo>
                  <a:pt x="1044" y="8"/>
                  <a:pt x="978" y="0"/>
                  <a:pt x="91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8"/>
          <p:cNvSpPr/>
          <p:nvPr/>
        </p:nvSpPr>
        <p:spPr>
          <a:xfrm>
            <a:off x="497608" y="3914922"/>
            <a:ext cx="659330" cy="693650"/>
          </a:xfrm>
          <a:custGeom>
            <a:avLst/>
            <a:gdLst/>
            <a:ahLst/>
            <a:cxnLst/>
            <a:rect l="l" t="t" r="r" b="b"/>
            <a:pathLst>
              <a:path w="5456" h="5740" extrusionOk="0">
                <a:moveTo>
                  <a:pt x="2728" y="1"/>
                </a:moveTo>
                <a:lnTo>
                  <a:pt x="2283" y="1503"/>
                </a:lnTo>
                <a:lnTo>
                  <a:pt x="1039" y="549"/>
                </a:lnTo>
                <a:lnTo>
                  <a:pt x="1567" y="2025"/>
                </a:lnTo>
                <a:lnTo>
                  <a:pt x="0" y="1980"/>
                </a:lnTo>
                <a:lnTo>
                  <a:pt x="1290" y="2870"/>
                </a:lnTo>
                <a:lnTo>
                  <a:pt x="0" y="3760"/>
                </a:lnTo>
                <a:lnTo>
                  <a:pt x="1567" y="3715"/>
                </a:lnTo>
                <a:lnTo>
                  <a:pt x="1039" y="5191"/>
                </a:lnTo>
                <a:lnTo>
                  <a:pt x="2283" y="4237"/>
                </a:lnTo>
                <a:lnTo>
                  <a:pt x="2728" y="5739"/>
                </a:lnTo>
                <a:lnTo>
                  <a:pt x="3173" y="4237"/>
                </a:lnTo>
                <a:lnTo>
                  <a:pt x="4411" y="5191"/>
                </a:lnTo>
                <a:lnTo>
                  <a:pt x="4411" y="5191"/>
                </a:lnTo>
                <a:lnTo>
                  <a:pt x="3889" y="3715"/>
                </a:lnTo>
                <a:lnTo>
                  <a:pt x="5455" y="3760"/>
                </a:lnTo>
                <a:lnTo>
                  <a:pt x="4159" y="2870"/>
                </a:lnTo>
                <a:lnTo>
                  <a:pt x="5455" y="1980"/>
                </a:lnTo>
                <a:lnTo>
                  <a:pt x="3889" y="2025"/>
                </a:lnTo>
                <a:lnTo>
                  <a:pt x="3889" y="2025"/>
                </a:lnTo>
                <a:lnTo>
                  <a:pt x="4411" y="549"/>
                </a:lnTo>
                <a:lnTo>
                  <a:pt x="3173" y="1503"/>
                </a:lnTo>
                <a:lnTo>
                  <a:pt x="272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8"/>
          <p:cNvSpPr/>
          <p:nvPr/>
        </p:nvSpPr>
        <p:spPr>
          <a:xfrm>
            <a:off x="7237523" y="4391163"/>
            <a:ext cx="1679705" cy="185450"/>
          </a:xfrm>
          <a:custGeom>
            <a:avLst/>
            <a:gdLst/>
            <a:ahLst/>
            <a:cxnLst/>
            <a:rect l="l" t="t" r="r" b="b"/>
            <a:pathLst>
              <a:path w="15489" h="1710" fill="none" extrusionOk="0">
                <a:moveTo>
                  <a:pt x="1" y="1709"/>
                </a:moveTo>
                <a:lnTo>
                  <a:pt x="1722" y="33"/>
                </a:lnTo>
                <a:lnTo>
                  <a:pt x="3437" y="1703"/>
                </a:lnTo>
                <a:lnTo>
                  <a:pt x="3444" y="1709"/>
                </a:lnTo>
                <a:lnTo>
                  <a:pt x="5159" y="39"/>
                </a:lnTo>
                <a:lnTo>
                  <a:pt x="6874" y="1709"/>
                </a:lnTo>
                <a:lnTo>
                  <a:pt x="8596" y="33"/>
                </a:lnTo>
                <a:lnTo>
                  <a:pt x="10318" y="1709"/>
                </a:lnTo>
                <a:lnTo>
                  <a:pt x="12039" y="33"/>
                </a:lnTo>
                <a:lnTo>
                  <a:pt x="13754" y="1703"/>
                </a:lnTo>
                <a:lnTo>
                  <a:pt x="13761" y="1709"/>
                </a:lnTo>
                <a:lnTo>
                  <a:pt x="15489" y="26"/>
                </a:lnTo>
                <a:lnTo>
                  <a:pt x="15476" y="7"/>
                </a:lnTo>
                <a:lnTo>
                  <a:pt x="13761" y="1684"/>
                </a:lnTo>
                <a:lnTo>
                  <a:pt x="12039" y="1"/>
                </a:lnTo>
                <a:lnTo>
                  <a:pt x="10318" y="1684"/>
                </a:lnTo>
                <a:lnTo>
                  <a:pt x="8596" y="1"/>
                </a:lnTo>
                <a:lnTo>
                  <a:pt x="6874" y="1684"/>
                </a:lnTo>
                <a:lnTo>
                  <a:pt x="5159" y="14"/>
                </a:lnTo>
                <a:lnTo>
                  <a:pt x="5159" y="7"/>
                </a:lnTo>
                <a:lnTo>
                  <a:pt x="3444" y="1684"/>
                </a:lnTo>
                <a:lnTo>
                  <a:pt x="1722" y="1"/>
                </a:lnTo>
                <a:lnTo>
                  <a:pt x="1" y="1684"/>
                </a:ln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"/>
          <p:cNvSpPr/>
          <p:nvPr/>
        </p:nvSpPr>
        <p:spPr>
          <a:xfrm>
            <a:off x="226773" y="566888"/>
            <a:ext cx="1679705" cy="185450"/>
          </a:xfrm>
          <a:custGeom>
            <a:avLst/>
            <a:gdLst/>
            <a:ahLst/>
            <a:cxnLst/>
            <a:rect l="l" t="t" r="r" b="b"/>
            <a:pathLst>
              <a:path w="15489" h="1710" fill="none" extrusionOk="0">
                <a:moveTo>
                  <a:pt x="1" y="1709"/>
                </a:moveTo>
                <a:lnTo>
                  <a:pt x="1722" y="33"/>
                </a:lnTo>
                <a:lnTo>
                  <a:pt x="3437" y="1703"/>
                </a:lnTo>
                <a:lnTo>
                  <a:pt x="3444" y="1709"/>
                </a:lnTo>
                <a:lnTo>
                  <a:pt x="5159" y="39"/>
                </a:lnTo>
                <a:lnTo>
                  <a:pt x="6874" y="1709"/>
                </a:lnTo>
                <a:lnTo>
                  <a:pt x="8596" y="33"/>
                </a:lnTo>
                <a:lnTo>
                  <a:pt x="10318" y="1709"/>
                </a:lnTo>
                <a:lnTo>
                  <a:pt x="12039" y="33"/>
                </a:lnTo>
                <a:lnTo>
                  <a:pt x="13754" y="1703"/>
                </a:lnTo>
                <a:lnTo>
                  <a:pt x="13761" y="1709"/>
                </a:lnTo>
                <a:lnTo>
                  <a:pt x="15489" y="26"/>
                </a:lnTo>
                <a:lnTo>
                  <a:pt x="15476" y="7"/>
                </a:lnTo>
                <a:lnTo>
                  <a:pt x="13761" y="1684"/>
                </a:lnTo>
                <a:lnTo>
                  <a:pt x="12039" y="1"/>
                </a:lnTo>
                <a:lnTo>
                  <a:pt x="10318" y="1684"/>
                </a:lnTo>
                <a:lnTo>
                  <a:pt x="8596" y="1"/>
                </a:lnTo>
                <a:lnTo>
                  <a:pt x="6874" y="1684"/>
                </a:lnTo>
                <a:lnTo>
                  <a:pt x="5159" y="14"/>
                </a:lnTo>
                <a:lnTo>
                  <a:pt x="5159" y="7"/>
                </a:lnTo>
                <a:lnTo>
                  <a:pt x="3444" y="1684"/>
                </a:lnTo>
                <a:lnTo>
                  <a:pt x="1722" y="1"/>
                </a:lnTo>
                <a:lnTo>
                  <a:pt x="1" y="1684"/>
                </a:ln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9" name="Google Shape;179;p8"/>
          <p:cNvGrpSpPr/>
          <p:nvPr/>
        </p:nvGrpSpPr>
        <p:grpSpPr>
          <a:xfrm>
            <a:off x="6973972" y="268401"/>
            <a:ext cx="906470" cy="432900"/>
            <a:chOff x="4097650" y="1911050"/>
            <a:chExt cx="272475" cy="130125"/>
          </a:xfrm>
        </p:grpSpPr>
        <p:sp>
          <p:nvSpPr>
            <p:cNvPr id="180" name="Google Shape;180;p8"/>
            <p:cNvSpPr/>
            <p:nvPr/>
          </p:nvSpPr>
          <p:spPr>
            <a:xfrm>
              <a:off x="4097650" y="1911050"/>
              <a:ext cx="272475" cy="130125"/>
            </a:xfrm>
            <a:custGeom>
              <a:avLst/>
              <a:gdLst/>
              <a:ahLst/>
              <a:cxnLst/>
              <a:rect l="l" t="t" r="r" b="b"/>
              <a:pathLst>
                <a:path w="10899" h="5205" extrusionOk="0">
                  <a:moveTo>
                    <a:pt x="1600" y="0"/>
                  </a:moveTo>
                  <a:cubicBezTo>
                    <a:pt x="658" y="0"/>
                    <a:pt x="1" y="961"/>
                    <a:pt x="362" y="1825"/>
                  </a:cubicBezTo>
                  <a:cubicBezTo>
                    <a:pt x="1194" y="3811"/>
                    <a:pt x="3160" y="5204"/>
                    <a:pt x="5449" y="5204"/>
                  </a:cubicBezTo>
                  <a:cubicBezTo>
                    <a:pt x="7739" y="5204"/>
                    <a:pt x="9705" y="3811"/>
                    <a:pt x="10537" y="1825"/>
                  </a:cubicBezTo>
                  <a:cubicBezTo>
                    <a:pt x="10898" y="955"/>
                    <a:pt x="10240" y="0"/>
                    <a:pt x="9299" y="0"/>
                  </a:cubicBezTo>
                  <a:cubicBezTo>
                    <a:pt x="8757" y="0"/>
                    <a:pt x="8287" y="336"/>
                    <a:pt x="8067" y="832"/>
                  </a:cubicBezTo>
                  <a:cubicBezTo>
                    <a:pt x="7629" y="1838"/>
                    <a:pt x="6623" y="2547"/>
                    <a:pt x="5449" y="2547"/>
                  </a:cubicBezTo>
                  <a:cubicBezTo>
                    <a:pt x="4276" y="2547"/>
                    <a:pt x="3270" y="1838"/>
                    <a:pt x="2831" y="832"/>
                  </a:cubicBezTo>
                  <a:cubicBezTo>
                    <a:pt x="2612" y="336"/>
                    <a:pt x="2142" y="0"/>
                    <a:pt x="16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4296100" y="1911200"/>
              <a:ext cx="66925" cy="66925"/>
            </a:xfrm>
            <a:custGeom>
              <a:avLst/>
              <a:gdLst/>
              <a:ahLst/>
              <a:cxnLst/>
              <a:rect l="l" t="t" r="r" b="b"/>
              <a:pathLst>
                <a:path w="2677" h="2677" fill="none" extrusionOk="0">
                  <a:moveTo>
                    <a:pt x="2676" y="1336"/>
                  </a:moveTo>
                  <a:cubicBezTo>
                    <a:pt x="2676" y="2077"/>
                    <a:pt x="2077" y="2677"/>
                    <a:pt x="1335" y="2677"/>
                  </a:cubicBezTo>
                  <a:cubicBezTo>
                    <a:pt x="600" y="2677"/>
                    <a:pt x="0" y="2077"/>
                    <a:pt x="0" y="1336"/>
                  </a:cubicBezTo>
                  <a:cubicBezTo>
                    <a:pt x="0" y="601"/>
                    <a:pt x="600" y="1"/>
                    <a:pt x="1335" y="1"/>
                  </a:cubicBezTo>
                  <a:cubicBezTo>
                    <a:pt x="2077" y="1"/>
                    <a:pt x="2676" y="601"/>
                    <a:pt x="2676" y="1336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8"/>
            <p:cNvSpPr/>
            <p:nvPr/>
          </p:nvSpPr>
          <p:spPr>
            <a:xfrm>
              <a:off x="4103450" y="1911200"/>
              <a:ext cx="66925" cy="66925"/>
            </a:xfrm>
            <a:custGeom>
              <a:avLst/>
              <a:gdLst/>
              <a:ahLst/>
              <a:cxnLst/>
              <a:rect l="l" t="t" r="r" b="b"/>
              <a:pathLst>
                <a:path w="2677" h="2677" fill="none" extrusionOk="0">
                  <a:moveTo>
                    <a:pt x="2677" y="1336"/>
                  </a:moveTo>
                  <a:cubicBezTo>
                    <a:pt x="2677" y="2077"/>
                    <a:pt x="2077" y="2677"/>
                    <a:pt x="1342" y="2677"/>
                  </a:cubicBezTo>
                  <a:cubicBezTo>
                    <a:pt x="601" y="2677"/>
                    <a:pt x="1" y="2077"/>
                    <a:pt x="1" y="1336"/>
                  </a:cubicBezTo>
                  <a:cubicBezTo>
                    <a:pt x="1" y="601"/>
                    <a:pt x="601" y="1"/>
                    <a:pt x="1342" y="1"/>
                  </a:cubicBezTo>
                  <a:cubicBezTo>
                    <a:pt x="2077" y="1"/>
                    <a:pt x="2677" y="601"/>
                    <a:pt x="2677" y="1336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3" name="Google Shape;183;p8"/>
          <p:cNvSpPr txBox="1">
            <a:spLocks noGrp="1"/>
          </p:cNvSpPr>
          <p:nvPr>
            <p:ph type="title"/>
          </p:nvPr>
        </p:nvSpPr>
        <p:spPr>
          <a:xfrm>
            <a:off x="1714950" y="1460850"/>
            <a:ext cx="5714100" cy="22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7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 txBox="1">
            <a:spLocks noGrp="1"/>
          </p:cNvSpPr>
          <p:nvPr>
            <p:ph type="subTitle" idx="1"/>
          </p:nvPr>
        </p:nvSpPr>
        <p:spPr>
          <a:xfrm>
            <a:off x="1462099" y="2513825"/>
            <a:ext cx="6219600" cy="124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186" name="Google Shape;186;p9"/>
          <p:cNvSpPr txBox="1">
            <a:spLocks noGrp="1"/>
          </p:cNvSpPr>
          <p:nvPr>
            <p:ph type="title"/>
          </p:nvPr>
        </p:nvSpPr>
        <p:spPr>
          <a:xfrm>
            <a:off x="1462301" y="1413225"/>
            <a:ext cx="6219600" cy="7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 b="1" i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9"/>
          <p:cNvSpPr/>
          <p:nvPr/>
        </p:nvSpPr>
        <p:spPr>
          <a:xfrm>
            <a:off x="-457975" y="680175"/>
            <a:ext cx="1583656" cy="1442793"/>
          </a:xfrm>
          <a:custGeom>
            <a:avLst/>
            <a:gdLst/>
            <a:ahLst/>
            <a:cxnLst/>
            <a:rect l="l" t="t" r="r" b="b"/>
            <a:pathLst>
              <a:path w="19978" h="18201" extrusionOk="0">
                <a:moveTo>
                  <a:pt x="9989" y="0"/>
                </a:moveTo>
                <a:cubicBezTo>
                  <a:pt x="7660" y="0"/>
                  <a:pt x="5330" y="888"/>
                  <a:pt x="3554" y="2665"/>
                </a:cubicBezTo>
                <a:cubicBezTo>
                  <a:pt x="1" y="6218"/>
                  <a:pt x="1" y="11983"/>
                  <a:pt x="3554" y="15535"/>
                </a:cubicBezTo>
                <a:cubicBezTo>
                  <a:pt x="5330" y="17312"/>
                  <a:pt x="7660" y="18200"/>
                  <a:pt x="9989" y="18200"/>
                </a:cubicBezTo>
                <a:cubicBezTo>
                  <a:pt x="12318" y="18200"/>
                  <a:pt x="14648" y="17312"/>
                  <a:pt x="16424" y="15535"/>
                </a:cubicBezTo>
                <a:cubicBezTo>
                  <a:pt x="19977" y="11983"/>
                  <a:pt x="19977" y="6218"/>
                  <a:pt x="16424" y="2665"/>
                </a:cubicBezTo>
                <a:cubicBezTo>
                  <a:pt x="14648" y="888"/>
                  <a:pt x="12318" y="0"/>
                  <a:pt x="998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8" name="Google Shape;188;p9"/>
          <p:cNvGrpSpPr/>
          <p:nvPr/>
        </p:nvGrpSpPr>
        <p:grpSpPr>
          <a:xfrm rot="-5400000">
            <a:off x="-506009" y="3708440"/>
            <a:ext cx="1679731" cy="1679660"/>
            <a:chOff x="540475" y="1135025"/>
            <a:chExt cx="728607" cy="728545"/>
          </a:xfrm>
        </p:grpSpPr>
        <p:sp>
          <p:nvSpPr>
            <p:cNvPr id="189" name="Google Shape;189;p9"/>
            <p:cNvSpPr/>
            <p:nvPr/>
          </p:nvSpPr>
          <p:spPr>
            <a:xfrm>
              <a:off x="540475" y="1332643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9"/>
            <p:cNvSpPr/>
            <p:nvPr/>
          </p:nvSpPr>
          <p:spPr>
            <a:xfrm>
              <a:off x="540475" y="1416157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540475" y="1499296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9"/>
            <p:cNvSpPr/>
            <p:nvPr/>
          </p:nvSpPr>
          <p:spPr>
            <a:xfrm>
              <a:off x="540475" y="1582748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9"/>
            <p:cNvSpPr/>
            <p:nvPr/>
          </p:nvSpPr>
          <p:spPr>
            <a:xfrm>
              <a:off x="540475" y="1665886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9"/>
            <p:cNvSpPr/>
            <p:nvPr/>
          </p:nvSpPr>
          <p:spPr>
            <a:xfrm>
              <a:off x="540475" y="1749338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540475" y="1832852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9"/>
            <p:cNvSpPr/>
            <p:nvPr/>
          </p:nvSpPr>
          <p:spPr>
            <a:xfrm>
              <a:off x="571128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65464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73815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0" y="0"/>
                  </a:moveTo>
                  <a:lnTo>
                    <a:pt x="0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82123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9"/>
            <p:cNvSpPr/>
            <p:nvPr/>
          </p:nvSpPr>
          <p:spPr>
            <a:xfrm>
              <a:off x="90474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9"/>
            <p:cNvSpPr/>
            <p:nvPr/>
          </p:nvSpPr>
          <p:spPr>
            <a:xfrm>
              <a:off x="98782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107133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1154850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0" y="0"/>
                  </a:moveTo>
                  <a:lnTo>
                    <a:pt x="0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9"/>
            <p:cNvSpPr/>
            <p:nvPr/>
          </p:nvSpPr>
          <p:spPr>
            <a:xfrm>
              <a:off x="123792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" name="Google Shape;205;p9"/>
          <p:cNvSpPr/>
          <p:nvPr/>
        </p:nvSpPr>
        <p:spPr>
          <a:xfrm>
            <a:off x="8316675" y="0"/>
            <a:ext cx="827313" cy="5143493"/>
          </a:xfrm>
          <a:custGeom>
            <a:avLst/>
            <a:gdLst/>
            <a:ahLst/>
            <a:cxnLst/>
            <a:rect l="l" t="t" r="r" b="b"/>
            <a:pathLst>
              <a:path w="49355" h="6365" extrusionOk="0">
                <a:moveTo>
                  <a:pt x="1" y="1"/>
                </a:moveTo>
                <a:lnTo>
                  <a:pt x="1" y="6365"/>
                </a:lnTo>
                <a:lnTo>
                  <a:pt x="49355" y="6365"/>
                </a:lnTo>
                <a:lnTo>
                  <a:pt x="4935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08" name="Google Shape;208;p10"/>
          <p:cNvSpPr txBox="1">
            <a:spLocks noGrp="1"/>
          </p:cNvSpPr>
          <p:nvPr>
            <p:ph type="title"/>
          </p:nvPr>
        </p:nvSpPr>
        <p:spPr>
          <a:xfrm>
            <a:off x="0" y="484850"/>
            <a:ext cx="7183500" cy="6822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822950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/>
          <p:nvPr/>
        </p:nvSpPr>
        <p:spPr>
          <a:xfrm>
            <a:off x="-112491" y="3887405"/>
            <a:ext cx="1879524" cy="1977301"/>
          </a:xfrm>
          <a:custGeom>
            <a:avLst/>
            <a:gdLst/>
            <a:ahLst/>
            <a:cxnLst/>
            <a:rect l="l" t="t" r="r" b="b"/>
            <a:pathLst>
              <a:path w="5456" h="5740" extrusionOk="0">
                <a:moveTo>
                  <a:pt x="2728" y="1"/>
                </a:moveTo>
                <a:lnTo>
                  <a:pt x="2283" y="1503"/>
                </a:lnTo>
                <a:lnTo>
                  <a:pt x="1039" y="549"/>
                </a:lnTo>
                <a:lnTo>
                  <a:pt x="1567" y="2025"/>
                </a:lnTo>
                <a:lnTo>
                  <a:pt x="0" y="1980"/>
                </a:lnTo>
                <a:lnTo>
                  <a:pt x="1290" y="2870"/>
                </a:lnTo>
                <a:lnTo>
                  <a:pt x="0" y="3760"/>
                </a:lnTo>
                <a:lnTo>
                  <a:pt x="1567" y="3715"/>
                </a:lnTo>
                <a:lnTo>
                  <a:pt x="1039" y="5191"/>
                </a:lnTo>
                <a:lnTo>
                  <a:pt x="2283" y="4237"/>
                </a:lnTo>
                <a:lnTo>
                  <a:pt x="2728" y="5739"/>
                </a:lnTo>
                <a:lnTo>
                  <a:pt x="3173" y="4237"/>
                </a:lnTo>
                <a:lnTo>
                  <a:pt x="4411" y="5191"/>
                </a:lnTo>
                <a:lnTo>
                  <a:pt x="4411" y="5191"/>
                </a:lnTo>
                <a:lnTo>
                  <a:pt x="3889" y="3715"/>
                </a:lnTo>
                <a:lnTo>
                  <a:pt x="5455" y="3760"/>
                </a:lnTo>
                <a:lnTo>
                  <a:pt x="4159" y="2870"/>
                </a:lnTo>
                <a:lnTo>
                  <a:pt x="5455" y="1980"/>
                </a:lnTo>
                <a:lnTo>
                  <a:pt x="3889" y="2025"/>
                </a:lnTo>
                <a:lnTo>
                  <a:pt x="3889" y="2025"/>
                </a:lnTo>
                <a:lnTo>
                  <a:pt x="4411" y="549"/>
                </a:lnTo>
                <a:lnTo>
                  <a:pt x="3173" y="1503"/>
                </a:lnTo>
                <a:lnTo>
                  <a:pt x="272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" name="Google Shape;211;p11"/>
          <p:cNvGrpSpPr/>
          <p:nvPr/>
        </p:nvGrpSpPr>
        <p:grpSpPr>
          <a:xfrm rot="-5400000">
            <a:off x="-306709" y="282465"/>
            <a:ext cx="1679731" cy="1679660"/>
            <a:chOff x="540475" y="1135025"/>
            <a:chExt cx="728607" cy="728545"/>
          </a:xfrm>
        </p:grpSpPr>
        <p:sp>
          <p:nvSpPr>
            <p:cNvPr id="212" name="Google Shape;212;p11"/>
            <p:cNvSpPr/>
            <p:nvPr/>
          </p:nvSpPr>
          <p:spPr>
            <a:xfrm>
              <a:off x="540475" y="1332643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1"/>
            <p:cNvSpPr/>
            <p:nvPr/>
          </p:nvSpPr>
          <p:spPr>
            <a:xfrm>
              <a:off x="540475" y="1416157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1"/>
            <p:cNvSpPr/>
            <p:nvPr/>
          </p:nvSpPr>
          <p:spPr>
            <a:xfrm>
              <a:off x="540475" y="1499296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1"/>
            <p:cNvSpPr/>
            <p:nvPr/>
          </p:nvSpPr>
          <p:spPr>
            <a:xfrm>
              <a:off x="540475" y="1582748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1"/>
            <p:cNvSpPr/>
            <p:nvPr/>
          </p:nvSpPr>
          <p:spPr>
            <a:xfrm>
              <a:off x="540475" y="1665886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1"/>
            <p:cNvSpPr/>
            <p:nvPr/>
          </p:nvSpPr>
          <p:spPr>
            <a:xfrm>
              <a:off x="540475" y="1749338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1"/>
            <p:cNvSpPr/>
            <p:nvPr/>
          </p:nvSpPr>
          <p:spPr>
            <a:xfrm>
              <a:off x="540475" y="1832852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1"/>
            <p:cNvSpPr/>
            <p:nvPr/>
          </p:nvSpPr>
          <p:spPr>
            <a:xfrm>
              <a:off x="571128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1"/>
            <p:cNvSpPr/>
            <p:nvPr/>
          </p:nvSpPr>
          <p:spPr>
            <a:xfrm>
              <a:off x="65464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1"/>
            <p:cNvSpPr/>
            <p:nvPr/>
          </p:nvSpPr>
          <p:spPr>
            <a:xfrm>
              <a:off x="73815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0" y="0"/>
                  </a:moveTo>
                  <a:lnTo>
                    <a:pt x="0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1"/>
            <p:cNvSpPr/>
            <p:nvPr/>
          </p:nvSpPr>
          <p:spPr>
            <a:xfrm>
              <a:off x="82123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1"/>
            <p:cNvSpPr/>
            <p:nvPr/>
          </p:nvSpPr>
          <p:spPr>
            <a:xfrm>
              <a:off x="90474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1"/>
            <p:cNvSpPr/>
            <p:nvPr/>
          </p:nvSpPr>
          <p:spPr>
            <a:xfrm>
              <a:off x="98782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1"/>
            <p:cNvSpPr/>
            <p:nvPr/>
          </p:nvSpPr>
          <p:spPr>
            <a:xfrm>
              <a:off x="107133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1"/>
            <p:cNvSpPr/>
            <p:nvPr/>
          </p:nvSpPr>
          <p:spPr>
            <a:xfrm>
              <a:off x="1154850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0" y="0"/>
                  </a:moveTo>
                  <a:lnTo>
                    <a:pt x="0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1"/>
            <p:cNvSpPr/>
            <p:nvPr/>
          </p:nvSpPr>
          <p:spPr>
            <a:xfrm>
              <a:off x="123792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8" name="Google Shape;228;p11"/>
          <p:cNvSpPr/>
          <p:nvPr/>
        </p:nvSpPr>
        <p:spPr>
          <a:xfrm>
            <a:off x="8316675" y="0"/>
            <a:ext cx="827313" cy="5143493"/>
          </a:xfrm>
          <a:custGeom>
            <a:avLst/>
            <a:gdLst/>
            <a:ahLst/>
            <a:cxnLst/>
            <a:rect l="l" t="t" r="r" b="b"/>
            <a:pathLst>
              <a:path w="49355" h="6365" extrusionOk="0">
                <a:moveTo>
                  <a:pt x="1" y="1"/>
                </a:moveTo>
                <a:lnTo>
                  <a:pt x="1" y="6365"/>
                </a:lnTo>
                <a:lnTo>
                  <a:pt x="49355" y="6365"/>
                </a:lnTo>
                <a:lnTo>
                  <a:pt x="4935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1"/>
          <p:cNvSpPr/>
          <p:nvPr/>
        </p:nvSpPr>
        <p:spPr>
          <a:xfrm>
            <a:off x="7093050" y="4669110"/>
            <a:ext cx="1041403" cy="948773"/>
          </a:xfrm>
          <a:custGeom>
            <a:avLst/>
            <a:gdLst/>
            <a:ahLst/>
            <a:cxnLst/>
            <a:rect l="l" t="t" r="r" b="b"/>
            <a:pathLst>
              <a:path w="19978" h="18201" extrusionOk="0">
                <a:moveTo>
                  <a:pt x="9989" y="0"/>
                </a:moveTo>
                <a:cubicBezTo>
                  <a:pt x="7660" y="0"/>
                  <a:pt x="5330" y="888"/>
                  <a:pt x="3554" y="2665"/>
                </a:cubicBezTo>
                <a:cubicBezTo>
                  <a:pt x="1" y="6218"/>
                  <a:pt x="1" y="11983"/>
                  <a:pt x="3554" y="15535"/>
                </a:cubicBezTo>
                <a:cubicBezTo>
                  <a:pt x="5330" y="17312"/>
                  <a:pt x="7660" y="18200"/>
                  <a:pt x="9989" y="18200"/>
                </a:cubicBezTo>
                <a:cubicBezTo>
                  <a:pt x="12318" y="18200"/>
                  <a:pt x="14648" y="17312"/>
                  <a:pt x="16424" y="15535"/>
                </a:cubicBezTo>
                <a:cubicBezTo>
                  <a:pt x="19977" y="11983"/>
                  <a:pt x="19977" y="6218"/>
                  <a:pt x="16424" y="2665"/>
                </a:cubicBezTo>
                <a:cubicBezTo>
                  <a:pt x="14648" y="888"/>
                  <a:pt x="12318" y="0"/>
                  <a:pt x="998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0" name="Google Shape;230;p11"/>
          <p:cNvGrpSpPr/>
          <p:nvPr/>
        </p:nvGrpSpPr>
        <p:grpSpPr>
          <a:xfrm rot="5400264">
            <a:off x="8595093" y="3510006"/>
            <a:ext cx="948792" cy="948784"/>
            <a:chOff x="540475" y="1135025"/>
            <a:chExt cx="728607" cy="728545"/>
          </a:xfrm>
        </p:grpSpPr>
        <p:sp>
          <p:nvSpPr>
            <p:cNvPr id="231" name="Google Shape;231;p11"/>
            <p:cNvSpPr/>
            <p:nvPr/>
          </p:nvSpPr>
          <p:spPr>
            <a:xfrm>
              <a:off x="540475" y="1332643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1"/>
            <p:cNvSpPr/>
            <p:nvPr/>
          </p:nvSpPr>
          <p:spPr>
            <a:xfrm>
              <a:off x="540475" y="1416157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1"/>
            <p:cNvSpPr/>
            <p:nvPr/>
          </p:nvSpPr>
          <p:spPr>
            <a:xfrm>
              <a:off x="540475" y="1499296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1"/>
            <p:cNvSpPr/>
            <p:nvPr/>
          </p:nvSpPr>
          <p:spPr>
            <a:xfrm>
              <a:off x="540475" y="1582748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1"/>
            <p:cNvSpPr/>
            <p:nvPr/>
          </p:nvSpPr>
          <p:spPr>
            <a:xfrm>
              <a:off x="540475" y="1665886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0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1"/>
            <p:cNvSpPr/>
            <p:nvPr/>
          </p:nvSpPr>
          <p:spPr>
            <a:xfrm>
              <a:off x="540475" y="1749338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1"/>
            <p:cNvSpPr/>
            <p:nvPr/>
          </p:nvSpPr>
          <p:spPr>
            <a:xfrm>
              <a:off x="540475" y="1832852"/>
              <a:ext cx="728607" cy="63"/>
            </a:xfrm>
            <a:custGeom>
              <a:avLst/>
              <a:gdLst/>
              <a:ahLst/>
              <a:cxnLst/>
              <a:rect l="l" t="t" r="r" b="b"/>
              <a:pathLst>
                <a:path w="11647" h="1" fill="none" extrusionOk="0">
                  <a:moveTo>
                    <a:pt x="11646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1"/>
            <p:cNvSpPr/>
            <p:nvPr/>
          </p:nvSpPr>
          <p:spPr>
            <a:xfrm>
              <a:off x="571128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1"/>
            <p:cNvSpPr/>
            <p:nvPr/>
          </p:nvSpPr>
          <p:spPr>
            <a:xfrm>
              <a:off x="65464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1"/>
            <p:cNvSpPr/>
            <p:nvPr/>
          </p:nvSpPr>
          <p:spPr>
            <a:xfrm>
              <a:off x="73815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0" y="0"/>
                  </a:moveTo>
                  <a:lnTo>
                    <a:pt x="0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1"/>
            <p:cNvSpPr/>
            <p:nvPr/>
          </p:nvSpPr>
          <p:spPr>
            <a:xfrm>
              <a:off x="82123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1"/>
            <p:cNvSpPr/>
            <p:nvPr/>
          </p:nvSpPr>
          <p:spPr>
            <a:xfrm>
              <a:off x="90474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1"/>
            <p:cNvSpPr/>
            <p:nvPr/>
          </p:nvSpPr>
          <p:spPr>
            <a:xfrm>
              <a:off x="987822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1"/>
            <p:cNvSpPr/>
            <p:nvPr/>
          </p:nvSpPr>
          <p:spPr>
            <a:xfrm>
              <a:off x="107133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1"/>
            <p:cNvSpPr/>
            <p:nvPr/>
          </p:nvSpPr>
          <p:spPr>
            <a:xfrm>
              <a:off x="1154850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0" y="0"/>
                  </a:moveTo>
                  <a:lnTo>
                    <a:pt x="0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1"/>
            <p:cNvSpPr/>
            <p:nvPr/>
          </p:nvSpPr>
          <p:spPr>
            <a:xfrm>
              <a:off x="1237926" y="1135025"/>
              <a:ext cx="63" cy="728545"/>
            </a:xfrm>
            <a:custGeom>
              <a:avLst/>
              <a:gdLst/>
              <a:ahLst/>
              <a:cxnLst/>
              <a:rect l="l" t="t" r="r" b="b"/>
              <a:pathLst>
                <a:path w="1" h="11646" fill="none" extrusionOk="0">
                  <a:moveTo>
                    <a:pt x="1" y="0"/>
                  </a:moveTo>
                  <a:lnTo>
                    <a:pt x="1" y="11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7" name="Google Shape;247;p11"/>
          <p:cNvSpPr txBox="1">
            <a:spLocks noGrp="1"/>
          </p:cNvSpPr>
          <p:nvPr>
            <p:ph type="title" hasCustomPrompt="1"/>
          </p:nvPr>
        </p:nvSpPr>
        <p:spPr>
          <a:xfrm>
            <a:off x="1467963" y="1269982"/>
            <a:ext cx="6207900" cy="125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000" b="1" i="1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48" name="Google Shape;248;p11"/>
          <p:cNvSpPr txBox="1">
            <a:spLocks noGrp="1"/>
          </p:cNvSpPr>
          <p:nvPr>
            <p:ph type="subTitle" idx="1"/>
          </p:nvPr>
        </p:nvSpPr>
        <p:spPr>
          <a:xfrm flipH="1">
            <a:off x="3108063" y="2957435"/>
            <a:ext cx="2927700" cy="6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49" name="Google Shape;249;p11"/>
          <p:cNvSpPr/>
          <p:nvPr/>
        </p:nvSpPr>
        <p:spPr>
          <a:xfrm>
            <a:off x="-631826" y="1997450"/>
            <a:ext cx="1263673" cy="1148598"/>
          </a:xfrm>
          <a:custGeom>
            <a:avLst/>
            <a:gdLst/>
            <a:ahLst/>
            <a:cxnLst/>
            <a:rect l="l" t="t" r="r" b="b"/>
            <a:pathLst>
              <a:path w="1845" h="1677" extrusionOk="0">
                <a:moveTo>
                  <a:pt x="913" y="0"/>
                </a:moveTo>
                <a:cubicBezTo>
                  <a:pt x="534" y="0"/>
                  <a:pt x="192" y="264"/>
                  <a:pt x="103" y="649"/>
                </a:cubicBezTo>
                <a:cubicBezTo>
                  <a:pt x="0" y="1101"/>
                  <a:pt x="284" y="1552"/>
                  <a:pt x="735" y="1655"/>
                </a:cubicBezTo>
                <a:cubicBezTo>
                  <a:pt x="799" y="1670"/>
                  <a:pt x="863" y="1677"/>
                  <a:pt x="925" y="1677"/>
                </a:cubicBezTo>
                <a:cubicBezTo>
                  <a:pt x="1307" y="1677"/>
                  <a:pt x="1653" y="1418"/>
                  <a:pt x="1741" y="1030"/>
                </a:cubicBezTo>
                <a:cubicBezTo>
                  <a:pt x="1844" y="578"/>
                  <a:pt x="1561" y="127"/>
                  <a:pt x="1109" y="24"/>
                </a:cubicBezTo>
                <a:cubicBezTo>
                  <a:pt x="1044" y="8"/>
                  <a:pt x="978" y="0"/>
                  <a:pt x="91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1"/>
          <p:cNvSpPr/>
          <p:nvPr/>
        </p:nvSpPr>
        <p:spPr>
          <a:xfrm>
            <a:off x="7871238" y="169825"/>
            <a:ext cx="890882" cy="936737"/>
          </a:xfrm>
          <a:custGeom>
            <a:avLst/>
            <a:gdLst/>
            <a:ahLst/>
            <a:cxnLst/>
            <a:rect l="l" t="t" r="r" b="b"/>
            <a:pathLst>
              <a:path w="16553" h="17405" extrusionOk="0">
                <a:moveTo>
                  <a:pt x="8273" y="1"/>
                </a:moveTo>
                <a:lnTo>
                  <a:pt x="6932" y="4566"/>
                </a:lnTo>
                <a:lnTo>
                  <a:pt x="3160" y="1664"/>
                </a:lnTo>
                <a:lnTo>
                  <a:pt x="4759" y="6146"/>
                </a:lnTo>
                <a:lnTo>
                  <a:pt x="0" y="6017"/>
                </a:lnTo>
                <a:lnTo>
                  <a:pt x="3927" y="8706"/>
                </a:lnTo>
                <a:lnTo>
                  <a:pt x="0" y="11388"/>
                </a:lnTo>
                <a:lnTo>
                  <a:pt x="4759" y="11259"/>
                </a:lnTo>
                <a:lnTo>
                  <a:pt x="3160" y="15741"/>
                </a:lnTo>
                <a:lnTo>
                  <a:pt x="3160" y="15741"/>
                </a:lnTo>
                <a:lnTo>
                  <a:pt x="6932" y="12839"/>
                </a:lnTo>
                <a:lnTo>
                  <a:pt x="8273" y="17404"/>
                </a:lnTo>
                <a:lnTo>
                  <a:pt x="9621" y="12839"/>
                </a:lnTo>
                <a:lnTo>
                  <a:pt x="13393" y="15741"/>
                </a:lnTo>
                <a:lnTo>
                  <a:pt x="11794" y="11259"/>
                </a:lnTo>
                <a:lnTo>
                  <a:pt x="16553" y="11388"/>
                </a:lnTo>
                <a:lnTo>
                  <a:pt x="12626" y="8706"/>
                </a:lnTo>
                <a:lnTo>
                  <a:pt x="16553" y="6017"/>
                </a:lnTo>
                <a:lnTo>
                  <a:pt x="11794" y="6146"/>
                </a:lnTo>
                <a:lnTo>
                  <a:pt x="11794" y="6146"/>
                </a:lnTo>
                <a:lnTo>
                  <a:pt x="13393" y="1664"/>
                </a:lnTo>
                <a:lnTo>
                  <a:pt x="9621" y="4566"/>
                </a:lnTo>
                <a:lnTo>
                  <a:pt x="827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1"/>
          <p:cNvSpPr/>
          <p:nvPr/>
        </p:nvSpPr>
        <p:spPr>
          <a:xfrm rot="5400000">
            <a:off x="-387284" y="3894924"/>
            <a:ext cx="1679705" cy="185450"/>
          </a:xfrm>
          <a:custGeom>
            <a:avLst/>
            <a:gdLst/>
            <a:ahLst/>
            <a:cxnLst/>
            <a:rect l="l" t="t" r="r" b="b"/>
            <a:pathLst>
              <a:path w="15489" h="1710" fill="none" extrusionOk="0">
                <a:moveTo>
                  <a:pt x="1" y="1709"/>
                </a:moveTo>
                <a:lnTo>
                  <a:pt x="1722" y="33"/>
                </a:lnTo>
                <a:lnTo>
                  <a:pt x="3437" y="1703"/>
                </a:lnTo>
                <a:lnTo>
                  <a:pt x="3444" y="1709"/>
                </a:lnTo>
                <a:lnTo>
                  <a:pt x="5159" y="39"/>
                </a:lnTo>
                <a:lnTo>
                  <a:pt x="6874" y="1709"/>
                </a:lnTo>
                <a:lnTo>
                  <a:pt x="8596" y="33"/>
                </a:lnTo>
                <a:lnTo>
                  <a:pt x="10318" y="1709"/>
                </a:lnTo>
                <a:lnTo>
                  <a:pt x="12039" y="33"/>
                </a:lnTo>
                <a:lnTo>
                  <a:pt x="13754" y="1703"/>
                </a:lnTo>
                <a:lnTo>
                  <a:pt x="13761" y="1709"/>
                </a:lnTo>
                <a:lnTo>
                  <a:pt x="15489" y="26"/>
                </a:lnTo>
                <a:lnTo>
                  <a:pt x="15476" y="7"/>
                </a:lnTo>
                <a:lnTo>
                  <a:pt x="13761" y="1684"/>
                </a:lnTo>
                <a:lnTo>
                  <a:pt x="12039" y="1"/>
                </a:lnTo>
                <a:lnTo>
                  <a:pt x="10318" y="1684"/>
                </a:lnTo>
                <a:lnTo>
                  <a:pt x="8596" y="1"/>
                </a:lnTo>
                <a:lnTo>
                  <a:pt x="6874" y="1684"/>
                </a:lnTo>
                <a:lnTo>
                  <a:pt x="5159" y="14"/>
                </a:lnTo>
                <a:lnTo>
                  <a:pt x="5159" y="7"/>
                </a:lnTo>
                <a:lnTo>
                  <a:pt x="3444" y="1684"/>
                </a:lnTo>
                <a:lnTo>
                  <a:pt x="1722" y="1"/>
                </a:lnTo>
                <a:lnTo>
                  <a:pt x="1" y="1684"/>
                </a:ln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2" name="Google Shape;252;p11"/>
          <p:cNvGrpSpPr/>
          <p:nvPr/>
        </p:nvGrpSpPr>
        <p:grpSpPr>
          <a:xfrm rot="10800000">
            <a:off x="561524" y="539512"/>
            <a:ext cx="906443" cy="432887"/>
            <a:chOff x="4097650" y="1911050"/>
            <a:chExt cx="272475" cy="130125"/>
          </a:xfrm>
        </p:grpSpPr>
        <p:sp>
          <p:nvSpPr>
            <p:cNvPr id="253" name="Google Shape;253;p11"/>
            <p:cNvSpPr/>
            <p:nvPr/>
          </p:nvSpPr>
          <p:spPr>
            <a:xfrm>
              <a:off x="4097650" y="1911050"/>
              <a:ext cx="272475" cy="130125"/>
            </a:xfrm>
            <a:custGeom>
              <a:avLst/>
              <a:gdLst/>
              <a:ahLst/>
              <a:cxnLst/>
              <a:rect l="l" t="t" r="r" b="b"/>
              <a:pathLst>
                <a:path w="10899" h="5205" extrusionOk="0">
                  <a:moveTo>
                    <a:pt x="1600" y="0"/>
                  </a:moveTo>
                  <a:cubicBezTo>
                    <a:pt x="658" y="0"/>
                    <a:pt x="1" y="961"/>
                    <a:pt x="362" y="1825"/>
                  </a:cubicBezTo>
                  <a:cubicBezTo>
                    <a:pt x="1194" y="3811"/>
                    <a:pt x="3160" y="5204"/>
                    <a:pt x="5449" y="5204"/>
                  </a:cubicBezTo>
                  <a:cubicBezTo>
                    <a:pt x="7739" y="5204"/>
                    <a:pt x="9705" y="3811"/>
                    <a:pt x="10537" y="1825"/>
                  </a:cubicBezTo>
                  <a:cubicBezTo>
                    <a:pt x="10898" y="955"/>
                    <a:pt x="10240" y="0"/>
                    <a:pt x="9299" y="0"/>
                  </a:cubicBezTo>
                  <a:cubicBezTo>
                    <a:pt x="8757" y="0"/>
                    <a:pt x="8287" y="336"/>
                    <a:pt x="8067" y="832"/>
                  </a:cubicBezTo>
                  <a:cubicBezTo>
                    <a:pt x="7629" y="1838"/>
                    <a:pt x="6623" y="2547"/>
                    <a:pt x="5449" y="2547"/>
                  </a:cubicBezTo>
                  <a:cubicBezTo>
                    <a:pt x="4276" y="2547"/>
                    <a:pt x="3270" y="1838"/>
                    <a:pt x="2831" y="832"/>
                  </a:cubicBezTo>
                  <a:cubicBezTo>
                    <a:pt x="2612" y="336"/>
                    <a:pt x="2142" y="0"/>
                    <a:pt x="16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1"/>
            <p:cNvSpPr/>
            <p:nvPr/>
          </p:nvSpPr>
          <p:spPr>
            <a:xfrm>
              <a:off x="4296100" y="1911200"/>
              <a:ext cx="66925" cy="66925"/>
            </a:xfrm>
            <a:custGeom>
              <a:avLst/>
              <a:gdLst/>
              <a:ahLst/>
              <a:cxnLst/>
              <a:rect l="l" t="t" r="r" b="b"/>
              <a:pathLst>
                <a:path w="2677" h="2677" fill="none" extrusionOk="0">
                  <a:moveTo>
                    <a:pt x="2676" y="1336"/>
                  </a:moveTo>
                  <a:cubicBezTo>
                    <a:pt x="2676" y="2077"/>
                    <a:pt x="2077" y="2677"/>
                    <a:pt x="1335" y="2677"/>
                  </a:cubicBezTo>
                  <a:cubicBezTo>
                    <a:pt x="600" y="2677"/>
                    <a:pt x="0" y="2077"/>
                    <a:pt x="0" y="1336"/>
                  </a:cubicBezTo>
                  <a:cubicBezTo>
                    <a:pt x="0" y="601"/>
                    <a:pt x="600" y="1"/>
                    <a:pt x="1335" y="1"/>
                  </a:cubicBezTo>
                  <a:cubicBezTo>
                    <a:pt x="2077" y="1"/>
                    <a:pt x="2676" y="601"/>
                    <a:pt x="2676" y="1336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1"/>
            <p:cNvSpPr/>
            <p:nvPr/>
          </p:nvSpPr>
          <p:spPr>
            <a:xfrm>
              <a:off x="4103450" y="1911200"/>
              <a:ext cx="66925" cy="66925"/>
            </a:xfrm>
            <a:custGeom>
              <a:avLst/>
              <a:gdLst/>
              <a:ahLst/>
              <a:cxnLst/>
              <a:rect l="l" t="t" r="r" b="b"/>
              <a:pathLst>
                <a:path w="2677" h="2677" fill="none" extrusionOk="0">
                  <a:moveTo>
                    <a:pt x="2677" y="1336"/>
                  </a:moveTo>
                  <a:cubicBezTo>
                    <a:pt x="2677" y="2077"/>
                    <a:pt x="2077" y="2677"/>
                    <a:pt x="1342" y="2677"/>
                  </a:cubicBezTo>
                  <a:cubicBezTo>
                    <a:pt x="601" y="2677"/>
                    <a:pt x="1" y="2077"/>
                    <a:pt x="1" y="1336"/>
                  </a:cubicBezTo>
                  <a:cubicBezTo>
                    <a:pt x="1" y="601"/>
                    <a:pt x="601" y="1"/>
                    <a:pt x="1342" y="1"/>
                  </a:cubicBezTo>
                  <a:cubicBezTo>
                    <a:pt x="2077" y="1"/>
                    <a:pt x="2677" y="601"/>
                    <a:pt x="2677" y="1336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6" name="Google Shape;256;p11"/>
          <p:cNvGrpSpPr/>
          <p:nvPr/>
        </p:nvGrpSpPr>
        <p:grpSpPr>
          <a:xfrm rot="5400000">
            <a:off x="7639845" y="19621"/>
            <a:ext cx="75647" cy="932054"/>
            <a:chOff x="2969818" y="1135016"/>
            <a:chExt cx="39161" cy="482505"/>
          </a:xfrm>
        </p:grpSpPr>
        <p:sp>
          <p:nvSpPr>
            <p:cNvPr id="257" name="Google Shape;257;p11"/>
            <p:cNvSpPr/>
            <p:nvPr/>
          </p:nvSpPr>
          <p:spPr>
            <a:xfrm>
              <a:off x="2969818" y="1135016"/>
              <a:ext cx="39161" cy="39224"/>
            </a:xfrm>
            <a:custGeom>
              <a:avLst/>
              <a:gdLst/>
              <a:ahLst/>
              <a:cxnLst/>
              <a:rect l="l" t="t" r="r" b="b"/>
              <a:pathLst>
                <a:path w="626" h="627" extrusionOk="0">
                  <a:moveTo>
                    <a:pt x="310" y="1"/>
                  </a:moveTo>
                  <a:cubicBezTo>
                    <a:pt x="135" y="1"/>
                    <a:pt x="0" y="143"/>
                    <a:pt x="0" y="317"/>
                  </a:cubicBezTo>
                  <a:cubicBezTo>
                    <a:pt x="0" y="491"/>
                    <a:pt x="135" y="626"/>
                    <a:pt x="310" y="626"/>
                  </a:cubicBezTo>
                  <a:cubicBezTo>
                    <a:pt x="484" y="626"/>
                    <a:pt x="625" y="491"/>
                    <a:pt x="625" y="317"/>
                  </a:cubicBezTo>
                  <a:cubicBezTo>
                    <a:pt x="625" y="143"/>
                    <a:pt x="484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1"/>
            <p:cNvSpPr/>
            <p:nvPr/>
          </p:nvSpPr>
          <p:spPr>
            <a:xfrm>
              <a:off x="2969818" y="1245993"/>
              <a:ext cx="39161" cy="39161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0" y="0"/>
                  </a:moveTo>
                  <a:cubicBezTo>
                    <a:pt x="135" y="0"/>
                    <a:pt x="0" y="142"/>
                    <a:pt x="0" y="316"/>
                  </a:cubicBezTo>
                  <a:cubicBezTo>
                    <a:pt x="0" y="484"/>
                    <a:pt x="135" y="626"/>
                    <a:pt x="310" y="626"/>
                  </a:cubicBezTo>
                  <a:cubicBezTo>
                    <a:pt x="484" y="626"/>
                    <a:pt x="625" y="484"/>
                    <a:pt x="625" y="316"/>
                  </a:cubicBezTo>
                  <a:cubicBezTo>
                    <a:pt x="625" y="142"/>
                    <a:pt x="484" y="0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1"/>
            <p:cNvSpPr/>
            <p:nvPr/>
          </p:nvSpPr>
          <p:spPr>
            <a:xfrm>
              <a:off x="2969818" y="1356907"/>
              <a:ext cx="39161" cy="39161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0" y="0"/>
                  </a:moveTo>
                  <a:cubicBezTo>
                    <a:pt x="135" y="0"/>
                    <a:pt x="0" y="136"/>
                    <a:pt x="0" y="310"/>
                  </a:cubicBezTo>
                  <a:cubicBezTo>
                    <a:pt x="0" y="484"/>
                    <a:pt x="135" y="626"/>
                    <a:pt x="310" y="626"/>
                  </a:cubicBezTo>
                  <a:cubicBezTo>
                    <a:pt x="484" y="626"/>
                    <a:pt x="625" y="484"/>
                    <a:pt x="625" y="310"/>
                  </a:cubicBezTo>
                  <a:cubicBezTo>
                    <a:pt x="625" y="136"/>
                    <a:pt x="484" y="0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1"/>
            <p:cNvSpPr/>
            <p:nvPr/>
          </p:nvSpPr>
          <p:spPr>
            <a:xfrm>
              <a:off x="2969818" y="1467821"/>
              <a:ext cx="39161" cy="39224"/>
            </a:xfrm>
            <a:custGeom>
              <a:avLst/>
              <a:gdLst/>
              <a:ahLst/>
              <a:cxnLst/>
              <a:rect l="l" t="t" r="r" b="b"/>
              <a:pathLst>
                <a:path w="626" h="627" extrusionOk="0">
                  <a:moveTo>
                    <a:pt x="310" y="1"/>
                  </a:moveTo>
                  <a:cubicBezTo>
                    <a:pt x="135" y="1"/>
                    <a:pt x="0" y="136"/>
                    <a:pt x="0" y="310"/>
                  </a:cubicBezTo>
                  <a:cubicBezTo>
                    <a:pt x="0" y="484"/>
                    <a:pt x="135" y="626"/>
                    <a:pt x="310" y="626"/>
                  </a:cubicBezTo>
                  <a:cubicBezTo>
                    <a:pt x="484" y="626"/>
                    <a:pt x="625" y="484"/>
                    <a:pt x="625" y="310"/>
                  </a:cubicBezTo>
                  <a:cubicBezTo>
                    <a:pt x="625" y="136"/>
                    <a:pt x="484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1"/>
            <p:cNvSpPr/>
            <p:nvPr/>
          </p:nvSpPr>
          <p:spPr>
            <a:xfrm>
              <a:off x="2969818" y="1578360"/>
              <a:ext cx="39161" cy="39161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0" y="0"/>
                  </a:moveTo>
                  <a:cubicBezTo>
                    <a:pt x="135" y="0"/>
                    <a:pt x="0" y="142"/>
                    <a:pt x="0" y="316"/>
                  </a:cubicBezTo>
                  <a:cubicBezTo>
                    <a:pt x="0" y="490"/>
                    <a:pt x="135" y="626"/>
                    <a:pt x="310" y="626"/>
                  </a:cubicBezTo>
                  <a:cubicBezTo>
                    <a:pt x="484" y="626"/>
                    <a:pt x="625" y="490"/>
                    <a:pt x="625" y="316"/>
                  </a:cubicBezTo>
                  <a:cubicBezTo>
                    <a:pt x="625" y="142"/>
                    <a:pt x="484" y="0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2" name="Google Shape;262;p11"/>
          <p:cNvGrpSpPr/>
          <p:nvPr/>
        </p:nvGrpSpPr>
        <p:grpSpPr>
          <a:xfrm>
            <a:off x="7863447" y="4021738"/>
            <a:ext cx="906470" cy="432900"/>
            <a:chOff x="4097650" y="1911050"/>
            <a:chExt cx="272475" cy="130125"/>
          </a:xfrm>
        </p:grpSpPr>
        <p:sp>
          <p:nvSpPr>
            <p:cNvPr id="263" name="Google Shape;263;p11"/>
            <p:cNvSpPr/>
            <p:nvPr/>
          </p:nvSpPr>
          <p:spPr>
            <a:xfrm>
              <a:off x="4097650" y="1911050"/>
              <a:ext cx="272475" cy="130125"/>
            </a:xfrm>
            <a:custGeom>
              <a:avLst/>
              <a:gdLst/>
              <a:ahLst/>
              <a:cxnLst/>
              <a:rect l="l" t="t" r="r" b="b"/>
              <a:pathLst>
                <a:path w="10899" h="5205" extrusionOk="0">
                  <a:moveTo>
                    <a:pt x="1600" y="0"/>
                  </a:moveTo>
                  <a:cubicBezTo>
                    <a:pt x="658" y="0"/>
                    <a:pt x="1" y="961"/>
                    <a:pt x="362" y="1825"/>
                  </a:cubicBezTo>
                  <a:cubicBezTo>
                    <a:pt x="1194" y="3811"/>
                    <a:pt x="3160" y="5204"/>
                    <a:pt x="5449" y="5204"/>
                  </a:cubicBezTo>
                  <a:cubicBezTo>
                    <a:pt x="7739" y="5204"/>
                    <a:pt x="9705" y="3811"/>
                    <a:pt x="10537" y="1825"/>
                  </a:cubicBezTo>
                  <a:cubicBezTo>
                    <a:pt x="10898" y="955"/>
                    <a:pt x="10240" y="0"/>
                    <a:pt x="9299" y="0"/>
                  </a:cubicBezTo>
                  <a:cubicBezTo>
                    <a:pt x="8757" y="0"/>
                    <a:pt x="8287" y="336"/>
                    <a:pt x="8067" y="832"/>
                  </a:cubicBezTo>
                  <a:cubicBezTo>
                    <a:pt x="7629" y="1838"/>
                    <a:pt x="6623" y="2547"/>
                    <a:pt x="5449" y="2547"/>
                  </a:cubicBezTo>
                  <a:cubicBezTo>
                    <a:pt x="4276" y="2547"/>
                    <a:pt x="3270" y="1838"/>
                    <a:pt x="2831" y="832"/>
                  </a:cubicBezTo>
                  <a:cubicBezTo>
                    <a:pt x="2612" y="336"/>
                    <a:pt x="2142" y="0"/>
                    <a:pt x="16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1"/>
            <p:cNvSpPr/>
            <p:nvPr/>
          </p:nvSpPr>
          <p:spPr>
            <a:xfrm>
              <a:off x="4296100" y="1911200"/>
              <a:ext cx="66925" cy="66925"/>
            </a:xfrm>
            <a:custGeom>
              <a:avLst/>
              <a:gdLst/>
              <a:ahLst/>
              <a:cxnLst/>
              <a:rect l="l" t="t" r="r" b="b"/>
              <a:pathLst>
                <a:path w="2677" h="2677" fill="none" extrusionOk="0">
                  <a:moveTo>
                    <a:pt x="2676" y="1336"/>
                  </a:moveTo>
                  <a:cubicBezTo>
                    <a:pt x="2676" y="2077"/>
                    <a:pt x="2077" y="2677"/>
                    <a:pt x="1335" y="2677"/>
                  </a:cubicBezTo>
                  <a:cubicBezTo>
                    <a:pt x="600" y="2677"/>
                    <a:pt x="0" y="2077"/>
                    <a:pt x="0" y="1336"/>
                  </a:cubicBezTo>
                  <a:cubicBezTo>
                    <a:pt x="0" y="601"/>
                    <a:pt x="600" y="1"/>
                    <a:pt x="1335" y="1"/>
                  </a:cubicBezTo>
                  <a:cubicBezTo>
                    <a:pt x="2077" y="1"/>
                    <a:pt x="2676" y="601"/>
                    <a:pt x="2676" y="1336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1"/>
            <p:cNvSpPr/>
            <p:nvPr/>
          </p:nvSpPr>
          <p:spPr>
            <a:xfrm>
              <a:off x="4103450" y="1911200"/>
              <a:ext cx="66925" cy="66925"/>
            </a:xfrm>
            <a:custGeom>
              <a:avLst/>
              <a:gdLst/>
              <a:ahLst/>
              <a:cxnLst/>
              <a:rect l="l" t="t" r="r" b="b"/>
              <a:pathLst>
                <a:path w="2677" h="2677" fill="none" extrusionOk="0">
                  <a:moveTo>
                    <a:pt x="2677" y="1336"/>
                  </a:moveTo>
                  <a:cubicBezTo>
                    <a:pt x="2677" y="2077"/>
                    <a:pt x="2077" y="2677"/>
                    <a:pt x="1342" y="2677"/>
                  </a:cubicBezTo>
                  <a:cubicBezTo>
                    <a:pt x="601" y="2677"/>
                    <a:pt x="1" y="2077"/>
                    <a:pt x="1" y="1336"/>
                  </a:cubicBezTo>
                  <a:cubicBezTo>
                    <a:pt x="1" y="601"/>
                    <a:pt x="601" y="1"/>
                    <a:pt x="1342" y="1"/>
                  </a:cubicBezTo>
                  <a:cubicBezTo>
                    <a:pt x="2077" y="1"/>
                    <a:pt x="2677" y="601"/>
                    <a:pt x="2677" y="1336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20_1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"/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300850"/>
            <a:ext cx="7704000" cy="32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XdVDhOGqo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6"/>
          <p:cNvSpPr txBox="1">
            <a:spLocks noGrp="1"/>
          </p:cNvSpPr>
          <p:nvPr>
            <p:ph type="ctrTitle"/>
          </p:nvPr>
        </p:nvSpPr>
        <p:spPr>
          <a:xfrm>
            <a:off x="1644450" y="699550"/>
            <a:ext cx="5717100" cy="268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0" dirty="0"/>
              <a:t>Ted Talk Active Learning:</a:t>
            </a:r>
            <a:endParaRPr sz="2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1" dirty="0"/>
              <a:t>AI is dangerous, but not for the reasons you think</a:t>
            </a:r>
            <a:endParaRPr sz="4000" b="1" i="1" dirty="0">
              <a:latin typeface="Crete Round"/>
              <a:ea typeface="Crete Round"/>
              <a:cs typeface="Crete Round"/>
              <a:sym typeface="Crete Round"/>
            </a:endParaRPr>
          </a:p>
        </p:txBody>
      </p:sp>
      <p:sp>
        <p:nvSpPr>
          <p:cNvPr id="278" name="Google Shape;278;p16"/>
          <p:cNvSpPr txBox="1">
            <a:spLocks noGrp="1"/>
          </p:cNvSpPr>
          <p:nvPr>
            <p:ph type="subTitle" idx="1"/>
          </p:nvPr>
        </p:nvSpPr>
        <p:spPr>
          <a:xfrm>
            <a:off x="1644450" y="3731350"/>
            <a:ext cx="5717100" cy="4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279" name="Google Shape;279;p16"/>
          <p:cNvCxnSpPr/>
          <p:nvPr/>
        </p:nvCxnSpPr>
        <p:spPr>
          <a:xfrm>
            <a:off x="1734600" y="3549729"/>
            <a:ext cx="29199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80" name="Google Shape;280;p16"/>
          <p:cNvGrpSpPr/>
          <p:nvPr/>
        </p:nvGrpSpPr>
        <p:grpSpPr>
          <a:xfrm>
            <a:off x="7206701" y="4173195"/>
            <a:ext cx="1937299" cy="1970387"/>
            <a:chOff x="5002489" y="1787724"/>
            <a:chExt cx="795377" cy="795377"/>
          </a:xfrm>
        </p:grpSpPr>
        <p:sp>
          <p:nvSpPr>
            <p:cNvPr id="281" name="Google Shape;281;p16"/>
            <p:cNvSpPr/>
            <p:nvPr/>
          </p:nvSpPr>
          <p:spPr>
            <a:xfrm>
              <a:off x="5002489" y="1821391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16"/>
            <p:cNvSpPr/>
            <p:nvPr/>
          </p:nvSpPr>
          <p:spPr>
            <a:xfrm>
              <a:off x="5002489" y="1912461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16"/>
            <p:cNvSpPr/>
            <p:nvPr/>
          </p:nvSpPr>
          <p:spPr>
            <a:xfrm>
              <a:off x="5002489" y="2003479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16"/>
            <p:cNvSpPr/>
            <p:nvPr/>
          </p:nvSpPr>
          <p:spPr>
            <a:xfrm>
              <a:off x="5002489" y="2094497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6"/>
            <p:cNvSpPr/>
            <p:nvPr/>
          </p:nvSpPr>
          <p:spPr>
            <a:xfrm>
              <a:off x="5002489" y="2185567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16"/>
            <p:cNvSpPr/>
            <p:nvPr/>
          </p:nvSpPr>
          <p:spPr>
            <a:xfrm>
              <a:off x="5002489" y="2276586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6"/>
            <p:cNvSpPr/>
            <p:nvPr/>
          </p:nvSpPr>
          <p:spPr>
            <a:xfrm>
              <a:off x="5002489" y="2367604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6"/>
            <p:cNvSpPr/>
            <p:nvPr/>
          </p:nvSpPr>
          <p:spPr>
            <a:xfrm>
              <a:off x="5002489" y="2458312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1"/>
                  </a:move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6"/>
            <p:cNvSpPr/>
            <p:nvPr/>
          </p:nvSpPr>
          <p:spPr>
            <a:xfrm>
              <a:off x="5002489" y="2549382"/>
              <a:ext cx="795377" cy="52"/>
            </a:xfrm>
            <a:custGeom>
              <a:avLst/>
              <a:gdLst/>
              <a:ahLst/>
              <a:cxnLst/>
              <a:rect l="l" t="t" r="r" b="b"/>
              <a:pathLst>
                <a:path w="15380" h="1" fill="none" extrusionOk="0">
                  <a:moveTo>
                    <a:pt x="15380" y="0"/>
                  </a:moveTo>
                  <a:lnTo>
                    <a:pt x="1" y="0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6"/>
            <p:cNvSpPr/>
            <p:nvPr/>
          </p:nvSpPr>
          <p:spPr>
            <a:xfrm>
              <a:off x="5036155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1" y="1"/>
                  </a:moveTo>
                  <a:lnTo>
                    <a:pt x="1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6"/>
            <p:cNvSpPr/>
            <p:nvPr/>
          </p:nvSpPr>
          <p:spPr>
            <a:xfrm>
              <a:off x="5127225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0" y="1"/>
                  </a:moveTo>
                  <a:lnTo>
                    <a:pt x="0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6"/>
            <p:cNvSpPr/>
            <p:nvPr/>
          </p:nvSpPr>
          <p:spPr>
            <a:xfrm>
              <a:off x="5218243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1" y="1"/>
                  </a:moveTo>
                  <a:lnTo>
                    <a:pt x="1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6"/>
            <p:cNvSpPr/>
            <p:nvPr/>
          </p:nvSpPr>
          <p:spPr>
            <a:xfrm>
              <a:off x="5309313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0" y="1"/>
                  </a:moveTo>
                  <a:lnTo>
                    <a:pt x="0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6"/>
            <p:cNvSpPr/>
            <p:nvPr/>
          </p:nvSpPr>
          <p:spPr>
            <a:xfrm>
              <a:off x="5400331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0" y="1"/>
                  </a:moveTo>
                  <a:lnTo>
                    <a:pt x="0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6"/>
            <p:cNvSpPr/>
            <p:nvPr/>
          </p:nvSpPr>
          <p:spPr>
            <a:xfrm>
              <a:off x="5491350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1" y="1"/>
                  </a:moveTo>
                  <a:lnTo>
                    <a:pt x="1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6"/>
            <p:cNvSpPr/>
            <p:nvPr/>
          </p:nvSpPr>
          <p:spPr>
            <a:xfrm>
              <a:off x="5582420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0" y="1"/>
                  </a:moveTo>
                  <a:lnTo>
                    <a:pt x="0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6"/>
            <p:cNvSpPr/>
            <p:nvPr/>
          </p:nvSpPr>
          <p:spPr>
            <a:xfrm>
              <a:off x="5673076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1" y="1"/>
                  </a:moveTo>
                  <a:lnTo>
                    <a:pt x="1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6"/>
            <p:cNvSpPr/>
            <p:nvPr/>
          </p:nvSpPr>
          <p:spPr>
            <a:xfrm>
              <a:off x="5764146" y="1787724"/>
              <a:ext cx="52" cy="795377"/>
            </a:xfrm>
            <a:custGeom>
              <a:avLst/>
              <a:gdLst/>
              <a:ahLst/>
              <a:cxnLst/>
              <a:rect l="l" t="t" r="r" b="b"/>
              <a:pathLst>
                <a:path w="1" h="15380" fill="none" extrusionOk="0">
                  <a:moveTo>
                    <a:pt x="0" y="1"/>
                  </a:moveTo>
                  <a:lnTo>
                    <a:pt x="0" y="1537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miter lim="64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7"/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Speaker of the Ted Talk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3" name="図 2" descr="人, 男, 持つ, 立つ が含まれている画像&#10;&#10;自動的に生成された説明">
            <a:hlinkClick r:id="rId3"/>
            <a:extLst>
              <a:ext uri="{FF2B5EF4-FFF2-40B4-BE49-F238E27FC236}">
                <a16:creationId xmlns:a16="http://schemas.microsoft.com/office/drawing/2014/main" id="{DD1F9B7C-7224-399B-FFF3-35E2882B9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8513" y="1155796"/>
            <a:ext cx="5709314" cy="321148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58ECC65-EAA0-B4D1-F992-9EA3FFC247A8}"/>
              </a:ext>
            </a:extLst>
          </p:cNvPr>
          <p:cNvSpPr txBox="1"/>
          <p:nvPr/>
        </p:nvSpPr>
        <p:spPr>
          <a:xfrm>
            <a:off x="549836" y="1725364"/>
            <a:ext cx="22045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latin typeface="DM Sans" pitchFamily="2" charset="0"/>
              </a:rPr>
              <a:t>Sasha </a:t>
            </a:r>
            <a:r>
              <a:rPr kumimoji="1" lang="en-US" altLang="ja-JP" sz="2400" b="1" dirty="0" err="1">
                <a:latin typeface="DM Sans" pitchFamily="2" charset="0"/>
              </a:rPr>
              <a:t>Luccioni</a:t>
            </a:r>
            <a:endParaRPr kumimoji="1" lang="en-US" altLang="ja-JP" sz="2400" b="1" dirty="0">
              <a:latin typeface="DM Sans" pitchFamily="2" charset="0"/>
            </a:endParaRPr>
          </a:p>
          <a:p>
            <a:endParaRPr kumimoji="1" lang="en-US" altLang="ja-JP" dirty="0">
              <a:latin typeface="DM Sans" pitchFamily="2" charset="0"/>
            </a:endParaRPr>
          </a:p>
          <a:p>
            <a:r>
              <a:rPr kumimoji="1" lang="en-US" altLang="ja-JP" dirty="0">
                <a:latin typeface="DM Sans" pitchFamily="2" charset="0"/>
              </a:rPr>
              <a:t>She researches societal and environmental impacts of AI</a:t>
            </a:r>
            <a:endParaRPr kumimoji="1" lang="ja-JP" altLang="en-US" dirty="0">
              <a:latin typeface="DM Sans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>
          <a:extLst>
            <a:ext uri="{FF2B5EF4-FFF2-40B4-BE49-F238E27FC236}">
              <a16:creationId xmlns:a16="http://schemas.microsoft.com/office/drawing/2014/main" id="{E269F538-3414-9B6F-912B-0D33F4959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>
            <a:extLst>
              <a:ext uri="{FF2B5EF4-FFF2-40B4-BE49-F238E27FC236}">
                <a16:creationId xmlns:a16="http://schemas.microsoft.com/office/drawing/2014/main" id="{BCF6946A-7F04-69D9-869D-1BFDF25DA5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No.1</a:t>
            </a:r>
            <a:endParaRPr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AAC9C56-077D-B875-B7EF-D8659B8BFAD9}"/>
              </a:ext>
            </a:extLst>
          </p:cNvPr>
          <p:cNvSpPr txBox="1"/>
          <p:nvPr/>
        </p:nvSpPr>
        <p:spPr>
          <a:xfrm>
            <a:off x="1046922" y="1490870"/>
            <a:ext cx="7182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DM Sans" pitchFamily="2" charset="0"/>
              </a:rPr>
              <a:t>What is the main topic for this talk?</a:t>
            </a:r>
            <a:endParaRPr kumimoji="1" lang="ja-JP" altLang="en-US" sz="2000" dirty="0">
              <a:latin typeface="DM Sans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B56ADE0-235F-B536-E8C7-D868DDAD955B}"/>
              </a:ext>
            </a:extLst>
          </p:cNvPr>
          <p:cNvSpPr txBox="1"/>
          <p:nvPr/>
        </p:nvSpPr>
        <p:spPr>
          <a:xfrm>
            <a:off x="1046922" y="2233196"/>
            <a:ext cx="80970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About her work in AI is going to end humanity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The Pope in a puffer coat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AI’s impact on people and the society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Doomsday scenario</a:t>
            </a:r>
            <a:endParaRPr kumimoji="1" lang="ja-JP" altLang="en-US" sz="1600" dirty="0"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157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>
          <a:extLst>
            <a:ext uri="{FF2B5EF4-FFF2-40B4-BE49-F238E27FC236}">
              <a16:creationId xmlns:a16="http://schemas.microsoft.com/office/drawing/2014/main" id="{ACF46DA0-F816-7BAB-1A59-BF80E9297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>
            <a:extLst>
              <a:ext uri="{FF2B5EF4-FFF2-40B4-BE49-F238E27FC236}">
                <a16:creationId xmlns:a16="http://schemas.microsoft.com/office/drawing/2014/main" id="{4DD3D96E-7037-047B-152E-A70C64AA8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No.2</a:t>
            </a:r>
            <a:endParaRPr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D69A98B-6AFF-9857-FB0B-CA184DD469E1}"/>
              </a:ext>
            </a:extLst>
          </p:cNvPr>
          <p:cNvSpPr txBox="1"/>
          <p:nvPr/>
        </p:nvSpPr>
        <p:spPr>
          <a:xfrm>
            <a:off x="1046922" y="1453292"/>
            <a:ext cx="7182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DM Sans" pitchFamily="2" charset="0"/>
              </a:rPr>
              <a:t>What do we have to do in order to have a safer AI models in the future?</a:t>
            </a:r>
            <a:endParaRPr kumimoji="1" lang="ja-JP" altLang="en-US" sz="2000" dirty="0">
              <a:latin typeface="DM Sans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5CBB1A-65C7-8C30-00E5-E23214B3A047}"/>
              </a:ext>
            </a:extLst>
          </p:cNvPr>
          <p:cNvSpPr txBox="1"/>
          <p:nvPr/>
        </p:nvSpPr>
        <p:spPr>
          <a:xfrm>
            <a:off x="1046922" y="2368143"/>
            <a:ext cx="80970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Make the AI discriminate against people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To predict what is going to happen in a decade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Discover new molecules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Disclose information and make the system transparent</a:t>
            </a:r>
          </a:p>
        </p:txBody>
      </p:sp>
    </p:spTree>
    <p:extLst>
      <p:ext uri="{BB962C8B-B14F-4D97-AF65-F5344CB8AC3E}">
        <p14:creationId xmlns:p14="http://schemas.microsoft.com/office/powerpoint/2010/main" val="693717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/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No.3</a:t>
            </a:r>
            <a:endParaRPr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D1F4D7F-17CF-2B81-98E6-73A3E718EC98}"/>
              </a:ext>
            </a:extLst>
          </p:cNvPr>
          <p:cNvSpPr txBox="1"/>
          <p:nvPr/>
        </p:nvSpPr>
        <p:spPr>
          <a:xfrm>
            <a:off x="1046922" y="1490870"/>
            <a:ext cx="7182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DM Sans" pitchFamily="2" charset="0"/>
              </a:rPr>
              <a:t>What does the word “query” mean in the following sentence: “And each time you </a:t>
            </a:r>
            <a:r>
              <a:rPr kumimoji="1" lang="en-US" altLang="ja-JP" sz="2000" u="sng" dirty="0">
                <a:latin typeface="DM Sans" pitchFamily="2" charset="0"/>
              </a:rPr>
              <a:t>query</a:t>
            </a:r>
            <a:r>
              <a:rPr kumimoji="1" lang="en-US" altLang="ja-JP" sz="2000" dirty="0">
                <a:latin typeface="DM Sans" pitchFamily="2" charset="0"/>
              </a:rPr>
              <a:t> an AI model, it comes with a cost to the planet.”</a:t>
            </a:r>
            <a:endParaRPr kumimoji="1" lang="ja-JP" altLang="en-US" sz="2000" dirty="0">
              <a:latin typeface="DM Sans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93DFB7A-3F2D-3356-8608-D9F7F9D5AF8F}"/>
              </a:ext>
            </a:extLst>
          </p:cNvPr>
          <p:cNvSpPr txBox="1"/>
          <p:nvPr/>
        </p:nvSpPr>
        <p:spPr>
          <a:xfrm>
            <a:off x="1046922" y="2636968"/>
            <a:ext cx="80970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Question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Uncertainty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Argument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scold</a:t>
            </a:r>
          </a:p>
          <a:p>
            <a:pPr marL="342900" indent="-342900">
              <a:buFont typeface="+mj-lt"/>
              <a:buAutoNum type="alphaUcParenR"/>
            </a:pPr>
            <a:endParaRPr kumimoji="1" lang="ja-JP" altLang="en-US" sz="1600" dirty="0">
              <a:latin typeface="DM Sans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>
          <a:extLst>
            <a:ext uri="{FF2B5EF4-FFF2-40B4-BE49-F238E27FC236}">
              <a16:creationId xmlns:a16="http://schemas.microsoft.com/office/drawing/2014/main" id="{4DD61C2B-F4FF-7649-64AC-3BDD6088B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>
            <a:extLst>
              <a:ext uri="{FF2B5EF4-FFF2-40B4-BE49-F238E27FC236}">
                <a16:creationId xmlns:a16="http://schemas.microsoft.com/office/drawing/2014/main" id="{3F6965F6-C4E3-FA52-A712-C12692760A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No.4</a:t>
            </a:r>
            <a:endParaRPr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A8CD82-4665-6B64-0618-4E709F8897F0}"/>
              </a:ext>
            </a:extLst>
          </p:cNvPr>
          <p:cNvSpPr txBox="1"/>
          <p:nvPr/>
        </p:nvSpPr>
        <p:spPr>
          <a:xfrm>
            <a:off x="1046922" y="1490870"/>
            <a:ext cx="7182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DM Sans" pitchFamily="2" charset="0"/>
              </a:rPr>
              <a:t>What did she find about the environmental impact of Bloom</a:t>
            </a:r>
            <a:endParaRPr kumimoji="1" lang="ja-JP" altLang="en-US" sz="2000" dirty="0">
              <a:latin typeface="DM Sans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3033E49-2461-A690-70E7-FE7A4AB46353}"/>
              </a:ext>
            </a:extLst>
          </p:cNvPr>
          <p:cNvSpPr txBox="1"/>
          <p:nvPr/>
        </p:nvSpPr>
        <p:spPr>
          <a:xfrm>
            <a:off x="1046922" y="2312267"/>
            <a:ext cx="80970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It tells a knock-knock joke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It uses as much energy as 30 homes in a whole year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The amount of energy it uses is similar to driving a car daily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It has same environmental impact as GPT-3</a:t>
            </a:r>
          </a:p>
          <a:p>
            <a:pPr marL="342900" indent="-342900">
              <a:buFont typeface="+mj-lt"/>
              <a:buAutoNum type="alphaUcParenR"/>
            </a:pPr>
            <a:endParaRPr kumimoji="1" lang="ja-JP" altLang="en-US" sz="1600" dirty="0"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560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>
          <a:extLst>
            <a:ext uri="{FF2B5EF4-FFF2-40B4-BE49-F238E27FC236}">
              <a16:creationId xmlns:a16="http://schemas.microsoft.com/office/drawing/2014/main" id="{9DEC90A4-CEAA-AB38-5E56-437CBC7F0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>
            <a:extLst>
              <a:ext uri="{FF2B5EF4-FFF2-40B4-BE49-F238E27FC236}">
                <a16:creationId xmlns:a16="http://schemas.microsoft.com/office/drawing/2014/main" id="{539C18DB-15F2-D586-56F4-09A201AD5C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No.5</a:t>
            </a:r>
            <a:endParaRPr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848341B-49BD-32E0-5F02-C2D3577C845A}"/>
              </a:ext>
            </a:extLst>
          </p:cNvPr>
          <p:cNvSpPr txBox="1"/>
          <p:nvPr/>
        </p:nvSpPr>
        <p:spPr>
          <a:xfrm>
            <a:off x="1046922" y="1490870"/>
            <a:ext cx="7182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DM Sans" pitchFamily="2" charset="0"/>
              </a:rPr>
              <a:t>What is </a:t>
            </a:r>
            <a:r>
              <a:rPr kumimoji="1" lang="en-US" altLang="ja-JP" sz="2000" dirty="0" err="1">
                <a:latin typeface="DM Sans" pitchFamily="2" charset="0"/>
              </a:rPr>
              <a:t>CodeCarbon</a:t>
            </a:r>
            <a:r>
              <a:rPr kumimoji="1" lang="en-US" altLang="ja-JP" sz="2000" dirty="0">
                <a:latin typeface="DM Sans" pitchFamily="2" charset="0"/>
              </a:rPr>
              <a:t>?</a:t>
            </a:r>
            <a:endParaRPr kumimoji="1" lang="ja-JP" altLang="en-US" sz="2000" dirty="0">
              <a:latin typeface="DM Sans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43C1B17-761D-19F1-28DB-949FC1D1F582}"/>
              </a:ext>
            </a:extLst>
          </p:cNvPr>
          <p:cNvSpPr txBox="1"/>
          <p:nvPr/>
        </p:nvSpPr>
        <p:spPr>
          <a:xfrm>
            <a:off x="1046922" y="2170577"/>
            <a:ext cx="80970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A smart fridge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A tool to know the amount of energy that the AI consumes and emits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New open large language model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All of the above </a:t>
            </a:r>
            <a:endParaRPr kumimoji="1" lang="ja-JP" altLang="en-US" sz="1600" dirty="0"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801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>
          <a:extLst>
            <a:ext uri="{FF2B5EF4-FFF2-40B4-BE49-F238E27FC236}">
              <a16:creationId xmlns:a16="http://schemas.microsoft.com/office/drawing/2014/main" id="{620EDFD5-7B1B-5F89-611C-286960321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>
            <a:extLst>
              <a:ext uri="{FF2B5EF4-FFF2-40B4-BE49-F238E27FC236}">
                <a16:creationId xmlns:a16="http://schemas.microsoft.com/office/drawing/2014/main" id="{F181266E-90D4-FAA6-79EB-DE029F60CD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No.6</a:t>
            </a:r>
            <a:endParaRPr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4B9923-F8D4-65A8-8EC0-26A73EB0AF0E}"/>
              </a:ext>
            </a:extLst>
          </p:cNvPr>
          <p:cNvSpPr txBox="1"/>
          <p:nvPr/>
        </p:nvSpPr>
        <p:spPr>
          <a:xfrm>
            <a:off x="1046922" y="1490870"/>
            <a:ext cx="7182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DM Sans" pitchFamily="2" charset="0"/>
              </a:rPr>
              <a:t>What did Karla Ortiz do?</a:t>
            </a:r>
            <a:endParaRPr kumimoji="1" lang="ja-JP" altLang="en-US" sz="2000" dirty="0">
              <a:latin typeface="DM Sans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1CEA63-0FA3-C3C1-411D-D793CAEFB4D4}"/>
              </a:ext>
            </a:extLst>
          </p:cNvPr>
          <p:cNvSpPr txBox="1"/>
          <p:nvPr/>
        </p:nvSpPr>
        <p:spPr>
          <a:xfrm>
            <a:off x="1046922" y="2170577"/>
            <a:ext cx="80970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Painted Sasha’s picture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Found the images of bikini models with three arms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She sued the AI companies for using her works without consent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Created the organization Spawning.ai</a:t>
            </a:r>
            <a:endParaRPr kumimoji="1" lang="ja-JP" altLang="en-US" sz="1600" dirty="0"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820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>
          <a:extLst>
            <a:ext uri="{FF2B5EF4-FFF2-40B4-BE49-F238E27FC236}">
              <a16:creationId xmlns:a16="http://schemas.microsoft.com/office/drawing/2014/main" id="{714B33DA-96AC-38AE-2920-F1BCD5F62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>
            <a:extLst>
              <a:ext uri="{FF2B5EF4-FFF2-40B4-BE49-F238E27FC236}">
                <a16:creationId xmlns:a16="http://schemas.microsoft.com/office/drawing/2014/main" id="{7406B484-D305-C774-93EA-688246F04A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No.7</a:t>
            </a:r>
            <a:endParaRPr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DBD8AD7-9504-F3BB-322C-AD4532953C87}"/>
              </a:ext>
            </a:extLst>
          </p:cNvPr>
          <p:cNvSpPr txBox="1"/>
          <p:nvPr/>
        </p:nvSpPr>
        <p:spPr>
          <a:xfrm>
            <a:off x="1046922" y="1490870"/>
            <a:ext cx="7182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DM Sans" pitchFamily="2" charset="0"/>
              </a:rPr>
              <a:t>What did she mention about AI and bias?</a:t>
            </a:r>
            <a:endParaRPr kumimoji="1" lang="ja-JP" altLang="en-US" sz="2000" dirty="0">
              <a:latin typeface="DM Sans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C675072-B739-7715-A534-0F5E48460A88}"/>
              </a:ext>
            </a:extLst>
          </p:cNvPr>
          <p:cNvSpPr txBox="1"/>
          <p:nvPr/>
        </p:nvSpPr>
        <p:spPr>
          <a:xfrm>
            <a:off x="1046922" y="2158531"/>
            <a:ext cx="80970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Men of color are more detectable than white men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It could result in imprisonment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A pregnant women was wrongfully accused because of the AI system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People need to wear white-colored masks</a:t>
            </a:r>
            <a:endParaRPr kumimoji="1" lang="ja-JP" altLang="en-US" sz="1600" dirty="0"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110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>
          <a:extLst>
            <a:ext uri="{FF2B5EF4-FFF2-40B4-BE49-F238E27FC236}">
              <a16:creationId xmlns:a16="http://schemas.microsoft.com/office/drawing/2014/main" id="{59384249-2CCA-E0E6-BBD1-8AF0AFB05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>
            <a:extLst>
              <a:ext uri="{FF2B5EF4-FFF2-40B4-BE49-F238E27FC236}">
                <a16:creationId xmlns:a16="http://schemas.microsoft.com/office/drawing/2014/main" id="{5735EDAE-3697-B0AD-302D-B72D3DE8D5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No.8</a:t>
            </a:r>
            <a:endParaRPr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8BC80A1-5960-7708-DD48-9FCE57E02A0B}"/>
              </a:ext>
            </a:extLst>
          </p:cNvPr>
          <p:cNvSpPr txBox="1"/>
          <p:nvPr/>
        </p:nvSpPr>
        <p:spPr>
          <a:xfrm>
            <a:off x="1046922" y="1490870"/>
            <a:ext cx="7182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DM Sans" pitchFamily="2" charset="0"/>
              </a:rPr>
              <a:t>What does her tool, Stable Bia Explorer do?</a:t>
            </a:r>
            <a:endParaRPr kumimoji="1" lang="ja-JP" altLang="en-US" sz="2000" dirty="0">
              <a:latin typeface="DM Sans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3A41C1C-AB1B-FC7A-5A49-B6FC1B0356D6}"/>
              </a:ext>
            </a:extLst>
          </p:cNvPr>
          <p:cNvSpPr txBox="1"/>
          <p:nvPr/>
        </p:nvSpPr>
        <p:spPr>
          <a:xfrm>
            <a:off x="1046922" y="2199532"/>
            <a:ext cx="80970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Generates pictures of men in glasses in lab coats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Represent the masculinity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Work for the US Labor Bureau of Statistics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Discover the bias of image generation models</a:t>
            </a:r>
            <a:endParaRPr kumimoji="1" lang="ja-JP" altLang="en-US" sz="1600" dirty="0"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950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>
          <a:extLst>
            <a:ext uri="{FF2B5EF4-FFF2-40B4-BE49-F238E27FC236}">
              <a16:creationId xmlns:a16="http://schemas.microsoft.com/office/drawing/2014/main" id="{DD6CB873-7CAD-57F1-76CD-FAECA455A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>
            <a:extLst>
              <a:ext uri="{FF2B5EF4-FFF2-40B4-BE49-F238E27FC236}">
                <a16:creationId xmlns:a16="http://schemas.microsoft.com/office/drawing/2014/main" id="{53A3EFAE-678D-DE53-5239-8186B40281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No.9</a:t>
            </a:r>
            <a:endParaRPr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9BF403-33EB-A09D-C03C-5294619ADDD8}"/>
              </a:ext>
            </a:extLst>
          </p:cNvPr>
          <p:cNvSpPr txBox="1"/>
          <p:nvPr/>
        </p:nvSpPr>
        <p:spPr>
          <a:xfrm>
            <a:off x="1046922" y="1490870"/>
            <a:ext cx="7182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DM Sans" pitchFamily="2" charset="0"/>
              </a:rPr>
              <a:t>What does the underlined word mean?</a:t>
            </a:r>
          </a:p>
          <a:p>
            <a:r>
              <a:rPr kumimoji="1" lang="en-US" altLang="ja-JP" sz="2000" dirty="0">
                <a:latin typeface="DM Sans" pitchFamily="2" charset="0"/>
              </a:rPr>
              <a:t>“…how we can make tools for people from all </a:t>
            </a:r>
            <a:r>
              <a:rPr kumimoji="1" lang="en-US" altLang="ja-JP" sz="2000" u="sng" dirty="0">
                <a:latin typeface="DM Sans" pitchFamily="2" charset="0"/>
              </a:rPr>
              <a:t>walks of life</a:t>
            </a:r>
            <a:r>
              <a:rPr kumimoji="1" lang="en-US" altLang="ja-JP" sz="2000" dirty="0">
                <a:latin typeface="DM Sans" pitchFamily="2" charset="0"/>
              </a:rPr>
              <a:t>”</a:t>
            </a:r>
            <a:endParaRPr kumimoji="1" lang="ja-JP" altLang="en-US" sz="2000" dirty="0">
              <a:latin typeface="DM Sans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FD83212-1C03-80E1-1374-97571C6344D9}"/>
              </a:ext>
            </a:extLst>
          </p:cNvPr>
          <p:cNvSpPr txBox="1"/>
          <p:nvPr/>
        </p:nvSpPr>
        <p:spPr>
          <a:xfrm>
            <a:off x="1046922" y="2302988"/>
            <a:ext cx="80970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Hiking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Life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Different types of jobs 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Young people</a:t>
            </a:r>
          </a:p>
          <a:p>
            <a:pPr marL="342900" indent="-342900">
              <a:buFont typeface="+mj-lt"/>
              <a:buAutoNum type="alphaUcParenR"/>
            </a:pPr>
            <a:endParaRPr kumimoji="1" lang="ja-JP" altLang="en-US" sz="1600" dirty="0"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015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>
          <a:extLst>
            <a:ext uri="{FF2B5EF4-FFF2-40B4-BE49-F238E27FC236}">
              <a16:creationId xmlns:a16="http://schemas.microsoft.com/office/drawing/2014/main" id="{2F63D87B-0877-BBA7-7E87-5269E082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>
            <a:extLst>
              <a:ext uri="{FF2B5EF4-FFF2-40B4-BE49-F238E27FC236}">
                <a16:creationId xmlns:a16="http://schemas.microsoft.com/office/drawing/2014/main" id="{732B0BF5-CE4A-D52C-EFE5-C4FCE08949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No.10</a:t>
            </a:r>
            <a:endParaRPr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519AFF8-D7FD-B166-7AD8-8BEB9BFFBC1C}"/>
              </a:ext>
            </a:extLst>
          </p:cNvPr>
          <p:cNvSpPr txBox="1"/>
          <p:nvPr/>
        </p:nvSpPr>
        <p:spPr>
          <a:xfrm>
            <a:off x="1046922" y="1490870"/>
            <a:ext cx="7182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DM Sans" pitchFamily="2" charset="0"/>
              </a:rPr>
              <a:t>What is the conclusion of this topic?</a:t>
            </a:r>
            <a:endParaRPr kumimoji="1" lang="ja-JP" altLang="en-US" sz="2000" dirty="0">
              <a:latin typeface="DM Sans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17BA56E-C8DB-13AF-231E-02A9F24466B5}"/>
              </a:ext>
            </a:extLst>
          </p:cNvPr>
          <p:cNvSpPr txBox="1"/>
          <p:nvPr/>
        </p:nvSpPr>
        <p:spPr>
          <a:xfrm>
            <a:off x="1046922" y="2199532"/>
            <a:ext cx="80970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AI has to stay accessible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We need to create tools to measure AI’s impact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The users could use the information to make a decision properly</a:t>
            </a:r>
          </a:p>
          <a:p>
            <a:pPr marL="342900" indent="-342900">
              <a:buFont typeface="+mj-lt"/>
              <a:buAutoNum type="alphaUcParenR"/>
            </a:pPr>
            <a:r>
              <a:rPr kumimoji="1" lang="en-US" altLang="ja-JP" sz="1600" dirty="0">
                <a:latin typeface="DM Sans" pitchFamily="2" charset="0"/>
              </a:rPr>
              <a:t>All of the above</a:t>
            </a:r>
            <a:endParaRPr kumimoji="1" lang="ja-JP" altLang="en-US" sz="1600" dirty="0"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48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>
          <a:extLst>
            <a:ext uri="{FF2B5EF4-FFF2-40B4-BE49-F238E27FC236}">
              <a16:creationId xmlns:a16="http://schemas.microsoft.com/office/drawing/2014/main" id="{4065D945-8E45-8E2A-61B5-AE158D872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>
            <a:extLst>
              <a:ext uri="{FF2B5EF4-FFF2-40B4-BE49-F238E27FC236}">
                <a16:creationId xmlns:a16="http://schemas.microsoft.com/office/drawing/2014/main" id="{CFC1EF09-E458-B27C-5CFA-73BE505A89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8485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Answers!</a:t>
            </a:r>
            <a:endParaRPr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20C4042-53E1-4058-E9DD-3A8D7033BF76}"/>
              </a:ext>
            </a:extLst>
          </p:cNvPr>
          <p:cNvSpPr txBox="1"/>
          <p:nvPr/>
        </p:nvSpPr>
        <p:spPr>
          <a:xfrm>
            <a:off x="1027044" y="1484244"/>
            <a:ext cx="104029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kumimoji="1" lang="en-US" altLang="ja-JP" sz="2000" dirty="0">
                <a:latin typeface="DM Sans" pitchFamily="2" charset="0"/>
              </a:rPr>
              <a:t>C </a:t>
            </a:r>
          </a:p>
          <a:p>
            <a:pPr marL="457200" indent="-457200">
              <a:buAutoNum type="arabicPeriod"/>
            </a:pPr>
            <a:r>
              <a:rPr kumimoji="1" lang="en-US" altLang="ja-JP" sz="2000" dirty="0">
                <a:latin typeface="DM Sans" pitchFamily="2" charset="0"/>
              </a:rPr>
              <a:t>D</a:t>
            </a:r>
          </a:p>
          <a:p>
            <a:pPr marL="457200" indent="-457200">
              <a:buAutoNum type="arabicPeriod"/>
            </a:pPr>
            <a:r>
              <a:rPr kumimoji="1" lang="en-US" altLang="ja-JP" sz="2000" dirty="0">
                <a:latin typeface="DM Sans" pitchFamily="2" charset="0"/>
              </a:rPr>
              <a:t>A</a:t>
            </a:r>
          </a:p>
          <a:p>
            <a:pPr marL="457200" indent="-457200">
              <a:buAutoNum type="arabicPeriod"/>
            </a:pPr>
            <a:r>
              <a:rPr kumimoji="1" lang="en-US" altLang="ja-JP" sz="2000" dirty="0">
                <a:latin typeface="DM Sans" pitchFamily="2" charset="0"/>
              </a:rPr>
              <a:t>B</a:t>
            </a:r>
          </a:p>
          <a:p>
            <a:pPr marL="457200" indent="-457200">
              <a:buAutoNum type="arabicPeriod"/>
            </a:pPr>
            <a:r>
              <a:rPr kumimoji="1" lang="en-US" altLang="ja-JP" sz="2000" dirty="0">
                <a:latin typeface="DM Sans" pitchFamily="2" charset="0"/>
              </a:rPr>
              <a:t>B</a:t>
            </a:r>
            <a:endParaRPr kumimoji="1" lang="ja-JP" altLang="en-US" sz="2000" dirty="0">
              <a:latin typeface="DM Sans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9A7AC05-C6B7-AF43-645F-D6D0873E51B9}"/>
              </a:ext>
            </a:extLst>
          </p:cNvPr>
          <p:cNvSpPr txBox="1"/>
          <p:nvPr/>
        </p:nvSpPr>
        <p:spPr>
          <a:xfrm>
            <a:off x="2246244" y="1484244"/>
            <a:ext cx="104029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DM Sans" pitchFamily="2" charset="0"/>
              </a:rPr>
              <a:t>6. C</a:t>
            </a:r>
          </a:p>
          <a:p>
            <a:r>
              <a:rPr kumimoji="1" lang="en-US" altLang="ja-JP" sz="2000" dirty="0">
                <a:latin typeface="DM Sans" pitchFamily="2" charset="0"/>
              </a:rPr>
              <a:t>7. C</a:t>
            </a:r>
          </a:p>
          <a:p>
            <a:r>
              <a:rPr kumimoji="1" lang="en-US" altLang="ja-JP" sz="2000" dirty="0">
                <a:latin typeface="DM Sans" pitchFamily="2" charset="0"/>
              </a:rPr>
              <a:t>8. D</a:t>
            </a:r>
          </a:p>
          <a:p>
            <a:r>
              <a:rPr kumimoji="1" lang="en-US" altLang="ja-JP" sz="2000" dirty="0">
                <a:latin typeface="DM Sans" pitchFamily="2" charset="0"/>
              </a:rPr>
              <a:t>9. C</a:t>
            </a:r>
          </a:p>
          <a:p>
            <a:r>
              <a:rPr kumimoji="1" lang="en-US" altLang="ja-JP" sz="2000" dirty="0">
                <a:latin typeface="DM Sans" pitchFamily="2" charset="0"/>
              </a:rPr>
              <a:t>10. D</a:t>
            </a:r>
          </a:p>
        </p:txBody>
      </p:sp>
    </p:spTree>
    <p:extLst>
      <p:ext uri="{BB962C8B-B14F-4D97-AF65-F5344CB8AC3E}">
        <p14:creationId xmlns:p14="http://schemas.microsoft.com/office/powerpoint/2010/main" val="1587204838"/>
      </p:ext>
    </p:extLst>
  </p:cSld>
  <p:clrMapOvr>
    <a:masterClrMapping/>
  </p:clrMapOvr>
</p:sld>
</file>

<file path=ppt/theme/theme1.xml><?xml version="1.0" encoding="utf-8"?>
<a:theme xmlns:a="http://schemas.openxmlformats.org/drawingml/2006/main" name="Grammar Lesson for High School: The Role of Articles in Descriptive Writing Infographics by Slidesgo">
  <a:themeElements>
    <a:clrScheme name="Simple Light">
      <a:dk1>
        <a:srgbClr val="300A08"/>
      </a:dk1>
      <a:lt1>
        <a:srgbClr val="FFFBE8"/>
      </a:lt1>
      <a:dk2>
        <a:srgbClr val="FBEDAF"/>
      </a:dk2>
      <a:lt2>
        <a:srgbClr val="EBAC66"/>
      </a:lt2>
      <a:accent1>
        <a:srgbClr val="BE5552"/>
      </a:accent1>
      <a:accent2>
        <a:srgbClr val="A7CDB4"/>
      </a:accent2>
      <a:accent3>
        <a:srgbClr val="E09A4A"/>
      </a:accent3>
      <a:accent4>
        <a:srgbClr val="95C2A4"/>
      </a:accent4>
      <a:accent5>
        <a:srgbClr val="D16561"/>
      </a:accent5>
      <a:accent6>
        <a:srgbClr val="FFFFFF"/>
      </a:accent6>
      <a:hlink>
        <a:srgbClr val="300A0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495</Words>
  <Application>Microsoft Macintosh PowerPoint</Application>
  <PresentationFormat>On-screen Show (16:9)</PresentationFormat>
  <Paragraphs>79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Roboto Condensed Light</vt:lpstr>
      <vt:lpstr>Crete Round</vt:lpstr>
      <vt:lpstr>DM Sans</vt:lpstr>
      <vt:lpstr>Grammar Lesson for High School: The Role of Articles in Descriptive Writing Infographics by Slidesgo</vt:lpstr>
      <vt:lpstr>Ted Talk Active Learning: AI is dangerous, but not for the reasons you think</vt:lpstr>
      <vt:lpstr>Speaker of the Ted Talk</vt:lpstr>
      <vt:lpstr>Question No.1</vt:lpstr>
      <vt:lpstr>Question No.2</vt:lpstr>
      <vt:lpstr>Question No.3</vt:lpstr>
      <vt:lpstr>Question No.4</vt:lpstr>
      <vt:lpstr>Question No.5</vt:lpstr>
      <vt:lpstr>Question No.6</vt:lpstr>
      <vt:lpstr>Question No.7</vt:lpstr>
      <vt:lpstr>Question No.8</vt:lpstr>
      <vt:lpstr>Question No.9</vt:lpstr>
      <vt:lpstr>Question No.10</vt:lpstr>
      <vt:lpstr>Answers!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 Lesson for High School: The Role of Articles in Descriptive Writing Infographics</dc:title>
  <cp:lastModifiedBy>Jason Pipe</cp:lastModifiedBy>
  <cp:revision>3</cp:revision>
  <dcterms:modified xsi:type="dcterms:W3CDTF">2024-05-09T07:47:20Z</dcterms:modified>
</cp:coreProperties>
</file>