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4a" ContentType="audio/mp4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8" r:id="rId3"/>
    <p:sldId id="257" r:id="rId4"/>
    <p:sldId id="260" r:id="rId5"/>
    <p:sldId id="259" r:id="rId6"/>
    <p:sldId id="261" r:id="rId7"/>
    <p:sldId id="283" r:id="rId8"/>
    <p:sldId id="266" r:id="rId9"/>
    <p:sldId id="267" r:id="rId10"/>
    <p:sldId id="263" r:id="rId11"/>
    <p:sldId id="284" r:id="rId12"/>
    <p:sldId id="285" r:id="rId13"/>
    <p:sldId id="279" r:id="rId14"/>
    <p:sldId id="280" r:id="rId15"/>
    <p:sldId id="281" r:id="rId16"/>
    <p:sldId id="282" r:id="rId17"/>
    <p:sldId id="264" r:id="rId18"/>
    <p:sldId id="269" r:id="rId19"/>
    <p:sldId id="271" r:id="rId20"/>
    <p:sldId id="270" r:id="rId21"/>
    <p:sldId id="277" r:id="rId22"/>
    <p:sldId id="274" r:id="rId23"/>
    <p:sldId id="262" r:id="rId24"/>
    <p:sldId id="275" r:id="rId25"/>
    <p:sldId id="276" r:id="rId26"/>
    <p:sldId id="268" r:id="rId27"/>
    <p:sldId id="265" r:id="rId28"/>
  </p:sldIdLst>
  <p:sldSz cx="18288000" cy="10287000"/>
  <p:notesSz cx="6858000" cy="9144000"/>
  <p:embeddedFontLst>
    <p:embeddedFont>
      <p:font typeface="ＭＳ Ｐゴシック" panose="020B0600070205080204" pitchFamily="34" charset="-128"/>
      <p:regular r:id="rId29"/>
    </p:embeddedFont>
    <p:embeddedFont>
      <p:font typeface="游明朝" panose="02020400000000000000" pitchFamily="18" charset="-128"/>
      <p:regular r:id="rId30"/>
    </p:embeddedFont>
    <p:embeddedFont>
      <p:font typeface="Barlow Bold" pitchFamily="2" charset="77"/>
      <p:regular r:id="rId31"/>
      <p:bold r:id="rId32"/>
    </p:embeddedFont>
    <p:embeddedFont>
      <p:font typeface="Barlow Heavy" pitchFamily="2" charset="77"/>
      <p:regular r:id="rId33"/>
      <p:bold r:id="rId34"/>
    </p:embeddedFont>
    <p:embeddedFont>
      <p:font typeface="Glacial Indifference" pitchFamily="2" charset="0"/>
      <p:regular r:id="rId35"/>
    </p:embeddedFont>
    <p:embeddedFont>
      <p:font typeface="Holiday" pitchFamily="2" charset="0"/>
      <p:regular r:id="rId3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4293D"/>
    <a:srgbClr val="D2293C"/>
    <a:srgbClr val="F536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A3D4336-2CCB-43BD-9EB6-D59977BD9FA5}" v="1105" dt="2024-09-04T04:57:58.073"/>
    <p1510:client id="{29ABE7E5-840A-4F02-B140-92E6BDDF9C9C}" v="1897" dt="2024-09-04T05:22:50.309"/>
    <p1510:client id="{43E1022E-C620-44D9-87C9-CD1107B75D54}" v="55" dt="2024-09-04T05:01:01.927"/>
    <p1510:client id="{5CC69546-0CEF-0E4F-AA6D-16743E8EFCDA}" v="197" dt="2024-09-04T04:05:34.957"/>
    <p1510:client id="{74B87F79-C616-4366-B7CA-F8629B49507F}" v="59" dt="2024-09-04T05:10:20.468"/>
    <p1510:client id="{A8CD7016-A7E4-49F2-8FCA-D86945AB7CB1}" v="458" dt="2024-09-03T11:37:52.970"/>
    <p1510:client id="{AD8AA2C5-B881-4B81-B5A1-18E98DFA919C}" v="255" dt="2024-09-03T10:56:22.557"/>
    <p1510:client id="{F2D41771-2734-0D4F-98BF-E966FB923FEA}" v="117" dt="2024-09-03T06:39:46.48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 autoAdjust="0"/>
    <p:restoredTop sz="94134" autoAdjust="0"/>
  </p:normalViewPr>
  <p:slideViewPr>
    <p:cSldViewPr>
      <p:cViewPr varScale="1">
        <p:scale>
          <a:sx n="59" d="100"/>
          <a:sy n="59" d="100"/>
        </p:scale>
        <p:origin x="944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font" Target="fonts/font6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41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5.fntdata"/><Relationship Id="rId38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sv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image" Target="../media/image2.svg"/><Relationship Id="rId10" Type="http://schemas.openxmlformats.org/officeDocument/2006/relationships/image" Target="../media/image7.png"/><Relationship Id="rId4" Type="http://schemas.openxmlformats.org/officeDocument/2006/relationships/image" Target="../media/image1.png"/><Relationship Id="rId9" Type="http://schemas.openxmlformats.org/officeDocument/2006/relationships/image" Target="../media/image6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13" Type="http://schemas.openxmlformats.org/officeDocument/2006/relationships/image" Target="../media/image14.sv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9.svg"/><Relationship Id="rId12" Type="http://schemas.openxmlformats.org/officeDocument/2006/relationships/image" Target="../media/image13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3.png"/><Relationship Id="rId11" Type="http://schemas.openxmlformats.org/officeDocument/2006/relationships/image" Target="../media/image12.svg"/><Relationship Id="rId5" Type="http://schemas.openxmlformats.org/officeDocument/2006/relationships/image" Target="../media/image8.svg"/><Relationship Id="rId10" Type="http://schemas.openxmlformats.org/officeDocument/2006/relationships/image" Target="../media/image5.png"/><Relationship Id="rId4" Type="http://schemas.openxmlformats.org/officeDocument/2006/relationships/image" Target="../media/image1.png"/><Relationship Id="rId9" Type="http://schemas.openxmlformats.org/officeDocument/2006/relationships/image" Target="../media/image11.jpeg"/><Relationship Id="rId1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7.png"/><Relationship Id="rId3" Type="http://schemas.openxmlformats.org/officeDocument/2006/relationships/audio" Target="../media/media3.m4a"/><Relationship Id="rId7" Type="http://schemas.openxmlformats.org/officeDocument/2006/relationships/image" Target="../media/image15.jpeg"/><Relationship Id="rId12" Type="http://schemas.openxmlformats.org/officeDocument/2006/relationships/image" Target="../media/image16.jpeg"/><Relationship Id="rId2" Type="http://schemas.microsoft.com/office/2007/relationships/media" Target="../media/media3.m4a"/><Relationship Id="rId1" Type="http://schemas.openxmlformats.org/officeDocument/2006/relationships/video" Target="https://www.youtube.com/embed/Il-an3K9pjg?feature=oembed" TargetMode="External"/><Relationship Id="rId6" Type="http://schemas.openxmlformats.org/officeDocument/2006/relationships/image" Target="../media/image2.svg"/><Relationship Id="rId11" Type="http://schemas.openxmlformats.org/officeDocument/2006/relationships/image" Target="../media/image14.svg"/><Relationship Id="rId5" Type="http://schemas.openxmlformats.org/officeDocument/2006/relationships/image" Target="../media/image1.png"/><Relationship Id="rId10" Type="http://schemas.openxmlformats.org/officeDocument/2006/relationships/image" Target="../media/image13.pn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6.svg"/><Relationship Id="rId1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8.svg"/><Relationship Id="rId7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9.sv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7" Type="http://schemas.openxmlformats.org/officeDocument/2006/relationships/image" Target="../media/image2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2.sv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1.sv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13.png"/><Relationship Id="rId5" Type="http://schemas.openxmlformats.org/officeDocument/2006/relationships/image" Target="../media/image8.svg"/><Relationship Id="rId10" Type="http://schemas.openxmlformats.org/officeDocument/2006/relationships/image" Target="../media/image7.png"/><Relationship Id="rId4" Type="http://schemas.openxmlformats.org/officeDocument/2006/relationships/image" Target="../media/image1.png"/><Relationship Id="rId9" Type="http://schemas.openxmlformats.org/officeDocument/2006/relationships/hyperlink" Target="https://en.wikipedia.org/wiki/Anne-Marie_(singer)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1.sv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13.png"/><Relationship Id="rId5" Type="http://schemas.openxmlformats.org/officeDocument/2006/relationships/image" Target="../media/image8.svg"/><Relationship Id="rId10" Type="http://schemas.openxmlformats.org/officeDocument/2006/relationships/image" Target="../media/image7.png"/><Relationship Id="rId4" Type="http://schemas.openxmlformats.org/officeDocument/2006/relationships/image" Target="../media/image1.png"/><Relationship Id="rId9" Type="http://schemas.openxmlformats.org/officeDocument/2006/relationships/hyperlink" Target="https://en.wikipedia.org/wiki/Anne-Marie_(singer)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7.xml"/><Relationship Id="rId7" Type="http://schemas.openxmlformats.org/officeDocument/2006/relationships/hyperlink" Target="https://pixabay.com/en/sunset-lovers-dusk-sun-dawn-3156409/" TargetMode="External"/><Relationship Id="rId12" Type="http://schemas.openxmlformats.org/officeDocument/2006/relationships/hyperlink" Target="https://pixabay.com/en/heart-hearts-3-love-shape-1186998/" TargetMode="Externa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23.jpeg"/><Relationship Id="rId11" Type="http://schemas.openxmlformats.org/officeDocument/2006/relationships/image" Target="../media/image25.png"/><Relationship Id="rId5" Type="http://schemas.openxmlformats.org/officeDocument/2006/relationships/image" Target="../media/image2.svg"/><Relationship Id="rId10" Type="http://schemas.openxmlformats.org/officeDocument/2006/relationships/image" Target="../media/image24.png"/><Relationship Id="rId4" Type="http://schemas.openxmlformats.org/officeDocument/2006/relationships/image" Target="../media/image1.png"/><Relationship Id="rId9" Type="http://schemas.openxmlformats.org/officeDocument/2006/relationships/image" Target="../media/image6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7.sv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5.png"/><Relationship Id="rId5" Type="http://schemas.openxmlformats.org/officeDocument/2006/relationships/image" Target="../media/image26.svg"/><Relationship Id="rId4" Type="http://schemas.openxmlformats.org/officeDocument/2006/relationships/image" Target="../media/image1.png"/><Relationship Id="rId9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4.sv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13.png"/><Relationship Id="rId5" Type="http://schemas.openxmlformats.org/officeDocument/2006/relationships/image" Target="../media/image26.sv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hyperlink" Target="https://www.coveralia.com/caratulas/Britney-Spears-Oops--I-Did-It-Again-(Special-Uk-Edition)-Trasera.php" TargetMode="External"/><Relationship Id="rId3" Type="http://schemas.microsoft.com/office/2007/relationships/media" Target="../media/media10.mp3"/><Relationship Id="rId7" Type="http://schemas.openxmlformats.org/officeDocument/2006/relationships/image" Target="../media/image8.svg"/><Relationship Id="rId12" Type="http://schemas.openxmlformats.org/officeDocument/2006/relationships/image" Target="../media/image29.jpg"/><Relationship Id="rId17" Type="http://schemas.openxmlformats.org/officeDocument/2006/relationships/image" Target="../media/image32.png"/><Relationship Id="rId2" Type="http://schemas.openxmlformats.org/officeDocument/2006/relationships/audio" Target="../media/media9.m4a"/><Relationship Id="rId16" Type="http://schemas.openxmlformats.org/officeDocument/2006/relationships/image" Target="../media/image7.png"/><Relationship Id="rId1" Type="http://schemas.microsoft.com/office/2007/relationships/media" Target="../media/media9.m4a"/><Relationship Id="rId6" Type="http://schemas.openxmlformats.org/officeDocument/2006/relationships/image" Target="../media/image1.png"/><Relationship Id="rId11" Type="http://schemas.openxmlformats.org/officeDocument/2006/relationships/image" Target="../media/image14.svg"/><Relationship Id="rId5" Type="http://schemas.openxmlformats.org/officeDocument/2006/relationships/slideLayout" Target="../slideLayouts/slideLayout7.xml"/><Relationship Id="rId15" Type="http://schemas.openxmlformats.org/officeDocument/2006/relationships/image" Target="../media/image31.svg"/><Relationship Id="rId10" Type="http://schemas.openxmlformats.org/officeDocument/2006/relationships/image" Target="../media/image13.png"/><Relationship Id="rId4" Type="http://schemas.openxmlformats.org/officeDocument/2006/relationships/audio" Target="../media/media10.mp3"/><Relationship Id="rId9" Type="http://schemas.openxmlformats.org/officeDocument/2006/relationships/image" Target="../media/image12.svg"/><Relationship Id="rId1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hyperlink" Target="https://de.wikipedia.org/wiki/99_Problems" TargetMode="External"/><Relationship Id="rId3" Type="http://schemas.microsoft.com/office/2007/relationships/media" Target="../media/media12.mp3"/><Relationship Id="rId7" Type="http://schemas.openxmlformats.org/officeDocument/2006/relationships/image" Target="../media/image8.svg"/><Relationship Id="rId12" Type="http://schemas.openxmlformats.org/officeDocument/2006/relationships/image" Target="../media/image33.jpg"/><Relationship Id="rId17" Type="http://schemas.openxmlformats.org/officeDocument/2006/relationships/image" Target="../media/image32.png"/><Relationship Id="rId2" Type="http://schemas.openxmlformats.org/officeDocument/2006/relationships/audio" Target="../media/media11.m4a"/><Relationship Id="rId16" Type="http://schemas.openxmlformats.org/officeDocument/2006/relationships/image" Target="../media/image7.png"/><Relationship Id="rId1" Type="http://schemas.microsoft.com/office/2007/relationships/media" Target="../media/media11.m4a"/><Relationship Id="rId6" Type="http://schemas.openxmlformats.org/officeDocument/2006/relationships/image" Target="../media/image1.png"/><Relationship Id="rId11" Type="http://schemas.openxmlformats.org/officeDocument/2006/relationships/image" Target="../media/image14.svg"/><Relationship Id="rId5" Type="http://schemas.openxmlformats.org/officeDocument/2006/relationships/slideLayout" Target="../slideLayouts/slideLayout7.xml"/><Relationship Id="rId15" Type="http://schemas.openxmlformats.org/officeDocument/2006/relationships/image" Target="../media/image31.svg"/><Relationship Id="rId10" Type="http://schemas.openxmlformats.org/officeDocument/2006/relationships/image" Target="../media/image13.png"/><Relationship Id="rId4" Type="http://schemas.openxmlformats.org/officeDocument/2006/relationships/audio" Target="../media/media12.mp3"/><Relationship Id="rId9" Type="http://schemas.openxmlformats.org/officeDocument/2006/relationships/image" Target="../media/image12.svg"/><Relationship Id="rId1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hyperlink" Target="https://www.flickr.com/photos/jonobacon/6958016265/" TargetMode="External"/><Relationship Id="rId3" Type="http://schemas.microsoft.com/office/2007/relationships/media" Target="../media/media14.mp3"/><Relationship Id="rId7" Type="http://schemas.openxmlformats.org/officeDocument/2006/relationships/image" Target="../media/image8.svg"/><Relationship Id="rId12" Type="http://schemas.openxmlformats.org/officeDocument/2006/relationships/image" Target="../media/image34.jpg"/><Relationship Id="rId17" Type="http://schemas.openxmlformats.org/officeDocument/2006/relationships/image" Target="../media/image32.png"/><Relationship Id="rId2" Type="http://schemas.openxmlformats.org/officeDocument/2006/relationships/audio" Target="../media/media13.m4a"/><Relationship Id="rId16" Type="http://schemas.openxmlformats.org/officeDocument/2006/relationships/image" Target="../media/image7.png"/><Relationship Id="rId1" Type="http://schemas.microsoft.com/office/2007/relationships/media" Target="../media/media13.m4a"/><Relationship Id="rId6" Type="http://schemas.openxmlformats.org/officeDocument/2006/relationships/image" Target="../media/image1.png"/><Relationship Id="rId11" Type="http://schemas.openxmlformats.org/officeDocument/2006/relationships/image" Target="../media/image14.svg"/><Relationship Id="rId5" Type="http://schemas.openxmlformats.org/officeDocument/2006/relationships/slideLayout" Target="../slideLayouts/slideLayout7.xml"/><Relationship Id="rId15" Type="http://schemas.openxmlformats.org/officeDocument/2006/relationships/image" Target="../media/image31.svg"/><Relationship Id="rId10" Type="http://schemas.openxmlformats.org/officeDocument/2006/relationships/image" Target="../media/image13.png"/><Relationship Id="rId4" Type="http://schemas.openxmlformats.org/officeDocument/2006/relationships/audio" Target="../media/media14.mp3"/><Relationship Id="rId9" Type="http://schemas.openxmlformats.org/officeDocument/2006/relationships/image" Target="../media/image12.svg"/><Relationship Id="rId1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hyperlink" Target="https://en.wikipedia.org/wiki/File:Dre_-_Next_Episode.jpg" TargetMode="External"/><Relationship Id="rId3" Type="http://schemas.microsoft.com/office/2007/relationships/media" Target="../media/media16.mp3"/><Relationship Id="rId7" Type="http://schemas.openxmlformats.org/officeDocument/2006/relationships/image" Target="../media/image8.svg"/><Relationship Id="rId12" Type="http://schemas.openxmlformats.org/officeDocument/2006/relationships/image" Target="../media/image35.jpg"/><Relationship Id="rId17" Type="http://schemas.openxmlformats.org/officeDocument/2006/relationships/image" Target="../media/image32.png"/><Relationship Id="rId2" Type="http://schemas.openxmlformats.org/officeDocument/2006/relationships/audio" Target="../media/media15.m4a"/><Relationship Id="rId16" Type="http://schemas.openxmlformats.org/officeDocument/2006/relationships/image" Target="../media/image7.png"/><Relationship Id="rId1" Type="http://schemas.microsoft.com/office/2007/relationships/media" Target="../media/media15.m4a"/><Relationship Id="rId6" Type="http://schemas.openxmlformats.org/officeDocument/2006/relationships/image" Target="../media/image1.png"/><Relationship Id="rId11" Type="http://schemas.openxmlformats.org/officeDocument/2006/relationships/image" Target="../media/image14.svg"/><Relationship Id="rId5" Type="http://schemas.openxmlformats.org/officeDocument/2006/relationships/slideLayout" Target="../slideLayouts/slideLayout7.xml"/><Relationship Id="rId15" Type="http://schemas.openxmlformats.org/officeDocument/2006/relationships/image" Target="../media/image31.svg"/><Relationship Id="rId10" Type="http://schemas.openxmlformats.org/officeDocument/2006/relationships/image" Target="../media/image13.png"/><Relationship Id="rId4" Type="http://schemas.openxmlformats.org/officeDocument/2006/relationships/audio" Target="../media/media16.mp3"/><Relationship Id="rId9" Type="http://schemas.openxmlformats.org/officeDocument/2006/relationships/image" Target="../media/image12.svg"/><Relationship Id="rId1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hyperlink" Target="https://www.covermesongs.com/2020/07/five-good-covers-ride-wit-me-nelly.html" TargetMode="External"/><Relationship Id="rId3" Type="http://schemas.microsoft.com/office/2007/relationships/media" Target="../media/media18.mp3"/><Relationship Id="rId7" Type="http://schemas.openxmlformats.org/officeDocument/2006/relationships/image" Target="../media/image8.svg"/><Relationship Id="rId12" Type="http://schemas.openxmlformats.org/officeDocument/2006/relationships/image" Target="../media/image36.jpg"/><Relationship Id="rId17" Type="http://schemas.openxmlformats.org/officeDocument/2006/relationships/image" Target="../media/image32.png"/><Relationship Id="rId2" Type="http://schemas.openxmlformats.org/officeDocument/2006/relationships/audio" Target="../media/media17.m4a"/><Relationship Id="rId16" Type="http://schemas.openxmlformats.org/officeDocument/2006/relationships/image" Target="../media/image7.png"/><Relationship Id="rId1" Type="http://schemas.microsoft.com/office/2007/relationships/media" Target="../media/media17.m4a"/><Relationship Id="rId6" Type="http://schemas.openxmlformats.org/officeDocument/2006/relationships/image" Target="../media/image1.png"/><Relationship Id="rId11" Type="http://schemas.openxmlformats.org/officeDocument/2006/relationships/image" Target="../media/image14.svg"/><Relationship Id="rId5" Type="http://schemas.openxmlformats.org/officeDocument/2006/relationships/slideLayout" Target="../slideLayouts/slideLayout7.xml"/><Relationship Id="rId15" Type="http://schemas.openxmlformats.org/officeDocument/2006/relationships/image" Target="../media/image31.svg"/><Relationship Id="rId10" Type="http://schemas.openxmlformats.org/officeDocument/2006/relationships/image" Target="../media/image13.png"/><Relationship Id="rId4" Type="http://schemas.openxmlformats.org/officeDocument/2006/relationships/audio" Target="../media/media18.mp3"/><Relationship Id="rId9" Type="http://schemas.openxmlformats.org/officeDocument/2006/relationships/image" Target="../media/image12.svg"/><Relationship Id="rId1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hyperlink" Target="https://en.wikipedia.org/wiki/...Baby_One_More_Time_(album)" TargetMode="External"/><Relationship Id="rId3" Type="http://schemas.microsoft.com/office/2007/relationships/media" Target="../media/media20.mp3"/><Relationship Id="rId7" Type="http://schemas.openxmlformats.org/officeDocument/2006/relationships/image" Target="../media/image8.svg"/><Relationship Id="rId12" Type="http://schemas.openxmlformats.org/officeDocument/2006/relationships/image" Target="../media/image37.png"/><Relationship Id="rId17" Type="http://schemas.openxmlformats.org/officeDocument/2006/relationships/image" Target="../media/image32.png"/><Relationship Id="rId2" Type="http://schemas.openxmlformats.org/officeDocument/2006/relationships/audio" Target="../media/media19.m4a"/><Relationship Id="rId16" Type="http://schemas.openxmlformats.org/officeDocument/2006/relationships/image" Target="../media/image7.png"/><Relationship Id="rId1" Type="http://schemas.microsoft.com/office/2007/relationships/media" Target="../media/media19.m4a"/><Relationship Id="rId6" Type="http://schemas.openxmlformats.org/officeDocument/2006/relationships/image" Target="../media/image1.png"/><Relationship Id="rId11" Type="http://schemas.openxmlformats.org/officeDocument/2006/relationships/image" Target="../media/image14.svg"/><Relationship Id="rId5" Type="http://schemas.openxmlformats.org/officeDocument/2006/relationships/slideLayout" Target="../slideLayouts/slideLayout7.xml"/><Relationship Id="rId15" Type="http://schemas.openxmlformats.org/officeDocument/2006/relationships/image" Target="../media/image31.svg"/><Relationship Id="rId10" Type="http://schemas.openxmlformats.org/officeDocument/2006/relationships/image" Target="../media/image13.png"/><Relationship Id="rId4" Type="http://schemas.openxmlformats.org/officeDocument/2006/relationships/audio" Target="../media/media20.mp3"/><Relationship Id="rId9" Type="http://schemas.openxmlformats.org/officeDocument/2006/relationships/image" Target="../media/image12.svg"/><Relationship Id="rId1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4.svg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6" Type="http://schemas.openxmlformats.org/officeDocument/2006/relationships/image" Target="../media/image13.png"/><Relationship Id="rId5" Type="http://schemas.openxmlformats.org/officeDocument/2006/relationships/image" Target="../media/image8.svg"/><Relationship Id="rId10" Type="http://schemas.openxmlformats.org/officeDocument/2006/relationships/image" Target="../media/image7.png"/><Relationship Id="rId4" Type="http://schemas.openxmlformats.org/officeDocument/2006/relationships/image" Target="../media/image1.png"/><Relationship Id="rId9" Type="http://schemas.openxmlformats.org/officeDocument/2006/relationships/image" Target="../media/image12.sv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7.svg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6" Type="http://schemas.openxmlformats.org/officeDocument/2006/relationships/image" Target="../media/image5.png"/><Relationship Id="rId5" Type="http://schemas.openxmlformats.org/officeDocument/2006/relationships/image" Target="../media/image26.svg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7.svg"/><Relationship Id="rId2" Type="http://schemas.openxmlformats.org/officeDocument/2006/relationships/audio" Target="../media/media23.m4a"/><Relationship Id="rId1" Type="http://schemas.microsoft.com/office/2007/relationships/media" Target="../media/media23.m4a"/><Relationship Id="rId6" Type="http://schemas.openxmlformats.org/officeDocument/2006/relationships/image" Target="../media/image5.png"/><Relationship Id="rId5" Type="http://schemas.openxmlformats.org/officeDocument/2006/relationships/image" Target="../media/image26.svg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7.svg"/><Relationship Id="rId2" Type="http://schemas.openxmlformats.org/officeDocument/2006/relationships/audio" Target="../media/media24.m4a"/><Relationship Id="rId1" Type="http://schemas.microsoft.com/office/2007/relationships/media" Target="../media/media24.m4a"/><Relationship Id="rId6" Type="http://schemas.openxmlformats.org/officeDocument/2006/relationships/image" Target="../media/image5.png"/><Relationship Id="rId5" Type="http://schemas.openxmlformats.org/officeDocument/2006/relationships/image" Target="../media/image26.svg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2.svg"/><Relationship Id="rId12" Type="http://schemas.openxmlformats.org/officeDocument/2006/relationships/image" Target="../media/image7.png"/><Relationship Id="rId2" Type="http://schemas.openxmlformats.org/officeDocument/2006/relationships/audio" Target="../media/media25.m4a"/><Relationship Id="rId1" Type="http://schemas.microsoft.com/office/2007/relationships/media" Target="../media/media25.m4a"/><Relationship Id="rId6" Type="http://schemas.openxmlformats.org/officeDocument/2006/relationships/image" Target="../media/image5.png"/><Relationship Id="rId11" Type="http://schemas.openxmlformats.org/officeDocument/2006/relationships/image" Target="../media/image41.svg"/><Relationship Id="rId5" Type="http://schemas.openxmlformats.org/officeDocument/2006/relationships/image" Target="../media/image8.svg"/><Relationship Id="rId10" Type="http://schemas.openxmlformats.org/officeDocument/2006/relationships/image" Target="../media/image40.png"/><Relationship Id="rId4" Type="http://schemas.openxmlformats.org/officeDocument/2006/relationships/image" Target="../media/image1.png"/><Relationship Id="rId9" Type="http://schemas.openxmlformats.org/officeDocument/2006/relationships/image" Target="../media/image39.sv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7.png"/><Relationship Id="rId3" Type="http://schemas.openxmlformats.org/officeDocument/2006/relationships/audio" Target="../media/media26.m4a"/><Relationship Id="rId7" Type="http://schemas.openxmlformats.org/officeDocument/2006/relationships/image" Target="../media/image15.jpeg"/><Relationship Id="rId12" Type="http://schemas.openxmlformats.org/officeDocument/2006/relationships/image" Target="../media/image16.jpeg"/><Relationship Id="rId2" Type="http://schemas.microsoft.com/office/2007/relationships/media" Target="../media/media26.m4a"/><Relationship Id="rId1" Type="http://schemas.openxmlformats.org/officeDocument/2006/relationships/video" Target="https://www.youtube.com/embed/Il-an3K9pjg?feature=oembed" TargetMode="External"/><Relationship Id="rId6" Type="http://schemas.openxmlformats.org/officeDocument/2006/relationships/image" Target="../media/image2.svg"/><Relationship Id="rId11" Type="http://schemas.openxmlformats.org/officeDocument/2006/relationships/image" Target="../media/image14.svg"/><Relationship Id="rId5" Type="http://schemas.openxmlformats.org/officeDocument/2006/relationships/image" Target="../media/image1.png"/><Relationship Id="rId10" Type="http://schemas.openxmlformats.org/officeDocument/2006/relationships/image" Target="../media/image13.pn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6.svg"/><Relationship Id="rId1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svg"/><Relationship Id="rId2" Type="http://schemas.openxmlformats.org/officeDocument/2006/relationships/audio" Target="../media/media27.m4a"/><Relationship Id="rId1" Type="http://schemas.microsoft.com/office/2007/relationships/media" Target="../media/media27.m4a"/><Relationship Id="rId6" Type="http://schemas.openxmlformats.org/officeDocument/2006/relationships/image" Target="../media/image5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3.svg"/><Relationship Id="rId2" Type="http://schemas.openxmlformats.org/officeDocument/2006/relationships/audio" Target="../media/media28.m4a"/><Relationship Id="rId1" Type="http://schemas.microsoft.com/office/2007/relationships/media" Target="../media/media28.m4a"/><Relationship Id="rId6" Type="http://schemas.openxmlformats.org/officeDocument/2006/relationships/image" Target="../media/image3.png"/><Relationship Id="rId5" Type="http://schemas.openxmlformats.org/officeDocument/2006/relationships/image" Target="../media/image42.svg"/><Relationship Id="rId10" Type="http://schemas.openxmlformats.org/officeDocument/2006/relationships/image" Target="../media/image7.png"/><Relationship Id="rId4" Type="http://schemas.openxmlformats.org/officeDocument/2006/relationships/image" Target="../media/image1.png"/><Relationship Id="rId9" Type="http://schemas.openxmlformats.org/officeDocument/2006/relationships/image" Target="../media/image44.sv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svg"/><Relationship Id="rId2" Type="http://schemas.openxmlformats.org/officeDocument/2006/relationships/audio" Target="../media/media29.m4a"/><Relationship Id="rId1" Type="http://schemas.microsoft.com/office/2007/relationships/media" Target="../media/media29.m4a"/><Relationship Id="rId6" Type="http://schemas.openxmlformats.org/officeDocument/2006/relationships/image" Target="../media/image5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5.svg"/><Relationship Id="rId12" Type="http://schemas.openxmlformats.org/officeDocument/2006/relationships/image" Target="../media/image7.png"/><Relationship Id="rId2" Type="http://schemas.openxmlformats.org/officeDocument/2006/relationships/audio" Target="../media/media30.m4a"/><Relationship Id="rId1" Type="http://schemas.microsoft.com/office/2007/relationships/media" Target="../media/media30.m4a"/><Relationship Id="rId6" Type="http://schemas.openxmlformats.org/officeDocument/2006/relationships/image" Target="../media/image3.png"/><Relationship Id="rId11" Type="http://schemas.openxmlformats.org/officeDocument/2006/relationships/image" Target="../media/image27.svg"/><Relationship Id="rId5" Type="http://schemas.openxmlformats.org/officeDocument/2006/relationships/image" Target="../media/image26.svg"/><Relationship Id="rId10" Type="http://schemas.openxmlformats.org/officeDocument/2006/relationships/image" Target="../media/image5.png"/><Relationship Id="rId4" Type="http://schemas.openxmlformats.org/officeDocument/2006/relationships/image" Target="../media/image1.png"/><Relationship Id="rId9" Type="http://schemas.openxmlformats.org/officeDocument/2006/relationships/image" Target="../media/image14.sv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9.svg"/><Relationship Id="rId2" Type="http://schemas.openxmlformats.org/officeDocument/2006/relationships/audio" Target="../media/media31.m4a"/><Relationship Id="rId1" Type="http://schemas.microsoft.com/office/2007/relationships/media" Target="../media/media31.m4a"/><Relationship Id="rId6" Type="http://schemas.openxmlformats.org/officeDocument/2006/relationships/image" Target="../media/image3.png"/><Relationship Id="rId5" Type="http://schemas.openxmlformats.org/officeDocument/2006/relationships/image" Target="../media/image8.svg"/><Relationship Id="rId10" Type="http://schemas.openxmlformats.org/officeDocument/2006/relationships/image" Target="../media/image7.png"/><Relationship Id="rId4" Type="http://schemas.openxmlformats.org/officeDocument/2006/relationships/image" Target="../media/image1.png"/><Relationship Id="rId9" Type="http://schemas.openxmlformats.org/officeDocument/2006/relationships/image" Target="../media/image1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CE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3872"/>
            <a:ext cx="14287500" cy="10325841"/>
          </a:xfrm>
          <a:custGeom>
            <a:avLst/>
            <a:gdLst/>
            <a:ahLst/>
            <a:cxnLst/>
            <a:rect l="l" t="t" r="r" b="b"/>
            <a:pathLst>
              <a:path w="14287500" h="14287500">
                <a:moveTo>
                  <a:pt x="0" y="0"/>
                </a:moveTo>
                <a:lnTo>
                  <a:pt x="14287500" y="0"/>
                </a:lnTo>
                <a:lnTo>
                  <a:pt x="14287500" y="14287500"/>
                </a:lnTo>
                <a:lnTo>
                  <a:pt x="0" y="142875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38228" r="-38228"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3" name="Freeform 3"/>
          <p:cNvSpPr/>
          <p:nvPr/>
        </p:nvSpPr>
        <p:spPr>
          <a:xfrm>
            <a:off x="4842278" y="674367"/>
            <a:ext cx="9240157" cy="9240157"/>
          </a:xfrm>
          <a:custGeom>
            <a:avLst/>
            <a:gdLst/>
            <a:ahLst/>
            <a:cxnLst/>
            <a:rect l="l" t="t" r="r" b="b"/>
            <a:pathLst>
              <a:path w="9240157" h="9240157">
                <a:moveTo>
                  <a:pt x="0" y="0"/>
                </a:moveTo>
                <a:lnTo>
                  <a:pt x="9240156" y="0"/>
                </a:lnTo>
                <a:lnTo>
                  <a:pt x="9240156" y="9240156"/>
                </a:lnTo>
                <a:lnTo>
                  <a:pt x="0" y="924015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JP"/>
          </a:p>
        </p:txBody>
      </p:sp>
      <p:grpSp>
        <p:nvGrpSpPr>
          <p:cNvPr id="4" name="Group 4"/>
          <p:cNvGrpSpPr/>
          <p:nvPr/>
        </p:nvGrpSpPr>
        <p:grpSpPr>
          <a:xfrm>
            <a:off x="2090542" y="2057365"/>
            <a:ext cx="15168875" cy="7200935"/>
            <a:chOff x="0" y="0"/>
            <a:chExt cx="20225166" cy="9601246"/>
          </a:xfrm>
        </p:grpSpPr>
        <p:sp>
          <p:nvSpPr>
            <p:cNvPr id="5" name="AutoShape 5"/>
            <p:cNvSpPr/>
            <p:nvPr/>
          </p:nvSpPr>
          <p:spPr>
            <a:xfrm rot="5400000">
              <a:off x="15405493" y="4781573"/>
              <a:ext cx="9601246" cy="0"/>
            </a:xfrm>
            <a:prstGeom prst="line">
              <a:avLst/>
            </a:prstGeom>
            <a:ln w="38100" cap="rnd">
              <a:solidFill>
                <a:srgbClr val="D4293D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JP"/>
            </a:p>
          </p:txBody>
        </p:sp>
        <p:sp>
          <p:nvSpPr>
            <p:cNvPr id="6" name="AutoShape 6"/>
            <p:cNvSpPr/>
            <p:nvPr/>
          </p:nvSpPr>
          <p:spPr>
            <a:xfrm rot="-10800000">
              <a:off x="0" y="9563146"/>
              <a:ext cx="20187066" cy="0"/>
            </a:xfrm>
            <a:prstGeom prst="line">
              <a:avLst/>
            </a:prstGeom>
            <a:ln w="38100" cap="rnd">
              <a:solidFill>
                <a:srgbClr val="D4293D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JP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000160" y="1028700"/>
            <a:ext cx="15168875" cy="7200935"/>
            <a:chOff x="0" y="0"/>
            <a:chExt cx="20225166" cy="9601246"/>
          </a:xfrm>
        </p:grpSpPr>
        <p:sp>
          <p:nvSpPr>
            <p:cNvPr id="8" name="AutoShape 8"/>
            <p:cNvSpPr/>
            <p:nvPr/>
          </p:nvSpPr>
          <p:spPr>
            <a:xfrm rot="5400000">
              <a:off x="-4781573" y="4781573"/>
              <a:ext cx="9601246" cy="0"/>
            </a:xfrm>
            <a:prstGeom prst="line">
              <a:avLst/>
            </a:prstGeom>
            <a:ln w="38100" cap="rnd">
              <a:solidFill>
                <a:srgbClr val="D4293D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JP"/>
            </a:p>
          </p:txBody>
        </p:sp>
        <p:sp>
          <p:nvSpPr>
            <p:cNvPr id="9" name="AutoShape 9"/>
            <p:cNvSpPr/>
            <p:nvPr/>
          </p:nvSpPr>
          <p:spPr>
            <a:xfrm rot="-10800000">
              <a:off x="38100" y="0"/>
              <a:ext cx="20187066" cy="0"/>
            </a:xfrm>
            <a:prstGeom prst="line">
              <a:avLst/>
            </a:prstGeom>
            <a:ln w="38100" cap="rnd">
              <a:solidFill>
                <a:srgbClr val="D4293D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JP"/>
            </a:p>
          </p:txBody>
        </p:sp>
      </p:grpSp>
      <p:sp>
        <p:nvSpPr>
          <p:cNvPr id="10" name="Freeform 10"/>
          <p:cNvSpPr/>
          <p:nvPr/>
        </p:nvSpPr>
        <p:spPr>
          <a:xfrm>
            <a:off x="727442" y="8990150"/>
            <a:ext cx="602585" cy="536300"/>
          </a:xfrm>
          <a:custGeom>
            <a:avLst/>
            <a:gdLst/>
            <a:ahLst/>
            <a:cxnLst/>
            <a:rect l="l" t="t" r="r" b="b"/>
            <a:pathLst>
              <a:path w="602585" h="536300">
                <a:moveTo>
                  <a:pt x="0" y="0"/>
                </a:moveTo>
                <a:lnTo>
                  <a:pt x="602585" y="0"/>
                </a:lnTo>
                <a:lnTo>
                  <a:pt x="602585" y="536300"/>
                </a:lnTo>
                <a:lnTo>
                  <a:pt x="0" y="5363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11" name="Freeform 11"/>
          <p:cNvSpPr/>
          <p:nvPr/>
        </p:nvSpPr>
        <p:spPr>
          <a:xfrm>
            <a:off x="16929549" y="760550"/>
            <a:ext cx="602585" cy="536300"/>
          </a:xfrm>
          <a:custGeom>
            <a:avLst/>
            <a:gdLst/>
            <a:ahLst/>
            <a:cxnLst/>
            <a:rect l="l" t="t" r="r" b="b"/>
            <a:pathLst>
              <a:path w="602585" h="536300">
                <a:moveTo>
                  <a:pt x="0" y="0"/>
                </a:moveTo>
                <a:lnTo>
                  <a:pt x="602585" y="0"/>
                </a:lnTo>
                <a:lnTo>
                  <a:pt x="602585" y="536300"/>
                </a:lnTo>
                <a:lnTo>
                  <a:pt x="0" y="5363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14" name="TextBox 14"/>
          <p:cNvSpPr txBox="1"/>
          <p:nvPr/>
        </p:nvSpPr>
        <p:spPr>
          <a:xfrm>
            <a:off x="5187584" y="6627329"/>
            <a:ext cx="7912833" cy="5193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40"/>
              </a:lnSpc>
            </a:pPr>
            <a:r>
              <a:rPr lang="en-US" sz="4800" spc="640" dirty="0">
                <a:solidFill>
                  <a:srgbClr val="D4293D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By </a:t>
            </a:r>
            <a:r>
              <a:rPr lang="en-US" altLang="ja-JP" sz="4800" spc="640" dirty="0">
                <a:solidFill>
                  <a:srgbClr val="D4293D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Anne Marie</a:t>
            </a:r>
            <a:endParaRPr lang="en-US" sz="4800" spc="640" dirty="0">
              <a:solidFill>
                <a:srgbClr val="D4293D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5678526" y="3951363"/>
            <a:ext cx="6930947" cy="11028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640"/>
              </a:lnSpc>
            </a:pPr>
            <a:r>
              <a:rPr lang="en-US" sz="9600" b="1" spc="359" dirty="0">
                <a:solidFill>
                  <a:srgbClr val="D4293D"/>
                </a:solidFill>
                <a:latin typeface="Barlow Heavy"/>
                <a:ea typeface="Barlow Heavy"/>
                <a:cs typeface="Barlow Heavy"/>
                <a:sym typeface="Barlow Heavy"/>
              </a:rPr>
              <a:t>2002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5543533" y="-676278"/>
            <a:ext cx="7200935" cy="12452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559"/>
              </a:lnSpc>
            </a:pPr>
            <a:r>
              <a:rPr lang="en-US" sz="8799" b="1" spc="439" dirty="0">
                <a:solidFill>
                  <a:srgbClr val="D4293D">
                    <a:alpha val="24706"/>
                  </a:srgbClr>
                </a:solidFill>
                <a:latin typeface="Barlow Heavy"/>
                <a:ea typeface="Barlow Heavy"/>
                <a:cs typeface="Barlow Heavy"/>
                <a:sym typeface="Barlow Heavy"/>
              </a:rPr>
              <a:t>First Love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543533" y="7906427"/>
            <a:ext cx="7200935" cy="1243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559"/>
              </a:lnSpc>
            </a:pPr>
            <a:r>
              <a:rPr lang="en-US" sz="8750" b="1" spc="439">
                <a:solidFill>
                  <a:srgbClr val="D4293D">
                    <a:alpha val="24706"/>
                  </a:srgbClr>
                </a:solidFill>
                <a:latin typeface="Barlow Heavy"/>
                <a:ea typeface="Barlow Heavy"/>
                <a:cs typeface="Barlow Heavy"/>
              </a:rPr>
              <a:t>First Love</a:t>
            </a:r>
          </a:p>
        </p:txBody>
      </p:sp>
      <p:pic>
        <p:nvPicPr>
          <p:cNvPr id="12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9ED7B88C-5F29-9CEA-353C-9F5084FA28D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4125913" y="5311309"/>
            <a:ext cx="487363" cy="4873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649"/>
    </mc:Choice>
    <mc:Fallback xmlns="">
      <p:transition spd="slow" advTm="146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649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CE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781050"/>
            <a:ext cx="11849100" cy="11849100"/>
          </a:xfrm>
          <a:custGeom>
            <a:avLst/>
            <a:gdLst/>
            <a:ahLst/>
            <a:cxnLst/>
            <a:rect l="l" t="t" r="r" b="b"/>
            <a:pathLst>
              <a:path w="11849100" h="11849100">
                <a:moveTo>
                  <a:pt x="0" y="0"/>
                </a:moveTo>
                <a:lnTo>
                  <a:pt x="11849100" y="0"/>
                </a:lnTo>
                <a:lnTo>
                  <a:pt x="11849100" y="11849100"/>
                </a:lnTo>
                <a:lnTo>
                  <a:pt x="0" y="118491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38228" r="-38228"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3" name="Freeform 3"/>
          <p:cNvSpPr/>
          <p:nvPr/>
        </p:nvSpPr>
        <p:spPr>
          <a:xfrm>
            <a:off x="3854644" y="-145856"/>
            <a:ext cx="10578711" cy="10578711"/>
          </a:xfrm>
          <a:custGeom>
            <a:avLst/>
            <a:gdLst/>
            <a:ahLst/>
            <a:cxnLst/>
            <a:rect l="l" t="t" r="r" b="b"/>
            <a:pathLst>
              <a:path w="10578711" h="10578711">
                <a:moveTo>
                  <a:pt x="0" y="0"/>
                </a:moveTo>
                <a:lnTo>
                  <a:pt x="10578712" y="0"/>
                </a:lnTo>
                <a:lnTo>
                  <a:pt x="10578712" y="10578712"/>
                </a:lnTo>
                <a:lnTo>
                  <a:pt x="0" y="1057871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JP"/>
          </a:p>
        </p:txBody>
      </p: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12317192" y="4302367"/>
            <a:ext cx="4942108" cy="4942108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14097" y="15621"/>
              <a:ext cx="6327648" cy="6327775"/>
            </a:xfrm>
            <a:custGeom>
              <a:avLst/>
              <a:gdLst/>
              <a:ahLst/>
              <a:cxnLst/>
              <a:rect l="l" t="t" r="r" b="b"/>
              <a:pathLst>
                <a:path w="6327648" h="6327775">
                  <a:moveTo>
                    <a:pt x="6134100" y="6327775"/>
                  </a:moveTo>
                  <a:lnTo>
                    <a:pt x="193548" y="6327775"/>
                  </a:lnTo>
                  <a:cubicBezTo>
                    <a:pt x="86614" y="6327775"/>
                    <a:pt x="0" y="6241034"/>
                    <a:pt x="0" y="6134227"/>
                  </a:cubicBezTo>
                  <a:lnTo>
                    <a:pt x="0" y="3163951"/>
                  </a:lnTo>
                  <a:cubicBezTo>
                    <a:pt x="0" y="1416558"/>
                    <a:pt x="1416558" y="0"/>
                    <a:pt x="3163824" y="0"/>
                  </a:cubicBezTo>
                  <a:lnTo>
                    <a:pt x="3163824" y="0"/>
                  </a:lnTo>
                  <a:cubicBezTo>
                    <a:pt x="4911217" y="0"/>
                    <a:pt x="6327648" y="1416558"/>
                    <a:pt x="6327648" y="3163824"/>
                  </a:cubicBezTo>
                  <a:lnTo>
                    <a:pt x="6327648" y="6134100"/>
                  </a:lnTo>
                  <a:cubicBezTo>
                    <a:pt x="6327648" y="6241034"/>
                    <a:pt x="6241034" y="6327775"/>
                    <a:pt x="6134100" y="6327775"/>
                  </a:cubicBezTo>
                  <a:close/>
                </a:path>
              </a:pathLst>
            </a:custGeom>
            <a:blipFill>
              <a:blip r:embed="rId8"/>
              <a:stretch>
                <a:fillRect l="-18231" r="-31771"/>
              </a:stretch>
            </a:blipFill>
          </p:spPr>
          <p:txBody>
            <a:bodyPr/>
            <a:lstStyle/>
            <a:p>
              <a:endParaRPr lang="en-JP"/>
            </a:p>
          </p:txBody>
        </p:sp>
        <p:sp>
          <p:nvSpPr>
            <p:cNvPr id="6" name="Freeform 6"/>
            <p:cNvSpPr/>
            <p:nvPr/>
          </p:nvSpPr>
          <p:spPr>
            <a:xfrm>
              <a:off x="5842" y="7493"/>
              <a:ext cx="6344158" cy="6344031"/>
            </a:xfrm>
            <a:custGeom>
              <a:avLst/>
              <a:gdLst/>
              <a:ahLst/>
              <a:cxnLst/>
              <a:rect l="l" t="t" r="r" b="b"/>
              <a:pathLst>
                <a:path w="6344158" h="6344031">
                  <a:moveTo>
                    <a:pt x="6152261" y="6344031"/>
                  </a:moveTo>
                  <a:lnTo>
                    <a:pt x="191897" y="6344031"/>
                  </a:lnTo>
                  <a:cubicBezTo>
                    <a:pt x="86106" y="6344031"/>
                    <a:pt x="0" y="6257925"/>
                    <a:pt x="0" y="6152134"/>
                  </a:cubicBezTo>
                  <a:lnTo>
                    <a:pt x="0" y="3172079"/>
                  </a:lnTo>
                  <a:cubicBezTo>
                    <a:pt x="0" y="2743835"/>
                    <a:pt x="83820" y="2328418"/>
                    <a:pt x="249301" y="1937385"/>
                  </a:cubicBezTo>
                  <a:cubicBezTo>
                    <a:pt x="409067" y="1559687"/>
                    <a:pt x="637794" y="1220470"/>
                    <a:pt x="929132" y="929132"/>
                  </a:cubicBezTo>
                  <a:cubicBezTo>
                    <a:pt x="1220470" y="637794"/>
                    <a:pt x="1559687" y="409067"/>
                    <a:pt x="1937385" y="249301"/>
                  </a:cubicBezTo>
                  <a:cubicBezTo>
                    <a:pt x="2328418" y="83947"/>
                    <a:pt x="2743835" y="0"/>
                    <a:pt x="3172079" y="0"/>
                  </a:cubicBezTo>
                  <a:cubicBezTo>
                    <a:pt x="3600323" y="0"/>
                    <a:pt x="4015740" y="83820"/>
                    <a:pt x="4406773" y="249301"/>
                  </a:cubicBezTo>
                  <a:cubicBezTo>
                    <a:pt x="4784471" y="409067"/>
                    <a:pt x="5123688" y="637794"/>
                    <a:pt x="5415026" y="929132"/>
                  </a:cubicBezTo>
                  <a:cubicBezTo>
                    <a:pt x="5706364" y="1220470"/>
                    <a:pt x="5935091" y="1559687"/>
                    <a:pt x="6094857" y="1937385"/>
                  </a:cubicBezTo>
                  <a:cubicBezTo>
                    <a:pt x="6260211" y="2328418"/>
                    <a:pt x="6344158" y="2743835"/>
                    <a:pt x="6344158" y="3172079"/>
                  </a:cubicBezTo>
                  <a:lnTo>
                    <a:pt x="6344158" y="6152261"/>
                  </a:lnTo>
                  <a:cubicBezTo>
                    <a:pt x="6344158" y="6258052"/>
                    <a:pt x="6258052" y="6344031"/>
                    <a:pt x="6152261" y="6344031"/>
                  </a:cubicBezTo>
                  <a:close/>
                  <a:moveTo>
                    <a:pt x="3172079" y="16383"/>
                  </a:moveTo>
                  <a:cubicBezTo>
                    <a:pt x="2746121" y="16383"/>
                    <a:pt x="2332736" y="99822"/>
                    <a:pt x="1943735" y="264414"/>
                  </a:cubicBezTo>
                  <a:cubicBezTo>
                    <a:pt x="1567942" y="423291"/>
                    <a:pt x="1230503" y="650875"/>
                    <a:pt x="940689" y="940689"/>
                  </a:cubicBezTo>
                  <a:cubicBezTo>
                    <a:pt x="650875" y="1230503"/>
                    <a:pt x="423291" y="1567942"/>
                    <a:pt x="264414" y="1943735"/>
                  </a:cubicBezTo>
                  <a:cubicBezTo>
                    <a:pt x="99822" y="2332736"/>
                    <a:pt x="16510" y="2745994"/>
                    <a:pt x="16510" y="3172079"/>
                  </a:cubicBezTo>
                  <a:lnTo>
                    <a:pt x="16510" y="6152261"/>
                  </a:lnTo>
                  <a:cubicBezTo>
                    <a:pt x="16510" y="6249035"/>
                    <a:pt x="95250" y="6327775"/>
                    <a:pt x="192024" y="6327775"/>
                  </a:cubicBezTo>
                  <a:lnTo>
                    <a:pt x="6152388" y="6327775"/>
                  </a:lnTo>
                  <a:cubicBezTo>
                    <a:pt x="6249162" y="6327775"/>
                    <a:pt x="6327902" y="6249035"/>
                    <a:pt x="6327902" y="6152261"/>
                  </a:cubicBezTo>
                  <a:lnTo>
                    <a:pt x="6327902" y="3172079"/>
                  </a:lnTo>
                  <a:cubicBezTo>
                    <a:pt x="6327902" y="2746121"/>
                    <a:pt x="6244463" y="2332736"/>
                    <a:pt x="6079871" y="1943735"/>
                  </a:cubicBezTo>
                  <a:cubicBezTo>
                    <a:pt x="5920994" y="1567942"/>
                    <a:pt x="5693410" y="1230503"/>
                    <a:pt x="5403596" y="940689"/>
                  </a:cubicBezTo>
                  <a:cubicBezTo>
                    <a:pt x="5113782" y="650875"/>
                    <a:pt x="4776343" y="423291"/>
                    <a:pt x="4400550" y="264414"/>
                  </a:cubicBezTo>
                  <a:cubicBezTo>
                    <a:pt x="4011422" y="99822"/>
                    <a:pt x="3598164" y="16383"/>
                    <a:pt x="3172079" y="16383"/>
                  </a:cubicBezTo>
                  <a:close/>
                </a:path>
              </a:pathLst>
            </a:custGeom>
            <a:solidFill>
              <a:srgbClr val="D4293D"/>
            </a:solidFill>
          </p:spPr>
          <p:txBody>
            <a:bodyPr/>
            <a:lstStyle/>
            <a:p>
              <a:endParaRPr lang="en-JP"/>
            </a:p>
          </p:txBody>
        </p:sp>
      </p:grpSp>
      <p:grpSp>
        <p:nvGrpSpPr>
          <p:cNvPr id="7" name="Group 7"/>
          <p:cNvGrpSpPr>
            <a:grpSpLocks noChangeAspect="1"/>
          </p:cNvGrpSpPr>
          <p:nvPr/>
        </p:nvGrpSpPr>
        <p:grpSpPr>
          <a:xfrm>
            <a:off x="1028700" y="1028700"/>
            <a:ext cx="4942108" cy="4942108"/>
            <a:chOff x="0" y="0"/>
            <a:chExt cx="6350000" cy="6350000"/>
          </a:xfrm>
        </p:grpSpPr>
        <p:sp>
          <p:nvSpPr>
            <p:cNvPr id="8" name="Freeform 8"/>
            <p:cNvSpPr/>
            <p:nvPr/>
          </p:nvSpPr>
          <p:spPr>
            <a:xfrm flipH="1">
              <a:off x="14097" y="15621"/>
              <a:ext cx="6327648" cy="6327775"/>
            </a:xfrm>
            <a:custGeom>
              <a:avLst/>
              <a:gdLst/>
              <a:ahLst/>
              <a:cxnLst/>
              <a:rect l="l" t="t" r="r" b="b"/>
              <a:pathLst>
                <a:path w="6327648" h="6327775">
                  <a:moveTo>
                    <a:pt x="193548" y="6327775"/>
                  </a:moveTo>
                  <a:lnTo>
                    <a:pt x="6134100" y="6327775"/>
                  </a:lnTo>
                  <a:cubicBezTo>
                    <a:pt x="6241034" y="6327775"/>
                    <a:pt x="6327648" y="6241034"/>
                    <a:pt x="6327648" y="6134227"/>
                  </a:cubicBezTo>
                  <a:lnTo>
                    <a:pt x="6327648" y="3163951"/>
                  </a:lnTo>
                  <a:cubicBezTo>
                    <a:pt x="6327648" y="1416558"/>
                    <a:pt x="4911090" y="0"/>
                    <a:pt x="3163824" y="0"/>
                  </a:cubicBezTo>
                  <a:lnTo>
                    <a:pt x="3163824" y="0"/>
                  </a:lnTo>
                  <a:cubicBezTo>
                    <a:pt x="1416431" y="0"/>
                    <a:pt x="0" y="1416558"/>
                    <a:pt x="0" y="3163824"/>
                  </a:cubicBezTo>
                  <a:lnTo>
                    <a:pt x="0" y="6134100"/>
                  </a:lnTo>
                  <a:cubicBezTo>
                    <a:pt x="0" y="6241034"/>
                    <a:pt x="86614" y="6327775"/>
                    <a:pt x="193548" y="6327775"/>
                  </a:cubicBezTo>
                  <a:close/>
                </a:path>
              </a:pathLst>
            </a:custGeom>
            <a:blipFill>
              <a:blip r:embed="rId9"/>
              <a:stretch>
                <a:fillRect l="-50003"/>
              </a:stretch>
            </a:blipFill>
          </p:spPr>
          <p:txBody>
            <a:bodyPr/>
            <a:lstStyle/>
            <a:p>
              <a:endParaRPr lang="en-JP"/>
            </a:p>
          </p:txBody>
        </p:sp>
        <p:sp>
          <p:nvSpPr>
            <p:cNvPr id="9" name="Freeform 9"/>
            <p:cNvSpPr/>
            <p:nvPr/>
          </p:nvSpPr>
          <p:spPr>
            <a:xfrm>
              <a:off x="5842" y="7493"/>
              <a:ext cx="6344158" cy="6344031"/>
            </a:xfrm>
            <a:custGeom>
              <a:avLst/>
              <a:gdLst/>
              <a:ahLst/>
              <a:cxnLst/>
              <a:rect l="l" t="t" r="r" b="b"/>
              <a:pathLst>
                <a:path w="6344158" h="6344031">
                  <a:moveTo>
                    <a:pt x="6152261" y="6344031"/>
                  </a:moveTo>
                  <a:lnTo>
                    <a:pt x="191897" y="6344031"/>
                  </a:lnTo>
                  <a:cubicBezTo>
                    <a:pt x="86106" y="6344031"/>
                    <a:pt x="0" y="6257925"/>
                    <a:pt x="0" y="6152134"/>
                  </a:cubicBezTo>
                  <a:lnTo>
                    <a:pt x="0" y="3172079"/>
                  </a:lnTo>
                  <a:cubicBezTo>
                    <a:pt x="0" y="2743835"/>
                    <a:pt x="83820" y="2328418"/>
                    <a:pt x="249301" y="1937385"/>
                  </a:cubicBezTo>
                  <a:cubicBezTo>
                    <a:pt x="409067" y="1559687"/>
                    <a:pt x="637794" y="1220470"/>
                    <a:pt x="929132" y="929132"/>
                  </a:cubicBezTo>
                  <a:cubicBezTo>
                    <a:pt x="1220470" y="637794"/>
                    <a:pt x="1559687" y="409067"/>
                    <a:pt x="1937385" y="249301"/>
                  </a:cubicBezTo>
                  <a:cubicBezTo>
                    <a:pt x="2328418" y="83947"/>
                    <a:pt x="2743835" y="0"/>
                    <a:pt x="3172079" y="0"/>
                  </a:cubicBezTo>
                  <a:cubicBezTo>
                    <a:pt x="3600323" y="0"/>
                    <a:pt x="4015740" y="83820"/>
                    <a:pt x="4406773" y="249301"/>
                  </a:cubicBezTo>
                  <a:cubicBezTo>
                    <a:pt x="4784471" y="409067"/>
                    <a:pt x="5123688" y="637794"/>
                    <a:pt x="5415026" y="929132"/>
                  </a:cubicBezTo>
                  <a:cubicBezTo>
                    <a:pt x="5706364" y="1220470"/>
                    <a:pt x="5935091" y="1559687"/>
                    <a:pt x="6094857" y="1937385"/>
                  </a:cubicBezTo>
                  <a:cubicBezTo>
                    <a:pt x="6260211" y="2328418"/>
                    <a:pt x="6344158" y="2743835"/>
                    <a:pt x="6344158" y="3172079"/>
                  </a:cubicBezTo>
                  <a:lnTo>
                    <a:pt x="6344158" y="6152261"/>
                  </a:lnTo>
                  <a:cubicBezTo>
                    <a:pt x="6344158" y="6258052"/>
                    <a:pt x="6258052" y="6344031"/>
                    <a:pt x="6152261" y="6344031"/>
                  </a:cubicBezTo>
                  <a:close/>
                  <a:moveTo>
                    <a:pt x="3172079" y="16383"/>
                  </a:moveTo>
                  <a:cubicBezTo>
                    <a:pt x="2746121" y="16383"/>
                    <a:pt x="2332736" y="99822"/>
                    <a:pt x="1943735" y="264414"/>
                  </a:cubicBezTo>
                  <a:cubicBezTo>
                    <a:pt x="1567942" y="423291"/>
                    <a:pt x="1230503" y="650875"/>
                    <a:pt x="940689" y="940689"/>
                  </a:cubicBezTo>
                  <a:cubicBezTo>
                    <a:pt x="650875" y="1230503"/>
                    <a:pt x="423291" y="1567942"/>
                    <a:pt x="264414" y="1943735"/>
                  </a:cubicBezTo>
                  <a:cubicBezTo>
                    <a:pt x="99822" y="2332736"/>
                    <a:pt x="16510" y="2745994"/>
                    <a:pt x="16510" y="3172079"/>
                  </a:cubicBezTo>
                  <a:lnTo>
                    <a:pt x="16510" y="6152261"/>
                  </a:lnTo>
                  <a:cubicBezTo>
                    <a:pt x="16510" y="6249035"/>
                    <a:pt x="95250" y="6327775"/>
                    <a:pt x="192024" y="6327775"/>
                  </a:cubicBezTo>
                  <a:lnTo>
                    <a:pt x="6152388" y="6327775"/>
                  </a:lnTo>
                  <a:cubicBezTo>
                    <a:pt x="6249162" y="6327775"/>
                    <a:pt x="6327902" y="6249035"/>
                    <a:pt x="6327902" y="6152261"/>
                  </a:cubicBezTo>
                  <a:lnTo>
                    <a:pt x="6327902" y="3172079"/>
                  </a:lnTo>
                  <a:cubicBezTo>
                    <a:pt x="6327902" y="2746121"/>
                    <a:pt x="6244463" y="2332736"/>
                    <a:pt x="6079871" y="1943735"/>
                  </a:cubicBezTo>
                  <a:cubicBezTo>
                    <a:pt x="5920994" y="1567942"/>
                    <a:pt x="5693410" y="1230503"/>
                    <a:pt x="5403596" y="940689"/>
                  </a:cubicBezTo>
                  <a:cubicBezTo>
                    <a:pt x="5113782" y="650875"/>
                    <a:pt x="4776343" y="423291"/>
                    <a:pt x="4400550" y="264414"/>
                  </a:cubicBezTo>
                  <a:cubicBezTo>
                    <a:pt x="4011422" y="99822"/>
                    <a:pt x="3598164" y="16383"/>
                    <a:pt x="3172079" y="16383"/>
                  </a:cubicBezTo>
                  <a:close/>
                </a:path>
              </a:pathLst>
            </a:custGeom>
            <a:solidFill>
              <a:srgbClr val="D4293D"/>
            </a:solidFill>
          </p:spPr>
          <p:txBody>
            <a:bodyPr/>
            <a:lstStyle/>
            <a:p>
              <a:endParaRPr lang="en-JP"/>
            </a:p>
          </p:txBody>
        </p:sp>
      </p:grpSp>
      <p:sp>
        <p:nvSpPr>
          <p:cNvPr id="10" name="AutoShape 10"/>
          <p:cNvSpPr/>
          <p:nvPr/>
        </p:nvSpPr>
        <p:spPr>
          <a:xfrm rot="5400000">
            <a:off x="7827715" y="2344985"/>
            <a:ext cx="2661146" cy="0"/>
          </a:xfrm>
          <a:prstGeom prst="line">
            <a:avLst/>
          </a:prstGeom>
          <a:ln w="28575" cap="rnd">
            <a:solidFill>
              <a:srgbClr val="D4293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JP"/>
          </a:p>
        </p:txBody>
      </p:sp>
      <p:sp>
        <p:nvSpPr>
          <p:cNvPr id="11" name="AutoShape 11"/>
          <p:cNvSpPr/>
          <p:nvPr/>
        </p:nvSpPr>
        <p:spPr>
          <a:xfrm rot="5400000">
            <a:off x="7827715" y="7913440"/>
            <a:ext cx="2661146" cy="0"/>
          </a:xfrm>
          <a:prstGeom prst="line">
            <a:avLst/>
          </a:prstGeom>
          <a:ln w="28575" cap="rnd">
            <a:solidFill>
              <a:srgbClr val="D4293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JP"/>
          </a:p>
        </p:txBody>
      </p:sp>
      <p:sp>
        <p:nvSpPr>
          <p:cNvPr id="12" name="Freeform 12"/>
          <p:cNvSpPr/>
          <p:nvPr/>
        </p:nvSpPr>
        <p:spPr>
          <a:xfrm>
            <a:off x="16958008" y="807658"/>
            <a:ext cx="602585" cy="536300"/>
          </a:xfrm>
          <a:custGeom>
            <a:avLst/>
            <a:gdLst/>
            <a:ahLst/>
            <a:cxnLst/>
            <a:rect l="l" t="t" r="r" b="b"/>
            <a:pathLst>
              <a:path w="602585" h="536300">
                <a:moveTo>
                  <a:pt x="0" y="0"/>
                </a:moveTo>
                <a:lnTo>
                  <a:pt x="602584" y="0"/>
                </a:lnTo>
                <a:lnTo>
                  <a:pt x="602584" y="536300"/>
                </a:lnTo>
                <a:lnTo>
                  <a:pt x="0" y="5363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13" name="Freeform 13"/>
          <p:cNvSpPr/>
          <p:nvPr/>
        </p:nvSpPr>
        <p:spPr>
          <a:xfrm>
            <a:off x="727408" y="8990150"/>
            <a:ext cx="602585" cy="536300"/>
          </a:xfrm>
          <a:custGeom>
            <a:avLst/>
            <a:gdLst/>
            <a:ahLst/>
            <a:cxnLst/>
            <a:rect l="l" t="t" r="r" b="b"/>
            <a:pathLst>
              <a:path w="602585" h="536300">
                <a:moveTo>
                  <a:pt x="0" y="0"/>
                </a:moveTo>
                <a:lnTo>
                  <a:pt x="602584" y="0"/>
                </a:lnTo>
                <a:lnTo>
                  <a:pt x="602584" y="536300"/>
                </a:lnTo>
                <a:lnTo>
                  <a:pt x="0" y="5363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JP"/>
          </a:p>
        </p:txBody>
      </p:sp>
      <p:grpSp>
        <p:nvGrpSpPr>
          <p:cNvPr id="14" name="Group 14"/>
          <p:cNvGrpSpPr/>
          <p:nvPr/>
        </p:nvGrpSpPr>
        <p:grpSpPr>
          <a:xfrm>
            <a:off x="2740949" y="6420887"/>
            <a:ext cx="1517613" cy="352534"/>
            <a:chOff x="0" y="0"/>
            <a:chExt cx="2023481" cy="47004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512946" cy="470045"/>
            </a:xfrm>
            <a:custGeom>
              <a:avLst/>
              <a:gdLst/>
              <a:ahLst/>
              <a:cxnLst/>
              <a:rect l="l" t="t" r="r" b="b"/>
              <a:pathLst>
                <a:path w="512946" h="470045">
                  <a:moveTo>
                    <a:pt x="0" y="0"/>
                  </a:moveTo>
                  <a:lnTo>
                    <a:pt x="512946" y="0"/>
                  </a:lnTo>
                  <a:lnTo>
                    <a:pt x="512946" y="470045"/>
                  </a:lnTo>
                  <a:lnTo>
                    <a:pt x="0" y="4700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755267" y="0"/>
              <a:ext cx="512946" cy="470045"/>
            </a:xfrm>
            <a:custGeom>
              <a:avLst/>
              <a:gdLst/>
              <a:ahLst/>
              <a:cxnLst/>
              <a:rect l="l" t="t" r="r" b="b"/>
              <a:pathLst>
                <a:path w="512946" h="470045">
                  <a:moveTo>
                    <a:pt x="0" y="0"/>
                  </a:moveTo>
                  <a:lnTo>
                    <a:pt x="512946" y="0"/>
                  </a:lnTo>
                  <a:lnTo>
                    <a:pt x="512946" y="470045"/>
                  </a:lnTo>
                  <a:lnTo>
                    <a:pt x="0" y="4700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1510535" y="0"/>
              <a:ext cx="512946" cy="470045"/>
            </a:xfrm>
            <a:custGeom>
              <a:avLst/>
              <a:gdLst/>
              <a:ahLst/>
              <a:cxnLst/>
              <a:rect l="l" t="t" r="r" b="b"/>
              <a:pathLst>
                <a:path w="512946" h="470045">
                  <a:moveTo>
                    <a:pt x="0" y="0"/>
                  </a:moveTo>
                  <a:lnTo>
                    <a:pt x="512946" y="0"/>
                  </a:lnTo>
                  <a:lnTo>
                    <a:pt x="512946" y="470045"/>
                  </a:lnTo>
                  <a:lnTo>
                    <a:pt x="0" y="4700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4595891" y="2261840"/>
            <a:ext cx="384710" cy="1428007"/>
            <a:chOff x="0" y="0"/>
            <a:chExt cx="512946" cy="1904008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512946" cy="470045"/>
            </a:xfrm>
            <a:custGeom>
              <a:avLst/>
              <a:gdLst/>
              <a:ahLst/>
              <a:cxnLst/>
              <a:rect l="l" t="t" r="r" b="b"/>
              <a:pathLst>
                <a:path w="512946" h="470045">
                  <a:moveTo>
                    <a:pt x="0" y="0"/>
                  </a:moveTo>
                  <a:lnTo>
                    <a:pt x="512946" y="0"/>
                  </a:lnTo>
                  <a:lnTo>
                    <a:pt x="512946" y="470045"/>
                  </a:lnTo>
                  <a:lnTo>
                    <a:pt x="0" y="4700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sp>
          <p:nvSpPr>
            <p:cNvPr id="20" name="Freeform 20"/>
            <p:cNvSpPr/>
            <p:nvPr/>
          </p:nvSpPr>
          <p:spPr>
            <a:xfrm>
              <a:off x="0" y="1433963"/>
              <a:ext cx="512946" cy="470045"/>
            </a:xfrm>
            <a:custGeom>
              <a:avLst/>
              <a:gdLst/>
              <a:ahLst/>
              <a:cxnLst/>
              <a:rect l="l" t="t" r="r" b="b"/>
              <a:pathLst>
                <a:path w="512946" h="470045">
                  <a:moveTo>
                    <a:pt x="0" y="0"/>
                  </a:moveTo>
                  <a:lnTo>
                    <a:pt x="512946" y="0"/>
                  </a:lnTo>
                  <a:lnTo>
                    <a:pt x="512946" y="470045"/>
                  </a:lnTo>
                  <a:lnTo>
                    <a:pt x="0" y="4700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sp>
          <p:nvSpPr>
            <p:cNvPr id="21" name="Freeform 21"/>
            <p:cNvSpPr/>
            <p:nvPr/>
          </p:nvSpPr>
          <p:spPr>
            <a:xfrm>
              <a:off x="0" y="710462"/>
              <a:ext cx="512946" cy="470045"/>
            </a:xfrm>
            <a:custGeom>
              <a:avLst/>
              <a:gdLst/>
              <a:ahLst/>
              <a:cxnLst/>
              <a:rect l="l" t="t" r="r" b="b"/>
              <a:pathLst>
                <a:path w="512946" h="470045">
                  <a:moveTo>
                    <a:pt x="0" y="0"/>
                  </a:moveTo>
                  <a:lnTo>
                    <a:pt x="512946" y="0"/>
                  </a:lnTo>
                  <a:lnTo>
                    <a:pt x="512946" y="470046"/>
                  </a:lnTo>
                  <a:lnTo>
                    <a:pt x="0" y="4700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6862090" y="4488011"/>
            <a:ext cx="4563818" cy="12824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4200" b="1" dirty="0">
                <a:solidFill>
                  <a:srgbClr val="D4293D"/>
                </a:solidFill>
                <a:latin typeface="Barlow Heavy"/>
                <a:ea typeface="Barlow Heavy"/>
                <a:cs typeface="Barlow Heavy"/>
                <a:sym typeface="Barlow Heavy"/>
              </a:rPr>
              <a:t>What did you do in 2002?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782649" y="-817183"/>
            <a:ext cx="8722702" cy="16248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719"/>
              </a:lnSpc>
            </a:pPr>
            <a:r>
              <a:rPr lang="en-US" sz="10599" b="1" spc="529" dirty="0">
                <a:solidFill>
                  <a:srgbClr val="D4293D">
                    <a:alpha val="49804"/>
                  </a:srgbClr>
                </a:solidFill>
                <a:latin typeface="Barlow Heavy"/>
                <a:ea typeface="Barlow Heavy"/>
                <a:cs typeface="Barlow Heavy"/>
                <a:sym typeface="Barlow Heavy"/>
              </a:rPr>
              <a:t>2002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782649" y="9469817"/>
            <a:ext cx="8722702" cy="16248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719"/>
              </a:lnSpc>
            </a:pPr>
            <a:r>
              <a:rPr lang="en-US" sz="10599" b="1" spc="529" dirty="0">
                <a:solidFill>
                  <a:srgbClr val="D4293D">
                    <a:alpha val="49804"/>
                  </a:srgbClr>
                </a:solidFill>
                <a:latin typeface="Barlow Heavy"/>
                <a:ea typeface="Barlow Heavy"/>
                <a:cs typeface="Barlow Heavy"/>
                <a:sym typeface="Barlow Heavy"/>
              </a:rPr>
              <a:t>2002</a:t>
            </a:r>
          </a:p>
        </p:txBody>
      </p:sp>
      <p:pic>
        <p:nvPicPr>
          <p:cNvPr id="25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F3048A46-14C0-29DA-53D8-A1582A4DC1B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8899525" y="4899025"/>
            <a:ext cx="487363" cy="487363"/>
          </a:xfrm>
          <a:prstGeom prst="rect">
            <a:avLst/>
          </a:prstGeom>
        </p:spPr>
      </p:pic>
    </p:spTree>
  </p:cSld>
  <p:clrMapOvr>
    <a:masterClrMapping/>
  </p:clrMapOvr>
  <p:transition advTm="7855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55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CE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8001000" y="0"/>
            <a:ext cx="10287000" cy="10287000"/>
          </a:xfrm>
          <a:custGeom>
            <a:avLst/>
            <a:gdLst/>
            <a:ahLst/>
            <a:cxnLst/>
            <a:rect l="l" t="t" r="r" b="b"/>
            <a:pathLst>
              <a:path w="10287000" h="10287000">
                <a:moveTo>
                  <a:pt x="10287000" y="0"/>
                </a:moveTo>
                <a:lnTo>
                  <a:pt x="0" y="0"/>
                </a:lnTo>
                <a:lnTo>
                  <a:pt x="0" y="10287000"/>
                </a:lnTo>
                <a:lnTo>
                  <a:pt x="10287000" y="1028700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t="-38228" r="-38228"/>
            </a:stretch>
          </a:blipFill>
        </p:spPr>
        <p:txBody>
          <a:bodyPr/>
          <a:lstStyle/>
          <a:p>
            <a:endParaRPr lang="en-JP"/>
          </a:p>
        </p:txBody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1963893" y="1028700"/>
            <a:ext cx="8233890" cy="8233890"/>
            <a:chOff x="0" y="0"/>
            <a:chExt cx="5615940" cy="5615940"/>
          </a:xfr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4" name="Freeform 4"/>
            <p:cNvSpPr/>
            <p:nvPr/>
          </p:nvSpPr>
          <p:spPr>
            <a:xfrm>
              <a:off x="16510" y="15240"/>
              <a:ext cx="5584190" cy="5584190"/>
            </a:xfrm>
            <a:custGeom>
              <a:avLst/>
              <a:gdLst/>
              <a:ahLst/>
              <a:cxnLst/>
              <a:rect l="l" t="t" r="r" b="b"/>
              <a:pathLst>
                <a:path w="5584190" h="5584190">
                  <a:moveTo>
                    <a:pt x="0" y="0"/>
                  </a:moveTo>
                  <a:lnTo>
                    <a:pt x="5584190" y="0"/>
                  </a:lnTo>
                  <a:lnTo>
                    <a:pt x="5584190" y="5584190"/>
                  </a:lnTo>
                  <a:lnTo>
                    <a:pt x="0" y="5584190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JP"/>
            </a:p>
          </p:txBody>
        </p:sp>
        <p:sp>
          <p:nvSpPr>
            <p:cNvPr id="5" name="Freeform 5"/>
            <p:cNvSpPr/>
            <p:nvPr/>
          </p:nvSpPr>
          <p:spPr>
            <a:xfrm>
              <a:off x="0" y="0"/>
              <a:ext cx="5615940" cy="5615940"/>
            </a:xfrm>
            <a:custGeom>
              <a:avLst/>
              <a:gdLst/>
              <a:ahLst/>
              <a:cxnLst/>
              <a:rect l="l" t="t" r="r" b="b"/>
              <a:pathLst>
                <a:path w="5615940" h="5615940">
                  <a:moveTo>
                    <a:pt x="5615940" y="5615940"/>
                  </a:moveTo>
                  <a:lnTo>
                    <a:pt x="0" y="5615940"/>
                  </a:lnTo>
                  <a:lnTo>
                    <a:pt x="0" y="0"/>
                  </a:lnTo>
                  <a:lnTo>
                    <a:pt x="5615940" y="0"/>
                  </a:lnTo>
                  <a:lnTo>
                    <a:pt x="5615940" y="5615940"/>
                  </a:lnTo>
                  <a:close/>
                  <a:moveTo>
                    <a:pt x="31750" y="5584190"/>
                  </a:moveTo>
                  <a:lnTo>
                    <a:pt x="5584190" y="5584190"/>
                  </a:lnTo>
                  <a:lnTo>
                    <a:pt x="5584190" y="31750"/>
                  </a:lnTo>
                  <a:lnTo>
                    <a:pt x="31750" y="31750"/>
                  </a:lnTo>
                  <a:lnTo>
                    <a:pt x="31750" y="558419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JP"/>
            </a:p>
          </p:txBody>
        </p:sp>
      </p:grpSp>
      <p:sp>
        <p:nvSpPr>
          <p:cNvPr id="7" name="Freeform 7"/>
          <p:cNvSpPr/>
          <p:nvPr/>
        </p:nvSpPr>
        <p:spPr>
          <a:xfrm>
            <a:off x="9648485" y="2987063"/>
            <a:ext cx="1098596" cy="977750"/>
          </a:xfrm>
          <a:custGeom>
            <a:avLst/>
            <a:gdLst/>
            <a:ahLst/>
            <a:cxnLst/>
            <a:rect l="l" t="t" r="r" b="b"/>
            <a:pathLst>
              <a:path w="1098596" h="977750">
                <a:moveTo>
                  <a:pt x="0" y="0"/>
                </a:moveTo>
                <a:lnTo>
                  <a:pt x="1098596" y="0"/>
                </a:lnTo>
                <a:lnTo>
                  <a:pt x="1098596" y="977751"/>
                </a:lnTo>
                <a:lnTo>
                  <a:pt x="0" y="97775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JP"/>
          </a:p>
        </p:txBody>
      </p:sp>
      <p:grpSp>
        <p:nvGrpSpPr>
          <p:cNvPr id="8" name="Group 8"/>
          <p:cNvGrpSpPr/>
          <p:nvPr/>
        </p:nvGrpSpPr>
        <p:grpSpPr>
          <a:xfrm>
            <a:off x="11436389" y="6217111"/>
            <a:ext cx="1517611" cy="352534"/>
            <a:chOff x="0" y="0"/>
            <a:chExt cx="2023481" cy="47004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12946" cy="470045"/>
            </a:xfrm>
            <a:custGeom>
              <a:avLst/>
              <a:gdLst/>
              <a:ahLst/>
              <a:cxnLst/>
              <a:rect l="l" t="t" r="r" b="b"/>
              <a:pathLst>
                <a:path w="512946" h="470045">
                  <a:moveTo>
                    <a:pt x="0" y="0"/>
                  </a:moveTo>
                  <a:lnTo>
                    <a:pt x="512946" y="0"/>
                  </a:lnTo>
                  <a:lnTo>
                    <a:pt x="512946" y="470045"/>
                  </a:lnTo>
                  <a:lnTo>
                    <a:pt x="0" y="4700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755267" y="0"/>
              <a:ext cx="512946" cy="470045"/>
            </a:xfrm>
            <a:custGeom>
              <a:avLst/>
              <a:gdLst/>
              <a:ahLst/>
              <a:cxnLst/>
              <a:rect l="l" t="t" r="r" b="b"/>
              <a:pathLst>
                <a:path w="512946" h="470045">
                  <a:moveTo>
                    <a:pt x="0" y="0"/>
                  </a:moveTo>
                  <a:lnTo>
                    <a:pt x="512946" y="0"/>
                  </a:lnTo>
                  <a:lnTo>
                    <a:pt x="512946" y="470045"/>
                  </a:lnTo>
                  <a:lnTo>
                    <a:pt x="0" y="4700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1510535" y="0"/>
              <a:ext cx="512946" cy="470045"/>
            </a:xfrm>
            <a:custGeom>
              <a:avLst/>
              <a:gdLst/>
              <a:ahLst/>
              <a:cxnLst/>
              <a:rect l="l" t="t" r="r" b="b"/>
              <a:pathLst>
                <a:path w="512946" h="470045">
                  <a:moveTo>
                    <a:pt x="0" y="0"/>
                  </a:moveTo>
                  <a:lnTo>
                    <a:pt x="512946" y="0"/>
                  </a:lnTo>
                  <a:lnTo>
                    <a:pt x="512946" y="470045"/>
                  </a:lnTo>
                  <a:lnTo>
                    <a:pt x="0" y="4700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1681426" y="7184314"/>
            <a:ext cx="5073048" cy="11028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320"/>
              </a:lnSpc>
            </a:pPr>
            <a:r>
              <a:rPr lang="en-US" altLang="ja-JP" sz="3600" b="1">
                <a:solidFill>
                  <a:srgbClr val="D4293D"/>
                </a:solidFill>
                <a:latin typeface="Barlow Bold"/>
                <a:ea typeface="Barlow Bold"/>
                <a:cs typeface="Barlow Bold"/>
                <a:sym typeface="Barlow Bold"/>
              </a:rPr>
              <a:t>Let’s</a:t>
            </a:r>
            <a:r>
              <a:rPr lang="ja-JP" altLang="en-US" sz="3600" b="1">
                <a:solidFill>
                  <a:srgbClr val="D4293D"/>
                </a:solidFill>
                <a:latin typeface="Barlow Bold"/>
                <a:ea typeface="Barlow Bold"/>
                <a:cs typeface="Barlow Bold"/>
                <a:sym typeface="Barlow Bold"/>
              </a:rPr>
              <a:t> </a:t>
            </a:r>
            <a:r>
              <a:rPr lang="en-US" altLang="ja-JP" sz="3600" b="1">
                <a:solidFill>
                  <a:srgbClr val="D4293D"/>
                </a:solidFill>
                <a:latin typeface="Barlow Bold"/>
                <a:ea typeface="Barlow Bold"/>
                <a:cs typeface="Barlow Bold"/>
                <a:sym typeface="Barlow Bold"/>
              </a:rPr>
              <a:t>watch</a:t>
            </a:r>
            <a:r>
              <a:rPr lang="ja-JP" altLang="en-US" sz="3600" b="1">
                <a:solidFill>
                  <a:srgbClr val="D4293D"/>
                </a:solidFill>
                <a:latin typeface="Barlow Bold"/>
                <a:ea typeface="Barlow Bold"/>
                <a:cs typeface="Barlow Bold"/>
                <a:sym typeface="Barlow Bold"/>
              </a:rPr>
              <a:t> </a:t>
            </a:r>
            <a:r>
              <a:rPr lang="en-US" altLang="ja-JP" sz="3600" b="1">
                <a:solidFill>
                  <a:srgbClr val="D4293D"/>
                </a:solidFill>
                <a:latin typeface="Barlow Bold"/>
                <a:ea typeface="Barlow Bold"/>
                <a:cs typeface="Barlow Bold"/>
                <a:sym typeface="Barlow Bold"/>
              </a:rPr>
              <a:t>the</a:t>
            </a:r>
            <a:r>
              <a:rPr lang="ja-JP" altLang="en-US" sz="3600" b="1">
                <a:solidFill>
                  <a:srgbClr val="D4293D"/>
                </a:solidFill>
                <a:latin typeface="Barlow Bold"/>
                <a:ea typeface="Barlow Bold"/>
                <a:cs typeface="Barlow Bold"/>
                <a:sym typeface="Barlow Bold"/>
              </a:rPr>
              <a:t> </a:t>
            </a:r>
            <a:r>
              <a:rPr lang="en-US" altLang="ja-JP" sz="3600" b="1">
                <a:solidFill>
                  <a:srgbClr val="D4293D"/>
                </a:solidFill>
                <a:latin typeface="Barlow Bold"/>
                <a:ea typeface="Barlow Bold"/>
                <a:cs typeface="Barlow Bold"/>
                <a:sym typeface="Barlow Bold"/>
              </a:rPr>
              <a:t>MV</a:t>
            </a:r>
            <a:r>
              <a:rPr lang="ja-JP" altLang="en-US" sz="3600" b="1">
                <a:solidFill>
                  <a:srgbClr val="D4293D"/>
                </a:solidFill>
                <a:latin typeface="Barlow Bold"/>
                <a:ea typeface="Barlow Bold"/>
                <a:cs typeface="Barlow Bold"/>
                <a:sym typeface="Barlow Bold"/>
              </a:rPr>
              <a:t> </a:t>
            </a:r>
            <a:r>
              <a:rPr lang="en-US" altLang="ja-JP" sz="3600" b="1">
                <a:solidFill>
                  <a:srgbClr val="D4293D"/>
                </a:solidFill>
                <a:latin typeface="Barlow Bold"/>
                <a:ea typeface="Barlow Bold"/>
                <a:cs typeface="Barlow Bold"/>
                <a:sym typeface="Barlow Bold"/>
              </a:rPr>
              <a:t>“2002”</a:t>
            </a:r>
            <a:r>
              <a:rPr lang="ja-JP" altLang="en-US" sz="3600" b="1">
                <a:solidFill>
                  <a:srgbClr val="D4293D"/>
                </a:solidFill>
                <a:latin typeface="Barlow Bold"/>
                <a:ea typeface="Barlow Bold"/>
                <a:cs typeface="Barlow Bold"/>
                <a:sym typeface="Barlow Bold"/>
              </a:rPr>
              <a:t> </a:t>
            </a:r>
            <a:r>
              <a:rPr lang="en-US" altLang="ja-JP" sz="3600" b="1" u="sng">
                <a:solidFill>
                  <a:srgbClr val="D4293D"/>
                </a:solidFill>
                <a:latin typeface="Barlow Bold"/>
                <a:ea typeface="Barlow Bold"/>
                <a:cs typeface="Barlow Bold"/>
                <a:sym typeface="Barlow Bold"/>
              </a:rPr>
              <a:t>without</a:t>
            </a:r>
            <a:r>
              <a:rPr lang="ja-JP" altLang="en-US" sz="3600" b="1" u="sng">
                <a:solidFill>
                  <a:srgbClr val="D4293D"/>
                </a:solidFill>
                <a:latin typeface="Barlow Bold"/>
                <a:ea typeface="Barlow Bold"/>
                <a:cs typeface="Barlow Bold"/>
                <a:sym typeface="Barlow Bold"/>
              </a:rPr>
              <a:t> </a:t>
            </a:r>
            <a:r>
              <a:rPr lang="en-US" altLang="ja-JP" sz="3600" b="1" u="sng">
                <a:solidFill>
                  <a:srgbClr val="D4293D"/>
                </a:solidFill>
                <a:latin typeface="Barlow Bold"/>
                <a:ea typeface="Barlow Bold"/>
                <a:cs typeface="Barlow Bold"/>
                <a:sym typeface="Barlow Bold"/>
              </a:rPr>
              <a:t>sound</a:t>
            </a:r>
            <a:r>
              <a:rPr lang="en-US" altLang="ja-JP" sz="3600" b="1">
                <a:solidFill>
                  <a:srgbClr val="D4293D"/>
                </a:solidFill>
                <a:latin typeface="Barlow Bold"/>
                <a:ea typeface="Barlow Bold"/>
                <a:cs typeface="Barlow Bold"/>
                <a:sym typeface="Barlow Bold"/>
              </a:rPr>
              <a:t>!</a:t>
            </a:r>
            <a:endParaRPr lang="en-US" sz="3600" b="1">
              <a:solidFill>
                <a:srgbClr val="D4293D"/>
              </a:solidFill>
              <a:latin typeface="Barlow Bold"/>
              <a:ea typeface="Barlow Bold"/>
              <a:cs typeface="Barlow Bold"/>
              <a:sym typeface="Barlow Bold"/>
            </a:endParaRPr>
          </a:p>
        </p:txBody>
      </p:sp>
      <p:sp>
        <p:nvSpPr>
          <p:cNvPr id="13" name="TextBox 13"/>
          <p:cNvSpPr txBox="1"/>
          <p:nvPr/>
        </p:nvSpPr>
        <p:spPr>
          <a:xfrm rot="-5400000">
            <a:off x="14494656" y="4376738"/>
            <a:ext cx="7434686" cy="1533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999"/>
              </a:lnSpc>
            </a:pPr>
            <a:r>
              <a:rPr lang="en-US" sz="9999" b="1" spc="499">
                <a:solidFill>
                  <a:srgbClr val="D4293D">
                    <a:alpha val="49804"/>
                  </a:srgbClr>
                </a:solidFill>
                <a:latin typeface="Barlow Heavy"/>
                <a:ea typeface="Barlow Heavy"/>
                <a:cs typeface="Barlow Heavy"/>
                <a:sym typeface="Barlow Heavy"/>
              </a:rPr>
              <a:t>VALENTINE</a:t>
            </a:r>
          </a:p>
        </p:txBody>
      </p:sp>
      <p:sp>
        <p:nvSpPr>
          <p:cNvPr id="14" name="TextBox 14"/>
          <p:cNvSpPr txBox="1"/>
          <p:nvPr/>
        </p:nvSpPr>
        <p:spPr>
          <a:xfrm rot="-5400000">
            <a:off x="-3722106" y="4376738"/>
            <a:ext cx="7434686" cy="1533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999"/>
              </a:lnSpc>
            </a:pPr>
            <a:r>
              <a:rPr lang="en-US" sz="9999" b="1" spc="499">
                <a:solidFill>
                  <a:srgbClr val="D4293D">
                    <a:alpha val="49804"/>
                  </a:srgbClr>
                </a:solidFill>
                <a:latin typeface="Barlow Heavy"/>
                <a:ea typeface="Barlow Heavy"/>
                <a:cs typeface="Barlow Heavy"/>
                <a:sym typeface="Barlow Heavy"/>
              </a:rPr>
              <a:t>VALENTINE</a:t>
            </a:r>
          </a:p>
        </p:txBody>
      </p:sp>
      <p:sp>
        <p:nvSpPr>
          <p:cNvPr id="15" name="AutoShape 15"/>
          <p:cNvSpPr/>
          <p:nvPr/>
        </p:nvSpPr>
        <p:spPr>
          <a:xfrm rot="-10800000">
            <a:off x="11425909" y="9262590"/>
            <a:ext cx="6862091" cy="0"/>
          </a:xfrm>
          <a:prstGeom prst="line">
            <a:avLst/>
          </a:prstGeom>
          <a:ln w="28575" cap="rnd">
            <a:solidFill>
              <a:srgbClr val="D4293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JP"/>
          </a:p>
        </p:txBody>
      </p:sp>
      <p:pic>
        <p:nvPicPr>
          <p:cNvPr id="16" name="オンライン メディア 15" title="Anne-Marie - 2002 [Official Video]">
            <a:hlinkClick r:id="" action="ppaction://media"/>
            <a:extLst>
              <a:ext uri="{FF2B5EF4-FFF2-40B4-BE49-F238E27FC236}">
                <a16:creationId xmlns:a16="http://schemas.microsoft.com/office/drawing/2014/main" id="{530AE7A9-DA03-678D-46B8-88C3C7F95FCD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12"/>
          <a:stretch>
            <a:fillRect/>
          </a:stretch>
        </p:blipFill>
        <p:spPr>
          <a:xfrm>
            <a:off x="11681426" y="2601705"/>
            <a:ext cx="4868308" cy="2750594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499E7AF7-D0BF-0769-A831-D42357EA620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2967227" y="932695"/>
            <a:ext cx="1097375" cy="975445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2B2DFEB7-03A6-B990-4B64-2503CEAEB37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6001046" y="5143500"/>
            <a:ext cx="1097375" cy="975445"/>
          </a:xfrm>
          <a:prstGeom prst="rect">
            <a:avLst/>
          </a:prstGeom>
        </p:spPr>
      </p:pic>
      <p:pic>
        <p:nvPicPr>
          <p:cNvPr id="6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A4E36529-F464-64FD-5368-B6BEFB126106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8899525" y="4899025"/>
            <a:ext cx="487363" cy="487363"/>
          </a:xfrm>
          <a:prstGeom prst="rect">
            <a:avLst/>
          </a:prstGeom>
        </p:spPr>
      </p:pic>
    </p:spTree>
  </p:cSld>
  <p:clrMapOvr>
    <a:masterClrMapping/>
  </p:clrMapOvr>
  <p:transition advTm="10857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085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CE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6202" y="0"/>
            <a:ext cx="10287000" cy="10287000"/>
          </a:xfrm>
          <a:custGeom>
            <a:avLst/>
            <a:gdLst/>
            <a:ahLst/>
            <a:cxnLst/>
            <a:rect l="l" t="t" r="r" b="b"/>
            <a:pathLst>
              <a:path w="10287000" h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38228" r="-38228"/>
            </a:stretch>
          </a:blipFill>
        </p:spPr>
        <p:txBody>
          <a:bodyPr/>
          <a:lstStyle/>
          <a:p>
            <a:endParaRPr lang="ja-JP" altLang="en-US" dirty="0"/>
          </a:p>
        </p:txBody>
      </p:sp>
      <p:sp>
        <p:nvSpPr>
          <p:cNvPr id="3" name="Freeform 3"/>
          <p:cNvSpPr/>
          <p:nvPr/>
        </p:nvSpPr>
        <p:spPr>
          <a:xfrm>
            <a:off x="3248836" y="1166196"/>
            <a:ext cx="10499951" cy="10499951"/>
          </a:xfrm>
          <a:custGeom>
            <a:avLst/>
            <a:gdLst/>
            <a:ahLst/>
            <a:cxnLst/>
            <a:rect l="l" t="t" r="r" b="b"/>
            <a:pathLst>
              <a:path w="10499951" h="10499951">
                <a:moveTo>
                  <a:pt x="0" y="0"/>
                </a:moveTo>
                <a:lnTo>
                  <a:pt x="10499951" y="0"/>
                </a:lnTo>
                <a:lnTo>
                  <a:pt x="10499951" y="10499951"/>
                </a:lnTo>
                <a:lnTo>
                  <a:pt x="0" y="1049995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JP"/>
          </a:p>
        </p:txBody>
      </p: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8188157" y="1028700"/>
            <a:ext cx="8229600" cy="8229600"/>
            <a:chOff x="0" y="0"/>
            <a:chExt cx="5615940" cy="5615940"/>
          </a:xfrm>
        </p:grpSpPr>
        <p:sp>
          <p:nvSpPr>
            <p:cNvPr id="6" name="Freeform 6"/>
            <p:cNvSpPr/>
            <p:nvPr/>
          </p:nvSpPr>
          <p:spPr>
            <a:xfrm>
              <a:off x="16510" y="16510"/>
              <a:ext cx="5584190" cy="5584190"/>
            </a:xfrm>
            <a:custGeom>
              <a:avLst/>
              <a:gdLst/>
              <a:ahLst/>
              <a:cxnLst/>
              <a:rect l="l" t="t" r="r" b="b"/>
              <a:pathLst>
                <a:path w="5584190" h="5584190">
                  <a:moveTo>
                    <a:pt x="5584190" y="5584190"/>
                  </a:moveTo>
                  <a:lnTo>
                    <a:pt x="1143000" y="5584190"/>
                  </a:lnTo>
                  <a:cubicBezTo>
                    <a:pt x="511810" y="5584190"/>
                    <a:pt x="0" y="5072380"/>
                    <a:pt x="0" y="4441190"/>
                  </a:cubicBezTo>
                  <a:lnTo>
                    <a:pt x="0" y="0"/>
                  </a:lnTo>
                  <a:lnTo>
                    <a:pt x="4441190" y="0"/>
                  </a:lnTo>
                  <a:cubicBezTo>
                    <a:pt x="5072380" y="0"/>
                    <a:pt x="5584190" y="511810"/>
                    <a:pt x="5584190" y="1143000"/>
                  </a:cubicBezTo>
                  <a:lnTo>
                    <a:pt x="5584190" y="5584190"/>
                  </a:lnTo>
                  <a:close/>
                </a:path>
              </a:pathLst>
            </a:custGeom>
            <a:blipFill>
              <a:blip r:embed="rId6"/>
              <a:stretch>
                <a:fillRect l="-20869" r="-29130"/>
              </a:stretch>
            </a:blipFill>
          </p:spPr>
          <p:txBody>
            <a:bodyPr/>
            <a:lstStyle/>
            <a:p>
              <a:endParaRPr lang="en-JP"/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0"/>
              <a:ext cx="5615940" cy="5615940"/>
            </a:xfrm>
            <a:custGeom>
              <a:avLst/>
              <a:gdLst/>
              <a:ahLst/>
              <a:cxnLst/>
              <a:rect l="l" t="t" r="r" b="b"/>
              <a:pathLst>
                <a:path w="5615940" h="5615940">
                  <a:moveTo>
                    <a:pt x="5615940" y="5615940"/>
                  </a:moveTo>
                  <a:lnTo>
                    <a:pt x="1158240" y="5615940"/>
                  </a:lnTo>
                  <a:cubicBezTo>
                    <a:pt x="519430" y="5615940"/>
                    <a:pt x="0" y="5096510"/>
                    <a:pt x="0" y="4457700"/>
                  </a:cubicBezTo>
                  <a:lnTo>
                    <a:pt x="0" y="0"/>
                  </a:lnTo>
                  <a:lnTo>
                    <a:pt x="4457700" y="0"/>
                  </a:lnTo>
                  <a:cubicBezTo>
                    <a:pt x="5096510" y="0"/>
                    <a:pt x="5615940" y="519430"/>
                    <a:pt x="5615940" y="1158240"/>
                  </a:cubicBezTo>
                  <a:lnTo>
                    <a:pt x="5615940" y="5615940"/>
                  </a:lnTo>
                  <a:close/>
                  <a:moveTo>
                    <a:pt x="31750" y="31750"/>
                  </a:moveTo>
                  <a:lnTo>
                    <a:pt x="31750" y="4457700"/>
                  </a:lnTo>
                  <a:cubicBezTo>
                    <a:pt x="31750" y="5078730"/>
                    <a:pt x="537210" y="5585460"/>
                    <a:pt x="1159510" y="5585460"/>
                  </a:cubicBezTo>
                  <a:lnTo>
                    <a:pt x="5585460" y="5585460"/>
                  </a:lnTo>
                  <a:lnTo>
                    <a:pt x="5585460" y="1158240"/>
                  </a:lnTo>
                  <a:cubicBezTo>
                    <a:pt x="5585460" y="537210"/>
                    <a:pt x="5080000" y="30480"/>
                    <a:pt x="4457700" y="30480"/>
                  </a:cubicBezTo>
                  <a:lnTo>
                    <a:pt x="31750" y="30480"/>
                  </a:lnTo>
                  <a:lnTo>
                    <a:pt x="31750" y="31750"/>
                  </a:lnTo>
                  <a:close/>
                </a:path>
              </a:pathLst>
            </a:custGeom>
            <a:solidFill>
              <a:srgbClr val="D4293D"/>
            </a:solidFill>
          </p:spPr>
          <p:txBody>
            <a:bodyPr/>
            <a:lstStyle/>
            <a:p>
              <a:endParaRPr lang="en-JP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865954" y="5143500"/>
            <a:ext cx="1517613" cy="352534"/>
            <a:chOff x="0" y="0"/>
            <a:chExt cx="2023481" cy="47004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12946" cy="470045"/>
            </a:xfrm>
            <a:custGeom>
              <a:avLst/>
              <a:gdLst/>
              <a:ahLst/>
              <a:cxnLst/>
              <a:rect l="l" t="t" r="r" b="b"/>
              <a:pathLst>
                <a:path w="512946" h="470045">
                  <a:moveTo>
                    <a:pt x="0" y="0"/>
                  </a:moveTo>
                  <a:lnTo>
                    <a:pt x="512946" y="0"/>
                  </a:lnTo>
                  <a:lnTo>
                    <a:pt x="512946" y="470045"/>
                  </a:lnTo>
                  <a:lnTo>
                    <a:pt x="0" y="4700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755267" y="0"/>
              <a:ext cx="512946" cy="470045"/>
            </a:xfrm>
            <a:custGeom>
              <a:avLst/>
              <a:gdLst/>
              <a:ahLst/>
              <a:cxnLst/>
              <a:rect l="l" t="t" r="r" b="b"/>
              <a:pathLst>
                <a:path w="512946" h="470045">
                  <a:moveTo>
                    <a:pt x="0" y="0"/>
                  </a:moveTo>
                  <a:lnTo>
                    <a:pt x="512946" y="0"/>
                  </a:lnTo>
                  <a:lnTo>
                    <a:pt x="512946" y="470045"/>
                  </a:lnTo>
                  <a:lnTo>
                    <a:pt x="0" y="4700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1510535" y="0"/>
              <a:ext cx="512946" cy="470045"/>
            </a:xfrm>
            <a:custGeom>
              <a:avLst/>
              <a:gdLst/>
              <a:ahLst/>
              <a:cxnLst/>
              <a:rect l="l" t="t" r="r" b="b"/>
              <a:pathLst>
                <a:path w="512946" h="470045">
                  <a:moveTo>
                    <a:pt x="0" y="0"/>
                  </a:moveTo>
                  <a:lnTo>
                    <a:pt x="512946" y="0"/>
                  </a:lnTo>
                  <a:lnTo>
                    <a:pt x="512946" y="470045"/>
                  </a:lnTo>
                  <a:lnTo>
                    <a:pt x="0" y="4700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sp>
        <p:nvSpPr>
          <p:cNvPr id="12" name="AutoShape 12"/>
          <p:cNvSpPr/>
          <p:nvPr/>
        </p:nvSpPr>
        <p:spPr>
          <a:xfrm rot="-10800000">
            <a:off x="-495300" y="9262590"/>
            <a:ext cx="7357391" cy="0"/>
          </a:xfrm>
          <a:prstGeom prst="line">
            <a:avLst/>
          </a:prstGeom>
          <a:ln w="28575" cap="rnd">
            <a:solidFill>
              <a:srgbClr val="D4293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JP"/>
          </a:p>
        </p:txBody>
      </p:sp>
      <p:sp>
        <p:nvSpPr>
          <p:cNvPr id="14" name="TextBox 14"/>
          <p:cNvSpPr txBox="1"/>
          <p:nvPr/>
        </p:nvSpPr>
        <p:spPr>
          <a:xfrm>
            <a:off x="602198" y="2326159"/>
            <a:ext cx="8084329" cy="49628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320"/>
              </a:lnSpc>
            </a:pPr>
            <a:r>
              <a:rPr lang="ja-JP" altLang="en-US" sz="4800" dirty="0">
                <a:solidFill>
                  <a:srgbClr val="D4293D"/>
                </a:solidFill>
                <a:latin typeface="Barlow Bold"/>
                <a:ea typeface="Barlow Bold"/>
                <a:cs typeface="Barlow Bold"/>
                <a:sym typeface="Barlow Bold"/>
              </a:rPr>
              <a:t>★ </a:t>
            </a:r>
            <a:r>
              <a:rPr lang="en-US" altLang="ja-JP" sz="4800" dirty="0">
                <a:solidFill>
                  <a:srgbClr val="D4293D"/>
                </a:solidFill>
                <a:latin typeface="Barlow Bold"/>
                <a:ea typeface="Barlow Bold"/>
                <a:cs typeface="Barlow Bold"/>
                <a:sym typeface="Barlow Bold"/>
              </a:rPr>
              <a:t>About a music video</a:t>
            </a:r>
          </a:p>
          <a:p>
            <a:pPr algn="l">
              <a:lnSpc>
                <a:spcPts val="4320"/>
              </a:lnSpc>
            </a:pPr>
            <a:r>
              <a:rPr lang="ja-JP" altLang="en-US" sz="4800" dirty="0">
                <a:solidFill>
                  <a:srgbClr val="D4293D"/>
                </a:solidFill>
                <a:latin typeface="Barlow Bold"/>
                <a:ea typeface="Barlow Bold"/>
                <a:cs typeface="Barlow Bold"/>
                <a:sym typeface="Barlow Bold"/>
              </a:rPr>
              <a:t>★ </a:t>
            </a:r>
            <a:r>
              <a:rPr lang="en-US" altLang="ja-JP" sz="4800" dirty="0">
                <a:solidFill>
                  <a:srgbClr val="D4293D"/>
                </a:solidFill>
                <a:latin typeface="Barlow Bold"/>
                <a:ea typeface="Barlow Bold"/>
                <a:cs typeface="Barlow Bold"/>
                <a:sym typeface="Barlow Bold"/>
              </a:rPr>
              <a:t>About a singer </a:t>
            </a:r>
          </a:p>
          <a:p>
            <a:pPr algn="l">
              <a:lnSpc>
                <a:spcPts val="4320"/>
              </a:lnSpc>
            </a:pPr>
            <a:r>
              <a:rPr lang="ja-JP" altLang="en-US" sz="4800" dirty="0">
                <a:solidFill>
                  <a:srgbClr val="D4293D"/>
                </a:solidFill>
                <a:latin typeface="Barlow Bold"/>
                <a:ea typeface="Barlow Bold"/>
                <a:cs typeface="Barlow Bold"/>
                <a:sym typeface="Barlow Bold"/>
              </a:rPr>
              <a:t>★</a:t>
            </a:r>
            <a:r>
              <a:rPr lang="en-US" altLang="ja-JP" sz="4800" dirty="0">
                <a:solidFill>
                  <a:srgbClr val="D4293D"/>
                </a:solidFill>
                <a:latin typeface="Barlow Bold"/>
                <a:ea typeface="Barlow Bold"/>
                <a:cs typeface="Barlow Bold"/>
                <a:sym typeface="Barlow Bold"/>
              </a:rPr>
              <a:t> About a theme</a:t>
            </a:r>
          </a:p>
          <a:p>
            <a:pPr algn="l">
              <a:lnSpc>
                <a:spcPts val="4320"/>
              </a:lnSpc>
            </a:pPr>
            <a:r>
              <a:rPr lang="ja-JP" altLang="en-US" sz="4800" dirty="0">
                <a:solidFill>
                  <a:srgbClr val="D4293D"/>
                </a:solidFill>
                <a:latin typeface="Barlow Bold"/>
                <a:ea typeface="Barlow Bold"/>
                <a:cs typeface="Barlow Bold"/>
                <a:sym typeface="Barlow Bold"/>
              </a:rPr>
              <a:t>★ </a:t>
            </a:r>
            <a:r>
              <a:rPr lang="en-US" altLang="ja-JP" sz="4800" dirty="0">
                <a:solidFill>
                  <a:srgbClr val="D4293D"/>
                </a:solidFill>
                <a:latin typeface="Barlow Bold"/>
                <a:ea typeface="Barlow Bold"/>
                <a:cs typeface="Barlow Bold"/>
                <a:sym typeface="Barlow Bold"/>
              </a:rPr>
              <a:t>About a music</a:t>
            </a:r>
          </a:p>
          <a:p>
            <a:pPr algn="l">
              <a:lnSpc>
                <a:spcPts val="4320"/>
              </a:lnSpc>
            </a:pPr>
            <a:r>
              <a:rPr lang="ja-JP" altLang="en-US" sz="4800" dirty="0">
                <a:solidFill>
                  <a:srgbClr val="D4293D"/>
                </a:solidFill>
                <a:latin typeface="Barlow Bold"/>
                <a:ea typeface="Barlow Bold"/>
                <a:cs typeface="Barlow Bold"/>
                <a:sym typeface="Barlow Bold"/>
              </a:rPr>
              <a:t>★ </a:t>
            </a:r>
            <a:r>
              <a:rPr lang="en-US" altLang="ja-JP" sz="4800" dirty="0">
                <a:solidFill>
                  <a:srgbClr val="D4293D"/>
                </a:solidFill>
                <a:latin typeface="Barlow Bold"/>
                <a:ea typeface="Barlow Bold"/>
                <a:cs typeface="Barlow Bold"/>
                <a:sym typeface="Barlow Bold"/>
              </a:rPr>
              <a:t>useful vocabulary</a:t>
            </a:r>
          </a:p>
          <a:p>
            <a:pPr algn="l">
              <a:lnSpc>
                <a:spcPts val="4320"/>
              </a:lnSpc>
            </a:pPr>
            <a:endParaRPr lang="en-US" altLang="ja-JP" sz="4800" dirty="0">
              <a:solidFill>
                <a:srgbClr val="D4293D"/>
              </a:solidFill>
              <a:latin typeface="Barlow Bold"/>
              <a:ea typeface="Barlow Bold"/>
              <a:cs typeface="Barlow Bold"/>
              <a:sym typeface="Barlow Bold"/>
            </a:endParaRPr>
          </a:p>
          <a:p>
            <a:pPr algn="l">
              <a:lnSpc>
                <a:spcPts val="4320"/>
              </a:lnSpc>
            </a:pPr>
            <a:r>
              <a:rPr lang="ja-JP" altLang="en-US" sz="4800" dirty="0">
                <a:solidFill>
                  <a:srgbClr val="D4293D"/>
                </a:solidFill>
                <a:latin typeface="Barlow Bold"/>
                <a:ea typeface="Barlow Bold"/>
                <a:cs typeface="Barlow Bold"/>
                <a:sym typeface="Barlow Bold"/>
              </a:rPr>
              <a:t>★</a:t>
            </a:r>
            <a:r>
              <a:rPr lang="en-US" altLang="ja-JP" sz="4800" dirty="0">
                <a:solidFill>
                  <a:srgbClr val="D4293D"/>
                </a:solidFill>
                <a:latin typeface="Barlow Bold"/>
                <a:ea typeface="Barlow Bold"/>
                <a:cs typeface="Barlow Bold"/>
                <a:sym typeface="Barlow Bold"/>
              </a:rPr>
              <a:t> Pronunciation Challenge</a:t>
            </a:r>
          </a:p>
          <a:p>
            <a:pPr algn="l">
              <a:lnSpc>
                <a:spcPts val="4320"/>
              </a:lnSpc>
            </a:pPr>
            <a:r>
              <a:rPr lang="ja-JP" altLang="en-US" sz="4800" dirty="0">
                <a:solidFill>
                  <a:srgbClr val="D4293D"/>
                </a:solidFill>
                <a:latin typeface="Barlow Bold"/>
                <a:ea typeface="Barlow Bold"/>
                <a:cs typeface="Barlow Bold"/>
                <a:sym typeface="Barlow Bold"/>
              </a:rPr>
              <a:t>★</a:t>
            </a:r>
            <a:r>
              <a:rPr lang="en-US" altLang="ja-JP" sz="4800" dirty="0">
                <a:solidFill>
                  <a:srgbClr val="D4293D"/>
                </a:solidFill>
                <a:latin typeface="Barlow Bold"/>
                <a:ea typeface="Barlow Bold"/>
                <a:cs typeface="Barlow Bold"/>
                <a:sym typeface="Barlow Bold"/>
              </a:rPr>
              <a:t> Song Phrases</a:t>
            </a:r>
          </a:p>
          <a:p>
            <a:pPr algn="l">
              <a:lnSpc>
                <a:spcPts val="4320"/>
              </a:lnSpc>
            </a:pPr>
            <a:r>
              <a:rPr lang="ja-JP" altLang="en-US" sz="4800" dirty="0">
                <a:solidFill>
                  <a:srgbClr val="D4293D"/>
                </a:solidFill>
                <a:latin typeface="Barlow Bold"/>
                <a:ea typeface="Barlow Bold"/>
                <a:cs typeface="Barlow Bold"/>
                <a:sym typeface="Barlow Bold"/>
              </a:rPr>
              <a:t>★</a:t>
            </a:r>
            <a:r>
              <a:rPr lang="en-US" altLang="ja-JP" sz="4800" dirty="0">
                <a:solidFill>
                  <a:srgbClr val="D4293D"/>
                </a:solidFill>
                <a:latin typeface="Barlow Bold"/>
                <a:ea typeface="Barlow Bold"/>
                <a:cs typeface="Barlow Bold"/>
                <a:sym typeface="Barlow Bold"/>
              </a:rPr>
              <a:t> Quiz Question</a:t>
            </a:r>
            <a:endParaRPr lang="en-US" sz="4800" dirty="0">
              <a:solidFill>
                <a:srgbClr val="D4293D"/>
              </a:solidFill>
              <a:latin typeface="Barlow Bold"/>
              <a:ea typeface="Barlow Bold"/>
              <a:cs typeface="Barlow Bold"/>
              <a:sym typeface="Barlow Bold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420299" y="401802"/>
            <a:ext cx="5186637" cy="12452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559"/>
              </a:lnSpc>
            </a:pPr>
            <a:r>
              <a:rPr lang="en-US" sz="8799" b="1" dirty="0">
                <a:solidFill>
                  <a:srgbClr val="D4293D"/>
                </a:solidFill>
                <a:latin typeface="Barlow Heavy"/>
                <a:ea typeface="Barlow Heavy"/>
                <a:cs typeface="Barlow Heavy"/>
                <a:sym typeface="Barlow Heavy"/>
              </a:rPr>
              <a:t>Agenda </a:t>
            </a:r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CE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9750716" y="-11097"/>
            <a:ext cx="8538175" cy="10287000"/>
          </a:xfrm>
          <a:custGeom>
            <a:avLst/>
            <a:gdLst/>
            <a:ahLst/>
            <a:cxnLst/>
            <a:rect l="l" t="t" r="r" b="b"/>
            <a:pathLst>
              <a:path w="10287000" h="10287000">
                <a:moveTo>
                  <a:pt x="10287000" y="0"/>
                </a:moveTo>
                <a:lnTo>
                  <a:pt x="0" y="0"/>
                </a:lnTo>
                <a:lnTo>
                  <a:pt x="0" y="10287000"/>
                </a:lnTo>
                <a:lnTo>
                  <a:pt x="10287000" y="1028700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38228" r="-38228"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8" name="Freeform 8"/>
          <p:cNvSpPr/>
          <p:nvPr/>
        </p:nvSpPr>
        <p:spPr>
          <a:xfrm>
            <a:off x="899278" y="1711690"/>
            <a:ext cx="602585" cy="536300"/>
          </a:xfrm>
          <a:custGeom>
            <a:avLst/>
            <a:gdLst/>
            <a:ahLst/>
            <a:cxnLst/>
            <a:rect l="l" t="t" r="r" b="b"/>
            <a:pathLst>
              <a:path w="602585" h="536300">
                <a:moveTo>
                  <a:pt x="0" y="0"/>
                </a:moveTo>
                <a:lnTo>
                  <a:pt x="602584" y="0"/>
                </a:lnTo>
                <a:lnTo>
                  <a:pt x="602584" y="536300"/>
                </a:lnTo>
                <a:lnTo>
                  <a:pt x="0" y="5363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9" name="Freeform 9"/>
          <p:cNvSpPr/>
          <p:nvPr/>
        </p:nvSpPr>
        <p:spPr>
          <a:xfrm>
            <a:off x="9142327" y="1711689"/>
            <a:ext cx="602585" cy="536300"/>
          </a:xfrm>
          <a:custGeom>
            <a:avLst/>
            <a:gdLst/>
            <a:ahLst/>
            <a:cxnLst/>
            <a:rect l="l" t="t" r="r" b="b"/>
            <a:pathLst>
              <a:path w="602585" h="536300">
                <a:moveTo>
                  <a:pt x="0" y="0"/>
                </a:moveTo>
                <a:lnTo>
                  <a:pt x="602584" y="0"/>
                </a:lnTo>
                <a:lnTo>
                  <a:pt x="602584" y="536300"/>
                </a:lnTo>
                <a:lnTo>
                  <a:pt x="0" y="5363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10" name="TextBox 10"/>
          <p:cNvSpPr txBox="1"/>
          <p:nvPr/>
        </p:nvSpPr>
        <p:spPr>
          <a:xfrm>
            <a:off x="10841138" y="8938533"/>
            <a:ext cx="7434686" cy="14307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999"/>
              </a:lnSpc>
            </a:pPr>
            <a:r>
              <a:rPr lang="en-US" sz="9950" b="1" spc="499">
                <a:solidFill>
                  <a:srgbClr val="D4293D">
                    <a:alpha val="49804"/>
                  </a:srgbClr>
                </a:solidFill>
                <a:latin typeface="Barlow Heavy"/>
                <a:ea typeface="Barlow Heavy"/>
                <a:cs typeface="Barlow Heavy"/>
              </a:rPr>
              <a:t>　　Next⇒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850" y="-14638"/>
            <a:ext cx="10819297" cy="14028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999"/>
              </a:lnSpc>
            </a:pPr>
            <a:r>
              <a:rPr lang="en-US" sz="9950" b="1" spc="499">
                <a:solidFill>
                  <a:srgbClr val="D4293D">
                    <a:alpha val="49804"/>
                  </a:srgbClr>
                </a:solidFill>
                <a:latin typeface="Barlow Heavy"/>
                <a:ea typeface="Barlow Heavy"/>
                <a:cs typeface="Barlow Heavy"/>
              </a:rPr>
              <a:t>Look at this！！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204559" y="3991863"/>
            <a:ext cx="3531919" cy="7239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720"/>
              </a:lnSpc>
            </a:pPr>
            <a:r>
              <a:rPr lang="en-US" sz="2800" b="1">
                <a:solidFill>
                  <a:srgbClr val="D4293D"/>
                </a:solidFill>
                <a:latin typeface="Barlow Heavy"/>
                <a:ea typeface="Barlow Heavy"/>
                <a:cs typeface="Barlow Heavy"/>
              </a:rPr>
              <a:t>childhood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704064" y="8115294"/>
            <a:ext cx="3203875" cy="8184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680"/>
              </a:lnSpc>
            </a:pPr>
            <a:r>
              <a:rPr lang="en-US" altLang="ja-JP" sz="2800" b="1">
                <a:solidFill>
                  <a:srgbClr val="D4293D"/>
                </a:solidFill>
                <a:latin typeface="Barlow Heavy"/>
                <a:ea typeface="Holiday"/>
                <a:cs typeface="Holiday"/>
              </a:rPr>
              <a:t>Getting older</a:t>
            </a:r>
          </a:p>
        </p:txBody>
      </p:sp>
      <p:graphicFrame>
        <p:nvGraphicFramePr>
          <p:cNvPr id="14" name="表 13">
            <a:extLst>
              <a:ext uri="{FF2B5EF4-FFF2-40B4-BE49-F238E27FC236}">
                <a16:creationId xmlns:a16="http://schemas.microsoft.com/office/drawing/2014/main" id="{F16E4301-112E-BBE5-613C-D88A36E0E4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2685950"/>
              </p:ext>
            </p:extLst>
          </p:nvPr>
        </p:nvGraphicFramePr>
        <p:xfrm>
          <a:off x="-1614643" y="17046940"/>
          <a:ext cx="12192000" cy="1874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2001894820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019479318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4221436710"/>
                    </a:ext>
                  </a:extLst>
                </a:gridCol>
              </a:tblGrid>
              <a:tr h="624840"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5687591"/>
                  </a:ext>
                </a:extLst>
              </a:tr>
              <a:tr h="624840"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8917988"/>
                  </a:ext>
                </a:extLst>
              </a:tr>
              <a:tr h="624840"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1818799"/>
                  </a:ext>
                </a:extLst>
              </a:tr>
            </a:tbl>
          </a:graphicData>
        </a:graphic>
      </p:graphicFrame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FB0F33F9-7C44-4BD2-EC03-AC90AD28AE52}"/>
              </a:ext>
            </a:extLst>
          </p:cNvPr>
          <p:cNvSpPr txBox="1"/>
          <p:nvPr/>
        </p:nvSpPr>
        <p:spPr>
          <a:xfrm>
            <a:off x="1362660" y="1423942"/>
            <a:ext cx="10344354" cy="780213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l"/>
            <a:r>
              <a:rPr lang="en-US" altLang="ja-JP" sz="5700" b="1" i="1" u="sng">
                <a:ea typeface="ＭＳ Ｐゴシック"/>
              </a:rPr>
              <a:t>What we see in this video</a:t>
            </a:r>
            <a:endParaRPr lang="en-US" altLang="ja-JP" sz="5700" b="1" i="1" u="sng">
              <a:ea typeface="ＭＳ Ｐゴシック"/>
              <a:cs typeface="Calibri"/>
            </a:endParaRPr>
          </a:p>
          <a:p>
            <a:endParaRPr lang="en-US" altLang="ja-JP" sz="2400">
              <a:latin typeface="UICTFontTextStyleBody"/>
              <a:ea typeface="ＭＳ Ｐゴシック"/>
            </a:endParaRPr>
          </a:p>
          <a:p>
            <a:r>
              <a:rPr lang="en-US" altLang="ja-JP" sz="3600">
                <a:latin typeface="UICTFontTextStyleBody"/>
                <a:ea typeface="ＭＳ Ｐゴシック"/>
              </a:rPr>
              <a:t>For example，</a:t>
            </a:r>
          </a:p>
          <a:p>
            <a:endParaRPr lang="en-US" altLang="ja-JP" sz="3600">
              <a:latin typeface="UICTFontTextStyleBody"/>
              <a:ea typeface="ＭＳ Ｐゴシック"/>
            </a:endParaRPr>
          </a:p>
          <a:p>
            <a:r>
              <a:rPr lang="en-US" altLang="ja-JP" sz="3600">
                <a:latin typeface="UICTFontTextStyleBody"/>
                <a:ea typeface="ＭＳ Ｐゴシック"/>
              </a:rPr>
              <a:t>・</a:t>
            </a:r>
            <a:r>
              <a:rPr lang="en-US" altLang="ja-JP" sz="3600" b="0" i="0">
                <a:effectLst/>
                <a:latin typeface="UICTFontTextStyleBody"/>
                <a:ea typeface="ＭＳ Ｐゴシック"/>
              </a:rPr>
              <a:t>A </a:t>
            </a:r>
            <a:r>
              <a:rPr lang="en-US" altLang="ja-JP" sz="3600" b="0" i="0">
                <a:solidFill>
                  <a:srgbClr val="0070C0"/>
                </a:solidFill>
                <a:effectLst/>
                <a:latin typeface="UICTFontTextStyleBody"/>
                <a:ea typeface="ＭＳ Ｐゴシック"/>
              </a:rPr>
              <a:t>boy</a:t>
            </a:r>
            <a:r>
              <a:rPr lang="en-US" altLang="ja-JP" sz="3600" b="0" i="0">
                <a:effectLst/>
                <a:latin typeface="UICTFontTextStyleBody"/>
                <a:ea typeface="ＭＳ Ｐゴシック"/>
              </a:rPr>
              <a:t> and a</a:t>
            </a:r>
            <a:r>
              <a:rPr lang="en-US" altLang="ja-JP" sz="3600" b="0" i="0">
                <a:solidFill>
                  <a:srgbClr val="FF0000"/>
                </a:solidFill>
                <a:effectLst/>
                <a:latin typeface="UICTFontTextStyleBody"/>
                <a:ea typeface="ＭＳ Ｐゴシック"/>
              </a:rPr>
              <a:t> </a:t>
            </a:r>
            <a:r>
              <a:rPr lang="en-US" altLang="ja-JP" sz="3600" b="0" i="0">
                <a:solidFill>
                  <a:srgbClr val="F53636"/>
                </a:solidFill>
                <a:effectLst/>
                <a:latin typeface="UICTFontTextStyleBody"/>
                <a:ea typeface="ＭＳ Ｐゴシック"/>
              </a:rPr>
              <a:t>girl</a:t>
            </a:r>
            <a:r>
              <a:rPr lang="en-US" altLang="ja-JP" sz="3600" b="0" i="0">
                <a:effectLst/>
                <a:latin typeface="UICTFontTextStyleBody"/>
                <a:ea typeface="ＭＳ Ｐゴシック"/>
              </a:rPr>
              <a:t> are staring at each other.</a:t>
            </a:r>
            <a:r>
              <a:rPr lang="en-US" altLang="ja-JP" sz="3600">
                <a:latin typeface="UICTFontTextStyleBody"/>
                <a:ea typeface="ＭＳ Ｐゴシック"/>
              </a:rPr>
              <a:t> </a:t>
            </a:r>
            <a:endParaRPr lang="en-US" altLang="ja-JP" sz="3600">
              <a:effectLst/>
              <a:latin typeface=".AppleSystemUIFont"/>
              <a:ea typeface="ＭＳ Ｐゴシック"/>
            </a:endParaRPr>
          </a:p>
          <a:p>
            <a:r>
              <a:rPr lang="en-US" altLang="ja-JP" sz="3600">
                <a:latin typeface="UICTFontTextStyleBody"/>
                <a:ea typeface="ＭＳ Ｐゴシック"/>
              </a:rPr>
              <a:t>・</a:t>
            </a:r>
            <a:r>
              <a:rPr lang="en-US" altLang="ja-JP" sz="3600" b="0" i="0">
                <a:effectLst/>
                <a:latin typeface="UICTFontTextStyleBody"/>
                <a:ea typeface="ＭＳ Ｐゴシック"/>
              </a:rPr>
              <a:t>A</a:t>
            </a:r>
            <a:r>
              <a:rPr lang="en-US" altLang="ja-JP" sz="3600">
                <a:latin typeface="UICTFontTextStyleBody"/>
                <a:ea typeface="ＭＳ Ｐゴシック"/>
              </a:rPr>
              <a:t> </a:t>
            </a:r>
            <a:r>
              <a:rPr lang="en-US" altLang="ja-JP" sz="3600">
                <a:solidFill>
                  <a:srgbClr val="0070C0"/>
                </a:solidFill>
                <a:latin typeface="UICTFontTextStyleBody"/>
                <a:ea typeface="ＭＳ Ｐゴシック"/>
              </a:rPr>
              <a:t>man</a:t>
            </a:r>
            <a:r>
              <a:rPr lang="en-US" altLang="ja-JP" sz="3600" b="0" i="0">
                <a:effectLst/>
                <a:latin typeface="UICTFontTextStyleBody"/>
                <a:ea typeface="ＭＳ Ｐゴシック"/>
              </a:rPr>
              <a:t> and a </a:t>
            </a:r>
            <a:r>
              <a:rPr lang="en-US" altLang="ja-JP" sz="3600">
                <a:solidFill>
                  <a:srgbClr val="C00000"/>
                </a:solidFill>
                <a:latin typeface="UICTFontTextStyleBody"/>
                <a:ea typeface="ＭＳ Ｐゴシック"/>
              </a:rPr>
              <a:t>woman</a:t>
            </a:r>
            <a:r>
              <a:rPr lang="en-US" altLang="ja-JP" sz="3600" b="0" i="0">
                <a:effectLst/>
                <a:latin typeface="UICTFontTextStyleBody"/>
                <a:ea typeface="ＭＳ Ｐゴシック"/>
              </a:rPr>
              <a:t> are staring at each other </a:t>
            </a:r>
            <a:endParaRPr lang="en-US" altLang="ja-JP" sz="3600">
              <a:effectLst/>
              <a:latin typeface=".AppleSystemUIFont"/>
              <a:ea typeface="ＭＳ Ｐゴシック"/>
            </a:endParaRPr>
          </a:p>
          <a:p>
            <a:r>
              <a:rPr lang="en-US" altLang="ja-JP" sz="3600">
                <a:latin typeface="UICTFontTextStyleBody"/>
                <a:ea typeface="ＭＳ Ｐゴシック"/>
              </a:rPr>
              <a:t>・</a:t>
            </a:r>
            <a:r>
              <a:rPr lang="en-US" altLang="ja-JP" sz="3600" b="0" i="0">
                <a:effectLst/>
                <a:latin typeface="UICTFontTextStyleBody"/>
                <a:ea typeface="ＭＳ Ｐゴシック"/>
              </a:rPr>
              <a:t>The situation that man and woman is surprised to see dancing </a:t>
            </a:r>
            <a:r>
              <a:rPr lang="en-US" altLang="ja-JP" sz="3600">
                <a:latin typeface="UICTFontTextStyleBody"/>
                <a:ea typeface="ＭＳ Ｐゴシック"/>
              </a:rPr>
              <a:t>person</a:t>
            </a:r>
            <a:r>
              <a:rPr lang="en-US" altLang="ja-JP" sz="3600" b="0" i="0">
                <a:effectLst/>
                <a:latin typeface="UICTFontTextStyleBody"/>
                <a:ea typeface="ＭＳ Ｐゴシック"/>
              </a:rPr>
              <a:t> in the cafeteria.</a:t>
            </a:r>
            <a:endParaRPr lang="en-US" altLang="ja-JP" sz="3600">
              <a:effectLst/>
              <a:latin typeface=".AppleSystemUIFont"/>
              <a:ea typeface="ＭＳ Ｐゴシック"/>
            </a:endParaRPr>
          </a:p>
          <a:p>
            <a:r>
              <a:rPr lang="en-US" altLang="ja-JP" sz="3600">
                <a:latin typeface="UICTFontTextStyleBody"/>
                <a:ea typeface="ＭＳ Ｐゴシック"/>
              </a:rPr>
              <a:t>・</a:t>
            </a:r>
            <a:r>
              <a:rPr lang="en-US" altLang="ja-JP" sz="3600" b="0" i="0">
                <a:effectLst/>
                <a:latin typeface="UICTFontTextStyleBody"/>
                <a:ea typeface="ＭＳ Ｐゴシック"/>
              </a:rPr>
              <a:t>Students who have become like puppet.</a:t>
            </a:r>
            <a:endParaRPr lang="en-US" altLang="ja-JP" sz="3600">
              <a:effectLst/>
              <a:latin typeface=".AppleSystemUIFont"/>
              <a:ea typeface="ＭＳ Ｐゴシック"/>
            </a:endParaRPr>
          </a:p>
          <a:p>
            <a:r>
              <a:rPr lang="en-US" altLang="ja-JP" sz="3600">
                <a:latin typeface="UICTFontTextStyleBody"/>
                <a:ea typeface="ＭＳ Ｐゴシック"/>
              </a:rPr>
              <a:t>-----------------------------------------------------------------------</a:t>
            </a:r>
          </a:p>
          <a:p>
            <a:r>
              <a:rPr lang="en-US" altLang="ja-JP" sz="3600">
                <a:latin typeface="UICTFontTextStyleBody"/>
                <a:ea typeface="ＭＳ Ｐゴシック"/>
              </a:rPr>
              <a:t>・『</a:t>
            </a:r>
            <a:r>
              <a:rPr lang="en-US" altLang="ja-JP" sz="3600" b="1" i="0">
                <a:effectLst/>
                <a:latin typeface="UICTFontTextStyleBody"/>
                <a:ea typeface="ＭＳ Ｐゴシック"/>
              </a:rPr>
              <a:t>The </a:t>
            </a:r>
            <a:r>
              <a:rPr lang="en-US" altLang="ja-JP" sz="3600" b="1">
                <a:latin typeface="UICTFontTextStyleBody"/>
                <a:ea typeface="ＭＳ Ｐゴシック"/>
              </a:rPr>
              <a:t>imaginary </a:t>
            </a:r>
            <a:r>
              <a:rPr lang="en-US" altLang="ja-JP" sz="3600" b="1" i="0">
                <a:effectLst/>
                <a:latin typeface="UICTFontTextStyleBody"/>
                <a:ea typeface="ＭＳ Ｐゴシック"/>
              </a:rPr>
              <a:t>scene</a:t>
            </a:r>
            <a:r>
              <a:rPr lang="en-US" altLang="ja-JP" sz="3600" b="1">
                <a:latin typeface="UICTFontTextStyleBody"/>
                <a:ea typeface="ＭＳ Ｐゴシック"/>
              </a:rPr>
              <a:t>』</a:t>
            </a:r>
            <a:r>
              <a:rPr lang="en-US" altLang="ja-JP" sz="3600" b="0" i="0">
                <a:effectLst/>
                <a:latin typeface="UICTFontTextStyleBody"/>
                <a:ea typeface="ＭＳ Ｐゴシック"/>
              </a:rPr>
              <a:t> that she meets with him again after getting older.</a:t>
            </a:r>
            <a:endParaRPr lang="en-US" altLang="ja-JP" sz="3600">
              <a:effectLst/>
              <a:latin typeface=".AppleSystemUIFont"/>
              <a:ea typeface="ＭＳ Ｐゴシック"/>
            </a:endParaRPr>
          </a:p>
          <a:p>
            <a:r>
              <a:rPr lang="en-US" altLang="ja-JP" sz="3600" b="0" i="0">
                <a:effectLst/>
                <a:latin typeface="UICTFontTextStyleBody"/>
                <a:ea typeface="ＭＳ Ｐゴシック"/>
              </a:rPr>
              <a:t>→it’s her dream, she wants to see him again seriously.</a:t>
            </a:r>
            <a:endParaRPr lang="en-US" altLang="ja-JP" sz="3600">
              <a:effectLst/>
              <a:latin typeface=".AppleSystemUIFont"/>
              <a:ea typeface="ＭＳ Ｐゴシック"/>
            </a:endParaRPr>
          </a:p>
          <a:p>
            <a:pPr algn="l"/>
            <a:endParaRPr lang="ja-JP" altLang="en-US" sz="2400" b="1" i="1">
              <a:ea typeface="ＭＳ Ｐゴシック"/>
              <a:cs typeface="Calibri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18190A7D-0F8D-4055-B627-3DD95DF9977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</a:blip>
          <a:srcRect l="3697" t="3783" r="519" b="23710"/>
          <a:stretch/>
        </p:blipFill>
        <p:spPr>
          <a:xfrm>
            <a:off x="13321329" y="660780"/>
            <a:ext cx="4093177" cy="3156632"/>
          </a:xfrm>
          <a:prstGeom prst="roundRect">
            <a:avLst/>
          </a:prstGeom>
          <a:ln w="57150">
            <a:solidFill>
              <a:srgbClr val="D4293D"/>
            </a:solidFill>
          </a:ln>
          <a:effectLst/>
        </p:spPr>
      </p:pic>
      <p:pic>
        <p:nvPicPr>
          <p:cNvPr id="18" name="図 17" descr="人, 屋内, テーブル, 座る が含まれている画像&#10;&#10;説明は自動で生成されたものです">
            <a:extLst>
              <a:ext uri="{FF2B5EF4-FFF2-40B4-BE49-F238E27FC236}">
                <a16:creationId xmlns:a16="http://schemas.microsoft.com/office/drawing/2014/main" id="{83269686-C3AB-3E3F-97EB-3D10F62383F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835090" y="4996417"/>
            <a:ext cx="4345249" cy="2938046"/>
          </a:xfrm>
          <a:prstGeom prst="roundRect">
            <a:avLst/>
          </a:prstGeom>
          <a:ln w="57150">
            <a:solidFill>
              <a:srgbClr val="D4293D"/>
            </a:solidFill>
          </a:ln>
        </p:spPr>
      </p:pic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CE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8291137" y="0"/>
            <a:ext cx="10287000" cy="10287000"/>
          </a:xfrm>
          <a:custGeom>
            <a:avLst/>
            <a:gdLst/>
            <a:ahLst/>
            <a:cxnLst/>
            <a:rect l="l" t="t" r="r" b="b"/>
            <a:pathLst>
              <a:path w="10287000" h="10287000">
                <a:moveTo>
                  <a:pt x="10287000" y="0"/>
                </a:moveTo>
                <a:lnTo>
                  <a:pt x="0" y="0"/>
                </a:lnTo>
                <a:lnTo>
                  <a:pt x="0" y="10287000"/>
                </a:lnTo>
                <a:lnTo>
                  <a:pt x="10287000" y="1028700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38228" r="-38228"/>
            </a:stretch>
          </a:blipFill>
        </p:spPr>
        <p:txBody>
          <a:bodyPr/>
          <a:lstStyle/>
          <a:p>
            <a:endParaRPr lang="ja-JP" altLang="en-US" dirty="0"/>
          </a:p>
        </p:txBody>
      </p:sp>
      <p:grpSp>
        <p:nvGrpSpPr>
          <p:cNvPr id="6" name="Group 6"/>
          <p:cNvGrpSpPr/>
          <p:nvPr/>
        </p:nvGrpSpPr>
        <p:grpSpPr>
          <a:xfrm>
            <a:off x="14421053" y="4967233"/>
            <a:ext cx="1517611" cy="352534"/>
            <a:chOff x="0" y="0"/>
            <a:chExt cx="2023481" cy="47004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12946" cy="470045"/>
            </a:xfrm>
            <a:custGeom>
              <a:avLst/>
              <a:gdLst/>
              <a:ahLst/>
              <a:cxnLst/>
              <a:rect l="l" t="t" r="r" b="b"/>
              <a:pathLst>
                <a:path w="512946" h="470045">
                  <a:moveTo>
                    <a:pt x="0" y="0"/>
                  </a:moveTo>
                  <a:lnTo>
                    <a:pt x="512946" y="0"/>
                  </a:lnTo>
                  <a:lnTo>
                    <a:pt x="512946" y="470045"/>
                  </a:lnTo>
                  <a:lnTo>
                    <a:pt x="0" y="4700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sp>
          <p:nvSpPr>
            <p:cNvPr id="8" name="Freeform 8"/>
            <p:cNvSpPr/>
            <p:nvPr/>
          </p:nvSpPr>
          <p:spPr>
            <a:xfrm>
              <a:off x="755267" y="0"/>
              <a:ext cx="512946" cy="470045"/>
            </a:xfrm>
            <a:custGeom>
              <a:avLst/>
              <a:gdLst/>
              <a:ahLst/>
              <a:cxnLst/>
              <a:rect l="l" t="t" r="r" b="b"/>
              <a:pathLst>
                <a:path w="512946" h="470045">
                  <a:moveTo>
                    <a:pt x="0" y="0"/>
                  </a:moveTo>
                  <a:lnTo>
                    <a:pt x="512946" y="0"/>
                  </a:lnTo>
                  <a:lnTo>
                    <a:pt x="512946" y="470045"/>
                  </a:lnTo>
                  <a:lnTo>
                    <a:pt x="0" y="4700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sp>
          <p:nvSpPr>
            <p:cNvPr id="9" name="Freeform 9"/>
            <p:cNvSpPr/>
            <p:nvPr/>
          </p:nvSpPr>
          <p:spPr>
            <a:xfrm>
              <a:off x="1510535" y="0"/>
              <a:ext cx="512946" cy="470045"/>
            </a:xfrm>
            <a:custGeom>
              <a:avLst/>
              <a:gdLst/>
              <a:ahLst/>
              <a:cxnLst/>
              <a:rect l="l" t="t" r="r" b="b"/>
              <a:pathLst>
                <a:path w="512946" h="470045">
                  <a:moveTo>
                    <a:pt x="0" y="0"/>
                  </a:moveTo>
                  <a:lnTo>
                    <a:pt x="512946" y="0"/>
                  </a:lnTo>
                  <a:lnTo>
                    <a:pt x="512946" y="470045"/>
                  </a:lnTo>
                  <a:lnTo>
                    <a:pt x="0" y="4700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990600" y="647700"/>
            <a:ext cx="8340282" cy="11285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799"/>
              </a:lnSpc>
            </a:pPr>
            <a:r>
              <a:rPr lang="en-US" sz="8799" b="1" dirty="0">
                <a:solidFill>
                  <a:srgbClr val="D4293D"/>
                </a:solidFill>
                <a:latin typeface="Barlow Heavy"/>
                <a:ea typeface="Barlow Heavy"/>
                <a:cs typeface="Barlow Heavy"/>
                <a:sym typeface="Barlow Heavy"/>
              </a:rPr>
              <a:t>About a singer</a:t>
            </a:r>
          </a:p>
        </p:txBody>
      </p:sp>
      <p:pic>
        <p:nvPicPr>
          <p:cNvPr id="21" name="図 20">
            <a:extLst>
              <a:ext uri="{FF2B5EF4-FFF2-40B4-BE49-F238E27FC236}">
                <a16:creationId xmlns:a16="http://schemas.microsoft.com/office/drawing/2014/main" id="{B9E35512-C731-A2E8-77E3-C74F871AB77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6891916" y="2286001"/>
            <a:ext cx="4682488" cy="7023732"/>
          </a:xfrm>
          <a:prstGeom prst="rect">
            <a:avLst/>
          </a:prstGeom>
        </p:spPr>
      </p:pic>
      <p:sp>
        <p:nvSpPr>
          <p:cNvPr id="24" name="ハート 23">
            <a:extLst>
              <a:ext uri="{FF2B5EF4-FFF2-40B4-BE49-F238E27FC236}">
                <a16:creationId xmlns:a16="http://schemas.microsoft.com/office/drawing/2014/main" id="{436B9A49-8AE6-8DDC-6C8F-69E941664C55}"/>
              </a:ext>
            </a:extLst>
          </p:cNvPr>
          <p:cNvSpPr/>
          <p:nvPr/>
        </p:nvSpPr>
        <p:spPr>
          <a:xfrm>
            <a:off x="925735" y="1943100"/>
            <a:ext cx="4655532" cy="2514600"/>
          </a:xfrm>
          <a:prstGeom prst="hear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4800" dirty="0"/>
              <a:t>Anne </a:t>
            </a:r>
            <a:r>
              <a:rPr kumimoji="1" lang="en-US" altLang="ja-JP" sz="4800" dirty="0" err="1"/>
              <a:t>marie</a:t>
            </a:r>
            <a:endParaRPr kumimoji="1" lang="ja-JP" altLang="en-US" sz="4800" dirty="0"/>
          </a:p>
        </p:txBody>
      </p:sp>
      <p:sp>
        <p:nvSpPr>
          <p:cNvPr id="25" name="ハート 24">
            <a:extLst>
              <a:ext uri="{FF2B5EF4-FFF2-40B4-BE49-F238E27FC236}">
                <a16:creationId xmlns:a16="http://schemas.microsoft.com/office/drawing/2014/main" id="{14103258-E7A5-B8FE-376A-DF1DA83729E4}"/>
              </a:ext>
            </a:extLst>
          </p:cNvPr>
          <p:cNvSpPr/>
          <p:nvPr/>
        </p:nvSpPr>
        <p:spPr>
          <a:xfrm>
            <a:off x="2803837" y="4624586"/>
            <a:ext cx="4655532" cy="2514600"/>
          </a:xfrm>
          <a:prstGeom prst="hear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4800" dirty="0"/>
              <a:t>Essex, England</a:t>
            </a:r>
            <a:endParaRPr kumimoji="1" lang="ja-JP" altLang="en-US" sz="4800" dirty="0"/>
          </a:p>
        </p:txBody>
      </p:sp>
      <p:sp>
        <p:nvSpPr>
          <p:cNvPr id="26" name="ハート 25">
            <a:extLst>
              <a:ext uri="{FF2B5EF4-FFF2-40B4-BE49-F238E27FC236}">
                <a16:creationId xmlns:a16="http://schemas.microsoft.com/office/drawing/2014/main" id="{008B548C-B122-D719-FCE0-E8EA18F54380}"/>
              </a:ext>
            </a:extLst>
          </p:cNvPr>
          <p:cNvSpPr/>
          <p:nvPr/>
        </p:nvSpPr>
        <p:spPr>
          <a:xfrm>
            <a:off x="700189" y="7186661"/>
            <a:ext cx="4655532" cy="2514600"/>
          </a:xfrm>
          <a:prstGeom prst="hear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4800" dirty="0"/>
              <a:t>1991, </a:t>
            </a:r>
          </a:p>
          <a:p>
            <a:pPr algn="ctr"/>
            <a:r>
              <a:rPr kumimoji="1" lang="en-US" altLang="ja-JP" sz="4800" dirty="0"/>
              <a:t>April 7th</a:t>
            </a:r>
            <a:endParaRPr kumimoji="1" lang="ja-JP" altLang="en-US" sz="4800" dirty="0"/>
          </a:p>
        </p:txBody>
      </p:sp>
      <p:sp>
        <p:nvSpPr>
          <p:cNvPr id="27" name="ハート 26">
            <a:extLst>
              <a:ext uri="{FF2B5EF4-FFF2-40B4-BE49-F238E27FC236}">
                <a16:creationId xmlns:a16="http://schemas.microsoft.com/office/drawing/2014/main" id="{076D81A3-D9C1-4736-48A4-86682639D549}"/>
              </a:ext>
            </a:extLst>
          </p:cNvPr>
          <p:cNvSpPr/>
          <p:nvPr/>
        </p:nvSpPr>
        <p:spPr>
          <a:xfrm>
            <a:off x="13829449" y="1716157"/>
            <a:ext cx="4655532" cy="2514600"/>
          </a:xfrm>
          <a:prstGeom prst="hear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4800" dirty="0"/>
              <a:t>Singer</a:t>
            </a:r>
            <a:endParaRPr kumimoji="1" lang="ja-JP" altLang="en-US" sz="4800" dirty="0"/>
          </a:p>
        </p:txBody>
      </p:sp>
      <p:sp>
        <p:nvSpPr>
          <p:cNvPr id="30" name="ハート 29">
            <a:extLst>
              <a:ext uri="{FF2B5EF4-FFF2-40B4-BE49-F238E27FC236}">
                <a16:creationId xmlns:a16="http://schemas.microsoft.com/office/drawing/2014/main" id="{6A1CB38F-7763-AF29-F529-791C26DA467A}"/>
              </a:ext>
            </a:extLst>
          </p:cNvPr>
          <p:cNvSpPr/>
          <p:nvPr/>
        </p:nvSpPr>
        <p:spPr>
          <a:xfrm>
            <a:off x="11305417" y="4457700"/>
            <a:ext cx="4655532" cy="2514600"/>
          </a:xfrm>
          <a:prstGeom prst="hear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4800" dirty="0"/>
              <a:t>actress</a:t>
            </a:r>
            <a:endParaRPr kumimoji="1" lang="ja-JP" altLang="en-US" sz="4800" dirty="0"/>
          </a:p>
        </p:txBody>
      </p:sp>
      <p:sp>
        <p:nvSpPr>
          <p:cNvPr id="31" name="ハート 30">
            <a:extLst>
              <a:ext uri="{FF2B5EF4-FFF2-40B4-BE49-F238E27FC236}">
                <a16:creationId xmlns:a16="http://schemas.microsoft.com/office/drawing/2014/main" id="{3279C9D7-C42A-9E4C-A859-1097CCBC7287}"/>
              </a:ext>
            </a:extLst>
          </p:cNvPr>
          <p:cNvSpPr/>
          <p:nvPr/>
        </p:nvSpPr>
        <p:spPr>
          <a:xfrm>
            <a:off x="13858180" y="7143467"/>
            <a:ext cx="4655532" cy="2514600"/>
          </a:xfrm>
          <a:prstGeom prst="hear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4800" dirty="0"/>
              <a:t>athlete</a:t>
            </a:r>
            <a:endParaRPr kumimoji="1" lang="ja-JP" altLang="en-US" sz="4800" dirty="0"/>
          </a:p>
        </p:txBody>
      </p:sp>
      <p:sp>
        <p:nvSpPr>
          <p:cNvPr id="32" name="ハート 31">
            <a:extLst>
              <a:ext uri="{FF2B5EF4-FFF2-40B4-BE49-F238E27FC236}">
                <a16:creationId xmlns:a16="http://schemas.microsoft.com/office/drawing/2014/main" id="{77CEE140-CA10-C69C-A917-8F1E6F5C5196}"/>
              </a:ext>
            </a:extLst>
          </p:cNvPr>
          <p:cNvSpPr/>
          <p:nvPr/>
        </p:nvSpPr>
        <p:spPr>
          <a:xfrm>
            <a:off x="913882" y="1943100"/>
            <a:ext cx="4655532" cy="2514600"/>
          </a:xfrm>
          <a:prstGeom prst="hear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4800" dirty="0"/>
              <a:t>Name</a:t>
            </a:r>
            <a:endParaRPr kumimoji="1" lang="ja-JP" altLang="en-US" sz="4800" dirty="0"/>
          </a:p>
        </p:txBody>
      </p:sp>
      <p:sp>
        <p:nvSpPr>
          <p:cNvPr id="33" name="ハート 32">
            <a:extLst>
              <a:ext uri="{FF2B5EF4-FFF2-40B4-BE49-F238E27FC236}">
                <a16:creationId xmlns:a16="http://schemas.microsoft.com/office/drawing/2014/main" id="{F571F74B-969B-B00E-F031-6B3D64056D8D}"/>
              </a:ext>
            </a:extLst>
          </p:cNvPr>
          <p:cNvSpPr/>
          <p:nvPr/>
        </p:nvSpPr>
        <p:spPr>
          <a:xfrm>
            <a:off x="2781552" y="4586480"/>
            <a:ext cx="4655532" cy="2514600"/>
          </a:xfrm>
          <a:prstGeom prst="hear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4800" dirty="0"/>
              <a:t>From</a:t>
            </a:r>
            <a:endParaRPr kumimoji="1" lang="ja-JP" altLang="en-US" sz="4800" dirty="0"/>
          </a:p>
        </p:txBody>
      </p:sp>
      <p:sp>
        <p:nvSpPr>
          <p:cNvPr id="34" name="ハート 33">
            <a:extLst>
              <a:ext uri="{FF2B5EF4-FFF2-40B4-BE49-F238E27FC236}">
                <a16:creationId xmlns:a16="http://schemas.microsoft.com/office/drawing/2014/main" id="{A8B196E8-EF46-A38B-781D-8F0FEA8AD656}"/>
              </a:ext>
            </a:extLst>
          </p:cNvPr>
          <p:cNvSpPr/>
          <p:nvPr/>
        </p:nvSpPr>
        <p:spPr>
          <a:xfrm>
            <a:off x="640674" y="7102839"/>
            <a:ext cx="4655532" cy="2514600"/>
          </a:xfrm>
          <a:prstGeom prst="hear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4800" dirty="0"/>
              <a:t>Birthday</a:t>
            </a:r>
            <a:endParaRPr kumimoji="1" lang="ja-JP" altLang="en-US" sz="4800" dirty="0"/>
          </a:p>
        </p:txBody>
      </p:sp>
      <p:sp>
        <p:nvSpPr>
          <p:cNvPr id="35" name="ハート 34">
            <a:extLst>
              <a:ext uri="{FF2B5EF4-FFF2-40B4-BE49-F238E27FC236}">
                <a16:creationId xmlns:a16="http://schemas.microsoft.com/office/drawing/2014/main" id="{DA50066B-E6DF-BD3D-02EB-84A598F9DDD9}"/>
              </a:ext>
            </a:extLst>
          </p:cNvPr>
          <p:cNvSpPr/>
          <p:nvPr/>
        </p:nvSpPr>
        <p:spPr>
          <a:xfrm>
            <a:off x="13876027" y="1716157"/>
            <a:ext cx="4655532" cy="2514600"/>
          </a:xfrm>
          <a:prstGeom prst="hear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4800" dirty="0"/>
              <a:t>Her job1</a:t>
            </a:r>
          </a:p>
        </p:txBody>
      </p:sp>
      <p:sp>
        <p:nvSpPr>
          <p:cNvPr id="36" name="ハート 35">
            <a:extLst>
              <a:ext uri="{FF2B5EF4-FFF2-40B4-BE49-F238E27FC236}">
                <a16:creationId xmlns:a16="http://schemas.microsoft.com/office/drawing/2014/main" id="{A8583771-F59C-3FE8-48C7-17C3508BD40E}"/>
              </a:ext>
            </a:extLst>
          </p:cNvPr>
          <p:cNvSpPr/>
          <p:nvPr/>
        </p:nvSpPr>
        <p:spPr>
          <a:xfrm>
            <a:off x="11305417" y="4442133"/>
            <a:ext cx="4655532" cy="2514600"/>
          </a:xfrm>
          <a:prstGeom prst="hear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4800" dirty="0"/>
              <a:t>Her job2</a:t>
            </a:r>
            <a:endParaRPr kumimoji="1" lang="ja-JP" altLang="en-US" sz="4800" dirty="0"/>
          </a:p>
        </p:txBody>
      </p:sp>
      <p:sp>
        <p:nvSpPr>
          <p:cNvPr id="37" name="ハート 36">
            <a:extLst>
              <a:ext uri="{FF2B5EF4-FFF2-40B4-BE49-F238E27FC236}">
                <a16:creationId xmlns:a16="http://schemas.microsoft.com/office/drawing/2014/main" id="{DB7B3DFF-E5E9-758A-5DE7-0292D44CF7FB}"/>
              </a:ext>
            </a:extLst>
          </p:cNvPr>
          <p:cNvSpPr/>
          <p:nvPr/>
        </p:nvSpPr>
        <p:spPr>
          <a:xfrm>
            <a:off x="13818416" y="7101080"/>
            <a:ext cx="4655532" cy="2514600"/>
          </a:xfrm>
          <a:prstGeom prst="hear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4800" dirty="0"/>
              <a:t>Her job3</a:t>
            </a:r>
            <a:endParaRPr kumimoji="1" lang="ja-JP" altLang="en-US" sz="4800" dirty="0"/>
          </a:p>
        </p:txBody>
      </p:sp>
      <p:pic>
        <p:nvPicPr>
          <p:cNvPr id="38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25E0B591-C0D7-711F-E00D-FA7CB2D7AAA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2793590" y="8822370"/>
            <a:ext cx="487363" cy="487363"/>
          </a:xfrm>
          <a:prstGeom prst="rect">
            <a:avLst/>
          </a:prstGeom>
        </p:spPr>
      </p:pic>
    </p:spTree>
  </p:cSld>
  <p:clrMapOvr>
    <a:masterClrMapping/>
  </p:clrMapOvr>
  <p:transition advTm="22079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22079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</p:childTnLst>
        </p:cTn>
      </p:par>
    </p:tnLst>
    <p:bldLst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CE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8291137" y="0"/>
            <a:ext cx="10287000" cy="10287000"/>
          </a:xfrm>
          <a:custGeom>
            <a:avLst/>
            <a:gdLst/>
            <a:ahLst/>
            <a:cxnLst/>
            <a:rect l="l" t="t" r="r" b="b"/>
            <a:pathLst>
              <a:path w="10287000" h="10287000">
                <a:moveTo>
                  <a:pt x="10287000" y="0"/>
                </a:moveTo>
                <a:lnTo>
                  <a:pt x="0" y="0"/>
                </a:lnTo>
                <a:lnTo>
                  <a:pt x="0" y="10287000"/>
                </a:lnTo>
                <a:lnTo>
                  <a:pt x="10287000" y="1028700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38228" r="-38228"/>
            </a:stretch>
          </a:blipFill>
        </p:spPr>
        <p:txBody>
          <a:bodyPr/>
          <a:lstStyle/>
          <a:p>
            <a:endParaRPr lang="ja-JP" altLang="en-US" dirty="0"/>
          </a:p>
        </p:txBody>
      </p:sp>
      <p:grpSp>
        <p:nvGrpSpPr>
          <p:cNvPr id="6" name="Group 6"/>
          <p:cNvGrpSpPr/>
          <p:nvPr/>
        </p:nvGrpSpPr>
        <p:grpSpPr>
          <a:xfrm>
            <a:off x="14421053" y="4967233"/>
            <a:ext cx="1517611" cy="352534"/>
            <a:chOff x="0" y="0"/>
            <a:chExt cx="2023481" cy="47004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12946" cy="470045"/>
            </a:xfrm>
            <a:custGeom>
              <a:avLst/>
              <a:gdLst/>
              <a:ahLst/>
              <a:cxnLst/>
              <a:rect l="l" t="t" r="r" b="b"/>
              <a:pathLst>
                <a:path w="512946" h="470045">
                  <a:moveTo>
                    <a:pt x="0" y="0"/>
                  </a:moveTo>
                  <a:lnTo>
                    <a:pt x="512946" y="0"/>
                  </a:lnTo>
                  <a:lnTo>
                    <a:pt x="512946" y="470045"/>
                  </a:lnTo>
                  <a:lnTo>
                    <a:pt x="0" y="4700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sp>
          <p:nvSpPr>
            <p:cNvPr id="8" name="Freeform 8"/>
            <p:cNvSpPr/>
            <p:nvPr/>
          </p:nvSpPr>
          <p:spPr>
            <a:xfrm>
              <a:off x="755267" y="0"/>
              <a:ext cx="512946" cy="470045"/>
            </a:xfrm>
            <a:custGeom>
              <a:avLst/>
              <a:gdLst/>
              <a:ahLst/>
              <a:cxnLst/>
              <a:rect l="l" t="t" r="r" b="b"/>
              <a:pathLst>
                <a:path w="512946" h="470045">
                  <a:moveTo>
                    <a:pt x="0" y="0"/>
                  </a:moveTo>
                  <a:lnTo>
                    <a:pt x="512946" y="0"/>
                  </a:lnTo>
                  <a:lnTo>
                    <a:pt x="512946" y="470045"/>
                  </a:lnTo>
                  <a:lnTo>
                    <a:pt x="0" y="4700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sp>
          <p:nvSpPr>
            <p:cNvPr id="9" name="Freeform 9"/>
            <p:cNvSpPr/>
            <p:nvPr/>
          </p:nvSpPr>
          <p:spPr>
            <a:xfrm>
              <a:off x="1510535" y="0"/>
              <a:ext cx="512946" cy="470045"/>
            </a:xfrm>
            <a:custGeom>
              <a:avLst/>
              <a:gdLst/>
              <a:ahLst/>
              <a:cxnLst/>
              <a:rect l="l" t="t" r="r" b="b"/>
              <a:pathLst>
                <a:path w="512946" h="470045">
                  <a:moveTo>
                    <a:pt x="0" y="0"/>
                  </a:moveTo>
                  <a:lnTo>
                    <a:pt x="512946" y="0"/>
                  </a:lnTo>
                  <a:lnTo>
                    <a:pt x="512946" y="470045"/>
                  </a:lnTo>
                  <a:lnTo>
                    <a:pt x="0" y="4700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990600" y="647700"/>
            <a:ext cx="8340282" cy="11285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799"/>
              </a:lnSpc>
            </a:pPr>
            <a:r>
              <a:rPr lang="en-US" sz="8799" b="1" dirty="0">
                <a:solidFill>
                  <a:srgbClr val="D4293D"/>
                </a:solidFill>
                <a:latin typeface="Barlow Heavy"/>
                <a:ea typeface="Barlow Heavy"/>
                <a:cs typeface="Barlow Heavy"/>
                <a:sym typeface="Barlow Heavy"/>
              </a:rPr>
              <a:t>About a singer</a:t>
            </a:r>
          </a:p>
        </p:txBody>
      </p:sp>
      <p:pic>
        <p:nvPicPr>
          <p:cNvPr id="21" name="図 20">
            <a:extLst>
              <a:ext uri="{FF2B5EF4-FFF2-40B4-BE49-F238E27FC236}">
                <a16:creationId xmlns:a16="http://schemas.microsoft.com/office/drawing/2014/main" id="{B9E35512-C731-A2E8-77E3-C74F871AB77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13019974" y="2023247"/>
            <a:ext cx="4682488" cy="70237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FCF6595-A5A9-FD67-64E9-97A3FE7D0C6C}"/>
              </a:ext>
            </a:extLst>
          </p:cNvPr>
          <p:cNvSpPr txBox="1"/>
          <p:nvPr/>
        </p:nvSpPr>
        <p:spPr>
          <a:xfrm>
            <a:off x="1184222" y="2046357"/>
            <a:ext cx="98647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800" dirty="0">
                <a:solidFill>
                  <a:srgbClr val="C00000"/>
                </a:solidFill>
              </a:rPr>
              <a:t>★</a:t>
            </a:r>
            <a:r>
              <a:rPr kumimoji="1" lang="en-US" altLang="ja-JP" sz="4800" dirty="0">
                <a:solidFill>
                  <a:srgbClr val="C00000"/>
                </a:solidFill>
              </a:rPr>
              <a:t>Her achievements of acting</a:t>
            </a:r>
            <a:r>
              <a:rPr kumimoji="1" lang="ja-JP" altLang="en-US" sz="4800" dirty="0">
                <a:solidFill>
                  <a:srgbClr val="C00000"/>
                </a:solidFill>
              </a:rPr>
              <a:t>★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29A9E1A-184D-E436-AC42-A0860CFEA679}"/>
              </a:ext>
            </a:extLst>
          </p:cNvPr>
          <p:cNvSpPr txBox="1"/>
          <p:nvPr/>
        </p:nvSpPr>
        <p:spPr>
          <a:xfrm>
            <a:off x="1600200" y="2793554"/>
            <a:ext cx="73013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000" dirty="0"/>
              <a:t>She played roles in the musicals….</a:t>
            </a:r>
            <a:endParaRPr kumimoji="1" lang="ja-JP" altLang="en-US" sz="4000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BB76E72-9E7D-3B35-DF20-8BB600F43A22}"/>
              </a:ext>
            </a:extLst>
          </p:cNvPr>
          <p:cNvSpPr txBox="1"/>
          <p:nvPr/>
        </p:nvSpPr>
        <p:spPr>
          <a:xfrm>
            <a:off x="2649944" y="3590991"/>
            <a:ext cx="585273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400" dirty="0"/>
              <a:t>・</a:t>
            </a:r>
            <a:r>
              <a:rPr kumimoji="1" lang="en-US" altLang="ja-JP" sz="4400" dirty="0"/>
              <a:t>"Les </a:t>
            </a:r>
            <a:r>
              <a:rPr kumimoji="1" lang="en-US" altLang="ja-JP" sz="4400" dirty="0" err="1"/>
              <a:t>Miserables</a:t>
            </a:r>
            <a:r>
              <a:rPr kumimoji="1" lang="en-US" altLang="ja-JP" sz="4400" dirty="0"/>
              <a:t>”</a:t>
            </a:r>
          </a:p>
          <a:p>
            <a:r>
              <a:rPr kumimoji="1" lang="ja-JP" altLang="en-US" sz="4400" dirty="0"/>
              <a:t>・</a:t>
            </a:r>
            <a:r>
              <a:rPr kumimoji="1" lang="en-US" altLang="ja-JP" sz="4400" dirty="0"/>
              <a:t>"The West End"</a:t>
            </a:r>
            <a:endParaRPr kumimoji="1" lang="ja-JP" altLang="en-US" sz="4400" dirty="0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26C0DB2-3EDD-C200-86DE-3DF8C8736A20}"/>
              </a:ext>
            </a:extLst>
          </p:cNvPr>
          <p:cNvSpPr txBox="1"/>
          <p:nvPr/>
        </p:nvSpPr>
        <p:spPr>
          <a:xfrm>
            <a:off x="1184222" y="5632152"/>
            <a:ext cx="9067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800" dirty="0">
                <a:solidFill>
                  <a:srgbClr val="C00000"/>
                </a:solidFill>
              </a:rPr>
              <a:t>★</a:t>
            </a:r>
            <a:r>
              <a:rPr kumimoji="1" lang="en-US" altLang="ja-JP" sz="4800" dirty="0">
                <a:solidFill>
                  <a:srgbClr val="C00000"/>
                </a:solidFill>
              </a:rPr>
              <a:t>Her achievements of sports</a:t>
            </a:r>
            <a:r>
              <a:rPr kumimoji="1" lang="ja-JP" altLang="en-US" sz="4800" dirty="0">
                <a:solidFill>
                  <a:srgbClr val="C00000"/>
                </a:solidFill>
              </a:rPr>
              <a:t>★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6E30CEDB-2662-A67A-54B2-2F5C5FA34E14}"/>
              </a:ext>
            </a:extLst>
          </p:cNvPr>
          <p:cNvSpPr txBox="1"/>
          <p:nvPr/>
        </p:nvSpPr>
        <p:spPr>
          <a:xfrm>
            <a:off x="1637675" y="6563261"/>
            <a:ext cx="1144873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000" dirty="0"/>
              <a:t>She</a:t>
            </a:r>
            <a:r>
              <a:rPr kumimoji="1" lang="ja-JP" altLang="en-US" sz="4000" dirty="0"/>
              <a:t> </a:t>
            </a:r>
            <a:r>
              <a:rPr kumimoji="1" lang="en-US" altLang="ja-JP" sz="4000" dirty="0"/>
              <a:t>has won 2 international championships </a:t>
            </a:r>
          </a:p>
          <a:p>
            <a:r>
              <a:rPr kumimoji="1" lang="en-US" altLang="ja-JP" sz="4000" dirty="0"/>
              <a:t>of Karate.</a:t>
            </a:r>
            <a:endParaRPr kumimoji="1" lang="ja-JP" altLang="en-US" sz="4000" dirty="0"/>
          </a:p>
        </p:txBody>
      </p:sp>
      <p:pic>
        <p:nvPicPr>
          <p:cNvPr id="12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8DEC74CC-7FF5-2B70-5057-728B114E599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2420600" y="880329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148451"/>
      </p:ext>
    </p:extLst>
  </p:cSld>
  <p:clrMapOvr>
    <a:masterClrMapping/>
  </p:clrMapOvr>
  <p:transition advTm="36277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27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CE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8016475" y="0"/>
            <a:ext cx="10287000" cy="10287000"/>
          </a:xfrm>
          <a:custGeom>
            <a:avLst/>
            <a:gdLst/>
            <a:ahLst/>
            <a:cxnLst/>
            <a:rect l="l" t="t" r="r" b="b"/>
            <a:pathLst>
              <a:path w="10287000" h="10287000">
                <a:moveTo>
                  <a:pt x="10287000" y="0"/>
                </a:moveTo>
                <a:lnTo>
                  <a:pt x="0" y="0"/>
                </a:lnTo>
                <a:lnTo>
                  <a:pt x="0" y="10287000"/>
                </a:lnTo>
                <a:lnTo>
                  <a:pt x="10287000" y="1028700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38228" r="-38228"/>
            </a:stretch>
          </a:blipFill>
        </p:spPr>
        <p:txBody>
          <a:bodyPr/>
          <a:lstStyle/>
          <a:p>
            <a:endParaRPr lang="en-JP"/>
          </a:p>
        </p:txBody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1095252" y="2018468"/>
            <a:ext cx="3689098" cy="3506032"/>
            <a:chOff x="0" y="0"/>
            <a:chExt cx="4734560" cy="4900930"/>
          </a:xfr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7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4" name="Freeform 4"/>
            <p:cNvSpPr/>
            <p:nvPr/>
          </p:nvSpPr>
          <p:spPr>
            <a:xfrm>
              <a:off x="15240" y="16510"/>
              <a:ext cx="4702810" cy="4869180"/>
            </a:xfrm>
            <a:custGeom>
              <a:avLst/>
              <a:gdLst/>
              <a:ahLst/>
              <a:cxnLst/>
              <a:rect l="l" t="t" r="r" b="b"/>
              <a:pathLst>
                <a:path w="4702810" h="4869180">
                  <a:moveTo>
                    <a:pt x="0" y="4037330"/>
                  </a:moveTo>
                  <a:lnTo>
                    <a:pt x="0" y="2350770"/>
                  </a:lnTo>
                  <a:cubicBezTo>
                    <a:pt x="0" y="1051560"/>
                    <a:pt x="1052830" y="0"/>
                    <a:pt x="2352040" y="0"/>
                  </a:cubicBezTo>
                  <a:lnTo>
                    <a:pt x="2352040" y="0"/>
                  </a:lnTo>
                  <a:cubicBezTo>
                    <a:pt x="3649980" y="0"/>
                    <a:pt x="4702810" y="1052830"/>
                    <a:pt x="4702810" y="2350770"/>
                  </a:cubicBezTo>
                  <a:lnTo>
                    <a:pt x="4702810" y="4008120"/>
                  </a:lnTo>
                  <a:cubicBezTo>
                    <a:pt x="4702810" y="4455160"/>
                    <a:pt x="4349750" y="4820920"/>
                    <a:pt x="3903980" y="4838700"/>
                  </a:cubicBezTo>
                  <a:cubicBezTo>
                    <a:pt x="3489960" y="4855210"/>
                    <a:pt x="2946400" y="4869180"/>
                    <a:pt x="2352040" y="4869180"/>
                  </a:cubicBezTo>
                  <a:lnTo>
                    <a:pt x="2352040" y="4869180"/>
                  </a:lnTo>
                  <a:lnTo>
                    <a:pt x="831850" y="4869180"/>
                  </a:lnTo>
                  <a:cubicBezTo>
                    <a:pt x="372110" y="4867910"/>
                    <a:pt x="0" y="4495800"/>
                    <a:pt x="0" y="4037330"/>
                  </a:cubicBezTo>
                  <a:close/>
                </a:path>
              </a:pathLst>
            </a:custGeom>
            <a:grpFill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endParaRPr lang="en-JP"/>
            </a:p>
          </p:txBody>
        </p:sp>
        <p:sp>
          <p:nvSpPr>
            <p:cNvPr id="5" name="Freeform 5"/>
            <p:cNvSpPr/>
            <p:nvPr/>
          </p:nvSpPr>
          <p:spPr>
            <a:xfrm>
              <a:off x="0" y="0"/>
              <a:ext cx="4734560" cy="4900930"/>
            </a:xfrm>
            <a:custGeom>
              <a:avLst/>
              <a:gdLst/>
              <a:ahLst/>
              <a:cxnLst/>
              <a:rect l="l" t="t" r="r" b="b"/>
              <a:pathLst>
                <a:path w="4734560" h="4900930">
                  <a:moveTo>
                    <a:pt x="2367280" y="4900930"/>
                  </a:moveTo>
                  <a:lnTo>
                    <a:pt x="847090" y="4900930"/>
                  </a:lnTo>
                  <a:cubicBezTo>
                    <a:pt x="379730" y="4900930"/>
                    <a:pt x="0" y="4521200"/>
                    <a:pt x="0" y="4053840"/>
                  </a:cubicBezTo>
                  <a:lnTo>
                    <a:pt x="0" y="2367280"/>
                  </a:lnTo>
                  <a:cubicBezTo>
                    <a:pt x="0" y="1061720"/>
                    <a:pt x="1061720" y="0"/>
                    <a:pt x="2367280" y="0"/>
                  </a:cubicBezTo>
                  <a:cubicBezTo>
                    <a:pt x="3672840" y="0"/>
                    <a:pt x="4734560" y="1061720"/>
                    <a:pt x="4734560" y="2367280"/>
                  </a:cubicBezTo>
                  <a:lnTo>
                    <a:pt x="4734560" y="4024630"/>
                  </a:lnTo>
                  <a:cubicBezTo>
                    <a:pt x="4734560" y="4481830"/>
                    <a:pt x="4376420" y="4852670"/>
                    <a:pt x="3920490" y="4870450"/>
                  </a:cubicBezTo>
                  <a:cubicBezTo>
                    <a:pt x="3390900" y="4890770"/>
                    <a:pt x="2868930" y="4900930"/>
                    <a:pt x="2367280" y="4900930"/>
                  </a:cubicBezTo>
                  <a:close/>
                  <a:moveTo>
                    <a:pt x="2367280" y="31750"/>
                  </a:moveTo>
                  <a:cubicBezTo>
                    <a:pt x="1079500" y="31750"/>
                    <a:pt x="31750" y="1079500"/>
                    <a:pt x="31750" y="2367280"/>
                  </a:cubicBezTo>
                  <a:lnTo>
                    <a:pt x="31750" y="4053840"/>
                  </a:lnTo>
                  <a:cubicBezTo>
                    <a:pt x="31750" y="4503420"/>
                    <a:pt x="397510" y="4869180"/>
                    <a:pt x="847090" y="4869180"/>
                  </a:cubicBezTo>
                  <a:lnTo>
                    <a:pt x="2367280" y="4869180"/>
                  </a:lnTo>
                  <a:cubicBezTo>
                    <a:pt x="2868930" y="4869180"/>
                    <a:pt x="3390900" y="4859020"/>
                    <a:pt x="3917950" y="4838700"/>
                  </a:cubicBezTo>
                  <a:cubicBezTo>
                    <a:pt x="4357370" y="4822191"/>
                    <a:pt x="4701540" y="4464050"/>
                    <a:pt x="4701540" y="4024630"/>
                  </a:cubicBezTo>
                  <a:lnTo>
                    <a:pt x="4701540" y="2367280"/>
                  </a:lnTo>
                  <a:cubicBezTo>
                    <a:pt x="4701540" y="1079500"/>
                    <a:pt x="3653790" y="31750"/>
                    <a:pt x="2367280" y="31750"/>
                  </a:cubicBezTo>
                  <a:close/>
                </a:path>
              </a:pathLst>
            </a:custGeom>
            <a:grpFill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endParaRPr lang="en-JP"/>
            </a:p>
          </p:txBody>
        </p:sp>
      </p:grpSp>
      <p:sp>
        <p:nvSpPr>
          <p:cNvPr id="12" name="AutoShape 12"/>
          <p:cNvSpPr/>
          <p:nvPr/>
        </p:nvSpPr>
        <p:spPr>
          <a:xfrm rot="-10800000">
            <a:off x="0" y="1531313"/>
            <a:ext cx="3979409" cy="0"/>
          </a:xfrm>
          <a:prstGeom prst="line">
            <a:avLst/>
          </a:prstGeom>
          <a:ln w="28575" cap="rnd">
            <a:solidFill>
              <a:srgbClr val="D4293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JP"/>
          </a:p>
        </p:txBody>
      </p:sp>
      <p:sp>
        <p:nvSpPr>
          <p:cNvPr id="13" name="AutoShape 13"/>
          <p:cNvSpPr/>
          <p:nvPr/>
        </p:nvSpPr>
        <p:spPr>
          <a:xfrm rot="-10800000">
            <a:off x="14308626" y="1531313"/>
            <a:ext cx="3979374" cy="0"/>
          </a:xfrm>
          <a:prstGeom prst="line">
            <a:avLst/>
          </a:prstGeom>
          <a:ln w="28575" cap="rnd">
            <a:solidFill>
              <a:srgbClr val="D4293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JP"/>
          </a:p>
        </p:txBody>
      </p:sp>
      <p:sp>
        <p:nvSpPr>
          <p:cNvPr id="14" name="Freeform 14"/>
          <p:cNvSpPr/>
          <p:nvPr/>
        </p:nvSpPr>
        <p:spPr>
          <a:xfrm>
            <a:off x="4481357" y="1263162"/>
            <a:ext cx="602585" cy="536300"/>
          </a:xfrm>
          <a:custGeom>
            <a:avLst/>
            <a:gdLst/>
            <a:ahLst/>
            <a:cxnLst/>
            <a:rect l="l" t="t" r="r" b="b"/>
            <a:pathLst>
              <a:path w="602585" h="536300">
                <a:moveTo>
                  <a:pt x="0" y="0"/>
                </a:moveTo>
                <a:lnTo>
                  <a:pt x="602584" y="0"/>
                </a:lnTo>
                <a:lnTo>
                  <a:pt x="602584" y="536301"/>
                </a:lnTo>
                <a:lnTo>
                  <a:pt x="0" y="53630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15" name="Freeform 15"/>
          <p:cNvSpPr/>
          <p:nvPr/>
        </p:nvSpPr>
        <p:spPr>
          <a:xfrm>
            <a:off x="13204059" y="1263162"/>
            <a:ext cx="602585" cy="536300"/>
          </a:xfrm>
          <a:custGeom>
            <a:avLst/>
            <a:gdLst/>
            <a:ahLst/>
            <a:cxnLst/>
            <a:rect l="l" t="t" r="r" b="b"/>
            <a:pathLst>
              <a:path w="602585" h="536300">
                <a:moveTo>
                  <a:pt x="0" y="0"/>
                </a:moveTo>
                <a:lnTo>
                  <a:pt x="602584" y="0"/>
                </a:lnTo>
                <a:lnTo>
                  <a:pt x="602584" y="536301"/>
                </a:lnTo>
                <a:lnTo>
                  <a:pt x="0" y="53630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16" name="TextBox 16"/>
          <p:cNvSpPr txBox="1"/>
          <p:nvPr/>
        </p:nvSpPr>
        <p:spPr>
          <a:xfrm rot="-5400000">
            <a:off x="14494656" y="5266298"/>
            <a:ext cx="7434686" cy="1533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999"/>
              </a:lnSpc>
            </a:pPr>
            <a:r>
              <a:rPr lang="en-US" sz="9999" b="1" spc="499">
                <a:solidFill>
                  <a:srgbClr val="D4293D">
                    <a:alpha val="49804"/>
                  </a:srgbClr>
                </a:solidFill>
                <a:latin typeface="Barlow Heavy"/>
                <a:ea typeface="Barlow Heavy"/>
                <a:cs typeface="Barlow Heavy"/>
                <a:sym typeface="Barlow Heavy"/>
              </a:rPr>
              <a:t>VALENTINE</a:t>
            </a:r>
          </a:p>
        </p:txBody>
      </p:sp>
      <p:sp>
        <p:nvSpPr>
          <p:cNvPr id="17" name="TextBox 17"/>
          <p:cNvSpPr txBox="1"/>
          <p:nvPr/>
        </p:nvSpPr>
        <p:spPr>
          <a:xfrm rot="-5400000">
            <a:off x="-3722106" y="5266298"/>
            <a:ext cx="7434686" cy="1533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999"/>
              </a:lnSpc>
            </a:pPr>
            <a:r>
              <a:rPr lang="en-US" sz="9999" b="1" spc="499">
                <a:solidFill>
                  <a:srgbClr val="D4293D">
                    <a:alpha val="49804"/>
                  </a:srgbClr>
                </a:solidFill>
                <a:latin typeface="Barlow Heavy"/>
                <a:ea typeface="Barlow Heavy"/>
                <a:cs typeface="Barlow Heavy"/>
                <a:sym typeface="Barlow Heavy"/>
              </a:rPr>
              <a:t>VALENTINE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5143500" y="1346200"/>
            <a:ext cx="7956917" cy="8790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679"/>
              </a:lnSpc>
            </a:pPr>
            <a:r>
              <a:rPr lang="en-US" altLang="ja-JP" sz="5400" b="1">
                <a:solidFill>
                  <a:srgbClr val="D4293D"/>
                </a:solidFill>
                <a:latin typeface="Barlow Heavy"/>
                <a:ea typeface="Barlow Heavy"/>
                <a:cs typeface="Barlow Heavy"/>
                <a:sym typeface="Barlow Heavy"/>
              </a:rPr>
              <a:t>About theme of this song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438405" y="555953"/>
            <a:ext cx="5411190" cy="987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79"/>
              </a:lnSpc>
            </a:pPr>
            <a:r>
              <a:rPr lang="en-US" sz="6399">
                <a:solidFill>
                  <a:srgbClr val="D4293D"/>
                </a:solidFill>
                <a:latin typeface="Holiday"/>
                <a:ea typeface="Holiday"/>
                <a:cs typeface="Holiday"/>
                <a:sym typeface="Holiday"/>
              </a:rPr>
              <a:t>appreciate you</a:t>
            </a:r>
          </a:p>
        </p:txBody>
      </p:sp>
      <p:sp>
        <p:nvSpPr>
          <p:cNvPr id="21" name="TextBox 18">
            <a:extLst>
              <a:ext uri="{FF2B5EF4-FFF2-40B4-BE49-F238E27FC236}">
                <a16:creationId xmlns:a16="http://schemas.microsoft.com/office/drawing/2014/main" id="{A68667B4-B31C-013D-6D65-9E63495C46FB}"/>
              </a:ext>
            </a:extLst>
          </p:cNvPr>
          <p:cNvSpPr txBox="1"/>
          <p:nvPr/>
        </p:nvSpPr>
        <p:spPr>
          <a:xfrm>
            <a:off x="6560927" y="2666261"/>
            <a:ext cx="9669673" cy="8534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679"/>
              </a:lnSpc>
            </a:pPr>
            <a:r>
              <a:rPr lang="en-US" altLang="ja-JP" sz="4400">
                <a:latin typeface="Barlow Heavy"/>
                <a:ea typeface="Barlow Heavy"/>
                <a:cs typeface="Barlow Heavy"/>
                <a:sym typeface="Barlow Heavy"/>
              </a:rPr>
              <a:t>The theme of this song is ‘’</a:t>
            </a:r>
            <a:r>
              <a:rPr lang="en-US" altLang="ja-JP" sz="4400">
                <a:solidFill>
                  <a:srgbClr val="D4293D"/>
                </a:solidFill>
                <a:latin typeface="Barlow Heavy"/>
                <a:ea typeface="Barlow Heavy"/>
                <a:cs typeface="Barlow Heavy"/>
                <a:sym typeface="Barlow Heavy"/>
              </a:rPr>
              <a:t>First love</a:t>
            </a:r>
            <a:r>
              <a:rPr lang="en-US" altLang="ja-JP" sz="4400">
                <a:latin typeface="Barlow Heavy"/>
                <a:ea typeface="Barlow Heavy"/>
                <a:cs typeface="Barlow Heavy"/>
                <a:sym typeface="Barlow Heavy"/>
              </a:rPr>
              <a:t>’’</a:t>
            </a:r>
          </a:p>
        </p:txBody>
      </p:sp>
      <p:pic>
        <p:nvPicPr>
          <p:cNvPr id="22" name="図 21">
            <a:extLst>
              <a:ext uri="{FF2B5EF4-FFF2-40B4-BE49-F238E27FC236}">
                <a16:creationId xmlns:a16="http://schemas.microsoft.com/office/drawing/2014/main" id="{1CAFB93D-010E-D56F-54D7-2EED5732B68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696978" y="3567463"/>
            <a:ext cx="459048" cy="408042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35EA02BD-C79E-0650-54EE-19359D0D908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308626" y="2458760"/>
            <a:ext cx="466878" cy="415002"/>
          </a:xfrm>
          <a:prstGeom prst="rect">
            <a:avLst/>
          </a:prstGeom>
        </p:spPr>
      </p:pic>
      <p:pic>
        <p:nvPicPr>
          <p:cNvPr id="24" name="図 23">
            <a:extLst>
              <a:ext uri="{FF2B5EF4-FFF2-40B4-BE49-F238E27FC236}">
                <a16:creationId xmlns:a16="http://schemas.microsoft.com/office/drawing/2014/main" id="{71BB4A8F-E403-7F8E-839D-E75046BCB5A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654962" y="3519700"/>
            <a:ext cx="466878" cy="415002"/>
          </a:xfrm>
          <a:prstGeom prst="rect">
            <a:avLst/>
          </a:prstGeom>
        </p:spPr>
      </p:pic>
      <p:sp>
        <p:nvSpPr>
          <p:cNvPr id="25" name="TextBox 18">
            <a:extLst>
              <a:ext uri="{FF2B5EF4-FFF2-40B4-BE49-F238E27FC236}">
                <a16:creationId xmlns:a16="http://schemas.microsoft.com/office/drawing/2014/main" id="{D00CC2F8-3962-7189-A4B7-EF2376D2495C}"/>
              </a:ext>
            </a:extLst>
          </p:cNvPr>
          <p:cNvSpPr txBox="1"/>
          <p:nvPr/>
        </p:nvSpPr>
        <p:spPr>
          <a:xfrm>
            <a:off x="6560927" y="3934702"/>
            <a:ext cx="10524170" cy="67951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679"/>
              </a:lnSpc>
            </a:pPr>
            <a:r>
              <a:rPr lang="en-US" altLang="ja-JP" sz="3600">
                <a:latin typeface="Barlow Heavy"/>
                <a:ea typeface="Barlow Heavy"/>
                <a:cs typeface="Barlow Heavy"/>
                <a:sym typeface="Barlow Heavy"/>
              </a:rPr>
              <a:t>Anne Marie wrote these lyrics</a:t>
            </a:r>
            <a:r>
              <a:rPr lang="en-US" altLang="ja-JP" sz="3600" i="1" u="sng">
                <a:latin typeface="Barlow Heavy"/>
                <a:ea typeface="Barlow Heavy"/>
                <a:cs typeface="Barlow Heavy"/>
                <a:sym typeface="Barlow Heavy"/>
              </a:rPr>
              <a:t> </a:t>
            </a:r>
            <a:r>
              <a:rPr lang="en-US" altLang="ja-JP" sz="3600" u="sng">
                <a:latin typeface="Barlow Heavy"/>
                <a:ea typeface="Barlow Heavy"/>
                <a:cs typeface="Barlow Heavy"/>
                <a:sym typeface="Barlow Heavy"/>
              </a:rPr>
              <a:t>based on her real experience </a:t>
            </a:r>
            <a:r>
              <a:rPr lang="en-US" altLang="ja-JP" sz="3600">
                <a:latin typeface="Barlow Heavy"/>
                <a:ea typeface="Barlow Heavy"/>
                <a:cs typeface="Barlow Heavy"/>
                <a:sym typeface="Barlow Heavy"/>
              </a:rPr>
              <a:t>in 2002.</a:t>
            </a:r>
          </a:p>
          <a:p>
            <a:pPr algn="ctr">
              <a:lnSpc>
                <a:spcPts val="7679"/>
              </a:lnSpc>
            </a:pPr>
            <a:r>
              <a:rPr lang="en-US" altLang="ja-JP" sz="3600">
                <a:latin typeface="Barlow Heavy"/>
                <a:ea typeface="Barlow Heavy"/>
                <a:cs typeface="Barlow Heavy"/>
                <a:sym typeface="Barlow Heavy"/>
              </a:rPr>
              <a:t>We think she looks back on the unforgettable memories on 2002 in this song.</a:t>
            </a:r>
          </a:p>
          <a:p>
            <a:pPr algn="ctr">
              <a:lnSpc>
                <a:spcPts val="7679"/>
              </a:lnSpc>
            </a:pPr>
            <a:r>
              <a:rPr lang="en-US" altLang="ja-JP" sz="3600">
                <a:latin typeface="Barlow Heavy"/>
                <a:ea typeface="Barlow Heavy"/>
                <a:cs typeface="Barlow Heavy"/>
                <a:sym typeface="Barlow Heavy"/>
              </a:rPr>
              <a:t>The memories remain forever like treasure even as a adult.</a:t>
            </a:r>
          </a:p>
          <a:p>
            <a:pPr algn="ctr">
              <a:lnSpc>
                <a:spcPts val="7679"/>
              </a:lnSpc>
            </a:pPr>
            <a:endParaRPr lang="en-US" altLang="ja-JP" sz="4400">
              <a:latin typeface="Barlow Heavy"/>
              <a:ea typeface="Barlow Heavy"/>
              <a:cs typeface="Barlow Heavy"/>
              <a:sym typeface="Barlow Heavy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46712F86-982E-7D73-A87B-26C46FD6C04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2"/>
              </a:ext>
            </a:extLst>
          </a:blip>
          <a:srcRect/>
          <a:stretch/>
        </p:blipFill>
        <p:spPr>
          <a:xfrm>
            <a:off x="2674364" y="6121415"/>
            <a:ext cx="3481118" cy="3133006"/>
          </a:xfrm>
          <a:prstGeom prst="rect">
            <a:avLst/>
          </a:prstGeom>
        </p:spPr>
      </p:pic>
      <p:pic>
        <p:nvPicPr>
          <p:cNvPr id="7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9B62B9A7-8E72-5C89-EBAD-35E5ABF421E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8899525" y="48990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303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944"/>
    </mc:Choice>
    <mc:Fallback xmlns="">
      <p:transition spd="slow" advTm="309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94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CE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8001000" y="0"/>
            <a:ext cx="10287000" cy="10287000"/>
          </a:xfrm>
          <a:custGeom>
            <a:avLst/>
            <a:gdLst/>
            <a:ahLst/>
            <a:cxnLst/>
            <a:rect l="l" t="t" r="r" b="b"/>
            <a:pathLst>
              <a:path w="10287000" h="10287000">
                <a:moveTo>
                  <a:pt x="10287000" y="0"/>
                </a:moveTo>
                <a:lnTo>
                  <a:pt x="0" y="0"/>
                </a:lnTo>
                <a:lnTo>
                  <a:pt x="0" y="10287000"/>
                </a:lnTo>
                <a:lnTo>
                  <a:pt x="10287000" y="1028700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38228" r="-38228"/>
            </a:stretch>
          </a:blipFill>
        </p:spPr>
        <p:txBody>
          <a:bodyPr/>
          <a:lstStyle/>
          <a:p>
            <a:endParaRPr lang="en-JP"/>
          </a:p>
        </p:txBody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1095252" y="2018468"/>
            <a:ext cx="3386105" cy="3506032"/>
            <a:chOff x="0" y="0"/>
            <a:chExt cx="4733290" cy="4900930"/>
          </a:xfrm>
        </p:grpSpPr>
        <p:sp>
          <p:nvSpPr>
            <p:cNvPr id="4" name="Freeform 4"/>
            <p:cNvSpPr/>
            <p:nvPr/>
          </p:nvSpPr>
          <p:spPr>
            <a:xfrm>
              <a:off x="15240" y="16510"/>
              <a:ext cx="4702810" cy="4869180"/>
            </a:xfrm>
            <a:custGeom>
              <a:avLst/>
              <a:gdLst/>
              <a:ahLst/>
              <a:cxnLst/>
              <a:rect l="l" t="t" r="r" b="b"/>
              <a:pathLst>
                <a:path w="4702810" h="4869180">
                  <a:moveTo>
                    <a:pt x="0" y="4037330"/>
                  </a:moveTo>
                  <a:lnTo>
                    <a:pt x="0" y="2350770"/>
                  </a:lnTo>
                  <a:cubicBezTo>
                    <a:pt x="0" y="1051560"/>
                    <a:pt x="1052830" y="0"/>
                    <a:pt x="2352040" y="0"/>
                  </a:cubicBezTo>
                  <a:lnTo>
                    <a:pt x="2352040" y="0"/>
                  </a:lnTo>
                  <a:cubicBezTo>
                    <a:pt x="3649980" y="0"/>
                    <a:pt x="4702810" y="1052830"/>
                    <a:pt x="4702810" y="2350770"/>
                  </a:cubicBezTo>
                  <a:lnTo>
                    <a:pt x="4702810" y="4008120"/>
                  </a:lnTo>
                  <a:cubicBezTo>
                    <a:pt x="4702810" y="4455160"/>
                    <a:pt x="4349750" y="4820920"/>
                    <a:pt x="3903980" y="4838700"/>
                  </a:cubicBezTo>
                  <a:cubicBezTo>
                    <a:pt x="3489960" y="4855210"/>
                    <a:pt x="2946400" y="4869180"/>
                    <a:pt x="2352040" y="4869180"/>
                  </a:cubicBezTo>
                  <a:lnTo>
                    <a:pt x="2352040" y="4869180"/>
                  </a:lnTo>
                  <a:lnTo>
                    <a:pt x="831850" y="4869180"/>
                  </a:lnTo>
                  <a:cubicBezTo>
                    <a:pt x="372110" y="4867910"/>
                    <a:pt x="0" y="4495800"/>
                    <a:pt x="0" y="4037330"/>
                  </a:cubicBezTo>
                  <a:close/>
                </a:path>
              </a:pathLst>
            </a:cu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endParaRPr lang="en-JP"/>
            </a:p>
          </p:txBody>
        </p:sp>
        <p:sp>
          <p:nvSpPr>
            <p:cNvPr id="5" name="Freeform 5"/>
            <p:cNvSpPr/>
            <p:nvPr/>
          </p:nvSpPr>
          <p:spPr>
            <a:xfrm>
              <a:off x="0" y="0"/>
              <a:ext cx="4734560" cy="4900930"/>
            </a:xfrm>
            <a:custGeom>
              <a:avLst/>
              <a:gdLst/>
              <a:ahLst/>
              <a:cxnLst/>
              <a:rect l="l" t="t" r="r" b="b"/>
              <a:pathLst>
                <a:path w="4734560" h="4900930">
                  <a:moveTo>
                    <a:pt x="2367280" y="4900930"/>
                  </a:moveTo>
                  <a:lnTo>
                    <a:pt x="847090" y="4900930"/>
                  </a:lnTo>
                  <a:cubicBezTo>
                    <a:pt x="379730" y="4900930"/>
                    <a:pt x="0" y="4521200"/>
                    <a:pt x="0" y="4053840"/>
                  </a:cubicBezTo>
                  <a:lnTo>
                    <a:pt x="0" y="2367280"/>
                  </a:lnTo>
                  <a:cubicBezTo>
                    <a:pt x="0" y="1061720"/>
                    <a:pt x="1061720" y="0"/>
                    <a:pt x="2367280" y="0"/>
                  </a:cubicBezTo>
                  <a:cubicBezTo>
                    <a:pt x="3672840" y="0"/>
                    <a:pt x="4734560" y="1061720"/>
                    <a:pt x="4734560" y="2367280"/>
                  </a:cubicBezTo>
                  <a:lnTo>
                    <a:pt x="4734560" y="4024630"/>
                  </a:lnTo>
                  <a:cubicBezTo>
                    <a:pt x="4734560" y="4481830"/>
                    <a:pt x="4376420" y="4852670"/>
                    <a:pt x="3920490" y="4870450"/>
                  </a:cubicBezTo>
                  <a:cubicBezTo>
                    <a:pt x="3390900" y="4890770"/>
                    <a:pt x="2868930" y="4900930"/>
                    <a:pt x="2367280" y="4900930"/>
                  </a:cubicBezTo>
                  <a:close/>
                  <a:moveTo>
                    <a:pt x="2367280" y="31750"/>
                  </a:moveTo>
                  <a:cubicBezTo>
                    <a:pt x="1079500" y="31750"/>
                    <a:pt x="31750" y="1079500"/>
                    <a:pt x="31750" y="2367280"/>
                  </a:cubicBezTo>
                  <a:lnTo>
                    <a:pt x="31750" y="4053840"/>
                  </a:lnTo>
                  <a:cubicBezTo>
                    <a:pt x="31750" y="4503420"/>
                    <a:pt x="397510" y="4869180"/>
                    <a:pt x="847090" y="4869180"/>
                  </a:cubicBezTo>
                  <a:lnTo>
                    <a:pt x="2367280" y="4869180"/>
                  </a:lnTo>
                  <a:cubicBezTo>
                    <a:pt x="2868930" y="4869180"/>
                    <a:pt x="3390900" y="4859020"/>
                    <a:pt x="3917950" y="4838700"/>
                  </a:cubicBezTo>
                  <a:cubicBezTo>
                    <a:pt x="4357370" y="4822191"/>
                    <a:pt x="4701540" y="4464050"/>
                    <a:pt x="4701540" y="4024630"/>
                  </a:cubicBezTo>
                  <a:lnTo>
                    <a:pt x="4701540" y="2367280"/>
                  </a:lnTo>
                  <a:cubicBezTo>
                    <a:pt x="4701540" y="1079500"/>
                    <a:pt x="3653790" y="31750"/>
                    <a:pt x="2367280" y="31750"/>
                  </a:cubicBezTo>
                  <a:close/>
                </a:path>
              </a:pathLst>
            </a:cu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endParaRPr lang="en-JP"/>
            </a:p>
          </p:txBody>
        </p:sp>
      </p:grpSp>
      <p:sp>
        <p:nvSpPr>
          <p:cNvPr id="12" name="AutoShape 12"/>
          <p:cNvSpPr/>
          <p:nvPr/>
        </p:nvSpPr>
        <p:spPr>
          <a:xfrm rot="-10800000">
            <a:off x="0" y="1531313"/>
            <a:ext cx="3979409" cy="0"/>
          </a:xfrm>
          <a:prstGeom prst="line">
            <a:avLst/>
          </a:prstGeom>
          <a:ln w="28575" cap="rnd">
            <a:solidFill>
              <a:srgbClr val="D4293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JP"/>
          </a:p>
        </p:txBody>
      </p:sp>
      <p:sp>
        <p:nvSpPr>
          <p:cNvPr id="13" name="AutoShape 13"/>
          <p:cNvSpPr/>
          <p:nvPr/>
        </p:nvSpPr>
        <p:spPr>
          <a:xfrm rot="-10800000">
            <a:off x="14308626" y="1531313"/>
            <a:ext cx="3979374" cy="0"/>
          </a:xfrm>
          <a:prstGeom prst="line">
            <a:avLst/>
          </a:prstGeom>
          <a:ln w="28575" cap="rnd">
            <a:solidFill>
              <a:srgbClr val="D4293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JP"/>
          </a:p>
        </p:txBody>
      </p:sp>
      <p:sp>
        <p:nvSpPr>
          <p:cNvPr id="14" name="Freeform 14"/>
          <p:cNvSpPr/>
          <p:nvPr/>
        </p:nvSpPr>
        <p:spPr>
          <a:xfrm>
            <a:off x="4481357" y="1263162"/>
            <a:ext cx="602585" cy="536300"/>
          </a:xfrm>
          <a:custGeom>
            <a:avLst/>
            <a:gdLst/>
            <a:ahLst/>
            <a:cxnLst/>
            <a:rect l="l" t="t" r="r" b="b"/>
            <a:pathLst>
              <a:path w="602585" h="536300">
                <a:moveTo>
                  <a:pt x="0" y="0"/>
                </a:moveTo>
                <a:lnTo>
                  <a:pt x="602584" y="0"/>
                </a:lnTo>
                <a:lnTo>
                  <a:pt x="602584" y="536301"/>
                </a:lnTo>
                <a:lnTo>
                  <a:pt x="0" y="53630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15" name="Freeform 15"/>
          <p:cNvSpPr/>
          <p:nvPr/>
        </p:nvSpPr>
        <p:spPr>
          <a:xfrm>
            <a:off x="13204059" y="1263162"/>
            <a:ext cx="602585" cy="536300"/>
          </a:xfrm>
          <a:custGeom>
            <a:avLst/>
            <a:gdLst/>
            <a:ahLst/>
            <a:cxnLst/>
            <a:rect l="l" t="t" r="r" b="b"/>
            <a:pathLst>
              <a:path w="602585" h="536300">
                <a:moveTo>
                  <a:pt x="0" y="0"/>
                </a:moveTo>
                <a:lnTo>
                  <a:pt x="602584" y="0"/>
                </a:lnTo>
                <a:lnTo>
                  <a:pt x="602584" y="536301"/>
                </a:lnTo>
                <a:lnTo>
                  <a:pt x="0" y="53630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16" name="TextBox 16"/>
          <p:cNvSpPr txBox="1"/>
          <p:nvPr/>
        </p:nvSpPr>
        <p:spPr>
          <a:xfrm rot="-5400000">
            <a:off x="14494656" y="5266298"/>
            <a:ext cx="7434686" cy="1533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999"/>
              </a:lnSpc>
            </a:pPr>
            <a:r>
              <a:rPr lang="en-US" sz="9999" b="1" spc="499">
                <a:solidFill>
                  <a:srgbClr val="D4293D">
                    <a:alpha val="49804"/>
                  </a:srgbClr>
                </a:solidFill>
                <a:latin typeface="Barlow Heavy"/>
                <a:ea typeface="Barlow Heavy"/>
                <a:cs typeface="Barlow Heavy"/>
                <a:sym typeface="Barlow Heavy"/>
              </a:rPr>
              <a:t>VALENTINE</a:t>
            </a:r>
          </a:p>
        </p:txBody>
      </p:sp>
      <p:sp>
        <p:nvSpPr>
          <p:cNvPr id="17" name="TextBox 17"/>
          <p:cNvSpPr txBox="1"/>
          <p:nvPr/>
        </p:nvSpPr>
        <p:spPr>
          <a:xfrm rot="-5400000">
            <a:off x="-3722106" y="5266298"/>
            <a:ext cx="7434686" cy="1533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999"/>
              </a:lnSpc>
            </a:pPr>
            <a:r>
              <a:rPr lang="en-US" sz="9999" b="1" spc="499">
                <a:solidFill>
                  <a:srgbClr val="D4293D">
                    <a:alpha val="49804"/>
                  </a:srgbClr>
                </a:solidFill>
                <a:latin typeface="Barlow Heavy"/>
                <a:ea typeface="Barlow Heavy"/>
                <a:cs typeface="Barlow Heavy"/>
                <a:sym typeface="Barlow Heavy"/>
              </a:rPr>
              <a:t>VALENTINE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5143500" y="1346200"/>
            <a:ext cx="7956917" cy="8790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679"/>
              </a:lnSpc>
            </a:pPr>
            <a:r>
              <a:rPr lang="en-US" altLang="ja-JP" sz="5400" b="1">
                <a:solidFill>
                  <a:srgbClr val="D4293D"/>
                </a:solidFill>
                <a:latin typeface="Barlow Heavy"/>
                <a:ea typeface="Barlow Heavy"/>
                <a:cs typeface="Barlow Heavy"/>
                <a:sym typeface="Barlow Heavy"/>
              </a:rPr>
              <a:t>About theme of this song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438405" y="555953"/>
            <a:ext cx="5411190" cy="987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79"/>
              </a:lnSpc>
            </a:pPr>
            <a:r>
              <a:rPr lang="en-US" sz="6399">
                <a:solidFill>
                  <a:srgbClr val="D4293D"/>
                </a:solidFill>
                <a:latin typeface="Holiday"/>
                <a:ea typeface="Holiday"/>
                <a:cs typeface="Holiday"/>
                <a:sym typeface="Holiday"/>
              </a:rPr>
              <a:t>appreciate you</a:t>
            </a:r>
          </a:p>
        </p:txBody>
      </p:sp>
      <p:sp>
        <p:nvSpPr>
          <p:cNvPr id="25" name="TextBox 18">
            <a:extLst>
              <a:ext uri="{FF2B5EF4-FFF2-40B4-BE49-F238E27FC236}">
                <a16:creationId xmlns:a16="http://schemas.microsoft.com/office/drawing/2014/main" id="{D00CC2F8-3962-7189-A4B7-EF2376D2495C}"/>
              </a:ext>
            </a:extLst>
          </p:cNvPr>
          <p:cNvSpPr txBox="1"/>
          <p:nvPr/>
        </p:nvSpPr>
        <p:spPr>
          <a:xfrm>
            <a:off x="6325228" y="2806565"/>
            <a:ext cx="10856618" cy="57906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679"/>
              </a:lnSpc>
            </a:pPr>
            <a:r>
              <a:rPr lang="en-US" altLang="ja-JP" sz="4400">
                <a:latin typeface="Barlow Heavy"/>
                <a:ea typeface="Barlow Heavy"/>
                <a:cs typeface="Barlow Heavy"/>
                <a:sym typeface="Barlow Heavy"/>
              </a:rPr>
              <a:t>In addition to that, she co-produced this with </a:t>
            </a:r>
            <a:r>
              <a:rPr lang="en-US" altLang="ja-JP" sz="4400">
                <a:solidFill>
                  <a:srgbClr val="D4293D"/>
                </a:solidFill>
                <a:latin typeface="Barlow Heavy"/>
                <a:ea typeface="Barlow Heavy"/>
                <a:cs typeface="Barlow Heavy"/>
                <a:sym typeface="Barlow Heavy"/>
              </a:rPr>
              <a:t>Ed Sheeran </a:t>
            </a:r>
            <a:r>
              <a:rPr lang="en-US" altLang="ja-JP" sz="4400">
                <a:latin typeface="Barlow Heavy"/>
                <a:ea typeface="Barlow Heavy"/>
                <a:cs typeface="Barlow Heavy"/>
                <a:sym typeface="Barlow Heavy"/>
              </a:rPr>
              <a:t>who is a good friend of her and is same age!</a:t>
            </a:r>
          </a:p>
          <a:p>
            <a:pPr algn="ctr">
              <a:lnSpc>
                <a:spcPts val="7679"/>
              </a:lnSpc>
            </a:pPr>
            <a:r>
              <a:rPr lang="en-US" altLang="ja-JP" sz="4400">
                <a:latin typeface="Barlow Heavy"/>
                <a:ea typeface="Barlow Heavy"/>
                <a:cs typeface="Barlow Heavy"/>
                <a:sym typeface="Barlow Heavy"/>
              </a:rPr>
              <a:t>So, there are some experiences about</a:t>
            </a:r>
          </a:p>
          <a:p>
            <a:pPr algn="ctr">
              <a:lnSpc>
                <a:spcPts val="7679"/>
              </a:lnSpc>
            </a:pPr>
            <a:r>
              <a:rPr lang="en-US" altLang="ja-JP" sz="4400">
                <a:latin typeface="Barlow Heavy"/>
                <a:ea typeface="Barlow Heavy"/>
                <a:cs typeface="Barlow Heavy"/>
                <a:sym typeface="Barlow Heavy"/>
              </a:rPr>
              <a:t>‘’first love’’ and the desire to be with one’s first lover together in this song!</a:t>
            </a:r>
          </a:p>
        </p:txBody>
      </p:sp>
      <p:pic>
        <p:nvPicPr>
          <p:cNvPr id="26" name="図 25">
            <a:extLst>
              <a:ext uri="{FF2B5EF4-FFF2-40B4-BE49-F238E27FC236}">
                <a16:creationId xmlns:a16="http://schemas.microsoft.com/office/drawing/2014/main" id="{E9168BED-1F8D-086C-F4A9-4A893ED64FE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37772" y="6011655"/>
            <a:ext cx="3481118" cy="3603048"/>
          </a:xfrm>
          <a:prstGeom prst="rect">
            <a:avLst/>
          </a:prstGeom>
        </p:spPr>
      </p:pic>
      <p:pic>
        <p:nvPicPr>
          <p:cNvPr id="6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F4925199-DD1B-8B18-E172-E353DD7C0D8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899525" y="48990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395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193"/>
    </mc:Choice>
    <mc:Fallback xmlns="">
      <p:transition spd="slow" advTm="2219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19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CE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80083" y="0"/>
            <a:ext cx="11849100" cy="10848976"/>
          </a:xfrm>
          <a:custGeom>
            <a:avLst/>
            <a:gdLst/>
            <a:ahLst/>
            <a:cxnLst/>
            <a:rect l="l" t="t" r="r" b="b"/>
            <a:pathLst>
              <a:path w="11849100" h="11849100">
                <a:moveTo>
                  <a:pt x="0" y="0"/>
                </a:moveTo>
                <a:lnTo>
                  <a:pt x="11849100" y="0"/>
                </a:lnTo>
                <a:lnTo>
                  <a:pt x="11849100" y="11849100"/>
                </a:lnTo>
                <a:lnTo>
                  <a:pt x="0" y="118491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38228" r="-38228"/>
            </a:stretch>
          </a:blipFill>
        </p:spPr>
        <p:txBody>
          <a:bodyPr/>
          <a:lstStyle/>
          <a:p>
            <a:endParaRPr lang="ja-JP" altLang="en-US" dirty="0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B4B70E81-FBE9-435B-41B8-7A000AD97389}"/>
              </a:ext>
            </a:extLst>
          </p:cNvPr>
          <p:cNvSpPr/>
          <p:nvPr/>
        </p:nvSpPr>
        <p:spPr>
          <a:xfrm>
            <a:off x="838200" y="2928612"/>
            <a:ext cx="16383000" cy="43002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AutoShape 12"/>
          <p:cNvSpPr/>
          <p:nvPr/>
        </p:nvSpPr>
        <p:spPr>
          <a:xfrm rot="-10800000">
            <a:off x="0" y="8507095"/>
            <a:ext cx="4516025" cy="0"/>
          </a:xfrm>
          <a:prstGeom prst="line">
            <a:avLst/>
          </a:prstGeom>
          <a:ln w="28575" cap="rnd">
            <a:solidFill>
              <a:srgbClr val="D4293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JP"/>
          </a:p>
        </p:txBody>
      </p:sp>
      <p:sp>
        <p:nvSpPr>
          <p:cNvPr id="13" name="AutoShape 13"/>
          <p:cNvSpPr/>
          <p:nvPr/>
        </p:nvSpPr>
        <p:spPr>
          <a:xfrm rot="-10800000">
            <a:off x="13930881" y="8507095"/>
            <a:ext cx="4516025" cy="0"/>
          </a:xfrm>
          <a:prstGeom prst="line">
            <a:avLst/>
          </a:prstGeom>
          <a:ln w="28575" cap="rnd">
            <a:solidFill>
              <a:srgbClr val="D4293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JP"/>
          </a:p>
        </p:txBody>
      </p:sp>
      <p:sp>
        <p:nvSpPr>
          <p:cNvPr id="15" name="TextBox 15"/>
          <p:cNvSpPr txBox="1"/>
          <p:nvPr/>
        </p:nvSpPr>
        <p:spPr>
          <a:xfrm>
            <a:off x="8123521" y="8733590"/>
            <a:ext cx="10225579" cy="16286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719"/>
              </a:lnSpc>
            </a:pPr>
            <a:r>
              <a:rPr lang="en-US" sz="10599" b="1" spc="529" dirty="0">
                <a:solidFill>
                  <a:srgbClr val="D4293D">
                    <a:alpha val="49804"/>
                  </a:srgbClr>
                </a:solidFill>
                <a:latin typeface="Barlow Heavy"/>
                <a:ea typeface="Barlow Heavy"/>
                <a:cs typeface="Barlow Heavy"/>
                <a:sym typeface="Barlow Heavy"/>
              </a:rPr>
              <a:t>About a music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5844467" y="8212772"/>
            <a:ext cx="6599066" cy="6309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00"/>
              </a:lnSpc>
            </a:pPr>
            <a:r>
              <a:rPr lang="en-US" altLang="ja-JP" sz="6000" b="1" dirty="0">
                <a:solidFill>
                  <a:srgbClr val="D4293D"/>
                </a:solidFill>
                <a:latin typeface="Barlow Bold"/>
                <a:ea typeface="Barlow Bold"/>
                <a:cs typeface="Barlow Bold"/>
                <a:sym typeface="Barlow Bold"/>
              </a:rPr>
              <a:t>About a music</a:t>
            </a:r>
            <a:endParaRPr lang="en-US" sz="6000" b="1" dirty="0">
              <a:solidFill>
                <a:srgbClr val="D4293D"/>
              </a:solidFill>
              <a:latin typeface="Barlow Heavy"/>
              <a:ea typeface="Barlow Heavy"/>
              <a:cs typeface="Barlow Heavy"/>
              <a:sym typeface="Barlow Heavy"/>
            </a:endParaRPr>
          </a:p>
        </p:txBody>
      </p:sp>
      <p:grpSp>
        <p:nvGrpSpPr>
          <p:cNvPr id="19" name="Group 19"/>
          <p:cNvGrpSpPr/>
          <p:nvPr/>
        </p:nvGrpSpPr>
        <p:grpSpPr>
          <a:xfrm>
            <a:off x="3055146" y="-451887"/>
            <a:ext cx="1517613" cy="352534"/>
            <a:chOff x="0" y="0"/>
            <a:chExt cx="2023481" cy="470045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512946" cy="470045"/>
            </a:xfrm>
            <a:custGeom>
              <a:avLst/>
              <a:gdLst/>
              <a:ahLst/>
              <a:cxnLst/>
              <a:rect l="l" t="t" r="r" b="b"/>
              <a:pathLst>
                <a:path w="512946" h="470045">
                  <a:moveTo>
                    <a:pt x="0" y="0"/>
                  </a:moveTo>
                  <a:lnTo>
                    <a:pt x="512946" y="0"/>
                  </a:lnTo>
                  <a:lnTo>
                    <a:pt x="512946" y="470045"/>
                  </a:lnTo>
                  <a:lnTo>
                    <a:pt x="0" y="4700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sp>
          <p:nvSpPr>
            <p:cNvPr id="21" name="Freeform 21"/>
            <p:cNvSpPr/>
            <p:nvPr/>
          </p:nvSpPr>
          <p:spPr>
            <a:xfrm>
              <a:off x="755267" y="0"/>
              <a:ext cx="512946" cy="470045"/>
            </a:xfrm>
            <a:custGeom>
              <a:avLst/>
              <a:gdLst/>
              <a:ahLst/>
              <a:cxnLst/>
              <a:rect l="l" t="t" r="r" b="b"/>
              <a:pathLst>
                <a:path w="512946" h="470045">
                  <a:moveTo>
                    <a:pt x="0" y="0"/>
                  </a:moveTo>
                  <a:lnTo>
                    <a:pt x="512946" y="0"/>
                  </a:lnTo>
                  <a:lnTo>
                    <a:pt x="512946" y="470045"/>
                  </a:lnTo>
                  <a:lnTo>
                    <a:pt x="0" y="4700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sp>
          <p:nvSpPr>
            <p:cNvPr id="22" name="Freeform 22"/>
            <p:cNvSpPr/>
            <p:nvPr/>
          </p:nvSpPr>
          <p:spPr>
            <a:xfrm>
              <a:off x="1510535" y="0"/>
              <a:ext cx="512946" cy="470045"/>
            </a:xfrm>
            <a:custGeom>
              <a:avLst/>
              <a:gdLst/>
              <a:ahLst/>
              <a:cxnLst/>
              <a:rect l="l" t="t" r="r" b="b"/>
              <a:pathLst>
                <a:path w="512946" h="470045">
                  <a:moveTo>
                    <a:pt x="0" y="0"/>
                  </a:moveTo>
                  <a:lnTo>
                    <a:pt x="512946" y="0"/>
                  </a:lnTo>
                  <a:lnTo>
                    <a:pt x="512946" y="470045"/>
                  </a:lnTo>
                  <a:lnTo>
                    <a:pt x="0" y="4700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4623520" y="5887542"/>
            <a:ext cx="1517613" cy="352534"/>
            <a:chOff x="0" y="0"/>
            <a:chExt cx="2023481" cy="470045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512946" cy="470045"/>
            </a:xfrm>
            <a:custGeom>
              <a:avLst/>
              <a:gdLst/>
              <a:ahLst/>
              <a:cxnLst/>
              <a:rect l="l" t="t" r="r" b="b"/>
              <a:pathLst>
                <a:path w="512946" h="470045">
                  <a:moveTo>
                    <a:pt x="0" y="0"/>
                  </a:moveTo>
                  <a:lnTo>
                    <a:pt x="512946" y="0"/>
                  </a:lnTo>
                  <a:lnTo>
                    <a:pt x="512946" y="470045"/>
                  </a:lnTo>
                  <a:lnTo>
                    <a:pt x="0" y="4700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sp>
          <p:nvSpPr>
            <p:cNvPr id="25" name="Freeform 25"/>
            <p:cNvSpPr/>
            <p:nvPr/>
          </p:nvSpPr>
          <p:spPr>
            <a:xfrm>
              <a:off x="755267" y="0"/>
              <a:ext cx="512946" cy="470045"/>
            </a:xfrm>
            <a:custGeom>
              <a:avLst/>
              <a:gdLst/>
              <a:ahLst/>
              <a:cxnLst/>
              <a:rect l="l" t="t" r="r" b="b"/>
              <a:pathLst>
                <a:path w="512946" h="470045">
                  <a:moveTo>
                    <a:pt x="0" y="0"/>
                  </a:moveTo>
                  <a:lnTo>
                    <a:pt x="512946" y="0"/>
                  </a:lnTo>
                  <a:lnTo>
                    <a:pt x="512946" y="470045"/>
                  </a:lnTo>
                  <a:lnTo>
                    <a:pt x="0" y="4700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sp>
          <p:nvSpPr>
            <p:cNvPr id="26" name="Freeform 26"/>
            <p:cNvSpPr/>
            <p:nvPr/>
          </p:nvSpPr>
          <p:spPr>
            <a:xfrm>
              <a:off x="1510535" y="0"/>
              <a:ext cx="512946" cy="470045"/>
            </a:xfrm>
            <a:custGeom>
              <a:avLst/>
              <a:gdLst/>
              <a:ahLst/>
              <a:cxnLst/>
              <a:rect l="l" t="t" r="r" b="b"/>
              <a:pathLst>
                <a:path w="512946" h="470045">
                  <a:moveTo>
                    <a:pt x="0" y="0"/>
                  </a:moveTo>
                  <a:lnTo>
                    <a:pt x="512946" y="0"/>
                  </a:lnTo>
                  <a:lnTo>
                    <a:pt x="512946" y="470045"/>
                  </a:lnTo>
                  <a:lnTo>
                    <a:pt x="0" y="4700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419BD89A-080A-30E4-A886-9FC47B5A6B44}"/>
              </a:ext>
            </a:extLst>
          </p:cNvPr>
          <p:cNvSpPr txBox="1"/>
          <p:nvPr/>
        </p:nvSpPr>
        <p:spPr>
          <a:xfrm>
            <a:off x="591658" y="1511779"/>
            <a:ext cx="1476582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800" dirty="0">
                <a:solidFill>
                  <a:srgbClr val="C00000"/>
                </a:solidFill>
              </a:rPr>
              <a:t>★</a:t>
            </a:r>
            <a:r>
              <a:rPr kumimoji="1" lang="en-US" altLang="ja-JP" sz="4800" dirty="0">
                <a:solidFill>
                  <a:srgbClr val="C00000"/>
                </a:solidFill>
              </a:rPr>
              <a:t>The secret behind the lyrics</a:t>
            </a:r>
          </a:p>
          <a:p>
            <a:r>
              <a:rPr kumimoji="1" lang="en-US" altLang="ja-JP" sz="4000" dirty="0">
                <a:solidFill>
                  <a:srgbClr val="C00000"/>
                </a:solidFill>
              </a:rPr>
              <a:t>       </a:t>
            </a:r>
            <a:r>
              <a:rPr kumimoji="1" lang="en-US" altLang="ja-JP" sz="4000" dirty="0"/>
              <a:t>The chorus is made by connecting the lyrics of  2002 hit songs!!</a:t>
            </a:r>
            <a:endParaRPr kumimoji="1" lang="ja-JP" altLang="en-US" sz="4000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C708898B-CC94-E487-4C30-8265F49B6D45}"/>
              </a:ext>
            </a:extLst>
          </p:cNvPr>
          <p:cNvSpPr txBox="1"/>
          <p:nvPr/>
        </p:nvSpPr>
        <p:spPr>
          <a:xfrm>
            <a:off x="1828800" y="3339151"/>
            <a:ext cx="1458118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【Chorus】</a:t>
            </a:r>
          </a:p>
          <a:p>
            <a:endParaRPr kumimoji="1" lang="en-US" altLang="ja-JP" sz="1600" dirty="0">
              <a:ea typeface="HG創英角ﾎﾟｯﾌﾟ体" panose="040B0A09000000000000" pitchFamily="49" charset="-128"/>
            </a:endParaRPr>
          </a:p>
          <a:p>
            <a:r>
              <a:rPr kumimoji="1" lang="en-US" altLang="ja-JP" sz="4400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"Oops, I got 99 problems singing bye, bye, bye. </a:t>
            </a:r>
          </a:p>
          <a:p>
            <a:r>
              <a:rPr kumimoji="1" lang="en-US" altLang="ja-JP" sz="4400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Hold up, if you </a:t>
            </a:r>
            <a:r>
              <a:rPr kumimoji="1" lang="en-US" altLang="ja-JP" sz="4400" dirty="0" err="1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wanna</a:t>
            </a:r>
            <a:r>
              <a:rPr kumimoji="1" lang="en-US" altLang="ja-JP" sz="4400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 go and take a ride with me. </a:t>
            </a:r>
          </a:p>
          <a:p>
            <a:r>
              <a:rPr kumimoji="1" lang="en-US" altLang="ja-JP" sz="4400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Better hit me, baby, one more time."</a:t>
            </a:r>
            <a:endParaRPr kumimoji="1" lang="ja-JP" altLang="en-US" sz="4400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</p:txBody>
      </p:sp>
      <p:pic>
        <p:nvPicPr>
          <p:cNvPr id="3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5DFCA8AC-637B-18D0-26F5-78933C84442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3458508" y="6967973"/>
            <a:ext cx="487363" cy="487363"/>
          </a:xfrm>
          <a:prstGeom prst="rect">
            <a:avLst/>
          </a:prstGeom>
        </p:spPr>
      </p:pic>
    </p:spTree>
  </p:cSld>
  <p:clrMapOvr>
    <a:masterClrMapping/>
  </p:clrMapOvr>
  <p:transition advTm="16122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2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CE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781050"/>
            <a:ext cx="11849100" cy="11849100"/>
          </a:xfrm>
          <a:custGeom>
            <a:avLst/>
            <a:gdLst/>
            <a:ahLst/>
            <a:cxnLst/>
            <a:rect l="l" t="t" r="r" b="b"/>
            <a:pathLst>
              <a:path w="11849100" h="11849100">
                <a:moveTo>
                  <a:pt x="0" y="0"/>
                </a:moveTo>
                <a:lnTo>
                  <a:pt x="11849100" y="0"/>
                </a:lnTo>
                <a:lnTo>
                  <a:pt x="11849100" y="11849100"/>
                </a:lnTo>
                <a:lnTo>
                  <a:pt x="0" y="118491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38228" r="-38228"/>
            </a:stretch>
          </a:blipFill>
        </p:spPr>
        <p:txBody>
          <a:bodyPr/>
          <a:lstStyle/>
          <a:p>
            <a:endParaRPr lang="ja-JP" altLang="en-US" dirty="0"/>
          </a:p>
        </p:txBody>
      </p:sp>
      <p:sp>
        <p:nvSpPr>
          <p:cNvPr id="12" name="AutoShape 12"/>
          <p:cNvSpPr/>
          <p:nvPr/>
        </p:nvSpPr>
        <p:spPr>
          <a:xfrm rot="-10800000">
            <a:off x="0" y="8507095"/>
            <a:ext cx="4516025" cy="0"/>
          </a:xfrm>
          <a:prstGeom prst="line">
            <a:avLst/>
          </a:prstGeom>
          <a:ln w="28575" cap="rnd">
            <a:solidFill>
              <a:srgbClr val="D4293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JP"/>
          </a:p>
        </p:txBody>
      </p:sp>
      <p:sp>
        <p:nvSpPr>
          <p:cNvPr id="13" name="AutoShape 13"/>
          <p:cNvSpPr/>
          <p:nvPr/>
        </p:nvSpPr>
        <p:spPr>
          <a:xfrm rot="-10800000">
            <a:off x="13930881" y="8507095"/>
            <a:ext cx="4516025" cy="0"/>
          </a:xfrm>
          <a:prstGeom prst="line">
            <a:avLst/>
          </a:prstGeom>
          <a:ln w="28575" cap="rnd">
            <a:solidFill>
              <a:srgbClr val="D4293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JP"/>
          </a:p>
        </p:txBody>
      </p:sp>
      <p:sp>
        <p:nvSpPr>
          <p:cNvPr id="14" name="TextBox 14"/>
          <p:cNvSpPr txBox="1"/>
          <p:nvPr/>
        </p:nvSpPr>
        <p:spPr>
          <a:xfrm>
            <a:off x="-418585" y="-391189"/>
            <a:ext cx="10609751" cy="16286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719"/>
              </a:lnSpc>
            </a:pPr>
            <a:r>
              <a:rPr lang="en-US" sz="10599" b="1" spc="529" dirty="0">
                <a:solidFill>
                  <a:srgbClr val="D4293D">
                    <a:alpha val="49804"/>
                  </a:srgbClr>
                </a:solidFill>
                <a:latin typeface="Barlow Heavy"/>
                <a:ea typeface="Barlow Heavy"/>
                <a:cs typeface="Barlow Heavy"/>
                <a:sym typeface="Barlow Heavy"/>
              </a:rPr>
              <a:t>About a music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221327" y="8658349"/>
            <a:ext cx="10225579" cy="16286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719"/>
              </a:lnSpc>
            </a:pPr>
            <a:r>
              <a:rPr lang="en-US" sz="10599" b="1" spc="529" dirty="0">
                <a:solidFill>
                  <a:srgbClr val="D4293D">
                    <a:alpha val="49804"/>
                  </a:srgbClr>
                </a:solidFill>
                <a:latin typeface="Barlow Heavy"/>
                <a:ea typeface="Barlow Heavy"/>
                <a:cs typeface="Barlow Heavy"/>
                <a:sym typeface="Barlow Heavy"/>
              </a:rPr>
              <a:t>About a music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5844467" y="8212772"/>
            <a:ext cx="6599066" cy="6309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00"/>
              </a:lnSpc>
            </a:pPr>
            <a:r>
              <a:rPr lang="en-US" altLang="ja-JP" sz="6000" b="1" dirty="0">
                <a:solidFill>
                  <a:srgbClr val="D4293D"/>
                </a:solidFill>
                <a:latin typeface="Barlow Bold"/>
                <a:ea typeface="Barlow Bold"/>
                <a:cs typeface="Barlow Bold"/>
                <a:sym typeface="Barlow Bold"/>
              </a:rPr>
              <a:t>About a music</a:t>
            </a:r>
            <a:endParaRPr lang="en-US" sz="6000" b="1" dirty="0">
              <a:solidFill>
                <a:srgbClr val="D4293D"/>
              </a:solidFill>
              <a:latin typeface="Barlow Heavy"/>
              <a:ea typeface="Barlow Heavy"/>
              <a:cs typeface="Barlow Heavy"/>
              <a:sym typeface="Barlow Heavy"/>
            </a:endParaRPr>
          </a:p>
        </p:txBody>
      </p:sp>
      <p:sp>
        <p:nvSpPr>
          <p:cNvPr id="17" name="Freeform 17"/>
          <p:cNvSpPr/>
          <p:nvPr/>
        </p:nvSpPr>
        <p:spPr>
          <a:xfrm>
            <a:off x="4886291" y="8253232"/>
            <a:ext cx="602585" cy="536300"/>
          </a:xfrm>
          <a:custGeom>
            <a:avLst/>
            <a:gdLst/>
            <a:ahLst/>
            <a:cxnLst/>
            <a:rect l="l" t="t" r="r" b="b"/>
            <a:pathLst>
              <a:path w="602585" h="536300">
                <a:moveTo>
                  <a:pt x="0" y="0"/>
                </a:moveTo>
                <a:lnTo>
                  <a:pt x="602585" y="0"/>
                </a:lnTo>
                <a:lnTo>
                  <a:pt x="602585" y="536301"/>
                </a:lnTo>
                <a:lnTo>
                  <a:pt x="0" y="53630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B4B70E81-FBE9-435B-41B8-7A000AD97389}"/>
              </a:ext>
            </a:extLst>
          </p:cNvPr>
          <p:cNvSpPr/>
          <p:nvPr/>
        </p:nvSpPr>
        <p:spPr>
          <a:xfrm>
            <a:off x="952500" y="520751"/>
            <a:ext cx="16383000" cy="43002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Freeform 18"/>
          <p:cNvSpPr/>
          <p:nvPr/>
        </p:nvSpPr>
        <p:spPr>
          <a:xfrm>
            <a:off x="12799124" y="8253232"/>
            <a:ext cx="602585" cy="536300"/>
          </a:xfrm>
          <a:custGeom>
            <a:avLst/>
            <a:gdLst/>
            <a:ahLst/>
            <a:cxnLst/>
            <a:rect l="l" t="t" r="r" b="b"/>
            <a:pathLst>
              <a:path w="602585" h="536300">
                <a:moveTo>
                  <a:pt x="0" y="0"/>
                </a:moveTo>
                <a:lnTo>
                  <a:pt x="602585" y="0"/>
                </a:lnTo>
                <a:lnTo>
                  <a:pt x="602585" y="536301"/>
                </a:lnTo>
                <a:lnTo>
                  <a:pt x="0" y="53630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JP"/>
          </a:p>
        </p:txBody>
      </p:sp>
      <p:grpSp>
        <p:nvGrpSpPr>
          <p:cNvPr id="19" name="Group 19"/>
          <p:cNvGrpSpPr/>
          <p:nvPr/>
        </p:nvGrpSpPr>
        <p:grpSpPr>
          <a:xfrm>
            <a:off x="2146869" y="2905675"/>
            <a:ext cx="1517613" cy="352534"/>
            <a:chOff x="0" y="0"/>
            <a:chExt cx="2023481" cy="470045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512946" cy="470045"/>
            </a:xfrm>
            <a:custGeom>
              <a:avLst/>
              <a:gdLst/>
              <a:ahLst/>
              <a:cxnLst/>
              <a:rect l="l" t="t" r="r" b="b"/>
              <a:pathLst>
                <a:path w="512946" h="470045">
                  <a:moveTo>
                    <a:pt x="0" y="0"/>
                  </a:moveTo>
                  <a:lnTo>
                    <a:pt x="512946" y="0"/>
                  </a:lnTo>
                  <a:lnTo>
                    <a:pt x="512946" y="470045"/>
                  </a:lnTo>
                  <a:lnTo>
                    <a:pt x="0" y="4700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sp>
          <p:nvSpPr>
            <p:cNvPr id="21" name="Freeform 21"/>
            <p:cNvSpPr/>
            <p:nvPr/>
          </p:nvSpPr>
          <p:spPr>
            <a:xfrm>
              <a:off x="755267" y="0"/>
              <a:ext cx="512946" cy="470045"/>
            </a:xfrm>
            <a:custGeom>
              <a:avLst/>
              <a:gdLst/>
              <a:ahLst/>
              <a:cxnLst/>
              <a:rect l="l" t="t" r="r" b="b"/>
              <a:pathLst>
                <a:path w="512946" h="470045">
                  <a:moveTo>
                    <a:pt x="0" y="0"/>
                  </a:moveTo>
                  <a:lnTo>
                    <a:pt x="512946" y="0"/>
                  </a:lnTo>
                  <a:lnTo>
                    <a:pt x="512946" y="470045"/>
                  </a:lnTo>
                  <a:lnTo>
                    <a:pt x="0" y="4700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sp>
          <p:nvSpPr>
            <p:cNvPr id="22" name="Freeform 22"/>
            <p:cNvSpPr/>
            <p:nvPr/>
          </p:nvSpPr>
          <p:spPr>
            <a:xfrm>
              <a:off x="1510535" y="0"/>
              <a:ext cx="512946" cy="470045"/>
            </a:xfrm>
            <a:custGeom>
              <a:avLst/>
              <a:gdLst/>
              <a:ahLst/>
              <a:cxnLst/>
              <a:rect l="l" t="t" r="r" b="b"/>
              <a:pathLst>
                <a:path w="512946" h="470045">
                  <a:moveTo>
                    <a:pt x="0" y="0"/>
                  </a:moveTo>
                  <a:lnTo>
                    <a:pt x="512946" y="0"/>
                  </a:lnTo>
                  <a:lnTo>
                    <a:pt x="512946" y="470045"/>
                  </a:lnTo>
                  <a:lnTo>
                    <a:pt x="0" y="4700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4623520" y="5887542"/>
            <a:ext cx="1517613" cy="352534"/>
            <a:chOff x="0" y="0"/>
            <a:chExt cx="2023481" cy="470045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512946" cy="470045"/>
            </a:xfrm>
            <a:custGeom>
              <a:avLst/>
              <a:gdLst/>
              <a:ahLst/>
              <a:cxnLst/>
              <a:rect l="l" t="t" r="r" b="b"/>
              <a:pathLst>
                <a:path w="512946" h="470045">
                  <a:moveTo>
                    <a:pt x="0" y="0"/>
                  </a:moveTo>
                  <a:lnTo>
                    <a:pt x="512946" y="0"/>
                  </a:lnTo>
                  <a:lnTo>
                    <a:pt x="512946" y="470045"/>
                  </a:lnTo>
                  <a:lnTo>
                    <a:pt x="0" y="4700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sp>
          <p:nvSpPr>
            <p:cNvPr id="25" name="Freeform 25"/>
            <p:cNvSpPr/>
            <p:nvPr/>
          </p:nvSpPr>
          <p:spPr>
            <a:xfrm>
              <a:off x="755267" y="0"/>
              <a:ext cx="512946" cy="470045"/>
            </a:xfrm>
            <a:custGeom>
              <a:avLst/>
              <a:gdLst/>
              <a:ahLst/>
              <a:cxnLst/>
              <a:rect l="l" t="t" r="r" b="b"/>
              <a:pathLst>
                <a:path w="512946" h="470045">
                  <a:moveTo>
                    <a:pt x="0" y="0"/>
                  </a:moveTo>
                  <a:lnTo>
                    <a:pt x="512946" y="0"/>
                  </a:lnTo>
                  <a:lnTo>
                    <a:pt x="512946" y="470045"/>
                  </a:lnTo>
                  <a:lnTo>
                    <a:pt x="0" y="4700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sp>
          <p:nvSpPr>
            <p:cNvPr id="26" name="Freeform 26"/>
            <p:cNvSpPr/>
            <p:nvPr/>
          </p:nvSpPr>
          <p:spPr>
            <a:xfrm>
              <a:off x="1510535" y="0"/>
              <a:ext cx="512946" cy="470045"/>
            </a:xfrm>
            <a:custGeom>
              <a:avLst/>
              <a:gdLst/>
              <a:ahLst/>
              <a:cxnLst/>
              <a:rect l="l" t="t" r="r" b="b"/>
              <a:pathLst>
                <a:path w="512946" h="470045">
                  <a:moveTo>
                    <a:pt x="0" y="0"/>
                  </a:moveTo>
                  <a:lnTo>
                    <a:pt x="512946" y="0"/>
                  </a:lnTo>
                  <a:lnTo>
                    <a:pt x="512946" y="470045"/>
                  </a:lnTo>
                  <a:lnTo>
                    <a:pt x="0" y="4700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C708898B-CC94-E487-4C30-8265F49B6D45}"/>
              </a:ext>
            </a:extLst>
          </p:cNvPr>
          <p:cNvSpPr txBox="1"/>
          <p:nvPr/>
        </p:nvSpPr>
        <p:spPr>
          <a:xfrm>
            <a:off x="1981200" y="1007749"/>
            <a:ext cx="1458118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【Chorus】</a:t>
            </a:r>
          </a:p>
          <a:p>
            <a:endParaRPr kumimoji="1" lang="en-US" altLang="ja-JP" sz="1600" dirty="0">
              <a:ea typeface="HG創英角ﾎﾟｯﾌﾟ体" panose="040B0A09000000000000" pitchFamily="49" charset="-128"/>
            </a:endParaRPr>
          </a:p>
          <a:p>
            <a:r>
              <a:rPr kumimoji="1" lang="en-US" altLang="ja-JP" sz="4400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"</a:t>
            </a:r>
            <a:r>
              <a:rPr kumimoji="1" lang="en-US" altLang="ja-JP" sz="4400" u="sng" dirty="0">
                <a:solidFill>
                  <a:srgbClr val="C00000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Oops,</a:t>
            </a:r>
            <a:r>
              <a:rPr kumimoji="1" lang="en-US" altLang="ja-JP" sz="4400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 I got 99 problems singing bye, bye, bye. </a:t>
            </a:r>
          </a:p>
          <a:p>
            <a:r>
              <a:rPr kumimoji="1" lang="en-US" altLang="ja-JP" sz="4400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Hold up, if you </a:t>
            </a:r>
            <a:r>
              <a:rPr kumimoji="1" lang="en-US" altLang="ja-JP" sz="4400" dirty="0" err="1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wanna</a:t>
            </a:r>
            <a:r>
              <a:rPr kumimoji="1" lang="en-US" altLang="ja-JP" sz="4400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 go and take a ride with me. </a:t>
            </a:r>
          </a:p>
          <a:p>
            <a:r>
              <a:rPr kumimoji="1" lang="en-US" altLang="ja-JP" sz="4400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Better hit me, baby, one more time."</a:t>
            </a:r>
            <a:endParaRPr kumimoji="1" lang="ja-JP" altLang="en-US" sz="4400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EA4964B-6FC0-876D-3EF7-7DD5DB273AC6}"/>
              </a:ext>
            </a:extLst>
          </p:cNvPr>
          <p:cNvSpPr txBox="1"/>
          <p:nvPr/>
        </p:nvSpPr>
        <p:spPr>
          <a:xfrm>
            <a:off x="5187583" y="5056078"/>
            <a:ext cx="12954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800" dirty="0"/>
              <a:t>①</a:t>
            </a:r>
            <a:r>
              <a:rPr kumimoji="1" lang="en-US" altLang="ja-JP" sz="4800" dirty="0"/>
              <a:t>Oops</a:t>
            </a:r>
          </a:p>
          <a:p>
            <a:r>
              <a:rPr kumimoji="1" lang="en-US" altLang="ja-JP" sz="4800" dirty="0"/>
              <a:t> </a:t>
            </a:r>
            <a:r>
              <a:rPr kumimoji="1" lang="ja-JP" altLang="en-US" sz="4800" dirty="0"/>
              <a:t>　　　</a:t>
            </a:r>
            <a:r>
              <a:rPr kumimoji="1" lang="en-US" altLang="ja-JP" sz="4800" dirty="0"/>
              <a:t>Brittany Spears  </a:t>
            </a:r>
          </a:p>
          <a:p>
            <a:r>
              <a:rPr kumimoji="1" lang="ja-JP" altLang="en-US" sz="4800" dirty="0"/>
              <a:t>　 ♪ </a:t>
            </a:r>
            <a:r>
              <a:rPr kumimoji="1" lang="en-US" altLang="ja-JP" sz="4800" dirty="0"/>
              <a:t>"Oops!...I Did It Again"</a:t>
            </a:r>
            <a:endParaRPr kumimoji="1" lang="ja-JP" altLang="en-US" sz="4800" dirty="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79E1022C-30F9-62FA-E594-75735146878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3"/>
              </a:ext>
            </a:extLst>
          </a:blip>
          <a:stretch>
            <a:fillRect/>
          </a:stretch>
        </p:blipFill>
        <p:spPr>
          <a:xfrm>
            <a:off x="13778589" y="4891508"/>
            <a:ext cx="2822763" cy="28227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グラフィックス 7" descr="ユーザー">
            <a:extLst>
              <a:ext uri="{FF2B5EF4-FFF2-40B4-BE49-F238E27FC236}">
                <a16:creationId xmlns:a16="http://schemas.microsoft.com/office/drawing/2014/main" id="{9012C7BB-B2FE-9D96-5477-E475A2DF4C3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5715000" y="5782876"/>
            <a:ext cx="914400" cy="914400"/>
          </a:xfrm>
          <a:prstGeom prst="rect">
            <a:avLst/>
          </a:prstGeom>
        </p:spPr>
      </p:pic>
      <p:pic>
        <p:nvPicPr>
          <p:cNvPr id="9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68C53493-4B2B-738C-675B-1F7495740CB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2989297" y="7226908"/>
            <a:ext cx="487363" cy="487363"/>
          </a:xfrm>
          <a:prstGeom prst="rect">
            <a:avLst/>
          </a:prstGeom>
        </p:spPr>
      </p:pic>
      <p:pic>
        <p:nvPicPr>
          <p:cNvPr id="4" name="1">
            <a:hlinkClick r:id="" action="ppaction://media"/>
            <a:extLst>
              <a:ext uri="{FF2B5EF4-FFF2-40B4-BE49-F238E27FC236}">
                <a16:creationId xmlns:a16="http://schemas.microsoft.com/office/drawing/2014/main" id="{3ADE26D8-2DFB-0FD7-ACD2-3E2E7EC389E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3175" y="635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029036"/>
      </p:ext>
    </p:extLst>
  </p:cSld>
  <p:clrMapOvr>
    <a:masterClrMapping/>
  </p:clrMapOvr>
  <p:transition advTm="14865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86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4865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668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CE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409700"/>
            <a:ext cx="11849100" cy="11849100"/>
          </a:xfrm>
          <a:custGeom>
            <a:avLst/>
            <a:gdLst/>
            <a:ahLst/>
            <a:cxnLst/>
            <a:rect l="l" t="t" r="r" b="b"/>
            <a:pathLst>
              <a:path w="11849100" h="11849100">
                <a:moveTo>
                  <a:pt x="0" y="0"/>
                </a:moveTo>
                <a:lnTo>
                  <a:pt x="11849100" y="0"/>
                </a:lnTo>
                <a:lnTo>
                  <a:pt x="11849100" y="11849100"/>
                </a:lnTo>
                <a:lnTo>
                  <a:pt x="0" y="118491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38228" r="-38228"/>
            </a:stretch>
          </a:blipFill>
        </p:spPr>
        <p:txBody>
          <a:bodyPr/>
          <a:lstStyle/>
          <a:p>
            <a:endParaRPr lang="ja-JP" altLang="en-US" dirty="0"/>
          </a:p>
        </p:txBody>
      </p:sp>
      <p:sp>
        <p:nvSpPr>
          <p:cNvPr id="12" name="AutoShape 12"/>
          <p:cNvSpPr/>
          <p:nvPr/>
        </p:nvSpPr>
        <p:spPr>
          <a:xfrm rot="-10800000">
            <a:off x="0" y="8507095"/>
            <a:ext cx="4516025" cy="0"/>
          </a:xfrm>
          <a:prstGeom prst="line">
            <a:avLst/>
          </a:prstGeom>
          <a:ln w="28575" cap="rnd">
            <a:solidFill>
              <a:srgbClr val="D4293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JP"/>
          </a:p>
        </p:txBody>
      </p:sp>
      <p:sp>
        <p:nvSpPr>
          <p:cNvPr id="13" name="AutoShape 13"/>
          <p:cNvSpPr/>
          <p:nvPr/>
        </p:nvSpPr>
        <p:spPr>
          <a:xfrm rot="-10800000">
            <a:off x="13930881" y="8507095"/>
            <a:ext cx="4516025" cy="0"/>
          </a:xfrm>
          <a:prstGeom prst="line">
            <a:avLst/>
          </a:prstGeom>
          <a:ln w="28575" cap="rnd">
            <a:solidFill>
              <a:srgbClr val="D4293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JP"/>
          </a:p>
        </p:txBody>
      </p:sp>
      <p:sp>
        <p:nvSpPr>
          <p:cNvPr id="14" name="TextBox 14"/>
          <p:cNvSpPr txBox="1"/>
          <p:nvPr/>
        </p:nvSpPr>
        <p:spPr>
          <a:xfrm>
            <a:off x="-418585" y="-331119"/>
            <a:ext cx="10609751" cy="16286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719"/>
              </a:lnSpc>
            </a:pPr>
            <a:r>
              <a:rPr lang="en-US" sz="10599" b="1" spc="529" dirty="0">
                <a:solidFill>
                  <a:srgbClr val="D4293D">
                    <a:alpha val="49804"/>
                  </a:srgbClr>
                </a:solidFill>
                <a:latin typeface="Barlow Heavy"/>
                <a:ea typeface="Barlow Heavy"/>
                <a:cs typeface="Barlow Heavy"/>
                <a:sym typeface="Barlow Heavy"/>
              </a:rPr>
              <a:t>About a music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062421" y="8800316"/>
            <a:ext cx="10225579" cy="16286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719"/>
              </a:lnSpc>
            </a:pPr>
            <a:r>
              <a:rPr lang="en-US" sz="10599" b="1" spc="529" dirty="0">
                <a:solidFill>
                  <a:srgbClr val="D4293D">
                    <a:alpha val="49804"/>
                  </a:srgbClr>
                </a:solidFill>
                <a:latin typeface="Barlow Heavy"/>
                <a:ea typeface="Barlow Heavy"/>
                <a:cs typeface="Barlow Heavy"/>
                <a:sym typeface="Barlow Heavy"/>
              </a:rPr>
              <a:t>About a music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5844467" y="8212772"/>
            <a:ext cx="6599066" cy="6309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00"/>
              </a:lnSpc>
            </a:pPr>
            <a:r>
              <a:rPr lang="en-US" altLang="ja-JP" sz="6000" b="1" dirty="0">
                <a:solidFill>
                  <a:srgbClr val="D4293D"/>
                </a:solidFill>
                <a:latin typeface="Barlow Bold"/>
                <a:ea typeface="Barlow Bold"/>
                <a:cs typeface="Barlow Bold"/>
                <a:sym typeface="Barlow Bold"/>
              </a:rPr>
              <a:t>About a music</a:t>
            </a:r>
            <a:endParaRPr lang="en-US" sz="6000" b="1" dirty="0">
              <a:solidFill>
                <a:srgbClr val="D4293D"/>
              </a:solidFill>
              <a:latin typeface="Barlow Heavy"/>
              <a:ea typeface="Barlow Heavy"/>
              <a:cs typeface="Barlow Heavy"/>
              <a:sym typeface="Barlow Heavy"/>
            </a:endParaRPr>
          </a:p>
        </p:txBody>
      </p:sp>
      <p:sp>
        <p:nvSpPr>
          <p:cNvPr id="17" name="Freeform 17"/>
          <p:cNvSpPr/>
          <p:nvPr/>
        </p:nvSpPr>
        <p:spPr>
          <a:xfrm>
            <a:off x="4886291" y="8253232"/>
            <a:ext cx="602585" cy="536300"/>
          </a:xfrm>
          <a:custGeom>
            <a:avLst/>
            <a:gdLst/>
            <a:ahLst/>
            <a:cxnLst/>
            <a:rect l="l" t="t" r="r" b="b"/>
            <a:pathLst>
              <a:path w="602585" h="536300">
                <a:moveTo>
                  <a:pt x="0" y="0"/>
                </a:moveTo>
                <a:lnTo>
                  <a:pt x="602585" y="0"/>
                </a:lnTo>
                <a:lnTo>
                  <a:pt x="602585" y="536301"/>
                </a:lnTo>
                <a:lnTo>
                  <a:pt x="0" y="53630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B4B70E81-FBE9-435B-41B8-7A000AD97389}"/>
              </a:ext>
            </a:extLst>
          </p:cNvPr>
          <p:cNvSpPr/>
          <p:nvPr/>
        </p:nvSpPr>
        <p:spPr>
          <a:xfrm>
            <a:off x="952500" y="520751"/>
            <a:ext cx="16383000" cy="43002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Freeform 18"/>
          <p:cNvSpPr/>
          <p:nvPr/>
        </p:nvSpPr>
        <p:spPr>
          <a:xfrm>
            <a:off x="12799124" y="8253232"/>
            <a:ext cx="602585" cy="536300"/>
          </a:xfrm>
          <a:custGeom>
            <a:avLst/>
            <a:gdLst/>
            <a:ahLst/>
            <a:cxnLst/>
            <a:rect l="l" t="t" r="r" b="b"/>
            <a:pathLst>
              <a:path w="602585" h="536300">
                <a:moveTo>
                  <a:pt x="0" y="0"/>
                </a:moveTo>
                <a:lnTo>
                  <a:pt x="602585" y="0"/>
                </a:lnTo>
                <a:lnTo>
                  <a:pt x="602585" y="536301"/>
                </a:lnTo>
                <a:lnTo>
                  <a:pt x="0" y="53630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JP"/>
          </a:p>
        </p:txBody>
      </p:sp>
      <p:grpSp>
        <p:nvGrpSpPr>
          <p:cNvPr id="19" name="Group 19"/>
          <p:cNvGrpSpPr/>
          <p:nvPr/>
        </p:nvGrpSpPr>
        <p:grpSpPr>
          <a:xfrm>
            <a:off x="2146869" y="2905675"/>
            <a:ext cx="1517613" cy="352534"/>
            <a:chOff x="0" y="0"/>
            <a:chExt cx="2023481" cy="470045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512946" cy="470045"/>
            </a:xfrm>
            <a:custGeom>
              <a:avLst/>
              <a:gdLst/>
              <a:ahLst/>
              <a:cxnLst/>
              <a:rect l="l" t="t" r="r" b="b"/>
              <a:pathLst>
                <a:path w="512946" h="470045">
                  <a:moveTo>
                    <a:pt x="0" y="0"/>
                  </a:moveTo>
                  <a:lnTo>
                    <a:pt x="512946" y="0"/>
                  </a:lnTo>
                  <a:lnTo>
                    <a:pt x="512946" y="470045"/>
                  </a:lnTo>
                  <a:lnTo>
                    <a:pt x="0" y="4700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sp>
          <p:nvSpPr>
            <p:cNvPr id="21" name="Freeform 21"/>
            <p:cNvSpPr/>
            <p:nvPr/>
          </p:nvSpPr>
          <p:spPr>
            <a:xfrm>
              <a:off x="755267" y="0"/>
              <a:ext cx="512946" cy="470045"/>
            </a:xfrm>
            <a:custGeom>
              <a:avLst/>
              <a:gdLst/>
              <a:ahLst/>
              <a:cxnLst/>
              <a:rect l="l" t="t" r="r" b="b"/>
              <a:pathLst>
                <a:path w="512946" h="470045">
                  <a:moveTo>
                    <a:pt x="0" y="0"/>
                  </a:moveTo>
                  <a:lnTo>
                    <a:pt x="512946" y="0"/>
                  </a:lnTo>
                  <a:lnTo>
                    <a:pt x="512946" y="470045"/>
                  </a:lnTo>
                  <a:lnTo>
                    <a:pt x="0" y="4700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sp>
          <p:nvSpPr>
            <p:cNvPr id="22" name="Freeform 22"/>
            <p:cNvSpPr/>
            <p:nvPr/>
          </p:nvSpPr>
          <p:spPr>
            <a:xfrm>
              <a:off x="1510535" y="0"/>
              <a:ext cx="512946" cy="470045"/>
            </a:xfrm>
            <a:custGeom>
              <a:avLst/>
              <a:gdLst/>
              <a:ahLst/>
              <a:cxnLst/>
              <a:rect l="l" t="t" r="r" b="b"/>
              <a:pathLst>
                <a:path w="512946" h="470045">
                  <a:moveTo>
                    <a:pt x="0" y="0"/>
                  </a:moveTo>
                  <a:lnTo>
                    <a:pt x="512946" y="0"/>
                  </a:lnTo>
                  <a:lnTo>
                    <a:pt x="512946" y="470045"/>
                  </a:lnTo>
                  <a:lnTo>
                    <a:pt x="0" y="4700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4623520" y="5887542"/>
            <a:ext cx="1517613" cy="352534"/>
            <a:chOff x="0" y="0"/>
            <a:chExt cx="2023481" cy="470045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512946" cy="470045"/>
            </a:xfrm>
            <a:custGeom>
              <a:avLst/>
              <a:gdLst/>
              <a:ahLst/>
              <a:cxnLst/>
              <a:rect l="l" t="t" r="r" b="b"/>
              <a:pathLst>
                <a:path w="512946" h="470045">
                  <a:moveTo>
                    <a:pt x="0" y="0"/>
                  </a:moveTo>
                  <a:lnTo>
                    <a:pt x="512946" y="0"/>
                  </a:lnTo>
                  <a:lnTo>
                    <a:pt x="512946" y="470045"/>
                  </a:lnTo>
                  <a:lnTo>
                    <a:pt x="0" y="4700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sp>
          <p:nvSpPr>
            <p:cNvPr id="25" name="Freeform 25"/>
            <p:cNvSpPr/>
            <p:nvPr/>
          </p:nvSpPr>
          <p:spPr>
            <a:xfrm>
              <a:off x="755267" y="0"/>
              <a:ext cx="512946" cy="470045"/>
            </a:xfrm>
            <a:custGeom>
              <a:avLst/>
              <a:gdLst/>
              <a:ahLst/>
              <a:cxnLst/>
              <a:rect l="l" t="t" r="r" b="b"/>
              <a:pathLst>
                <a:path w="512946" h="470045">
                  <a:moveTo>
                    <a:pt x="0" y="0"/>
                  </a:moveTo>
                  <a:lnTo>
                    <a:pt x="512946" y="0"/>
                  </a:lnTo>
                  <a:lnTo>
                    <a:pt x="512946" y="470045"/>
                  </a:lnTo>
                  <a:lnTo>
                    <a:pt x="0" y="4700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sp>
          <p:nvSpPr>
            <p:cNvPr id="26" name="Freeform 26"/>
            <p:cNvSpPr/>
            <p:nvPr/>
          </p:nvSpPr>
          <p:spPr>
            <a:xfrm>
              <a:off x="1510535" y="0"/>
              <a:ext cx="512946" cy="470045"/>
            </a:xfrm>
            <a:custGeom>
              <a:avLst/>
              <a:gdLst/>
              <a:ahLst/>
              <a:cxnLst/>
              <a:rect l="l" t="t" r="r" b="b"/>
              <a:pathLst>
                <a:path w="512946" h="470045">
                  <a:moveTo>
                    <a:pt x="0" y="0"/>
                  </a:moveTo>
                  <a:lnTo>
                    <a:pt x="512946" y="0"/>
                  </a:lnTo>
                  <a:lnTo>
                    <a:pt x="512946" y="470045"/>
                  </a:lnTo>
                  <a:lnTo>
                    <a:pt x="0" y="4700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C708898B-CC94-E487-4C30-8265F49B6D45}"/>
              </a:ext>
            </a:extLst>
          </p:cNvPr>
          <p:cNvSpPr txBox="1"/>
          <p:nvPr/>
        </p:nvSpPr>
        <p:spPr>
          <a:xfrm>
            <a:off x="1981200" y="1007749"/>
            <a:ext cx="1458118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【Chorus】</a:t>
            </a:r>
          </a:p>
          <a:p>
            <a:endParaRPr kumimoji="1" lang="en-US" altLang="ja-JP" sz="1600" dirty="0">
              <a:ea typeface="HG創英角ﾎﾟｯﾌﾟ体" panose="040B0A09000000000000" pitchFamily="49" charset="-128"/>
            </a:endParaRPr>
          </a:p>
          <a:p>
            <a:r>
              <a:rPr kumimoji="1" lang="en-US" altLang="ja-JP" sz="4400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"Oops, I got </a:t>
            </a:r>
            <a:r>
              <a:rPr kumimoji="1" lang="en-US" altLang="ja-JP" sz="4400" u="sng" dirty="0">
                <a:solidFill>
                  <a:srgbClr val="C00000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99 problems </a:t>
            </a:r>
            <a:r>
              <a:rPr kumimoji="1" lang="en-US" altLang="ja-JP" sz="4400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singing bye, bye, bye. </a:t>
            </a:r>
          </a:p>
          <a:p>
            <a:r>
              <a:rPr kumimoji="1" lang="en-US" altLang="ja-JP" sz="4400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Hold up, if you </a:t>
            </a:r>
            <a:r>
              <a:rPr kumimoji="1" lang="en-US" altLang="ja-JP" sz="4400" dirty="0" err="1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wanna</a:t>
            </a:r>
            <a:r>
              <a:rPr kumimoji="1" lang="en-US" altLang="ja-JP" sz="4400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 go and take a ride with me. </a:t>
            </a:r>
          </a:p>
          <a:p>
            <a:r>
              <a:rPr kumimoji="1" lang="en-US" altLang="ja-JP" sz="4400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Better hit me, baby, one more time."</a:t>
            </a:r>
            <a:endParaRPr kumimoji="1" lang="ja-JP" altLang="en-US" sz="4400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EA4964B-6FC0-876D-3EF7-7DD5DB273AC6}"/>
              </a:ext>
            </a:extLst>
          </p:cNvPr>
          <p:cNvSpPr txBox="1"/>
          <p:nvPr/>
        </p:nvSpPr>
        <p:spPr>
          <a:xfrm>
            <a:off x="6543655" y="5256013"/>
            <a:ext cx="12954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800" dirty="0"/>
              <a:t>②</a:t>
            </a:r>
            <a:r>
              <a:rPr kumimoji="1" lang="pl-PL" altLang="ja-JP" sz="4800" dirty="0"/>
              <a:t>99 problems</a:t>
            </a:r>
          </a:p>
          <a:p>
            <a:r>
              <a:rPr kumimoji="1" lang="ja-JP" altLang="en-US" sz="4800" dirty="0"/>
              <a:t>　 　　</a:t>
            </a:r>
            <a:r>
              <a:rPr kumimoji="1" lang="pl-PL" altLang="ja-JP" sz="4800" dirty="0"/>
              <a:t>JAY-Z </a:t>
            </a:r>
            <a:endParaRPr kumimoji="1" lang="en-US" altLang="ja-JP" sz="4800" dirty="0"/>
          </a:p>
          <a:p>
            <a:r>
              <a:rPr kumimoji="1" lang="ja-JP" altLang="en-US" sz="4800" dirty="0"/>
              <a:t>　 ♪</a:t>
            </a:r>
            <a:r>
              <a:rPr kumimoji="1" lang="pl-PL" altLang="ja-JP" sz="4800" dirty="0"/>
              <a:t>"99 problems"</a:t>
            </a:r>
            <a:endParaRPr kumimoji="1" lang="ja-JP" altLang="en-US" sz="4800" dirty="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C97870CD-C138-D020-C782-B9F14440686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3"/>
              </a:ext>
            </a:extLst>
          </a:blip>
          <a:stretch>
            <a:fillRect/>
          </a:stretch>
        </p:blipFill>
        <p:spPr>
          <a:xfrm>
            <a:off x="13740260" y="5068017"/>
            <a:ext cx="3000940" cy="26151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グラフィックス 6" descr="ユーザー">
            <a:extLst>
              <a:ext uri="{FF2B5EF4-FFF2-40B4-BE49-F238E27FC236}">
                <a16:creationId xmlns:a16="http://schemas.microsoft.com/office/drawing/2014/main" id="{265ADF49-2FB5-C224-9C3D-E992DD6A422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7010400" y="5952975"/>
            <a:ext cx="914400" cy="914400"/>
          </a:xfrm>
          <a:prstGeom prst="rect">
            <a:avLst/>
          </a:prstGeom>
        </p:spPr>
      </p:pic>
      <p:pic>
        <p:nvPicPr>
          <p:cNvPr id="8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99FC09C5-E3F1-A477-8FA9-3F61DF6DD13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2799124" y="7228416"/>
            <a:ext cx="487363" cy="487363"/>
          </a:xfrm>
          <a:prstGeom prst="rect">
            <a:avLst/>
          </a:prstGeom>
        </p:spPr>
      </p:pic>
      <p:pic>
        <p:nvPicPr>
          <p:cNvPr id="4" name="2">
            <a:hlinkClick r:id="" action="ppaction://media"/>
            <a:extLst>
              <a:ext uri="{FF2B5EF4-FFF2-40B4-BE49-F238E27FC236}">
                <a16:creationId xmlns:a16="http://schemas.microsoft.com/office/drawing/2014/main" id="{71305713-BABF-D83D-78FC-426FDFB233C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3175" y="476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996434"/>
      </p:ext>
    </p:extLst>
  </p:cSld>
  <p:clrMapOvr>
    <a:masterClrMapping/>
  </p:clrMapOvr>
  <p:transition advTm="15396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9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687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CE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86849" y="-911759"/>
            <a:ext cx="11849100" cy="11849100"/>
          </a:xfrm>
          <a:custGeom>
            <a:avLst/>
            <a:gdLst/>
            <a:ahLst/>
            <a:cxnLst/>
            <a:rect l="l" t="t" r="r" b="b"/>
            <a:pathLst>
              <a:path w="11849100" h="11849100">
                <a:moveTo>
                  <a:pt x="0" y="0"/>
                </a:moveTo>
                <a:lnTo>
                  <a:pt x="11849100" y="0"/>
                </a:lnTo>
                <a:lnTo>
                  <a:pt x="11849100" y="11849100"/>
                </a:lnTo>
                <a:lnTo>
                  <a:pt x="0" y="118491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38228" r="-38228"/>
            </a:stretch>
          </a:blipFill>
        </p:spPr>
        <p:txBody>
          <a:bodyPr/>
          <a:lstStyle/>
          <a:p>
            <a:endParaRPr lang="ja-JP" altLang="en-US" dirty="0"/>
          </a:p>
        </p:txBody>
      </p:sp>
      <p:sp>
        <p:nvSpPr>
          <p:cNvPr id="12" name="AutoShape 12"/>
          <p:cNvSpPr/>
          <p:nvPr/>
        </p:nvSpPr>
        <p:spPr>
          <a:xfrm rot="-10800000">
            <a:off x="0" y="8507095"/>
            <a:ext cx="4516025" cy="0"/>
          </a:xfrm>
          <a:prstGeom prst="line">
            <a:avLst/>
          </a:prstGeom>
          <a:ln w="28575" cap="rnd">
            <a:solidFill>
              <a:srgbClr val="D4293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JP"/>
          </a:p>
        </p:txBody>
      </p:sp>
      <p:sp>
        <p:nvSpPr>
          <p:cNvPr id="13" name="AutoShape 13"/>
          <p:cNvSpPr/>
          <p:nvPr/>
        </p:nvSpPr>
        <p:spPr>
          <a:xfrm rot="-10800000">
            <a:off x="13930881" y="8507095"/>
            <a:ext cx="4516025" cy="0"/>
          </a:xfrm>
          <a:prstGeom prst="line">
            <a:avLst/>
          </a:prstGeom>
          <a:ln w="28575" cap="rnd">
            <a:solidFill>
              <a:srgbClr val="D4293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JP"/>
          </a:p>
        </p:txBody>
      </p:sp>
      <p:sp>
        <p:nvSpPr>
          <p:cNvPr id="14" name="TextBox 14"/>
          <p:cNvSpPr txBox="1"/>
          <p:nvPr/>
        </p:nvSpPr>
        <p:spPr>
          <a:xfrm>
            <a:off x="-418585" y="-308468"/>
            <a:ext cx="10609751" cy="16286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719"/>
              </a:lnSpc>
            </a:pPr>
            <a:r>
              <a:rPr lang="en-US" sz="10599" b="1" spc="529" dirty="0">
                <a:solidFill>
                  <a:srgbClr val="D4293D">
                    <a:alpha val="49804"/>
                  </a:srgbClr>
                </a:solidFill>
                <a:latin typeface="Barlow Heavy"/>
                <a:ea typeface="Barlow Heavy"/>
                <a:cs typeface="Barlow Heavy"/>
                <a:sym typeface="Barlow Heavy"/>
              </a:rPr>
              <a:t>About a music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092401" y="8721306"/>
            <a:ext cx="10225579" cy="16286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719"/>
              </a:lnSpc>
            </a:pPr>
            <a:r>
              <a:rPr lang="en-US" sz="10599" b="1" spc="529" dirty="0">
                <a:solidFill>
                  <a:srgbClr val="D4293D">
                    <a:alpha val="49804"/>
                  </a:srgbClr>
                </a:solidFill>
                <a:latin typeface="Barlow Heavy"/>
                <a:ea typeface="Barlow Heavy"/>
                <a:cs typeface="Barlow Heavy"/>
                <a:sym typeface="Barlow Heavy"/>
              </a:rPr>
              <a:t>About a music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5844467" y="8212772"/>
            <a:ext cx="6599066" cy="6309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00"/>
              </a:lnSpc>
            </a:pPr>
            <a:r>
              <a:rPr lang="en-US" altLang="ja-JP" sz="6000" b="1" dirty="0">
                <a:solidFill>
                  <a:srgbClr val="D4293D"/>
                </a:solidFill>
                <a:latin typeface="Barlow Bold"/>
                <a:ea typeface="Barlow Bold"/>
                <a:cs typeface="Barlow Bold"/>
                <a:sym typeface="Barlow Bold"/>
              </a:rPr>
              <a:t>About a music</a:t>
            </a:r>
            <a:endParaRPr lang="en-US" sz="6000" b="1" dirty="0">
              <a:solidFill>
                <a:srgbClr val="D4293D"/>
              </a:solidFill>
              <a:latin typeface="Barlow Heavy"/>
              <a:ea typeface="Barlow Heavy"/>
              <a:cs typeface="Barlow Heavy"/>
              <a:sym typeface="Barlow Heavy"/>
            </a:endParaRPr>
          </a:p>
        </p:txBody>
      </p:sp>
      <p:sp>
        <p:nvSpPr>
          <p:cNvPr id="17" name="Freeform 17"/>
          <p:cNvSpPr/>
          <p:nvPr/>
        </p:nvSpPr>
        <p:spPr>
          <a:xfrm>
            <a:off x="4886291" y="8253232"/>
            <a:ext cx="602585" cy="536300"/>
          </a:xfrm>
          <a:custGeom>
            <a:avLst/>
            <a:gdLst/>
            <a:ahLst/>
            <a:cxnLst/>
            <a:rect l="l" t="t" r="r" b="b"/>
            <a:pathLst>
              <a:path w="602585" h="536300">
                <a:moveTo>
                  <a:pt x="0" y="0"/>
                </a:moveTo>
                <a:lnTo>
                  <a:pt x="602585" y="0"/>
                </a:lnTo>
                <a:lnTo>
                  <a:pt x="602585" y="536301"/>
                </a:lnTo>
                <a:lnTo>
                  <a:pt x="0" y="53630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B4B70E81-FBE9-435B-41B8-7A000AD97389}"/>
              </a:ext>
            </a:extLst>
          </p:cNvPr>
          <p:cNvSpPr/>
          <p:nvPr/>
        </p:nvSpPr>
        <p:spPr>
          <a:xfrm>
            <a:off x="952500" y="520751"/>
            <a:ext cx="16383000" cy="43002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Freeform 18"/>
          <p:cNvSpPr/>
          <p:nvPr/>
        </p:nvSpPr>
        <p:spPr>
          <a:xfrm>
            <a:off x="12799124" y="8253232"/>
            <a:ext cx="602585" cy="536300"/>
          </a:xfrm>
          <a:custGeom>
            <a:avLst/>
            <a:gdLst/>
            <a:ahLst/>
            <a:cxnLst/>
            <a:rect l="l" t="t" r="r" b="b"/>
            <a:pathLst>
              <a:path w="602585" h="536300">
                <a:moveTo>
                  <a:pt x="0" y="0"/>
                </a:moveTo>
                <a:lnTo>
                  <a:pt x="602585" y="0"/>
                </a:lnTo>
                <a:lnTo>
                  <a:pt x="602585" y="536301"/>
                </a:lnTo>
                <a:lnTo>
                  <a:pt x="0" y="53630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JP"/>
          </a:p>
        </p:txBody>
      </p:sp>
      <p:grpSp>
        <p:nvGrpSpPr>
          <p:cNvPr id="19" name="Group 19"/>
          <p:cNvGrpSpPr/>
          <p:nvPr/>
        </p:nvGrpSpPr>
        <p:grpSpPr>
          <a:xfrm>
            <a:off x="2146869" y="2905675"/>
            <a:ext cx="1517613" cy="352534"/>
            <a:chOff x="0" y="0"/>
            <a:chExt cx="2023481" cy="470045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512946" cy="470045"/>
            </a:xfrm>
            <a:custGeom>
              <a:avLst/>
              <a:gdLst/>
              <a:ahLst/>
              <a:cxnLst/>
              <a:rect l="l" t="t" r="r" b="b"/>
              <a:pathLst>
                <a:path w="512946" h="470045">
                  <a:moveTo>
                    <a:pt x="0" y="0"/>
                  </a:moveTo>
                  <a:lnTo>
                    <a:pt x="512946" y="0"/>
                  </a:lnTo>
                  <a:lnTo>
                    <a:pt x="512946" y="470045"/>
                  </a:lnTo>
                  <a:lnTo>
                    <a:pt x="0" y="4700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sp>
          <p:nvSpPr>
            <p:cNvPr id="21" name="Freeform 21"/>
            <p:cNvSpPr/>
            <p:nvPr/>
          </p:nvSpPr>
          <p:spPr>
            <a:xfrm>
              <a:off x="755267" y="0"/>
              <a:ext cx="512946" cy="470045"/>
            </a:xfrm>
            <a:custGeom>
              <a:avLst/>
              <a:gdLst/>
              <a:ahLst/>
              <a:cxnLst/>
              <a:rect l="l" t="t" r="r" b="b"/>
              <a:pathLst>
                <a:path w="512946" h="470045">
                  <a:moveTo>
                    <a:pt x="0" y="0"/>
                  </a:moveTo>
                  <a:lnTo>
                    <a:pt x="512946" y="0"/>
                  </a:lnTo>
                  <a:lnTo>
                    <a:pt x="512946" y="470045"/>
                  </a:lnTo>
                  <a:lnTo>
                    <a:pt x="0" y="4700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sp>
          <p:nvSpPr>
            <p:cNvPr id="22" name="Freeform 22"/>
            <p:cNvSpPr/>
            <p:nvPr/>
          </p:nvSpPr>
          <p:spPr>
            <a:xfrm>
              <a:off x="1510535" y="0"/>
              <a:ext cx="512946" cy="470045"/>
            </a:xfrm>
            <a:custGeom>
              <a:avLst/>
              <a:gdLst/>
              <a:ahLst/>
              <a:cxnLst/>
              <a:rect l="l" t="t" r="r" b="b"/>
              <a:pathLst>
                <a:path w="512946" h="470045">
                  <a:moveTo>
                    <a:pt x="0" y="0"/>
                  </a:moveTo>
                  <a:lnTo>
                    <a:pt x="512946" y="0"/>
                  </a:lnTo>
                  <a:lnTo>
                    <a:pt x="512946" y="470045"/>
                  </a:lnTo>
                  <a:lnTo>
                    <a:pt x="0" y="4700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4623520" y="5887542"/>
            <a:ext cx="1517613" cy="352534"/>
            <a:chOff x="0" y="0"/>
            <a:chExt cx="2023481" cy="470045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512946" cy="470045"/>
            </a:xfrm>
            <a:custGeom>
              <a:avLst/>
              <a:gdLst/>
              <a:ahLst/>
              <a:cxnLst/>
              <a:rect l="l" t="t" r="r" b="b"/>
              <a:pathLst>
                <a:path w="512946" h="470045">
                  <a:moveTo>
                    <a:pt x="0" y="0"/>
                  </a:moveTo>
                  <a:lnTo>
                    <a:pt x="512946" y="0"/>
                  </a:lnTo>
                  <a:lnTo>
                    <a:pt x="512946" y="470045"/>
                  </a:lnTo>
                  <a:lnTo>
                    <a:pt x="0" y="4700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sp>
          <p:nvSpPr>
            <p:cNvPr id="25" name="Freeform 25"/>
            <p:cNvSpPr/>
            <p:nvPr/>
          </p:nvSpPr>
          <p:spPr>
            <a:xfrm>
              <a:off x="755267" y="0"/>
              <a:ext cx="512946" cy="470045"/>
            </a:xfrm>
            <a:custGeom>
              <a:avLst/>
              <a:gdLst/>
              <a:ahLst/>
              <a:cxnLst/>
              <a:rect l="l" t="t" r="r" b="b"/>
              <a:pathLst>
                <a:path w="512946" h="470045">
                  <a:moveTo>
                    <a:pt x="0" y="0"/>
                  </a:moveTo>
                  <a:lnTo>
                    <a:pt x="512946" y="0"/>
                  </a:lnTo>
                  <a:lnTo>
                    <a:pt x="512946" y="470045"/>
                  </a:lnTo>
                  <a:lnTo>
                    <a:pt x="0" y="4700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sp>
          <p:nvSpPr>
            <p:cNvPr id="26" name="Freeform 26"/>
            <p:cNvSpPr/>
            <p:nvPr/>
          </p:nvSpPr>
          <p:spPr>
            <a:xfrm>
              <a:off x="1510535" y="0"/>
              <a:ext cx="512946" cy="470045"/>
            </a:xfrm>
            <a:custGeom>
              <a:avLst/>
              <a:gdLst/>
              <a:ahLst/>
              <a:cxnLst/>
              <a:rect l="l" t="t" r="r" b="b"/>
              <a:pathLst>
                <a:path w="512946" h="470045">
                  <a:moveTo>
                    <a:pt x="0" y="0"/>
                  </a:moveTo>
                  <a:lnTo>
                    <a:pt x="512946" y="0"/>
                  </a:lnTo>
                  <a:lnTo>
                    <a:pt x="512946" y="470045"/>
                  </a:lnTo>
                  <a:lnTo>
                    <a:pt x="0" y="4700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C708898B-CC94-E487-4C30-8265F49B6D45}"/>
              </a:ext>
            </a:extLst>
          </p:cNvPr>
          <p:cNvSpPr txBox="1"/>
          <p:nvPr/>
        </p:nvSpPr>
        <p:spPr>
          <a:xfrm>
            <a:off x="1981200" y="1007749"/>
            <a:ext cx="1458118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【Chorus】</a:t>
            </a:r>
          </a:p>
          <a:p>
            <a:endParaRPr kumimoji="1" lang="en-US" altLang="ja-JP" sz="1600" dirty="0">
              <a:ea typeface="HG創英角ﾎﾟｯﾌﾟ体" panose="040B0A09000000000000" pitchFamily="49" charset="-128"/>
            </a:endParaRPr>
          </a:p>
          <a:p>
            <a:r>
              <a:rPr kumimoji="1" lang="en-US" altLang="ja-JP" sz="4400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"Oops, I got 99 problems singing </a:t>
            </a:r>
            <a:r>
              <a:rPr kumimoji="1" lang="en-US" altLang="ja-JP" sz="4400" u="sng" dirty="0">
                <a:solidFill>
                  <a:srgbClr val="C00000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bye, bye, bye. </a:t>
            </a:r>
          </a:p>
          <a:p>
            <a:r>
              <a:rPr kumimoji="1" lang="en-US" altLang="ja-JP" sz="4400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Hold up, if you </a:t>
            </a:r>
            <a:r>
              <a:rPr kumimoji="1" lang="en-US" altLang="ja-JP" sz="4400" dirty="0" err="1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wanna</a:t>
            </a:r>
            <a:r>
              <a:rPr kumimoji="1" lang="en-US" altLang="ja-JP" sz="4400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 go and take a ride with me. </a:t>
            </a:r>
          </a:p>
          <a:p>
            <a:r>
              <a:rPr kumimoji="1" lang="en-US" altLang="ja-JP" sz="4400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Better hit me, baby, one more time."</a:t>
            </a:r>
            <a:endParaRPr kumimoji="1" lang="ja-JP" altLang="en-US" sz="4400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EA4964B-6FC0-876D-3EF7-7DD5DB273AC6}"/>
              </a:ext>
            </a:extLst>
          </p:cNvPr>
          <p:cNvSpPr txBox="1"/>
          <p:nvPr/>
        </p:nvSpPr>
        <p:spPr>
          <a:xfrm>
            <a:off x="6623416" y="5322871"/>
            <a:ext cx="129540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400" dirty="0"/>
              <a:t>③</a:t>
            </a:r>
            <a:r>
              <a:rPr kumimoji="1" lang="en-US" altLang="ja-JP" sz="4400" dirty="0"/>
              <a:t> bye, bye, bye</a:t>
            </a:r>
          </a:p>
          <a:p>
            <a:r>
              <a:rPr kumimoji="1" lang="ja-JP" altLang="en-US" sz="4400" dirty="0"/>
              <a:t>　 　　</a:t>
            </a:r>
            <a:r>
              <a:rPr kumimoji="1" lang="en-US" altLang="ja-JP" sz="4400" dirty="0"/>
              <a:t>'N Sync </a:t>
            </a:r>
          </a:p>
          <a:p>
            <a:r>
              <a:rPr kumimoji="1" lang="ja-JP" altLang="en-US" sz="4400" dirty="0"/>
              <a:t>    ♪</a:t>
            </a:r>
            <a:r>
              <a:rPr kumimoji="1" lang="en-US" altLang="ja-JP" sz="4400" dirty="0"/>
              <a:t>"Bey, Bey, Bey"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FF9395FB-A1C8-0431-A92D-A6A900373DA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3"/>
              </a:ext>
            </a:extLst>
          </a:blip>
          <a:stretch>
            <a:fillRect/>
          </a:stretch>
        </p:blipFill>
        <p:spPr>
          <a:xfrm>
            <a:off x="13665971" y="5012791"/>
            <a:ext cx="3048000" cy="2647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グラフィックス 6" descr="ユーザー">
            <a:extLst>
              <a:ext uri="{FF2B5EF4-FFF2-40B4-BE49-F238E27FC236}">
                <a16:creationId xmlns:a16="http://schemas.microsoft.com/office/drawing/2014/main" id="{4D4FE0A3-F58C-EAF7-1CA9-5130736336F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7077398" y="5927500"/>
            <a:ext cx="914400" cy="914400"/>
          </a:xfrm>
          <a:prstGeom prst="rect">
            <a:avLst/>
          </a:prstGeom>
        </p:spPr>
      </p:pic>
      <p:pic>
        <p:nvPicPr>
          <p:cNvPr id="8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10FE1422-A4AA-20A1-683D-1607C1D744C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2199851" y="5875463"/>
            <a:ext cx="487363" cy="487363"/>
          </a:xfrm>
          <a:prstGeom prst="rect">
            <a:avLst/>
          </a:prstGeom>
        </p:spPr>
      </p:pic>
      <p:pic>
        <p:nvPicPr>
          <p:cNvPr id="4" name="3">
            <a:hlinkClick r:id="" action="ppaction://media"/>
            <a:extLst>
              <a:ext uri="{FF2B5EF4-FFF2-40B4-BE49-F238E27FC236}">
                <a16:creationId xmlns:a16="http://schemas.microsoft.com/office/drawing/2014/main" id="{4F197CE2-FBF2-762A-BEC1-B87EDD434A4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4763" y="31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582992"/>
      </p:ext>
    </p:extLst>
  </p:cSld>
  <p:clrMapOvr>
    <a:masterClrMapping/>
  </p:clrMapOvr>
  <p:transition advTm="1241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41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611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mute="1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CE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781050"/>
            <a:ext cx="11849100" cy="11849100"/>
          </a:xfrm>
          <a:custGeom>
            <a:avLst/>
            <a:gdLst/>
            <a:ahLst/>
            <a:cxnLst/>
            <a:rect l="l" t="t" r="r" b="b"/>
            <a:pathLst>
              <a:path w="11849100" h="11849100">
                <a:moveTo>
                  <a:pt x="0" y="0"/>
                </a:moveTo>
                <a:lnTo>
                  <a:pt x="11849100" y="0"/>
                </a:lnTo>
                <a:lnTo>
                  <a:pt x="11849100" y="11849100"/>
                </a:lnTo>
                <a:lnTo>
                  <a:pt x="0" y="118491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38228" r="-38228"/>
            </a:stretch>
          </a:blipFill>
        </p:spPr>
        <p:txBody>
          <a:bodyPr/>
          <a:lstStyle/>
          <a:p>
            <a:endParaRPr lang="ja-JP" altLang="en-US" dirty="0"/>
          </a:p>
        </p:txBody>
      </p:sp>
      <p:sp>
        <p:nvSpPr>
          <p:cNvPr id="12" name="AutoShape 12"/>
          <p:cNvSpPr/>
          <p:nvPr/>
        </p:nvSpPr>
        <p:spPr>
          <a:xfrm rot="-10800000">
            <a:off x="0" y="8507095"/>
            <a:ext cx="4516025" cy="0"/>
          </a:xfrm>
          <a:prstGeom prst="line">
            <a:avLst/>
          </a:prstGeom>
          <a:ln w="28575" cap="rnd">
            <a:solidFill>
              <a:srgbClr val="D4293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JP"/>
          </a:p>
        </p:txBody>
      </p:sp>
      <p:sp>
        <p:nvSpPr>
          <p:cNvPr id="13" name="AutoShape 13"/>
          <p:cNvSpPr/>
          <p:nvPr/>
        </p:nvSpPr>
        <p:spPr>
          <a:xfrm rot="-10800000">
            <a:off x="13930881" y="8507095"/>
            <a:ext cx="4516025" cy="0"/>
          </a:xfrm>
          <a:prstGeom prst="line">
            <a:avLst/>
          </a:prstGeom>
          <a:ln w="28575" cap="rnd">
            <a:solidFill>
              <a:srgbClr val="D4293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JP"/>
          </a:p>
        </p:txBody>
      </p:sp>
      <p:sp>
        <p:nvSpPr>
          <p:cNvPr id="14" name="TextBox 14"/>
          <p:cNvSpPr txBox="1"/>
          <p:nvPr/>
        </p:nvSpPr>
        <p:spPr>
          <a:xfrm>
            <a:off x="-418585" y="-268482"/>
            <a:ext cx="10609751" cy="16286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719"/>
              </a:lnSpc>
            </a:pPr>
            <a:r>
              <a:rPr lang="en-US" sz="10599" b="1" spc="529" dirty="0">
                <a:solidFill>
                  <a:srgbClr val="D4293D">
                    <a:alpha val="49804"/>
                  </a:srgbClr>
                </a:solidFill>
                <a:latin typeface="Barlow Heavy"/>
                <a:ea typeface="Barlow Heavy"/>
                <a:cs typeface="Barlow Heavy"/>
                <a:sym typeface="Barlow Heavy"/>
              </a:rPr>
              <a:t>About a music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033690" y="8726929"/>
            <a:ext cx="10225579" cy="16286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719"/>
              </a:lnSpc>
            </a:pPr>
            <a:r>
              <a:rPr lang="en-US" sz="10599" b="1" spc="529" dirty="0">
                <a:solidFill>
                  <a:srgbClr val="D4293D">
                    <a:alpha val="49804"/>
                  </a:srgbClr>
                </a:solidFill>
                <a:latin typeface="Barlow Heavy"/>
                <a:ea typeface="Barlow Heavy"/>
                <a:cs typeface="Barlow Heavy"/>
                <a:sym typeface="Barlow Heavy"/>
              </a:rPr>
              <a:t>About a music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5844467" y="8212772"/>
            <a:ext cx="6599066" cy="6309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00"/>
              </a:lnSpc>
            </a:pPr>
            <a:r>
              <a:rPr lang="en-US" altLang="ja-JP" sz="6000" b="1" dirty="0">
                <a:solidFill>
                  <a:srgbClr val="D4293D"/>
                </a:solidFill>
                <a:latin typeface="Barlow Bold"/>
                <a:ea typeface="Barlow Bold"/>
                <a:cs typeface="Barlow Bold"/>
                <a:sym typeface="Barlow Bold"/>
              </a:rPr>
              <a:t>About a music</a:t>
            </a:r>
            <a:endParaRPr lang="en-US" sz="6000" b="1" dirty="0">
              <a:solidFill>
                <a:srgbClr val="D4293D"/>
              </a:solidFill>
              <a:latin typeface="Barlow Heavy"/>
              <a:ea typeface="Barlow Heavy"/>
              <a:cs typeface="Barlow Heavy"/>
              <a:sym typeface="Barlow Heavy"/>
            </a:endParaRPr>
          </a:p>
        </p:txBody>
      </p:sp>
      <p:sp>
        <p:nvSpPr>
          <p:cNvPr id="17" name="Freeform 17"/>
          <p:cNvSpPr/>
          <p:nvPr/>
        </p:nvSpPr>
        <p:spPr>
          <a:xfrm>
            <a:off x="4886291" y="8253232"/>
            <a:ext cx="602585" cy="536300"/>
          </a:xfrm>
          <a:custGeom>
            <a:avLst/>
            <a:gdLst/>
            <a:ahLst/>
            <a:cxnLst/>
            <a:rect l="l" t="t" r="r" b="b"/>
            <a:pathLst>
              <a:path w="602585" h="536300">
                <a:moveTo>
                  <a:pt x="0" y="0"/>
                </a:moveTo>
                <a:lnTo>
                  <a:pt x="602585" y="0"/>
                </a:lnTo>
                <a:lnTo>
                  <a:pt x="602585" y="536301"/>
                </a:lnTo>
                <a:lnTo>
                  <a:pt x="0" y="53630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B4B70E81-FBE9-435B-41B8-7A000AD97389}"/>
              </a:ext>
            </a:extLst>
          </p:cNvPr>
          <p:cNvSpPr/>
          <p:nvPr/>
        </p:nvSpPr>
        <p:spPr>
          <a:xfrm>
            <a:off x="952500" y="520751"/>
            <a:ext cx="16383000" cy="43002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Freeform 18"/>
          <p:cNvSpPr/>
          <p:nvPr/>
        </p:nvSpPr>
        <p:spPr>
          <a:xfrm>
            <a:off x="12799124" y="8253232"/>
            <a:ext cx="602585" cy="536300"/>
          </a:xfrm>
          <a:custGeom>
            <a:avLst/>
            <a:gdLst/>
            <a:ahLst/>
            <a:cxnLst/>
            <a:rect l="l" t="t" r="r" b="b"/>
            <a:pathLst>
              <a:path w="602585" h="536300">
                <a:moveTo>
                  <a:pt x="0" y="0"/>
                </a:moveTo>
                <a:lnTo>
                  <a:pt x="602585" y="0"/>
                </a:lnTo>
                <a:lnTo>
                  <a:pt x="602585" y="536301"/>
                </a:lnTo>
                <a:lnTo>
                  <a:pt x="0" y="53630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JP"/>
          </a:p>
        </p:txBody>
      </p:sp>
      <p:grpSp>
        <p:nvGrpSpPr>
          <p:cNvPr id="19" name="Group 19"/>
          <p:cNvGrpSpPr/>
          <p:nvPr/>
        </p:nvGrpSpPr>
        <p:grpSpPr>
          <a:xfrm>
            <a:off x="2146869" y="2905675"/>
            <a:ext cx="1517613" cy="352534"/>
            <a:chOff x="0" y="0"/>
            <a:chExt cx="2023481" cy="470045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512946" cy="470045"/>
            </a:xfrm>
            <a:custGeom>
              <a:avLst/>
              <a:gdLst/>
              <a:ahLst/>
              <a:cxnLst/>
              <a:rect l="l" t="t" r="r" b="b"/>
              <a:pathLst>
                <a:path w="512946" h="470045">
                  <a:moveTo>
                    <a:pt x="0" y="0"/>
                  </a:moveTo>
                  <a:lnTo>
                    <a:pt x="512946" y="0"/>
                  </a:lnTo>
                  <a:lnTo>
                    <a:pt x="512946" y="470045"/>
                  </a:lnTo>
                  <a:lnTo>
                    <a:pt x="0" y="4700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sp>
          <p:nvSpPr>
            <p:cNvPr id="21" name="Freeform 21"/>
            <p:cNvSpPr/>
            <p:nvPr/>
          </p:nvSpPr>
          <p:spPr>
            <a:xfrm>
              <a:off x="755267" y="0"/>
              <a:ext cx="512946" cy="470045"/>
            </a:xfrm>
            <a:custGeom>
              <a:avLst/>
              <a:gdLst/>
              <a:ahLst/>
              <a:cxnLst/>
              <a:rect l="l" t="t" r="r" b="b"/>
              <a:pathLst>
                <a:path w="512946" h="470045">
                  <a:moveTo>
                    <a:pt x="0" y="0"/>
                  </a:moveTo>
                  <a:lnTo>
                    <a:pt x="512946" y="0"/>
                  </a:lnTo>
                  <a:lnTo>
                    <a:pt x="512946" y="470045"/>
                  </a:lnTo>
                  <a:lnTo>
                    <a:pt x="0" y="4700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sp>
          <p:nvSpPr>
            <p:cNvPr id="22" name="Freeform 22"/>
            <p:cNvSpPr/>
            <p:nvPr/>
          </p:nvSpPr>
          <p:spPr>
            <a:xfrm>
              <a:off x="1510535" y="0"/>
              <a:ext cx="512946" cy="470045"/>
            </a:xfrm>
            <a:custGeom>
              <a:avLst/>
              <a:gdLst/>
              <a:ahLst/>
              <a:cxnLst/>
              <a:rect l="l" t="t" r="r" b="b"/>
              <a:pathLst>
                <a:path w="512946" h="470045">
                  <a:moveTo>
                    <a:pt x="0" y="0"/>
                  </a:moveTo>
                  <a:lnTo>
                    <a:pt x="512946" y="0"/>
                  </a:lnTo>
                  <a:lnTo>
                    <a:pt x="512946" y="470045"/>
                  </a:lnTo>
                  <a:lnTo>
                    <a:pt x="0" y="4700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4623520" y="5887542"/>
            <a:ext cx="1517613" cy="352534"/>
            <a:chOff x="0" y="0"/>
            <a:chExt cx="2023481" cy="470045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512946" cy="470045"/>
            </a:xfrm>
            <a:custGeom>
              <a:avLst/>
              <a:gdLst/>
              <a:ahLst/>
              <a:cxnLst/>
              <a:rect l="l" t="t" r="r" b="b"/>
              <a:pathLst>
                <a:path w="512946" h="470045">
                  <a:moveTo>
                    <a:pt x="0" y="0"/>
                  </a:moveTo>
                  <a:lnTo>
                    <a:pt x="512946" y="0"/>
                  </a:lnTo>
                  <a:lnTo>
                    <a:pt x="512946" y="470045"/>
                  </a:lnTo>
                  <a:lnTo>
                    <a:pt x="0" y="4700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sp>
          <p:nvSpPr>
            <p:cNvPr id="25" name="Freeform 25"/>
            <p:cNvSpPr/>
            <p:nvPr/>
          </p:nvSpPr>
          <p:spPr>
            <a:xfrm>
              <a:off x="755267" y="0"/>
              <a:ext cx="512946" cy="470045"/>
            </a:xfrm>
            <a:custGeom>
              <a:avLst/>
              <a:gdLst/>
              <a:ahLst/>
              <a:cxnLst/>
              <a:rect l="l" t="t" r="r" b="b"/>
              <a:pathLst>
                <a:path w="512946" h="470045">
                  <a:moveTo>
                    <a:pt x="0" y="0"/>
                  </a:moveTo>
                  <a:lnTo>
                    <a:pt x="512946" y="0"/>
                  </a:lnTo>
                  <a:lnTo>
                    <a:pt x="512946" y="470045"/>
                  </a:lnTo>
                  <a:lnTo>
                    <a:pt x="0" y="4700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sp>
          <p:nvSpPr>
            <p:cNvPr id="26" name="Freeform 26"/>
            <p:cNvSpPr/>
            <p:nvPr/>
          </p:nvSpPr>
          <p:spPr>
            <a:xfrm>
              <a:off x="1510535" y="0"/>
              <a:ext cx="512946" cy="470045"/>
            </a:xfrm>
            <a:custGeom>
              <a:avLst/>
              <a:gdLst/>
              <a:ahLst/>
              <a:cxnLst/>
              <a:rect l="l" t="t" r="r" b="b"/>
              <a:pathLst>
                <a:path w="512946" h="470045">
                  <a:moveTo>
                    <a:pt x="0" y="0"/>
                  </a:moveTo>
                  <a:lnTo>
                    <a:pt x="512946" y="0"/>
                  </a:lnTo>
                  <a:lnTo>
                    <a:pt x="512946" y="470045"/>
                  </a:lnTo>
                  <a:lnTo>
                    <a:pt x="0" y="4700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C708898B-CC94-E487-4C30-8265F49B6D45}"/>
              </a:ext>
            </a:extLst>
          </p:cNvPr>
          <p:cNvSpPr txBox="1"/>
          <p:nvPr/>
        </p:nvSpPr>
        <p:spPr>
          <a:xfrm>
            <a:off x="1981200" y="1007749"/>
            <a:ext cx="1458118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【Chorus】</a:t>
            </a:r>
          </a:p>
          <a:p>
            <a:endParaRPr kumimoji="1" lang="en-US" altLang="ja-JP" sz="1600" dirty="0">
              <a:ea typeface="HG創英角ﾎﾟｯﾌﾟ体" panose="040B0A09000000000000" pitchFamily="49" charset="-128"/>
            </a:endParaRPr>
          </a:p>
          <a:p>
            <a:r>
              <a:rPr kumimoji="1" lang="en-US" altLang="ja-JP" sz="4400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"Oops, I got 99 problems singing bye, bye, bye. </a:t>
            </a:r>
          </a:p>
          <a:p>
            <a:r>
              <a:rPr kumimoji="1" lang="en-US" altLang="ja-JP" sz="4400" u="sng" dirty="0">
                <a:solidFill>
                  <a:srgbClr val="C00000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Hold up</a:t>
            </a:r>
            <a:r>
              <a:rPr kumimoji="1" lang="en-US" altLang="ja-JP" sz="4400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, if you </a:t>
            </a:r>
            <a:r>
              <a:rPr kumimoji="1" lang="en-US" altLang="ja-JP" sz="4400" dirty="0" err="1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wanna</a:t>
            </a:r>
            <a:r>
              <a:rPr kumimoji="1" lang="en-US" altLang="ja-JP" sz="4400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 go and take a ride with me. </a:t>
            </a:r>
          </a:p>
          <a:p>
            <a:r>
              <a:rPr kumimoji="1" lang="en-US" altLang="ja-JP" sz="4400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Better hit me, baby, one more time."</a:t>
            </a:r>
            <a:endParaRPr kumimoji="1" lang="ja-JP" altLang="en-US" sz="4400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EA4964B-6FC0-876D-3EF7-7DD5DB273AC6}"/>
              </a:ext>
            </a:extLst>
          </p:cNvPr>
          <p:cNvSpPr txBox="1"/>
          <p:nvPr/>
        </p:nvSpPr>
        <p:spPr>
          <a:xfrm>
            <a:off x="2473296" y="4869842"/>
            <a:ext cx="12954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800" dirty="0"/>
              <a:t>④</a:t>
            </a:r>
            <a:r>
              <a:rPr kumimoji="1" lang="en-US" altLang="ja-JP" sz="4800" dirty="0"/>
              <a:t>Hold up </a:t>
            </a:r>
          </a:p>
          <a:p>
            <a:r>
              <a:rPr kumimoji="1" lang="ja-JP" altLang="en-US" sz="4800" dirty="0"/>
              <a:t>   　　</a:t>
            </a:r>
            <a:r>
              <a:rPr kumimoji="1" lang="en-US" altLang="ja-JP" sz="4800" dirty="0" err="1"/>
              <a:t>Dr.Dre</a:t>
            </a:r>
            <a:r>
              <a:rPr kumimoji="1" lang="en-US" altLang="ja-JP" sz="4800" dirty="0"/>
              <a:t>  </a:t>
            </a:r>
          </a:p>
          <a:p>
            <a:r>
              <a:rPr kumimoji="1" lang="ja-JP" altLang="en-US" sz="4800" dirty="0"/>
              <a:t>    ♪</a:t>
            </a:r>
            <a:r>
              <a:rPr kumimoji="1" lang="en-US" altLang="ja-JP" sz="4800" dirty="0"/>
              <a:t>"The Next Episode “</a:t>
            </a:r>
          </a:p>
          <a:p>
            <a:r>
              <a:rPr kumimoji="1" lang="en-US" altLang="ja-JP" sz="4800" dirty="0"/>
              <a:t>             feat. Snoop Dogg, Nate Dogg &amp; Kurupt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B2140486-C87C-046E-C39E-64AB865CC18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3"/>
              </a:ext>
            </a:extLst>
          </a:blip>
          <a:stretch>
            <a:fillRect/>
          </a:stretch>
        </p:blipFill>
        <p:spPr>
          <a:xfrm>
            <a:off x="14145931" y="5135882"/>
            <a:ext cx="285750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グラフィックス 6" descr="ユーザー">
            <a:extLst>
              <a:ext uri="{FF2B5EF4-FFF2-40B4-BE49-F238E27FC236}">
                <a16:creationId xmlns:a16="http://schemas.microsoft.com/office/drawing/2014/main" id="{A4F26D3C-BE42-E910-F03F-39924A3D24F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2905675" y="5563392"/>
            <a:ext cx="914400" cy="914400"/>
          </a:xfrm>
          <a:prstGeom prst="rect">
            <a:avLst/>
          </a:prstGeom>
        </p:spPr>
      </p:pic>
      <p:pic>
        <p:nvPicPr>
          <p:cNvPr id="8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F8F4D727-A898-406E-8222-CE51BA6B2F0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2724173" y="6512144"/>
            <a:ext cx="487363" cy="487363"/>
          </a:xfrm>
          <a:prstGeom prst="rect">
            <a:avLst/>
          </a:prstGeom>
        </p:spPr>
      </p:pic>
      <p:pic>
        <p:nvPicPr>
          <p:cNvPr id="4" name="4">
            <a:hlinkClick r:id="" action="ppaction://media"/>
            <a:extLst>
              <a:ext uri="{FF2B5EF4-FFF2-40B4-BE49-F238E27FC236}">
                <a16:creationId xmlns:a16="http://schemas.microsoft.com/office/drawing/2014/main" id="{8D800F1C-E904-2AB6-5C8D-D406FA08BE6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4763" y="31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588333"/>
      </p:ext>
    </p:extLst>
  </p:cSld>
  <p:clrMapOvr>
    <a:masterClrMapping/>
  </p:clrMapOvr>
  <p:transition advTm="1232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32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12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CE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781050"/>
            <a:ext cx="11849100" cy="11849100"/>
          </a:xfrm>
          <a:custGeom>
            <a:avLst/>
            <a:gdLst/>
            <a:ahLst/>
            <a:cxnLst/>
            <a:rect l="l" t="t" r="r" b="b"/>
            <a:pathLst>
              <a:path w="11849100" h="11849100">
                <a:moveTo>
                  <a:pt x="0" y="0"/>
                </a:moveTo>
                <a:lnTo>
                  <a:pt x="11849100" y="0"/>
                </a:lnTo>
                <a:lnTo>
                  <a:pt x="11849100" y="11849100"/>
                </a:lnTo>
                <a:lnTo>
                  <a:pt x="0" y="118491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38228" r="-38228"/>
            </a:stretch>
          </a:blipFill>
        </p:spPr>
        <p:txBody>
          <a:bodyPr/>
          <a:lstStyle/>
          <a:p>
            <a:endParaRPr lang="ja-JP" altLang="en-US" dirty="0"/>
          </a:p>
        </p:txBody>
      </p:sp>
      <p:sp>
        <p:nvSpPr>
          <p:cNvPr id="12" name="AutoShape 12"/>
          <p:cNvSpPr/>
          <p:nvPr/>
        </p:nvSpPr>
        <p:spPr>
          <a:xfrm rot="-10800000">
            <a:off x="0" y="8507095"/>
            <a:ext cx="4516025" cy="0"/>
          </a:xfrm>
          <a:prstGeom prst="line">
            <a:avLst/>
          </a:prstGeom>
          <a:ln w="28575" cap="rnd">
            <a:solidFill>
              <a:srgbClr val="D4293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JP"/>
          </a:p>
        </p:txBody>
      </p:sp>
      <p:sp>
        <p:nvSpPr>
          <p:cNvPr id="13" name="AutoShape 13"/>
          <p:cNvSpPr/>
          <p:nvPr/>
        </p:nvSpPr>
        <p:spPr>
          <a:xfrm rot="-10800000">
            <a:off x="13930881" y="8507095"/>
            <a:ext cx="4516025" cy="0"/>
          </a:xfrm>
          <a:prstGeom prst="line">
            <a:avLst/>
          </a:prstGeom>
          <a:ln w="28575" cap="rnd">
            <a:solidFill>
              <a:srgbClr val="D4293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JP"/>
          </a:p>
        </p:txBody>
      </p:sp>
      <p:sp>
        <p:nvSpPr>
          <p:cNvPr id="14" name="TextBox 14"/>
          <p:cNvSpPr txBox="1"/>
          <p:nvPr/>
        </p:nvSpPr>
        <p:spPr>
          <a:xfrm>
            <a:off x="-418585" y="-235907"/>
            <a:ext cx="10609751" cy="16286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719"/>
              </a:lnSpc>
            </a:pPr>
            <a:r>
              <a:rPr lang="en-US" sz="10599" b="1" spc="529" dirty="0">
                <a:solidFill>
                  <a:srgbClr val="D4293D">
                    <a:alpha val="49804"/>
                  </a:srgbClr>
                </a:solidFill>
                <a:latin typeface="Barlow Heavy"/>
                <a:ea typeface="Barlow Heavy"/>
                <a:cs typeface="Barlow Heavy"/>
                <a:sym typeface="Barlow Heavy"/>
              </a:rPr>
              <a:t>About a music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068152" y="8697042"/>
            <a:ext cx="10225579" cy="16286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719"/>
              </a:lnSpc>
            </a:pPr>
            <a:r>
              <a:rPr lang="en-US" sz="10599" b="1" spc="529" dirty="0">
                <a:solidFill>
                  <a:srgbClr val="D4293D">
                    <a:alpha val="49804"/>
                  </a:srgbClr>
                </a:solidFill>
                <a:latin typeface="Barlow Heavy"/>
                <a:ea typeface="Barlow Heavy"/>
                <a:cs typeface="Barlow Heavy"/>
                <a:sym typeface="Barlow Heavy"/>
              </a:rPr>
              <a:t>About a music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5844467" y="8212772"/>
            <a:ext cx="6599066" cy="6309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00"/>
              </a:lnSpc>
            </a:pPr>
            <a:r>
              <a:rPr lang="en-US" altLang="ja-JP" sz="6000" b="1" dirty="0">
                <a:solidFill>
                  <a:srgbClr val="D4293D"/>
                </a:solidFill>
                <a:latin typeface="Barlow Bold"/>
                <a:ea typeface="Barlow Bold"/>
                <a:cs typeface="Barlow Bold"/>
                <a:sym typeface="Barlow Bold"/>
              </a:rPr>
              <a:t>About a music</a:t>
            </a:r>
            <a:endParaRPr lang="en-US" sz="6000" b="1" dirty="0">
              <a:solidFill>
                <a:srgbClr val="D4293D"/>
              </a:solidFill>
              <a:latin typeface="Barlow Heavy"/>
              <a:ea typeface="Barlow Heavy"/>
              <a:cs typeface="Barlow Heavy"/>
              <a:sym typeface="Barlow Heavy"/>
            </a:endParaRPr>
          </a:p>
        </p:txBody>
      </p:sp>
      <p:sp>
        <p:nvSpPr>
          <p:cNvPr id="17" name="Freeform 17"/>
          <p:cNvSpPr/>
          <p:nvPr/>
        </p:nvSpPr>
        <p:spPr>
          <a:xfrm>
            <a:off x="4886291" y="8253232"/>
            <a:ext cx="602585" cy="536300"/>
          </a:xfrm>
          <a:custGeom>
            <a:avLst/>
            <a:gdLst/>
            <a:ahLst/>
            <a:cxnLst/>
            <a:rect l="l" t="t" r="r" b="b"/>
            <a:pathLst>
              <a:path w="602585" h="536300">
                <a:moveTo>
                  <a:pt x="0" y="0"/>
                </a:moveTo>
                <a:lnTo>
                  <a:pt x="602585" y="0"/>
                </a:lnTo>
                <a:lnTo>
                  <a:pt x="602585" y="536301"/>
                </a:lnTo>
                <a:lnTo>
                  <a:pt x="0" y="53630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B4B70E81-FBE9-435B-41B8-7A000AD97389}"/>
              </a:ext>
            </a:extLst>
          </p:cNvPr>
          <p:cNvSpPr/>
          <p:nvPr/>
        </p:nvSpPr>
        <p:spPr>
          <a:xfrm>
            <a:off x="952500" y="520751"/>
            <a:ext cx="16383000" cy="43002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Freeform 18"/>
          <p:cNvSpPr/>
          <p:nvPr/>
        </p:nvSpPr>
        <p:spPr>
          <a:xfrm>
            <a:off x="12799124" y="8253232"/>
            <a:ext cx="602585" cy="536300"/>
          </a:xfrm>
          <a:custGeom>
            <a:avLst/>
            <a:gdLst/>
            <a:ahLst/>
            <a:cxnLst/>
            <a:rect l="l" t="t" r="r" b="b"/>
            <a:pathLst>
              <a:path w="602585" h="536300">
                <a:moveTo>
                  <a:pt x="0" y="0"/>
                </a:moveTo>
                <a:lnTo>
                  <a:pt x="602585" y="0"/>
                </a:lnTo>
                <a:lnTo>
                  <a:pt x="602585" y="536301"/>
                </a:lnTo>
                <a:lnTo>
                  <a:pt x="0" y="53630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JP"/>
          </a:p>
        </p:txBody>
      </p:sp>
      <p:grpSp>
        <p:nvGrpSpPr>
          <p:cNvPr id="19" name="Group 19"/>
          <p:cNvGrpSpPr/>
          <p:nvPr/>
        </p:nvGrpSpPr>
        <p:grpSpPr>
          <a:xfrm>
            <a:off x="2146869" y="2905675"/>
            <a:ext cx="1517613" cy="352534"/>
            <a:chOff x="0" y="0"/>
            <a:chExt cx="2023481" cy="470045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512946" cy="470045"/>
            </a:xfrm>
            <a:custGeom>
              <a:avLst/>
              <a:gdLst/>
              <a:ahLst/>
              <a:cxnLst/>
              <a:rect l="l" t="t" r="r" b="b"/>
              <a:pathLst>
                <a:path w="512946" h="470045">
                  <a:moveTo>
                    <a:pt x="0" y="0"/>
                  </a:moveTo>
                  <a:lnTo>
                    <a:pt x="512946" y="0"/>
                  </a:lnTo>
                  <a:lnTo>
                    <a:pt x="512946" y="470045"/>
                  </a:lnTo>
                  <a:lnTo>
                    <a:pt x="0" y="4700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sp>
          <p:nvSpPr>
            <p:cNvPr id="21" name="Freeform 21"/>
            <p:cNvSpPr/>
            <p:nvPr/>
          </p:nvSpPr>
          <p:spPr>
            <a:xfrm>
              <a:off x="755267" y="0"/>
              <a:ext cx="512946" cy="470045"/>
            </a:xfrm>
            <a:custGeom>
              <a:avLst/>
              <a:gdLst/>
              <a:ahLst/>
              <a:cxnLst/>
              <a:rect l="l" t="t" r="r" b="b"/>
              <a:pathLst>
                <a:path w="512946" h="470045">
                  <a:moveTo>
                    <a:pt x="0" y="0"/>
                  </a:moveTo>
                  <a:lnTo>
                    <a:pt x="512946" y="0"/>
                  </a:lnTo>
                  <a:lnTo>
                    <a:pt x="512946" y="470045"/>
                  </a:lnTo>
                  <a:lnTo>
                    <a:pt x="0" y="4700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sp>
          <p:nvSpPr>
            <p:cNvPr id="22" name="Freeform 22"/>
            <p:cNvSpPr/>
            <p:nvPr/>
          </p:nvSpPr>
          <p:spPr>
            <a:xfrm>
              <a:off x="1510535" y="0"/>
              <a:ext cx="512946" cy="470045"/>
            </a:xfrm>
            <a:custGeom>
              <a:avLst/>
              <a:gdLst/>
              <a:ahLst/>
              <a:cxnLst/>
              <a:rect l="l" t="t" r="r" b="b"/>
              <a:pathLst>
                <a:path w="512946" h="470045">
                  <a:moveTo>
                    <a:pt x="0" y="0"/>
                  </a:moveTo>
                  <a:lnTo>
                    <a:pt x="512946" y="0"/>
                  </a:lnTo>
                  <a:lnTo>
                    <a:pt x="512946" y="470045"/>
                  </a:lnTo>
                  <a:lnTo>
                    <a:pt x="0" y="4700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4623520" y="5887542"/>
            <a:ext cx="1517613" cy="352534"/>
            <a:chOff x="0" y="0"/>
            <a:chExt cx="2023481" cy="470045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512946" cy="470045"/>
            </a:xfrm>
            <a:custGeom>
              <a:avLst/>
              <a:gdLst/>
              <a:ahLst/>
              <a:cxnLst/>
              <a:rect l="l" t="t" r="r" b="b"/>
              <a:pathLst>
                <a:path w="512946" h="470045">
                  <a:moveTo>
                    <a:pt x="0" y="0"/>
                  </a:moveTo>
                  <a:lnTo>
                    <a:pt x="512946" y="0"/>
                  </a:lnTo>
                  <a:lnTo>
                    <a:pt x="512946" y="470045"/>
                  </a:lnTo>
                  <a:lnTo>
                    <a:pt x="0" y="4700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sp>
          <p:nvSpPr>
            <p:cNvPr id="25" name="Freeform 25"/>
            <p:cNvSpPr/>
            <p:nvPr/>
          </p:nvSpPr>
          <p:spPr>
            <a:xfrm>
              <a:off x="755267" y="0"/>
              <a:ext cx="512946" cy="470045"/>
            </a:xfrm>
            <a:custGeom>
              <a:avLst/>
              <a:gdLst/>
              <a:ahLst/>
              <a:cxnLst/>
              <a:rect l="l" t="t" r="r" b="b"/>
              <a:pathLst>
                <a:path w="512946" h="470045">
                  <a:moveTo>
                    <a:pt x="0" y="0"/>
                  </a:moveTo>
                  <a:lnTo>
                    <a:pt x="512946" y="0"/>
                  </a:lnTo>
                  <a:lnTo>
                    <a:pt x="512946" y="470045"/>
                  </a:lnTo>
                  <a:lnTo>
                    <a:pt x="0" y="4700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sp>
          <p:nvSpPr>
            <p:cNvPr id="26" name="Freeform 26"/>
            <p:cNvSpPr/>
            <p:nvPr/>
          </p:nvSpPr>
          <p:spPr>
            <a:xfrm>
              <a:off x="1510535" y="0"/>
              <a:ext cx="512946" cy="470045"/>
            </a:xfrm>
            <a:custGeom>
              <a:avLst/>
              <a:gdLst/>
              <a:ahLst/>
              <a:cxnLst/>
              <a:rect l="l" t="t" r="r" b="b"/>
              <a:pathLst>
                <a:path w="512946" h="470045">
                  <a:moveTo>
                    <a:pt x="0" y="0"/>
                  </a:moveTo>
                  <a:lnTo>
                    <a:pt x="512946" y="0"/>
                  </a:lnTo>
                  <a:lnTo>
                    <a:pt x="512946" y="470045"/>
                  </a:lnTo>
                  <a:lnTo>
                    <a:pt x="0" y="4700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C708898B-CC94-E487-4C30-8265F49B6D45}"/>
              </a:ext>
            </a:extLst>
          </p:cNvPr>
          <p:cNvSpPr txBox="1"/>
          <p:nvPr/>
        </p:nvSpPr>
        <p:spPr>
          <a:xfrm>
            <a:off x="1981200" y="1007749"/>
            <a:ext cx="1458118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【Chorus】</a:t>
            </a:r>
          </a:p>
          <a:p>
            <a:endParaRPr kumimoji="1" lang="en-US" altLang="ja-JP" sz="1600" dirty="0">
              <a:ea typeface="HG創英角ﾎﾟｯﾌﾟ体" panose="040B0A09000000000000" pitchFamily="49" charset="-128"/>
            </a:endParaRPr>
          </a:p>
          <a:p>
            <a:r>
              <a:rPr kumimoji="1" lang="en-US" altLang="ja-JP" sz="4400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"Oops, I got 99 problems singing bye, bye, bye. </a:t>
            </a:r>
          </a:p>
          <a:p>
            <a:r>
              <a:rPr kumimoji="1" lang="en-US" altLang="ja-JP" sz="4400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Hold up, </a:t>
            </a:r>
            <a:r>
              <a:rPr kumimoji="1" lang="en-US" altLang="ja-JP" sz="4400" u="sng" dirty="0">
                <a:solidFill>
                  <a:srgbClr val="C00000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if you </a:t>
            </a:r>
            <a:r>
              <a:rPr kumimoji="1" lang="en-US" altLang="ja-JP" sz="4400" u="sng" dirty="0" err="1">
                <a:solidFill>
                  <a:srgbClr val="C00000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wanna</a:t>
            </a:r>
            <a:r>
              <a:rPr kumimoji="1" lang="en-US" altLang="ja-JP" sz="4400" u="sng" dirty="0">
                <a:solidFill>
                  <a:srgbClr val="C00000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 go and take a ride with me. </a:t>
            </a:r>
          </a:p>
          <a:p>
            <a:r>
              <a:rPr kumimoji="1" lang="en-US" altLang="ja-JP" sz="4400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Better hit me, baby, one more time."</a:t>
            </a:r>
            <a:endParaRPr kumimoji="1" lang="ja-JP" altLang="en-US" sz="4400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EA4964B-6FC0-876D-3EF7-7DD5DB273AC6}"/>
              </a:ext>
            </a:extLst>
          </p:cNvPr>
          <p:cNvSpPr txBox="1"/>
          <p:nvPr/>
        </p:nvSpPr>
        <p:spPr>
          <a:xfrm>
            <a:off x="1981200" y="4938684"/>
            <a:ext cx="12954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800" dirty="0"/>
              <a:t>⑤</a:t>
            </a:r>
            <a:r>
              <a:rPr kumimoji="1" lang="en-US" altLang="ja-JP" sz="4800" dirty="0"/>
              <a:t>if you </a:t>
            </a:r>
            <a:r>
              <a:rPr kumimoji="1" lang="en-US" altLang="ja-JP" sz="4800" dirty="0" err="1"/>
              <a:t>wanna</a:t>
            </a:r>
            <a:r>
              <a:rPr kumimoji="1" lang="en-US" altLang="ja-JP" sz="4800" dirty="0"/>
              <a:t> go and take a ride with me</a:t>
            </a:r>
          </a:p>
          <a:p>
            <a:r>
              <a:rPr kumimoji="1" lang="ja-JP" altLang="en-US" sz="4800" dirty="0"/>
              <a:t>　　　</a:t>
            </a:r>
            <a:r>
              <a:rPr kumimoji="1" lang="en-US" altLang="ja-JP" sz="4800" dirty="0"/>
              <a:t>Nelly </a:t>
            </a:r>
          </a:p>
          <a:p>
            <a:r>
              <a:rPr kumimoji="1" lang="ja-JP" altLang="en-US" sz="4800" dirty="0"/>
              <a:t>    ♪</a:t>
            </a:r>
            <a:r>
              <a:rPr kumimoji="1" lang="en-US" altLang="ja-JP" sz="4800" dirty="0"/>
              <a:t>"Ride Wit Me" </a:t>
            </a:r>
          </a:p>
          <a:p>
            <a:r>
              <a:rPr kumimoji="1" lang="en-US" altLang="ja-JP" sz="4800" dirty="0"/>
              <a:t>            ft. </a:t>
            </a:r>
            <a:r>
              <a:rPr kumimoji="1" lang="en-US" altLang="ja-JP" sz="4800" dirty="0" err="1"/>
              <a:t>St.Lunatics</a:t>
            </a:r>
            <a:endParaRPr kumimoji="1" lang="en-US" altLang="ja-JP" sz="4800" dirty="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D2920AC8-B411-2043-7FAC-36B9BCE9239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3"/>
              </a:ext>
            </a:extLst>
          </a:blip>
          <a:stretch>
            <a:fillRect/>
          </a:stretch>
        </p:blipFill>
        <p:spPr>
          <a:xfrm>
            <a:off x="13981073" y="4798456"/>
            <a:ext cx="3187216" cy="31872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グラフィックス 6" descr="ユーザー">
            <a:extLst>
              <a:ext uri="{FF2B5EF4-FFF2-40B4-BE49-F238E27FC236}">
                <a16:creationId xmlns:a16="http://schemas.microsoft.com/office/drawing/2014/main" id="{792C3A24-5B00-B3DF-266C-A1D408A40DE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2473377" y="5606609"/>
            <a:ext cx="914400" cy="914400"/>
          </a:xfrm>
          <a:prstGeom prst="rect">
            <a:avLst/>
          </a:prstGeom>
        </p:spPr>
      </p:pic>
      <p:pic>
        <p:nvPicPr>
          <p:cNvPr id="8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C84F08A5-671A-ED01-E514-61E964A5CE7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2199851" y="6983052"/>
            <a:ext cx="487363" cy="487363"/>
          </a:xfrm>
          <a:prstGeom prst="rect">
            <a:avLst/>
          </a:prstGeom>
        </p:spPr>
      </p:pic>
      <p:pic>
        <p:nvPicPr>
          <p:cNvPr id="4" name="5">
            <a:hlinkClick r:id="" action="ppaction://media"/>
            <a:extLst>
              <a:ext uri="{FF2B5EF4-FFF2-40B4-BE49-F238E27FC236}">
                <a16:creationId xmlns:a16="http://schemas.microsoft.com/office/drawing/2014/main" id="{B9A6E11D-5BD3-492A-0283-7163C558714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1588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373151"/>
      </p:ext>
    </p:extLst>
  </p:cSld>
  <p:clrMapOvr>
    <a:masterClrMapping/>
  </p:clrMapOvr>
  <p:transition advTm="14618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61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963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CE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781050"/>
            <a:ext cx="11849100" cy="11849100"/>
          </a:xfrm>
          <a:custGeom>
            <a:avLst/>
            <a:gdLst/>
            <a:ahLst/>
            <a:cxnLst/>
            <a:rect l="l" t="t" r="r" b="b"/>
            <a:pathLst>
              <a:path w="11849100" h="11849100">
                <a:moveTo>
                  <a:pt x="0" y="0"/>
                </a:moveTo>
                <a:lnTo>
                  <a:pt x="11849100" y="0"/>
                </a:lnTo>
                <a:lnTo>
                  <a:pt x="11849100" y="11849100"/>
                </a:lnTo>
                <a:lnTo>
                  <a:pt x="0" y="118491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38228" r="-38228"/>
            </a:stretch>
          </a:blipFill>
        </p:spPr>
        <p:txBody>
          <a:bodyPr/>
          <a:lstStyle/>
          <a:p>
            <a:endParaRPr lang="ja-JP" altLang="en-US" dirty="0"/>
          </a:p>
        </p:txBody>
      </p:sp>
      <p:sp>
        <p:nvSpPr>
          <p:cNvPr id="12" name="AutoShape 12"/>
          <p:cNvSpPr/>
          <p:nvPr/>
        </p:nvSpPr>
        <p:spPr>
          <a:xfrm rot="-10800000">
            <a:off x="0" y="8507095"/>
            <a:ext cx="4516025" cy="0"/>
          </a:xfrm>
          <a:prstGeom prst="line">
            <a:avLst/>
          </a:prstGeom>
          <a:ln w="28575" cap="rnd">
            <a:solidFill>
              <a:srgbClr val="D4293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JP"/>
          </a:p>
        </p:txBody>
      </p:sp>
      <p:sp>
        <p:nvSpPr>
          <p:cNvPr id="13" name="AutoShape 13"/>
          <p:cNvSpPr/>
          <p:nvPr/>
        </p:nvSpPr>
        <p:spPr>
          <a:xfrm rot="-10800000">
            <a:off x="13930881" y="8507095"/>
            <a:ext cx="4516025" cy="0"/>
          </a:xfrm>
          <a:prstGeom prst="line">
            <a:avLst/>
          </a:prstGeom>
          <a:ln w="28575" cap="rnd">
            <a:solidFill>
              <a:srgbClr val="D4293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JP"/>
          </a:p>
        </p:txBody>
      </p:sp>
      <p:sp>
        <p:nvSpPr>
          <p:cNvPr id="14" name="TextBox 14"/>
          <p:cNvSpPr txBox="1"/>
          <p:nvPr/>
        </p:nvSpPr>
        <p:spPr>
          <a:xfrm>
            <a:off x="-304800" y="-253732"/>
            <a:ext cx="10609751" cy="16286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719"/>
              </a:lnSpc>
            </a:pPr>
            <a:r>
              <a:rPr lang="en-US" sz="10599" b="1" spc="529" dirty="0">
                <a:solidFill>
                  <a:srgbClr val="D4293D">
                    <a:alpha val="49804"/>
                  </a:srgbClr>
                </a:solidFill>
                <a:latin typeface="Barlow Heavy"/>
                <a:ea typeface="Barlow Heavy"/>
                <a:cs typeface="Barlow Heavy"/>
                <a:sym typeface="Barlow Heavy"/>
              </a:rPr>
              <a:t>About a music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221327" y="8789532"/>
            <a:ext cx="10225579" cy="16286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719"/>
              </a:lnSpc>
            </a:pPr>
            <a:r>
              <a:rPr lang="en-US" sz="10599" b="1" spc="529" dirty="0">
                <a:solidFill>
                  <a:srgbClr val="D4293D">
                    <a:alpha val="49804"/>
                  </a:srgbClr>
                </a:solidFill>
                <a:latin typeface="Barlow Heavy"/>
                <a:ea typeface="Barlow Heavy"/>
                <a:cs typeface="Barlow Heavy"/>
                <a:sym typeface="Barlow Heavy"/>
              </a:rPr>
              <a:t>About a music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5844467" y="8212772"/>
            <a:ext cx="6599066" cy="6309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00"/>
              </a:lnSpc>
            </a:pPr>
            <a:r>
              <a:rPr lang="en-US" altLang="ja-JP" sz="6000" b="1" dirty="0">
                <a:solidFill>
                  <a:srgbClr val="D4293D"/>
                </a:solidFill>
                <a:latin typeface="Barlow Bold"/>
                <a:ea typeface="Barlow Bold"/>
                <a:cs typeface="Barlow Bold"/>
                <a:sym typeface="Barlow Bold"/>
              </a:rPr>
              <a:t>About a music</a:t>
            </a:r>
            <a:endParaRPr lang="en-US" sz="6000" b="1" dirty="0">
              <a:solidFill>
                <a:srgbClr val="D4293D"/>
              </a:solidFill>
              <a:latin typeface="Barlow Heavy"/>
              <a:ea typeface="Barlow Heavy"/>
              <a:cs typeface="Barlow Heavy"/>
              <a:sym typeface="Barlow Heavy"/>
            </a:endParaRPr>
          </a:p>
        </p:txBody>
      </p:sp>
      <p:sp>
        <p:nvSpPr>
          <p:cNvPr id="17" name="Freeform 17"/>
          <p:cNvSpPr/>
          <p:nvPr/>
        </p:nvSpPr>
        <p:spPr>
          <a:xfrm>
            <a:off x="4886291" y="8253232"/>
            <a:ext cx="602585" cy="536300"/>
          </a:xfrm>
          <a:custGeom>
            <a:avLst/>
            <a:gdLst/>
            <a:ahLst/>
            <a:cxnLst/>
            <a:rect l="l" t="t" r="r" b="b"/>
            <a:pathLst>
              <a:path w="602585" h="536300">
                <a:moveTo>
                  <a:pt x="0" y="0"/>
                </a:moveTo>
                <a:lnTo>
                  <a:pt x="602585" y="0"/>
                </a:lnTo>
                <a:lnTo>
                  <a:pt x="602585" y="536301"/>
                </a:lnTo>
                <a:lnTo>
                  <a:pt x="0" y="53630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B4B70E81-FBE9-435B-41B8-7A000AD97389}"/>
              </a:ext>
            </a:extLst>
          </p:cNvPr>
          <p:cNvSpPr/>
          <p:nvPr/>
        </p:nvSpPr>
        <p:spPr>
          <a:xfrm>
            <a:off x="952500" y="520751"/>
            <a:ext cx="16383000" cy="43002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Freeform 18"/>
          <p:cNvSpPr/>
          <p:nvPr/>
        </p:nvSpPr>
        <p:spPr>
          <a:xfrm>
            <a:off x="12799124" y="8253232"/>
            <a:ext cx="602585" cy="536300"/>
          </a:xfrm>
          <a:custGeom>
            <a:avLst/>
            <a:gdLst/>
            <a:ahLst/>
            <a:cxnLst/>
            <a:rect l="l" t="t" r="r" b="b"/>
            <a:pathLst>
              <a:path w="602585" h="536300">
                <a:moveTo>
                  <a:pt x="0" y="0"/>
                </a:moveTo>
                <a:lnTo>
                  <a:pt x="602585" y="0"/>
                </a:lnTo>
                <a:lnTo>
                  <a:pt x="602585" y="536301"/>
                </a:lnTo>
                <a:lnTo>
                  <a:pt x="0" y="53630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JP"/>
          </a:p>
        </p:txBody>
      </p:sp>
      <p:grpSp>
        <p:nvGrpSpPr>
          <p:cNvPr id="19" name="Group 19"/>
          <p:cNvGrpSpPr/>
          <p:nvPr/>
        </p:nvGrpSpPr>
        <p:grpSpPr>
          <a:xfrm>
            <a:off x="2146869" y="2905675"/>
            <a:ext cx="1517613" cy="352534"/>
            <a:chOff x="0" y="0"/>
            <a:chExt cx="2023481" cy="470045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512946" cy="470045"/>
            </a:xfrm>
            <a:custGeom>
              <a:avLst/>
              <a:gdLst/>
              <a:ahLst/>
              <a:cxnLst/>
              <a:rect l="l" t="t" r="r" b="b"/>
              <a:pathLst>
                <a:path w="512946" h="470045">
                  <a:moveTo>
                    <a:pt x="0" y="0"/>
                  </a:moveTo>
                  <a:lnTo>
                    <a:pt x="512946" y="0"/>
                  </a:lnTo>
                  <a:lnTo>
                    <a:pt x="512946" y="470045"/>
                  </a:lnTo>
                  <a:lnTo>
                    <a:pt x="0" y="4700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sp>
          <p:nvSpPr>
            <p:cNvPr id="21" name="Freeform 21"/>
            <p:cNvSpPr/>
            <p:nvPr/>
          </p:nvSpPr>
          <p:spPr>
            <a:xfrm>
              <a:off x="755267" y="0"/>
              <a:ext cx="512946" cy="470045"/>
            </a:xfrm>
            <a:custGeom>
              <a:avLst/>
              <a:gdLst/>
              <a:ahLst/>
              <a:cxnLst/>
              <a:rect l="l" t="t" r="r" b="b"/>
              <a:pathLst>
                <a:path w="512946" h="470045">
                  <a:moveTo>
                    <a:pt x="0" y="0"/>
                  </a:moveTo>
                  <a:lnTo>
                    <a:pt x="512946" y="0"/>
                  </a:lnTo>
                  <a:lnTo>
                    <a:pt x="512946" y="470045"/>
                  </a:lnTo>
                  <a:lnTo>
                    <a:pt x="0" y="4700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sp>
          <p:nvSpPr>
            <p:cNvPr id="22" name="Freeform 22"/>
            <p:cNvSpPr/>
            <p:nvPr/>
          </p:nvSpPr>
          <p:spPr>
            <a:xfrm>
              <a:off x="1510535" y="0"/>
              <a:ext cx="512946" cy="470045"/>
            </a:xfrm>
            <a:custGeom>
              <a:avLst/>
              <a:gdLst/>
              <a:ahLst/>
              <a:cxnLst/>
              <a:rect l="l" t="t" r="r" b="b"/>
              <a:pathLst>
                <a:path w="512946" h="470045">
                  <a:moveTo>
                    <a:pt x="0" y="0"/>
                  </a:moveTo>
                  <a:lnTo>
                    <a:pt x="512946" y="0"/>
                  </a:lnTo>
                  <a:lnTo>
                    <a:pt x="512946" y="470045"/>
                  </a:lnTo>
                  <a:lnTo>
                    <a:pt x="0" y="4700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4623520" y="5887542"/>
            <a:ext cx="1517613" cy="352534"/>
            <a:chOff x="0" y="0"/>
            <a:chExt cx="2023481" cy="470045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512946" cy="470045"/>
            </a:xfrm>
            <a:custGeom>
              <a:avLst/>
              <a:gdLst/>
              <a:ahLst/>
              <a:cxnLst/>
              <a:rect l="l" t="t" r="r" b="b"/>
              <a:pathLst>
                <a:path w="512946" h="470045">
                  <a:moveTo>
                    <a:pt x="0" y="0"/>
                  </a:moveTo>
                  <a:lnTo>
                    <a:pt x="512946" y="0"/>
                  </a:lnTo>
                  <a:lnTo>
                    <a:pt x="512946" y="470045"/>
                  </a:lnTo>
                  <a:lnTo>
                    <a:pt x="0" y="4700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sp>
          <p:nvSpPr>
            <p:cNvPr id="25" name="Freeform 25"/>
            <p:cNvSpPr/>
            <p:nvPr/>
          </p:nvSpPr>
          <p:spPr>
            <a:xfrm>
              <a:off x="755267" y="0"/>
              <a:ext cx="512946" cy="470045"/>
            </a:xfrm>
            <a:custGeom>
              <a:avLst/>
              <a:gdLst/>
              <a:ahLst/>
              <a:cxnLst/>
              <a:rect l="l" t="t" r="r" b="b"/>
              <a:pathLst>
                <a:path w="512946" h="470045">
                  <a:moveTo>
                    <a:pt x="0" y="0"/>
                  </a:moveTo>
                  <a:lnTo>
                    <a:pt x="512946" y="0"/>
                  </a:lnTo>
                  <a:lnTo>
                    <a:pt x="512946" y="470045"/>
                  </a:lnTo>
                  <a:lnTo>
                    <a:pt x="0" y="4700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sp>
          <p:nvSpPr>
            <p:cNvPr id="26" name="Freeform 26"/>
            <p:cNvSpPr/>
            <p:nvPr/>
          </p:nvSpPr>
          <p:spPr>
            <a:xfrm>
              <a:off x="1510535" y="0"/>
              <a:ext cx="512946" cy="470045"/>
            </a:xfrm>
            <a:custGeom>
              <a:avLst/>
              <a:gdLst/>
              <a:ahLst/>
              <a:cxnLst/>
              <a:rect l="l" t="t" r="r" b="b"/>
              <a:pathLst>
                <a:path w="512946" h="470045">
                  <a:moveTo>
                    <a:pt x="0" y="0"/>
                  </a:moveTo>
                  <a:lnTo>
                    <a:pt x="512946" y="0"/>
                  </a:lnTo>
                  <a:lnTo>
                    <a:pt x="512946" y="470045"/>
                  </a:lnTo>
                  <a:lnTo>
                    <a:pt x="0" y="4700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C708898B-CC94-E487-4C30-8265F49B6D45}"/>
              </a:ext>
            </a:extLst>
          </p:cNvPr>
          <p:cNvSpPr txBox="1"/>
          <p:nvPr/>
        </p:nvSpPr>
        <p:spPr>
          <a:xfrm>
            <a:off x="1981200" y="1007749"/>
            <a:ext cx="1458118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【Chorus】</a:t>
            </a:r>
          </a:p>
          <a:p>
            <a:endParaRPr kumimoji="1" lang="en-US" altLang="ja-JP" sz="1600" dirty="0">
              <a:ea typeface="HG創英角ﾎﾟｯﾌﾟ体" panose="040B0A09000000000000" pitchFamily="49" charset="-128"/>
            </a:endParaRPr>
          </a:p>
          <a:p>
            <a:r>
              <a:rPr kumimoji="1" lang="en-US" altLang="ja-JP" sz="4400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"Oops, I got 99 problems singing bye, bye, bye. </a:t>
            </a:r>
          </a:p>
          <a:p>
            <a:r>
              <a:rPr kumimoji="1" lang="en-US" altLang="ja-JP" sz="4400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Hold up, if you </a:t>
            </a:r>
            <a:r>
              <a:rPr kumimoji="1" lang="en-US" altLang="ja-JP" sz="4400" dirty="0" err="1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wanna</a:t>
            </a:r>
            <a:r>
              <a:rPr kumimoji="1" lang="en-US" altLang="ja-JP" sz="4400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 go and take a ride with me. </a:t>
            </a:r>
          </a:p>
          <a:p>
            <a:r>
              <a:rPr kumimoji="1" lang="en-US" altLang="ja-JP" sz="4400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Better </a:t>
            </a:r>
            <a:r>
              <a:rPr kumimoji="1" lang="en-US" altLang="ja-JP" sz="4400" u="sng" dirty="0">
                <a:solidFill>
                  <a:srgbClr val="C00000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hit me, baby, one more time</a:t>
            </a:r>
            <a:r>
              <a:rPr kumimoji="1" lang="en-US" altLang="ja-JP" sz="4400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."</a:t>
            </a:r>
            <a:endParaRPr kumimoji="1" lang="ja-JP" altLang="en-US" sz="4400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EA4964B-6FC0-876D-3EF7-7DD5DB273AC6}"/>
              </a:ext>
            </a:extLst>
          </p:cNvPr>
          <p:cNvSpPr txBox="1"/>
          <p:nvPr/>
        </p:nvSpPr>
        <p:spPr>
          <a:xfrm>
            <a:off x="4886291" y="5298600"/>
            <a:ext cx="12954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800" dirty="0"/>
              <a:t>⑥</a:t>
            </a:r>
            <a:r>
              <a:rPr kumimoji="1" lang="en-US" altLang="ja-JP" sz="4800" dirty="0"/>
              <a:t> hit me, baby, one more time.</a:t>
            </a:r>
          </a:p>
          <a:p>
            <a:r>
              <a:rPr kumimoji="1" lang="ja-JP" altLang="en-US" sz="4800" dirty="0"/>
              <a:t>　　　</a:t>
            </a:r>
            <a:r>
              <a:rPr kumimoji="1" lang="en-US" altLang="ja-JP" sz="4800" dirty="0"/>
              <a:t>Brittany Spears </a:t>
            </a:r>
          </a:p>
          <a:p>
            <a:r>
              <a:rPr kumimoji="1" lang="ja-JP" altLang="en-US" sz="4800" dirty="0"/>
              <a:t>   ♪</a:t>
            </a:r>
            <a:r>
              <a:rPr kumimoji="1" lang="en-US" altLang="ja-JP" sz="4800" dirty="0"/>
              <a:t>"Baby One More Time"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110BF532-6E54-25D7-07B9-C04ECACC5BE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3"/>
              </a:ext>
            </a:extLst>
          </a:blip>
          <a:stretch>
            <a:fillRect/>
          </a:stretch>
        </p:blipFill>
        <p:spPr>
          <a:xfrm>
            <a:off x="13792438" y="4905512"/>
            <a:ext cx="3123962" cy="31239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グラフィックス 9" descr="ユーザー">
            <a:extLst>
              <a:ext uri="{FF2B5EF4-FFF2-40B4-BE49-F238E27FC236}">
                <a16:creationId xmlns:a16="http://schemas.microsoft.com/office/drawing/2014/main" id="{50943A80-E054-FABA-98D3-E606024192F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5387267" y="5974714"/>
            <a:ext cx="914400" cy="914400"/>
          </a:xfrm>
          <a:prstGeom prst="rect">
            <a:avLst/>
          </a:prstGeom>
        </p:spPr>
      </p:pic>
      <p:pic>
        <p:nvPicPr>
          <p:cNvPr id="11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120988E5-9E7C-9933-4979-D04B6245244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3100416" y="7401998"/>
            <a:ext cx="487363" cy="487363"/>
          </a:xfrm>
          <a:prstGeom prst="rect">
            <a:avLst/>
          </a:prstGeom>
        </p:spPr>
      </p:pic>
      <p:pic>
        <p:nvPicPr>
          <p:cNvPr id="4" name="6">
            <a:hlinkClick r:id="" action="ppaction://media"/>
            <a:extLst>
              <a:ext uri="{FF2B5EF4-FFF2-40B4-BE49-F238E27FC236}">
                <a16:creationId xmlns:a16="http://schemas.microsoft.com/office/drawing/2014/main" id="{BFFF8F8B-0B0F-B14A-088F-8EB34D4C8D9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3175" y="31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543395"/>
      </p:ext>
    </p:extLst>
  </p:cSld>
  <p:clrMapOvr>
    <a:masterClrMapping/>
  </p:clrMapOvr>
  <p:transition advTm="16483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48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246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CE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8001000" y="0"/>
            <a:ext cx="10287000" cy="10287000"/>
          </a:xfrm>
          <a:custGeom>
            <a:avLst/>
            <a:gdLst/>
            <a:ahLst/>
            <a:cxnLst/>
            <a:rect l="l" t="t" r="r" b="b"/>
            <a:pathLst>
              <a:path w="10287000" h="10287000">
                <a:moveTo>
                  <a:pt x="10287000" y="0"/>
                </a:moveTo>
                <a:lnTo>
                  <a:pt x="0" y="0"/>
                </a:lnTo>
                <a:lnTo>
                  <a:pt x="0" y="10287000"/>
                </a:lnTo>
                <a:lnTo>
                  <a:pt x="10287000" y="1028700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38228" r="-38228"/>
            </a:stretch>
          </a:blipFill>
        </p:spPr>
        <p:txBody>
          <a:bodyPr/>
          <a:lstStyle/>
          <a:p>
            <a:endParaRPr lang="en-JP"/>
          </a:p>
        </p:txBody>
      </p:sp>
      <p:grpSp>
        <p:nvGrpSpPr>
          <p:cNvPr id="4" name="Group 4"/>
          <p:cNvGrpSpPr/>
          <p:nvPr/>
        </p:nvGrpSpPr>
        <p:grpSpPr>
          <a:xfrm>
            <a:off x="8385195" y="6977210"/>
            <a:ext cx="1517613" cy="352534"/>
            <a:chOff x="0" y="0"/>
            <a:chExt cx="2023481" cy="47004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12946" cy="470045"/>
            </a:xfrm>
            <a:custGeom>
              <a:avLst/>
              <a:gdLst/>
              <a:ahLst/>
              <a:cxnLst/>
              <a:rect l="l" t="t" r="r" b="b"/>
              <a:pathLst>
                <a:path w="512946" h="470045">
                  <a:moveTo>
                    <a:pt x="0" y="0"/>
                  </a:moveTo>
                  <a:lnTo>
                    <a:pt x="512946" y="0"/>
                  </a:lnTo>
                  <a:lnTo>
                    <a:pt x="512946" y="470045"/>
                  </a:lnTo>
                  <a:lnTo>
                    <a:pt x="0" y="4700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sp>
          <p:nvSpPr>
            <p:cNvPr id="6" name="Freeform 6"/>
            <p:cNvSpPr/>
            <p:nvPr/>
          </p:nvSpPr>
          <p:spPr>
            <a:xfrm>
              <a:off x="755267" y="0"/>
              <a:ext cx="512946" cy="470045"/>
            </a:xfrm>
            <a:custGeom>
              <a:avLst/>
              <a:gdLst/>
              <a:ahLst/>
              <a:cxnLst/>
              <a:rect l="l" t="t" r="r" b="b"/>
              <a:pathLst>
                <a:path w="512946" h="470045">
                  <a:moveTo>
                    <a:pt x="0" y="0"/>
                  </a:moveTo>
                  <a:lnTo>
                    <a:pt x="512946" y="0"/>
                  </a:lnTo>
                  <a:lnTo>
                    <a:pt x="512946" y="470045"/>
                  </a:lnTo>
                  <a:lnTo>
                    <a:pt x="0" y="4700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sp>
          <p:nvSpPr>
            <p:cNvPr id="7" name="Freeform 7"/>
            <p:cNvSpPr/>
            <p:nvPr/>
          </p:nvSpPr>
          <p:spPr>
            <a:xfrm>
              <a:off x="1510535" y="0"/>
              <a:ext cx="512946" cy="470045"/>
            </a:xfrm>
            <a:custGeom>
              <a:avLst/>
              <a:gdLst/>
              <a:ahLst/>
              <a:cxnLst/>
              <a:rect l="l" t="t" r="r" b="b"/>
              <a:pathLst>
                <a:path w="512946" h="470045">
                  <a:moveTo>
                    <a:pt x="0" y="0"/>
                  </a:moveTo>
                  <a:lnTo>
                    <a:pt x="512946" y="0"/>
                  </a:lnTo>
                  <a:lnTo>
                    <a:pt x="512946" y="470045"/>
                  </a:lnTo>
                  <a:lnTo>
                    <a:pt x="0" y="4700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385195" y="3085487"/>
            <a:ext cx="1517613" cy="352534"/>
            <a:chOff x="0" y="0"/>
            <a:chExt cx="2023481" cy="47004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12946" cy="470045"/>
            </a:xfrm>
            <a:custGeom>
              <a:avLst/>
              <a:gdLst/>
              <a:ahLst/>
              <a:cxnLst/>
              <a:rect l="l" t="t" r="r" b="b"/>
              <a:pathLst>
                <a:path w="512946" h="470045">
                  <a:moveTo>
                    <a:pt x="0" y="0"/>
                  </a:moveTo>
                  <a:lnTo>
                    <a:pt x="512946" y="0"/>
                  </a:lnTo>
                  <a:lnTo>
                    <a:pt x="512946" y="470045"/>
                  </a:lnTo>
                  <a:lnTo>
                    <a:pt x="0" y="4700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755267" y="0"/>
              <a:ext cx="512946" cy="470045"/>
            </a:xfrm>
            <a:custGeom>
              <a:avLst/>
              <a:gdLst/>
              <a:ahLst/>
              <a:cxnLst/>
              <a:rect l="l" t="t" r="r" b="b"/>
              <a:pathLst>
                <a:path w="512946" h="470045">
                  <a:moveTo>
                    <a:pt x="0" y="0"/>
                  </a:moveTo>
                  <a:lnTo>
                    <a:pt x="512946" y="0"/>
                  </a:lnTo>
                  <a:lnTo>
                    <a:pt x="512946" y="470045"/>
                  </a:lnTo>
                  <a:lnTo>
                    <a:pt x="0" y="4700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1510535" y="0"/>
              <a:ext cx="512946" cy="470045"/>
            </a:xfrm>
            <a:custGeom>
              <a:avLst/>
              <a:gdLst/>
              <a:ahLst/>
              <a:cxnLst/>
              <a:rect l="l" t="t" r="r" b="b"/>
              <a:pathLst>
                <a:path w="512946" h="470045">
                  <a:moveTo>
                    <a:pt x="0" y="0"/>
                  </a:moveTo>
                  <a:lnTo>
                    <a:pt x="512946" y="0"/>
                  </a:lnTo>
                  <a:lnTo>
                    <a:pt x="512946" y="470045"/>
                  </a:lnTo>
                  <a:lnTo>
                    <a:pt x="0" y="4700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sp>
        <p:nvSpPr>
          <p:cNvPr id="12" name="TextBox 12"/>
          <p:cNvSpPr txBox="1"/>
          <p:nvPr/>
        </p:nvSpPr>
        <p:spPr>
          <a:xfrm rot="-5400000">
            <a:off x="14494656" y="4438179"/>
            <a:ext cx="7434686" cy="14106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999"/>
              </a:lnSpc>
            </a:pPr>
            <a:r>
              <a:rPr lang="en-US" sz="9999" b="1" spc="499">
                <a:solidFill>
                  <a:srgbClr val="D4293D">
                    <a:alpha val="49804"/>
                  </a:srgbClr>
                </a:solidFill>
                <a:latin typeface="Barlow Heavy"/>
                <a:ea typeface="Barlow Heavy"/>
                <a:cs typeface="Barlow Heavy"/>
                <a:sym typeface="Barlow Heavy"/>
              </a:rPr>
              <a:t>FIRSTLOVE</a:t>
            </a:r>
          </a:p>
        </p:txBody>
      </p:sp>
      <p:sp>
        <p:nvSpPr>
          <p:cNvPr id="13" name="TextBox 13"/>
          <p:cNvSpPr txBox="1"/>
          <p:nvPr/>
        </p:nvSpPr>
        <p:spPr>
          <a:xfrm rot="-5400000">
            <a:off x="-3722106" y="4438179"/>
            <a:ext cx="7434686" cy="14106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999"/>
              </a:lnSpc>
            </a:pPr>
            <a:r>
              <a:rPr lang="en-US" sz="9999" b="1" spc="499">
                <a:solidFill>
                  <a:srgbClr val="D4293D">
                    <a:alpha val="49804"/>
                  </a:srgbClr>
                </a:solidFill>
                <a:latin typeface="Barlow Heavy"/>
                <a:ea typeface="Barlow Heavy"/>
                <a:cs typeface="Barlow Heavy"/>
                <a:sym typeface="Barlow Heavy"/>
              </a:rPr>
              <a:t>FIRSTLOVE</a:t>
            </a:r>
          </a:p>
        </p:txBody>
      </p:sp>
      <p:sp>
        <p:nvSpPr>
          <p:cNvPr id="14" name="AutoShape 14"/>
          <p:cNvSpPr/>
          <p:nvPr/>
        </p:nvSpPr>
        <p:spPr>
          <a:xfrm rot="5400000">
            <a:off x="10050166" y="5129212"/>
            <a:ext cx="10287959" cy="0"/>
          </a:xfrm>
          <a:prstGeom prst="line">
            <a:avLst/>
          </a:prstGeom>
          <a:ln w="28575" cap="rnd">
            <a:solidFill>
              <a:srgbClr val="D4293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JP"/>
          </a:p>
        </p:txBody>
      </p:sp>
      <p:sp>
        <p:nvSpPr>
          <p:cNvPr id="15" name="AutoShape 15"/>
          <p:cNvSpPr/>
          <p:nvPr/>
        </p:nvSpPr>
        <p:spPr>
          <a:xfrm rot="5400000">
            <a:off x="-2021071" y="5129212"/>
            <a:ext cx="10287000" cy="0"/>
          </a:xfrm>
          <a:prstGeom prst="line">
            <a:avLst/>
          </a:prstGeom>
          <a:ln w="28575" cap="rnd">
            <a:solidFill>
              <a:srgbClr val="D4293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JP"/>
          </a:p>
        </p:txBody>
      </p:sp>
      <p:sp>
        <p:nvSpPr>
          <p:cNvPr id="16" name="TextBox 16"/>
          <p:cNvSpPr txBox="1"/>
          <p:nvPr/>
        </p:nvSpPr>
        <p:spPr>
          <a:xfrm>
            <a:off x="6493182" y="3760415"/>
            <a:ext cx="5301636" cy="38670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79"/>
              </a:lnSpc>
            </a:pPr>
            <a:r>
              <a:rPr lang="en-US" altLang="ja-JP" sz="6399" b="1">
                <a:solidFill>
                  <a:srgbClr val="D4293D"/>
                </a:solidFill>
                <a:latin typeface="Barlow Heavy"/>
                <a:ea typeface="Barlow Heavy"/>
                <a:cs typeface="Barlow Heavy"/>
                <a:sym typeface="Barlow Heavy"/>
              </a:rPr>
              <a:t>Let’s confirm useful vocabulary!</a:t>
            </a:r>
          </a:p>
          <a:p>
            <a:pPr algn="ctr">
              <a:lnSpc>
                <a:spcPts val="7679"/>
              </a:lnSpc>
            </a:pPr>
            <a:endParaRPr lang="en-US" sz="6399" b="1">
              <a:solidFill>
                <a:srgbClr val="D4293D"/>
              </a:solidFill>
              <a:latin typeface="Barlow Heavy"/>
              <a:ea typeface="Barlow Heavy"/>
              <a:cs typeface="Barlow Heavy"/>
              <a:sym typeface="Barlow Heavy"/>
            </a:endParaRPr>
          </a:p>
        </p:txBody>
      </p:sp>
      <p:sp>
        <p:nvSpPr>
          <p:cNvPr id="18" name="Freeform 18"/>
          <p:cNvSpPr/>
          <p:nvPr/>
        </p:nvSpPr>
        <p:spPr>
          <a:xfrm rot="5400000">
            <a:off x="1564661" y="4875350"/>
            <a:ext cx="602585" cy="536300"/>
          </a:xfrm>
          <a:custGeom>
            <a:avLst/>
            <a:gdLst/>
            <a:ahLst/>
            <a:cxnLst/>
            <a:rect l="l" t="t" r="r" b="b"/>
            <a:pathLst>
              <a:path w="602585" h="536300">
                <a:moveTo>
                  <a:pt x="0" y="0"/>
                </a:moveTo>
                <a:lnTo>
                  <a:pt x="602585" y="0"/>
                </a:lnTo>
                <a:lnTo>
                  <a:pt x="602585" y="536300"/>
                </a:lnTo>
                <a:lnTo>
                  <a:pt x="0" y="5363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19" name="Freeform 19"/>
          <p:cNvSpPr/>
          <p:nvPr/>
        </p:nvSpPr>
        <p:spPr>
          <a:xfrm rot="-5400000">
            <a:off x="16120754" y="4875350"/>
            <a:ext cx="602585" cy="536300"/>
          </a:xfrm>
          <a:custGeom>
            <a:avLst/>
            <a:gdLst/>
            <a:ahLst/>
            <a:cxnLst/>
            <a:rect l="l" t="t" r="r" b="b"/>
            <a:pathLst>
              <a:path w="602585" h="536300">
                <a:moveTo>
                  <a:pt x="0" y="0"/>
                </a:moveTo>
                <a:lnTo>
                  <a:pt x="602585" y="0"/>
                </a:lnTo>
                <a:lnTo>
                  <a:pt x="602585" y="536300"/>
                </a:lnTo>
                <a:lnTo>
                  <a:pt x="0" y="5363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JP"/>
          </a:p>
        </p:txBody>
      </p:sp>
      <p:pic>
        <p:nvPicPr>
          <p:cNvPr id="20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FA825AA2-6643-D737-B54A-1A2E37D03A3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899525" y="4899025"/>
            <a:ext cx="487363" cy="487363"/>
          </a:xfrm>
          <a:prstGeom prst="rect">
            <a:avLst/>
          </a:prstGeom>
        </p:spPr>
      </p:pic>
    </p:spTree>
  </p:cSld>
  <p:clrMapOvr>
    <a:masterClrMapping/>
  </p:clrMapOvr>
  <p:transition advTm="5818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18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CE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8001000" y="-14768"/>
            <a:ext cx="10287000" cy="10287000"/>
          </a:xfrm>
          <a:custGeom>
            <a:avLst/>
            <a:gdLst/>
            <a:ahLst/>
            <a:cxnLst/>
            <a:rect l="l" t="t" r="r" b="b"/>
            <a:pathLst>
              <a:path w="10287000" h="10287000">
                <a:moveTo>
                  <a:pt x="10287000" y="0"/>
                </a:moveTo>
                <a:lnTo>
                  <a:pt x="0" y="0"/>
                </a:lnTo>
                <a:lnTo>
                  <a:pt x="0" y="10287000"/>
                </a:lnTo>
                <a:lnTo>
                  <a:pt x="10287000" y="1028700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38228" r="-38228"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12" name="TextBox 12"/>
          <p:cNvSpPr txBox="1"/>
          <p:nvPr/>
        </p:nvSpPr>
        <p:spPr>
          <a:xfrm rot="-5400000">
            <a:off x="14494656" y="4438179"/>
            <a:ext cx="7434686" cy="14106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999"/>
              </a:lnSpc>
            </a:pPr>
            <a:r>
              <a:rPr lang="en-US" sz="9999" b="1" spc="499">
                <a:solidFill>
                  <a:srgbClr val="D4293D">
                    <a:alpha val="49804"/>
                  </a:srgbClr>
                </a:solidFill>
                <a:latin typeface="Barlow Heavy"/>
                <a:ea typeface="Barlow Heavy"/>
                <a:cs typeface="Barlow Heavy"/>
                <a:sym typeface="Barlow Heavy"/>
              </a:rPr>
              <a:t>FIRSTLOVE</a:t>
            </a:r>
          </a:p>
        </p:txBody>
      </p:sp>
      <p:sp>
        <p:nvSpPr>
          <p:cNvPr id="13" name="TextBox 13"/>
          <p:cNvSpPr txBox="1"/>
          <p:nvPr/>
        </p:nvSpPr>
        <p:spPr>
          <a:xfrm rot="-5400000">
            <a:off x="-3722106" y="4438179"/>
            <a:ext cx="7434686" cy="14106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999"/>
              </a:lnSpc>
            </a:pPr>
            <a:r>
              <a:rPr lang="en-US" sz="9999" b="1" spc="499">
                <a:solidFill>
                  <a:srgbClr val="D4293D">
                    <a:alpha val="49804"/>
                  </a:srgbClr>
                </a:solidFill>
                <a:latin typeface="Barlow Heavy"/>
                <a:ea typeface="Barlow Heavy"/>
                <a:cs typeface="Barlow Heavy"/>
                <a:sym typeface="Barlow Heavy"/>
              </a:rPr>
              <a:t>FIRSTLOVE</a:t>
            </a:r>
          </a:p>
        </p:txBody>
      </p:sp>
      <p:sp>
        <p:nvSpPr>
          <p:cNvPr id="14" name="AutoShape 14"/>
          <p:cNvSpPr/>
          <p:nvPr/>
        </p:nvSpPr>
        <p:spPr>
          <a:xfrm rot="5400000">
            <a:off x="10050166" y="5129212"/>
            <a:ext cx="10287959" cy="0"/>
          </a:xfrm>
          <a:prstGeom prst="line">
            <a:avLst/>
          </a:prstGeom>
          <a:ln w="28575" cap="rnd">
            <a:solidFill>
              <a:srgbClr val="D4293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JP"/>
          </a:p>
        </p:txBody>
      </p:sp>
      <p:sp>
        <p:nvSpPr>
          <p:cNvPr id="15" name="AutoShape 15"/>
          <p:cNvSpPr/>
          <p:nvPr/>
        </p:nvSpPr>
        <p:spPr>
          <a:xfrm rot="5400000">
            <a:off x="-2021071" y="5129212"/>
            <a:ext cx="10287000" cy="0"/>
          </a:xfrm>
          <a:prstGeom prst="line">
            <a:avLst/>
          </a:prstGeom>
          <a:ln w="28575" cap="rnd">
            <a:solidFill>
              <a:srgbClr val="D4293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JP"/>
          </a:p>
        </p:txBody>
      </p:sp>
      <p:sp>
        <p:nvSpPr>
          <p:cNvPr id="16" name="TextBox 16"/>
          <p:cNvSpPr txBox="1"/>
          <p:nvPr/>
        </p:nvSpPr>
        <p:spPr>
          <a:xfrm>
            <a:off x="4123554" y="737815"/>
            <a:ext cx="9986146" cy="18921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679"/>
              </a:lnSpc>
            </a:pPr>
            <a:r>
              <a:rPr lang="en-US" altLang="ja-JP" sz="6399" b="1">
                <a:solidFill>
                  <a:srgbClr val="D4293D"/>
                </a:solidFill>
                <a:latin typeface="Barlow Heavy"/>
                <a:ea typeface="Barlow Heavy"/>
                <a:cs typeface="Barlow Heavy"/>
                <a:sym typeface="Barlow Heavy"/>
              </a:rPr>
              <a:t> Useful vocabulary</a:t>
            </a:r>
          </a:p>
          <a:p>
            <a:pPr algn="ctr">
              <a:lnSpc>
                <a:spcPts val="7679"/>
              </a:lnSpc>
            </a:pPr>
            <a:endParaRPr lang="en-US" sz="6399" b="1">
              <a:solidFill>
                <a:srgbClr val="D4293D"/>
              </a:solidFill>
              <a:latin typeface="Barlow Heavy"/>
              <a:ea typeface="Barlow Heavy"/>
              <a:cs typeface="Barlow Heavy"/>
              <a:sym typeface="Barlow Heavy"/>
            </a:endParaRPr>
          </a:p>
        </p:txBody>
      </p:sp>
      <p:sp>
        <p:nvSpPr>
          <p:cNvPr id="18" name="Freeform 18"/>
          <p:cNvSpPr/>
          <p:nvPr/>
        </p:nvSpPr>
        <p:spPr>
          <a:xfrm rot="5400000">
            <a:off x="1564661" y="4875350"/>
            <a:ext cx="602585" cy="536300"/>
          </a:xfrm>
          <a:custGeom>
            <a:avLst/>
            <a:gdLst/>
            <a:ahLst/>
            <a:cxnLst/>
            <a:rect l="l" t="t" r="r" b="b"/>
            <a:pathLst>
              <a:path w="602585" h="536300">
                <a:moveTo>
                  <a:pt x="0" y="0"/>
                </a:moveTo>
                <a:lnTo>
                  <a:pt x="602585" y="0"/>
                </a:lnTo>
                <a:lnTo>
                  <a:pt x="602585" y="536300"/>
                </a:lnTo>
                <a:lnTo>
                  <a:pt x="0" y="5363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19" name="Freeform 19"/>
          <p:cNvSpPr/>
          <p:nvPr/>
        </p:nvSpPr>
        <p:spPr>
          <a:xfrm rot="-5400000">
            <a:off x="16120754" y="4875350"/>
            <a:ext cx="602585" cy="536300"/>
          </a:xfrm>
          <a:custGeom>
            <a:avLst/>
            <a:gdLst/>
            <a:ahLst/>
            <a:cxnLst/>
            <a:rect l="l" t="t" r="r" b="b"/>
            <a:pathLst>
              <a:path w="602585" h="536300">
                <a:moveTo>
                  <a:pt x="0" y="0"/>
                </a:moveTo>
                <a:lnTo>
                  <a:pt x="602585" y="0"/>
                </a:lnTo>
                <a:lnTo>
                  <a:pt x="602585" y="536300"/>
                </a:lnTo>
                <a:lnTo>
                  <a:pt x="0" y="5363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3" name="TextBox 16">
            <a:extLst>
              <a:ext uri="{FF2B5EF4-FFF2-40B4-BE49-F238E27FC236}">
                <a16:creationId xmlns:a16="http://schemas.microsoft.com/office/drawing/2014/main" id="{B6F161AA-CAB6-60DD-443B-B4EA19BAE0AB}"/>
              </a:ext>
            </a:extLst>
          </p:cNvPr>
          <p:cNvSpPr txBox="1"/>
          <p:nvPr/>
        </p:nvSpPr>
        <p:spPr>
          <a:xfrm>
            <a:off x="4051734" y="2233290"/>
            <a:ext cx="9986146" cy="18921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143000" indent="-1143000" algn="ctr">
              <a:lnSpc>
                <a:spcPts val="7679"/>
              </a:lnSpc>
              <a:buAutoNum type="arabicPeriod"/>
            </a:pPr>
            <a:r>
              <a:rPr lang="en-US" altLang="ja-JP" sz="6399" b="1">
                <a:solidFill>
                  <a:srgbClr val="D4293D"/>
                </a:solidFill>
                <a:latin typeface="Barlow Heavy"/>
                <a:ea typeface="Barlow Heavy"/>
                <a:cs typeface="Barlow Heavy"/>
                <a:sym typeface="Barlow Heavy"/>
              </a:rPr>
              <a:t>“</a:t>
            </a:r>
            <a:r>
              <a:rPr lang="en-US" altLang="ja-JP" sz="6000" b="1">
                <a:solidFill>
                  <a:srgbClr val="D4293D"/>
                </a:solidFill>
                <a:latin typeface="Barlow Heavy"/>
                <a:ea typeface="Barlow Heavy"/>
                <a:cs typeface="Barlow Heavy"/>
                <a:sym typeface="Barlow Heavy"/>
              </a:rPr>
              <a:t>grown-ups</a:t>
            </a:r>
            <a:r>
              <a:rPr lang="en-US" altLang="ja-JP" sz="6399" b="1">
                <a:solidFill>
                  <a:srgbClr val="D4293D"/>
                </a:solidFill>
                <a:latin typeface="Barlow Heavy"/>
                <a:ea typeface="Barlow Heavy"/>
                <a:cs typeface="Barlow Heavy"/>
                <a:sym typeface="Barlow Heavy"/>
              </a:rPr>
              <a:t>”</a:t>
            </a:r>
          </a:p>
          <a:p>
            <a:pPr algn="ctr">
              <a:lnSpc>
                <a:spcPts val="7679"/>
              </a:lnSpc>
            </a:pPr>
            <a:endParaRPr lang="en-US" altLang="ja-JP" sz="6399" b="1">
              <a:solidFill>
                <a:srgbClr val="D4293D"/>
              </a:solidFill>
              <a:latin typeface="Barlow Heavy"/>
              <a:ea typeface="Barlow Heavy"/>
              <a:cs typeface="Barlow Heavy"/>
              <a:sym typeface="Barlow Heavy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E96291F0-DFF3-3B02-B0F9-AF7F93082728}"/>
              </a:ext>
            </a:extLst>
          </p:cNvPr>
          <p:cNvSpPr txBox="1"/>
          <p:nvPr/>
        </p:nvSpPr>
        <p:spPr>
          <a:xfrm>
            <a:off x="3935412" y="3557778"/>
            <a:ext cx="10445750" cy="4905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7679"/>
              </a:lnSpc>
            </a:pPr>
            <a:r>
              <a:rPr lang="en-US" altLang="ja-JP" sz="4800" b="1">
                <a:solidFill>
                  <a:srgbClr val="D4293D"/>
                </a:solidFill>
                <a:latin typeface="Barlow Heavy"/>
                <a:ea typeface="Barlow Heavy"/>
                <a:cs typeface="Barlow Heavy"/>
                <a:sym typeface="Barlow Heavy"/>
              </a:rPr>
              <a:t>= adults</a:t>
            </a:r>
          </a:p>
          <a:p>
            <a:pPr algn="ctr">
              <a:lnSpc>
                <a:spcPts val="7679"/>
              </a:lnSpc>
            </a:pPr>
            <a:r>
              <a:rPr lang="en-US" altLang="ja-JP" sz="4800" b="1">
                <a:solidFill>
                  <a:srgbClr val="D4293D"/>
                </a:solidFill>
                <a:latin typeface="Barlow Heavy"/>
                <a:ea typeface="Barlow Heavy"/>
                <a:cs typeface="Barlow Heavy"/>
                <a:sym typeface="Barlow Heavy"/>
              </a:rPr>
              <a:t>(the people who grown up)</a:t>
            </a:r>
          </a:p>
          <a:p>
            <a:pPr algn="ctr">
              <a:lnSpc>
                <a:spcPts val="7679"/>
              </a:lnSpc>
            </a:pPr>
            <a:endParaRPr lang="en-US" altLang="ja-JP" sz="4800" b="1">
              <a:solidFill>
                <a:srgbClr val="D4293D"/>
              </a:solidFill>
              <a:latin typeface="Barlow Heavy"/>
              <a:ea typeface="Barlow Heavy"/>
              <a:cs typeface="Barlow Heavy"/>
              <a:sym typeface="Barlow Heavy"/>
            </a:endParaRPr>
          </a:p>
          <a:p>
            <a:pPr algn="ctr">
              <a:lnSpc>
                <a:spcPts val="7679"/>
              </a:lnSpc>
            </a:pPr>
            <a:r>
              <a:rPr lang="en-US" altLang="ja-JP" sz="4800" b="1">
                <a:solidFill>
                  <a:srgbClr val="D4293D"/>
                </a:solidFill>
                <a:latin typeface="Barlow Heavy"/>
                <a:ea typeface="Barlow Heavy"/>
                <a:cs typeface="Barlow Heavy"/>
                <a:sym typeface="Barlow Heavy"/>
              </a:rPr>
              <a:t>Ex.</a:t>
            </a:r>
          </a:p>
          <a:p>
            <a:pPr algn="ctr">
              <a:lnSpc>
                <a:spcPts val="7679"/>
              </a:lnSpc>
            </a:pPr>
            <a:r>
              <a:rPr lang="en-US" altLang="ja-JP" sz="4800" b="1">
                <a:solidFill>
                  <a:srgbClr val="D4293D"/>
                </a:solidFill>
                <a:latin typeface="Barlow Heavy"/>
                <a:ea typeface="Barlow Heavy"/>
                <a:cs typeface="Barlow Heavy"/>
                <a:sym typeface="Barlow Heavy"/>
              </a:rPr>
              <a:t>Children want to act like grown-ups</a:t>
            </a:r>
          </a:p>
        </p:txBody>
      </p:sp>
      <p:pic>
        <p:nvPicPr>
          <p:cNvPr id="4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57EC42A2-14A5-7476-93D1-1CC618D220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899525" y="48990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804167"/>
      </p:ext>
    </p:extLst>
  </p:cSld>
  <p:clrMapOvr>
    <a:masterClrMapping/>
  </p:clrMapOvr>
  <p:transition advTm="1722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2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CE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8001000" y="-14768"/>
            <a:ext cx="10287000" cy="10287000"/>
          </a:xfrm>
          <a:custGeom>
            <a:avLst/>
            <a:gdLst/>
            <a:ahLst/>
            <a:cxnLst/>
            <a:rect l="l" t="t" r="r" b="b"/>
            <a:pathLst>
              <a:path w="10287000" h="10287000">
                <a:moveTo>
                  <a:pt x="10287000" y="0"/>
                </a:moveTo>
                <a:lnTo>
                  <a:pt x="0" y="0"/>
                </a:lnTo>
                <a:lnTo>
                  <a:pt x="0" y="10287000"/>
                </a:lnTo>
                <a:lnTo>
                  <a:pt x="10287000" y="1028700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38228" r="-38228"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12" name="TextBox 12"/>
          <p:cNvSpPr txBox="1"/>
          <p:nvPr/>
        </p:nvSpPr>
        <p:spPr>
          <a:xfrm rot="-5400000">
            <a:off x="14494656" y="4438179"/>
            <a:ext cx="7434686" cy="14106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999"/>
              </a:lnSpc>
            </a:pPr>
            <a:r>
              <a:rPr lang="en-US" sz="9999" b="1" spc="499">
                <a:solidFill>
                  <a:srgbClr val="D4293D">
                    <a:alpha val="49804"/>
                  </a:srgbClr>
                </a:solidFill>
                <a:latin typeface="Barlow Heavy"/>
                <a:ea typeface="Barlow Heavy"/>
                <a:cs typeface="Barlow Heavy"/>
                <a:sym typeface="Barlow Heavy"/>
              </a:rPr>
              <a:t>FIRSTLOVE</a:t>
            </a:r>
          </a:p>
        </p:txBody>
      </p:sp>
      <p:sp>
        <p:nvSpPr>
          <p:cNvPr id="13" name="TextBox 13"/>
          <p:cNvSpPr txBox="1"/>
          <p:nvPr/>
        </p:nvSpPr>
        <p:spPr>
          <a:xfrm rot="-5400000">
            <a:off x="-3722106" y="4438179"/>
            <a:ext cx="7434686" cy="14106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999"/>
              </a:lnSpc>
            </a:pPr>
            <a:r>
              <a:rPr lang="en-US" sz="9999" b="1" spc="499">
                <a:solidFill>
                  <a:srgbClr val="D4293D">
                    <a:alpha val="49804"/>
                  </a:srgbClr>
                </a:solidFill>
                <a:latin typeface="Barlow Heavy"/>
                <a:ea typeface="Barlow Heavy"/>
                <a:cs typeface="Barlow Heavy"/>
                <a:sym typeface="Barlow Heavy"/>
              </a:rPr>
              <a:t>FIRSTLOVE</a:t>
            </a:r>
          </a:p>
        </p:txBody>
      </p:sp>
      <p:sp>
        <p:nvSpPr>
          <p:cNvPr id="14" name="AutoShape 14"/>
          <p:cNvSpPr/>
          <p:nvPr/>
        </p:nvSpPr>
        <p:spPr>
          <a:xfrm rot="5400000">
            <a:off x="10050166" y="5129212"/>
            <a:ext cx="10287959" cy="0"/>
          </a:xfrm>
          <a:prstGeom prst="line">
            <a:avLst/>
          </a:prstGeom>
          <a:ln w="28575" cap="rnd">
            <a:solidFill>
              <a:srgbClr val="D4293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JP"/>
          </a:p>
        </p:txBody>
      </p:sp>
      <p:sp>
        <p:nvSpPr>
          <p:cNvPr id="15" name="AutoShape 15"/>
          <p:cNvSpPr/>
          <p:nvPr/>
        </p:nvSpPr>
        <p:spPr>
          <a:xfrm rot="5400000">
            <a:off x="-2021071" y="5129212"/>
            <a:ext cx="10287000" cy="0"/>
          </a:xfrm>
          <a:prstGeom prst="line">
            <a:avLst/>
          </a:prstGeom>
          <a:ln w="28575" cap="rnd">
            <a:solidFill>
              <a:srgbClr val="D4293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JP"/>
          </a:p>
        </p:txBody>
      </p:sp>
      <p:sp>
        <p:nvSpPr>
          <p:cNvPr id="16" name="TextBox 16"/>
          <p:cNvSpPr txBox="1"/>
          <p:nvPr/>
        </p:nvSpPr>
        <p:spPr>
          <a:xfrm>
            <a:off x="4123554" y="737815"/>
            <a:ext cx="9986146" cy="18921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679"/>
              </a:lnSpc>
            </a:pPr>
            <a:r>
              <a:rPr lang="en-US" altLang="ja-JP" sz="6399" b="1">
                <a:solidFill>
                  <a:srgbClr val="D4293D"/>
                </a:solidFill>
                <a:latin typeface="Barlow Heavy"/>
                <a:ea typeface="Barlow Heavy"/>
                <a:cs typeface="Barlow Heavy"/>
                <a:sym typeface="Barlow Heavy"/>
              </a:rPr>
              <a:t> Useful vocabulary</a:t>
            </a:r>
          </a:p>
          <a:p>
            <a:pPr algn="ctr">
              <a:lnSpc>
                <a:spcPts val="7679"/>
              </a:lnSpc>
            </a:pPr>
            <a:endParaRPr lang="en-US" sz="6399" b="1">
              <a:solidFill>
                <a:srgbClr val="D4293D"/>
              </a:solidFill>
              <a:latin typeface="Barlow Heavy"/>
              <a:ea typeface="Barlow Heavy"/>
              <a:cs typeface="Barlow Heavy"/>
              <a:sym typeface="Barlow Heavy"/>
            </a:endParaRPr>
          </a:p>
        </p:txBody>
      </p:sp>
      <p:sp>
        <p:nvSpPr>
          <p:cNvPr id="18" name="Freeform 18"/>
          <p:cNvSpPr/>
          <p:nvPr/>
        </p:nvSpPr>
        <p:spPr>
          <a:xfrm rot="5400000">
            <a:off x="1564661" y="4875350"/>
            <a:ext cx="602585" cy="536300"/>
          </a:xfrm>
          <a:custGeom>
            <a:avLst/>
            <a:gdLst/>
            <a:ahLst/>
            <a:cxnLst/>
            <a:rect l="l" t="t" r="r" b="b"/>
            <a:pathLst>
              <a:path w="602585" h="536300">
                <a:moveTo>
                  <a:pt x="0" y="0"/>
                </a:moveTo>
                <a:lnTo>
                  <a:pt x="602585" y="0"/>
                </a:lnTo>
                <a:lnTo>
                  <a:pt x="602585" y="536300"/>
                </a:lnTo>
                <a:lnTo>
                  <a:pt x="0" y="5363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19" name="Freeform 19"/>
          <p:cNvSpPr/>
          <p:nvPr/>
        </p:nvSpPr>
        <p:spPr>
          <a:xfrm rot="-5400000">
            <a:off x="16120754" y="4875350"/>
            <a:ext cx="602585" cy="536300"/>
          </a:xfrm>
          <a:custGeom>
            <a:avLst/>
            <a:gdLst/>
            <a:ahLst/>
            <a:cxnLst/>
            <a:rect l="l" t="t" r="r" b="b"/>
            <a:pathLst>
              <a:path w="602585" h="536300">
                <a:moveTo>
                  <a:pt x="0" y="0"/>
                </a:moveTo>
                <a:lnTo>
                  <a:pt x="602585" y="0"/>
                </a:lnTo>
                <a:lnTo>
                  <a:pt x="602585" y="536300"/>
                </a:lnTo>
                <a:lnTo>
                  <a:pt x="0" y="5363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17D75FCA-AD46-6F51-31E6-5C93C9895DC6}"/>
              </a:ext>
            </a:extLst>
          </p:cNvPr>
          <p:cNvSpPr txBox="1"/>
          <p:nvPr/>
        </p:nvSpPr>
        <p:spPr>
          <a:xfrm>
            <a:off x="3893752" y="2137076"/>
            <a:ext cx="10445750" cy="9868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43000" indent="-1143000" algn="ctr">
              <a:lnSpc>
                <a:spcPts val="7679"/>
              </a:lnSpc>
              <a:buAutoNum type="arabicPeriod" startAt="2"/>
            </a:pPr>
            <a:r>
              <a:rPr lang="en-US" altLang="ja-JP" sz="6000" b="1">
                <a:solidFill>
                  <a:srgbClr val="D4293D"/>
                </a:solidFill>
                <a:latin typeface="Barlow Heavy"/>
                <a:ea typeface="Barlow Heavy"/>
                <a:cs typeface="Barlow Heavy"/>
                <a:sym typeface="Barlow Heavy"/>
              </a:rPr>
              <a:t>“on the hood”</a:t>
            </a:r>
            <a:endParaRPr lang="en-US" altLang="ja-JP" sz="1800" b="1">
              <a:solidFill>
                <a:srgbClr val="D4293D"/>
              </a:solidFill>
              <a:latin typeface="Barlow Heavy"/>
              <a:ea typeface="Barlow Heavy"/>
              <a:cs typeface="Barlow Heavy"/>
              <a:sym typeface="Barlow Heavy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929C002-6F57-8DBE-B6C8-C5F4D72B9A7A}"/>
              </a:ext>
            </a:extLst>
          </p:cNvPr>
          <p:cNvSpPr txBox="1"/>
          <p:nvPr/>
        </p:nvSpPr>
        <p:spPr>
          <a:xfrm>
            <a:off x="3893752" y="3526337"/>
            <a:ext cx="10445750" cy="4905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7679"/>
              </a:lnSpc>
            </a:pPr>
            <a:r>
              <a:rPr lang="en-US" altLang="ja-JP" sz="4800" b="1">
                <a:solidFill>
                  <a:srgbClr val="D4293D"/>
                </a:solidFill>
                <a:latin typeface="Barlow Heavy"/>
                <a:ea typeface="Barlow Heavy"/>
                <a:cs typeface="Barlow Heavy"/>
                <a:sym typeface="Barlow Heavy"/>
              </a:rPr>
              <a:t>= the state to lie down on the bonnet of a car</a:t>
            </a:r>
          </a:p>
          <a:p>
            <a:pPr algn="ctr">
              <a:lnSpc>
                <a:spcPts val="7679"/>
              </a:lnSpc>
            </a:pPr>
            <a:endParaRPr lang="en-US" altLang="ja-JP" sz="4800" b="1">
              <a:solidFill>
                <a:srgbClr val="D4293D"/>
              </a:solidFill>
              <a:latin typeface="Barlow Heavy"/>
              <a:ea typeface="Barlow Heavy"/>
              <a:cs typeface="Barlow Heavy"/>
              <a:sym typeface="Barlow Heavy"/>
            </a:endParaRPr>
          </a:p>
          <a:p>
            <a:pPr algn="ctr">
              <a:lnSpc>
                <a:spcPts val="7679"/>
              </a:lnSpc>
            </a:pPr>
            <a:r>
              <a:rPr lang="en-US" altLang="ja-JP" sz="4800" b="1">
                <a:solidFill>
                  <a:srgbClr val="D4293D"/>
                </a:solidFill>
                <a:latin typeface="Barlow Heavy"/>
                <a:ea typeface="Barlow Heavy"/>
                <a:cs typeface="Barlow Heavy"/>
                <a:sym typeface="Barlow Heavy"/>
              </a:rPr>
              <a:t>Ex.</a:t>
            </a:r>
          </a:p>
          <a:p>
            <a:pPr algn="ctr">
              <a:lnSpc>
                <a:spcPts val="7679"/>
              </a:lnSpc>
            </a:pPr>
            <a:r>
              <a:rPr lang="en-US" altLang="ja-JP" sz="4800" b="1">
                <a:solidFill>
                  <a:srgbClr val="D4293D"/>
                </a:solidFill>
                <a:latin typeface="Barlow Heavy"/>
                <a:ea typeface="Barlow Heavy"/>
                <a:cs typeface="Barlow Heavy"/>
                <a:sym typeface="Barlow Heavy"/>
              </a:rPr>
              <a:t>The cat lies on the hood of a car.</a:t>
            </a:r>
          </a:p>
        </p:txBody>
      </p:sp>
      <p:pic>
        <p:nvPicPr>
          <p:cNvPr id="3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CA76803E-809F-9E2B-96C1-E68A0195BFA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899525" y="48990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358734"/>
      </p:ext>
    </p:extLst>
  </p:cSld>
  <p:clrMapOvr>
    <a:masterClrMapping/>
  </p:clrMapOvr>
  <p:transition advTm="14344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4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CE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8034856" y="-47746"/>
            <a:ext cx="10287000" cy="10287000"/>
          </a:xfrm>
          <a:custGeom>
            <a:avLst/>
            <a:gdLst/>
            <a:ahLst/>
            <a:cxnLst/>
            <a:rect l="l" t="t" r="r" b="b"/>
            <a:pathLst>
              <a:path w="10287000" h="10287000">
                <a:moveTo>
                  <a:pt x="10287000" y="0"/>
                </a:moveTo>
                <a:lnTo>
                  <a:pt x="0" y="0"/>
                </a:lnTo>
                <a:lnTo>
                  <a:pt x="0" y="10287000"/>
                </a:lnTo>
                <a:lnTo>
                  <a:pt x="10287000" y="1028700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38228" r="-38228"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12" name="TextBox 12"/>
          <p:cNvSpPr txBox="1"/>
          <p:nvPr/>
        </p:nvSpPr>
        <p:spPr>
          <a:xfrm rot="-5400000">
            <a:off x="14494656" y="4438179"/>
            <a:ext cx="7434686" cy="14106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999"/>
              </a:lnSpc>
            </a:pPr>
            <a:r>
              <a:rPr lang="en-US" sz="9999" b="1" spc="499">
                <a:solidFill>
                  <a:srgbClr val="D4293D">
                    <a:alpha val="49804"/>
                  </a:srgbClr>
                </a:solidFill>
                <a:latin typeface="Barlow Heavy"/>
                <a:ea typeface="Barlow Heavy"/>
                <a:cs typeface="Barlow Heavy"/>
                <a:sym typeface="Barlow Heavy"/>
              </a:rPr>
              <a:t>FIRSTLOVE</a:t>
            </a:r>
          </a:p>
        </p:txBody>
      </p:sp>
      <p:sp>
        <p:nvSpPr>
          <p:cNvPr id="13" name="TextBox 13"/>
          <p:cNvSpPr txBox="1"/>
          <p:nvPr/>
        </p:nvSpPr>
        <p:spPr>
          <a:xfrm rot="-5400000">
            <a:off x="-3722106" y="4438179"/>
            <a:ext cx="7434686" cy="14106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999"/>
              </a:lnSpc>
            </a:pPr>
            <a:r>
              <a:rPr lang="en-US" sz="9999" b="1" spc="499">
                <a:solidFill>
                  <a:srgbClr val="D4293D">
                    <a:alpha val="49804"/>
                  </a:srgbClr>
                </a:solidFill>
                <a:latin typeface="Barlow Heavy"/>
                <a:ea typeface="Barlow Heavy"/>
                <a:cs typeface="Barlow Heavy"/>
                <a:sym typeface="Barlow Heavy"/>
              </a:rPr>
              <a:t>FIRSTLOVE</a:t>
            </a:r>
          </a:p>
        </p:txBody>
      </p:sp>
      <p:sp>
        <p:nvSpPr>
          <p:cNvPr id="14" name="AutoShape 14"/>
          <p:cNvSpPr/>
          <p:nvPr/>
        </p:nvSpPr>
        <p:spPr>
          <a:xfrm rot="5400000">
            <a:off x="10050166" y="5129212"/>
            <a:ext cx="10287959" cy="0"/>
          </a:xfrm>
          <a:prstGeom prst="line">
            <a:avLst/>
          </a:prstGeom>
          <a:ln w="28575" cap="rnd">
            <a:solidFill>
              <a:srgbClr val="D4293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JP"/>
          </a:p>
        </p:txBody>
      </p:sp>
      <p:sp>
        <p:nvSpPr>
          <p:cNvPr id="15" name="AutoShape 15"/>
          <p:cNvSpPr/>
          <p:nvPr/>
        </p:nvSpPr>
        <p:spPr>
          <a:xfrm rot="5400000">
            <a:off x="-2021071" y="5129212"/>
            <a:ext cx="10287000" cy="0"/>
          </a:xfrm>
          <a:prstGeom prst="line">
            <a:avLst/>
          </a:prstGeom>
          <a:ln w="28575" cap="rnd">
            <a:solidFill>
              <a:srgbClr val="D4293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JP"/>
          </a:p>
        </p:txBody>
      </p:sp>
      <p:sp>
        <p:nvSpPr>
          <p:cNvPr id="16" name="TextBox 16"/>
          <p:cNvSpPr txBox="1"/>
          <p:nvPr/>
        </p:nvSpPr>
        <p:spPr>
          <a:xfrm>
            <a:off x="4123554" y="737815"/>
            <a:ext cx="9986146" cy="18921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679"/>
              </a:lnSpc>
            </a:pPr>
            <a:r>
              <a:rPr lang="en-US" altLang="ja-JP" sz="6399" b="1">
                <a:solidFill>
                  <a:srgbClr val="D4293D"/>
                </a:solidFill>
                <a:latin typeface="Barlow Heavy"/>
                <a:ea typeface="Barlow Heavy"/>
                <a:cs typeface="Barlow Heavy"/>
                <a:sym typeface="Barlow Heavy"/>
              </a:rPr>
              <a:t> Useful vocabulary</a:t>
            </a:r>
          </a:p>
          <a:p>
            <a:pPr algn="ctr">
              <a:lnSpc>
                <a:spcPts val="7679"/>
              </a:lnSpc>
            </a:pPr>
            <a:endParaRPr lang="en-US" sz="6399" b="1">
              <a:solidFill>
                <a:srgbClr val="D4293D"/>
              </a:solidFill>
              <a:latin typeface="Barlow Heavy"/>
              <a:ea typeface="Barlow Heavy"/>
              <a:cs typeface="Barlow Heavy"/>
              <a:sym typeface="Barlow Heavy"/>
            </a:endParaRPr>
          </a:p>
        </p:txBody>
      </p:sp>
      <p:sp>
        <p:nvSpPr>
          <p:cNvPr id="18" name="Freeform 18"/>
          <p:cNvSpPr/>
          <p:nvPr/>
        </p:nvSpPr>
        <p:spPr>
          <a:xfrm rot="5400000">
            <a:off x="1564661" y="4875350"/>
            <a:ext cx="602585" cy="536300"/>
          </a:xfrm>
          <a:custGeom>
            <a:avLst/>
            <a:gdLst/>
            <a:ahLst/>
            <a:cxnLst/>
            <a:rect l="l" t="t" r="r" b="b"/>
            <a:pathLst>
              <a:path w="602585" h="536300">
                <a:moveTo>
                  <a:pt x="0" y="0"/>
                </a:moveTo>
                <a:lnTo>
                  <a:pt x="602585" y="0"/>
                </a:lnTo>
                <a:lnTo>
                  <a:pt x="602585" y="536300"/>
                </a:lnTo>
                <a:lnTo>
                  <a:pt x="0" y="5363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19" name="Freeform 19"/>
          <p:cNvSpPr/>
          <p:nvPr/>
        </p:nvSpPr>
        <p:spPr>
          <a:xfrm rot="-5400000">
            <a:off x="16120754" y="4875350"/>
            <a:ext cx="602585" cy="536300"/>
          </a:xfrm>
          <a:custGeom>
            <a:avLst/>
            <a:gdLst/>
            <a:ahLst/>
            <a:cxnLst/>
            <a:rect l="l" t="t" r="r" b="b"/>
            <a:pathLst>
              <a:path w="602585" h="536300">
                <a:moveTo>
                  <a:pt x="0" y="0"/>
                </a:moveTo>
                <a:lnTo>
                  <a:pt x="602585" y="0"/>
                </a:lnTo>
                <a:lnTo>
                  <a:pt x="602585" y="536300"/>
                </a:lnTo>
                <a:lnTo>
                  <a:pt x="0" y="5363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9851B0B0-8B20-BA57-C259-E60F6B52C380}"/>
              </a:ext>
            </a:extLst>
          </p:cNvPr>
          <p:cNvSpPr txBox="1"/>
          <p:nvPr/>
        </p:nvSpPr>
        <p:spPr>
          <a:xfrm>
            <a:off x="3935412" y="2137076"/>
            <a:ext cx="10445750" cy="9868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7679"/>
              </a:lnSpc>
            </a:pPr>
            <a:r>
              <a:rPr lang="en-US" altLang="ja-JP" sz="6000" b="1">
                <a:solidFill>
                  <a:srgbClr val="D4293D"/>
                </a:solidFill>
                <a:latin typeface="Barlow Heavy"/>
                <a:ea typeface="Barlow Heavy"/>
                <a:cs typeface="Barlow Heavy"/>
                <a:sym typeface="Barlow Heavy"/>
              </a:rPr>
              <a:t>3.  “fast forward to ”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8B8F787-CC4C-3EFD-1CF4-367775178B5B}"/>
              </a:ext>
            </a:extLst>
          </p:cNvPr>
          <p:cNvSpPr txBox="1"/>
          <p:nvPr/>
        </p:nvSpPr>
        <p:spPr>
          <a:xfrm>
            <a:off x="3935412" y="3567115"/>
            <a:ext cx="10445750" cy="4905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7679"/>
              </a:lnSpc>
            </a:pPr>
            <a:r>
              <a:rPr lang="en-US" altLang="ja-JP" sz="4800" b="1">
                <a:solidFill>
                  <a:srgbClr val="D4293D"/>
                </a:solidFill>
                <a:latin typeface="Barlow Heavy"/>
                <a:ea typeface="Barlow Heavy"/>
                <a:cs typeface="Barlow Heavy"/>
                <a:sym typeface="Barlow Heavy"/>
              </a:rPr>
              <a:t>= move speedily forward in time</a:t>
            </a:r>
          </a:p>
          <a:p>
            <a:pPr algn="ctr">
              <a:lnSpc>
                <a:spcPts val="7679"/>
              </a:lnSpc>
            </a:pPr>
            <a:endParaRPr lang="en-US" altLang="ja-JP" sz="4800" b="1">
              <a:solidFill>
                <a:srgbClr val="D4293D"/>
              </a:solidFill>
              <a:latin typeface="Barlow Heavy"/>
              <a:ea typeface="Barlow Heavy"/>
              <a:cs typeface="Barlow Heavy"/>
              <a:sym typeface="Barlow Heavy"/>
            </a:endParaRPr>
          </a:p>
          <a:p>
            <a:pPr algn="ctr">
              <a:lnSpc>
                <a:spcPts val="7679"/>
              </a:lnSpc>
            </a:pPr>
            <a:r>
              <a:rPr lang="en-US" altLang="ja-JP" sz="4800" b="1">
                <a:solidFill>
                  <a:srgbClr val="D4293D"/>
                </a:solidFill>
                <a:latin typeface="Barlow Heavy"/>
                <a:ea typeface="Barlow Heavy"/>
                <a:cs typeface="Barlow Heavy"/>
                <a:sym typeface="Barlow Heavy"/>
              </a:rPr>
              <a:t>Ex.</a:t>
            </a:r>
          </a:p>
          <a:p>
            <a:pPr algn="ctr">
              <a:lnSpc>
                <a:spcPts val="7679"/>
              </a:lnSpc>
            </a:pPr>
            <a:r>
              <a:rPr lang="en-US" altLang="ja-JP" sz="4800" b="1">
                <a:solidFill>
                  <a:srgbClr val="D4293D"/>
                </a:solidFill>
                <a:latin typeface="Barlow Heavy"/>
                <a:ea typeface="Barlow Heavy"/>
                <a:cs typeface="Barlow Heavy"/>
                <a:sym typeface="Barlow Heavy"/>
              </a:rPr>
              <a:t>Fast forward to 2002, </a:t>
            </a:r>
          </a:p>
          <a:p>
            <a:pPr algn="ctr">
              <a:lnSpc>
                <a:spcPts val="7679"/>
              </a:lnSpc>
            </a:pPr>
            <a:r>
              <a:rPr lang="en-US" altLang="ja-JP" sz="4800" b="1">
                <a:solidFill>
                  <a:srgbClr val="D4293D"/>
                </a:solidFill>
                <a:latin typeface="Barlow Heavy"/>
                <a:ea typeface="Barlow Heavy"/>
                <a:cs typeface="Barlow Heavy"/>
                <a:sym typeface="Barlow Heavy"/>
              </a:rPr>
              <a:t>I ‘d got a reward</a:t>
            </a:r>
          </a:p>
        </p:txBody>
      </p:sp>
      <p:pic>
        <p:nvPicPr>
          <p:cNvPr id="3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FFBB89BB-DF9C-E2B6-816B-CFA182324E7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899525" y="48990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122026"/>
      </p:ext>
    </p:extLst>
  </p:cSld>
  <p:clrMapOvr>
    <a:masterClrMapping/>
  </p:clrMapOvr>
  <p:transition advTm="1817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17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CE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7C5A9078-08D6-76E2-6D06-B845E8CD2F57}"/>
              </a:ext>
            </a:extLst>
          </p:cNvPr>
          <p:cNvSpPr/>
          <p:nvPr/>
        </p:nvSpPr>
        <p:spPr>
          <a:xfrm>
            <a:off x="1828800" y="2890430"/>
            <a:ext cx="6597465" cy="90472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Freeform 2"/>
          <p:cNvSpPr/>
          <p:nvPr/>
        </p:nvSpPr>
        <p:spPr>
          <a:xfrm flipH="1">
            <a:off x="8027234" y="-38725"/>
            <a:ext cx="10287000" cy="10287000"/>
          </a:xfrm>
          <a:custGeom>
            <a:avLst/>
            <a:gdLst/>
            <a:ahLst/>
            <a:cxnLst/>
            <a:rect l="l" t="t" r="r" b="b"/>
            <a:pathLst>
              <a:path w="10287000" h="10287000">
                <a:moveTo>
                  <a:pt x="10287000" y="0"/>
                </a:moveTo>
                <a:lnTo>
                  <a:pt x="0" y="0"/>
                </a:lnTo>
                <a:lnTo>
                  <a:pt x="0" y="10287000"/>
                </a:lnTo>
                <a:lnTo>
                  <a:pt x="10287000" y="1028700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38228" r="-38228"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12" name="AutoShape 12"/>
          <p:cNvSpPr/>
          <p:nvPr/>
        </p:nvSpPr>
        <p:spPr>
          <a:xfrm rot="-10800000">
            <a:off x="0" y="1531313"/>
            <a:ext cx="3979409" cy="0"/>
          </a:xfrm>
          <a:prstGeom prst="line">
            <a:avLst/>
          </a:prstGeom>
          <a:ln w="28575" cap="rnd">
            <a:solidFill>
              <a:srgbClr val="D4293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JP"/>
          </a:p>
        </p:txBody>
      </p:sp>
      <p:sp>
        <p:nvSpPr>
          <p:cNvPr id="13" name="AutoShape 13"/>
          <p:cNvSpPr/>
          <p:nvPr/>
        </p:nvSpPr>
        <p:spPr>
          <a:xfrm rot="-10800000">
            <a:off x="14308626" y="1531313"/>
            <a:ext cx="3979374" cy="0"/>
          </a:xfrm>
          <a:prstGeom prst="line">
            <a:avLst/>
          </a:prstGeom>
          <a:ln w="28575" cap="rnd">
            <a:solidFill>
              <a:srgbClr val="D4293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JP"/>
          </a:p>
        </p:txBody>
      </p:sp>
      <p:sp>
        <p:nvSpPr>
          <p:cNvPr id="14" name="Freeform 14"/>
          <p:cNvSpPr/>
          <p:nvPr/>
        </p:nvSpPr>
        <p:spPr>
          <a:xfrm>
            <a:off x="4481357" y="1263162"/>
            <a:ext cx="602585" cy="536300"/>
          </a:xfrm>
          <a:custGeom>
            <a:avLst/>
            <a:gdLst/>
            <a:ahLst/>
            <a:cxnLst/>
            <a:rect l="l" t="t" r="r" b="b"/>
            <a:pathLst>
              <a:path w="602585" h="536300">
                <a:moveTo>
                  <a:pt x="0" y="0"/>
                </a:moveTo>
                <a:lnTo>
                  <a:pt x="602584" y="0"/>
                </a:lnTo>
                <a:lnTo>
                  <a:pt x="602584" y="536301"/>
                </a:lnTo>
                <a:lnTo>
                  <a:pt x="0" y="53630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15" name="Freeform 15"/>
          <p:cNvSpPr/>
          <p:nvPr/>
        </p:nvSpPr>
        <p:spPr>
          <a:xfrm>
            <a:off x="13204059" y="1263162"/>
            <a:ext cx="602585" cy="536300"/>
          </a:xfrm>
          <a:custGeom>
            <a:avLst/>
            <a:gdLst/>
            <a:ahLst/>
            <a:cxnLst/>
            <a:rect l="l" t="t" r="r" b="b"/>
            <a:pathLst>
              <a:path w="602585" h="536300">
                <a:moveTo>
                  <a:pt x="0" y="0"/>
                </a:moveTo>
                <a:lnTo>
                  <a:pt x="602584" y="0"/>
                </a:lnTo>
                <a:lnTo>
                  <a:pt x="602584" y="536301"/>
                </a:lnTo>
                <a:lnTo>
                  <a:pt x="0" y="53630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16" name="TextBox 16"/>
          <p:cNvSpPr txBox="1"/>
          <p:nvPr/>
        </p:nvSpPr>
        <p:spPr>
          <a:xfrm rot="-5400000">
            <a:off x="14494656" y="5266298"/>
            <a:ext cx="7434686" cy="1533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999"/>
              </a:lnSpc>
            </a:pPr>
            <a:r>
              <a:rPr lang="en-US" sz="9999" b="1" spc="499">
                <a:solidFill>
                  <a:srgbClr val="D4293D">
                    <a:alpha val="49804"/>
                  </a:srgbClr>
                </a:solidFill>
                <a:latin typeface="Barlow Heavy"/>
                <a:ea typeface="Barlow Heavy"/>
                <a:cs typeface="Barlow Heavy"/>
                <a:sym typeface="Barlow Heavy"/>
              </a:rPr>
              <a:t>VALENTINE</a:t>
            </a:r>
          </a:p>
        </p:txBody>
      </p:sp>
      <p:sp>
        <p:nvSpPr>
          <p:cNvPr id="17" name="TextBox 17"/>
          <p:cNvSpPr txBox="1"/>
          <p:nvPr/>
        </p:nvSpPr>
        <p:spPr>
          <a:xfrm rot="-5400000">
            <a:off x="-3722106" y="5266298"/>
            <a:ext cx="7434686" cy="1533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999"/>
              </a:lnSpc>
            </a:pPr>
            <a:r>
              <a:rPr lang="en-US" sz="9999" b="1" spc="499">
                <a:solidFill>
                  <a:srgbClr val="D4293D">
                    <a:alpha val="49804"/>
                  </a:srgbClr>
                </a:solidFill>
                <a:latin typeface="Barlow Heavy"/>
                <a:ea typeface="Barlow Heavy"/>
                <a:cs typeface="Barlow Heavy"/>
                <a:sym typeface="Barlow Heavy"/>
              </a:rPr>
              <a:t>VALENTINE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5187583" y="1128443"/>
            <a:ext cx="7912833" cy="9047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79"/>
              </a:lnSpc>
            </a:pPr>
            <a:r>
              <a:rPr lang="en-US" sz="6399" b="1" dirty="0">
                <a:solidFill>
                  <a:srgbClr val="D4293D"/>
                </a:solidFill>
                <a:latin typeface="Barlow Heavy"/>
                <a:ea typeface="Barlow Heavy"/>
                <a:cs typeface="Barlow Heavy"/>
                <a:sym typeface="Barlow Heavy"/>
              </a:rPr>
              <a:t>Song Phrases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5239DFE8-E276-2A05-5BF4-435D57C7FCD2}"/>
              </a:ext>
            </a:extLst>
          </p:cNvPr>
          <p:cNvSpPr txBox="1"/>
          <p:nvPr/>
        </p:nvSpPr>
        <p:spPr>
          <a:xfrm>
            <a:off x="1915728" y="2825923"/>
            <a:ext cx="8290507" cy="923330"/>
          </a:xfrm>
          <a:prstGeom prst="rect">
            <a:avLst/>
          </a:prstGeom>
          <a:solidFill>
            <a:schemeClr val="accent2">
              <a:lumMod val="75000"/>
            </a:schemeClr>
          </a:solidFill>
          <a:effectLst>
            <a:softEdge rad="127000"/>
          </a:effectLst>
        </p:spPr>
        <p:txBody>
          <a:bodyPr wrap="square" rtlCol="0">
            <a:spAutoFit/>
          </a:bodyPr>
          <a:lstStyle/>
          <a:p>
            <a:r>
              <a:rPr kumimoji="1" lang="ja-JP" altLang="en-US" sz="5400" dirty="0">
                <a:solidFill>
                  <a:schemeClr val="bg1"/>
                </a:solidFill>
              </a:rPr>
              <a:t>　　　</a:t>
            </a:r>
            <a:r>
              <a:rPr kumimoji="1" lang="en-US" altLang="ja-JP" sz="5400" dirty="0">
                <a:solidFill>
                  <a:schemeClr val="bg1"/>
                </a:solidFill>
              </a:rPr>
              <a:t>Middle of the woods</a:t>
            </a:r>
            <a:endParaRPr kumimoji="1" lang="ja-JP" altLang="en-US" sz="5400" dirty="0">
              <a:solidFill>
                <a:schemeClr val="bg1"/>
              </a:solidFill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9E9DD36-9A4E-DB8F-BAC6-A4721C144179}"/>
              </a:ext>
            </a:extLst>
          </p:cNvPr>
          <p:cNvSpPr txBox="1"/>
          <p:nvPr/>
        </p:nvSpPr>
        <p:spPr>
          <a:xfrm>
            <a:off x="3278986" y="3954887"/>
            <a:ext cx="1263677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dirty="0" err="1"/>
              <a:t>MIDDlov</a:t>
            </a:r>
            <a:r>
              <a:rPr kumimoji="1" lang="en-US" altLang="ja-JP" sz="4400" dirty="0"/>
              <a:t> </a:t>
            </a:r>
            <a:r>
              <a:rPr kumimoji="1" lang="en-US" altLang="ja-JP" sz="4400" dirty="0" err="1"/>
              <a:t>th</a:t>
            </a:r>
            <a:r>
              <a:rPr kumimoji="1" lang="en-US" altLang="ja-JP" sz="4400" dirty="0"/>
              <a:t>’ woods       </a:t>
            </a:r>
            <a:r>
              <a:rPr kumimoji="1" lang="ja-JP" altLang="en-US" sz="4400" dirty="0"/>
              <a:t>　　　　</a:t>
            </a:r>
            <a:r>
              <a:rPr kumimoji="1" lang="en-US" altLang="ja-JP" sz="4400" dirty="0"/>
              <a:t> [</a:t>
            </a:r>
            <a:r>
              <a:rPr kumimoji="1" lang="en-US" altLang="ja-JP" sz="4400" dirty="0" err="1"/>
              <a:t>mɪd.əl.əv.ðəˈwʊdz</a:t>
            </a:r>
            <a:r>
              <a:rPr kumimoji="1" lang="ja-JP" altLang="en-US" sz="4400" dirty="0"/>
              <a:t>］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4060DC90-CEED-E09F-B31E-A41F5921EDA8}"/>
              </a:ext>
            </a:extLst>
          </p:cNvPr>
          <p:cNvSpPr txBox="1"/>
          <p:nvPr/>
        </p:nvSpPr>
        <p:spPr>
          <a:xfrm>
            <a:off x="2372234" y="5104775"/>
            <a:ext cx="10831825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000" dirty="0"/>
              <a:t>★</a:t>
            </a:r>
            <a:r>
              <a:rPr kumimoji="1" lang="en-US" altLang="ja-JP" sz="4000" dirty="0"/>
              <a:t>2 important points</a:t>
            </a:r>
          </a:p>
          <a:p>
            <a:r>
              <a:rPr kumimoji="1" lang="ja-JP" altLang="en-US" sz="4000" dirty="0"/>
              <a:t>①</a:t>
            </a:r>
            <a:r>
              <a:rPr kumimoji="1" lang="en-US" altLang="ja-JP" sz="4000" dirty="0" err="1"/>
              <a:t>MIDDLov</a:t>
            </a:r>
            <a:r>
              <a:rPr kumimoji="1" lang="ja-JP" altLang="en-US" sz="4000" dirty="0"/>
              <a:t>　</a:t>
            </a:r>
            <a:endParaRPr kumimoji="1" lang="en-US" altLang="ja-JP" sz="4000" dirty="0"/>
          </a:p>
          <a:p>
            <a:r>
              <a:rPr kumimoji="1" lang="ja-JP" altLang="en-US" sz="4000" dirty="0"/>
              <a:t>　　　　→</a:t>
            </a:r>
            <a:r>
              <a:rPr kumimoji="1" lang="en-US" altLang="ja-JP" sz="4000" dirty="0"/>
              <a:t>Catenation (linking)</a:t>
            </a:r>
          </a:p>
          <a:p>
            <a:r>
              <a:rPr kumimoji="1" lang="ja-JP" altLang="en-US" sz="4000" dirty="0"/>
              <a:t>②</a:t>
            </a:r>
            <a:r>
              <a:rPr kumimoji="1" lang="en-US" altLang="ja-JP" sz="4000" dirty="0" err="1"/>
              <a:t>th</a:t>
            </a:r>
            <a:r>
              <a:rPr kumimoji="1" lang="en-US" altLang="ja-JP" sz="4000" dirty="0"/>
              <a:t>’ </a:t>
            </a:r>
          </a:p>
          <a:p>
            <a:r>
              <a:rPr kumimoji="1" lang="ja-JP" altLang="en-US" sz="4000" dirty="0"/>
              <a:t>　　　　→</a:t>
            </a:r>
            <a:r>
              <a:rPr kumimoji="1" lang="en-US" altLang="ja-JP" sz="4000" dirty="0"/>
              <a:t>The schwa (barely pronounced vowels)</a:t>
            </a:r>
            <a:endParaRPr kumimoji="1" lang="ja-JP" altLang="en-US" sz="4000" dirty="0"/>
          </a:p>
        </p:txBody>
      </p:sp>
      <p:pic>
        <p:nvPicPr>
          <p:cNvPr id="25" name="グラフィックス 24" descr="メガホン">
            <a:extLst>
              <a:ext uri="{FF2B5EF4-FFF2-40B4-BE49-F238E27FC236}">
                <a16:creationId xmlns:a16="http://schemas.microsoft.com/office/drawing/2014/main" id="{D12C09AA-B4BC-E59A-0C2D-8168FBBB7B7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269350" y="3882407"/>
            <a:ext cx="914400" cy="914400"/>
          </a:xfrm>
          <a:prstGeom prst="rect">
            <a:avLst/>
          </a:prstGeom>
        </p:spPr>
      </p:pic>
      <p:pic>
        <p:nvPicPr>
          <p:cNvPr id="27" name="グラフィックス 26" descr="音符">
            <a:extLst>
              <a:ext uri="{FF2B5EF4-FFF2-40B4-BE49-F238E27FC236}">
                <a16:creationId xmlns:a16="http://schemas.microsoft.com/office/drawing/2014/main" id="{E4E1672C-4D39-872B-EE71-B3CE8FF62CD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146149" y="2857805"/>
            <a:ext cx="914400" cy="914400"/>
          </a:xfrm>
          <a:prstGeom prst="rect">
            <a:avLst/>
          </a:prstGeom>
        </p:spPr>
      </p:pic>
      <p:pic>
        <p:nvPicPr>
          <p:cNvPr id="28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9EAAA5FF-B41F-D0AB-2B42-C3D5C54B2A8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5080966" y="803119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740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393"/>
    </mc:Choice>
    <mc:Fallback xmlns="">
      <p:transition spd="slow" advTm="2139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393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CE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8001000" y="0"/>
            <a:ext cx="10287000" cy="10287000"/>
          </a:xfrm>
          <a:custGeom>
            <a:avLst/>
            <a:gdLst/>
            <a:ahLst/>
            <a:cxnLst/>
            <a:rect l="l" t="t" r="r" b="b"/>
            <a:pathLst>
              <a:path w="10287000" h="10287000">
                <a:moveTo>
                  <a:pt x="10287000" y="0"/>
                </a:moveTo>
                <a:lnTo>
                  <a:pt x="0" y="0"/>
                </a:lnTo>
                <a:lnTo>
                  <a:pt x="0" y="10287000"/>
                </a:lnTo>
                <a:lnTo>
                  <a:pt x="10287000" y="1028700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t="-38228" r="-38228"/>
            </a:stretch>
          </a:blipFill>
        </p:spPr>
        <p:txBody>
          <a:bodyPr/>
          <a:lstStyle/>
          <a:p>
            <a:endParaRPr lang="en-JP"/>
          </a:p>
        </p:txBody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1963893" y="1028700"/>
            <a:ext cx="8233890" cy="8233890"/>
            <a:chOff x="0" y="0"/>
            <a:chExt cx="5615940" cy="5615940"/>
          </a:xfr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4" name="Freeform 4"/>
            <p:cNvSpPr/>
            <p:nvPr/>
          </p:nvSpPr>
          <p:spPr>
            <a:xfrm>
              <a:off x="16510" y="15240"/>
              <a:ext cx="5584190" cy="5584190"/>
            </a:xfrm>
            <a:custGeom>
              <a:avLst/>
              <a:gdLst/>
              <a:ahLst/>
              <a:cxnLst/>
              <a:rect l="l" t="t" r="r" b="b"/>
              <a:pathLst>
                <a:path w="5584190" h="5584190">
                  <a:moveTo>
                    <a:pt x="0" y="0"/>
                  </a:moveTo>
                  <a:lnTo>
                    <a:pt x="5584190" y="0"/>
                  </a:lnTo>
                  <a:lnTo>
                    <a:pt x="5584190" y="5584190"/>
                  </a:lnTo>
                  <a:lnTo>
                    <a:pt x="0" y="5584190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JP"/>
            </a:p>
          </p:txBody>
        </p:sp>
        <p:sp>
          <p:nvSpPr>
            <p:cNvPr id="5" name="Freeform 5"/>
            <p:cNvSpPr/>
            <p:nvPr/>
          </p:nvSpPr>
          <p:spPr>
            <a:xfrm>
              <a:off x="0" y="0"/>
              <a:ext cx="5615940" cy="5615940"/>
            </a:xfrm>
            <a:custGeom>
              <a:avLst/>
              <a:gdLst/>
              <a:ahLst/>
              <a:cxnLst/>
              <a:rect l="l" t="t" r="r" b="b"/>
              <a:pathLst>
                <a:path w="5615940" h="5615940">
                  <a:moveTo>
                    <a:pt x="5615940" y="5615940"/>
                  </a:moveTo>
                  <a:lnTo>
                    <a:pt x="0" y="5615940"/>
                  </a:lnTo>
                  <a:lnTo>
                    <a:pt x="0" y="0"/>
                  </a:lnTo>
                  <a:lnTo>
                    <a:pt x="5615940" y="0"/>
                  </a:lnTo>
                  <a:lnTo>
                    <a:pt x="5615940" y="5615940"/>
                  </a:lnTo>
                  <a:close/>
                  <a:moveTo>
                    <a:pt x="31750" y="5584190"/>
                  </a:moveTo>
                  <a:lnTo>
                    <a:pt x="5584190" y="5584190"/>
                  </a:lnTo>
                  <a:lnTo>
                    <a:pt x="5584190" y="31750"/>
                  </a:lnTo>
                  <a:lnTo>
                    <a:pt x="31750" y="31750"/>
                  </a:lnTo>
                  <a:lnTo>
                    <a:pt x="31750" y="558419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JP"/>
            </a:p>
          </p:txBody>
        </p:sp>
      </p:grpSp>
      <p:sp>
        <p:nvSpPr>
          <p:cNvPr id="7" name="Freeform 7"/>
          <p:cNvSpPr/>
          <p:nvPr/>
        </p:nvSpPr>
        <p:spPr>
          <a:xfrm>
            <a:off x="9648485" y="2987063"/>
            <a:ext cx="1098596" cy="977750"/>
          </a:xfrm>
          <a:custGeom>
            <a:avLst/>
            <a:gdLst/>
            <a:ahLst/>
            <a:cxnLst/>
            <a:rect l="l" t="t" r="r" b="b"/>
            <a:pathLst>
              <a:path w="1098596" h="977750">
                <a:moveTo>
                  <a:pt x="0" y="0"/>
                </a:moveTo>
                <a:lnTo>
                  <a:pt x="1098596" y="0"/>
                </a:lnTo>
                <a:lnTo>
                  <a:pt x="1098596" y="977751"/>
                </a:lnTo>
                <a:lnTo>
                  <a:pt x="0" y="97775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JP"/>
          </a:p>
        </p:txBody>
      </p:sp>
      <p:grpSp>
        <p:nvGrpSpPr>
          <p:cNvPr id="8" name="Group 8"/>
          <p:cNvGrpSpPr/>
          <p:nvPr/>
        </p:nvGrpSpPr>
        <p:grpSpPr>
          <a:xfrm>
            <a:off x="11436389" y="6217111"/>
            <a:ext cx="1517611" cy="352534"/>
            <a:chOff x="0" y="0"/>
            <a:chExt cx="2023481" cy="47004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12946" cy="470045"/>
            </a:xfrm>
            <a:custGeom>
              <a:avLst/>
              <a:gdLst/>
              <a:ahLst/>
              <a:cxnLst/>
              <a:rect l="l" t="t" r="r" b="b"/>
              <a:pathLst>
                <a:path w="512946" h="470045">
                  <a:moveTo>
                    <a:pt x="0" y="0"/>
                  </a:moveTo>
                  <a:lnTo>
                    <a:pt x="512946" y="0"/>
                  </a:lnTo>
                  <a:lnTo>
                    <a:pt x="512946" y="470045"/>
                  </a:lnTo>
                  <a:lnTo>
                    <a:pt x="0" y="4700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755267" y="0"/>
              <a:ext cx="512946" cy="470045"/>
            </a:xfrm>
            <a:custGeom>
              <a:avLst/>
              <a:gdLst/>
              <a:ahLst/>
              <a:cxnLst/>
              <a:rect l="l" t="t" r="r" b="b"/>
              <a:pathLst>
                <a:path w="512946" h="470045">
                  <a:moveTo>
                    <a:pt x="0" y="0"/>
                  </a:moveTo>
                  <a:lnTo>
                    <a:pt x="512946" y="0"/>
                  </a:lnTo>
                  <a:lnTo>
                    <a:pt x="512946" y="470045"/>
                  </a:lnTo>
                  <a:lnTo>
                    <a:pt x="0" y="4700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1510535" y="0"/>
              <a:ext cx="512946" cy="470045"/>
            </a:xfrm>
            <a:custGeom>
              <a:avLst/>
              <a:gdLst/>
              <a:ahLst/>
              <a:cxnLst/>
              <a:rect l="l" t="t" r="r" b="b"/>
              <a:pathLst>
                <a:path w="512946" h="470045">
                  <a:moveTo>
                    <a:pt x="0" y="0"/>
                  </a:moveTo>
                  <a:lnTo>
                    <a:pt x="512946" y="0"/>
                  </a:lnTo>
                  <a:lnTo>
                    <a:pt x="512946" y="470045"/>
                  </a:lnTo>
                  <a:lnTo>
                    <a:pt x="0" y="4700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1681426" y="7184314"/>
            <a:ext cx="5073048" cy="16542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320"/>
              </a:lnSpc>
            </a:pPr>
            <a:r>
              <a:rPr lang="en-US" altLang="ja-JP" sz="3600" b="1" dirty="0">
                <a:solidFill>
                  <a:srgbClr val="D4293D"/>
                </a:solidFill>
                <a:latin typeface="Barlow Bold"/>
                <a:ea typeface="Barlow Bold"/>
                <a:cs typeface="Barlow Bold"/>
                <a:sym typeface="Barlow Bold"/>
              </a:rPr>
              <a:t>Let’s</a:t>
            </a:r>
            <a:r>
              <a:rPr lang="ja-JP" altLang="en-US" sz="3600" b="1" dirty="0">
                <a:solidFill>
                  <a:srgbClr val="D4293D"/>
                </a:solidFill>
                <a:latin typeface="Barlow Bold"/>
                <a:ea typeface="Barlow Bold"/>
                <a:cs typeface="Barlow Bold"/>
                <a:sym typeface="Barlow Bold"/>
              </a:rPr>
              <a:t> </a:t>
            </a:r>
            <a:r>
              <a:rPr lang="en-US" altLang="ja-JP" sz="3600" b="1" dirty="0">
                <a:solidFill>
                  <a:srgbClr val="D4293D"/>
                </a:solidFill>
                <a:latin typeface="Barlow Bold"/>
                <a:ea typeface="Barlow Bold"/>
                <a:cs typeface="Barlow Bold"/>
                <a:sym typeface="Barlow Bold"/>
              </a:rPr>
              <a:t>watch</a:t>
            </a:r>
            <a:r>
              <a:rPr lang="ja-JP" altLang="en-US" sz="3600" b="1" dirty="0">
                <a:solidFill>
                  <a:srgbClr val="D4293D"/>
                </a:solidFill>
                <a:latin typeface="Barlow Bold"/>
                <a:ea typeface="Barlow Bold"/>
                <a:cs typeface="Barlow Bold"/>
                <a:sym typeface="Barlow Bold"/>
              </a:rPr>
              <a:t> </a:t>
            </a:r>
            <a:r>
              <a:rPr lang="en-US" altLang="ja-JP" sz="3600" b="1" dirty="0">
                <a:solidFill>
                  <a:srgbClr val="D4293D"/>
                </a:solidFill>
                <a:latin typeface="Barlow Bold"/>
                <a:ea typeface="Barlow Bold"/>
                <a:cs typeface="Barlow Bold"/>
                <a:sym typeface="Barlow Bold"/>
              </a:rPr>
              <a:t>the</a:t>
            </a:r>
            <a:r>
              <a:rPr lang="ja-JP" altLang="en-US" sz="3600" b="1" dirty="0">
                <a:solidFill>
                  <a:srgbClr val="D4293D"/>
                </a:solidFill>
                <a:latin typeface="Barlow Bold"/>
                <a:ea typeface="Barlow Bold"/>
                <a:cs typeface="Barlow Bold"/>
                <a:sym typeface="Barlow Bold"/>
              </a:rPr>
              <a:t> </a:t>
            </a:r>
            <a:r>
              <a:rPr lang="en-US" altLang="ja-JP" sz="3600" b="1" dirty="0">
                <a:solidFill>
                  <a:srgbClr val="D4293D"/>
                </a:solidFill>
                <a:latin typeface="Barlow Bold"/>
                <a:ea typeface="Barlow Bold"/>
                <a:cs typeface="Barlow Bold"/>
                <a:sym typeface="Barlow Bold"/>
              </a:rPr>
              <a:t>MV</a:t>
            </a:r>
            <a:r>
              <a:rPr lang="ja-JP" altLang="en-US" sz="3600" b="1" dirty="0">
                <a:solidFill>
                  <a:srgbClr val="D4293D"/>
                </a:solidFill>
                <a:latin typeface="Barlow Bold"/>
                <a:ea typeface="Barlow Bold"/>
                <a:cs typeface="Barlow Bold"/>
                <a:sym typeface="Barlow Bold"/>
              </a:rPr>
              <a:t> </a:t>
            </a:r>
            <a:r>
              <a:rPr lang="en-US" altLang="ja-JP" sz="3600" b="1" dirty="0">
                <a:solidFill>
                  <a:srgbClr val="D4293D"/>
                </a:solidFill>
                <a:latin typeface="Barlow Bold"/>
                <a:ea typeface="Barlow Bold"/>
                <a:cs typeface="Barlow Bold"/>
                <a:sym typeface="Barlow Bold"/>
              </a:rPr>
              <a:t>“2002”</a:t>
            </a:r>
            <a:r>
              <a:rPr lang="ja-JP" altLang="en-US" sz="3600" b="1" dirty="0">
                <a:solidFill>
                  <a:srgbClr val="D4293D"/>
                </a:solidFill>
                <a:latin typeface="Barlow Bold"/>
                <a:ea typeface="Barlow Bold"/>
                <a:cs typeface="Barlow Bold"/>
                <a:sym typeface="Barlow Bold"/>
              </a:rPr>
              <a:t> </a:t>
            </a:r>
            <a:r>
              <a:rPr lang="en-US" altLang="ja-JP" sz="3600" b="1" u="sng" dirty="0">
                <a:solidFill>
                  <a:srgbClr val="D4293D"/>
                </a:solidFill>
                <a:latin typeface="Barlow Bold"/>
                <a:ea typeface="Barlow Bold"/>
                <a:cs typeface="Barlow Bold"/>
                <a:sym typeface="Barlow Bold"/>
              </a:rPr>
              <a:t>with</a:t>
            </a:r>
            <a:r>
              <a:rPr lang="ja-JP" altLang="en-US" sz="3600" b="1" u="sng" dirty="0">
                <a:solidFill>
                  <a:srgbClr val="D4293D"/>
                </a:solidFill>
                <a:latin typeface="Barlow Bold"/>
                <a:ea typeface="Barlow Bold"/>
                <a:cs typeface="Barlow Bold"/>
                <a:sym typeface="Barlow Bold"/>
              </a:rPr>
              <a:t> </a:t>
            </a:r>
            <a:r>
              <a:rPr lang="en-US" altLang="ja-JP" sz="3600" b="1" u="sng" dirty="0">
                <a:solidFill>
                  <a:srgbClr val="D4293D"/>
                </a:solidFill>
                <a:latin typeface="Barlow Bold"/>
                <a:ea typeface="Barlow Bold"/>
                <a:cs typeface="Barlow Bold"/>
                <a:sym typeface="Barlow Bold"/>
              </a:rPr>
              <a:t>sound </a:t>
            </a:r>
            <a:r>
              <a:rPr lang="en-US" altLang="ja-JP" sz="3600" b="1" dirty="0">
                <a:solidFill>
                  <a:srgbClr val="D4293D"/>
                </a:solidFill>
                <a:latin typeface="Barlow Bold"/>
                <a:ea typeface="Barlow Bold"/>
                <a:cs typeface="Barlow Bold"/>
                <a:sym typeface="Barlow Bold"/>
              </a:rPr>
              <a:t>again!</a:t>
            </a:r>
          </a:p>
          <a:p>
            <a:pPr algn="l">
              <a:lnSpc>
                <a:spcPts val="4320"/>
              </a:lnSpc>
            </a:pPr>
            <a:r>
              <a:rPr lang="en-US" sz="3600" b="1" dirty="0">
                <a:solidFill>
                  <a:srgbClr val="D4293D"/>
                </a:solidFill>
                <a:latin typeface="Barlow Bold"/>
                <a:ea typeface="Barlow Bold"/>
                <a:cs typeface="Barlow Bold"/>
                <a:sym typeface="Barlow Bold"/>
              </a:rPr>
              <a:t>And, fill in the blank!!</a:t>
            </a:r>
          </a:p>
        </p:txBody>
      </p:sp>
      <p:sp>
        <p:nvSpPr>
          <p:cNvPr id="13" name="TextBox 13"/>
          <p:cNvSpPr txBox="1"/>
          <p:nvPr/>
        </p:nvSpPr>
        <p:spPr>
          <a:xfrm rot="-5400000">
            <a:off x="14494656" y="4376738"/>
            <a:ext cx="7434686" cy="1533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999"/>
              </a:lnSpc>
            </a:pPr>
            <a:r>
              <a:rPr lang="en-US" sz="9999" b="1" spc="499">
                <a:solidFill>
                  <a:srgbClr val="D4293D">
                    <a:alpha val="49804"/>
                  </a:srgbClr>
                </a:solidFill>
                <a:latin typeface="Barlow Heavy"/>
                <a:ea typeface="Barlow Heavy"/>
                <a:cs typeface="Barlow Heavy"/>
                <a:sym typeface="Barlow Heavy"/>
              </a:rPr>
              <a:t>VALENTINE</a:t>
            </a:r>
          </a:p>
        </p:txBody>
      </p:sp>
      <p:sp>
        <p:nvSpPr>
          <p:cNvPr id="14" name="TextBox 14"/>
          <p:cNvSpPr txBox="1"/>
          <p:nvPr/>
        </p:nvSpPr>
        <p:spPr>
          <a:xfrm rot="-5400000">
            <a:off x="-3722106" y="4376738"/>
            <a:ext cx="7434686" cy="1533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999"/>
              </a:lnSpc>
            </a:pPr>
            <a:r>
              <a:rPr lang="en-US" sz="9999" b="1" spc="499">
                <a:solidFill>
                  <a:srgbClr val="D4293D">
                    <a:alpha val="49804"/>
                  </a:srgbClr>
                </a:solidFill>
                <a:latin typeface="Barlow Heavy"/>
                <a:ea typeface="Barlow Heavy"/>
                <a:cs typeface="Barlow Heavy"/>
                <a:sym typeface="Barlow Heavy"/>
              </a:rPr>
              <a:t>VALENTINE</a:t>
            </a:r>
          </a:p>
        </p:txBody>
      </p:sp>
      <p:sp>
        <p:nvSpPr>
          <p:cNvPr id="15" name="AutoShape 15"/>
          <p:cNvSpPr/>
          <p:nvPr/>
        </p:nvSpPr>
        <p:spPr>
          <a:xfrm rot="-10800000">
            <a:off x="11425909" y="9262590"/>
            <a:ext cx="6862091" cy="0"/>
          </a:xfrm>
          <a:prstGeom prst="line">
            <a:avLst/>
          </a:prstGeom>
          <a:ln w="28575" cap="rnd">
            <a:solidFill>
              <a:srgbClr val="D4293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JP"/>
          </a:p>
        </p:txBody>
      </p:sp>
      <p:pic>
        <p:nvPicPr>
          <p:cNvPr id="16" name="オンライン メディア 15" title="Anne-Marie - 2002 [Official Video]">
            <a:hlinkClick r:id="" action="ppaction://media"/>
            <a:extLst>
              <a:ext uri="{FF2B5EF4-FFF2-40B4-BE49-F238E27FC236}">
                <a16:creationId xmlns:a16="http://schemas.microsoft.com/office/drawing/2014/main" id="{530AE7A9-DA03-678D-46B8-88C3C7F95FCD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12"/>
          <a:stretch>
            <a:fillRect/>
          </a:stretch>
        </p:blipFill>
        <p:spPr>
          <a:xfrm>
            <a:off x="11681426" y="2601705"/>
            <a:ext cx="4868308" cy="2750594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499E7AF7-D0BF-0769-A831-D42357EA620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2967227" y="932695"/>
            <a:ext cx="1097375" cy="975445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2B2DFEB7-03A6-B990-4B64-2503CEAEB37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6001046" y="5143500"/>
            <a:ext cx="1097375" cy="975445"/>
          </a:xfrm>
          <a:prstGeom prst="rect">
            <a:avLst/>
          </a:prstGeom>
        </p:spPr>
      </p:pic>
      <p:pic>
        <p:nvPicPr>
          <p:cNvPr id="6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861BF93E-B515-3985-66FD-DE1D57F11BF1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8899525" y="48990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842656"/>
      </p:ext>
    </p:extLst>
  </p:cSld>
  <p:clrMapOvr>
    <a:masterClrMapping/>
  </p:clrMapOvr>
  <p:transition advTm="1020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020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CE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8001000" y="0"/>
            <a:ext cx="10287000" cy="10287000"/>
          </a:xfrm>
          <a:custGeom>
            <a:avLst/>
            <a:gdLst/>
            <a:ahLst/>
            <a:cxnLst/>
            <a:rect l="l" t="t" r="r" b="b"/>
            <a:pathLst>
              <a:path w="10287000" h="10287000">
                <a:moveTo>
                  <a:pt x="10287000" y="0"/>
                </a:moveTo>
                <a:lnTo>
                  <a:pt x="0" y="0"/>
                </a:lnTo>
                <a:lnTo>
                  <a:pt x="0" y="10287000"/>
                </a:lnTo>
                <a:lnTo>
                  <a:pt x="10287000" y="1028700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38228" r="-38228"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12" name="AutoShape 12"/>
          <p:cNvSpPr/>
          <p:nvPr/>
        </p:nvSpPr>
        <p:spPr>
          <a:xfrm rot="-10800000">
            <a:off x="-969742" y="1517151"/>
            <a:ext cx="3979409" cy="0"/>
          </a:xfrm>
          <a:prstGeom prst="line">
            <a:avLst/>
          </a:prstGeom>
          <a:ln w="28575" cap="rnd">
            <a:solidFill>
              <a:srgbClr val="D4293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JP"/>
          </a:p>
        </p:txBody>
      </p:sp>
      <p:sp>
        <p:nvSpPr>
          <p:cNvPr id="13" name="AutoShape 13"/>
          <p:cNvSpPr/>
          <p:nvPr/>
        </p:nvSpPr>
        <p:spPr>
          <a:xfrm rot="-10800000">
            <a:off x="15047200" y="1531312"/>
            <a:ext cx="3979374" cy="0"/>
          </a:xfrm>
          <a:prstGeom prst="line">
            <a:avLst/>
          </a:prstGeom>
          <a:ln w="28575" cap="rnd">
            <a:solidFill>
              <a:srgbClr val="D4293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JP"/>
          </a:p>
        </p:txBody>
      </p:sp>
      <p:sp>
        <p:nvSpPr>
          <p:cNvPr id="15" name="Freeform 15"/>
          <p:cNvSpPr/>
          <p:nvPr/>
        </p:nvSpPr>
        <p:spPr>
          <a:xfrm>
            <a:off x="14308626" y="1249000"/>
            <a:ext cx="602585" cy="536300"/>
          </a:xfrm>
          <a:custGeom>
            <a:avLst/>
            <a:gdLst/>
            <a:ahLst/>
            <a:cxnLst/>
            <a:rect l="l" t="t" r="r" b="b"/>
            <a:pathLst>
              <a:path w="602585" h="536300">
                <a:moveTo>
                  <a:pt x="0" y="0"/>
                </a:moveTo>
                <a:lnTo>
                  <a:pt x="602584" y="0"/>
                </a:lnTo>
                <a:lnTo>
                  <a:pt x="602584" y="536301"/>
                </a:lnTo>
                <a:lnTo>
                  <a:pt x="0" y="53630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BE6B9353-1184-DAF1-1DAC-4B8CC7E81FB1}"/>
              </a:ext>
            </a:extLst>
          </p:cNvPr>
          <p:cNvSpPr txBox="1"/>
          <p:nvPr/>
        </p:nvSpPr>
        <p:spPr>
          <a:xfrm>
            <a:off x="4084179" y="960705"/>
            <a:ext cx="12664059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altLang="ja-JP" sz="4800" b="1">
                <a:solidFill>
                  <a:srgbClr val="C00000"/>
                </a:solidFill>
                <a:ea typeface="ＭＳ Ｐゴシック"/>
                <a:cs typeface="Calibri"/>
              </a:rPr>
              <a:t>The</a:t>
            </a:r>
            <a:r>
              <a:rPr lang="ja-JP" altLang="en-US" sz="4800" b="1">
                <a:solidFill>
                  <a:srgbClr val="C00000"/>
                </a:solidFill>
                <a:ea typeface="ＭＳ Ｐゴシック"/>
                <a:cs typeface="Calibri"/>
              </a:rPr>
              <a:t> </a:t>
            </a:r>
            <a:r>
              <a:rPr lang="en-US" altLang="ja-JP" sz="4800" b="1">
                <a:solidFill>
                  <a:srgbClr val="C00000"/>
                </a:solidFill>
                <a:ea typeface="ＭＳ Ｐゴシック"/>
                <a:cs typeface="Calibri"/>
              </a:rPr>
              <a:t>answer</a:t>
            </a:r>
            <a:r>
              <a:rPr lang="ja-JP" altLang="en-US" sz="4800" b="1">
                <a:solidFill>
                  <a:srgbClr val="C00000"/>
                </a:solidFill>
                <a:ea typeface="ＭＳ Ｐゴシック"/>
                <a:cs typeface="Calibri"/>
              </a:rPr>
              <a:t> </a:t>
            </a:r>
            <a:r>
              <a:rPr lang="en-US" altLang="ja-JP" sz="4800" b="1">
                <a:solidFill>
                  <a:srgbClr val="C00000"/>
                </a:solidFill>
                <a:ea typeface="ＭＳ Ｐゴシック"/>
                <a:cs typeface="Calibri"/>
              </a:rPr>
              <a:t>of the vocabulary sheet</a:t>
            </a:r>
            <a:endParaRPr lang="ja-JP" altLang="en-US" sz="4800" b="1">
              <a:solidFill>
                <a:srgbClr val="C00000"/>
              </a:solidFill>
              <a:ea typeface="ＭＳ Ｐゴシック"/>
              <a:cs typeface="Calibri"/>
            </a:endParaRPr>
          </a:p>
        </p:txBody>
      </p:sp>
      <p:sp>
        <p:nvSpPr>
          <p:cNvPr id="21" name="Freeform 15">
            <a:extLst>
              <a:ext uri="{FF2B5EF4-FFF2-40B4-BE49-F238E27FC236}">
                <a16:creationId xmlns:a16="http://schemas.microsoft.com/office/drawing/2014/main" id="{14824FF7-DF63-78DD-5138-1C8C36575F3E}"/>
              </a:ext>
            </a:extLst>
          </p:cNvPr>
          <p:cNvSpPr/>
          <p:nvPr/>
        </p:nvSpPr>
        <p:spPr>
          <a:xfrm>
            <a:off x="3145656" y="1255402"/>
            <a:ext cx="602585" cy="536300"/>
          </a:xfrm>
          <a:custGeom>
            <a:avLst/>
            <a:gdLst/>
            <a:ahLst/>
            <a:cxnLst/>
            <a:rect l="l" t="t" r="r" b="b"/>
            <a:pathLst>
              <a:path w="602585" h="536300">
                <a:moveTo>
                  <a:pt x="0" y="0"/>
                </a:moveTo>
                <a:lnTo>
                  <a:pt x="602584" y="0"/>
                </a:lnTo>
                <a:lnTo>
                  <a:pt x="602584" y="536301"/>
                </a:lnTo>
                <a:lnTo>
                  <a:pt x="0" y="53630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6611E6B5-B190-76D7-A735-511C0BAA5A54}"/>
              </a:ext>
            </a:extLst>
          </p:cNvPr>
          <p:cNvSpPr/>
          <p:nvPr/>
        </p:nvSpPr>
        <p:spPr>
          <a:xfrm>
            <a:off x="1767976" y="2037984"/>
            <a:ext cx="14752047" cy="7742344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D4293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ja-JP" altLang="en-US">
                <a:ea typeface="ＭＳ Ｐゴシック"/>
                <a:cs typeface="Calibri"/>
              </a:rPr>
              <a:t>yaki</a:t>
            </a:r>
            <a:endParaRPr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E4105B6-84B5-4452-F4B2-7E2EACE0BEC4}"/>
              </a:ext>
            </a:extLst>
          </p:cNvPr>
          <p:cNvSpPr txBox="1"/>
          <p:nvPr/>
        </p:nvSpPr>
        <p:spPr>
          <a:xfrm>
            <a:off x="2667000" y="3543300"/>
            <a:ext cx="13258800" cy="443198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altLang="ja-JP" sz="4400" kern="100">
                <a:effectLst/>
                <a:latin typeface="Arial" panose="020B0604020202020204" pitchFamily="34" charset="0"/>
                <a:ea typeface="游明朝" panose="02020400000000000000" pitchFamily="18" charset="-128"/>
                <a:cs typeface="Times New Roman" panose="02020603050405020304" pitchFamily="18" charset="0"/>
              </a:rPr>
              <a:t>1,Light as a</a:t>
            </a:r>
            <a:r>
              <a:rPr lang="en-US" altLang="ja-JP" sz="4400" kern="100">
                <a:solidFill>
                  <a:srgbClr val="FF0000"/>
                </a:solidFill>
                <a:effectLst/>
                <a:latin typeface="Arial" panose="020B0604020202020204" pitchFamily="34" charset="0"/>
                <a:ea typeface="游明朝" panose="02020400000000000000" pitchFamily="18" charset="-128"/>
                <a:cs typeface="Times New Roman" panose="02020603050405020304" pitchFamily="18" charset="0"/>
              </a:rPr>
              <a:t> feather</a:t>
            </a:r>
          </a:p>
          <a:p>
            <a:pPr algn="just"/>
            <a:r>
              <a:rPr lang="en-US" altLang="ja-JP" sz="4400" kern="100">
                <a:effectLst/>
                <a:latin typeface="Arial" panose="020B0604020202020204" pitchFamily="34" charset="0"/>
                <a:ea typeface="游明朝" panose="02020400000000000000" pitchFamily="18" charset="-128"/>
                <a:cs typeface="Times New Roman" panose="02020603050405020304" pitchFamily="18" charset="0"/>
              </a:rPr>
              <a:t>2,But acting like</a:t>
            </a:r>
            <a:r>
              <a:rPr lang="en-US" altLang="ja-JP" sz="4400" kern="100">
                <a:solidFill>
                  <a:srgbClr val="FF0000"/>
                </a:solidFill>
                <a:effectLst/>
                <a:latin typeface="Arial" panose="020B0604020202020204" pitchFamily="34" charset="0"/>
                <a:ea typeface="游明朝" panose="02020400000000000000" pitchFamily="18" charset="-128"/>
                <a:cs typeface="Times New Roman" panose="02020603050405020304" pitchFamily="18" charset="0"/>
              </a:rPr>
              <a:t> grown-ups</a:t>
            </a:r>
            <a:endParaRPr lang="ja-JP" altLang="ja-JP" sz="4400" kern="10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r>
              <a:rPr lang="en-US" altLang="ja-JP" sz="4400">
                <a:effectLst/>
                <a:latin typeface="Arial" panose="020B0604020202020204" pitchFamily="34" charset="0"/>
                <a:ea typeface="游明朝" panose="02020400000000000000" pitchFamily="18" charset="-128"/>
              </a:rPr>
              <a:t>3,Dancing </a:t>
            </a:r>
            <a:r>
              <a:rPr lang="en-US" altLang="ja-JP" sz="4400">
                <a:solidFill>
                  <a:srgbClr val="FF0000"/>
                </a:solidFill>
                <a:effectLst/>
                <a:latin typeface="Arial" panose="020B0604020202020204" pitchFamily="34" charset="0"/>
                <a:ea typeface="游明朝" panose="02020400000000000000" pitchFamily="18" charset="-128"/>
              </a:rPr>
              <a:t>on the hood</a:t>
            </a:r>
            <a:r>
              <a:rPr lang="en-US" altLang="ja-JP" sz="4400">
                <a:effectLst/>
                <a:latin typeface="Arial" panose="020B0604020202020204" pitchFamily="34" charset="0"/>
                <a:ea typeface="游明朝" panose="02020400000000000000" pitchFamily="18" charset="-128"/>
              </a:rPr>
              <a:t> in the middle of the woods</a:t>
            </a:r>
          </a:p>
          <a:p>
            <a:pPr algn="just"/>
            <a:r>
              <a:rPr lang="en-US" altLang="ja-JP" sz="4400" kern="100">
                <a:effectLst/>
                <a:latin typeface="Arial" panose="020B0604020202020204" pitchFamily="34" charset="0"/>
                <a:ea typeface="游明朝" panose="02020400000000000000" pitchFamily="18" charset="-128"/>
                <a:cs typeface="Times New Roman" panose="02020603050405020304" pitchFamily="18" charset="0"/>
              </a:rPr>
              <a:t>4,On the days when we were</a:t>
            </a:r>
            <a:r>
              <a:rPr lang="en-US" altLang="ja-JP" sz="4400" kern="100">
                <a:solidFill>
                  <a:srgbClr val="FF0000"/>
                </a:solidFill>
                <a:effectLst/>
                <a:latin typeface="Arial" panose="020B0604020202020204" pitchFamily="34" charset="0"/>
                <a:ea typeface="游明朝" panose="02020400000000000000" pitchFamily="18" charset="-128"/>
                <a:cs typeface="Times New Roman" panose="02020603050405020304" pitchFamily="18" charset="0"/>
              </a:rPr>
              <a:t> young</a:t>
            </a:r>
            <a:r>
              <a:rPr lang="en-US" altLang="ja-JP" sz="4400" kern="100">
                <a:effectLst/>
                <a:latin typeface="Arial" panose="020B0604020202020204" pitchFamily="34" charset="0"/>
                <a:ea typeface="游明朝" panose="02020400000000000000" pitchFamily="18" charset="-128"/>
                <a:cs typeface="Times New Roman" panose="02020603050405020304" pitchFamily="18" charset="0"/>
              </a:rPr>
              <a:t>, uh</a:t>
            </a:r>
            <a:endParaRPr lang="ja-JP" altLang="ja-JP" sz="4400" kern="10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r>
              <a:rPr lang="en-US" altLang="ja-JP" sz="4400">
                <a:effectLst/>
                <a:latin typeface="Arial" panose="020B0604020202020204" pitchFamily="34" charset="0"/>
                <a:ea typeface="游明朝" panose="02020400000000000000" pitchFamily="18" charset="-128"/>
              </a:rPr>
              <a:t>5,</a:t>
            </a:r>
            <a:r>
              <a:rPr lang="en-US" altLang="ja-JP" sz="4400">
                <a:solidFill>
                  <a:srgbClr val="FF0000"/>
                </a:solidFill>
                <a:effectLst/>
                <a:latin typeface="Arial" panose="020B0604020202020204" pitchFamily="34" charset="0"/>
                <a:ea typeface="游明朝" panose="02020400000000000000" pitchFamily="18" charset="-128"/>
              </a:rPr>
              <a:t>Fast-forward </a:t>
            </a:r>
            <a:r>
              <a:rPr lang="en-US" altLang="ja-JP" sz="4400">
                <a:effectLst/>
                <a:latin typeface="Arial" panose="020B0604020202020204" pitchFamily="34" charset="0"/>
                <a:ea typeface="游明朝" panose="02020400000000000000" pitchFamily="18" charset="-128"/>
              </a:rPr>
              <a:t>to 18</a:t>
            </a:r>
          </a:p>
          <a:p>
            <a:pPr algn="just"/>
            <a:r>
              <a:rPr lang="en-US" altLang="ja-JP" sz="4400" kern="100">
                <a:effectLst/>
                <a:latin typeface="Arial" panose="020B0604020202020204" pitchFamily="34" charset="0"/>
                <a:ea typeface="游明朝" panose="02020400000000000000" pitchFamily="18" charset="-128"/>
                <a:cs typeface="Times New Roman" panose="02020603050405020304" pitchFamily="18" charset="0"/>
              </a:rPr>
              <a:t>6,When we're holding </a:t>
            </a:r>
            <a:r>
              <a:rPr lang="en-US" altLang="ja-JP" sz="4400" kern="100">
                <a:solidFill>
                  <a:srgbClr val="FF0000"/>
                </a:solidFill>
                <a:effectLst/>
                <a:latin typeface="Arial" panose="020B0604020202020204" pitchFamily="34" charset="0"/>
                <a:ea typeface="游明朝" panose="02020400000000000000" pitchFamily="18" charset="-128"/>
                <a:cs typeface="Times New Roman" panose="02020603050405020304" pitchFamily="18" charset="0"/>
              </a:rPr>
              <a:t>each other</a:t>
            </a:r>
            <a:endParaRPr lang="ja-JP" altLang="ja-JP" sz="4400" kern="10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endParaRPr lang="ja-JP" altLang="ja-JP" sz="1800" kern="100" dirty="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pic>
        <p:nvPicPr>
          <p:cNvPr id="4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040DDF7F-6942-0DB7-A7C3-3FCEC4E0880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899525" y="4899025"/>
            <a:ext cx="487363" cy="4873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57"/>
    </mc:Choice>
    <mc:Fallback xmlns="">
      <p:transition spd="slow" advTm="515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5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CE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286" y="-1"/>
            <a:ext cx="18273713" cy="10287001"/>
          </a:xfrm>
          <a:custGeom>
            <a:avLst/>
            <a:gdLst/>
            <a:ahLst/>
            <a:cxnLst/>
            <a:rect l="l" t="t" r="r" b="b"/>
            <a:pathLst>
              <a:path w="14287500" h="14287500">
                <a:moveTo>
                  <a:pt x="0" y="0"/>
                </a:moveTo>
                <a:lnTo>
                  <a:pt x="14287500" y="0"/>
                </a:lnTo>
                <a:lnTo>
                  <a:pt x="14287500" y="14287500"/>
                </a:lnTo>
                <a:lnTo>
                  <a:pt x="0" y="142875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38228" r="-38228"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3" name="Freeform 3"/>
          <p:cNvSpPr/>
          <p:nvPr/>
        </p:nvSpPr>
        <p:spPr>
          <a:xfrm>
            <a:off x="1717063" y="-495588"/>
            <a:ext cx="9998811" cy="9998811"/>
          </a:xfrm>
          <a:custGeom>
            <a:avLst/>
            <a:gdLst/>
            <a:ahLst/>
            <a:cxnLst/>
            <a:rect l="l" t="t" r="r" b="b"/>
            <a:pathLst>
              <a:path w="9240157" h="9240157">
                <a:moveTo>
                  <a:pt x="0" y="0"/>
                </a:moveTo>
                <a:lnTo>
                  <a:pt x="9240156" y="0"/>
                </a:lnTo>
                <a:lnTo>
                  <a:pt x="9240156" y="9240156"/>
                </a:lnTo>
                <a:lnTo>
                  <a:pt x="0" y="924015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JP"/>
          </a:p>
        </p:txBody>
      </p:sp>
      <p:grpSp>
        <p:nvGrpSpPr>
          <p:cNvPr id="4" name="Group 4"/>
          <p:cNvGrpSpPr/>
          <p:nvPr/>
        </p:nvGrpSpPr>
        <p:grpSpPr>
          <a:xfrm>
            <a:off x="2090542" y="2057365"/>
            <a:ext cx="15168875" cy="7200935"/>
            <a:chOff x="0" y="0"/>
            <a:chExt cx="20225166" cy="9601246"/>
          </a:xfrm>
        </p:grpSpPr>
        <p:sp>
          <p:nvSpPr>
            <p:cNvPr id="5" name="AutoShape 5"/>
            <p:cNvSpPr/>
            <p:nvPr/>
          </p:nvSpPr>
          <p:spPr>
            <a:xfrm rot="5400000">
              <a:off x="15405493" y="4781573"/>
              <a:ext cx="9601246" cy="0"/>
            </a:xfrm>
            <a:prstGeom prst="line">
              <a:avLst/>
            </a:prstGeom>
            <a:ln w="38100" cap="rnd">
              <a:solidFill>
                <a:srgbClr val="D4293D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JP"/>
            </a:p>
          </p:txBody>
        </p:sp>
        <p:sp>
          <p:nvSpPr>
            <p:cNvPr id="6" name="AutoShape 6"/>
            <p:cNvSpPr/>
            <p:nvPr/>
          </p:nvSpPr>
          <p:spPr>
            <a:xfrm rot="-10800000">
              <a:off x="0" y="9563146"/>
              <a:ext cx="20187066" cy="0"/>
            </a:xfrm>
            <a:prstGeom prst="line">
              <a:avLst/>
            </a:prstGeom>
            <a:ln w="38100" cap="rnd">
              <a:solidFill>
                <a:srgbClr val="D4293D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JP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000160" y="1028700"/>
            <a:ext cx="15168875" cy="7200935"/>
            <a:chOff x="0" y="0"/>
            <a:chExt cx="20225166" cy="9601246"/>
          </a:xfrm>
        </p:grpSpPr>
        <p:sp>
          <p:nvSpPr>
            <p:cNvPr id="8" name="AutoShape 8"/>
            <p:cNvSpPr/>
            <p:nvPr/>
          </p:nvSpPr>
          <p:spPr>
            <a:xfrm rot="5400000">
              <a:off x="-4781573" y="4781573"/>
              <a:ext cx="9601246" cy="0"/>
            </a:xfrm>
            <a:prstGeom prst="line">
              <a:avLst/>
            </a:prstGeom>
            <a:ln w="38100" cap="rnd">
              <a:solidFill>
                <a:srgbClr val="D4293D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JP"/>
            </a:p>
          </p:txBody>
        </p:sp>
        <p:sp>
          <p:nvSpPr>
            <p:cNvPr id="9" name="AutoShape 9"/>
            <p:cNvSpPr/>
            <p:nvPr/>
          </p:nvSpPr>
          <p:spPr>
            <a:xfrm rot="-10800000">
              <a:off x="38100" y="0"/>
              <a:ext cx="20187066" cy="0"/>
            </a:xfrm>
            <a:prstGeom prst="line">
              <a:avLst/>
            </a:prstGeom>
            <a:ln w="38100" cap="rnd">
              <a:solidFill>
                <a:srgbClr val="D4293D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JP"/>
            </a:p>
          </p:txBody>
        </p:sp>
      </p:grpSp>
      <p:sp>
        <p:nvSpPr>
          <p:cNvPr id="10" name="Freeform 10"/>
          <p:cNvSpPr/>
          <p:nvPr/>
        </p:nvSpPr>
        <p:spPr>
          <a:xfrm>
            <a:off x="727442" y="8990150"/>
            <a:ext cx="602585" cy="536300"/>
          </a:xfrm>
          <a:custGeom>
            <a:avLst/>
            <a:gdLst/>
            <a:ahLst/>
            <a:cxnLst/>
            <a:rect l="l" t="t" r="r" b="b"/>
            <a:pathLst>
              <a:path w="602585" h="536300">
                <a:moveTo>
                  <a:pt x="0" y="0"/>
                </a:moveTo>
                <a:lnTo>
                  <a:pt x="602585" y="0"/>
                </a:lnTo>
                <a:lnTo>
                  <a:pt x="602585" y="536300"/>
                </a:lnTo>
                <a:lnTo>
                  <a:pt x="0" y="5363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11" name="Freeform 11"/>
          <p:cNvSpPr/>
          <p:nvPr/>
        </p:nvSpPr>
        <p:spPr>
          <a:xfrm>
            <a:off x="16929549" y="760550"/>
            <a:ext cx="602585" cy="536300"/>
          </a:xfrm>
          <a:custGeom>
            <a:avLst/>
            <a:gdLst/>
            <a:ahLst/>
            <a:cxnLst/>
            <a:rect l="l" t="t" r="r" b="b"/>
            <a:pathLst>
              <a:path w="602585" h="536300">
                <a:moveTo>
                  <a:pt x="0" y="0"/>
                </a:moveTo>
                <a:lnTo>
                  <a:pt x="602585" y="0"/>
                </a:lnTo>
                <a:lnTo>
                  <a:pt x="602585" y="536300"/>
                </a:lnTo>
                <a:lnTo>
                  <a:pt x="0" y="5363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12" name="TextBox 12"/>
          <p:cNvSpPr txBox="1"/>
          <p:nvPr/>
        </p:nvSpPr>
        <p:spPr>
          <a:xfrm>
            <a:off x="4964644" y="3726641"/>
            <a:ext cx="8586429" cy="4873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840"/>
              </a:lnSpc>
            </a:pPr>
            <a:r>
              <a:rPr lang="en-US" sz="3200" spc="640">
                <a:solidFill>
                  <a:srgbClr val="D4293D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Work on one part and practice!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964644" y="1215091"/>
            <a:ext cx="8358711" cy="22057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640"/>
              </a:lnSpc>
            </a:pPr>
            <a:r>
              <a:rPr lang="en-US" sz="7200" b="1" spc="359">
                <a:solidFill>
                  <a:srgbClr val="D4293D"/>
                </a:solidFill>
                <a:latin typeface="Barlow Heavy"/>
                <a:ea typeface="Barlow Heavy"/>
                <a:cs typeface="Barlow Heavy"/>
                <a:sym typeface="Barlow Heavy"/>
              </a:rPr>
              <a:t>Pronunciation Challenge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-4101931" y="-318086"/>
            <a:ext cx="16946783" cy="11124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500"/>
              </a:lnSpc>
            </a:pPr>
            <a:r>
              <a:rPr lang="en-US" sz="4000" b="1" spc="437">
                <a:solidFill>
                  <a:srgbClr val="D4293D">
                    <a:alpha val="49804"/>
                  </a:srgbClr>
                </a:solidFill>
                <a:latin typeface="Barlow Heavy"/>
                <a:ea typeface="Barlow Heavy"/>
                <a:cs typeface="Barlow Heavy"/>
                <a:sym typeface="Barlow Heavy"/>
              </a:rPr>
              <a:t>Then, you try to pronounce!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177084" y="8895013"/>
            <a:ext cx="10903141" cy="11124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500"/>
              </a:lnSpc>
            </a:pPr>
            <a:r>
              <a:rPr lang="en-US" sz="4000" b="1" spc="437">
                <a:solidFill>
                  <a:srgbClr val="D4293D">
                    <a:alpha val="49804"/>
                  </a:srgbClr>
                </a:solidFill>
                <a:latin typeface="Barlow Heavy"/>
                <a:ea typeface="Barlow Heavy"/>
                <a:cs typeface="Barlow Heavy"/>
                <a:sym typeface="Barlow Heavy"/>
              </a:rPr>
              <a:t>You can do it !!!</a:t>
            </a:r>
          </a:p>
        </p:txBody>
      </p:sp>
      <p:sp>
        <p:nvSpPr>
          <p:cNvPr id="19" name="楕円 18">
            <a:extLst>
              <a:ext uri="{FF2B5EF4-FFF2-40B4-BE49-F238E27FC236}">
                <a16:creationId xmlns:a16="http://schemas.microsoft.com/office/drawing/2014/main" id="{3DE05999-2860-6FC2-3499-FFA38A1C3397}"/>
              </a:ext>
            </a:extLst>
          </p:cNvPr>
          <p:cNvSpPr/>
          <p:nvPr/>
        </p:nvSpPr>
        <p:spPr>
          <a:xfrm flipH="1">
            <a:off x="2888710" y="4613458"/>
            <a:ext cx="666316" cy="666316"/>
          </a:xfrm>
          <a:prstGeom prst="ellipse">
            <a:avLst/>
          </a:prstGeom>
          <a:solidFill>
            <a:srgbClr val="D4293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ja-JP" altLang="en-US"/>
          </a:p>
        </p:txBody>
      </p:sp>
      <p:sp>
        <p:nvSpPr>
          <p:cNvPr id="20" name="楕円 19">
            <a:extLst>
              <a:ext uri="{FF2B5EF4-FFF2-40B4-BE49-F238E27FC236}">
                <a16:creationId xmlns:a16="http://schemas.microsoft.com/office/drawing/2014/main" id="{D5F38DF9-31F9-B254-458E-F87623DD9DEC}"/>
              </a:ext>
            </a:extLst>
          </p:cNvPr>
          <p:cNvSpPr/>
          <p:nvPr/>
        </p:nvSpPr>
        <p:spPr>
          <a:xfrm flipH="1">
            <a:off x="4371461" y="4613458"/>
            <a:ext cx="666316" cy="666316"/>
          </a:xfrm>
          <a:prstGeom prst="ellipse">
            <a:avLst/>
          </a:prstGeom>
          <a:solidFill>
            <a:srgbClr val="D4293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ja-JP" altLang="en-US"/>
          </a:p>
        </p:txBody>
      </p:sp>
      <p:sp>
        <p:nvSpPr>
          <p:cNvPr id="21" name="楕円 20">
            <a:extLst>
              <a:ext uri="{FF2B5EF4-FFF2-40B4-BE49-F238E27FC236}">
                <a16:creationId xmlns:a16="http://schemas.microsoft.com/office/drawing/2014/main" id="{22FEA404-5156-69F5-C1AA-AB2026F60ECD}"/>
              </a:ext>
            </a:extLst>
          </p:cNvPr>
          <p:cNvSpPr/>
          <p:nvPr/>
        </p:nvSpPr>
        <p:spPr>
          <a:xfrm flipH="1">
            <a:off x="5982194" y="4613458"/>
            <a:ext cx="666316" cy="666316"/>
          </a:xfrm>
          <a:prstGeom prst="ellipse">
            <a:avLst/>
          </a:prstGeom>
          <a:solidFill>
            <a:srgbClr val="D4293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ja-JP" altLang="en-US"/>
          </a:p>
        </p:txBody>
      </p:sp>
      <p:sp>
        <p:nvSpPr>
          <p:cNvPr id="22" name="楕円 21">
            <a:extLst>
              <a:ext uri="{FF2B5EF4-FFF2-40B4-BE49-F238E27FC236}">
                <a16:creationId xmlns:a16="http://schemas.microsoft.com/office/drawing/2014/main" id="{4A9434B0-04E5-F5D4-11D7-722622347EEC}"/>
              </a:ext>
            </a:extLst>
          </p:cNvPr>
          <p:cNvSpPr/>
          <p:nvPr/>
        </p:nvSpPr>
        <p:spPr>
          <a:xfrm flipH="1">
            <a:off x="7682490" y="4613458"/>
            <a:ext cx="666316" cy="666316"/>
          </a:xfrm>
          <a:prstGeom prst="ellipse">
            <a:avLst/>
          </a:prstGeom>
          <a:solidFill>
            <a:srgbClr val="D4293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ja-JP" altLang="en-US"/>
          </a:p>
        </p:txBody>
      </p:sp>
      <p:sp>
        <p:nvSpPr>
          <p:cNvPr id="23" name="楕円 22">
            <a:extLst>
              <a:ext uri="{FF2B5EF4-FFF2-40B4-BE49-F238E27FC236}">
                <a16:creationId xmlns:a16="http://schemas.microsoft.com/office/drawing/2014/main" id="{C3771846-2F6D-6D41-B376-EF527C7F7E0B}"/>
              </a:ext>
            </a:extLst>
          </p:cNvPr>
          <p:cNvSpPr/>
          <p:nvPr/>
        </p:nvSpPr>
        <p:spPr>
          <a:xfrm flipH="1">
            <a:off x="10177084" y="4613458"/>
            <a:ext cx="666316" cy="666316"/>
          </a:xfrm>
          <a:prstGeom prst="ellipse">
            <a:avLst/>
          </a:prstGeom>
          <a:solidFill>
            <a:srgbClr val="D4293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ja-JP" altLang="en-US"/>
          </a:p>
        </p:txBody>
      </p:sp>
      <p:sp>
        <p:nvSpPr>
          <p:cNvPr id="24" name="楕円 23">
            <a:extLst>
              <a:ext uri="{FF2B5EF4-FFF2-40B4-BE49-F238E27FC236}">
                <a16:creationId xmlns:a16="http://schemas.microsoft.com/office/drawing/2014/main" id="{EB1CBDB1-1BFB-91D5-2764-45CC4EF4EDCE}"/>
              </a:ext>
            </a:extLst>
          </p:cNvPr>
          <p:cNvSpPr/>
          <p:nvPr/>
        </p:nvSpPr>
        <p:spPr>
          <a:xfrm flipH="1">
            <a:off x="11659835" y="4613458"/>
            <a:ext cx="666316" cy="666316"/>
          </a:xfrm>
          <a:prstGeom prst="ellipse">
            <a:avLst/>
          </a:prstGeom>
          <a:solidFill>
            <a:srgbClr val="D4293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ja-JP" altLang="en-US"/>
          </a:p>
        </p:txBody>
      </p:sp>
      <p:sp>
        <p:nvSpPr>
          <p:cNvPr id="25" name="楕円 24">
            <a:extLst>
              <a:ext uri="{FF2B5EF4-FFF2-40B4-BE49-F238E27FC236}">
                <a16:creationId xmlns:a16="http://schemas.microsoft.com/office/drawing/2014/main" id="{99098A6D-0C6C-D9BF-1330-CC9715B8A2A8}"/>
              </a:ext>
            </a:extLst>
          </p:cNvPr>
          <p:cNvSpPr/>
          <p:nvPr/>
        </p:nvSpPr>
        <p:spPr>
          <a:xfrm flipH="1">
            <a:off x="13147733" y="4613458"/>
            <a:ext cx="666316" cy="666316"/>
          </a:xfrm>
          <a:prstGeom prst="ellipse">
            <a:avLst/>
          </a:prstGeom>
          <a:solidFill>
            <a:srgbClr val="D4293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ja-JP" altLang="en-US"/>
          </a:p>
        </p:txBody>
      </p:sp>
      <p:sp>
        <p:nvSpPr>
          <p:cNvPr id="26" name="楕円 25">
            <a:extLst>
              <a:ext uri="{FF2B5EF4-FFF2-40B4-BE49-F238E27FC236}">
                <a16:creationId xmlns:a16="http://schemas.microsoft.com/office/drawing/2014/main" id="{E07DFE64-C908-615C-7CCC-99927F178E9A}"/>
              </a:ext>
            </a:extLst>
          </p:cNvPr>
          <p:cNvSpPr/>
          <p:nvPr/>
        </p:nvSpPr>
        <p:spPr>
          <a:xfrm flipH="1">
            <a:off x="14635631" y="4613458"/>
            <a:ext cx="666316" cy="666316"/>
          </a:xfrm>
          <a:prstGeom prst="ellipse">
            <a:avLst/>
          </a:prstGeom>
          <a:solidFill>
            <a:srgbClr val="D4293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40BE51AE-B271-5C77-5996-4350506E68FB}"/>
              </a:ext>
            </a:extLst>
          </p:cNvPr>
          <p:cNvSpPr txBox="1"/>
          <p:nvPr/>
        </p:nvSpPr>
        <p:spPr>
          <a:xfrm>
            <a:off x="2865568" y="5574419"/>
            <a:ext cx="131389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b="1" i="0">
                <a:effectLst/>
                <a:latin typeface="UICTFontTextStyleEmphasizedBody"/>
              </a:rPr>
              <a:t>Oops</a:t>
            </a:r>
            <a:r>
              <a:rPr lang="en-US" altLang="ja-JP" sz="2000" b="0" i="0">
                <a:effectLst/>
                <a:latin typeface="UICTFontTextStyleBody"/>
              </a:rPr>
              <a:t>, </a:t>
            </a:r>
            <a:r>
              <a:rPr lang="ja-JP" altLang="en-US" sz="2000">
                <a:latin typeface=".AppleSystemUIFont"/>
              </a:rPr>
              <a:t>　　　　　　</a:t>
            </a:r>
            <a:r>
              <a:rPr lang="en-US" altLang="ja-JP" sz="2000" b="1" i="0">
                <a:effectLst/>
                <a:latin typeface="UICTFontTextStyleEmphasizedBody"/>
              </a:rPr>
              <a:t>I</a:t>
            </a:r>
            <a:r>
              <a:rPr lang="en-US" altLang="ja-JP" sz="2000" b="0" i="0">
                <a:effectLst/>
                <a:latin typeface="UICTFontTextStyleBody"/>
              </a:rPr>
              <a:t> </a:t>
            </a:r>
            <a:r>
              <a:rPr lang="ja-JP" altLang="en-US" sz="2000">
                <a:latin typeface=".AppleSystemUIFont"/>
              </a:rPr>
              <a:t>　　　　　　　　</a:t>
            </a:r>
            <a:r>
              <a:rPr lang="en-US" altLang="ja-JP" sz="2000" b="1" i="0">
                <a:effectLst/>
                <a:latin typeface="UICTFontTextStyleEmphasizedBody"/>
              </a:rPr>
              <a:t>got</a:t>
            </a:r>
            <a:r>
              <a:rPr lang="en-US" altLang="ja-JP" sz="2000" b="0" i="0">
                <a:effectLst/>
                <a:latin typeface="UICTFontTextStyleBody"/>
              </a:rPr>
              <a:t> </a:t>
            </a:r>
            <a:r>
              <a:rPr lang="ja-JP" altLang="en-US" sz="2000">
                <a:latin typeface=".AppleSystemUIFont"/>
              </a:rPr>
              <a:t>　　　　　　　　</a:t>
            </a:r>
            <a:r>
              <a:rPr lang="en-US" altLang="ja-JP" sz="2000" b="1" i="0">
                <a:effectLst/>
                <a:latin typeface="UICTFontTextStyleEmphasizedBody"/>
              </a:rPr>
              <a:t>99</a:t>
            </a:r>
            <a:r>
              <a:rPr lang="en-US" altLang="ja-JP" sz="2000" b="0" i="0">
                <a:effectLst/>
                <a:latin typeface="UICTFontTextStyleBody"/>
              </a:rPr>
              <a:t> </a:t>
            </a:r>
            <a:r>
              <a:rPr lang="ja-JP" altLang="en-US" sz="2000" b="0" i="0">
                <a:effectLst/>
                <a:latin typeface="UICTFontTextStyleBody"/>
              </a:rPr>
              <a:t>　　　　　　　　　　　</a:t>
            </a:r>
            <a:r>
              <a:rPr lang="en-US" altLang="ja-JP" sz="2000" b="1" i="0">
                <a:effectLst/>
                <a:latin typeface="UICTFontTextStyleEmphasizedBody"/>
              </a:rPr>
              <a:t>pro</a:t>
            </a:r>
            <a:r>
              <a:rPr lang="en-US" altLang="ja-JP" sz="2000" b="0" i="0">
                <a:effectLst/>
                <a:latin typeface="UICTFontTextStyleBody"/>
              </a:rPr>
              <a:t>blems</a:t>
            </a:r>
            <a:r>
              <a:rPr lang="ja-JP" altLang="en-US" sz="2000" b="0" i="0">
                <a:effectLst/>
                <a:latin typeface="UICTFontTextStyleBody"/>
              </a:rPr>
              <a:t> </a:t>
            </a:r>
            <a:r>
              <a:rPr lang="en-US" altLang="ja-JP" sz="2000" b="0" i="0">
                <a:effectLst/>
                <a:latin typeface="UICTFontTextStyleBody"/>
              </a:rPr>
              <a:t>singing </a:t>
            </a:r>
            <a:r>
              <a:rPr lang="en-US" altLang="ja-JP" sz="2000" b="1" i="0">
                <a:effectLst/>
                <a:latin typeface="UICTFontTextStyleEmphasizedBody"/>
              </a:rPr>
              <a:t>bye</a:t>
            </a:r>
            <a:r>
              <a:rPr lang="en-US" altLang="ja-JP" sz="2000" b="0" i="0">
                <a:effectLst/>
                <a:latin typeface="UICTFontTextStyleBody"/>
              </a:rPr>
              <a:t>,</a:t>
            </a:r>
            <a:r>
              <a:rPr lang="ja-JP" altLang="en-US" sz="2000" b="0" i="0">
                <a:effectLst/>
                <a:latin typeface="UICTFontTextStyleBody"/>
              </a:rPr>
              <a:t>   　</a:t>
            </a:r>
            <a:r>
              <a:rPr lang="en-US" altLang="ja-JP" sz="2000" b="0" i="0">
                <a:effectLst/>
                <a:latin typeface="UICTFontTextStyleBody"/>
              </a:rPr>
              <a:t>bye, </a:t>
            </a:r>
            <a:r>
              <a:rPr lang="ja-JP" altLang="en-US" sz="2000">
                <a:latin typeface="UICTFontTextStyleBody"/>
              </a:rPr>
              <a:t>   </a:t>
            </a:r>
            <a:r>
              <a:rPr lang="en-US" altLang="ja-JP" sz="2000" b="1" i="0">
                <a:effectLst/>
                <a:latin typeface="UICTFontTextStyleEmphasizedBody"/>
              </a:rPr>
              <a:t>bye</a:t>
            </a:r>
            <a:r>
              <a:rPr lang="ja-JP" altLang="en-US" sz="2000" b="1">
                <a:latin typeface="UICTFontTextStyleEmphasizedBody"/>
              </a:rPr>
              <a:t>                  </a:t>
            </a:r>
            <a:r>
              <a:rPr lang="en-US" altLang="ja-JP" sz="2000" b="1" i="0">
                <a:effectLst/>
                <a:latin typeface="UICTFontTextStyleEmphasizedBody"/>
              </a:rPr>
              <a:t>Hold</a:t>
            </a:r>
            <a:r>
              <a:rPr lang="en-US" altLang="ja-JP" sz="2000" b="0" i="0">
                <a:effectLst/>
                <a:latin typeface="UICTFontTextStyleBody"/>
              </a:rPr>
              <a:t> up, </a:t>
            </a:r>
            <a:endParaRPr lang="en-US" altLang="ja-JP" sz="2000">
              <a:effectLst/>
              <a:latin typeface=".AppleSystemUIFont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2E5D9EE2-39F9-38B0-F899-C56F65E11CB9}"/>
              </a:ext>
            </a:extLst>
          </p:cNvPr>
          <p:cNvSpPr txBox="1"/>
          <p:nvPr/>
        </p:nvSpPr>
        <p:spPr>
          <a:xfrm>
            <a:off x="2957630" y="6118763"/>
            <a:ext cx="1268001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b="1" i="0">
                <a:effectLst/>
                <a:latin typeface="UICTFontTextStyleEmphasizedBody"/>
              </a:rPr>
              <a:t>if</a:t>
            </a:r>
            <a:r>
              <a:rPr lang="en-US" altLang="ja-JP" sz="2000" b="0" i="0">
                <a:effectLst/>
                <a:latin typeface="UICTFontTextStyleBody"/>
              </a:rPr>
              <a:t> </a:t>
            </a:r>
            <a:r>
              <a:rPr lang="ja-JP" altLang="en-US" sz="2000" b="0" i="0">
                <a:effectLst/>
                <a:latin typeface="UICTFontTextStyleBody"/>
              </a:rPr>
              <a:t> </a:t>
            </a:r>
            <a:r>
              <a:rPr lang="en-US" altLang="ja-JP" sz="2000" b="0" i="0">
                <a:effectLst/>
                <a:latin typeface="UICTFontTextStyleBody"/>
              </a:rPr>
              <a:t>you </a:t>
            </a:r>
            <a:r>
              <a:rPr lang="ja-JP" altLang="en-US" sz="2000" b="0" i="0">
                <a:effectLst/>
                <a:latin typeface="UICTFontTextStyleBody"/>
              </a:rPr>
              <a:t> </a:t>
            </a:r>
            <a:r>
              <a:rPr lang="en-US" altLang="ja-JP" sz="2000" b="0" i="0">
                <a:effectLst/>
                <a:latin typeface="UICTFontTextStyleBody"/>
              </a:rPr>
              <a:t>wanna </a:t>
            </a:r>
            <a:r>
              <a:rPr lang="ja-JP" altLang="en-US" sz="2000" b="0" i="0">
                <a:effectLst/>
                <a:latin typeface="UICTFontTextStyleBody"/>
              </a:rPr>
              <a:t> </a:t>
            </a:r>
            <a:r>
              <a:rPr lang="en-US" altLang="ja-JP" sz="2000" b="1" i="0">
                <a:effectLst/>
                <a:latin typeface="UICTFontTextStyleEmphasizedBody"/>
              </a:rPr>
              <a:t>go</a:t>
            </a:r>
            <a:r>
              <a:rPr lang="en-US" altLang="ja-JP" sz="2000" b="0" i="0">
                <a:effectLst/>
                <a:latin typeface="UICTFontTextStyleBody"/>
              </a:rPr>
              <a:t> and take a </a:t>
            </a:r>
            <a:r>
              <a:rPr lang="ja-JP" altLang="en-US" sz="2000" b="0" i="0">
                <a:effectLst/>
                <a:latin typeface="UICTFontTextStyleBody"/>
              </a:rPr>
              <a:t> </a:t>
            </a:r>
            <a:r>
              <a:rPr lang="en-US" altLang="ja-JP" sz="2000" b="1" i="0">
                <a:effectLst/>
                <a:latin typeface="UICTFontTextStyleEmphasizedBody"/>
              </a:rPr>
              <a:t>ride</a:t>
            </a:r>
            <a:r>
              <a:rPr lang="en-US" altLang="ja-JP" sz="2000" b="0" i="0">
                <a:effectLst/>
                <a:latin typeface="UICTFontTextStyleBody"/>
              </a:rPr>
              <a:t> </a:t>
            </a:r>
            <a:r>
              <a:rPr lang="ja-JP" altLang="en-US" sz="2000" b="0" i="0">
                <a:effectLst/>
                <a:latin typeface="UICTFontTextStyleBody"/>
              </a:rPr>
              <a:t>       </a:t>
            </a:r>
            <a:r>
              <a:rPr lang="en-US" altLang="ja-JP" sz="2000" b="0" i="0">
                <a:effectLst/>
                <a:latin typeface="UICTFontTextStyleBody"/>
              </a:rPr>
              <a:t>with </a:t>
            </a:r>
            <a:r>
              <a:rPr lang="ja-JP" altLang="en-US" sz="2000" b="0" i="0">
                <a:effectLst/>
                <a:latin typeface="UICTFontTextStyleBody"/>
              </a:rPr>
              <a:t>      </a:t>
            </a:r>
            <a:r>
              <a:rPr lang="en-US" altLang="ja-JP" sz="2000" b="1" i="0">
                <a:effectLst/>
                <a:latin typeface="UICTFontTextStyleEmphasizedBody"/>
              </a:rPr>
              <a:t>me</a:t>
            </a:r>
            <a:r>
              <a:rPr lang="ja-JP" altLang="en-US" sz="2000">
                <a:latin typeface=".AppleSystemUIFont"/>
              </a:rPr>
              <a:t>              </a:t>
            </a:r>
            <a:r>
              <a:rPr lang="en-US" altLang="ja-JP" sz="2000" b="0" i="0">
                <a:effectLst/>
                <a:latin typeface="UICTFontTextStyleBody"/>
              </a:rPr>
              <a:t>Better </a:t>
            </a:r>
            <a:r>
              <a:rPr lang="ja-JP" altLang="en-US" sz="2000" b="0" i="0">
                <a:effectLst/>
                <a:latin typeface="UICTFontTextStyleBody"/>
              </a:rPr>
              <a:t>            </a:t>
            </a:r>
            <a:r>
              <a:rPr lang="en-US" altLang="ja-JP" sz="2000" b="1" i="0">
                <a:effectLst/>
                <a:latin typeface="UICTFontTextStyleEmphasizedBody"/>
              </a:rPr>
              <a:t>hit</a:t>
            </a:r>
            <a:r>
              <a:rPr lang="en-US" altLang="ja-JP" sz="2000" b="0" i="0">
                <a:effectLst/>
                <a:latin typeface="UICTFontTextStyleBody"/>
              </a:rPr>
              <a:t> me, baby, </a:t>
            </a:r>
            <a:r>
              <a:rPr lang="ja-JP" altLang="en-US" sz="2000" b="0" i="0">
                <a:effectLst/>
                <a:latin typeface="UICTFontTextStyleBody"/>
              </a:rPr>
              <a:t> </a:t>
            </a:r>
            <a:r>
              <a:rPr lang="en-US" altLang="ja-JP" sz="2000" b="1" i="0">
                <a:effectLst/>
                <a:latin typeface="UICTFontTextStyleEmphasizedBody"/>
              </a:rPr>
              <a:t>one</a:t>
            </a:r>
            <a:r>
              <a:rPr lang="en-US" altLang="ja-JP" sz="2000" b="0" i="0">
                <a:effectLst/>
                <a:latin typeface="UICTFontTextStyleBody"/>
              </a:rPr>
              <a:t> </a:t>
            </a:r>
            <a:r>
              <a:rPr lang="ja-JP" altLang="en-US" sz="2000" b="0" i="0">
                <a:effectLst/>
                <a:latin typeface="UICTFontTextStyleBody"/>
              </a:rPr>
              <a:t>      </a:t>
            </a:r>
            <a:r>
              <a:rPr lang="en-US" altLang="ja-JP" sz="2000" b="0" i="0">
                <a:effectLst/>
                <a:latin typeface="UICTFontTextStyleBody"/>
              </a:rPr>
              <a:t>more </a:t>
            </a:r>
            <a:r>
              <a:rPr lang="en-US" altLang="ja-JP" sz="2000" b="1" i="0">
                <a:effectLst/>
                <a:latin typeface="UICTFontTextStyleEmphasizedBody"/>
              </a:rPr>
              <a:t>time</a:t>
            </a:r>
            <a:endParaRPr lang="en-US" altLang="ja-JP" sz="2000">
              <a:effectLst/>
              <a:latin typeface=".AppleSystemUIFont"/>
            </a:endParaRPr>
          </a:p>
          <a:p>
            <a:pPr algn="l"/>
            <a:endParaRPr lang="ja-JP" altLang="en-US"/>
          </a:p>
        </p:txBody>
      </p:sp>
      <p:pic>
        <p:nvPicPr>
          <p:cNvPr id="18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55DAA21E-1DB4-2EB8-1622-A19D0B8AD5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899525" y="48990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119589"/>
      </p:ext>
    </p:extLst>
  </p:cSld>
  <p:clrMapOvr>
    <a:masterClrMapping/>
  </p:clrMapOvr>
  <p:transition advTm="28472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472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CE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8001000" y="0"/>
            <a:ext cx="10287000" cy="10287000"/>
          </a:xfrm>
          <a:custGeom>
            <a:avLst/>
            <a:gdLst/>
            <a:ahLst/>
            <a:cxnLst/>
            <a:rect l="l" t="t" r="r" b="b"/>
            <a:pathLst>
              <a:path w="10287000" h="10287000">
                <a:moveTo>
                  <a:pt x="10287000" y="0"/>
                </a:moveTo>
                <a:lnTo>
                  <a:pt x="0" y="0"/>
                </a:lnTo>
                <a:lnTo>
                  <a:pt x="0" y="10287000"/>
                </a:lnTo>
                <a:lnTo>
                  <a:pt x="10287000" y="1028700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38228" r="-38228"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12" name="AutoShape 12"/>
          <p:cNvSpPr/>
          <p:nvPr/>
        </p:nvSpPr>
        <p:spPr>
          <a:xfrm rot="-10800000">
            <a:off x="0" y="1531313"/>
            <a:ext cx="3979409" cy="0"/>
          </a:xfrm>
          <a:prstGeom prst="line">
            <a:avLst/>
          </a:prstGeom>
          <a:ln w="28575" cap="rnd">
            <a:solidFill>
              <a:srgbClr val="D4293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JP"/>
          </a:p>
        </p:txBody>
      </p:sp>
      <p:sp>
        <p:nvSpPr>
          <p:cNvPr id="13" name="AutoShape 13"/>
          <p:cNvSpPr/>
          <p:nvPr/>
        </p:nvSpPr>
        <p:spPr>
          <a:xfrm rot="-10800000">
            <a:off x="14308626" y="1531313"/>
            <a:ext cx="3979374" cy="0"/>
          </a:xfrm>
          <a:prstGeom prst="line">
            <a:avLst/>
          </a:prstGeom>
          <a:ln w="28575" cap="rnd">
            <a:solidFill>
              <a:srgbClr val="D4293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JP"/>
          </a:p>
        </p:txBody>
      </p:sp>
      <p:sp>
        <p:nvSpPr>
          <p:cNvPr id="15" name="Freeform 15"/>
          <p:cNvSpPr/>
          <p:nvPr/>
        </p:nvSpPr>
        <p:spPr>
          <a:xfrm>
            <a:off x="13204059" y="1263162"/>
            <a:ext cx="602585" cy="536300"/>
          </a:xfrm>
          <a:custGeom>
            <a:avLst/>
            <a:gdLst/>
            <a:ahLst/>
            <a:cxnLst/>
            <a:rect l="l" t="t" r="r" b="b"/>
            <a:pathLst>
              <a:path w="602585" h="536300">
                <a:moveTo>
                  <a:pt x="0" y="0"/>
                </a:moveTo>
                <a:lnTo>
                  <a:pt x="602584" y="0"/>
                </a:lnTo>
                <a:lnTo>
                  <a:pt x="602584" y="536301"/>
                </a:lnTo>
                <a:lnTo>
                  <a:pt x="0" y="53630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BE6B9353-1184-DAF1-1DAC-4B8CC7E81FB1}"/>
              </a:ext>
            </a:extLst>
          </p:cNvPr>
          <p:cNvSpPr txBox="1"/>
          <p:nvPr/>
        </p:nvSpPr>
        <p:spPr>
          <a:xfrm>
            <a:off x="6531055" y="871257"/>
            <a:ext cx="8808209" cy="110799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ja-JP" altLang="en-US" sz="6600">
                <a:solidFill>
                  <a:srgbClr val="C00000"/>
                </a:solidFill>
                <a:ea typeface="ＭＳ Ｐゴシック"/>
                <a:cs typeface="Calibri"/>
              </a:rPr>
              <a:t>Quiz Question</a:t>
            </a:r>
          </a:p>
        </p:txBody>
      </p:sp>
      <p:sp>
        <p:nvSpPr>
          <p:cNvPr id="21" name="Freeform 15">
            <a:extLst>
              <a:ext uri="{FF2B5EF4-FFF2-40B4-BE49-F238E27FC236}">
                <a16:creationId xmlns:a16="http://schemas.microsoft.com/office/drawing/2014/main" id="{14824FF7-DF63-78DD-5138-1C8C36575F3E}"/>
              </a:ext>
            </a:extLst>
          </p:cNvPr>
          <p:cNvSpPr/>
          <p:nvPr/>
        </p:nvSpPr>
        <p:spPr>
          <a:xfrm>
            <a:off x="4570525" y="1263162"/>
            <a:ext cx="602585" cy="536300"/>
          </a:xfrm>
          <a:custGeom>
            <a:avLst/>
            <a:gdLst/>
            <a:ahLst/>
            <a:cxnLst/>
            <a:rect l="l" t="t" r="r" b="b"/>
            <a:pathLst>
              <a:path w="602585" h="536300">
                <a:moveTo>
                  <a:pt x="0" y="0"/>
                </a:moveTo>
                <a:lnTo>
                  <a:pt x="602584" y="0"/>
                </a:lnTo>
                <a:lnTo>
                  <a:pt x="602584" y="536301"/>
                </a:lnTo>
                <a:lnTo>
                  <a:pt x="0" y="53630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6611E6B5-B190-76D7-A735-511C0BAA5A54}"/>
              </a:ext>
            </a:extLst>
          </p:cNvPr>
          <p:cNvSpPr/>
          <p:nvPr/>
        </p:nvSpPr>
        <p:spPr>
          <a:xfrm>
            <a:off x="1765133" y="2120290"/>
            <a:ext cx="14752047" cy="7742344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D4293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ja-JP" altLang="en-US">
                <a:ea typeface="ＭＳ Ｐゴシック"/>
                <a:cs typeface="Calibri"/>
              </a:rPr>
              <a:t>yaki</a:t>
            </a:r>
            <a:endParaRPr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E4105B6-84B5-4452-F4B2-7E2EACE0BEC4}"/>
              </a:ext>
            </a:extLst>
          </p:cNvPr>
          <p:cNvSpPr txBox="1"/>
          <p:nvPr/>
        </p:nvSpPr>
        <p:spPr>
          <a:xfrm>
            <a:off x="2397697" y="2583540"/>
            <a:ext cx="12969805" cy="618630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ja-JP" altLang="en-US" sz="3600">
                <a:ea typeface="ＭＳ Ｐゴシック"/>
                <a:cs typeface="Calibri"/>
              </a:rPr>
              <a:t>①What is the topic of this song? Please say in a word.</a:t>
            </a:r>
          </a:p>
          <a:p>
            <a:r>
              <a:rPr lang="ja-JP" altLang="en-US" sz="3600">
                <a:ea typeface="ＭＳ Ｐゴシック"/>
                <a:cs typeface="Calibri"/>
              </a:rPr>
              <a:t>                                                    </a:t>
            </a:r>
          </a:p>
          <a:p>
            <a:endParaRPr lang="ja-JP" altLang="en-US" sz="3600">
              <a:ea typeface="ＭＳ Ｐゴシック"/>
              <a:cs typeface="Calibri"/>
            </a:endParaRPr>
          </a:p>
          <a:p>
            <a:r>
              <a:rPr lang="ja-JP" altLang="en-US" sz="3600">
                <a:ea typeface="ＭＳ Ｐゴシック"/>
                <a:cs typeface="Calibri"/>
              </a:rPr>
              <a:t>②Listenning this song, which do you think "2002" is a happy song or a sad song?</a:t>
            </a:r>
          </a:p>
          <a:p>
            <a:r>
              <a:rPr lang="ja-JP" altLang="en-US" sz="3600">
                <a:ea typeface="ＭＳ Ｐゴシック"/>
                <a:cs typeface="Calibri"/>
              </a:rPr>
              <a:t>                                                   </a:t>
            </a:r>
          </a:p>
          <a:p>
            <a:r>
              <a:rPr lang="ja-JP" altLang="en-US" sz="3600">
                <a:ea typeface="ＭＳ Ｐゴシック"/>
                <a:cs typeface="Calibri"/>
              </a:rPr>
              <a:t>③In this song, there was a scene students were tied up with </a:t>
            </a:r>
          </a:p>
          <a:p>
            <a:r>
              <a:rPr lang="ja-JP" altLang="en-US" sz="3600">
                <a:ea typeface="ＭＳ Ｐゴシック"/>
                <a:cs typeface="Calibri"/>
              </a:rPr>
              <a:t>Ropes. What is it called?   (We hear this in our class.)</a:t>
            </a:r>
          </a:p>
          <a:p>
            <a:endParaRPr lang="ja-JP" altLang="en-US" sz="3600">
              <a:ea typeface="ＭＳ Ｐゴシック"/>
              <a:cs typeface="Calibri"/>
            </a:endParaRPr>
          </a:p>
          <a:p>
            <a:r>
              <a:rPr lang="ja-JP" altLang="en-US" sz="3600">
                <a:ea typeface="ＭＳ Ｐゴシック"/>
                <a:cs typeface="Calibri"/>
              </a:rPr>
              <a:t>④Where is Anne Mary from?</a:t>
            </a:r>
          </a:p>
          <a:p>
            <a:endParaRPr lang="ja-JP" altLang="en-US" sz="3600">
              <a:ea typeface="ＭＳ Ｐゴシック"/>
              <a:cs typeface="Calibri"/>
            </a:endParaRPr>
          </a:p>
        </p:txBody>
      </p:sp>
      <p:pic>
        <p:nvPicPr>
          <p:cNvPr id="4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FA26E404-A925-A4E6-FD3A-7659181E402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899525" y="48990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493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928"/>
    </mc:Choice>
    <mc:Fallback xmlns="">
      <p:transition spd="slow" advTm="5592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92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CE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8001000" y="0"/>
            <a:ext cx="10287000" cy="10287000"/>
          </a:xfrm>
          <a:custGeom>
            <a:avLst/>
            <a:gdLst/>
            <a:ahLst/>
            <a:cxnLst/>
            <a:rect l="l" t="t" r="r" b="b"/>
            <a:pathLst>
              <a:path w="10287000" h="10287000">
                <a:moveTo>
                  <a:pt x="10287000" y="0"/>
                </a:moveTo>
                <a:lnTo>
                  <a:pt x="0" y="0"/>
                </a:lnTo>
                <a:lnTo>
                  <a:pt x="0" y="10287000"/>
                </a:lnTo>
                <a:lnTo>
                  <a:pt x="10287000" y="1028700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38228" r="-38228"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3" name="Freeform 3"/>
          <p:cNvSpPr/>
          <p:nvPr/>
        </p:nvSpPr>
        <p:spPr>
          <a:xfrm>
            <a:off x="4523922" y="523422"/>
            <a:ext cx="9240157" cy="9240157"/>
          </a:xfrm>
          <a:custGeom>
            <a:avLst/>
            <a:gdLst/>
            <a:ahLst/>
            <a:cxnLst/>
            <a:rect l="l" t="t" r="r" b="b"/>
            <a:pathLst>
              <a:path w="9240157" h="9240157">
                <a:moveTo>
                  <a:pt x="0" y="0"/>
                </a:moveTo>
                <a:lnTo>
                  <a:pt x="9240156" y="0"/>
                </a:lnTo>
                <a:lnTo>
                  <a:pt x="9240156" y="9240156"/>
                </a:lnTo>
                <a:lnTo>
                  <a:pt x="0" y="924015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JP"/>
          </a:p>
        </p:txBody>
      </p:sp>
      <p:grpSp>
        <p:nvGrpSpPr>
          <p:cNvPr id="4" name="Group 4"/>
          <p:cNvGrpSpPr/>
          <p:nvPr/>
        </p:nvGrpSpPr>
        <p:grpSpPr>
          <a:xfrm>
            <a:off x="8385195" y="6977210"/>
            <a:ext cx="1517611" cy="352534"/>
            <a:chOff x="0" y="0"/>
            <a:chExt cx="2023481" cy="47004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12946" cy="470045"/>
            </a:xfrm>
            <a:custGeom>
              <a:avLst/>
              <a:gdLst/>
              <a:ahLst/>
              <a:cxnLst/>
              <a:rect l="l" t="t" r="r" b="b"/>
              <a:pathLst>
                <a:path w="512946" h="470045">
                  <a:moveTo>
                    <a:pt x="0" y="0"/>
                  </a:moveTo>
                  <a:lnTo>
                    <a:pt x="512946" y="0"/>
                  </a:lnTo>
                  <a:lnTo>
                    <a:pt x="512946" y="470045"/>
                  </a:lnTo>
                  <a:lnTo>
                    <a:pt x="0" y="4700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sp>
          <p:nvSpPr>
            <p:cNvPr id="6" name="Freeform 6"/>
            <p:cNvSpPr/>
            <p:nvPr/>
          </p:nvSpPr>
          <p:spPr>
            <a:xfrm>
              <a:off x="755267" y="0"/>
              <a:ext cx="512946" cy="470045"/>
            </a:xfrm>
            <a:custGeom>
              <a:avLst/>
              <a:gdLst/>
              <a:ahLst/>
              <a:cxnLst/>
              <a:rect l="l" t="t" r="r" b="b"/>
              <a:pathLst>
                <a:path w="512946" h="470045">
                  <a:moveTo>
                    <a:pt x="0" y="0"/>
                  </a:moveTo>
                  <a:lnTo>
                    <a:pt x="512946" y="0"/>
                  </a:lnTo>
                  <a:lnTo>
                    <a:pt x="512946" y="470045"/>
                  </a:lnTo>
                  <a:lnTo>
                    <a:pt x="0" y="4700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sp>
          <p:nvSpPr>
            <p:cNvPr id="7" name="Freeform 7"/>
            <p:cNvSpPr/>
            <p:nvPr/>
          </p:nvSpPr>
          <p:spPr>
            <a:xfrm>
              <a:off x="1510535" y="0"/>
              <a:ext cx="512946" cy="470045"/>
            </a:xfrm>
            <a:custGeom>
              <a:avLst/>
              <a:gdLst/>
              <a:ahLst/>
              <a:cxnLst/>
              <a:rect l="l" t="t" r="r" b="b"/>
              <a:pathLst>
                <a:path w="512946" h="470045">
                  <a:moveTo>
                    <a:pt x="0" y="0"/>
                  </a:moveTo>
                  <a:lnTo>
                    <a:pt x="512946" y="0"/>
                  </a:lnTo>
                  <a:lnTo>
                    <a:pt x="512946" y="470045"/>
                  </a:lnTo>
                  <a:lnTo>
                    <a:pt x="0" y="4700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385195" y="3085487"/>
            <a:ext cx="1517611" cy="352534"/>
            <a:chOff x="0" y="0"/>
            <a:chExt cx="2023481" cy="47004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12946" cy="470045"/>
            </a:xfrm>
            <a:custGeom>
              <a:avLst/>
              <a:gdLst/>
              <a:ahLst/>
              <a:cxnLst/>
              <a:rect l="l" t="t" r="r" b="b"/>
              <a:pathLst>
                <a:path w="512946" h="470045">
                  <a:moveTo>
                    <a:pt x="0" y="0"/>
                  </a:moveTo>
                  <a:lnTo>
                    <a:pt x="512946" y="0"/>
                  </a:lnTo>
                  <a:lnTo>
                    <a:pt x="512946" y="470045"/>
                  </a:lnTo>
                  <a:lnTo>
                    <a:pt x="0" y="4700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755267" y="0"/>
              <a:ext cx="512946" cy="470045"/>
            </a:xfrm>
            <a:custGeom>
              <a:avLst/>
              <a:gdLst/>
              <a:ahLst/>
              <a:cxnLst/>
              <a:rect l="l" t="t" r="r" b="b"/>
              <a:pathLst>
                <a:path w="512946" h="470045">
                  <a:moveTo>
                    <a:pt x="0" y="0"/>
                  </a:moveTo>
                  <a:lnTo>
                    <a:pt x="512946" y="0"/>
                  </a:lnTo>
                  <a:lnTo>
                    <a:pt x="512946" y="470045"/>
                  </a:lnTo>
                  <a:lnTo>
                    <a:pt x="0" y="4700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1510535" y="0"/>
              <a:ext cx="512946" cy="470045"/>
            </a:xfrm>
            <a:custGeom>
              <a:avLst/>
              <a:gdLst/>
              <a:ahLst/>
              <a:cxnLst/>
              <a:rect l="l" t="t" r="r" b="b"/>
              <a:pathLst>
                <a:path w="512946" h="470045">
                  <a:moveTo>
                    <a:pt x="0" y="0"/>
                  </a:moveTo>
                  <a:lnTo>
                    <a:pt x="512946" y="0"/>
                  </a:lnTo>
                  <a:lnTo>
                    <a:pt x="512946" y="470045"/>
                  </a:lnTo>
                  <a:lnTo>
                    <a:pt x="0" y="4700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sp>
        <p:nvSpPr>
          <p:cNvPr id="12" name="TextBox 12"/>
          <p:cNvSpPr txBox="1"/>
          <p:nvPr/>
        </p:nvSpPr>
        <p:spPr>
          <a:xfrm rot="-5400000">
            <a:off x="14494656" y="4376738"/>
            <a:ext cx="7434686" cy="1533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999"/>
              </a:lnSpc>
            </a:pPr>
            <a:r>
              <a:rPr lang="en-US" sz="9999" b="1" spc="499">
                <a:solidFill>
                  <a:srgbClr val="D4293D">
                    <a:alpha val="49804"/>
                  </a:srgbClr>
                </a:solidFill>
                <a:latin typeface="Barlow Heavy"/>
                <a:ea typeface="Barlow Heavy"/>
                <a:cs typeface="Barlow Heavy"/>
                <a:sym typeface="Barlow Heavy"/>
              </a:rPr>
              <a:t>VALENTINE</a:t>
            </a:r>
          </a:p>
        </p:txBody>
      </p:sp>
      <p:sp>
        <p:nvSpPr>
          <p:cNvPr id="13" name="TextBox 13"/>
          <p:cNvSpPr txBox="1"/>
          <p:nvPr/>
        </p:nvSpPr>
        <p:spPr>
          <a:xfrm rot="-5400000">
            <a:off x="-3722106" y="4376738"/>
            <a:ext cx="7434686" cy="1533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999"/>
              </a:lnSpc>
            </a:pPr>
            <a:r>
              <a:rPr lang="en-US" sz="9999" b="1" spc="499">
                <a:solidFill>
                  <a:srgbClr val="D4293D">
                    <a:alpha val="49804"/>
                  </a:srgbClr>
                </a:solidFill>
                <a:latin typeface="Barlow Heavy"/>
                <a:ea typeface="Barlow Heavy"/>
                <a:cs typeface="Barlow Heavy"/>
                <a:sym typeface="Barlow Heavy"/>
              </a:rPr>
              <a:t>VALENTINE</a:t>
            </a:r>
          </a:p>
        </p:txBody>
      </p:sp>
      <p:sp>
        <p:nvSpPr>
          <p:cNvPr id="15" name="AutoShape 15"/>
          <p:cNvSpPr/>
          <p:nvPr/>
        </p:nvSpPr>
        <p:spPr>
          <a:xfrm rot="5400000">
            <a:off x="2661733" y="-965810"/>
            <a:ext cx="10533" cy="5334003"/>
          </a:xfrm>
          <a:prstGeom prst="line">
            <a:avLst/>
          </a:prstGeom>
          <a:ln w="28575" cap="rnd">
            <a:solidFill>
              <a:srgbClr val="D4293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JP"/>
          </a:p>
        </p:txBody>
      </p:sp>
      <p:sp>
        <p:nvSpPr>
          <p:cNvPr id="16" name="TextBox 16"/>
          <p:cNvSpPr txBox="1"/>
          <p:nvPr/>
        </p:nvSpPr>
        <p:spPr>
          <a:xfrm>
            <a:off x="6493182" y="4230315"/>
            <a:ext cx="5301636" cy="9847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79"/>
              </a:lnSpc>
            </a:pPr>
            <a:r>
              <a:rPr lang="en-US" sz="6399" b="1">
                <a:solidFill>
                  <a:srgbClr val="D4293D"/>
                </a:solidFill>
                <a:latin typeface="Barlow Heavy"/>
                <a:ea typeface="Barlow Heavy"/>
                <a:cs typeface="Barlow Heavy"/>
                <a:sym typeface="Barlow Heavy"/>
              </a:rPr>
              <a:t>And all that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307932" y="4954285"/>
            <a:ext cx="3672137" cy="12211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00"/>
              </a:lnSpc>
            </a:pPr>
            <a:r>
              <a:rPr lang="en-US" sz="8000">
                <a:solidFill>
                  <a:srgbClr val="D4293D"/>
                </a:solidFill>
                <a:latin typeface="Holiday"/>
                <a:ea typeface="Holiday"/>
                <a:cs typeface="Holiday"/>
                <a:sym typeface="Holiday"/>
              </a:rPr>
              <a:t>we could be</a:t>
            </a:r>
          </a:p>
        </p:txBody>
      </p:sp>
      <p:sp>
        <p:nvSpPr>
          <p:cNvPr id="18" name="Freeform 18"/>
          <p:cNvSpPr/>
          <p:nvPr/>
        </p:nvSpPr>
        <p:spPr>
          <a:xfrm rot="5400000">
            <a:off x="1564661" y="4875350"/>
            <a:ext cx="602585" cy="536300"/>
          </a:xfrm>
          <a:custGeom>
            <a:avLst/>
            <a:gdLst/>
            <a:ahLst/>
            <a:cxnLst/>
            <a:rect l="l" t="t" r="r" b="b"/>
            <a:pathLst>
              <a:path w="602585" h="536300">
                <a:moveTo>
                  <a:pt x="0" y="0"/>
                </a:moveTo>
                <a:lnTo>
                  <a:pt x="602585" y="0"/>
                </a:lnTo>
                <a:lnTo>
                  <a:pt x="602585" y="536300"/>
                </a:lnTo>
                <a:lnTo>
                  <a:pt x="0" y="5363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19" name="Freeform 19"/>
          <p:cNvSpPr/>
          <p:nvPr/>
        </p:nvSpPr>
        <p:spPr>
          <a:xfrm>
            <a:off x="12028374" y="1132580"/>
            <a:ext cx="602585" cy="762505"/>
          </a:xfrm>
          <a:custGeom>
            <a:avLst/>
            <a:gdLst/>
            <a:ahLst/>
            <a:cxnLst/>
            <a:rect l="l" t="t" r="r" b="b"/>
            <a:pathLst>
              <a:path w="602585" h="536300">
                <a:moveTo>
                  <a:pt x="0" y="0"/>
                </a:moveTo>
                <a:lnTo>
                  <a:pt x="602585" y="0"/>
                </a:lnTo>
                <a:lnTo>
                  <a:pt x="602585" y="536300"/>
                </a:lnTo>
                <a:lnTo>
                  <a:pt x="0" y="5363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20" name="四角形: 角を丸くする 19">
            <a:extLst>
              <a:ext uri="{FF2B5EF4-FFF2-40B4-BE49-F238E27FC236}">
                <a16:creationId xmlns:a16="http://schemas.microsoft.com/office/drawing/2014/main" id="{3B84D947-F087-6FF0-3B1B-A5385EB14715}"/>
              </a:ext>
            </a:extLst>
          </p:cNvPr>
          <p:cNvSpPr/>
          <p:nvPr/>
        </p:nvSpPr>
        <p:spPr>
          <a:xfrm>
            <a:off x="1765133" y="2120290"/>
            <a:ext cx="14752047" cy="7742344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D4293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ja-JP" altLang="en-US">
                <a:ea typeface="ＭＳ Ｐゴシック"/>
                <a:cs typeface="Calibri"/>
              </a:rPr>
              <a:t>ki</a:t>
            </a:r>
            <a:endParaRPr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8B62ACE-A63E-1671-F1BC-7AFDF4EC8A88}"/>
              </a:ext>
            </a:extLst>
          </p:cNvPr>
          <p:cNvSpPr txBox="1"/>
          <p:nvPr/>
        </p:nvSpPr>
        <p:spPr>
          <a:xfrm>
            <a:off x="2718898" y="2666737"/>
            <a:ext cx="12643733" cy="7017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dirty="0">
                <a:ea typeface="ＭＳ Ｐゴシック"/>
                <a:cs typeface="Calibri"/>
              </a:rPr>
              <a:t>①What is the topic of this song? Please say in a word.</a:t>
            </a:r>
          </a:p>
          <a:p>
            <a:r>
              <a:rPr lang="ja-JP" altLang="en-US" sz="3600" dirty="0">
                <a:ea typeface="ＭＳ Ｐゴシック"/>
                <a:cs typeface="Calibri"/>
              </a:rPr>
              <a:t>                                                    ⇒</a:t>
            </a:r>
            <a:r>
              <a:rPr lang="en-US" altLang="ja-JP" sz="3600" dirty="0">
                <a:solidFill>
                  <a:srgbClr val="C00000"/>
                </a:solidFill>
                <a:ea typeface="ＭＳ Ｐゴシック"/>
                <a:cs typeface="Calibri"/>
              </a:rPr>
              <a:t>First Love</a:t>
            </a:r>
            <a:r>
              <a:rPr lang="ja-JP" altLang="en-US" sz="3600" dirty="0">
                <a:solidFill>
                  <a:srgbClr val="C00000"/>
                </a:solidFill>
                <a:ea typeface="ＭＳ Ｐゴシック"/>
                <a:cs typeface="Calibri"/>
              </a:rPr>
              <a:t>♡</a:t>
            </a:r>
          </a:p>
          <a:p>
            <a:endParaRPr lang="ja-JP" altLang="en-US" sz="3600" dirty="0">
              <a:ea typeface="ＭＳ Ｐゴシック"/>
              <a:cs typeface="Calibri"/>
            </a:endParaRPr>
          </a:p>
          <a:p>
            <a:r>
              <a:rPr lang="ja-JP" altLang="en-US" sz="3600" dirty="0">
                <a:ea typeface="ＭＳ Ｐゴシック"/>
                <a:cs typeface="Calibri"/>
              </a:rPr>
              <a:t>②Listenning this song, which do you think "2002" is a happy song or a sad song?</a:t>
            </a:r>
            <a:endParaRPr lang="en-US" altLang="ja-JP" sz="3600" dirty="0">
              <a:ea typeface="ＭＳ Ｐゴシック"/>
              <a:cs typeface="Calibri"/>
            </a:endParaRPr>
          </a:p>
          <a:p>
            <a:r>
              <a:rPr lang="ja-JP" altLang="en-US" sz="3600" dirty="0">
                <a:ea typeface="ＭＳ Ｐゴシック"/>
                <a:cs typeface="Calibri"/>
              </a:rPr>
              <a:t>　　　　　　　　　　　　　　　　　　⇒</a:t>
            </a:r>
            <a:r>
              <a:rPr lang="en-US" altLang="ja-JP" sz="3600" dirty="0">
                <a:solidFill>
                  <a:srgbClr val="C00000"/>
                </a:solidFill>
                <a:ea typeface="ＭＳ Ｐゴシック"/>
                <a:cs typeface="Calibri"/>
              </a:rPr>
              <a:t>It’s</a:t>
            </a:r>
            <a:r>
              <a:rPr lang="ja-JP" altLang="en-US" sz="3600" dirty="0">
                <a:solidFill>
                  <a:srgbClr val="C00000"/>
                </a:solidFill>
                <a:ea typeface="ＭＳ Ｐゴシック"/>
                <a:cs typeface="Calibri"/>
              </a:rPr>
              <a:t> </a:t>
            </a:r>
            <a:r>
              <a:rPr lang="en-US" altLang="ja-JP" sz="3600" dirty="0">
                <a:solidFill>
                  <a:srgbClr val="C00000"/>
                </a:solidFill>
                <a:ea typeface="ＭＳ Ｐゴシック"/>
                <a:cs typeface="Calibri"/>
              </a:rPr>
              <a:t>happy</a:t>
            </a:r>
            <a:r>
              <a:rPr lang="ja-JP" altLang="en-US" sz="3600" dirty="0">
                <a:solidFill>
                  <a:srgbClr val="C00000"/>
                </a:solidFill>
                <a:ea typeface="ＭＳ Ｐゴシック"/>
                <a:cs typeface="Calibri"/>
              </a:rPr>
              <a:t> </a:t>
            </a:r>
            <a:r>
              <a:rPr lang="en-US" altLang="ja-JP" sz="3600" dirty="0">
                <a:solidFill>
                  <a:srgbClr val="C00000"/>
                </a:solidFill>
                <a:ea typeface="ＭＳ Ｐゴシック"/>
                <a:cs typeface="Calibri"/>
              </a:rPr>
              <a:t>song.</a:t>
            </a:r>
            <a:endParaRPr lang="ja-JP" altLang="en-US" sz="3600" dirty="0">
              <a:solidFill>
                <a:srgbClr val="C00000"/>
              </a:solidFill>
              <a:ea typeface="ＭＳ Ｐゴシック"/>
              <a:cs typeface="Calibri"/>
            </a:endParaRPr>
          </a:p>
          <a:p>
            <a:r>
              <a:rPr lang="ja-JP" altLang="en-US" sz="3600" dirty="0">
                <a:ea typeface="ＭＳ Ｐゴシック"/>
                <a:cs typeface="Calibri"/>
              </a:rPr>
              <a:t>                                                   </a:t>
            </a:r>
          </a:p>
          <a:p>
            <a:r>
              <a:rPr lang="ja-JP" altLang="en-US" sz="3600" dirty="0">
                <a:ea typeface="ＭＳ Ｐゴシック"/>
                <a:cs typeface="Calibri"/>
              </a:rPr>
              <a:t>③In this song, there was a scene students were tied up with </a:t>
            </a:r>
          </a:p>
          <a:p>
            <a:r>
              <a:rPr lang="ja-JP" altLang="en-US" sz="3600" dirty="0">
                <a:ea typeface="ＭＳ Ｐゴシック"/>
                <a:cs typeface="Calibri"/>
              </a:rPr>
              <a:t>Ropes. What is it called?   (We hear this in our class.)</a:t>
            </a:r>
            <a:endParaRPr lang="en-US" altLang="ja-JP" sz="3600" dirty="0">
              <a:ea typeface="ＭＳ Ｐゴシック"/>
              <a:cs typeface="Calibri"/>
            </a:endParaRPr>
          </a:p>
          <a:p>
            <a:r>
              <a:rPr lang="en-US" altLang="ja-JP" sz="3600" dirty="0">
                <a:ea typeface="ＭＳ Ｐゴシック"/>
                <a:cs typeface="Calibri"/>
              </a:rPr>
              <a:t>                                                   </a:t>
            </a:r>
            <a:r>
              <a:rPr lang="ja-JP" altLang="en-US" sz="3600" dirty="0">
                <a:ea typeface="ＭＳ Ｐゴシック"/>
                <a:cs typeface="Calibri"/>
              </a:rPr>
              <a:t>⇒</a:t>
            </a:r>
            <a:r>
              <a:rPr lang="en-US" altLang="ja-JP" sz="3600" dirty="0">
                <a:solidFill>
                  <a:srgbClr val="C00000"/>
                </a:solidFill>
                <a:ea typeface="ＭＳ Ｐゴシック"/>
                <a:cs typeface="Calibri"/>
              </a:rPr>
              <a:t>It’s</a:t>
            </a:r>
            <a:r>
              <a:rPr lang="ja-JP" altLang="en-US" sz="3600" dirty="0">
                <a:solidFill>
                  <a:srgbClr val="C00000"/>
                </a:solidFill>
                <a:ea typeface="ＭＳ Ｐゴシック"/>
                <a:cs typeface="Calibri"/>
              </a:rPr>
              <a:t>　</a:t>
            </a:r>
            <a:r>
              <a:rPr lang="en-US" altLang="ja-JP" sz="3600" dirty="0">
                <a:solidFill>
                  <a:srgbClr val="C00000"/>
                </a:solidFill>
                <a:ea typeface="ＭＳ Ｐゴシック"/>
                <a:cs typeface="Calibri"/>
              </a:rPr>
              <a:t>puppet.</a:t>
            </a:r>
            <a:endParaRPr lang="ja-JP" altLang="en-US" sz="3600" dirty="0">
              <a:solidFill>
                <a:srgbClr val="C00000"/>
              </a:solidFill>
              <a:ea typeface="ＭＳ Ｐゴシック"/>
              <a:cs typeface="Calibri"/>
            </a:endParaRPr>
          </a:p>
          <a:p>
            <a:endParaRPr lang="ja-JP" altLang="en-US" sz="3600" dirty="0">
              <a:ea typeface="ＭＳ Ｐゴシック"/>
              <a:cs typeface="Calibri"/>
            </a:endParaRPr>
          </a:p>
          <a:p>
            <a:r>
              <a:rPr lang="ja-JP" altLang="en-US" sz="3600" dirty="0">
                <a:ea typeface="ＭＳ Ｐゴシック"/>
                <a:cs typeface="Calibri"/>
              </a:rPr>
              <a:t>④Where is Anne Mary from?     ⇒</a:t>
            </a:r>
            <a:r>
              <a:rPr lang="en-US" altLang="ja-JP" sz="3600" dirty="0">
                <a:solidFill>
                  <a:srgbClr val="C00000"/>
                </a:solidFill>
                <a:ea typeface="ＭＳ Ｐゴシック"/>
                <a:cs typeface="Calibri"/>
              </a:rPr>
              <a:t>She’s from England</a:t>
            </a:r>
            <a:r>
              <a:rPr lang="en-US" altLang="ja-JP" sz="3600" dirty="0">
                <a:ea typeface="ＭＳ Ｐゴシック"/>
                <a:cs typeface="Calibri"/>
              </a:rPr>
              <a:t>.</a:t>
            </a:r>
            <a:endParaRPr lang="ja-JP" altLang="en-US" sz="3600" dirty="0">
              <a:ea typeface="ＭＳ Ｐゴシック"/>
              <a:cs typeface="Calibri"/>
            </a:endParaRPr>
          </a:p>
          <a:p>
            <a:endParaRPr kumimoji="1" lang="ja-JP" altLang="en-US" dirty="0"/>
          </a:p>
        </p:txBody>
      </p:sp>
      <p:sp>
        <p:nvSpPr>
          <p:cNvPr id="22" name="AutoShape 15">
            <a:extLst>
              <a:ext uri="{FF2B5EF4-FFF2-40B4-BE49-F238E27FC236}">
                <a16:creationId xmlns:a16="http://schemas.microsoft.com/office/drawing/2014/main" id="{BE84B52B-0851-A4DE-670D-1BA12971A89E}"/>
              </a:ext>
            </a:extLst>
          </p:cNvPr>
          <p:cNvSpPr/>
          <p:nvPr/>
        </p:nvSpPr>
        <p:spPr>
          <a:xfrm rot="5400000">
            <a:off x="15357364" y="-965809"/>
            <a:ext cx="10533" cy="5334003"/>
          </a:xfrm>
          <a:prstGeom prst="line">
            <a:avLst/>
          </a:prstGeom>
          <a:ln w="28575" cap="rnd">
            <a:solidFill>
              <a:srgbClr val="D4293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JP"/>
          </a:p>
        </p:txBody>
      </p:sp>
      <p:sp>
        <p:nvSpPr>
          <p:cNvPr id="23" name="Freeform 19">
            <a:extLst>
              <a:ext uri="{FF2B5EF4-FFF2-40B4-BE49-F238E27FC236}">
                <a16:creationId xmlns:a16="http://schemas.microsoft.com/office/drawing/2014/main" id="{514FDA7C-AB40-44E3-DAFE-BA509127B3AA}"/>
              </a:ext>
            </a:extLst>
          </p:cNvPr>
          <p:cNvSpPr/>
          <p:nvPr/>
        </p:nvSpPr>
        <p:spPr>
          <a:xfrm>
            <a:off x="5462281" y="1179194"/>
            <a:ext cx="602585" cy="762505"/>
          </a:xfrm>
          <a:custGeom>
            <a:avLst/>
            <a:gdLst/>
            <a:ahLst/>
            <a:cxnLst/>
            <a:rect l="l" t="t" r="r" b="b"/>
            <a:pathLst>
              <a:path w="602585" h="536300">
                <a:moveTo>
                  <a:pt x="0" y="0"/>
                </a:moveTo>
                <a:lnTo>
                  <a:pt x="602585" y="0"/>
                </a:lnTo>
                <a:lnTo>
                  <a:pt x="602585" y="536300"/>
                </a:lnTo>
                <a:lnTo>
                  <a:pt x="0" y="5363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ABF5DBDB-E80C-514C-BE7B-B662805BC603}"/>
              </a:ext>
            </a:extLst>
          </p:cNvPr>
          <p:cNvSpPr txBox="1"/>
          <p:nvPr/>
        </p:nvSpPr>
        <p:spPr>
          <a:xfrm>
            <a:off x="6129853" y="1179194"/>
            <a:ext cx="60386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dirty="0">
                <a:solidFill>
                  <a:srgbClr val="D4293D"/>
                </a:solidFill>
              </a:rPr>
              <a:t>Answer of  Quiz Question</a:t>
            </a:r>
            <a:endParaRPr kumimoji="1" lang="ja-JP" altLang="en-US" sz="4400" dirty="0">
              <a:solidFill>
                <a:srgbClr val="D4293D"/>
              </a:solidFill>
            </a:endParaRPr>
          </a:p>
        </p:txBody>
      </p:sp>
      <p:pic>
        <p:nvPicPr>
          <p:cNvPr id="25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4FB92811-1506-1B2C-F826-C78C610EAF9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5674543" y="720336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168121"/>
      </p:ext>
    </p:extLst>
  </p:cSld>
  <p:clrMapOvr>
    <a:masterClrMapping/>
  </p:clrMapOvr>
  <p:transition advTm="39883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883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CE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2000250"/>
            <a:ext cx="14287500" cy="14287500"/>
          </a:xfrm>
          <a:custGeom>
            <a:avLst/>
            <a:gdLst/>
            <a:ahLst/>
            <a:cxnLst/>
            <a:rect l="l" t="t" r="r" b="b"/>
            <a:pathLst>
              <a:path w="14287500" h="14287500">
                <a:moveTo>
                  <a:pt x="0" y="0"/>
                </a:moveTo>
                <a:lnTo>
                  <a:pt x="14287500" y="0"/>
                </a:lnTo>
                <a:lnTo>
                  <a:pt x="14287500" y="14287500"/>
                </a:lnTo>
                <a:lnTo>
                  <a:pt x="0" y="142875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38228" r="-38228"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3" name="Freeform 3"/>
          <p:cNvSpPr/>
          <p:nvPr/>
        </p:nvSpPr>
        <p:spPr>
          <a:xfrm>
            <a:off x="4523922" y="523422"/>
            <a:ext cx="9240157" cy="9240157"/>
          </a:xfrm>
          <a:custGeom>
            <a:avLst/>
            <a:gdLst/>
            <a:ahLst/>
            <a:cxnLst/>
            <a:rect l="l" t="t" r="r" b="b"/>
            <a:pathLst>
              <a:path w="9240157" h="9240157">
                <a:moveTo>
                  <a:pt x="0" y="0"/>
                </a:moveTo>
                <a:lnTo>
                  <a:pt x="9240156" y="0"/>
                </a:lnTo>
                <a:lnTo>
                  <a:pt x="9240156" y="9240156"/>
                </a:lnTo>
                <a:lnTo>
                  <a:pt x="0" y="924015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JP"/>
          </a:p>
        </p:txBody>
      </p:sp>
      <p:grpSp>
        <p:nvGrpSpPr>
          <p:cNvPr id="4" name="Group 4"/>
          <p:cNvGrpSpPr/>
          <p:nvPr/>
        </p:nvGrpSpPr>
        <p:grpSpPr>
          <a:xfrm>
            <a:off x="2090542" y="2057365"/>
            <a:ext cx="15168875" cy="7200935"/>
            <a:chOff x="0" y="0"/>
            <a:chExt cx="20225166" cy="9601246"/>
          </a:xfrm>
        </p:grpSpPr>
        <p:sp>
          <p:nvSpPr>
            <p:cNvPr id="5" name="AutoShape 5"/>
            <p:cNvSpPr/>
            <p:nvPr/>
          </p:nvSpPr>
          <p:spPr>
            <a:xfrm rot="5400000">
              <a:off x="15405493" y="4781573"/>
              <a:ext cx="9601246" cy="0"/>
            </a:xfrm>
            <a:prstGeom prst="line">
              <a:avLst/>
            </a:prstGeom>
            <a:ln w="38100" cap="rnd">
              <a:solidFill>
                <a:srgbClr val="D4293D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JP"/>
            </a:p>
          </p:txBody>
        </p:sp>
        <p:sp>
          <p:nvSpPr>
            <p:cNvPr id="6" name="AutoShape 6"/>
            <p:cNvSpPr/>
            <p:nvPr/>
          </p:nvSpPr>
          <p:spPr>
            <a:xfrm rot="-10800000">
              <a:off x="0" y="9563146"/>
              <a:ext cx="20187066" cy="0"/>
            </a:xfrm>
            <a:prstGeom prst="line">
              <a:avLst/>
            </a:prstGeom>
            <a:ln w="38100" cap="rnd">
              <a:solidFill>
                <a:srgbClr val="D4293D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JP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000160" y="1028700"/>
            <a:ext cx="15168875" cy="7200935"/>
            <a:chOff x="0" y="0"/>
            <a:chExt cx="20225166" cy="9601246"/>
          </a:xfrm>
        </p:grpSpPr>
        <p:sp>
          <p:nvSpPr>
            <p:cNvPr id="8" name="AutoShape 8"/>
            <p:cNvSpPr/>
            <p:nvPr/>
          </p:nvSpPr>
          <p:spPr>
            <a:xfrm rot="5400000">
              <a:off x="-4781573" y="4781573"/>
              <a:ext cx="9601246" cy="0"/>
            </a:xfrm>
            <a:prstGeom prst="line">
              <a:avLst/>
            </a:prstGeom>
            <a:ln w="38100" cap="rnd">
              <a:solidFill>
                <a:srgbClr val="D4293D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JP"/>
            </a:p>
          </p:txBody>
        </p:sp>
        <p:sp>
          <p:nvSpPr>
            <p:cNvPr id="9" name="AutoShape 9"/>
            <p:cNvSpPr/>
            <p:nvPr/>
          </p:nvSpPr>
          <p:spPr>
            <a:xfrm rot="-10800000">
              <a:off x="38100" y="0"/>
              <a:ext cx="20187066" cy="0"/>
            </a:xfrm>
            <a:prstGeom prst="line">
              <a:avLst/>
            </a:prstGeom>
            <a:ln w="38100" cap="rnd">
              <a:solidFill>
                <a:srgbClr val="D4293D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JP"/>
            </a:p>
          </p:txBody>
        </p:sp>
      </p:grpSp>
      <p:sp>
        <p:nvSpPr>
          <p:cNvPr id="10" name="Freeform 10"/>
          <p:cNvSpPr/>
          <p:nvPr/>
        </p:nvSpPr>
        <p:spPr>
          <a:xfrm>
            <a:off x="727442" y="8990150"/>
            <a:ext cx="602585" cy="536300"/>
          </a:xfrm>
          <a:custGeom>
            <a:avLst/>
            <a:gdLst/>
            <a:ahLst/>
            <a:cxnLst/>
            <a:rect l="l" t="t" r="r" b="b"/>
            <a:pathLst>
              <a:path w="602585" h="536300">
                <a:moveTo>
                  <a:pt x="0" y="0"/>
                </a:moveTo>
                <a:lnTo>
                  <a:pt x="602585" y="0"/>
                </a:lnTo>
                <a:lnTo>
                  <a:pt x="602585" y="536300"/>
                </a:lnTo>
                <a:lnTo>
                  <a:pt x="0" y="5363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11" name="Freeform 11"/>
          <p:cNvSpPr/>
          <p:nvPr/>
        </p:nvSpPr>
        <p:spPr>
          <a:xfrm>
            <a:off x="16929549" y="760550"/>
            <a:ext cx="602585" cy="536300"/>
          </a:xfrm>
          <a:custGeom>
            <a:avLst/>
            <a:gdLst/>
            <a:ahLst/>
            <a:cxnLst/>
            <a:rect l="l" t="t" r="r" b="b"/>
            <a:pathLst>
              <a:path w="602585" h="536300">
                <a:moveTo>
                  <a:pt x="0" y="0"/>
                </a:moveTo>
                <a:lnTo>
                  <a:pt x="602585" y="0"/>
                </a:lnTo>
                <a:lnTo>
                  <a:pt x="602585" y="536300"/>
                </a:lnTo>
                <a:lnTo>
                  <a:pt x="0" y="5363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14" name="TextBox 14"/>
          <p:cNvSpPr txBox="1"/>
          <p:nvPr/>
        </p:nvSpPr>
        <p:spPr>
          <a:xfrm>
            <a:off x="5370030" y="4040634"/>
            <a:ext cx="7730387" cy="22057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640"/>
              </a:lnSpc>
            </a:pPr>
            <a:r>
              <a:rPr lang="en-US" sz="7200" b="1" spc="359" dirty="0">
                <a:solidFill>
                  <a:srgbClr val="D4293D"/>
                </a:solidFill>
                <a:latin typeface="Barlow Heavy"/>
                <a:ea typeface="Barlow Heavy"/>
                <a:cs typeface="Barlow Heavy"/>
                <a:sym typeface="Barlow Heavy"/>
              </a:rPr>
              <a:t>Thank you for listening!!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5543533" y="-676278"/>
            <a:ext cx="7200935" cy="13430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500"/>
              </a:lnSpc>
            </a:pPr>
            <a:r>
              <a:rPr lang="en-US" sz="8750" b="1" spc="437" dirty="0">
                <a:solidFill>
                  <a:srgbClr val="D4293D">
                    <a:alpha val="49804"/>
                  </a:srgbClr>
                </a:solidFill>
                <a:latin typeface="Barlow Heavy"/>
                <a:ea typeface="Barlow Heavy"/>
                <a:cs typeface="Barlow Heavy"/>
                <a:sym typeface="Barlow Heavy"/>
              </a:rPr>
              <a:t>2002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543533" y="9610722"/>
            <a:ext cx="7200935" cy="13430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500"/>
              </a:lnSpc>
            </a:pPr>
            <a:r>
              <a:rPr lang="en-US" sz="8750" b="1" spc="437" dirty="0">
                <a:solidFill>
                  <a:srgbClr val="D4293D">
                    <a:alpha val="49804"/>
                  </a:srgbClr>
                </a:solidFill>
                <a:latin typeface="Barlow Heavy"/>
                <a:ea typeface="Barlow Heavy"/>
                <a:cs typeface="Barlow Heavy"/>
                <a:sym typeface="Barlow Heavy"/>
              </a:rPr>
              <a:t>2002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691A79D-1D9A-B4DB-87F7-D0803C206AE5}"/>
              </a:ext>
            </a:extLst>
          </p:cNvPr>
          <p:cNvSpPr txBox="1"/>
          <p:nvPr/>
        </p:nvSpPr>
        <p:spPr>
          <a:xfrm>
            <a:off x="7063817" y="6437799"/>
            <a:ext cx="41603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6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Nanami, Nami, Yuna</a:t>
            </a:r>
            <a:endParaRPr kumimoji="1" lang="ja-JP" altLang="en-US" sz="36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9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C2888800-B01F-B67C-A48B-8AB08880D0D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5814364" y="3768378"/>
            <a:ext cx="487363" cy="487363"/>
          </a:xfrm>
          <a:prstGeom prst="rect">
            <a:avLst/>
          </a:prstGeom>
        </p:spPr>
      </p:pic>
    </p:spTree>
  </p:cSld>
  <p:clrMapOvr>
    <a:masterClrMapping/>
  </p:clrMapOvr>
  <p:transition advTm="6703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03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1373</TotalTime>
  <Words>1290</Words>
  <Application>Microsoft Macintosh PowerPoint</Application>
  <PresentationFormat>Custom</PresentationFormat>
  <Paragraphs>238</Paragraphs>
  <Slides>27</Slides>
  <Notes>0</Notes>
  <HiddenSlides>0</HiddenSlides>
  <MMClips>33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41" baseType="lpstr">
      <vt:lpstr>UICTFontTextStyleEmphasizedBody</vt:lpstr>
      <vt:lpstr>Calibri</vt:lpstr>
      <vt:lpstr>游明朝</vt:lpstr>
      <vt:lpstr>Holiday</vt:lpstr>
      <vt:lpstr>ＭＳ Ｐゴシック</vt:lpstr>
      <vt:lpstr>Arial</vt:lpstr>
      <vt:lpstr>HGS創英角ﾎﾟｯﾌﾟ体</vt:lpstr>
      <vt:lpstr>Barlow Heavy</vt:lpstr>
      <vt:lpstr>Barlow Bold</vt:lpstr>
      <vt:lpstr>HG創英角ﾎﾟｯﾌﾟ体</vt:lpstr>
      <vt:lpstr>Glacial Indifference</vt:lpstr>
      <vt:lpstr>.AppleSystemUIFont</vt:lpstr>
      <vt:lpstr>UICTFontTextStyleBody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yuna</dc:creator>
  <cp:lastModifiedBy>Jason Pipe</cp:lastModifiedBy>
  <cp:revision>3</cp:revision>
  <dcterms:created xsi:type="dcterms:W3CDTF">2006-08-16T00:00:00Z</dcterms:created>
  <dcterms:modified xsi:type="dcterms:W3CDTF">2024-09-08T02:46:46Z</dcterms:modified>
  <dc:identifier>DAGPrtxzJyw</dc:identifier>
</cp:coreProperties>
</file>