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39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4" r:id="rId6"/>
    <p:sldId id="265" r:id="rId7"/>
    <p:sldId id="266" r:id="rId8"/>
    <p:sldId id="263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DA700C-3E6F-2946-B820-7A667AA951BD}" v="1" dt="2023-09-04T06:42:50.0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9"/>
  </p:normalViewPr>
  <p:slideViewPr>
    <p:cSldViewPr snapToGrid="0">
      <p:cViewPr varScale="1">
        <p:scale>
          <a:sx n="117" d="100"/>
          <a:sy n="117" d="100"/>
        </p:scale>
        <p:origin x="944" y="1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74B73A-5F7C-4E24-93B5-96CC85C57696}" type="doc">
      <dgm:prSet loTypeId="urn:microsoft.com/office/officeart/2005/8/layout/vProcess5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915D486-C23A-41D3-98AF-BED7BA7EA779}">
      <dgm:prSet/>
      <dgm:spPr/>
      <dgm:t>
        <a:bodyPr/>
        <a:lstStyle/>
        <a:p>
          <a:r>
            <a:rPr lang="ja-JP"/>
            <a:t>She born in Boca Raton in America as a child of Italian Amerikan.</a:t>
          </a:r>
          <a:endParaRPr lang="en-US"/>
        </a:p>
      </dgm:t>
    </dgm:pt>
    <dgm:pt modelId="{2769CB15-0A43-4A12-8E02-0B9166F9BD7E}" type="parTrans" cxnId="{72FEBA8C-06E3-4054-B62C-34F7D50B0F4E}">
      <dgm:prSet/>
      <dgm:spPr/>
      <dgm:t>
        <a:bodyPr/>
        <a:lstStyle/>
        <a:p>
          <a:endParaRPr lang="en-US"/>
        </a:p>
      </dgm:t>
    </dgm:pt>
    <dgm:pt modelId="{77ABEDBB-C24B-4071-AF13-A81143D41488}" type="sibTrans" cxnId="{72FEBA8C-06E3-4054-B62C-34F7D50B0F4E}">
      <dgm:prSet/>
      <dgm:spPr/>
      <dgm:t>
        <a:bodyPr/>
        <a:lstStyle/>
        <a:p>
          <a:endParaRPr lang="en-US"/>
        </a:p>
      </dgm:t>
    </dgm:pt>
    <dgm:pt modelId="{C76EFCC7-4E97-405B-A004-F4A1887DCB8C}">
      <dgm:prSet/>
      <dgm:spPr/>
      <dgm:t>
        <a:bodyPr/>
        <a:lstStyle/>
        <a:p>
          <a:r>
            <a:rPr lang="ja-JP"/>
            <a:t>She have loved singing since childhood.</a:t>
          </a:r>
          <a:endParaRPr lang="en-US"/>
        </a:p>
      </dgm:t>
    </dgm:pt>
    <dgm:pt modelId="{2DB037B7-34C3-450E-B628-3FAE6B855457}" type="parTrans" cxnId="{22EB1A58-66D2-41A8-8016-1FDADFFEF82F}">
      <dgm:prSet/>
      <dgm:spPr/>
      <dgm:t>
        <a:bodyPr/>
        <a:lstStyle/>
        <a:p>
          <a:endParaRPr lang="en-US"/>
        </a:p>
      </dgm:t>
    </dgm:pt>
    <dgm:pt modelId="{852E96BE-3AE1-40B6-B839-103DE24BA5D8}" type="sibTrans" cxnId="{22EB1A58-66D2-41A8-8016-1FDADFFEF82F}">
      <dgm:prSet/>
      <dgm:spPr/>
      <dgm:t>
        <a:bodyPr/>
        <a:lstStyle/>
        <a:p>
          <a:endParaRPr lang="en-US"/>
        </a:p>
      </dgm:t>
    </dgm:pt>
    <dgm:pt modelId="{61F8B8DA-0311-4AF3-905B-0DE9DC53D66C}">
      <dgm:prSet/>
      <dgm:spPr/>
      <dgm:t>
        <a:bodyPr/>
        <a:lstStyle/>
        <a:p>
          <a:r>
            <a:rPr lang="ja-JP"/>
            <a:t>When she was 8 years old , she sang  American anthem in NHL ice hockey, and she made a TV debut there.</a:t>
          </a:r>
          <a:endParaRPr lang="en-US"/>
        </a:p>
      </dgm:t>
    </dgm:pt>
    <dgm:pt modelId="{F256F06B-E869-4CBB-862C-8C91503B6FF6}" type="parTrans" cxnId="{93C9712F-1A99-4615-BCAB-0886E369868A}">
      <dgm:prSet/>
      <dgm:spPr/>
      <dgm:t>
        <a:bodyPr/>
        <a:lstStyle/>
        <a:p>
          <a:endParaRPr lang="en-US"/>
        </a:p>
      </dgm:t>
    </dgm:pt>
    <dgm:pt modelId="{C2AF7006-70C0-4865-B2BF-BB5295E80C0D}" type="sibTrans" cxnId="{93C9712F-1A99-4615-BCAB-0886E369868A}">
      <dgm:prSet/>
      <dgm:spPr/>
      <dgm:t>
        <a:bodyPr/>
        <a:lstStyle/>
        <a:p>
          <a:endParaRPr lang="en-US"/>
        </a:p>
      </dgm:t>
    </dgm:pt>
    <dgm:pt modelId="{C404E150-A478-44AB-A057-EE332DE35628}">
      <dgm:prSet/>
      <dgm:spPr/>
      <dgm:t>
        <a:bodyPr/>
        <a:lstStyle/>
        <a:p>
          <a:r>
            <a:rPr lang="ja-JP"/>
            <a:t>And she was 10 years old, formed a team called “Kids Who Care’’.</a:t>
          </a:r>
          <a:endParaRPr lang="en-US"/>
        </a:p>
      </dgm:t>
    </dgm:pt>
    <dgm:pt modelId="{5A222094-6469-4F15-BAB6-F664979F504A}" type="parTrans" cxnId="{E523D1BC-E8EF-48AB-9404-D0C79328B530}">
      <dgm:prSet/>
      <dgm:spPr/>
      <dgm:t>
        <a:bodyPr/>
        <a:lstStyle/>
        <a:p>
          <a:endParaRPr lang="en-US"/>
        </a:p>
      </dgm:t>
    </dgm:pt>
    <dgm:pt modelId="{14253941-DD72-4471-94BC-6B12750A96B6}" type="sibTrans" cxnId="{E523D1BC-E8EF-48AB-9404-D0C79328B530}">
      <dgm:prSet/>
      <dgm:spPr/>
      <dgm:t>
        <a:bodyPr/>
        <a:lstStyle/>
        <a:p>
          <a:endParaRPr lang="en-US"/>
        </a:p>
      </dgm:t>
    </dgm:pt>
    <dgm:pt modelId="{7EF9EDA6-B2B9-4DA3-8F3D-0AF475057280}">
      <dgm:prSet/>
      <dgm:spPr/>
      <dgm:t>
        <a:bodyPr/>
        <a:lstStyle/>
        <a:p>
          <a:r>
            <a:rPr lang="ja-JP"/>
            <a:t>She is working as a singer, songwriter, actress and voice actor .</a:t>
          </a:r>
          <a:endParaRPr lang="en-US"/>
        </a:p>
      </dgm:t>
    </dgm:pt>
    <dgm:pt modelId="{BE2F4B84-F5E6-424F-BCDC-8714B8D23933}" type="parTrans" cxnId="{0D809558-0765-4F6D-86ED-8EF0435754B0}">
      <dgm:prSet/>
      <dgm:spPr/>
      <dgm:t>
        <a:bodyPr/>
        <a:lstStyle/>
        <a:p>
          <a:endParaRPr lang="en-US"/>
        </a:p>
      </dgm:t>
    </dgm:pt>
    <dgm:pt modelId="{31B95E82-566E-4AF7-9D0E-9C0BECFB4F55}" type="sibTrans" cxnId="{0D809558-0765-4F6D-86ED-8EF0435754B0}">
      <dgm:prSet/>
      <dgm:spPr/>
      <dgm:t>
        <a:bodyPr/>
        <a:lstStyle/>
        <a:p>
          <a:endParaRPr lang="en-US"/>
        </a:p>
      </dgm:t>
    </dgm:pt>
    <dgm:pt modelId="{E3CC3606-8703-4196-BD2C-DE61A3D693DA}" type="pres">
      <dgm:prSet presAssocID="{D574B73A-5F7C-4E24-93B5-96CC85C57696}" presName="outerComposite" presStyleCnt="0">
        <dgm:presLayoutVars>
          <dgm:chMax val="5"/>
          <dgm:dir/>
          <dgm:resizeHandles val="exact"/>
        </dgm:presLayoutVars>
      </dgm:prSet>
      <dgm:spPr/>
    </dgm:pt>
    <dgm:pt modelId="{8C8C3CEE-3F81-4C3B-8748-457FE9F8BF91}" type="pres">
      <dgm:prSet presAssocID="{D574B73A-5F7C-4E24-93B5-96CC85C57696}" presName="dummyMaxCanvas" presStyleCnt="0">
        <dgm:presLayoutVars/>
      </dgm:prSet>
      <dgm:spPr/>
    </dgm:pt>
    <dgm:pt modelId="{34D57D11-D90D-4FF0-99A3-B073EB1B2E9C}" type="pres">
      <dgm:prSet presAssocID="{D574B73A-5F7C-4E24-93B5-96CC85C57696}" presName="FiveNodes_1" presStyleLbl="node1" presStyleIdx="0" presStyleCnt="5">
        <dgm:presLayoutVars>
          <dgm:bulletEnabled val="1"/>
        </dgm:presLayoutVars>
      </dgm:prSet>
      <dgm:spPr/>
    </dgm:pt>
    <dgm:pt modelId="{2982BD74-14E5-4277-9ECF-39FFB805B1EC}" type="pres">
      <dgm:prSet presAssocID="{D574B73A-5F7C-4E24-93B5-96CC85C57696}" presName="FiveNodes_2" presStyleLbl="node1" presStyleIdx="1" presStyleCnt="5">
        <dgm:presLayoutVars>
          <dgm:bulletEnabled val="1"/>
        </dgm:presLayoutVars>
      </dgm:prSet>
      <dgm:spPr/>
    </dgm:pt>
    <dgm:pt modelId="{86B24E9F-C5D1-43C9-AFB3-C53D6BB851CF}" type="pres">
      <dgm:prSet presAssocID="{D574B73A-5F7C-4E24-93B5-96CC85C57696}" presName="FiveNodes_3" presStyleLbl="node1" presStyleIdx="2" presStyleCnt="5">
        <dgm:presLayoutVars>
          <dgm:bulletEnabled val="1"/>
        </dgm:presLayoutVars>
      </dgm:prSet>
      <dgm:spPr/>
    </dgm:pt>
    <dgm:pt modelId="{A7C3853C-885B-4C61-8256-D231EECCF7CF}" type="pres">
      <dgm:prSet presAssocID="{D574B73A-5F7C-4E24-93B5-96CC85C57696}" presName="FiveNodes_4" presStyleLbl="node1" presStyleIdx="3" presStyleCnt="5">
        <dgm:presLayoutVars>
          <dgm:bulletEnabled val="1"/>
        </dgm:presLayoutVars>
      </dgm:prSet>
      <dgm:spPr/>
    </dgm:pt>
    <dgm:pt modelId="{07B2DC02-8CBA-4AF6-BEE4-18062EA24597}" type="pres">
      <dgm:prSet presAssocID="{D574B73A-5F7C-4E24-93B5-96CC85C57696}" presName="FiveNodes_5" presStyleLbl="node1" presStyleIdx="4" presStyleCnt="5">
        <dgm:presLayoutVars>
          <dgm:bulletEnabled val="1"/>
        </dgm:presLayoutVars>
      </dgm:prSet>
      <dgm:spPr/>
    </dgm:pt>
    <dgm:pt modelId="{8E7C7FA7-1EEF-4138-99C4-103898BA7F83}" type="pres">
      <dgm:prSet presAssocID="{D574B73A-5F7C-4E24-93B5-96CC85C57696}" presName="FiveConn_1-2" presStyleLbl="fgAccFollowNode1" presStyleIdx="0" presStyleCnt="4">
        <dgm:presLayoutVars>
          <dgm:bulletEnabled val="1"/>
        </dgm:presLayoutVars>
      </dgm:prSet>
      <dgm:spPr/>
    </dgm:pt>
    <dgm:pt modelId="{64C3AD02-A588-43F0-8DA9-9AEC8C23E7B0}" type="pres">
      <dgm:prSet presAssocID="{D574B73A-5F7C-4E24-93B5-96CC85C57696}" presName="FiveConn_2-3" presStyleLbl="fgAccFollowNode1" presStyleIdx="1" presStyleCnt="4">
        <dgm:presLayoutVars>
          <dgm:bulletEnabled val="1"/>
        </dgm:presLayoutVars>
      </dgm:prSet>
      <dgm:spPr/>
    </dgm:pt>
    <dgm:pt modelId="{11F9D852-54C0-49A3-8605-06CF508A605E}" type="pres">
      <dgm:prSet presAssocID="{D574B73A-5F7C-4E24-93B5-96CC85C57696}" presName="FiveConn_3-4" presStyleLbl="fgAccFollowNode1" presStyleIdx="2" presStyleCnt="4">
        <dgm:presLayoutVars>
          <dgm:bulletEnabled val="1"/>
        </dgm:presLayoutVars>
      </dgm:prSet>
      <dgm:spPr/>
    </dgm:pt>
    <dgm:pt modelId="{A7D0FE59-F0AB-49D7-A187-F6DCE8F3439D}" type="pres">
      <dgm:prSet presAssocID="{D574B73A-5F7C-4E24-93B5-96CC85C57696}" presName="FiveConn_4-5" presStyleLbl="fgAccFollowNode1" presStyleIdx="3" presStyleCnt="4">
        <dgm:presLayoutVars>
          <dgm:bulletEnabled val="1"/>
        </dgm:presLayoutVars>
      </dgm:prSet>
      <dgm:spPr/>
    </dgm:pt>
    <dgm:pt modelId="{564C6ADA-3B7C-4FE7-8D08-49942E20A1F0}" type="pres">
      <dgm:prSet presAssocID="{D574B73A-5F7C-4E24-93B5-96CC85C57696}" presName="FiveNodes_1_text" presStyleLbl="node1" presStyleIdx="4" presStyleCnt="5">
        <dgm:presLayoutVars>
          <dgm:bulletEnabled val="1"/>
        </dgm:presLayoutVars>
      </dgm:prSet>
      <dgm:spPr/>
    </dgm:pt>
    <dgm:pt modelId="{2F84D8F8-1CE4-4DA7-95CB-C2DC167D4681}" type="pres">
      <dgm:prSet presAssocID="{D574B73A-5F7C-4E24-93B5-96CC85C57696}" presName="FiveNodes_2_text" presStyleLbl="node1" presStyleIdx="4" presStyleCnt="5">
        <dgm:presLayoutVars>
          <dgm:bulletEnabled val="1"/>
        </dgm:presLayoutVars>
      </dgm:prSet>
      <dgm:spPr/>
    </dgm:pt>
    <dgm:pt modelId="{9C9CAA3A-E005-4EB5-9002-937C6CF67AFC}" type="pres">
      <dgm:prSet presAssocID="{D574B73A-5F7C-4E24-93B5-96CC85C57696}" presName="FiveNodes_3_text" presStyleLbl="node1" presStyleIdx="4" presStyleCnt="5">
        <dgm:presLayoutVars>
          <dgm:bulletEnabled val="1"/>
        </dgm:presLayoutVars>
      </dgm:prSet>
      <dgm:spPr/>
    </dgm:pt>
    <dgm:pt modelId="{57A06154-CA61-4DFC-8702-3AA6634FBF4F}" type="pres">
      <dgm:prSet presAssocID="{D574B73A-5F7C-4E24-93B5-96CC85C57696}" presName="FiveNodes_4_text" presStyleLbl="node1" presStyleIdx="4" presStyleCnt="5">
        <dgm:presLayoutVars>
          <dgm:bulletEnabled val="1"/>
        </dgm:presLayoutVars>
      </dgm:prSet>
      <dgm:spPr/>
    </dgm:pt>
    <dgm:pt modelId="{29739F13-19B9-4DBB-8BDD-F4A8A40F9344}" type="pres">
      <dgm:prSet presAssocID="{D574B73A-5F7C-4E24-93B5-96CC85C57696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C2131301-3FF4-4248-AB91-460E2778F3C7}" type="presOf" srcId="{B915D486-C23A-41D3-98AF-BED7BA7EA779}" destId="{564C6ADA-3B7C-4FE7-8D08-49942E20A1F0}" srcOrd="1" destOrd="0" presId="urn:microsoft.com/office/officeart/2005/8/layout/vProcess5"/>
    <dgm:cxn modelId="{B4D8C805-8FCB-49AB-8488-9288A153AFD9}" type="presOf" srcId="{D574B73A-5F7C-4E24-93B5-96CC85C57696}" destId="{E3CC3606-8703-4196-BD2C-DE61A3D693DA}" srcOrd="0" destOrd="0" presId="urn:microsoft.com/office/officeart/2005/8/layout/vProcess5"/>
    <dgm:cxn modelId="{4AFB240D-74BB-4BD8-8799-FE00E80D3B69}" type="presOf" srcId="{7EF9EDA6-B2B9-4DA3-8F3D-0AF475057280}" destId="{29739F13-19B9-4DBB-8BDD-F4A8A40F9344}" srcOrd="1" destOrd="0" presId="urn:microsoft.com/office/officeart/2005/8/layout/vProcess5"/>
    <dgm:cxn modelId="{29EE5C14-4FB1-4BE5-B40F-3298A2CBB77C}" type="presOf" srcId="{14253941-DD72-4471-94BC-6B12750A96B6}" destId="{A7D0FE59-F0AB-49D7-A187-F6DCE8F3439D}" srcOrd="0" destOrd="0" presId="urn:microsoft.com/office/officeart/2005/8/layout/vProcess5"/>
    <dgm:cxn modelId="{89E39016-45C4-4E10-9082-629CCD636089}" type="presOf" srcId="{7EF9EDA6-B2B9-4DA3-8F3D-0AF475057280}" destId="{07B2DC02-8CBA-4AF6-BEE4-18062EA24597}" srcOrd="0" destOrd="0" presId="urn:microsoft.com/office/officeart/2005/8/layout/vProcess5"/>
    <dgm:cxn modelId="{93C9712F-1A99-4615-BCAB-0886E369868A}" srcId="{D574B73A-5F7C-4E24-93B5-96CC85C57696}" destId="{61F8B8DA-0311-4AF3-905B-0DE9DC53D66C}" srcOrd="2" destOrd="0" parTransId="{F256F06B-E869-4CBB-862C-8C91503B6FF6}" sibTransId="{C2AF7006-70C0-4865-B2BF-BB5295E80C0D}"/>
    <dgm:cxn modelId="{8014AB51-532C-442A-9E90-42231D73CBC0}" type="presOf" srcId="{61F8B8DA-0311-4AF3-905B-0DE9DC53D66C}" destId="{86B24E9F-C5D1-43C9-AFB3-C53D6BB851CF}" srcOrd="0" destOrd="0" presId="urn:microsoft.com/office/officeart/2005/8/layout/vProcess5"/>
    <dgm:cxn modelId="{6F43FC51-9097-4260-ADC6-A68582E9C3F7}" type="presOf" srcId="{C2AF7006-70C0-4865-B2BF-BB5295E80C0D}" destId="{11F9D852-54C0-49A3-8605-06CF508A605E}" srcOrd="0" destOrd="0" presId="urn:microsoft.com/office/officeart/2005/8/layout/vProcess5"/>
    <dgm:cxn modelId="{22EB1A58-66D2-41A8-8016-1FDADFFEF82F}" srcId="{D574B73A-5F7C-4E24-93B5-96CC85C57696}" destId="{C76EFCC7-4E97-405B-A004-F4A1887DCB8C}" srcOrd="1" destOrd="0" parTransId="{2DB037B7-34C3-450E-B628-3FAE6B855457}" sibTransId="{852E96BE-3AE1-40B6-B839-103DE24BA5D8}"/>
    <dgm:cxn modelId="{0D809558-0765-4F6D-86ED-8EF0435754B0}" srcId="{D574B73A-5F7C-4E24-93B5-96CC85C57696}" destId="{7EF9EDA6-B2B9-4DA3-8F3D-0AF475057280}" srcOrd="4" destOrd="0" parTransId="{BE2F4B84-F5E6-424F-BCDC-8714B8D23933}" sibTransId="{31B95E82-566E-4AF7-9D0E-9C0BECFB4F55}"/>
    <dgm:cxn modelId="{81112259-0113-41AC-928E-192CFA10AEF5}" type="presOf" srcId="{C404E150-A478-44AB-A057-EE332DE35628}" destId="{57A06154-CA61-4DFC-8702-3AA6634FBF4F}" srcOrd="1" destOrd="0" presId="urn:microsoft.com/office/officeart/2005/8/layout/vProcess5"/>
    <dgm:cxn modelId="{A742035B-1823-4A68-8EE5-EF9C19E90BE3}" type="presOf" srcId="{C76EFCC7-4E97-405B-A004-F4A1887DCB8C}" destId="{2F84D8F8-1CE4-4DA7-95CB-C2DC167D4681}" srcOrd="1" destOrd="0" presId="urn:microsoft.com/office/officeart/2005/8/layout/vProcess5"/>
    <dgm:cxn modelId="{5EA36F85-4B8D-4346-9565-EE143877C4A3}" type="presOf" srcId="{61F8B8DA-0311-4AF3-905B-0DE9DC53D66C}" destId="{9C9CAA3A-E005-4EB5-9002-937C6CF67AFC}" srcOrd="1" destOrd="0" presId="urn:microsoft.com/office/officeart/2005/8/layout/vProcess5"/>
    <dgm:cxn modelId="{72FEBA8C-06E3-4054-B62C-34F7D50B0F4E}" srcId="{D574B73A-5F7C-4E24-93B5-96CC85C57696}" destId="{B915D486-C23A-41D3-98AF-BED7BA7EA779}" srcOrd="0" destOrd="0" parTransId="{2769CB15-0A43-4A12-8E02-0B9166F9BD7E}" sibTransId="{77ABEDBB-C24B-4071-AF13-A81143D41488}"/>
    <dgm:cxn modelId="{CC2659AC-EFA3-4B26-A15E-A82892947CA1}" type="presOf" srcId="{C76EFCC7-4E97-405B-A004-F4A1887DCB8C}" destId="{2982BD74-14E5-4277-9ECF-39FFB805B1EC}" srcOrd="0" destOrd="0" presId="urn:microsoft.com/office/officeart/2005/8/layout/vProcess5"/>
    <dgm:cxn modelId="{E523D1BC-E8EF-48AB-9404-D0C79328B530}" srcId="{D574B73A-5F7C-4E24-93B5-96CC85C57696}" destId="{C404E150-A478-44AB-A057-EE332DE35628}" srcOrd="3" destOrd="0" parTransId="{5A222094-6469-4F15-BAB6-F664979F504A}" sibTransId="{14253941-DD72-4471-94BC-6B12750A96B6}"/>
    <dgm:cxn modelId="{856BBEC1-7AAF-4376-900B-DD05D8EBBA6A}" type="presOf" srcId="{B915D486-C23A-41D3-98AF-BED7BA7EA779}" destId="{34D57D11-D90D-4FF0-99A3-B073EB1B2E9C}" srcOrd="0" destOrd="0" presId="urn:microsoft.com/office/officeart/2005/8/layout/vProcess5"/>
    <dgm:cxn modelId="{08EC54DA-FE78-4BC7-81E8-F352B820CF47}" type="presOf" srcId="{C404E150-A478-44AB-A057-EE332DE35628}" destId="{A7C3853C-885B-4C61-8256-D231EECCF7CF}" srcOrd="0" destOrd="0" presId="urn:microsoft.com/office/officeart/2005/8/layout/vProcess5"/>
    <dgm:cxn modelId="{355AC9DB-5B4B-4185-ABD1-0F3AD2E97838}" type="presOf" srcId="{77ABEDBB-C24B-4071-AF13-A81143D41488}" destId="{8E7C7FA7-1EEF-4138-99C4-103898BA7F83}" srcOrd="0" destOrd="0" presId="urn:microsoft.com/office/officeart/2005/8/layout/vProcess5"/>
    <dgm:cxn modelId="{7FA6CFF6-3E2D-4699-AB72-EB995B944CFF}" type="presOf" srcId="{852E96BE-3AE1-40B6-B839-103DE24BA5D8}" destId="{64C3AD02-A588-43F0-8DA9-9AEC8C23E7B0}" srcOrd="0" destOrd="0" presId="urn:microsoft.com/office/officeart/2005/8/layout/vProcess5"/>
    <dgm:cxn modelId="{86A7C0EC-3BCF-4C83-B924-3CE802D0C422}" type="presParOf" srcId="{E3CC3606-8703-4196-BD2C-DE61A3D693DA}" destId="{8C8C3CEE-3F81-4C3B-8748-457FE9F8BF91}" srcOrd="0" destOrd="0" presId="urn:microsoft.com/office/officeart/2005/8/layout/vProcess5"/>
    <dgm:cxn modelId="{71093548-2AE1-4F73-9356-1869198FCCA0}" type="presParOf" srcId="{E3CC3606-8703-4196-BD2C-DE61A3D693DA}" destId="{34D57D11-D90D-4FF0-99A3-B073EB1B2E9C}" srcOrd="1" destOrd="0" presId="urn:microsoft.com/office/officeart/2005/8/layout/vProcess5"/>
    <dgm:cxn modelId="{5ECA126A-3815-4D11-9B10-803E0F6B8139}" type="presParOf" srcId="{E3CC3606-8703-4196-BD2C-DE61A3D693DA}" destId="{2982BD74-14E5-4277-9ECF-39FFB805B1EC}" srcOrd="2" destOrd="0" presId="urn:microsoft.com/office/officeart/2005/8/layout/vProcess5"/>
    <dgm:cxn modelId="{BBDE4937-B036-40C5-82C8-C40A588E7783}" type="presParOf" srcId="{E3CC3606-8703-4196-BD2C-DE61A3D693DA}" destId="{86B24E9F-C5D1-43C9-AFB3-C53D6BB851CF}" srcOrd="3" destOrd="0" presId="urn:microsoft.com/office/officeart/2005/8/layout/vProcess5"/>
    <dgm:cxn modelId="{B6F0FD56-C65A-4835-A71D-10EE07560493}" type="presParOf" srcId="{E3CC3606-8703-4196-BD2C-DE61A3D693DA}" destId="{A7C3853C-885B-4C61-8256-D231EECCF7CF}" srcOrd="4" destOrd="0" presId="urn:microsoft.com/office/officeart/2005/8/layout/vProcess5"/>
    <dgm:cxn modelId="{39AE60F6-7BDB-46F9-A202-4241389D2440}" type="presParOf" srcId="{E3CC3606-8703-4196-BD2C-DE61A3D693DA}" destId="{07B2DC02-8CBA-4AF6-BEE4-18062EA24597}" srcOrd="5" destOrd="0" presId="urn:microsoft.com/office/officeart/2005/8/layout/vProcess5"/>
    <dgm:cxn modelId="{7328C941-6A94-4FD8-A995-03F66750BA44}" type="presParOf" srcId="{E3CC3606-8703-4196-BD2C-DE61A3D693DA}" destId="{8E7C7FA7-1EEF-4138-99C4-103898BA7F83}" srcOrd="6" destOrd="0" presId="urn:microsoft.com/office/officeart/2005/8/layout/vProcess5"/>
    <dgm:cxn modelId="{EB43C365-910A-4477-B850-2C5D322BA99F}" type="presParOf" srcId="{E3CC3606-8703-4196-BD2C-DE61A3D693DA}" destId="{64C3AD02-A588-43F0-8DA9-9AEC8C23E7B0}" srcOrd="7" destOrd="0" presId="urn:microsoft.com/office/officeart/2005/8/layout/vProcess5"/>
    <dgm:cxn modelId="{521009F3-FB21-419B-8164-0CF7D63AB1BB}" type="presParOf" srcId="{E3CC3606-8703-4196-BD2C-DE61A3D693DA}" destId="{11F9D852-54C0-49A3-8605-06CF508A605E}" srcOrd="8" destOrd="0" presId="urn:microsoft.com/office/officeart/2005/8/layout/vProcess5"/>
    <dgm:cxn modelId="{FB0FBE64-C048-4F56-BB32-AE40D2131BAE}" type="presParOf" srcId="{E3CC3606-8703-4196-BD2C-DE61A3D693DA}" destId="{A7D0FE59-F0AB-49D7-A187-F6DCE8F3439D}" srcOrd="9" destOrd="0" presId="urn:microsoft.com/office/officeart/2005/8/layout/vProcess5"/>
    <dgm:cxn modelId="{84EC231B-3812-41C1-AC02-8F766FB30E84}" type="presParOf" srcId="{E3CC3606-8703-4196-BD2C-DE61A3D693DA}" destId="{564C6ADA-3B7C-4FE7-8D08-49942E20A1F0}" srcOrd="10" destOrd="0" presId="urn:microsoft.com/office/officeart/2005/8/layout/vProcess5"/>
    <dgm:cxn modelId="{BAAE8D64-C6A5-428D-B87F-4DA9C6174443}" type="presParOf" srcId="{E3CC3606-8703-4196-BD2C-DE61A3D693DA}" destId="{2F84D8F8-1CE4-4DA7-95CB-C2DC167D4681}" srcOrd="11" destOrd="0" presId="urn:microsoft.com/office/officeart/2005/8/layout/vProcess5"/>
    <dgm:cxn modelId="{E93BF56A-F049-44EE-9B43-513767F40B8B}" type="presParOf" srcId="{E3CC3606-8703-4196-BD2C-DE61A3D693DA}" destId="{9C9CAA3A-E005-4EB5-9002-937C6CF67AFC}" srcOrd="12" destOrd="0" presId="urn:microsoft.com/office/officeart/2005/8/layout/vProcess5"/>
    <dgm:cxn modelId="{987D4143-E99E-4389-9BB6-79BBB90C96AA}" type="presParOf" srcId="{E3CC3606-8703-4196-BD2C-DE61A3D693DA}" destId="{57A06154-CA61-4DFC-8702-3AA6634FBF4F}" srcOrd="13" destOrd="0" presId="urn:microsoft.com/office/officeart/2005/8/layout/vProcess5"/>
    <dgm:cxn modelId="{FEC68425-C8F9-4DBE-B7AD-5AD8F1830857}" type="presParOf" srcId="{E3CC3606-8703-4196-BD2C-DE61A3D693DA}" destId="{29739F13-19B9-4DBB-8BDD-F4A8A40F9344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D57D11-D90D-4FF0-99A3-B073EB1B2E9C}">
      <dsp:nvSpPr>
        <dsp:cNvPr id="0" name=""/>
        <dsp:cNvSpPr/>
      </dsp:nvSpPr>
      <dsp:spPr>
        <a:xfrm>
          <a:off x="0" y="0"/>
          <a:ext cx="5558658" cy="4620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100" kern="1200"/>
            <a:t>She born in Boca Raton in America as a child of Italian Amerikan.</a:t>
          </a:r>
          <a:endParaRPr lang="en-US" sz="1100" kern="1200"/>
        </a:p>
      </dsp:txBody>
      <dsp:txXfrm>
        <a:off x="13533" y="13533"/>
        <a:ext cx="5005996" cy="434996"/>
      </dsp:txXfrm>
    </dsp:sp>
    <dsp:sp modelId="{2982BD74-14E5-4277-9ECF-39FFB805B1EC}">
      <dsp:nvSpPr>
        <dsp:cNvPr id="0" name=""/>
        <dsp:cNvSpPr/>
      </dsp:nvSpPr>
      <dsp:spPr>
        <a:xfrm>
          <a:off x="415094" y="526237"/>
          <a:ext cx="5558658" cy="4620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100" kern="1200"/>
            <a:t>She have loved singing since childhood.</a:t>
          </a:r>
          <a:endParaRPr lang="en-US" sz="1100" kern="1200"/>
        </a:p>
      </dsp:txBody>
      <dsp:txXfrm>
        <a:off x="428627" y="539770"/>
        <a:ext cx="4816157" cy="434996"/>
      </dsp:txXfrm>
    </dsp:sp>
    <dsp:sp modelId="{86B24E9F-C5D1-43C9-AFB3-C53D6BB851CF}">
      <dsp:nvSpPr>
        <dsp:cNvPr id="0" name=""/>
        <dsp:cNvSpPr/>
      </dsp:nvSpPr>
      <dsp:spPr>
        <a:xfrm>
          <a:off x="830189" y="1052474"/>
          <a:ext cx="5558658" cy="4620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100" kern="1200"/>
            <a:t>When she was 8 years old , she sang  American anthem in NHL ice hockey, and she made a TV debut there.</a:t>
          </a:r>
          <a:endParaRPr lang="en-US" sz="1100" kern="1200"/>
        </a:p>
      </dsp:txBody>
      <dsp:txXfrm>
        <a:off x="843722" y="1066007"/>
        <a:ext cx="4816157" cy="434996"/>
      </dsp:txXfrm>
    </dsp:sp>
    <dsp:sp modelId="{A7C3853C-885B-4C61-8256-D231EECCF7CF}">
      <dsp:nvSpPr>
        <dsp:cNvPr id="0" name=""/>
        <dsp:cNvSpPr/>
      </dsp:nvSpPr>
      <dsp:spPr>
        <a:xfrm>
          <a:off x="1245283" y="1578712"/>
          <a:ext cx="5558658" cy="4620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100" kern="1200"/>
            <a:t>And she was 10 years old, formed a team called “Kids Who Care’’.</a:t>
          </a:r>
          <a:endParaRPr lang="en-US" sz="1100" kern="1200"/>
        </a:p>
      </dsp:txBody>
      <dsp:txXfrm>
        <a:off x="1258816" y="1592245"/>
        <a:ext cx="4816157" cy="434996"/>
      </dsp:txXfrm>
    </dsp:sp>
    <dsp:sp modelId="{07B2DC02-8CBA-4AF6-BEE4-18062EA24597}">
      <dsp:nvSpPr>
        <dsp:cNvPr id="0" name=""/>
        <dsp:cNvSpPr/>
      </dsp:nvSpPr>
      <dsp:spPr>
        <a:xfrm>
          <a:off x="1660378" y="2104949"/>
          <a:ext cx="5558658" cy="4620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100" kern="1200"/>
            <a:t>She is working as a singer, songwriter, actress and voice actor .</a:t>
          </a:r>
          <a:endParaRPr lang="en-US" sz="1100" kern="1200"/>
        </a:p>
      </dsp:txBody>
      <dsp:txXfrm>
        <a:off x="1673911" y="2118482"/>
        <a:ext cx="4816157" cy="434996"/>
      </dsp:txXfrm>
    </dsp:sp>
    <dsp:sp modelId="{8E7C7FA7-1EEF-4138-99C4-103898BA7F83}">
      <dsp:nvSpPr>
        <dsp:cNvPr id="0" name=""/>
        <dsp:cNvSpPr/>
      </dsp:nvSpPr>
      <dsp:spPr>
        <a:xfrm>
          <a:off x="5258318" y="337562"/>
          <a:ext cx="300340" cy="30034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325895" y="337562"/>
        <a:ext cx="165187" cy="226006"/>
      </dsp:txXfrm>
    </dsp:sp>
    <dsp:sp modelId="{64C3AD02-A588-43F0-8DA9-9AEC8C23E7B0}">
      <dsp:nvSpPr>
        <dsp:cNvPr id="0" name=""/>
        <dsp:cNvSpPr/>
      </dsp:nvSpPr>
      <dsp:spPr>
        <a:xfrm>
          <a:off x="5673412" y="863799"/>
          <a:ext cx="300340" cy="30034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740989" y="863799"/>
        <a:ext cx="165187" cy="226006"/>
      </dsp:txXfrm>
    </dsp:sp>
    <dsp:sp modelId="{11F9D852-54C0-49A3-8605-06CF508A605E}">
      <dsp:nvSpPr>
        <dsp:cNvPr id="0" name=""/>
        <dsp:cNvSpPr/>
      </dsp:nvSpPr>
      <dsp:spPr>
        <a:xfrm>
          <a:off x="6088507" y="1382335"/>
          <a:ext cx="300340" cy="30034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6156084" y="1382335"/>
        <a:ext cx="165187" cy="226006"/>
      </dsp:txXfrm>
    </dsp:sp>
    <dsp:sp modelId="{A7D0FE59-F0AB-49D7-A187-F6DCE8F3439D}">
      <dsp:nvSpPr>
        <dsp:cNvPr id="0" name=""/>
        <dsp:cNvSpPr/>
      </dsp:nvSpPr>
      <dsp:spPr>
        <a:xfrm>
          <a:off x="6503601" y="1913707"/>
          <a:ext cx="300340" cy="30034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6571178" y="1913707"/>
        <a:ext cx="165187" cy="226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e6c88e7c1e_1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e6c88e7c1e_1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e6c88e7c1e_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e6c88e7c1e_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6c88e7c1e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6c88e7c1e_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574800"/>
            <a:ext cx="6619244" cy="2008236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619239" y="1344169"/>
            <a:ext cx="74294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713982" y="2420874"/>
            <a:ext cx="2894846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6" y="221797"/>
            <a:ext cx="628649" cy="57576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9922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1952625"/>
            <a:ext cx="6619244" cy="25622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77189682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008234"/>
            <a:ext cx="3263269" cy="1712868"/>
          </a:xfrm>
        </p:spPr>
        <p:txBody>
          <a:bodyPr anchor="ctr"/>
          <a:lstStyle>
            <a:lvl1pPr algn="l">
              <a:defRPr sz="3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0" y="2008233"/>
            <a:ext cx="2818159" cy="1712868"/>
          </a:xfrm>
        </p:spPr>
        <p:txBody>
          <a:bodyPr anchor="ctr"/>
          <a:lstStyle>
            <a:lvl1pPr marL="0" indent="0" algn="l">
              <a:buNone/>
              <a:defRPr sz="15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04431983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5" y="1952625"/>
            <a:ext cx="3618869" cy="256222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5" y="1952625"/>
            <a:ext cx="3618869" cy="2562225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62008033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361886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5" y="2384822"/>
            <a:ext cx="3618869" cy="2130029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5" y="1952625"/>
            <a:ext cx="361886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5" y="2384822"/>
            <a:ext cx="3618869" cy="2130029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63383382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571060" cy="530223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53898414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12262213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1550"/>
            <a:ext cx="2094869" cy="12001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085850"/>
            <a:ext cx="3892550" cy="34290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5" y="2346961"/>
            <a:ext cx="2094869" cy="2171699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49417889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270000"/>
            <a:ext cx="2898851" cy="1301750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3" y="857250"/>
            <a:ext cx="2420395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marL="0" lvl="0" indent="0" algn="ctr">
              <a:buNone/>
            </a:pPr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5" y="2743200"/>
            <a:ext cx="2894409" cy="1028700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47158926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727445"/>
            <a:ext cx="6619244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57175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4152499"/>
            <a:ext cx="6619244" cy="370284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2624314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797563"/>
            <a:ext cx="6623862" cy="1029740"/>
          </a:xfrm>
        </p:spPr>
        <p:txBody>
          <a:bodyPr/>
          <a:lstStyle>
            <a:lvl1pPr>
              <a:defRPr sz="3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657475"/>
            <a:ext cx="6619244" cy="1857375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09131252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455502"/>
            <a:ext cx="60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4" y="1960340"/>
            <a:ext cx="489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736600"/>
            <a:ext cx="6340430" cy="2022474"/>
          </a:xfrm>
        </p:spPr>
        <p:txBody>
          <a:bodyPr/>
          <a:lstStyle>
            <a:lvl1pPr>
              <a:defRPr sz="3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2759074"/>
            <a:ext cx="5798414" cy="25663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771899"/>
            <a:ext cx="6933673" cy="748393"/>
          </a:xfrm>
        </p:spPr>
        <p:txBody>
          <a:bodyPr anchor="ctr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4134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778000"/>
            <a:ext cx="6619245" cy="136688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768725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27630870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1952626"/>
            <a:ext cx="235640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5" y="2384823"/>
            <a:ext cx="2356409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1" y="1952625"/>
            <a:ext cx="236025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1" y="2384823"/>
            <a:ext cx="2360257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1" y="1952625"/>
            <a:ext cx="235929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2384822"/>
            <a:ext cx="2359152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87153089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3399633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5" y="3831830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49" y="3399634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7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29" y="3831829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2" y="3399634"/>
            <a:ext cx="228832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3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3831828"/>
            <a:ext cx="2288322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3" y="4793879"/>
            <a:ext cx="2733212" cy="2286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25927910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1952625"/>
            <a:ext cx="6619244" cy="2562225"/>
          </a:xfrm>
        </p:spPr>
        <p:txBody>
          <a:bodyPr vert="eaVert" anchor="t" anchorCtr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0" y="4793879"/>
            <a:ext cx="742949" cy="2285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76054619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958850"/>
            <a:ext cx="1057474" cy="3561443"/>
          </a:xfrm>
        </p:spPr>
        <p:txBody>
          <a:bodyPr vert="eaVert" anchor="b" anchorCtr="0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958850"/>
            <a:ext cx="4692019" cy="356144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29" y="4793879"/>
            <a:ext cx="744101" cy="2285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14640162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1174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941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6" y="730251"/>
            <a:ext cx="6571060" cy="530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657106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29" y="4793879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3" y="4793879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8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  <p:sldLayoutId id="2147484153" r:id="rId14"/>
    <p:sldLayoutId id="2147484154" r:id="rId15"/>
    <p:sldLayoutId id="2147484155" r:id="rId16"/>
    <p:sldLayoutId id="2147484156" r:id="rId17"/>
    <p:sldLayoutId id="2147484158" r:id="rId18"/>
    <p:sldLayoutId id="2147484159" r:id="rId19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kumimoji="1" sz="27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android4stores.blogspot.com/2015/05/spotify-music-apk-mod.html" TargetMode="External"/><Relationship Id="rId13" Type="http://schemas.openxmlformats.org/officeDocument/2006/relationships/hyperlink" Target="https://www.i-tecnico.pt/youtube-music-ja-esta-disponivel-em-portugal-saiba-o-que-e/" TargetMode="External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4.jpg"/><Relationship Id="rId12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s://youtu.be/L8eRzOYhLuw?si=kVHMEeek3ij1QkUp" TargetMode="External"/><Relationship Id="rId11" Type="http://schemas.openxmlformats.org/officeDocument/2006/relationships/hyperlink" Target="https://teknodiot.com/apple-music-kayipsiz-ses" TargetMode="External"/><Relationship Id="rId5" Type="http://schemas.openxmlformats.org/officeDocument/2006/relationships/image" Target="../media/image1.jpeg"/><Relationship Id="rId10" Type="http://schemas.openxmlformats.org/officeDocument/2006/relationships/image" Target="../media/image5.jpg"/><Relationship Id="rId4" Type="http://schemas.openxmlformats.org/officeDocument/2006/relationships/notesSlide" Target="../notesSlides/notesSlide2.xml"/><Relationship Id="rId9" Type="http://schemas.openxmlformats.org/officeDocument/2006/relationships/hyperlink" Target="https://creativecommons.org/licenses/by/3.0/" TargetMode="Externa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audio" Target="../media/media3.m4a"/><Relationship Id="rId7" Type="http://schemas.openxmlformats.org/officeDocument/2006/relationships/diagramLayout" Target="../diagrams/layout1.xml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diagramData" Target="../diagrams/data1.xml"/><Relationship Id="rId11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10" Type="http://schemas.microsoft.com/office/2007/relationships/diagramDrawing" Target="../diagrams/drawing1.xml"/><Relationship Id="rId4" Type="http://schemas.openxmlformats.org/officeDocument/2006/relationships/slideLayout" Target="../slideLayouts/slideLayout19.xml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3.png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hyperlink" Target="https://kahoot.it/challenge/04142532?challenge-id=fb0f0a98-b751-43ec-9b60-049f96222f66_1693808250530" TargetMode="External"/><Relationship Id="rId5" Type="http://schemas.openxmlformats.org/officeDocument/2006/relationships/hyperlink" Target="https://bibliotecas-ae-mafra.webnode.pt/atividades/a2017-2018/dia-mundial-da-alimentacao/" TargetMode="Externa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461750" y="1644450"/>
            <a:ext cx="602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356325" y="2834125"/>
            <a:ext cx="4038000" cy="24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500">
                <a:solidFill>
                  <a:srgbClr val="FFFF00"/>
                </a:solidFill>
              </a:rPr>
              <a:t>Break Free</a:t>
            </a:r>
            <a:endParaRPr sz="4500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solidFill>
                  <a:srgbClr val="FF0000"/>
                </a:solidFill>
              </a:rPr>
              <a:t>Ariana Grande</a:t>
            </a:r>
            <a:r>
              <a:rPr lang="ja" sz="3100"/>
              <a:t> </a:t>
            </a:r>
            <a:r>
              <a:rPr lang="ja" sz="3100" u="sng">
                <a:solidFill>
                  <a:srgbClr val="3C78D8"/>
                </a:solidFill>
              </a:rPr>
              <a:t>featuring</a:t>
            </a:r>
            <a:r>
              <a:rPr lang="ja" sz="3100"/>
              <a:t> </a:t>
            </a:r>
            <a:r>
              <a:rPr lang="ja" sz="3100">
                <a:solidFill>
                  <a:srgbClr val="FF0000"/>
                </a:solidFill>
              </a:rPr>
              <a:t>Zedd</a:t>
            </a:r>
            <a:endParaRPr sz="3100">
              <a:solidFill>
                <a:srgbClr val="FF0000"/>
              </a:solidFill>
            </a:endParaRPr>
          </a:p>
        </p:txBody>
      </p:sp>
      <p:pic>
        <p:nvPicPr>
          <p:cNvPr id="6" name="オーディオ 5">
            <a:extLst>
              <a:ext uri="{FF2B5EF4-FFF2-40B4-BE49-F238E27FC236}">
                <a16:creationId xmlns:a16="http://schemas.microsoft.com/office/drawing/2014/main" id="{7FF921A7-7C9E-7E0B-FE74-06F9AD372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11"/>
    </mc:Choice>
    <mc:Fallback xmlns="">
      <p:transition spd="slow" advTm="88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1262377" y="1323896"/>
            <a:ext cx="6619243" cy="2152621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SzPts val="990"/>
            </a:pPr>
            <a:r>
              <a:rPr lang="en-US" altLang="ja" sz="4200" dirty="0">
                <a:solidFill>
                  <a:schemeClr val="tx1"/>
                </a:solidFill>
              </a:rPr>
              <a:t>Listen to the </a:t>
            </a:r>
            <a:r>
              <a:rPr lang="en-US" altLang="ja" sz="4200" u="sng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Break Free</a:t>
            </a:r>
            <a:r>
              <a:rPr lang="en-US" altLang="ja" sz="4200" dirty="0">
                <a:solidFill>
                  <a:schemeClr val="tx1"/>
                </a:solidFill>
              </a:rPr>
              <a:t> </a:t>
            </a:r>
            <a:endParaRPr lang="en-US" sz="4200" dirty="0">
              <a:solidFill>
                <a:schemeClr val="tx1"/>
              </a:solidFill>
            </a:endParaRPr>
          </a:p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SzPts val="990"/>
            </a:pPr>
            <a:r>
              <a:rPr lang="en-US" altLang="ja" sz="4200" dirty="0">
                <a:solidFill>
                  <a:schemeClr val="tx1"/>
                </a:solidFill>
              </a:rPr>
              <a:t>touch here and please discuss how you feel!</a:t>
            </a:r>
            <a:endParaRPr lang="en-US" sz="4200" dirty="0">
              <a:solidFill>
                <a:schemeClr val="tx1"/>
              </a:solidFill>
            </a:endParaRPr>
          </a:p>
        </p:txBody>
      </p:sp>
      <p:pic>
        <p:nvPicPr>
          <p:cNvPr id="3" name="図 2" descr="ロゴ&#10;&#10;自動的に生成された説明">
            <a:extLst>
              <a:ext uri="{FF2B5EF4-FFF2-40B4-BE49-F238E27FC236}">
                <a16:creationId xmlns:a16="http://schemas.microsoft.com/office/drawing/2014/main" id="{B497AE27-313F-A0FC-ABA0-1874315E4F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67833" y="3476517"/>
            <a:ext cx="2264735" cy="102196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2C29C0-3925-93B2-24D3-B3B2895913BD}"/>
              </a:ext>
            </a:extLst>
          </p:cNvPr>
          <p:cNvSpPr txBox="1"/>
          <p:nvPr/>
        </p:nvSpPr>
        <p:spPr>
          <a:xfrm>
            <a:off x="467833" y="6983812"/>
            <a:ext cx="226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>
                <a:hlinkClick r:id="rId8" tooltip="https://android4stores.blogspot.com/2015/05/spotify-music-apk-mod.html"/>
              </a:rPr>
              <a:t>この写真</a:t>
            </a:r>
            <a:r>
              <a:rPr lang="ja-JP" altLang="en-US" sz="900"/>
              <a:t> の作成者 不明な作成者 は </a:t>
            </a:r>
            <a:r>
              <a:rPr lang="ja-JP" altLang="en-US" sz="900">
                <a:hlinkClick r:id="rId9" tooltip="https://creativecommons.org/licenses/by/3.0/"/>
              </a:rPr>
              <a:t>CC BY</a:t>
            </a:r>
            <a:r>
              <a:rPr lang="ja-JP" altLang="en-US" sz="900"/>
              <a:t> のライセンスを許諾されています</a:t>
            </a:r>
          </a:p>
        </p:txBody>
      </p:sp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0B231025-4D22-043E-DEFF-57ABC522E3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3104728" y="3438958"/>
            <a:ext cx="2427915" cy="1360265"/>
          </a:xfrm>
          <a:prstGeom prst="rect">
            <a:avLst/>
          </a:prstGeom>
        </p:spPr>
      </p:pic>
      <p:pic>
        <p:nvPicPr>
          <p:cNvPr id="9" name="図 8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1B3A3D50-4A70-CCA1-6A35-5DE6CE9C30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5727489" y="3408230"/>
            <a:ext cx="3221665" cy="1664527"/>
          </a:xfrm>
          <a:prstGeom prst="rect">
            <a:avLst/>
          </a:prstGeom>
        </p:spPr>
      </p:pic>
      <p:pic>
        <p:nvPicPr>
          <p:cNvPr id="17" name="オーディオ 16">
            <a:extLst>
              <a:ext uri="{FF2B5EF4-FFF2-40B4-BE49-F238E27FC236}">
                <a16:creationId xmlns:a16="http://schemas.microsoft.com/office/drawing/2014/main" id="{552FE16F-941D-A26A-399F-1208D730FE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1617"/>
    </mc:Choice>
    <mc:Fallback xmlns="">
      <p:transition spd="slow" advTm="21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060" cy="53022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altLang="ja" sz="3100">
                <a:solidFill>
                  <a:srgbClr val="FFFFFF"/>
                </a:solidFill>
              </a:rPr>
              <a:t>Ariana Grande -biography-</a:t>
            </a:r>
            <a:endParaRPr lang="en-US" altLang="ja-JP" sz="3100">
              <a:solidFill>
                <a:srgbClr val="FFFFFF"/>
              </a:solidFill>
              <a:highlight>
                <a:srgbClr val="FFFFFF"/>
              </a:highlight>
            </a:endParaRPr>
          </a:p>
        </p:txBody>
      </p:sp>
      <p:graphicFrame>
        <p:nvGraphicFramePr>
          <p:cNvPr id="126" name="Google Shape;77;p16">
            <a:extLst>
              <a:ext uri="{FF2B5EF4-FFF2-40B4-BE49-F238E27FC236}">
                <a16:creationId xmlns:a16="http://schemas.microsoft.com/office/drawing/2014/main" id="{FDC65C44-182A-F131-D6D3-B8A31B217C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7544581"/>
              </p:ext>
            </p:extLst>
          </p:nvPr>
        </p:nvGraphicFramePr>
        <p:xfrm>
          <a:off x="965200" y="1743075"/>
          <a:ext cx="7219037" cy="2567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8" name="オーディオ 7">
            <a:extLst>
              <a:ext uri="{FF2B5EF4-FFF2-40B4-BE49-F238E27FC236}">
                <a16:creationId xmlns:a16="http://schemas.microsoft.com/office/drawing/2014/main" id="{B3F048AD-EE35-6C0E-503B-3489069F2A5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 advTm="43271">
        <p14:reveal/>
      </p:transition>
    </mc:Choice>
    <mc:Fallback xmlns="">
      <p:transition spd="slow" advTm="432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99 0.01512 L -0.00399 0.01512 C 0.00643 0.00833 0.0283 -0.00556 0.03646 -0.01389 C 0.04618 -0.02408 0.05747 -0.03704 0.06858 -0.04105 C 0.07205 -0.04229 0.07552 -0.04321 0.079 -0.04475 C 0.0842 -0.04692 0.08924 -0.05031 0.09427 -0.05216 C 0.09879 -0.05401 0.10348 -0.05463 0.10799 -0.05587 C 0.11111 -0.0571 0.11441 -0.05833 0.11754 -0.05957 L 0.18854 -0.05864 C 0.19045 -0.05864 0.19236 -0.05803 0.19427 -0.05772 C 0.20104 -0.05741 0.20764 -0.0571 0.21424 -0.05679 C 0.23716 -0.05278 0.22448 -0.05463 0.25226 -0.05216 C 0.26875 -0.04908 0.25052 -0.05216 0.29063 -0.05031 C 0.29236 -0.05031 0.2941 -0.04969 0.29584 -0.04938 C 0.3 -0.04908 0.304 -0.04877 0.30799 -0.04846 L 0.4191 -0.04568 C 0.42049 -0.04506 0.42188 -0.04414 0.42327 -0.04383 C 0.425 -0.04321 0.43247 -0.04229 0.43368 -0.04198 L 0.44375 -0.04012 C 0.4441 -0.03982 0.4507 -0.03519 0.45052 -0.03364 C 0.45052 -0.02963 0.44827 -0.02716 0.44688 -0.02408 C 0.44358 -0.01667 0.43976 -0.00957 0.43646 -0.00185 C 0.43351 0.00525 0.43125 0.01265 0.42848 0.01975 C 0.42587 0.02685 0.42292 0.03364 0.42014 0.04043 C 0.41702 0.04753 0.41407 0.05463 0.41059 0.0608 C 0.404 0.07253 0.41111 0.05988 0.40643 0.06944 C 0.40591 0.07037 0.40521 0.07099 0.40486 0.07222 C 0.40226 0.07932 0.40295 0.08086 0.4007 0.08889 C 0.4 0.09105 0.39914 0.0929 0.39844 0.09475 C 0.39809 0.09784 0.39775 0.10123 0.39636 0.10401 C 0.39601 0.10463 0.39532 0.10463 0.39479 0.10494 C 0.39445 0.10555 0.3941 0.10617 0.39375 0.10679 C 0.39323 0.10802 0.39289 0.10957 0.39219 0.11049 C 0.39132 0.11204 0.39045 0.11296 0.38959 0.1142 C 0.38889 0.11543 0.3882 0.11667 0.3875 0.1179 C 0.38889 0.13179 0.39011 0.14568 0.39167 0.15926 C 0.40104 0.23889 0.39723 0.19105 0.4007 0.23858 C 0.39983 0.26759 0.39948 0.2966 0.39844 0.32562 C 0.39809 0.33673 0.39653 0.34753 0.39636 0.35833 C 0.39532 0.41605 0.39861 0.47407 0.39479 0.53148 C 0.39427 0.54043 0.38872 0.54784 0.38386 0.55031 C 0.36077 0.56142 0.36389 0.56142 0.3316 0.56512 C 0.31962 0.56667 0.30747 0.56574 0.29532 0.56605 L 0.17691 0.47901 C 0.15764 0.4642 0.13907 0.44568 0.1191 0.43333 L 0.0665 0.40062 C 0.05191 0.39105 0.03802 0.37901 0.02327 0.37068 C -0.00121 0.35648 -0.02621 0.34537 -0.05086 0.3321 C -0.0618 0.32654 -0.07274 0.32037 -0.0835 0.3145 C -0.09149 0.31018 -0.09913 0.3037 -0.10729 0.30123 C -0.11805 0.29846 -0.12673 0.29568 -0.13819 0.29383 C -0.14323 0.29321 -0.14809 0.29321 -0.15295 0.2929 L -0.1651 0.29105 C -0.16805 0.29074 -0.171 0.29043 -0.17413 0.29012 L -0.20399 0.28734 C -0.20816 0.28704 -0.21215 0.28611 -0.21614 0.28549 C -0.21909 0.28518 -0.22205 0.28488 -0.22517 0.28457 C -0.22899 0.28518 -0.23281 0.28518 -0.23663 0.28642 C -0.23767 0.28673 -0.23455 0.28673 -0.2335 0.28734 C -0.23055 0.28889 -0.22743 0.29043 -0.22465 0.2929 C -0.21771 0.29938 -0.21146 0.30802 -0.20607 0.31821 C -0.20451 0.32129 -0.20364 0.32562 -0.20191 0.32839 C -0.20017 0.33148 -0.19757 0.33302 -0.19566 0.33611 C -0.17448 0.36697 -0.1283 0.44012 -0.10885 0.46234 C -0.09288 0.48025 -0.07517 0.49444 -0.06093 0.51667 L -0.03038 0.56327 C -0.02934 0.56728 -0.0276 0.57099 -0.02725 0.57562 C -0.02448 0.61358 -0.02621 0.60648 -0.02882 0.59691 C -0.02934 0.58827 -0.03003 0.57963 -0.03038 0.57068 C -0.03142 0.53889 -0.03194 0.50833 -0.0309 0.47623 C -0.03055 0.46697 -0.03003 0.45771 -0.02934 0.44815 C -0.02864 0.4392 -0.02743 0.43518 -0.02621 0.42592 C -0.02396 0.40926 -0.02413 0.40895 -0.02309 0.3929 C -0.02326 0.34537 -0.02361 0.29753 -0.02361 0.25 C -0.02361 0.21728 -0.02343 0.18457 -0.02309 0.15154 C -0.02291 0.14907 -0.02222 0.1466 -0.02205 0.14413 C -0.0217 0.14228 -0.0217 0.14043 -0.02152 0.13858 C -0.01701 0.10154 -0.0243 0.16636 -0.01927 0.12191 C -0.01753 0.0821 -0.02048 0.14105 -0.01718 0.09846 C -0.01493 0.06944 -0.01857 0.09568 -0.0151 0.07315 C -0.01475 0.06852 -0.01441 0.06389 -0.01406 0.05895 C -0.01319 0.04568 -0.01493 0.05123 -0.01198 0.04413 C -0.0118 0.04167 -0.0118 0.0392 -0.01146 0.03673 C -0.01128 0.03457 -0.01059 0.03302 -0.01041 0.03117 C -0.00989 0.02654 -0.00989 0.02562 -0.00989 0.02253 " pathEditMode="relative" ptsTypes="AAAAAAAAAAAAAAAAAAAAAAAAAAAAAAAAAAAAAAAAAAAAAAAAAAAAAAAAAAAAAAAAAAAAAAAAAAAAAAAAAAAAA">
                                      <p:cBhvr>
                                        <p:cTn id="10" dur="5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6" grpId="0"/>
      <p:bldGraphic spid="12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627185" y="814161"/>
            <a:ext cx="2573210" cy="351517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r" defTabSz="457200">
              <a:spcBef>
                <a:spcPct val="0"/>
              </a:spcBef>
              <a:spcAft>
                <a:spcPts val="0"/>
              </a:spcAft>
            </a:pPr>
            <a:r>
              <a:rPr lang="ja-JP" altLang="en-US" sz="3600">
                <a:solidFill>
                  <a:schemeClr val="tx1"/>
                </a:solidFill>
              </a:rPr>
              <a:t>　</a:t>
            </a:r>
            <a:r>
              <a:rPr lang="en-US" altLang="ja-JP" sz="3600">
                <a:solidFill>
                  <a:schemeClr val="tx1"/>
                </a:solidFill>
              </a:rPr>
              <a:t>Z</a:t>
            </a:r>
            <a:r>
              <a:rPr lang="en-US" altLang="ja" sz="3600">
                <a:solidFill>
                  <a:schemeClr val="tx1"/>
                </a:solidFill>
              </a:rPr>
              <a:t>edd </a:t>
            </a:r>
            <a:r>
              <a:rPr lang="ja" altLang="en-US" sz="3600">
                <a:solidFill>
                  <a:schemeClr val="tx1"/>
                </a:solidFill>
              </a:rPr>
              <a:t>ー</a:t>
            </a:r>
            <a:r>
              <a:rPr lang="en-US" altLang="ja" sz="3600">
                <a:solidFill>
                  <a:schemeClr val="tx1"/>
                </a:solidFill>
              </a:rPr>
              <a:t>Biography</a:t>
            </a:r>
            <a:r>
              <a:rPr lang="ja" altLang="en-US" sz="3600">
                <a:solidFill>
                  <a:schemeClr val="tx1"/>
                </a:solidFill>
              </a:rPr>
              <a:t>ー</a:t>
            </a:r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781049" y="629603"/>
            <a:ext cx="4184780" cy="351517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altLang="ja" sz="1100">
              <a:solidFill>
                <a:schemeClr val="tx1"/>
              </a:solidFill>
            </a:endParaRPr>
          </a:p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altLang="ja" sz="1100">
              <a:solidFill>
                <a:schemeClr val="tx1"/>
              </a:solidFill>
            </a:endParaRPr>
          </a:p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altLang="ja" sz="1100">
              <a:solidFill>
                <a:schemeClr val="tx1"/>
              </a:solidFill>
            </a:endParaRPr>
          </a:p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altLang="ja" sz="1100">
              <a:solidFill>
                <a:schemeClr val="tx1"/>
              </a:solidFill>
            </a:endParaRPr>
          </a:p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altLang="ja" sz="1100">
                <a:solidFill>
                  <a:schemeClr val="tx1"/>
                </a:solidFill>
              </a:rPr>
              <a:t>He was born in Russia and grew up in Germany.</a:t>
            </a:r>
            <a:endParaRPr lang="en-US" sz="1100">
              <a:solidFill>
                <a:schemeClr val="tx1"/>
              </a:solidFill>
            </a:endParaRPr>
          </a:p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altLang="ja" sz="1100">
                <a:solidFill>
                  <a:schemeClr val="tx1"/>
                </a:solidFill>
              </a:rPr>
              <a:t>He was a music producer and a </a:t>
            </a:r>
            <a:r>
              <a:rPr lang="en-US" altLang="ja-JP" sz="1100">
                <a:solidFill>
                  <a:schemeClr val="tx1"/>
                </a:solidFill>
              </a:rPr>
              <a:t>DJ</a:t>
            </a:r>
            <a:r>
              <a:rPr lang="ja-JP" altLang="en-US" sz="1100">
                <a:solidFill>
                  <a:schemeClr val="tx1"/>
                </a:solidFill>
              </a:rPr>
              <a:t> </a:t>
            </a:r>
            <a:r>
              <a:rPr lang="en-US" altLang="ja" sz="1100">
                <a:solidFill>
                  <a:schemeClr val="tx1"/>
                </a:solidFill>
              </a:rPr>
              <a:t>.</a:t>
            </a:r>
            <a:endParaRPr lang="en-US" sz="1100">
              <a:solidFill>
                <a:schemeClr val="tx1"/>
              </a:solidFill>
            </a:endParaRPr>
          </a:p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altLang="ja" sz="1100">
                <a:solidFill>
                  <a:schemeClr val="tx1"/>
                </a:solidFill>
              </a:rPr>
              <a:t>His parents were musicians so he got an education to be a classical music composer and learned the piano when he was young.</a:t>
            </a:r>
            <a:endParaRPr lang="en-US" sz="1100">
              <a:solidFill>
                <a:schemeClr val="tx1"/>
              </a:solidFill>
            </a:endParaRPr>
          </a:p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altLang="ja" sz="1100">
                <a:solidFill>
                  <a:schemeClr val="tx1"/>
                </a:solidFill>
              </a:rPr>
              <a:t>When he was a teenager, he was in a rock band with his brother and he played the drum, but he influenced by Justin Bieber and he decided to set feet in electro music.</a:t>
            </a:r>
            <a:endParaRPr lang="en-US" sz="1100">
              <a:solidFill>
                <a:schemeClr val="tx1"/>
              </a:solidFill>
            </a:endParaRPr>
          </a:p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altLang="ja" sz="1100">
                <a:solidFill>
                  <a:schemeClr val="tx1"/>
                </a:solidFill>
              </a:rPr>
              <a:t>He has won two Grammy Awards.</a:t>
            </a:r>
            <a:endParaRPr lang="en-US" sz="1100">
              <a:solidFill>
                <a:schemeClr val="tx1"/>
              </a:solidFill>
            </a:endParaRPr>
          </a:p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 sz="1100">
              <a:solidFill>
                <a:schemeClr val="tx1"/>
              </a:solidFill>
            </a:endParaRPr>
          </a:p>
        </p:txBody>
      </p:sp>
      <p:pic>
        <p:nvPicPr>
          <p:cNvPr id="6" name="オーディオ 5">
            <a:extLst>
              <a:ext uri="{FF2B5EF4-FFF2-40B4-BE49-F238E27FC236}">
                <a16:creationId xmlns:a16="http://schemas.microsoft.com/office/drawing/2014/main" id="{FEA2AF27-AF62-F5AB-2D29-B7947568C0E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42774"/>
    </mc:Choice>
    <mc:Fallback xmlns="">
      <p:transition spd="slow" advTm="42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E3B7AF-B8F7-225A-5E3A-64BC9009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" sz="3600">
                <a:ea typeface="+mj-lt"/>
                <a:cs typeface="+mj-lt"/>
              </a:rPr>
              <a:t>Song</a:t>
            </a:r>
            <a:endParaRPr lang="ja-JP" sz="3600">
              <a:ea typeface="+mj-lt"/>
              <a:cs typeface="+mj-lt"/>
            </a:endParaRPr>
          </a:p>
          <a:p>
            <a:endParaRPr lang="ja-JP" altLang="en-US">
              <a:ea typeface="メイリオ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51B809-5C98-BB06-B06B-08CFEFB88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16" y="1737385"/>
            <a:ext cx="7910685" cy="29036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・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AT</a:t>
            </a:r>
            <a:r>
              <a:rPr lang="en-US" altLang="ja-JP" sz="1900" cap="all">
                <a:solidFill>
                  <a:schemeClr val="dk1"/>
                </a:solidFill>
                <a:latin typeface="Meiryo UI"/>
                <a:ea typeface="Meiryo UI"/>
              </a:rPr>
              <a:t> FIRST, THIS SONG IS NOT FOR ARIANA GRANDE. </a:t>
            </a:r>
            <a:endParaRPr lang="en-US" altLang="ja-JP" sz="1900">
              <a:solidFill>
                <a:schemeClr val="dk1"/>
              </a:solidFill>
              <a:latin typeface="Meiryo UI"/>
              <a:ea typeface="Meiryo U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ja-JP" sz="1900" cap="all">
                <a:solidFill>
                  <a:schemeClr val="dk1"/>
                </a:solidFill>
                <a:latin typeface="Meiryo UI"/>
                <a:ea typeface="Meiryo UI"/>
              </a:rPr>
              <a:t> SO ZEDD HAD TO</a:t>
            </a:r>
            <a:r>
              <a:rPr lang="en-US" altLang="ja-JP" sz="1900" cap="all">
                <a:solidFill>
                  <a:srgbClr val="EF53A5"/>
                </a:solidFill>
                <a:latin typeface="Meiryo UI"/>
                <a:ea typeface="Meiryo UI"/>
              </a:rPr>
              <a:t> REPRODUCE THE </a:t>
            </a:r>
            <a:r>
              <a:rPr lang="en-US" altLang="ja-JP" sz="1900" cap="all" err="1">
                <a:solidFill>
                  <a:srgbClr val="EF53A5"/>
                </a:solidFill>
                <a:latin typeface="Meiryo UI"/>
                <a:ea typeface="Meiryo UI"/>
              </a:rPr>
              <a:t>SONg</a:t>
            </a:r>
            <a:r>
              <a:rPr lang="en-US" altLang="ja-JP" sz="1900" cap="all">
                <a:solidFill>
                  <a:srgbClr val="EF53A5"/>
                </a:solidFill>
                <a:latin typeface="Meiryo UI"/>
                <a:ea typeface="Meiryo UI"/>
              </a:rPr>
              <a:t> five semitones</a:t>
            </a:r>
            <a:endParaRPr lang="en-US" altLang="ja-JP" sz="1900">
              <a:solidFill>
                <a:srgbClr val="000000"/>
              </a:solidFill>
              <a:latin typeface="Meiryo UI"/>
              <a:ea typeface="Meiryo U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ja-JP" sz="1900" cap="all">
                <a:solidFill>
                  <a:srgbClr val="EF53A5"/>
                </a:solidFill>
                <a:latin typeface="Meiryo UI"/>
                <a:ea typeface="Meiryo UI"/>
              </a:rPr>
              <a:t> higher </a:t>
            </a:r>
            <a:r>
              <a:rPr lang="en-US" altLang="ja-JP" sz="1900" cap="all">
                <a:solidFill>
                  <a:schemeClr val="tx1"/>
                </a:solidFill>
                <a:latin typeface="Meiryo UI"/>
                <a:ea typeface="Meiryo UI"/>
              </a:rPr>
              <a:t>BECAUSE ARIANA'S VOICE WAS SO HIGH.</a:t>
            </a:r>
            <a:endParaRPr lang="en-US" altLang="ja-JP" sz="1900">
              <a:solidFill>
                <a:schemeClr val="tx1"/>
              </a:solidFill>
              <a:latin typeface="Meiryo UI"/>
              <a:ea typeface="Meiryo UI"/>
            </a:endParaRPr>
          </a:p>
          <a:p>
            <a:pPr>
              <a:spcBef>
                <a:spcPts val="0"/>
              </a:spcBef>
            </a:pPr>
            <a:endParaRPr lang="en-US" altLang="ja-JP" sz="1900">
              <a:solidFill>
                <a:srgbClr val="000000"/>
              </a:solidFill>
              <a:latin typeface="Meiryo UI"/>
              <a:ea typeface="Meiryo UI"/>
            </a:endParaRPr>
          </a:p>
          <a:p>
            <a:pPr>
              <a:spcBef>
                <a:spcPts val="0"/>
              </a:spcBef>
            </a:pPr>
            <a:endParaRPr lang="en-US" altLang="ja-JP" sz="1900">
              <a:solidFill>
                <a:srgbClr val="000000"/>
              </a:solidFill>
              <a:latin typeface="Meiryo UI"/>
              <a:ea typeface="Meiryo U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・ </a:t>
            </a:r>
            <a:r>
              <a:rPr lang="en-US" altLang="ja-JP" sz="1900" cap="all">
                <a:solidFill>
                  <a:schemeClr val="dk1"/>
                </a:solidFill>
                <a:latin typeface="Meiryo UI"/>
                <a:ea typeface="Meiryo UI"/>
              </a:rPr>
              <a:t>THIS SONG IS ABOUT A HEARTBROKEN GIRL, </a:t>
            </a:r>
            <a:endParaRPr lang="en-US" altLang="ja-JP" sz="1900">
              <a:solidFill>
                <a:schemeClr val="dk1"/>
              </a:solidFill>
              <a:latin typeface="Meiryo UI"/>
              <a:ea typeface="Meiryo U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  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AND</a:t>
            </a: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 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SHE</a:t>
            </a: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 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IS</a:t>
            </a: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 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BREAKING</a:t>
            </a: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 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FREE</a:t>
            </a: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 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FROM</a:t>
            </a: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 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THE</a:t>
            </a: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 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CURSE</a:t>
            </a: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 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OF</a:t>
            </a: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 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HER</a:t>
            </a:r>
            <a:r>
              <a:rPr lang="ja" altLang="en-US" sz="1900" cap="all">
                <a:solidFill>
                  <a:schemeClr val="dk1"/>
                </a:solidFill>
                <a:latin typeface="Meiryo UI"/>
                <a:ea typeface="Meiryo UI"/>
              </a:rPr>
              <a:t>    </a:t>
            </a:r>
            <a:r>
              <a:rPr lang="en-US" altLang="ja" sz="1900" cap="all">
                <a:solidFill>
                  <a:schemeClr val="dk1"/>
                </a:solidFill>
                <a:latin typeface="Meiryo UI"/>
                <a:ea typeface="Meiryo UI"/>
              </a:rPr>
              <a:t>EX- BOYFRIND.</a:t>
            </a:r>
            <a:endParaRPr lang="en-US" altLang="ja-JP" sz="1900">
              <a:solidFill>
                <a:schemeClr val="dk1"/>
              </a:solidFill>
              <a:latin typeface="Meiryo UI"/>
              <a:ea typeface="Meiryo UI"/>
            </a:endParaRPr>
          </a:p>
          <a:p>
            <a:pPr>
              <a:spcBef>
                <a:spcPts val="0"/>
              </a:spcBef>
            </a:pPr>
            <a:endParaRPr lang="en-US" altLang="ja-JP" sz="1900">
              <a:solidFill>
                <a:srgbClr val="000000"/>
              </a:solidFill>
              <a:latin typeface="Meiryo UI"/>
              <a:ea typeface="Meiryo UI"/>
            </a:endParaRPr>
          </a:p>
          <a:p>
            <a:endParaRPr lang="ja-JP" altLang="en-US">
              <a:ea typeface="メイリオ"/>
            </a:endParaRPr>
          </a:p>
        </p:txBody>
      </p:sp>
      <p:pic>
        <p:nvPicPr>
          <p:cNvPr id="6" name="オーディオ 5">
            <a:extLst>
              <a:ext uri="{FF2B5EF4-FFF2-40B4-BE49-F238E27FC236}">
                <a16:creationId xmlns:a16="http://schemas.microsoft.com/office/drawing/2014/main" id="{1DB1B310-9EAF-7A78-EDED-D2078679DA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79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12"/>
    </mc:Choice>
    <mc:Fallback xmlns="">
      <p:transition spd="slow" advTm="23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093942-6BE2-F8B9-3E92-CADF4B7EB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" sz="3600">
                <a:ea typeface="+mj-lt"/>
                <a:cs typeface="+mj-lt"/>
              </a:rPr>
              <a:t>Lyrics</a:t>
            </a:r>
            <a:endParaRPr lang="ja-JP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FB5591-9DA3-F74C-C31D-4F43560EB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16" y="1789339"/>
            <a:ext cx="7554425" cy="30520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ja" altLang="en-US" sz="2100" cap="all">
                <a:solidFill>
                  <a:schemeClr val="tx1"/>
                </a:solidFill>
                <a:latin typeface="Meiryo UI"/>
                <a:ea typeface="Meiryo UI"/>
              </a:rPr>
              <a:t>・</a:t>
            </a:r>
            <a:r>
              <a:rPr lang="af-ZA" altLang="ja-JP" sz="2100" cap="all">
                <a:solidFill>
                  <a:schemeClr val="tx1"/>
                </a:solidFill>
                <a:latin typeface="Meiryo UI"/>
                <a:ea typeface="Meiryo UI"/>
              </a:rPr>
              <a:t>BREAK FREE → BECOME FREE</a:t>
            </a:r>
            <a:endParaRPr lang="af-ZA" altLang="ja-JP" sz="2100">
              <a:solidFill>
                <a:schemeClr val="tx1"/>
              </a:solidFill>
              <a:latin typeface="Meiryo UI"/>
              <a:ea typeface="Meiryo UI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af-ZA" altLang="ja-JP" sz="2100">
              <a:solidFill>
                <a:srgbClr val="000000"/>
              </a:solidFill>
              <a:latin typeface="Meiryo UI"/>
              <a:ea typeface="Meiryo UI"/>
            </a:endParaRPr>
          </a:p>
          <a:p>
            <a:pPr marL="0" indent="0">
              <a:buNone/>
            </a:pPr>
            <a:r>
              <a:rPr lang="ja" altLang="en-US" sz="2100" cap="all">
                <a:solidFill>
                  <a:schemeClr val="tx1"/>
                </a:solidFill>
                <a:latin typeface="Meiryo UI"/>
                <a:ea typeface="Meiryo UI"/>
              </a:rPr>
              <a:t>・</a:t>
            </a:r>
            <a:r>
              <a:rPr lang="af-ZA" altLang="ja-JP" sz="2100" cap="all">
                <a:solidFill>
                  <a:schemeClr val="tx1"/>
                </a:solidFill>
                <a:latin typeface="Meiryo UI"/>
                <a:ea typeface="Meiryo UI"/>
              </a:rPr>
              <a:t>I ONLY WANNA DIE ALIVE </a:t>
            </a:r>
            <a:endParaRPr lang="af-ZA" altLang="ja-JP" sz="2100">
              <a:solidFill>
                <a:schemeClr val="tx1"/>
              </a:solidFill>
              <a:latin typeface="Meiryo UI"/>
              <a:ea typeface="Meiryo UI"/>
            </a:endParaRPr>
          </a:p>
          <a:p>
            <a:pPr marL="0" indent="0">
              <a:buNone/>
            </a:pPr>
            <a:r>
              <a:rPr lang="af-ZA" altLang="ja-JP" sz="1400" cap="all">
                <a:solidFill>
                  <a:schemeClr val="tx1"/>
                </a:solidFill>
                <a:latin typeface="Meiryo UI"/>
                <a:ea typeface="Meiryo UI"/>
              </a:rPr>
              <a:t> → </a:t>
            </a:r>
            <a:r>
              <a:rPr lang="af-ZA" altLang="ja-JP" sz="2100" cap="all">
                <a:solidFill>
                  <a:schemeClr val="tx1"/>
                </a:solidFill>
                <a:latin typeface="Meiryo UI"/>
                <a:ea typeface="Meiryo UI"/>
              </a:rPr>
              <a:t>I WANT TO FULLY ENJOY LIFE </a:t>
            </a:r>
            <a:endParaRPr lang="af-ZA" altLang="ja-JP" sz="2100">
              <a:solidFill>
                <a:schemeClr val="tx1"/>
              </a:solidFill>
              <a:latin typeface="Meiryo UI"/>
              <a:ea typeface="Meiryo UI"/>
            </a:endParaRPr>
          </a:p>
          <a:p>
            <a:pPr marL="0" indent="0">
              <a:buNone/>
            </a:pPr>
            <a:r>
              <a:rPr lang="ja-JP" altLang="af-ZA" sz="2100" cap="all">
                <a:solidFill>
                  <a:schemeClr val="tx1"/>
                </a:solidFill>
                <a:latin typeface="Meiryo UI"/>
                <a:ea typeface="Meiryo UI"/>
              </a:rPr>
              <a:t>・</a:t>
            </a:r>
            <a:r>
              <a:rPr lang="af-ZA" altLang="ja-JP" sz="2100" cap="all">
                <a:solidFill>
                  <a:schemeClr val="tx1"/>
                </a:solidFill>
                <a:latin typeface="Meiryo UI"/>
                <a:ea typeface="Meiryo UI"/>
              </a:rPr>
              <a:t>NEVER BY THE HANDS OF A BROKEN HEART</a:t>
            </a:r>
            <a:endParaRPr lang="af-ZA" altLang="ja-JP" sz="2100">
              <a:solidFill>
                <a:schemeClr val="tx1"/>
              </a:solidFill>
              <a:latin typeface="Meiryo UI"/>
              <a:ea typeface="Meiryo UI"/>
            </a:endParaRPr>
          </a:p>
          <a:p>
            <a:pPr marL="0" indent="0">
              <a:buNone/>
            </a:pPr>
            <a:r>
              <a:rPr lang="af-ZA" altLang="ja-JP" sz="1400" cap="all">
                <a:solidFill>
                  <a:schemeClr val="tx1"/>
                </a:solidFill>
                <a:latin typeface="Meiryo UI"/>
                <a:ea typeface="Meiryo UI"/>
              </a:rPr>
              <a:t> →</a:t>
            </a:r>
            <a:r>
              <a:rPr lang="af-ZA" altLang="ja-JP" sz="2000" cap="all">
                <a:solidFill>
                  <a:schemeClr val="tx1"/>
                </a:solidFill>
                <a:latin typeface="Meiryo UI"/>
                <a:ea typeface="Meiryo UI"/>
              </a:rPr>
              <a:t> I DON'T WANT TO BE STUCK IN A BROKEN HEART</a:t>
            </a:r>
            <a:endParaRPr lang="af-ZA" altLang="ja-JP" sz="2000">
              <a:solidFill>
                <a:schemeClr val="tx1"/>
              </a:solidFill>
              <a:latin typeface="Meiryo UI"/>
              <a:ea typeface="Meiryo UI"/>
            </a:endParaRPr>
          </a:p>
          <a:p>
            <a:pPr marL="0" indent="0">
              <a:buNone/>
            </a:pPr>
            <a:endParaRPr lang="ja-JP" altLang="en-US">
              <a:ea typeface="メイリオ"/>
            </a:endParaRPr>
          </a:p>
        </p:txBody>
      </p:sp>
      <p:pic>
        <p:nvPicPr>
          <p:cNvPr id="6" name="オーディオ 5">
            <a:extLst>
              <a:ext uri="{FF2B5EF4-FFF2-40B4-BE49-F238E27FC236}">
                <a16:creationId xmlns:a16="http://schemas.microsoft.com/office/drawing/2014/main" id="{09745BF9-B301-6D29-CC56-2F50CC97F2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28"/>
    </mc:Choice>
    <mc:Fallback xmlns="">
      <p:transition spd="slow" advTm="21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iana Grande - Break Free (Official Video) ft. Zedd">
            <a:hlinkClick r:id="" action="ppaction://media"/>
            <a:extLst>
              <a:ext uri="{FF2B5EF4-FFF2-40B4-BE49-F238E27FC236}">
                <a16:creationId xmlns:a16="http://schemas.microsoft.com/office/drawing/2014/main" id="{1FB74BA3-9F9B-770C-0D73-9941BA036B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158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9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9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低い精度で自動的に生成された説明">
            <a:extLst>
              <a:ext uri="{FF2B5EF4-FFF2-40B4-BE49-F238E27FC236}">
                <a16:creationId xmlns:a16="http://schemas.microsoft.com/office/drawing/2014/main" id="{BEB14FF8-374A-C377-656A-AF1AC959C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0C2DDBB-F41F-0502-49F9-7B12A6EC3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951075"/>
            <a:ext cx="8520600" cy="841800"/>
          </a:xfrm>
        </p:spPr>
        <p:txBody>
          <a:bodyPr>
            <a:normAutofit fontScale="90000"/>
          </a:bodyPr>
          <a:lstStyle/>
          <a:p>
            <a:r>
              <a:rPr lang="en-US" altLang="ja-JP" sz="5300" b="1" dirty="0">
                <a:solidFill>
                  <a:srgbClr val="FF0000"/>
                </a:solidFill>
                <a:highlight>
                  <a:srgbClr val="FFFF00"/>
                </a:highlight>
              </a:rPr>
              <a:t>It’s quiz time!!</a:t>
            </a:r>
            <a:br>
              <a:rPr lang="en-US" altLang="ja-JP" sz="5300" b="1" dirty="0">
                <a:solidFill>
                  <a:srgbClr val="FF0000"/>
                </a:solidFill>
                <a:highlight>
                  <a:srgbClr val="FFFF00"/>
                </a:highlight>
              </a:rPr>
            </a:br>
            <a:r>
              <a:rPr lang="en-US" altLang="ja-JP" sz="5300" b="1" dirty="0">
                <a:solidFill>
                  <a:srgbClr val="FF0000"/>
                </a:solidFill>
                <a:highlight>
                  <a:srgbClr val="FFFF00"/>
                </a:highlight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TOUCH HERE</a:t>
            </a:r>
            <a:br>
              <a:rPr lang="en-US" altLang="ja-JP" dirty="0">
                <a:solidFill>
                  <a:srgbClr val="A5A5A5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" name="オーディオ 7">
            <a:extLst>
              <a:ext uri="{FF2B5EF4-FFF2-40B4-BE49-F238E27FC236}">
                <a16:creationId xmlns:a16="http://schemas.microsoft.com/office/drawing/2014/main" id="{83BCA8AD-02A2-04D2-EED2-66FE694BD3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73"/>
    </mc:Choice>
    <mc:Fallback xmlns="">
      <p:transition spd="slow" advTm="306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イオン ボードルーム">
  <a:themeElements>
    <a:clrScheme name="イオン ボードルーム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イオン ボードルーム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イオン ボードルーム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{A07FC563-5484-D34D-B4B2-1A69A687FFE5}tf10001076</Template>
  <TotalTime>14</TotalTime>
  <Words>313</Words>
  <Application>Microsoft Macintosh PowerPoint</Application>
  <PresentationFormat>On-screen Show (16:9)</PresentationFormat>
  <Paragraphs>37</Paragraphs>
  <Slides>8</Slides>
  <Notes>4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メイリオ</vt:lpstr>
      <vt:lpstr>Meiryo UI</vt:lpstr>
      <vt:lpstr>Arial</vt:lpstr>
      <vt:lpstr>Century Gothic</vt:lpstr>
      <vt:lpstr>Wingdings 3</vt:lpstr>
      <vt:lpstr>イオン ボードルーム</vt:lpstr>
      <vt:lpstr>PowerPoint Presentation</vt:lpstr>
      <vt:lpstr>Listen to the Break Free  touch here and please discuss how you feel!</vt:lpstr>
      <vt:lpstr>Ariana Grande -biography-</vt:lpstr>
      <vt:lpstr>　Zedd ーBiographyー</vt:lpstr>
      <vt:lpstr>Song </vt:lpstr>
      <vt:lpstr>Lyrics</vt:lpstr>
      <vt:lpstr>PowerPoint Presentation</vt:lpstr>
      <vt:lpstr>It’s quiz time!! TOUCH HERE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Jason Pipe</cp:lastModifiedBy>
  <cp:revision>4</cp:revision>
  <cp:lastPrinted>2023-09-04T06:33:18Z</cp:lastPrinted>
  <dcterms:modified xsi:type="dcterms:W3CDTF">2024-07-18T07:46:40Z</dcterms:modified>
</cp:coreProperties>
</file>