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21"/>
  </p:notesMasterIdLst>
  <p:sldIdLst>
    <p:sldId id="266" r:id="rId2"/>
    <p:sldId id="258" r:id="rId3"/>
    <p:sldId id="267" r:id="rId4"/>
    <p:sldId id="260" r:id="rId5"/>
    <p:sldId id="263" r:id="rId6"/>
    <p:sldId id="261" r:id="rId7"/>
    <p:sldId id="275" r:id="rId8"/>
    <p:sldId id="276" r:id="rId9"/>
    <p:sldId id="264" r:id="rId10"/>
    <p:sldId id="257" r:id="rId11"/>
    <p:sldId id="269" r:id="rId12"/>
    <p:sldId id="271" r:id="rId13"/>
    <p:sldId id="270" r:id="rId14"/>
    <p:sldId id="272" r:id="rId15"/>
    <p:sldId id="278" r:id="rId16"/>
    <p:sldId id="279" r:id="rId17"/>
    <p:sldId id="273" r:id="rId18"/>
    <p:sldId id="274" r:id="rId19"/>
    <p:sldId id="27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6168EE-713E-7148-A2CA-0EADF5719B00}" v="1821" dt="2024-09-02T05:15:09.0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/>
    <p:restoredTop sz="94609"/>
  </p:normalViewPr>
  <p:slideViewPr>
    <p:cSldViewPr snapToGrid="0">
      <p:cViewPr varScale="1">
        <p:scale>
          <a:sx n="105" d="100"/>
          <a:sy n="105" d="100"/>
        </p:scale>
        <p:origin x="19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2E8847-E9CD-4986-9761-153D898A33D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104CA8-5634-4633-B9C3-9935B1B76425}">
      <dgm:prSet custT="1"/>
      <dgm:spPr/>
      <dgm:t>
        <a:bodyPr/>
        <a:lstStyle/>
        <a:p>
          <a:r>
            <a:rPr lang="en-US" sz="2000"/>
            <a:t>          He </a:t>
          </a:r>
          <a:r>
            <a:rPr lang="en-US" sz="2000" b="1" u="sng"/>
            <a:t>said</a:t>
          </a:r>
          <a:r>
            <a:rPr lang="en-US" sz="2000" u="sng"/>
            <a:t> </a:t>
          </a:r>
          <a:r>
            <a:rPr lang="en-US" sz="2000"/>
            <a:t>    one </a:t>
          </a:r>
          <a:r>
            <a:rPr lang="en-US" sz="2000" b="1" u="sng"/>
            <a:t>da         -         y</a:t>
          </a:r>
          <a:r>
            <a:rPr lang="en-US" sz="2000"/>
            <a:t>    you’ll </a:t>
          </a:r>
          <a:r>
            <a:rPr lang="en-US" sz="2000" b="0" u="none"/>
            <a:t>leave  </a:t>
          </a:r>
          <a:r>
            <a:rPr lang="en-US" sz="2000"/>
            <a:t>this </a:t>
          </a:r>
          <a:r>
            <a:rPr lang="en-US" sz="2000" b="0" u="none"/>
            <a:t>world</a:t>
          </a:r>
          <a:r>
            <a:rPr lang="en-US" sz="2000" b="1"/>
            <a:t>    </a:t>
          </a:r>
          <a:r>
            <a:rPr lang="en-US" sz="2000"/>
            <a:t> </a:t>
          </a:r>
          <a:r>
            <a:rPr lang="en-US" sz="2000" err="1"/>
            <a:t>be</a:t>
          </a:r>
          <a:r>
            <a:rPr lang="en-US" sz="2000" b="1" u="sng" err="1"/>
            <a:t>hin</a:t>
          </a:r>
          <a:r>
            <a:rPr lang="en-US" sz="2000" b="1" u="sng"/>
            <a:t>       -          d</a:t>
          </a:r>
          <a:r>
            <a:rPr lang="en-US" sz="2000"/>
            <a:t> </a:t>
          </a:r>
        </a:p>
      </dgm:t>
    </dgm:pt>
    <dgm:pt modelId="{15D39D4E-F475-4A62-A1D6-EC0F2E67E27E}" type="parTrans" cxnId="{2088DDD6-2D0A-447E-A61E-84C947900C22}">
      <dgm:prSet/>
      <dgm:spPr/>
      <dgm:t>
        <a:bodyPr/>
        <a:lstStyle/>
        <a:p>
          <a:endParaRPr lang="en-US"/>
        </a:p>
      </dgm:t>
    </dgm:pt>
    <dgm:pt modelId="{4929210F-5AB1-4102-9BF4-800B046ED087}" type="sibTrans" cxnId="{2088DDD6-2D0A-447E-A61E-84C947900C22}">
      <dgm:prSet/>
      <dgm:spPr/>
      <dgm:t>
        <a:bodyPr/>
        <a:lstStyle/>
        <a:p>
          <a:endParaRPr lang="en-US"/>
        </a:p>
      </dgm:t>
    </dgm:pt>
    <dgm:pt modelId="{D0083379-9B98-43E3-B635-C58DAB36EB81}">
      <dgm:prSet custT="1"/>
      <dgm:spPr/>
      <dgm:t>
        <a:bodyPr/>
        <a:lstStyle/>
        <a:p>
          <a:r>
            <a:rPr lang="en-US" sz="2000"/>
            <a:t>           So </a:t>
          </a:r>
          <a:r>
            <a:rPr lang="en-US" sz="2000" b="0" u="none"/>
            <a:t>live</a:t>
          </a:r>
          <a:r>
            <a:rPr lang="en-US" sz="2000"/>
            <a:t>             a </a:t>
          </a:r>
          <a:r>
            <a:rPr lang="en-US" sz="2000" b="1" u="sng"/>
            <a:t>li         -          </a:t>
          </a:r>
          <a:r>
            <a:rPr lang="en-US" sz="2000" b="1" u="sng" err="1"/>
            <a:t>fe</a:t>
          </a:r>
          <a:r>
            <a:rPr lang="en-US" sz="2000" b="1"/>
            <a:t> </a:t>
          </a:r>
          <a:r>
            <a:rPr lang="en-US" sz="2000"/>
            <a:t>        you </a:t>
          </a:r>
          <a:r>
            <a:rPr lang="en-US" sz="2000" b="1" u="sng" err="1"/>
            <a:t>wi</a:t>
          </a:r>
          <a:r>
            <a:rPr lang="en-US" sz="2000" b="1" u="sng"/>
            <a:t>        -         </a:t>
          </a:r>
          <a:r>
            <a:rPr lang="en-US" sz="2000" b="1" u="sng" err="1"/>
            <a:t>ll</a:t>
          </a:r>
          <a:r>
            <a:rPr lang="en-US" sz="2000"/>
            <a:t>           </a:t>
          </a:r>
          <a:r>
            <a:rPr lang="en-US" sz="2000" err="1"/>
            <a:t>re</a:t>
          </a:r>
          <a:r>
            <a:rPr lang="en-US" sz="2000" b="1" u="sng" err="1"/>
            <a:t>mem</a:t>
          </a:r>
          <a:r>
            <a:rPr lang="en-US" sz="2000" b="1" u="sng"/>
            <a:t>        -       be        -         r</a:t>
          </a:r>
        </a:p>
      </dgm:t>
    </dgm:pt>
    <dgm:pt modelId="{C7F05A37-E10D-4D48-A5CA-0D4870F6411A}" type="parTrans" cxnId="{B8081860-C7AE-44F6-A12F-FE354027E280}">
      <dgm:prSet/>
      <dgm:spPr/>
      <dgm:t>
        <a:bodyPr/>
        <a:lstStyle/>
        <a:p>
          <a:endParaRPr lang="en-US"/>
        </a:p>
      </dgm:t>
    </dgm:pt>
    <dgm:pt modelId="{7171065D-4D48-4A64-9BC8-5147327ABC56}" type="sibTrans" cxnId="{B8081860-C7AE-44F6-A12F-FE354027E280}">
      <dgm:prSet/>
      <dgm:spPr/>
      <dgm:t>
        <a:bodyPr/>
        <a:lstStyle/>
        <a:p>
          <a:endParaRPr lang="en-US"/>
        </a:p>
      </dgm:t>
    </dgm:pt>
    <dgm:pt modelId="{DA7B3431-8B49-4C77-8D69-FE36251293B4}">
      <dgm:prSet custT="1"/>
      <dgm:spPr/>
      <dgm:t>
        <a:bodyPr/>
        <a:lstStyle/>
        <a:p>
          <a:r>
            <a:rPr lang="en-US" sz="2000"/>
            <a:t>         My </a:t>
          </a:r>
          <a:r>
            <a:rPr lang="en-US" sz="2000" b="0" u="none"/>
            <a:t>father</a:t>
          </a:r>
          <a:r>
            <a:rPr lang="en-US" sz="2000" b="1"/>
            <a:t> </a:t>
          </a:r>
          <a:r>
            <a:rPr lang="en-US" sz="2000"/>
            <a:t>          </a:t>
          </a:r>
          <a:r>
            <a:rPr lang="en-US" sz="2000" b="1" u="sng"/>
            <a:t>told</a:t>
          </a:r>
          <a:r>
            <a:rPr lang="en-US" sz="2000"/>
            <a:t>               </a:t>
          </a:r>
          <a:r>
            <a:rPr lang="en-US" sz="2000" b="0" u="none"/>
            <a:t>me</a:t>
          </a:r>
          <a:r>
            <a:rPr lang="en-US" sz="2000" u="none"/>
            <a:t>  </a:t>
          </a:r>
          <a:r>
            <a:rPr lang="en-US" sz="2000"/>
            <a:t>     when </a:t>
          </a:r>
          <a:r>
            <a:rPr lang="en-US" sz="2000" b="0" u="none"/>
            <a:t>I </a:t>
          </a:r>
          <a:r>
            <a:rPr lang="en-US" sz="2000"/>
            <a:t>       </a:t>
          </a:r>
          <a:r>
            <a:rPr lang="en-US" sz="2000" b="0" u="none"/>
            <a:t>was just</a:t>
          </a:r>
          <a:r>
            <a:rPr lang="en-US" sz="2000" b="1"/>
            <a:t> </a:t>
          </a:r>
          <a:r>
            <a:rPr lang="en-US" sz="2000"/>
            <a:t>         a </a:t>
          </a:r>
          <a:r>
            <a:rPr lang="en-US" sz="2000" b="0" u="none" err="1"/>
            <a:t>chil</a:t>
          </a:r>
          <a:r>
            <a:rPr lang="en-US" sz="2000" b="0" u="none"/>
            <a:t>        -        d</a:t>
          </a:r>
        </a:p>
      </dgm:t>
    </dgm:pt>
    <dgm:pt modelId="{F7A690F3-5F82-4969-9F08-8FB009D8D569}" type="parTrans" cxnId="{87C1A598-059B-4D58-997D-2179F2B31E3F}">
      <dgm:prSet/>
      <dgm:spPr/>
      <dgm:t>
        <a:bodyPr/>
        <a:lstStyle/>
        <a:p>
          <a:endParaRPr lang="en-US"/>
        </a:p>
      </dgm:t>
    </dgm:pt>
    <dgm:pt modelId="{F5935428-CC78-4D2A-BBFD-0CACD9C94C0D}" type="sibTrans" cxnId="{87C1A598-059B-4D58-997D-2179F2B31E3F}">
      <dgm:prSet/>
      <dgm:spPr/>
      <dgm:t>
        <a:bodyPr/>
        <a:lstStyle/>
        <a:p>
          <a:endParaRPr lang="en-US"/>
        </a:p>
      </dgm:t>
    </dgm:pt>
    <dgm:pt modelId="{80B2CCD9-5505-4687-B596-9E599CBA18BA}">
      <dgm:prSet custT="1"/>
      <dgm:spPr/>
      <dgm:t>
        <a:bodyPr/>
        <a:lstStyle/>
        <a:p>
          <a:r>
            <a:rPr lang="en-US" sz="2000"/>
            <a:t>  These   </a:t>
          </a:r>
          <a:r>
            <a:rPr lang="en-US" sz="2000" b="0" u="none"/>
            <a:t>are</a:t>
          </a:r>
          <a:r>
            <a:rPr lang="en-US" sz="2000"/>
            <a:t>       the </a:t>
          </a:r>
          <a:r>
            <a:rPr lang="en-US" sz="2000" b="1" u="sng"/>
            <a:t>nig        -        </a:t>
          </a:r>
          <a:r>
            <a:rPr lang="en-US" sz="2000" b="1" u="sng" err="1"/>
            <a:t>hts</a:t>
          </a:r>
          <a:r>
            <a:rPr lang="en-US" sz="2000"/>
            <a:t>      that </a:t>
          </a:r>
          <a:r>
            <a:rPr lang="en-US" sz="2000" b="1" u="sng"/>
            <a:t>ne        -        </a:t>
          </a:r>
          <a:r>
            <a:rPr lang="en-US" sz="2000" b="1" u="sng" err="1"/>
            <a:t>ver</a:t>
          </a:r>
          <a:r>
            <a:rPr lang="en-US" sz="2000"/>
            <a:t>              </a:t>
          </a:r>
          <a:r>
            <a:rPr lang="en-US" sz="2000" b="1" u="sng"/>
            <a:t>di          -         e</a:t>
          </a:r>
          <a:r>
            <a:rPr lang="en-US" sz="2000"/>
            <a:t>         My </a:t>
          </a:r>
          <a:r>
            <a:rPr lang="en-US" sz="2000" b="0" u="none"/>
            <a:t>father</a:t>
          </a:r>
        </a:p>
      </dgm:t>
    </dgm:pt>
    <dgm:pt modelId="{1F322C18-C70F-4F52-9D16-59B5A8F88895}" type="parTrans" cxnId="{9E65F7D0-A29B-43AC-B7C3-4D4613548842}">
      <dgm:prSet/>
      <dgm:spPr/>
      <dgm:t>
        <a:bodyPr/>
        <a:lstStyle/>
        <a:p>
          <a:endParaRPr lang="en-US"/>
        </a:p>
      </dgm:t>
    </dgm:pt>
    <dgm:pt modelId="{0A19E7E5-77C0-42A7-BED3-1149949F2157}" type="sibTrans" cxnId="{9E65F7D0-A29B-43AC-B7C3-4D4613548842}">
      <dgm:prSet/>
      <dgm:spPr/>
      <dgm:t>
        <a:bodyPr/>
        <a:lstStyle/>
        <a:p>
          <a:endParaRPr lang="en-US"/>
        </a:p>
      </dgm:t>
    </dgm:pt>
    <dgm:pt modelId="{40F62DC1-9EFD-9448-A599-5E1DA18D2DA0}">
      <dgm:prSet custT="1"/>
      <dgm:spPr/>
      <dgm:t>
        <a:bodyPr/>
        <a:lstStyle/>
        <a:p>
          <a:r>
            <a:rPr kumimoji="1" lang="en-US" altLang="ja-JP" sz="2000"/>
            <a:t>                 </a:t>
          </a:r>
          <a:r>
            <a:rPr kumimoji="1" lang="en-US" altLang="ja-JP" sz="2000" b="0" u="none"/>
            <a:t>told</a:t>
          </a:r>
          <a:r>
            <a:rPr kumimoji="1" lang="en-US" altLang="ja-JP" sz="2000"/>
            <a:t> me</a:t>
          </a:r>
          <a:endParaRPr kumimoji="1" lang="ja-JP" altLang="en-US" sz="2000"/>
        </a:p>
      </dgm:t>
    </dgm:pt>
    <dgm:pt modelId="{1D5EB0ED-9E01-D340-B3CC-E4C706FEC48B}" type="parTrans" cxnId="{5A2E4016-A4D9-D042-AC6A-70234A406A06}">
      <dgm:prSet/>
      <dgm:spPr/>
      <dgm:t>
        <a:bodyPr/>
        <a:lstStyle/>
        <a:p>
          <a:endParaRPr kumimoji="1" lang="ja-JP" altLang="en-US"/>
        </a:p>
      </dgm:t>
    </dgm:pt>
    <dgm:pt modelId="{BBF13697-5134-BC48-832F-7737E569FF16}" type="sibTrans" cxnId="{5A2E4016-A4D9-D042-AC6A-70234A406A06}">
      <dgm:prSet/>
      <dgm:spPr/>
      <dgm:t>
        <a:bodyPr/>
        <a:lstStyle/>
        <a:p>
          <a:endParaRPr kumimoji="1" lang="ja-JP" altLang="en-US"/>
        </a:p>
      </dgm:t>
    </dgm:pt>
    <dgm:pt modelId="{B85FB42D-9EFD-8549-8EB2-5CE471836EF2}" type="pres">
      <dgm:prSet presAssocID="{BD2E8847-E9CD-4986-9761-153D898A33DC}" presName="vert0" presStyleCnt="0">
        <dgm:presLayoutVars>
          <dgm:dir/>
          <dgm:animOne val="branch"/>
          <dgm:animLvl val="lvl"/>
        </dgm:presLayoutVars>
      </dgm:prSet>
      <dgm:spPr/>
    </dgm:pt>
    <dgm:pt modelId="{2219D402-0E86-904C-8ACC-6400661756FC}" type="pres">
      <dgm:prSet presAssocID="{0D104CA8-5634-4633-B9C3-9935B1B76425}" presName="thickLine" presStyleLbl="alignNode1" presStyleIdx="0" presStyleCnt="5"/>
      <dgm:spPr/>
    </dgm:pt>
    <dgm:pt modelId="{CACB8EA2-BBE9-5A42-8A3C-0D70607A567B}" type="pres">
      <dgm:prSet presAssocID="{0D104CA8-5634-4633-B9C3-9935B1B76425}" presName="horz1" presStyleCnt="0"/>
      <dgm:spPr/>
    </dgm:pt>
    <dgm:pt modelId="{059CD43E-BD5D-2644-81BD-24C891A6511C}" type="pres">
      <dgm:prSet presAssocID="{0D104CA8-5634-4633-B9C3-9935B1B76425}" presName="tx1" presStyleLbl="revTx" presStyleIdx="0" presStyleCnt="5"/>
      <dgm:spPr/>
    </dgm:pt>
    <dgm:pt modelId="{D2CE5200-13FF-E84D-A848-5B4A15233B04}" type="pres">
      <dgm:prSet presAssocID="{0D104CA8-5634-4633-B9C3-9935B1B76425}" presName="vert1" presStyleCnt="0"/>
      <dgm:spPr/>
    </dgm:pt>
    <dgm:pt modelId="{9B778FEE-1BFF-8843-83BA-AB57181D026C}" type="pres">
      <dgm:prSet presAssocID="{D0083379-9B98-43E3-B635-C58DAB36EB81}" presName="thickLine" presStyleLbl="alignNode1" presStyleIdx="1" presStyleCnt="5"/>
      <dgm:spPr/>
    </dgm:pt>
    <dgm:pt modelId="{457E7E14-53B7-B648-BDC3-46D953E77681}" type="pres">
      <dgm:prSet presAssocID="{D0083379-9B98-43E3-B635-C58DAB36EB81}" presName="horz1" presStyleCnt="0"/>
      <dgm:spPr/>
    </dgm:pt>
    <dgm:pt modelId="{67CE1BE1-BA16-C94D-B668-F81C235BD07A}" type="pres">
      <dgm:prSet presAssocID="{D0083379-9B98-43E3-B635-C58DAB36EB81}" presName="tx1" presStyleLbl="revTx" presStyleIdx="1" presStyleCnt="5"/>
      <dgm:spPr/>
    </dgm:pt>
    <dgm:pt modelId="{957F9208-06EC-764E-8CA7-06F614938594}" type="pres">
      <dgm:prSet presAssocID="{D0083379-9B98-43E3-B635-C58DAB36EB81}" presName="vert1" presStyleCnt="0"/>
      <dgm:spPr/>
    </dgm:pt>
    <dgm:pt modelId="{2D46A8BE-52EF-B348-8504-C39939C3B8A2}" type="pres">
      <dgm:prSet presAssocID="{DA7B3431-8B49-4C77-8D69-FE36251293B4}" presName="thickLine" presStyleLbl="alignNode1" presStyleIdx="2" presStyleCnt="5"/>
      <dgm:spPr/>
    </dgm:pt>
    <dgm:pt modelId="{C9F21CAE-35BD-FA4B-BEEB-541D80C6B874}" type="pres">
      <dgm:prSet presAssocID="{DA7B3431-8B49-4C77-8D69-FE36251293B4}" presName="horz1" presStyleCnt="0"/>
      <dgm:spPr/>
    </dgm:pt>
    <dgm:pt modelId="{58D9BBE7-F78E-E249-805F-F7F7C06FAF3F}" type="pres">
      <dgm:prSet presAssocID="{DA7B3431-8B49-4C77-8D69-FE36251293B4}" presName="tx1" presStyleLbl="revTx" presStyleIdx="2" presStyleCnt="5"/>
      <dgm:spPr/>
    </dgm:pt>
    <dgm:pt modelId="{6542FD66-3C23-7F4D-8B94-FCDC73342180}" type="pres">
      <dgm:prSet presAssocID="{DA7B3431-8B49-4C77-8D69-FE36251293B4}" presName="vert1" presStyleCnt="0"/>
      <dgm:spPr/>
    </dgm:pt>
    <dgm:pt modelId="{06BC4378-FF1B-FA44-B9F4-89FCF16E9489}" type="pres">
      <dgm:prSet presAssocID="{80B2CCD9-5505-4687-B596-9E599CBA18BA}" presName="thickLine" presStyleLbl="alignNode1" presStyleIdx="3" presStyleCnt="5"/>
      <dgm:spPr/>
    </dgm:pt>
    <dgm:pt modelId="{A9FC4C92-8E9D-C642-ABF9-9332E1BE18FD}" type="pres">
      <dgm:prSet presAssocID="{80B2CCD9-5505-4687-B596-9E599CBA18BA}" presName="horz1" presStyleCnt="0"/>
      <dgm:spPr/>
    </dgm:pt>
    <dgm:pt modelId="{98B76FAF-01B6-2E46-9090-0FB4F8FA43C8}" type="pres">
      <dgm:prSet presAssocID="{80B2CCD9-5505-4687-B596-9E599CBA18BA}" presName="tx1" presStyleLbl="revTx" presStyleIdx="3" presStyleCnt="5"/>
      <dgm:spPr/>
    </dgm:pt>
    <dgm:pt modelId="{DB44722D-A89F-6A4B-A7AE-87774D01B1D2}" type="pres">
      <dgm:prSet presAssocID="{80B2CCD9-5505-4687-B596-9E599CBA18BA}" presName="vert1" presStyleCnt="0"/>
      <dgm:spPr/>
    </dgm:pt>
    <dgm:pt modelId="{C9E76F35-3C0A-944A-B85F-C996DDD5B28C}" type="pres">
      <dgm:prSet presAssocID="{40F62DC1-9EFD-9448-A599-5E1DA18D2DA0}" presName="thickLine" presStyleLbl="alignNode1" presStyleIdx="4" presStyleCnt="5"/>
      <dgm:spPr/>
    </dgm:pt>
    <dgm:pt modelId="{6C72EDF3-46DE-CC48-8F89-4A525EEDA72C}" type="pres">
      <dgm:prSet presAssocID="{40F62DC1-9EFD-9448-A599-5E1DA18D2DA0}" presName="horz1" presStyleCnt="0"/>
      <dgm:spPr/>
    </dgm:pt>
    <dgm:pt modelId="{90E8F822-D2D5-6B45-BEA4-01C7D2EFB596}" type="pres">
      <dgm:prSet presAssocID="{40F62DC1-9EFD-9448-A599-5E1DA18D2DA0}" presName="tx1" presStyleLbl="revTx" presStyleIdx="4" presStyleCnt="5"/>
      <dgm:spPr/>
    </dgm:pt>
    <dgm:pt modelId="{B1FC7D86-7283-9E46-987C-ABB933689970}" type="pres">
      <dgm:prSet presAssocID="{40F62DC1-9EFD-9448-A599-5E1DA18D2DA0}" presName="vert1" presStyleCnt="0"/>
      <dgm:spPr/>
    </dgm:pt>
  </dgm:ptLst>
  <dgm:cxnLst>
    <dgm:cxn modelId="{5A2E4016-A4D9-D042-AC6A-70234A406A06}" srcId="{BD2E8847-E9CD-4986-9761-153D898A33DC}" destId="{40F62DC1-9EFD-9448-A599-5E1DA18D2DA0}" srcOrd="4" destOrd="0" parTransId="{1D5EB0ED-9E01-D340-B3CC-E4C706FEC48B}" sibTransId="{BBF13697-5134-BC48-832F-7737E569FF16}"/>
    <dgm:cxn modelId="{D1A05534-CA0B-A043-945F-F715A1AAC333}" type="presOf" srcId="{BD2E8847-E9CD-4986-9761-153D898A33DC}" destId="{B85FB42D-9EFD-8549-8EB2-5CE471836EF2}" srcOrd="0" destOrd="0" presId="urn:microsoft.com/office/officeart/2008/layout/LinedList"/>
    <dgm:cxn modelId="{C7B5604F-FCB6-314C-96FE-C78F7733425A}" type="presOf" srcId="{D0083379-9B98-43E3-B635-C58DAB36EB81}" destId="{67CE1BE1-BA16-C94D-B668-F81C235BD07A}" srcOrd="0" destOrd="0" presId="urn:microsoft.com/office/officeart/2008/layout/LinedList"/>
    <dgm:cxn modelId="{B8081860-C7AE-44F6-A12F-FE354027E280}" srcId="{BD2E8847-E9CD-4986-9761-153D898A33DC}" destId="{D0083379-9B98-43E3-B635-C58DAB36EB81}" srcOrd="1" destOrd="0" parTransId="{C7F05A37-E10D-4D48-A5CA-0D4870F6411A}" sibTransId="{7171065D-4D48-4A64-9BC8-5147327ABC56}"/>
    <dgm:cxn modelId="{B5E1D866-E398-6C48-A0CB-CD7D0876D678}" type="presOf" srcId="{40F62DC1-9EFD-9448-A599-5E1DA18D2DA0}" destId="{90E8F822-D2D5-6B45-BEA4-01C7D2EFB596}" srcOrd="0" destOrd="0" presId="urn:microsoft.com/office/officeart/2008/layout/LinedList"/>
    <dgm:cxn modelId="{9C97A795-74D9-834C-BAA6-0EC8D6029FAA}" type="presOf" srcId="{0D104CA8-5634-4633-B9C3-9935B1B76425}" destId="{059CD43E-BD5D-2644-81BD-24C891A6511C}" srcOrd="0" destOrd="0" presId="urn:microsoft.com/office/officeart/2008/layout/LinedList"/>
    <dgm:cxn modelId="{87C1A598-059B-4D58-997D-2179F2B31E3F}" srcId="{BD2E8847-E9CD-4986-9761-153D898A33DC}" destId="{DA7B3431-8B49-4C77-8D69-FE36251293B4}" srcOrd="2" destOrd="0" parTransId="{F7A690F3-5F82-4969-9F08-8FB009D8D569}" sibTransId="{F5935428-CC78-4D2A-BBFD-0CACD9C94C0D}"/>
    <dgm:cxn modelId="{1D6352A2-D770-C245-BFC6-FDC2A1158398}" type="presOf" srcId="{DA7B3431-8B49-4C77-8D69-FE36251293B4}" destId="{58D9BBE7-F78E-E249-805F-F7F7C06FAF3F}" srcOrd="0" destOrd="0" presId="urn:microsoft.com/office/officeart/2008/layout/LinedList"/>
    <dgm:cxn modelId="{5042D3BB-4AA4-0247-86DE-BD05A17E6862}" type="presOf" srcId="{80B2CCD9-5505-4687-B596-9E599CBA18BA}" destId="{98B76FAF-01B6-2E46-9090-0FB4F8FA43C8}" srcOrd="0" destOrd="0" presId="urn:microsoft.com/office/officeart/2008/layout/LinedList"/>
    <dgm:cxn modelId="{9E65F7D0-A29B-43AC-B7C3-4D4613548842}" srcId="{BD2E8847-E9CD-4986-9761-153D898A33DC}" destId="{80B2CCD9-5505-4687-B596-9E599CBA18BA}" srcOrd="3" destOrd="0" parTransId="{1F322C18-C70F-4F52-9D16-59B5A8F88895}" sibTransId="{0A19E7E5-77C0-42A7-BED3-1149949F2157}"/>
    <dgm:cxn modelId="{2088DDD6-2D0A-447E-A61E-84C947900C22}" srcId="{BD2E8847-E9CD-4986-9761-153D898A33DC}" destId="{0D104CA8-5634-4633-B9C3-9935B1B76425}" srcOrd="0" destOrd="0" parTransId="{15D39D4E-F475-4A62-A1D6-EC0F2E67E27E}" sibTransId="{4929210F-5AB1-4102-9BF4-800B046ED087}"/>
    <dgm:cxn modelId="{B7C3137C-1170-FA45-9395-E3A04E0134F0}" type="presParOf" srcId="{B85FB42D-9EFD-8549-8EB2-5CE471836EF2}" destId="{2219D402-0E86-904C-8ACC-6400661756FC}" srcOrd="0" destOrd="0" presId="urn:microsoft.com/office/officeart/2008/layout/LinedList"/>
    <dgm:cxn modelId="{BADEF943-C587-064C-B5F5-BE72B33FECA2}" type="presParOf" srcId="{B85FB42D-9EFD-8549-8EB2-5CE471836EF2}" destId="{CACB8EA2-BBE9-5A42-8A3C-0D70607A567B}" srcOrd="1" destOrd="0" presId="urn:microsoft.com/office/officeart/2008/layout/LinedList"/>
    <dgm:cxn modelId="{CEB236DA-31FB-C04D-B8F2-5903017B24DC}" type="presParOf" srcId="{CACB8EA2-BBE9-5A42-8A3C-0D70607A567B}" destId="{059CD43E-BD5D-2644-81BD-24C891A6511C}" srcOrd="0" destOrd="0" presId="urn:microsoft.com/office/officeart/2008/layout/LinedList"/>
    <dgm:cxn modelId="{DA55788B-6A28-0A48-BC08-0636E90ECC49}" type="presParOf" srcId="{CACB8EA2-BBE9-5A42-8A3C-0D70607A567B}" destId="{D2CE5200-13FF-E84D-A848-5B4A15233B04}" srcOrd="1" destOrd="0" presId="urn:microsoft.com/office/officeart/2008/layout/LinedList"/>
    <dgm:cxn modelId="{C2AFCD15-94AD-C74E-8E62-A20DE2762A8F}" type="presParOf" srcId="{B85FB42D-9EFD-8549-8EB2-5CE471836EF2}" destId="{9B778FEE-1BFF-8843-83BA-AB57181D026C}" srcOrd="2" destOrd="0" presId="urn:microsoft.com/office/officeart/2008/layout/LinedList"/>
    <dgm:cxn modelId="{C10D77C2-7A07-BB45-B433-0FB8C3DD5A03}" type="presParOf" srcId="{B85FB42D-9EFD-8549-8EB2-5CE471836EF2}" destId="{457E7E14-53B7-B648-BDC3-46D953E77681}" srcOrd="3" destOrd="0" presId="urn:microsoft.com/office/officeart/2008/layout/LinedList"/>
    <dgm:cxn modelId="{BAF19D0C-419F-674E-96F2-74DBADD474F5}" type="presParOf" srcId="{457E7E14-53B7-B648-BDC3-46D953E77681}" destId="{67CE1BE1-BA16-C94D-B668-F81C235BD07A}" srcOrd="0" destOrd="0" presId="urn:microsoft.com/office/officeart/2008/layout/LinedList"/>
    <dgm:cxn modelId="{292F487A-F308-2F48-BB2A-AE9203E9477B}" type="presParOf" srcId="{457E7E14-53B7-B648-BDC3-46D953E77681}" destId="{957F9208-06EC-764E-8CA7-06F614938594}" srcOrd="1" destOrd="0" presId="urn:microsoft.com/office/officeart/2008/layout/LinedList"/>
    <dgm:cxn modelId="{021B0ECE-3E60-BD40-BEB4-2709681175CB}" type="presParOf" srcId="{B85FB42D-9EFD-8549-8EB2-5CE471836EF2}" destId="{2D46A8BE-52EF-B348-8504-C39939C3B8A2}" srcOrd="4" destOrd="0" presId="urn:microsoft.com/office/officeart/2008/layout/LinedList"/>
    <dgm:cxn modelId="{814E7021-2E33-6548-B7A6-AA58FF66FE03}" type="presParOf" srcId="{B85FB42D-9EFD-8549-8EB2-5CE471836EF2}" destId="{C9F21CAE-35BD-FA4B-BEEB-541D80C6B874}" srcOrd="5" destOrd="0" presId="urn:microsoft.com/office/officeart/2008/layout/LinedList"/>
    <dgm:cxn modelId="{27864D84-FC79-5645-BF32-A496752A5E63}" type="presParOf" srcId="{C9F21CAE-35BD-FA4B-BEEB-541D80C6B874}" destId="{58D9BBE7-F78E-E249-805F-F7F7C06FAF3F}" srcOrd="0" destOrd="0" presId="urn:microsoft.com/office/officeart/2008/layout/LinedList"/>
    <dgm:cxn modelId="{B914E49C-D982-CE41-92C9-5252F3DAF0BC}" type="presParOf" srcId="{C9F21CAE-35BD-FA4B-BEEB-541D80C6B874}" destId="{6542FD66-3C23-7F4D-8B94-FCDC73342180}" srcOrd="1" destOrd="0" presId="urn:microsoft.com/office/officeart/2008/layout/LinedList"/>
    <dgm:cxn modelId="{B68CD062-369A-8649-B487-65075974E5FD}" type="presParOf" srcId="{B85FB42D-9EFD-8549-8EB2-5CE471836EF2}" destId="{06BC4378-FF1B-FA44-B9F4-89FCF16E9489}" srcOrd="6" destOrd="0" presId="urn:microsoft.com/office/officeart/2008/layout/LinedList"/>
    <dgm:cxn modelId="{3F4B4514-118E-9E43-92DB-F87231E248FD}" type="presParOf" srcId="{B85FB42D-9EFD-8549-8EB2-5CE471836EF2}" destId="{A9FC4C92-8E9D-C642-ABF9-9332E1BE18FD}" srcOrd="7" destOrd="0" presId="urn:microsoft.com/office/officeart/2008/layout/LinedList"/>
    <dgm:cxn modelId="{A43D6A14-2E62-7C4D-B20F-ED01A87A8B33}" type="presParOf" srcId="{A9FC4C92-8E9D-C642-ABF9-9332E1BE18FD}" destId="{98B76FAF-01B6-2E46-9090-0FB4F8FA43C8}" srcOrd="0" destOrd="0" presId="urn:microsoft.com/office/officeart/2008/layout/LinedList"/>
    <dgm:cxn modelId="{632EAE5E-E034-3043-8799-F19C70EEC812}" type="presParOf" srcId="{A9FC4C92-8E9D-C642-ABF9-9332E1BE18FD}" destId="{DB44722D-A89F-6A4B-A7AE-87774D01B1D2}" srcOrd="1" destOrd="0" presId="urn:microsoft.com/office/officeart/2008/layout/LinedList"/>
    <dgm:cxn modelId="{FC6CC9AC-4E34-3143-80FE-52E193AD2FEF}" type="presParOf" srcId="{B85FB42D-9EFD-8549-8EB2-5CE471836EF2}" destId="{C9E76F35-3C0A-944A-B85F-C996DDD5B28C}" srcOrd="8" destOrd="0" presId="urn:microsoft.com/office/officeart/2008/layout/LinedList"/>
    <dgm:cxn modelId="{B325EC5F-A027-C44E-93B9-3F1E8F659C48}" type="presParOf" srcId="{B85FB42D-9EFD-8549-8EB2-5CE471836EF2}" destId="{6C72EDF3-46DE-CC48-8F89-4A525EEDA72C}" srcOrd="9" destOrd="0" presId="urn:microsoft.com/office/officeart/2008/layout/LinedList"/>
    <dgm:cxn modelId="{B7827B0F-C817-6644-BADF-B59BF26ADA28}" type="presParOf" srcId="{6C72EDF3-46DE-CC48-8F89-4A525EEDA72C}" destId="{90E8F822-D2D5-6B45-BEA4-01C7D2EFB596}" srcOrd="0" destOrd="0" presId="urn:microsoft.com/office/officeart/2008/layout/LinedList"/>
    <dgm:cxn modelId="{EA179DB3-027B-2942-8486-D975064A4EAA}" type="presParOf" srcId="{6C72EDF3-46DE-CC48-8F89-4A525EEDA72C}" destId="{B1FC7D86-7283-9E46-987C-ABB93368997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19D402-0E86-904C-8ACC-6400661756FC}">
      <dsp:nvSpPr>
        <dsp:cNvPr id="0" name=""/>
        <dsp:cNvSpPr/>
      </dsp:nvSpPr>
      <dsp:spPr>
        <a:xfrm>
          <a:off x="0" y="419"/>
          <a:ext cx="110943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CD43E-BD5D-2644-81BD-24C891A6511C}">
      <dsp:nvSpPr>
        <dsp:cNvPr id="0" name=""/>
        <dsp:cNvSpPr/>
      </dsp:nvSpPr>
      <dsp:spPr>
        <a:xfrm>
          <a:off x="0" y="419"/>
          <a:ext cx="11094309" cy="687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          He </a:t>
          </a:r>
          <a:r>
            <a:rPr lang="en-US" sz="2000" b="1" u="sng" kern="1200"/>
            <a:t>said</a:t>
          </a:r>
          <a:r>
            <a:rPr lang="en-US" sz="2000" u="sng" kern="1200"/>
            <a:t> </a:t>
          </a:r>
          <a:r>
            <a:rPr lang="en-US" sz="2000" kern="1200"/>
            <a:t>    one </a:t>
          </a:r>
          <a:r>
            <a:rPr lang="en-US" sz="2000" b="1" u="sng" kern="1200"/>
            <a:t>da         -         y</a:t>
          </a:r>
          <a:r>
            <a:rPr lang="en-US" sz="2000" kern="1200"/>
            <a:t>    you’ll </a:t>
          </a:r>
          <a:r>
            <a:rPr lang="en-US" sz="2000" b="0" u="none" kern="1200"/>
            <a:t>leave  </a:t>
          </a:r>
          <a:r>
            <a:rPr lang="en-US" sz="2000" kern="1200"/>
            <a:t>this </a:t>
          </a:r>
          <a:r>
            <a:rPr lang="en-US" sz="2000" b="0" u="none" kern="1200"/>
            <a:t>world</a:t>
          </a:r>
          <a:r>
            <a:rPr lang="en-US" sz="2000" b="1" kern="1200"/>
            <a:t>    </a:t>
          </a:r>
          <a:r>
            <a:rPr lang="en-US" sz="2000" kern="1200"/>
            <a:t> </a:t>
          </a:r>
          <a:r>
            <a:rPr lang="en-US" sz="2000" kern="1200" err="1"/>
            <a:t>be</a:t>
          </a:r>
          <a:r>
            <a:rPr lang="en-US" sz="2000" b="1" u="sng" kern="1200" err="1"/>
            <a:t>hin</a:t>
          </a:r>
          <a:r>
            <a:rPr lang="en-US" sz="2000" b="1" u="sng" kern="1200"/>
            <a:t>       -          d</a:t>
          </a:r>
          <a:r>
            <a:rPr lang="en-US" sz="2000" kern="1200"/>
            <a:t> </a:t>
          </a:r>
        </a:p>
      </dsp:txBody>
      <dsp:txXfrm>
        <a:off x="0" y="419"/>
        <a:ext cx="11094309" cy="687877"/>
      </dsp:txXfrm>
    </dsp:sp>
    <dsp:sp modelId="{9B778FEE-1BFF-8843-83BA-AB57181D026C}">
      <dsp:nvSpPr>
        <dsp:cNvPr id="0" name=""/>
        <dsp:cNvSpPr/>
      </dsp:nvSpPr>
      <dsp:spPr>
        <a:xfrm>
          <a:off x="0" y="688297"/>
          <a:ext cx="110943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CE1BE1-BA16-C94D-B668-F81C235BD07A}">
      <dsp:nvSpPr>
        <dsp:cNvPr id="0" name=""/>
        <dsp:cNvSpPr/>
      </dsp:nvSpPr>
      <dsp:spPr>
        <a:xfrm>
          <a:off x="0" y="688297"/>
          <a:ext cx="11094309" cy="687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           So </a:t>
          </a:r>
          <a:r>
            <a:rPr lang="en-US" sz="2000" b="0" u="none" kern="1200"/>
            <a:t>live</a:t>
          </a:r>
          <a:r>
            <a:rPr lang="en-US" sz="2000" kern="1200"/>
            <a:t>             a </a:t>
          </a:r>
          <a:r>
            <a:rPr lang="en-US" sz="2000" b="1" u="sng" kern="1200"/>
            <a:t>li         -          </a:t>
          </a:r>
          <a:r>
            <a:rPr lang="en-US" sz="2000" b="1" u="sng" kern="1200" err="1"/>
            <a:t>fe</a:t>
          </a:r>
          <a:r>
            <a:rPr lang="en-US" sz="2000" b="1" kern="1200"/>
            <a:t> </a:t>
          </a:r>
          <a:r>
            <a:rPr lang="en-US" sz="2000" kern="1200"/>
            <a:t>        you </a:t>
          </a:r>
          <a:r>
            <a:rPr lang="en-US" sz="2000" b="1" u="sng" kern="1200" err="1"/>
            <a:t>wi</a:t>
          </a:r>
          <a:r>
            <a:rPr lang="en-US" sz="2000" b="1" u="sng" kern="1200"/>
            <a:t>        -         </a:t>
          </a:r>
          <a:r>
            <a:rPr lang="en-US" sz="2000" b="1" u="sng" kern="1200" err="1"/>
            <a:t>ll</a:t>
          </a:r>
          <a:r>
            <a:rPr lang="en-US" sz="2000" kern="1200"/>
            <a:t>           </a:t>
          </a:r>
          <a:r>
            <a:rPr lang="en-US" sz="2000" kern="1200" err="1"/>
            <a:t>re</a:t>
          </a:r>
          <a:r>
            <a:rPr lang="en-US" sz="2000" b="1" u="sng" kern="1200" err="1"/>
            <a:t>mem</a:t>
          </a:r>
          <a:r>
            <a:rPr lang="en-US" sz="2000" b="1" u="sng" kern="1200"/>
            <a:t>        -       be        -         r</a:t>
          </a:r>
        </a:p>
      </dsp:txBody>
      <dsp:txXfrm>
        <a:off x="0" y="688297"/>
        <a:ext cx="11094309" cy="687877"/>
      </dsp:txXfrm>
    </dsp:sp>
    <dsp:sp modelId="{2D46A8BE-52EF-B348-8504-C39939C3B8A2}">
      <dsp:nvSpPr>
        <dsp:cNvPr id="0" name=""/>
        <dsp:cNvSpPr/>
      </dsp:nvSpPr>
      <dsp:spPr>
        <a:xfrm>
          <a:off x="0" y="1376175"/>
          <a:ext cx="110943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D9BBE7-F78E-E249-805F-F7F7C06FAF3F}">
      <dsp:nvSpPr>
        <dsp:cNvPr id="0" name=""/>
        <dsp:cNvSpPr/>
      </dsp:nvSpPr>
      <dsp:spPr>
        <a:xfrm>
          <a:off x="0" y="1376175"/>
          <a:ext cx="11094309" cy="687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         My </a:t>
          </a:r>
          <a:r>
            <a:rPr lang="en-US" sz="2000" b="0" u="none" kern="1200"/>
            <a:t>father</a:t>
          </a:r>
          <a:r>
            <a:rPr lang="en-US" sz="2000" b="1" kern="1200"/>
            <a:t> </a:t>
          </a:r>
          <a:r>
            <a:rPr lang="en-US" sz="2000" kern="1200"/>
            <a:t>          </a:t>
          </a:r>
          <a:r>
            <a:rPr lang="en-US" sz="2000" b="1" u="sng" kern="1200"/>
            <a:t>told</a:t>
          </a:r>
          <a:r>
            <a:rPr lang="en-US" sz="2000" kern="1200"/>
            <a:t>               </a:t>
          </a:r>
          <a:r>
            <a:rPr lang="en-US" sz="2000" b="0" u="none" kern="1200"/>
            <a:t>me</a:t>
          </a:r>
          <a:r>
            <a:rPr lang="en-US" sz="2000" u="none" kern="1200"/>
            <a:t>  </a:t>
          </a:r>
          <a:r>
            <a:rPr lang="en-US" sz="2000" kern="1200"/>
            <a:t>     when </a:t>
          </a:r>
          <a:r>
            <a:rPr lang="en-US" sz="2000" b="0" u="none" kern="1200"/>
            <a:t>I </a:t>
          </a:r>
          <a:r>
            <a:rPr lang="en-US" sz="2000" kern="1200"/>
            <a:t>       </a:t>
          </a:r>
          <a:r>
            <a:rPr lang="en-US" sz="2000" b="0" u="none" kern="1200"/>
            <a:t>was just</a:t>
          </a:r>
          <a:r>
            <a:rPr lang="en-US" sz="2000" b="1" kern="1200"/>
            <a:t> </a:t>
          </a:r>
          <a:r>
            <a:rPr lang="en-US" sz="2000" kern="1200"/>
            <a:t>         a </a:t>
          </a:r>
          <a:r>
            <a:rPr lang="en-US" sz="2000" b="0" u="none" kern="1200" err="1"/>
            <a:t>chil</a:t>
          </a:r>
          <a:r>
            <a:rPr lang="en-US" sz="2000" b="0" u="none" kern="1200"/>
            <a:t>        -        d</a:t>
          </a:r>
        </a:p>
      </dsp:txBody>
      <dsp:txXfrm>
        <a:off x="0" y="1376175"/>
        <a:ext cx="11094309" cy="687877"/>
      </dsp:txXfrm>
    </dsp:sp>
    <dsp:sp modelId="{06BC4378-FF1B-FA44-B9F4-89FCF16E9489}">
      <dsp:nvSpPr>
        <dsp:cNvPr id="0" name=""/>
        <dsp:cNvSpPr/>
      </dsp:nvSpPr>
      <dsp:spPr>
        <a:xfrm>
          <a:off x="0" y="2064052"/>
          <a:ext cx="110943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B76FAF-01B6-2E46-9090-0FB4F8FA43C8}">
      <dsp:nvSpPr>
        <dsp:cNvPr id="0" name=""/>
        <dsp:cNvSpPr/>
      </dsp:nvSpPr>
      <dsp:spPr>
        <a:xfrm>
          <a:off x="0" y="2064052"/>
          <a:ext cx="11094309" cy="687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  These   </a:t>
          </a:r>
          <a:r>
            <a:rPr lang="en-US" sz="2000" b="0" u="none" kern="1200"/>
            <a:t>are</a:t>
          </a:r>
          <a:r>
            <a:rPr lang="en-US" sz="2000" kern="1200"/>
            <a:t>       the </a:t>
          </a:r>
          <a:r>
            <a:rPr lang="en-US" sz="2000" b="1" u="sng" kern="1200"/>
            <a:t>nig        -        </a:t>
          </a:r>
          <a:r>
            <a:rPr lang="en-US" sz="2000" b="1" u="sng" kern="1200" err="1"/>
            <a:t>hts</a:t>
          </a:r>
          <a:r>
            <a:rPr lang="en-US" sz="2000" kern="1200"/>
            <a:t>      that </a:t>
          </a:r>
          <a:r>
            <a:rPr lang="en-US" sz="2000" b="1" u="sng" kern="1200"/>
            <a:t>ne        -        </a:t>
          </a:r>
          <a:r>
            <a:rPr lang="en-US" sz="2000" b="1" u="sng" kern="1200" err="1"/>
            <a:t>ver</a:t>
          </a:r>
          <a:r>
            <a:rPr lang="en-US" sz="2000" kern="1200"/>
            <a:t>              </a:t>
          </a:r>
          <a:r>
            <a:rPr lang="en-US" sz="2000" b="1" u="sng" kern="1200"/>
            <a:t>di          -         e</a:t>
          </a:r>
          <a:r>
            <a:rPr lang="en-US" sz="2000" kern="1200"/>
            <a:t>         My </a:t>
          </a:r>
          <a:r>
            <a:rPr lang="en-US" sz="2000" b="0" u="none" kern="1200"/>
            <a:t>father</a:t>
          </a:r>
        </a:p>
      </dsp:txBody>
      <dsp:txXfrm>
        <a:off x="0" y="2064052"/>
        <a:ext cx="11094309" cy="687877"/>
      </dsp:txXfrm>
    </dsp:sp>
    <dsp:sp modelId="{C9E76F35-3C0A-944A-B85F-C996DDD5B28C}">
      <dsp:nvSpPr>
        <dsp:cNvPr id="0" name=""/>
        <dsp:cNvSpPr/>
      </dsp:nvSpPr>
      <dsp:spPr>
        <a:xfrm>
          <a:off x="0" y="2751930"/>
          <a:ext cx="110943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E8F822-D2D5-6B45-BEA4-01C7D2EFB596}">
      <dsp:nvSpPr>
        <dsp:cNvPr id="0" name=""/>
        <dsp:cNvSpPr/>
      </dsp:nvSpPr>
      <dsp:spPr>
        <a:xfrm>
          <a:off x="0" y="2751930"/>
          <a:ext cx="11094309" cy="687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2000" kern="1200"/>
            <a:t>                 </a:t>
          </a:r>
          <a:r>
            <a:rPr kumimoji="1" lang="en-US" altLang="ja-JP" sz="2000" b="0" u="none" kern="1200"/>
            <a:t>told</a:t>
          </a:r>
          <a:r>
            <a:rPr kumimoji="1" lang="en-US" altLang="ja-JP" sz="2000" kern="1200"/>
            <a:t> me</a:t>
          </a:r>
          <a:endParaRPr kumimoji="1" lang="ja-JP" altLang="en-US" sz="2000" kern="1200"/>
        </a:p>
      </dsp:txBody>
      <dsp:txXfrm>
        <a:off x="0" y="2751930"/>
        <a:ext cx="11094309" cy="6878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AC574-A12E-A44B-941E-109A50B078F7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BF347-279A-9146-B5FA-511E7117FD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132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8BF347-279A-9146-B5FA-511E7117FD6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3985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417E-DB00-7E45-A217-6ECDADC9AA67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4B7DB-AFBC-4F49-A838-7839656CF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179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417E-DB00-7E45-A217-6ECDADC9AA67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4B7DB-AFBC-4F49-A838-7839656CF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0429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417E-DB00-7E45-A217-6ECDADC9AA67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4B7DB-AFBC-4F49-A838-7839656CF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5111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417E-DB00-7E45-A217-6ECDADC9AA67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4B7DB-AFBC-4F49-A838-7839656CF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7242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417E-DB00-7E45-A217-6ECDADC9AA67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4B7DB-AFBC-4F49-A838-7839656CF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2471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417E-DB00-7E45-A217-6ECDADC9AA67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4B7DB-AFBC-4F49-A838-7839656CF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3364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417E-DB00-7E45-A217-6ECDADC9AA67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4B7DB-AFBC-4F49-A838-7839656CF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553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417E-DB00-7E45-A217-6ECDADC9AA67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4B7DB-AFBC-4F49-A838-7839656CF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44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417E-DB00-7E45-A217-6ECDADC9AA67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4B7DB-AFBC-4F49-A838-7839656CF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58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417E-DB00-7E45-A217-6ECDADC9AA67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4B7DB-AFBC-4F49-A838-7839656CF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7567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417E-DB00-7E45-A217-6ECDADC9AA67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4B7DB-AFBC-4F49-A838-7839656CF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54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EC0D417E-DB00-7E45-A217-6ECDADC9AA67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5164B7DB-AFBC-4F49-A838-7839656CF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29553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tF6Jej8yb4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audio" Target="../media/media7.m4a"/><Relationship Id="rId7" Type="http://schemas.openxmlformats.org/officeDocument/2006/relationships/diagramLayout" Target="../diagrams/layout1.xml"/><Relationship Id="rId2" Type="http://schemas.microsoft.com/office/2007/relationships/media" Target="../media/media7.m4a"/><Relationship Id="rId1" Type="http://schemas.openxmlformats.org/officeDocument/2006/relationships/video" Target="https://www.youtube.com/embed/-L7giH51Jdo?feature=oembed" TargetMode="External"/><Relationship Id="rId6" Type="http://schemas.openxmlformats.org/officeDocument/2006/relationships/diagramData" Target="../diagrams/data1.xml"/><Relationship Id="rId11" Type="http://schemas.openxmlformats.org/officeDocument/2006/relationships/image" Target="../media/image2.png"/><Relationship Id="rId5" Type="http://schemas.openxmlformats.org/officeDocument/2006/relationships/image" Target="../media/image10.jpeg"/><Relationship Id="rId10" Type="http://schemas.microsoft.com/office/2007/relationships/diagramDrawing" Target="../diagrams/drawing1.xml"/><Relationship Id="rId4" Type="http://schemas.openxmlformats.org/officeDocument/2006/relationships/slideLayout" Target="../slideLayouts/slideLayout9.xml"/><Relationship Id="rId9" Type="http://schemas.openxmlformats.org/officeDocument/2006/relationships/diagramColors" Target="../diagrams/colors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ステージで演奏するバンドと観客&#10;&#10;自動的に生成された説明">
            <a:extLst>
              <a:ext uri="{FF2B5EF4-FFF2-40B4-BE49-F238E27FC236}">
                <a16:creationId xmlns:a16="http://schemas.microsoft.com/office/drawing/2014/main" id="{B11F670F-A316-9F06-91F4-52317E2C69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40000"/>
          </a:blip>
          <a:srcRect t="840" b="18515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17C9FBB-B35E-90F6-7AE0-752C88251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86245"/>
            <a:ext cx="8349488" cy="55717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ja-JP" sz="1150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The Nights</a:t>
            </a:r>
            <a:br>
              <a:rPr kumimoji="1" lang="en-US" altLang="ja-JP" sz="11500">
                <a:ln w="22225">
                  <a:solidFill>
                    <a:schemeClr val="tx1"/>
                  </a:solidFill>
                  <a:miter lim="800000"/>
                </a:ln>
                <a:noFill/>
              </a:rPr>
            </a:br>
            <a:br>
              <a:rPr kumimoji="1" lang="en-US" altLang="ja-JP" sz="11500">
                <a:ln w="22225">
                  <a:solidFill>
                    <a:schemeClr val="tx1"/>
                  </a:solidFill>
                  <a:miter lim="800000"/>
                </a:ln>
                <a:noFill/>
              </a:rPr>
            </a:br>
            <a:r>
              <a:rPr lang="ja-JP" altLang="en-US" sz="1150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　　　　</a:t>
            </a:r>
            <a:r>
              <a:rPr kumimoji="1" lang="en-US" altLang="ja-JP" sz="730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Avicii</a:t>
            </a:r>
          </a:p>
        </p:txBody>
      </p:sp>
      <p:pic>
        <p:nvPicPr>
          <p:cNvPr id="6" name="オーディオ 5">
            <a:extLst>
              <a:ext uri="{FF2B5EF4-FFF2-40B4-BE49-F238E27FC236}">
                <a16:creationId xmlns:a16="http://schemas.microsoft.com/office/drawing/2014/main" id="{0BBE7DC3-FB54-5013-9398-A348CD1AF9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11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76"/>
    </mc:Choice>
    <mc:Fallback xmlns="">
      <p:transition spd="slow" advTm="67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2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2334185-DA3D-3410-E9D1-EF27B881F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500" y="0"/>
            <a:ext cx="5251316" cy="1807305"/>
          </a:xfrm>
        </p:spPr>
        <p:txBody>
          <a:bodyPr>
            <a:normAutofit/>
          </a:bodyPr>
          <a:lstStyle/>
          <a:p>
            <a:r>
              <a:rPr kumimoji="1" lang="en-US" altLang="ja-JP">
                <a:ln w="0"/>
                <a:effectLst>
                  <a:reflection blurRad="6350" stA="53000" endA="300" endPos="35500" dir="5400000" sy="-90000" algn="bl" rotWithShape="0"/>
                </a:effectLst>
                <a:latin typeface="Cooper Black" panose="0208090404030B020404" pitchFamily="18" charset="0"/>
              </a:rPr>
              <a:t>Who is “Avicii”</a:t>
            </a:r>
            <a:endParaRPr kumimoji="1" lang="ja-JP" altLang="en-US">
              <a:ln w="0"/>
              <a:effectLst>
                <a:reflection blurRad="6350" stA="53000" endA="300" endPos="35500" dir="5400000" sy="-90000" algn="bl" rotWithShape="0"/>
              </a:effectLst>
              <a:latin typeface="Cooper Black" panose="0208090404030B020404" pitchFamily="18" charset="0"/>
            </a:endParaRPr>
          </a:p>
        </p:txBody>
      </p:sp>
      <p:sp>
        <p:nvSpPr>
          <p:cNvPr id="20" name="Content Placeholder 8">
            <a:extLst>
              <a:ext uri="{FF2B5EF4-FFF2-40B4-BE49-F238E27FC236}">
                <a16:creationId xmlns:a16="http://schemas.microsoft.com/office/drawing/2014/main" id="{D5D63DFB-EF46-1717-BFC3-C4C04BFF1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153" y="1558636"/>
            <a:ext cx="5251315" cy="49342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>
                <a:latin typeface="Cooper Black" panose="0208090404030B020404" pitchFamily="18" charset="0"/>
              </a:rPr>
              <a:t>NAME: Tim </a:t>
            </a:r>
            <a:r>
              <a:rPr lang="en-US" sz="2000" err="1">
                <a:latin typeface="Cooper Black" panose="0208090404030B020404" pitchFamily="18" charset="0"/>
              </a:rPr>
              <a:t>Bergling</a:t>
            </a:r>
            <a:r>
              <a:rPr lang="en-US" sz="2000">
                <a:latin typeface="Cooper Black" panose="0208090404030B0204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>
                <a:latin typeface="Cooper Black" panose="0208090404030B020404" pitchFamily="18" charset="0"/>
              </a:rPr>
              <a:t>FROM: Sweden</a:t>
            </a:r>
          </a:p>
          <a:p>
            <a:pPr marL="0" indent="0">
              <a:buNone/>
            </a:pPr>
            <a:r>
              <a:rPr lang="en-US" sz="2000">
                <a:latin typeface="Cooper Black" panose="0208090404030B020404" pitchFamily="18" charset="0"/>
              </a:rPr>
              <a:t>JOB: Record producer and DJ</a:t>
            </a:r>
          </a:p>
          <a:p>
            <a:pPr marL="0" indent="0">
              <a:buNone/>
            </a:pPr>
            <a:r>
              <a:rPr lang="en-US" sz="2000">
                <a:latin typeface="Cooper Black" panose="0208090404030B020404" pitchFamily="18" charset="0"/>
              </a:rPr>
              <a:t>AGE: 28(He passed away 6 years ago)</a:t>
            </a:r>
          </a:p>
          <a:p>
            <a:pPr marL="0" indent="0">
              <a:buNone/>
            </a:pPr>
            <a:r>
              <a:rPr lang="en-US" sz="2000">
                <a:latin typeface="Cooper Black" panose="0208090404030B020404" pitchFamily="18" charset="0"/>
              </a:rPr>
              <a:t>ACHIEVEMENTS: </a:t>
            </a:r>
          </a:p>
          <a:p>
            <a:pPr marL="0" indent="0">
              <a:buNone/>
            </a:pPr>
            <a:r>
              <a:rPr lang="en-US" sz="2000">
                <a:latin typeface="Cooper Black" panose="0208090404030B020404" pitchFamily="18" charset="0"/>
              </a:rPr>
              <a:t> He released albums (”Levels” and “Wake Me Up”) and made EDM exciting.</a:t>
            </a:r>
          </a:p>
          <a:p>
            <a:pPr marL="0" indent="0">
              <a:buNone/>
            </a:pPr>
            <a:r>
              <a:rPr lang="en-US" sz="2000">
                <a:latin typeface="Cooper Black" panose="0208090404030B020404" pitchFamily="18" charset="0"/>
              </a:rPr>
              <a:t> He introduced new sounds into the world electronic music and made it universally famous genre.</a:t>
            </a:r>
          </a:p>
          <a:p>
            <a:pPr marL="0" indent="0">
              <a:buNone/>
            </a:pPr>
            <a:endParaRPr lang="en-US" sz="2000">
              <a:latin typeface="Cooper Black" panose="0208090404030B020404" pitchFamily="18" charset="0"/>
            </a:endParaRPr>
          </a:p>
          <a:p>
            <a:pPr marL="0" indent="0">
              <a:buNone/>
            </a:pPr>
            <a:endParaRPr lang="en-US" sz="2000">
              <a:latin typeface="Cooper Black" panose="0208090404030B020404" pitchFamily="18" charset="0"/>
            </a:endParaRPr>
          </a:p>
          <a:p>
            <a:pPr marL="0" indent="0">
              <a:buNone/>
            </a:pPr>
            <a:endParaRPr lang="en-US" sz="2000">
              <a:latin typeface="Cooper Black" panose="0208090404030B020404" pitchFamily="18" charset="0"/>
            </a:endParaRPr>
          </a:p>
          <a:p>
            <a:pPr marL="0" indent="0">
              <a:buNone/>
            </a:pPr>
            <a:endParaRPr lang="en-US" sz="2000"/>
          </a:p>
        </p:txBody>
      </p:sp>
      <p:pic>
        <p:nvPicPr>
          <p:cNvPr id="5" name="コンテンツ プレースホルダー 4" descr="黒いシャツを着ている男性&#10;&#10;自動的に生成された説明">
            <a:extLst>
              <a:ext uri="{FF2B5EF4-FFF2-40B4-BE49-F238E27FC236}">
                <a16:creationId xmlns:a16="http://schemas.microsoft.com/office/drawing/2014/main" id="{04DCDB92-53C1-1875-2F49-CE7F4C6FF3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732" r="23231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6" name="オーディオ 5">
            <a:extLst>
              <a:ext uri="{FF2B5EF4-FFF2-40B4-BE49-F238E27FC236}">
                <a16:creationId xmlns:a16="http://schemas.microsoft.com/office/drawing/2014/main" id="{C3635937-BA2F-F639-9BA3-5E229CF6A4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058"/>
    </mc:Choice>
    <mc:Fallback xmlns="">
      <p:transition spd="slow" advTm="460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66">
            <a:extLst>
              <a:ext uri="{FF2B5EF4-FFF2-40B4-BE49-F238E27FC236}">
                <a16:creationId xmlns:a16="http://schemas.microsoft.com/office/drawing/2014/main" id="{6CC7D015-0DD8-420F-A568-AC4FEDC41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68">
            <a:extLst>
              <a:ext uri="{FF2B5EF4-FFF2-40B4-BE49-F238E27FC236}">
                <a16:creationId xmlns:a16="http://schemas.microsoft.com/office/drawing/2014/main" id="{DC595556-C814-4F1F-B0E5-71812F38A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図 6" descr="男, テーブル, フロント, 水 が含まれている画像&#10;&#10;自動的に生成された説明">
            <a:extLst>
              <a:ext uri="{FF2B5EF4-FFF2-40B4-BE49-F238E27FC236}">
                <a16:creationId xmlns:a16="http://schemas.microsoft.com/office/drawing/2014/main" id="{1A81FE3E-5546-A95A-8AB0-878125A3D3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0000"/>
          </a:blip>
          <a:srcRect t="13462"/>
          <a:stretch/>
        </p:blipFill>
        <p:spPr>
          <a:xfrm>
            <a:off x="0" y="10"/>
            <a:ext cx="12192001" cy="6857990"/>
          </a:xfrm>
          <a:prstGeom prst="rect">
            <a:avLst/>
          </a:prstGeom>
        </p:spPr>
      </p:pic>
      <p:sp>
        <p:nvSpPr>
          <p:cNvPr id="40" name="コンテンツ プレースホルダー 9">
            <a:extLst>
              <a:ext uri="{FF2B5EF4-FFF2-40B4-BE49-F238E27FC236}">
                <a16:creationId xmlns:a16="http://schemas.microsoft.com/office/drawing/2014/main" id="{FB352DD5-742A-29C0-15EB-D868805D7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320" y="2752785"/>
            <a:ext cx="9939526" cy="410521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ja-JP" sz="3200">
                <a:solidFill>
                  <a:srgbClr val="FFFFFF"/>
                </a:solidFill>
                <a:latin typeface="ADLaM Display" panose="020F0502020204030204" pitchFamily="34" charset="0"/>
                <a:cs typeface="ADLaM Display" panose="020F0502020204030204" pitchFamily="34" charset="0"/>
              </a:rPr>
              <a:t>Are you enjoying life?</a:t>
            </a:r>
          </a:p>
          <a:p>
            <a:pPr marL="0" indent="0">
              <a:buNone/>
            </a:pPr>
            <a:endParaRPr lang="en-US" altLang="ja-JP" sz="3200">
              <a:solidFill>
                <a:srgbClr val="FFFFFF"/>
              </a:solidFill>
              <a:latin typeface="ADLaM Display" panose="020F0502020204030204" pitchFamily="34" charset="0"/>
              <a:cs typeface="ADLaM Display" panose="020F0502020204030204" pitchFamily="34" charset="0"/>
            </a:endParaRPr>
          </a:p>
          <a:p>
            <a:pPr marL="0" indent="0">
              <a:buNone/>
            </a:pPr>
            <a:r>
              <a:rPr lang="en-US" altLang="ja-JP" sz="3200">
                <a:solidFill>
                  <a:srgbClr val="FFFFFF"/>
                </a:solidFill>
                <a:latin typeface="ADLaM Display" panose="020F0502020204030204" pitchFamily="34" charset="0"/>
                <a:cs typeface="ADLaM Display" panose="020F0502020204030204" pitchFamily="34" charset="0"/>
              </a:rPr>
              <a:t>What is your important thing in your life?</a:t>
            </a:r>
            <a:endParaRPr lang="ja-JP" altLang="en-US" sz="3200">
              <a:solidFill>
                <a:srgbClr val="FFFFFF"/>
              </a:solidFill>
              <a:latin typeface="ADLaM Display" panose="020F0502020204030204" pitchFamily="34" charset="0"/>
              <a:cs typeface="ADLaM Display" panose="020F0502020204030204" pitchFamily="34" charset="0"/>
            </a:endParaRPr>
          </a:p>
        </p:txBody>
      </p:sp>
      <p:pic>
        <p:nvPicPr>
          <p:cNvPr id="4" name="オーディオ 3">
            <a:extLst>
              <a:ext uri="{FF2B5EF4-FFF2-40B4-BE49-F238E27FC236}">
                <a16:creationId xmlns:a16="http://schemas.microsoft.com/office/drawing/2014/main" id="{8FF33B28-52EA-509F-326F-ADFC634299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78"/>
    </mc:Choice>
    <mc:Fallback xmlns="">
      <p:transition spd="slow" advTm="83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882671-3420-3D32-EC7F-A6BB64B11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8018" y="2233587"/>
            <a:ext cx="6574316" cy="888459"/>
          </a:xfrm>
        </p:spPr>
        <p:txBody>
          <a:bodyPr anchor="b">
            <a:normAutofit/>
          </a:bodyPr>
          <a:lstStyle/>
          <a:p>
            <a:pPr algn="ctr"/>
            <a:r>
              <a:rPr lang="af-ZA" sz="2500" b="1" i="1">
                <a:latin typeface="Comic Sans MS"/>
                <a:ea typeface="Helvetica Neue"/>
                <a:cs typeface="Helvetica Neue"/>
              </a:rPr>
              <a:t>"One </a:t>
            </a:r>
            <a:r>
              <a:rPr lang="af-ZA" sz="2500" b="1" i="1" err="1">
                <a:latin typeface="Comic Sans MS"/>
                <a:ea typeface="Helvetica Neue"/>
                <a:cs typeface="Helvetica Neue"/>
              </a:rPr>
              <a:t>day</a:t>
            </a:r>
            <a:r>
              <a:rPr lang="af-ZA" sz="2500" b="1" i="1">
                <a:latin typeface="Comic Sans MS"/>
                <a:ea typeface="Helvetica Neue"/>
                <a:cs typeface="Helvetica Neue"/>
              </a:rPr>
              <a:t> </a:t>
            </a:r>
            <a:r>
              <a:rPr lang="af-ZA" sz="2500" b="1" i="1" err="1">
                <a:latin typeface="Comic Sans MS"/>
                <a:ea typeface="Helvetica Neue"/>
                <a:cs typeface="Helvetica Neue"/>
              </a:rPr>
              <a:t>you'll</a:t>
            </a:r>
            <a:r>
              <a:rPr lang="af-ZA" sz="2500" b="1" i="1">
                <a:latin typeface="Comic Sans MS"/>
                <a:ea typeface="Helvetica Neue"/>
                <a:cs typeface="Helvetica Neue"/>
              </a:rPr>
              <a:t> </a:t>
            </a:r>
            <a:r>
              <a:rPr lang="af-ZA" sz="2500" b="1" i="1" err="1">
                <a:latin typeface="Comic Sans MS"/>
                <a:ea typeface="Helvetica Neue"/>
                <a:cs typeface="Helvetica Neue"/>
              </a:rPr>
              <a:t>leave</a:t>
            </a:r>
            <a:r>
              <a:rPr lang="af-ZA" sz="2500" b="1" i="1">
                <a:latin typeface="Comic Sans MS"/>
                <a:ea typeface="Helvetica Neue"/>
                <a:cs typeface="Helvetica Neue"/>
              </a:rPr>
              <a:t> </a:t>
            </a:r>
            <a:r>
              <a:rPr lang="af-ZA" sz="2500" b="1" i="1" err="1">
                <a:latin typeface="Comic Sans MS"/>
                <a:ea typeface="Helvetica Neue"/>
                <a:cs typeface="Helvetica Neue"/>
              </a:rPr>
              <a:t>this</a:t>
            </a:r>
            <a:r>
              <a:rPr lang="af-ZA" sz="2500" b="1" i="1">
                <a:latin typeface="Comic Sans MS"/>
                <a:ea typeface="Helvetica Neue"/>
                <a:cs typeface="Helvetica Neue"/>
              </a:rPr>
              <a:t> </a:t>
            </a:r>
            <a:r>
              <a:rPr lang="af-ZA" sz="2500" b="1" i="1" err="1">
                <a:latin typeface="Comic Sans MS"/>
                <a:ea typeface="Helvetica Neue"/>
                <a:cs typeface="Helvetica Neue"/>
              </a:rPr>
              <a:t>world</a:t>
            </a:r>
            <a:r>
              <a:rPr lang="af-ZA" sz="2500" b="1" i="1">
                <a:latin typeface="Comic Sans MS"/>
                <a:ea typeface="Helvetica Neue"/>
                <a:cs typeface="Helvetica Neue"/>
              </a:rPr>
              <a:t> </a:t>
            </a:r>
            <a:r>
              <a:rPr lang="af-ZA" sz="2500" b="1" i="1" err="1">
                <a:latin typeface="Comic Sans MS"/>
                <a:ea typeface="Helvetica Neue"/>
                <a:cs typeface="Helvetica Neue"/>
              </a:rPr>
              <a:t>behind</a:t>
            </a:r>
            <a:r>
              <a:rPr lang="af-ZA" sz="2500" b="1" i="1">
                <a:latin typeface="Comic Sans MS"/>
                <a:ea typeface="Helvetica Neue"/>
                <a:cs typeface="Helvetica Neue"/>
              </a:rPr>
              <a:t>, so </a:t>
            </a:r>
            <a:r>
              <a:rPr lang="af-ZA" sz="2500" b="1" i="1" err="1">
                <a:latin typeface="Comic Sans MS"/>
                <a:ea typeface="Helvetica Neue"/>
                <a:cs typeface="Helvetica Neue"/>
              </a:rPr>
              <a:t>live</a:t>
            </a:r>
            <a:r>
              <a:rPr lang="af-ZA" sz="2500" b="1" i="1">
                <a:latin typeface="Comic Sans MS"/>
                <a:ea typeface="Helvetica Neue"/>
                <a:cs typeface="Helvetica Neue"/>
              </a:rPr>
              <a:t> a </a:t>
            </a:r>
            <a:r>
              <a:rPr lang="af-ZA" sz="2500" b="1" i="1" err="1">
                <a:latin typeface="Comic Sans MS"/>
                <a:ea typeface="Helvetica Neue"/>
                <a:cs typeface="Helvetica Neue"/>
              </a:rPr>
              <a:t>life</a:t>
            </a:r>
            <a:r>
              <a:rPr lang="af-ZA" sz="2500" b="1" i="1">
                <a:latin typeface="Comic Sans MS"/>
                <a:ea typeface="Helvetica Neue"/>
                <a:cs typeface="Helvetica Neue"/>
              </a:rPr>
              <a:t> </a:t>
            </a:r>
            <a:r>
              <a:rPr lang="af-ZA" sz="2500" b="1" i="1" err="1">
                <a:latin typeface="Comic Sans MS"/>
                <a:ea typeface="Helvetica Neue"/>
                <a:cs typeface="Helvetica Neue"/>
              </a:rPr>
              <a:t>you</a:t>
            </a:r>
            <a:r>
              <a:rPr lang="af-ZA" sz="2500" b="1" i="1">
                <a:latin typeface="Comic Sans MS"/>
                <a:ea typeface="Helvetica Neue"/>
                <a:cs typeface="Helvetica Neue"/>
              </a:rPr>
              <a:t> </a:t>
            </a:r>
            <a:r>
              <a:rPr lang="af-ZA" sz="2500" b="1" i="1" err="1">
                <a:latin typeface="Comic Sans MS"/>
                <a:ea typeface="Helvetica Neue"/>
                <a:cs typeface="Helvetica Neue"/>
              </a:rPr>
              <a:t>will</a:t>
            </a:r>
            <a:r>
              <a:rPr lang="af-ZA" sz="2500" b="1" i="1">
                <a:latin typeface="Comic Sans MS"/>
                <a:ea typeface="Helvetica Neue"/>
                <a:cs typeface="Helvetica Neue"/>
              </a:rPr>
              <a:t> remember</a:t>
            </a:r>
            <a:r>
              <a:rPr lang="ja-JP" altLang="en-US" sz="2500" b="1" i="1">
                <a:latin typeface="Comic Sans MS"/>
                <a:ea typeface="游ゴシック Light"/>
                <a:cs typeface="Arial"/>
              </a:rPr>
              <a:t>"</a:t>
            </a:r>
          </a:p>
        </p:txBody>
      </p:sp>
      <p:pic>
        <p:nvPicPr>
          <p:cNvPr id="4" name="図 3" descr="Stream Avicii - The Nights (KSHMR &amp; Sickddellz Remix) by Sickddellz |  Listen online for free on SoundCloud">
            <a:extLst>
              <a:ext uri="{FF2B5EF4-FFF2-40B4-BE49-F238E27FC236}">
                <a16:creationId xmlns:a16="http://schemas.microsoft.com/office/drawing/2014/main" id="{0335115F-5886-1F13-EFF5-CC554DF1AA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869" t="13260" r="25225" b="11966"/>
          <a:stretch/>
        </p:blipFill>
        <p:spPr>
          <a:xfrm>
            <a:off x="550121" y="1001042"/>
            <a:ext cx="3523842" cy="5176044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2C9437-1866-905F-962C-8FB74BD79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0285" y="2533476"/>
            <a:ext cx="3443514" cy="344783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ja-JP" sz="2000">
              <a:latin typeface="Comic Sans MS"/>
              <a:ea typeface="游ゴシック"/>
            </a:endParaRPr>
          </a:p>
          <a:p>
            <a:endParaRPr lang="ja-JP" altLang="en-US" sz="2000">
              <a:ea typeface="游ゴシック"/>
            </a:endParaRPr>
          </a:p>
        </p:txBody>
      </p:sp>
      <p:grpSp>
        <p:nvGrpSpPr>
          <p:cNvPr id="45" name="Group 40">
            <a:extLst>
              <a:ext uri="{FF2B5EF4-FFF2-40B4-BE49-F238E27FC236}">
                <a16:creationId xmlns:a16="http://schemas.microsoft.com/office/drawing/2014/main" id="{31C49F18-8757-4E87-5C2E-9D6D7B82B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5C84D91-E5BF-B919-ACEF-4A25262CE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2">
              <a:extLst>
                <a:ext uri="{FF2B5EF4-FFF2-40B4-BE49-F238E27FC236}">
                  <a16:creationId xmlns:a16="http://schemas.microsoft.com/office/drawing/2014/main" id="{DD889E38-27CA-E23F-B646-8D7B4BB17D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9D031D0-74B1-D343-CEBE-E60B4C6AA4D4}"/>
              </a:ext>
            </a:extLst>
          </p:cNvPr>
          <p:cNvSpPr txBox="1"/>
          <p:nvPr/>
        </p:nvSpPr>
        <p:spPr>
          <a:xfrm>
            <a:off x="4949744" y="3966308"/>
            <a:ext cx="6174152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ja-JP" sz="2400">
                <a:latin typeface="Comic Sans MS"/>
                <a:ea typeface="+mn-lt"/>
                <a:cs typeface="+mn-lt"/>
              </a:rPr>
              <a:t>T</a:t>
            </a:r>
            <a:r>
              <a:rPr lang="ja-JP" sz="2400">
                <a:latin typeface="Comic Sans MS"/>
                <a:ea typeface="+mn-lt"/>
                <a:cs typeface="+mn-lt"/>
              </a:rPr>
              <a:t>he bond between parent</a:t>
            </a:r>
            <a:r>
              <a:rPr lang="en-US" altLang="ja-JP" sz="2400">
                <a:latin typeface="Comic Sans MS"/>
                <a:ea typeface="+mn-lt"/>
                <a:cs typeface="+mn-lt"/>
              </a:rPr>
              <a:t>s</a:t>
            </a:r>
            <a:r>
              <a:rPr lang="ja-JP" sz="2400">
                <a:latin typeface="Comic Sans MS"/>
                <a:ea typeface="+mn-lt"/>
                <a:cs typeface="+mn-lt"/>
              </a:rPr>
              <a:t> and </a:t>
            </a:r>
            <a:r>
              <a:rPr lang="en-US" altLang="ja-JP" sz="2400">
                <a:latin typeface="Comic Sans MS"/>
                <a:ea typeface="+mn-lt"/>
                <a:cs typeface="+mn-lt"/>
              </a:rPr>
              <a:t>a </a:t>
            </a:r>
            <a:r>
              <a:rPr lang="ja-JP" sz="2400">
                <a:latin typeface="Comic Sans MS"/>
                <a:ea typeface="+mn-lt"/>
                <a:cs typeface="+mn-lt"/>
              </a:rPr>
              <a:t>child and the cherishing of life's precious</a:t>
            </a:r>
            <a:r>
              <a:rPr lang="ja-JP" altLang="en-US" sz="2400">
                <a:latin typeface="Comic Sans MS"/>
                <a:ea typeface="+mn-lt"/>
                <a:cs typeface="+mn-lt"/>
              </a:rPr>
              <a:t> </a:t>
            </a:r>
            <a:r>
              <a:rPr lang="ja-JP" sz="2400">
                <a:latin typeface="Comic Sans MS"/>
                <a:ea typeface="+mn-lt"/>
                <a:cs typeface="+mn-lt"/>
              </a:rPr>
              <a:t>moments.</a:t>
            </a:r>
            <a:endParaRPr lang="ja-JP" sz="2400">
              <a:latin typeface="Comic Sans MS"/>
              <a:ea typeface="游ゴシック"/>
            </a:endParaRPr>
          </a:p>
          <a:p>
            <a:pPr algn="l"/>
            <a:endParaRPr lang="ja-JP" altLang="en-US">
              <a:ea typeface="游ゴシック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646DB90-A9AF-8DFB-D0F6-F52863653653}"/>
              </a:ext>
            </a:extLst>
          </p:cNvPr>
          <p:cNvSpPr txBox="1"/>
          <p:nvPr/>
        </p:nvSpPr>
        <p:spPr>
          <a:xfrm>
            <a:off x="1322102" y="293076"/>
            <a:ext cx="956082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sz="4000" b="1" i="1">
                <a:latin typeface="Comic Sans MS"/>
                <a:ea typeface="+mn-lt"/>
                <a:cs typeface="+mn-lt"/>
              </a:rPr>
              <a:t>Lyrics and message for “The Nights”</a:t>
            </a:r>
            <a:endParaRPr lang="ja-JP" sz="4000" b="1" i="1">
              <a:latin typeface="Comic Sans MS"/>
            </a:endParaRPr>
          </a:p>
        </p:txBody>
      </p:sp>
      <p:pic>
        <p:nvPicPr>
          <p:cNvPr id="8" name="オーディオ 7">
            <a:extLst>
              <a:ext uri="{FF2B5EF4-FFF2-40B4-BE49-F238E27FC236}">
                <a16:creationId xmlns:a16="http://schemas.microsoft.com/office/drawing/2014/main" id="{845A1794-A7BF-2965-2D91-FE078F0408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73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489"/>
    </mc:Choice>
    <mc:Fallback xmlns="">
      <p:transition spd="slow" advTm="41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1F23B5-40C3-441B-12D0-14BAE5DC7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ja-JP" altLang="en-US"/>
          </a:p>
        </p:txBody>
      </p:sp>
      <p:pic>
        <p:nvPicPr>
          <p:cNvPr id="4" name="オンライン メディア 3" title="Avicii - The Nights">
            <a:hlinkClick r:id="" action="ppaction://media"/>
            <a:extLst>
              <a:ext uri="{FF2B5EF4-FFF2-40B4-BE49-F238E27FC236}">
                <a16:creationId xmlns:a16="http://schemas.microsoft.com/office/drawing/2014/main" id="{B6010CF5-BE67-C2CD-82C7-47561300AE7E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2196" y="2037"/>
            <a:ext cx="12181781" cy="6845746"/>
          </a:xfrm>
        </p:spPr>
      </p:pic>
    </p:spTree>
    <p:extLst>
      <p:ext uri="{BB962C8B-B14F-4D97-AF65-F5344CB8AC3E}">
        <p14:creationId xmlns:p14="http://schemas.microsoft.com/office/powerpoint/2010/main" val="1224936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24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 descr="ボートに乗っている男&#10;&#10;説明は自動で生成されたものです">
            <a:extLst>
              <a:ext uri="{FF2B5EF4-FFF2-40B4-BE49-F238E27FC236}">
                <a16:creationId xmlns:a16="http://schemas.microsoft.com/office/drawing/2014/main" id="{2DBBA437-E36B-FECE-5D51-0DE67BD12F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" b="454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図 4" descr="人, 水, 座る, 屋外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21E68A5-BCA6-00E3-6336-4E2EE8DBD0B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56" r="-2" b="-2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43" name="Freeform: Shape 26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4" name="Freeform: Shape 28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40FFC09-7151-6D16-4A8F-98D864A3E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>
            <a:normAutofit/>
          </a:bodyPr>
          <a:lstStyle/>
          <a:p>
            <a:r>
              <a:rPr lang="ja-JP" sz="3400" b="1">
                <a:latin typeface="Comic Sans MS"/>
                <a:ea typeface="游ゴシック Light"/>
              </a:rPr>
              <a:t>Music Video</a:t>
            </a:r>
          </a:p>
        </p:txBody>
      </p:sp>
      <p:sp>
        <p:nvSpPr>
          <p:cNvPr id="45" name="Rectangle 30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46" name="Rectangle 32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34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278692-5435-75D5-BED3-B201AFC49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512611"/>
            <a:ext cx="4832803" cy="366435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af-ZA" sz="2000">
                <a:latin typeface="Comic Sans MS"/>
                <a:ea typeface="+mn-lt"/>
                <a:cs typeface="+mn-lt"/>
              </a:rPr>
              <a:t>This music video depicts the inspiring life of a father and his adult son. </a:t>
            </a:r>
            <a:endParaRPr lang="ja-JP" altLang="en-US" sz="2000">
              <a:latin typeface="Comic Sans MS"/>
              <a:ea typeface="游ゴシック" panose="020B0400000000000000" pitchFamily="34" charset="-128"/>
              <a:cs typeface="+mn-lt"/>
            </a:endParaRPr>
          </a:p>
          <a:p>
            <a:pPr marL="0" indent="0">
              <a:buNone/>
            </a:pPr>
            <a:r>
              <a:rPr lang="af-ZA" sz="2000">
                <a:latin typeface="Comic Sans MS"/>
                <a:ea typeface="+mn-lt"/>
                <a:cs typeface="+mn-lt"/>
              </a:rPr>
              <a:t>The son is adventurous, likes different sports, and shares his enjoyment with his father</a:t>
            </a:r>
            <a:endParaRPr lang="ja-JP" altLang="en-US" sz="2000">
              <a:latin typeface="Comic Sans MS"/>
              <a:ea typeface="游ゴシック"/>
            </a:endParaRPr>
          </a:p>
        </p:txBody>
      </p:sp>
      <p:pic>
        <p:nvPicPr>
          <p:cNvPr id="12" name="オーディオ 11">
            <a:extLst>
              <a:ext uri="{FF2B5EF4-FFF2-40B4-BE49-F238E27FC236}">
                <a16:creationId xmlns:a16="http://schemas.microsoft.com/office/drawing/2014/main" id="{C3A140F2-4669-EBF8-70D7-94907DA117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72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02"/>
    </mc:Choice>
    <mc:Fallback xmlns="">
      <p:transition spd="slow" advTm="148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図 34" descr="女の子 が含まれている画像&#10;&#10;自動的に生成された説明">
            <a:extLst>
              <a:ext uri="{FF2B5EF4-FFF2-40B4-BE49-F238E27FC236}">
                <a16:creationId xmlns:a16="http://schemas.microsoft.com/office/drawing/2014/main" id="{E652D7FB-70EC-25C0-1945-85C23AEB50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82" r="16833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47" name="Rectangle 41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5A029F3-152A-EE64-179E-45D1808E3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212896"/>
            <a:ext cx="5464968" cy="810051"/>
          </a:xfrm>
        </p:spPr>
        <p:txBody>
          <a:bodyPr>
            <a:normAutofit/>
          </a:bodyPr>
          <a:lstStyle/>
          <a:p>
            <a:r>
              <a:rPr kumimoji="1" lang="en-US" altLang="ja-JP" sz="4000">
                <a:latin typeface="Cooper Black" panose="0208090404030B020404" pitchFamily="18" charset="0"/>
              </a:rPr>
              <a:t>Main Vocabulary</a:t>
            </a:r>
            <a:endParaRPr kumimoji="1" lang="ja-JP" altLang="en-US" sz="4000">
              <a:latin typeface="Cooper Black" panose="0208090404030B020404" pitchFamily="18" charset="0"/>
            </a:endParaRPr>
          </a:p>
        </p:txBody>
      </p:sp>
      <p:sp>
        <p:nvSpPr>
          <p:cNvPr id="21" name="コンテンツ プレースホルダー 20">
            <a:extLst>
              <a:ext uri="{FF2B5EF4-FFF2-40B4-BE49-F238E27FC236}">
                <a16:creationId xmlns:a16="http://schemas.microsoft.com/office/drawing/2014/main" id="{B5042FA9-714C-B5F2-8B08-32209EB7C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1022947"/>
            <a:ext cx="5247340" cy="5622157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ja-JP" altLang="en-US" sz="2000">
                <a:latin typeface="Comic Sans MS" panose="030F0902030302020204" pitchFamily="66" charset="0"/>
              </a:rPr>
              <a:t>・</a:t>
            </a:r>
            <a:r>
              <a:rPr lang="en-US" altLang="ja-JP" sz="2000">
                <a:latin typeface="Comic Sans MS" panose="030F0902030302020204" pitchFamily="66" charset="0"/>
              </a:rPr>
              <a:t>Verse 1</a:t>
            </a:r>
          </a:p>
          <a:p>
            <a:pPr marL="0" indent="0">
              <a:buNone/>
            </a:pPr>
            <a:r>
              <a:rPr lang="ja-JP" altLang="en-US" sz="2000">
                <a:latin typeface="Comic Sans MS" panose="030F0902030302020204" pitchFamily="66" charset="0"/>
              </a:rPr>
              <a:t>　→</a:t>
            </a:r>
            <a:r>
              <a:rPr lang="en-US" altLang="ja-JP" sz="2000">
                <a:latin typeface="Comic Sans MS" panose="030F0902030302020204" pitchFamily="66" charset="0"/>
              </a:rPr>
              <a:t>The experience of bravely facing fears was a precious memory.</a:t>
            </a:r>
          </a:p>
          <a:p>
            <a:pPr marL="0" indent="0">
              <a:buNone/>
            </a:pPr>
            <a:endParaRPr lang="en-US" altLang="ja-JP" sz="2000">
              <a:latin typeface="Comic Sans MS" panose="030F0902030302020204" pitchFamily="66" charset="0"/>
            </a:endParaRPr>
          </a:p>
          <a:p>
            <a:pPr marL="0" indent="0">
              <a:buNone/>
            </a:pPr>
            <a:r>
              <a:rPr lang="ja-JP" altLang="en-US" sz="2000">
                <a:latin typeface="Comic Sans MS" panose="030F0902030302020204" pitchFamily="66" charset="0"/>
              </a:rPr>
              <a:t>・</a:t>
            </a:r>
            <a:r>
              <a:rPr lang="en-US" altLang="ja-JP" sz="2000">
                <a:latin typeface="Comic Sans MS" panose="030F0902030302020204" pitchFamily="66" charset="0"/>
              </a:rPr>
              <a:t>Pre-chorus</a:t>
            </a:r>
          </a:p>
          <a:p>
            <a:pPr marL="0" indent="0">
              <a:buNone/>
            </a:pPr>
            <a:r>
              <a:rPr lang="en-US" altLang="ja-JP" sz="2000">
                <a:latin typeface="Comic Sans MS" panose="030F0902030302020204" pitchFamily="66" charset="0"/>
              </a:rPr>
              <a:t> </a:t>
            </a:r>
            <a:r>
              <a:rPr lang="ja-JP" altLang="en-US" sz="2000">
                <a:latin typeface="Comic Sans MS" panose="030F0902030302020204" pitchFamily="66" charset="0"/>
              </a:rPr>
              <a:t>→</a:t>
            </a:r>
            <a:r>
              <a:rPr lang="en-US" altLang="ja-JP" sz="2000">
                <a:latin typeface="Comic Sans MS" panose="030F0902030302020204" pitchFamily="66" charset="0"/>
              </a:rPr>
              <a:t>When the years pass and you feel the fear remembering your youth and wanting to go back, remember your dad and then you can overcome it.</a:t>
            </a:r>
          </a:p>
          <a:p>
            <a:pPr marL="0" indent="0">
              <a:buNone/>
            </a:pPr>
            <a:endParaRPr lang="en-US" altLang="ja-JP" sz="2000">
              <a:latin typeface="Comic Sans MS" panose="030F0902030302020204" pitchFamily="66" charset="0"/>
            </a:endParaRPr>
          </a:p>
          <a:p>
            <a:pPr marL="0" indent="0">
              <a:buNone/>
            </a:pPr>
            <a:r>
              <a:rPr lang="ja-JP" altLang="en-US" sz="2000">
                <a:latin typeface="Comic Sans MS" panose="030F0902030302020204" pitchFamily="66" charset="0"/>
              </a:rPr>
              <a:t>・</a:t>
            </a:r>
            <a:r>
              <a:rPr lang="en-US" altLang="ja-JP" sz="2000">
                <a:latin typeface="Comic Sans MS" panose="030F0902030302020204" pitchFamily="66" charset="0"/>
              </a:rPr>
              <a:t>Verse 2</a:t>
            </a:r>
          </a:p>
          <a:p>
            <a:pPr marL="0" indent="0">
              <a:buNone/>
            </a:pPr>
            <a:r>
              <a:rPr lang="ja-JP" altLang="en-US" sz="2000">
                <a:latin typeface="Comic Sans MS" panose="030F0902030302020204" pitchFamily="66" charset="0"/>
              </a:rPr>
              <a:t>→</a:t>
            </a:r>
            <a:r>
              <a:rPr lang="en-US" altLang="ja-JP" sz="2000">
                <a:latin typeface="Comic Sans MS" panose="030F0902030302020204" pitchFamily="66" charset="0"/>
              </a:rPr>
              <a:t>If you feel hopeless in your life, take a trip. </a:t>
            </a:r>
          </a:p>
          <a:p>
            <a:pPr marL="0" indent="0">
              <a:buNone/>
            </a:pPr>
            <a:r>
              <a:rPr lang="en-US" altLang="ja-JP" sz="2000">
                <a:latin typeface="Comic Sans MS" panose="030F0902030302020204" pitchFamily="66" charset="0"/>
              </a:rPr>
              <a:t>If you get lost, I(your father) will go looking for you wherever you are, so don’t worry.</a:t>
            </a:r>
          </a:p>
          <a:p>
            <a:pPr marL="0" indent="0">
              <a:buNone/>
            </a:pPr>
            <a:r>
              <a:rPr lang="en-US" altLang="ja-JP" sz="2000">
                <a:latin typeface="Comic Sans MS" panose="030F0902030302020204" pitchFamily="66" charset="0"/>
              </a:rPr>
              <a:t>  </a:t>
            </a:r>
          </a:p>
          <a:p>
            <a:pPr marL="0" indent="0">
              <a:buNone/>
            </a:pPr>
            <a:endParaRPr lang="ja-JP" altLang="en-US" sz="1100">
              <a:latin typeface="Comic Sans MS" panose="030F0902030302020204" pitchFamily="66" charset="0"/>
            </a:endParaRPr>
          </a:p>
        </p:txBody>
      </p:sp>
      <p:pic>
        <p:nvPicPr>
          <p:cNvPr id="5" name="オーディオ 4">
            <a:extLst>
              <a:ext uri="{FF2B5EF4-FFF2-40B4-BE49-F238E27FC236}">
                <a16:creationId xmlns:a16="http://schemas.microsoft.com/office/drawing/2014/main" id="{B89C997C-37D3-16C5-17D7-A6445E1646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36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035"/>
    </mc:Choice>
    <mc:Fallback xmlns="">
      <p:transition spd="slow" advTm="380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A029F3-152A-EE64-179E-45D1808E3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-33024"/>
            <a:ext cx="10512423" cy="1278082"/>
          </a:xfrm>
        </p:spPr>
        <p:txBody>
          <a:bodyPr>
            <a:noAutofit/>
          </a:bodyPr>
          <a:lstStyle/>
          <a:p>
            <a:r>
              <a:rPr kumimoji="1" lang="en-US" altLang="ja-JP" sz="5400">
                <a:latin typeface="Cooper Black" panose="0208090404030B020404" pitchFamily="18" charset="0"/>
              </a:rPr>
              <a:t>Pronunciation challenge</a:t>
            </a:r>
            <a:endParaRPr kumimoji="1" lang="ja-JP" altLang="en-US" sz="5400">
              <a:latin typeface="Cooper Black" panose="0208090404030B020404" pitchFamily="18" charset="0"/>
            </a:endParaRPr>
          </a:p>
        </p:txBody>
      </p:sp>
      <p:sp>
        <p:nvSpPr>
          <p:cNvPr id="16" name="図プレースホルダー 15">
            <a:extLst>
              <a:ext uri="{FF2B5EF4-FFF2-40B4-BE49-F238E27FC236}">
                <a16:creationId xmlns:a16="http://schemas.microsoft.com/office/drawing/2014/main" id="{2E6DD593-45C5-77D7-2002-EC0A1A8F52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9787" y="1369910"/>
            <a:ext cx="6298768" cy="1034723"/>
          </a:xfrm>
        </p:spPr>
        <p:txBody>
          <a:bodyPr>
            <a:normAutofit lnSpcReduction="10000"/>
          </a:bodyPr>
          <a:lstStyle/>
          <a:p>
            <a:r>
              <a:rPr lang="en-US" altLang="ja-JP" sz="1800">
                <a:latin typeface="Comic Sans MS" panose="030F0902030302020204" pitchFamily="66" charset="0"/>
              </a:rPr>
              <a:t>“The Nights” is 126BPM, but it’s too fast.</a:t>
            </a:r>
          </a:p>
          <a:p>
            <a:r>
              <a:rPr lang="en-US" altLang="ja-JP" sz="1800">
                <a:latin typeface="Comic Sans MS" panose="030F0902030302020204" pitchFamily="66" charset="0"/>
              </a:rPr>
              <a:t>So, use 84BPM (this is two-third of 126)</a:t>
            </a:r>
          </a:p>
          <a:p>
            <a:r>
              <a:rPr lang="en-US" altLang="ja-JP" sz="1800" b="1" u="sng">
                <a:latin typeface="Comic Sans MS" panose="030F0902030302020204" pitchFamily="66" charset="0"/>
              </a:rPr>
              <a:t>Words</a:t>
            </a:r>
            <a:r>
              <a:rPr lang="en-US" altLang="ja-JP" sz="1800" u="sng">
                <a:latin typeface="Comic Sans MS" panose="030F0902030302020204" pitchFamily="66" charset="0"/>
              </a:rPr>
              <a:t> are strongly pronunciation.</a:t>
            </a:r>
          </a:p>
          <a:p>
            <a:endParaRPr lang="en-US" altLang="ja-JP" sz="1800">
              <a:latin typeface="Comic Sans MS" panose="030F0902030302020204" pitchFamily="66" charset="0"/>
            </a:endParaRPr>
          </a:p>
          <a:p>
            <a:endParaRPr lang="ja-JP" altLang="en-US" sz="2000">
              <a:latin typeface="Comic Sans MS" panose="030F0902030302020204" pitchFamily="66" charset="0"/>
            </a:endParaRPr>
          </a:p>
        </p:txBody>
      </p:sp>
      <p:sp>
        <p:nvSpPr>
          <p:cNvPr id="5" name="円/楕円 4">
            <a:extLst>
              <a:ext uri="{FF2B5EF4-FFF2-40B4-BE49-F238E27FC236}">
                <a16:creationId xmlns:a16="http://schemas.microsoft.com/office/drawing/2014/main" id="{10910D34-B6AC-2434-FF39-538C0606F097}"/>
              </a:ext>
            </a:extLst>
          </p:cNvPr>
          <p:cNvSpPr/>
          <p:nvPr/>
        </p:nvSpPr>
        <p:spPr>
          <a:xfrm>
            <a:off x="1592952" y="2736050"/>
            <a:ext cx="516403" cy="38324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ja-JP" altLang="en-US"/>
            </a:br>
            <a:endParaRPr kumimoji="1" lang="ja-JP" altLang="en-US"/>
          </a:p>
        </p:txBody>
      </p:sp>
      <p:pic>
        <p:nvPicPr>
          <p:cNvPr id="18" name="オンライン メディア 17" descr="84 BPM Metronome">
            <a:hlinkClick r:id="" action="ppaction://media"/>
            <a:extLst>
              <a:ext uri="{FF2B5EF4-FFF2-40B4-BE49-F238E27FC236}">
                <a16:creationId xmlns:a16="http://schemas.microsoft.com/office/drawing/2014/main" id="{D799AA3B-2126-42D9-B8E2-5B55A50AFDD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441892" y="1160845"/>
            <a:ext cx="2571419" cy="1452852"/>
          </a:xfrm>
          <a:prstGeom prst="rect">
            <a:avLst/>
          </a:prstGeom>
        </p:spPr>
      </p:pic>
      <p:graphicFrame>
        <p:nvGraphicFramePr>
          <p:cNvPr id="21" name="テキスト プレースホルダー 16">
            <a:extLst>
              <a:ext uri="{FF2B5EF4-FFF2-40B4-BE49-F238E27FC236}">
                <a16:creationId xmlns:a16="http://schemas.microsoft.com/office/drawing/2014/main" id="{8B3BA4EC-6056-58BE-0D39-84B64A6F0B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2195989"/>
              </p:ext>
            </p:extLst>
          </p:nvPr>
        </p:nvGraphicFramePr>
        <p:xfrm>
          <a:off x="581891" y="3203640"/>
          <a:ext cx="11094309" cy="3440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5" name="円/楕円 14">
            <a:extLst>
              <a:ext uri="{FF2B5EF4-FFF2-40B4-BE49-F238E27FC236}">
                <a16:creationId xmlns:a16="http://schemas.microsoft.com/office/drawing/2014/main" id="{F2995C46-0059-01E0-5650-798F2476E834}"/>
              </a:ext>
            </a:extLst>
          </p:cNvPr>
          <p:cNvSpPr/>
          <p:nvPr/>
        </p:nvSpPr>
        <p:spPr>
          <a:xfrm>
            <a:off x="2743835" y="2738733"/>
            <a:ext cx="516403" cy="38324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ja-JP" altLang="en-US"/>
            </a:br>
            <a:endParaRPr kumimoji="1" lang="ja-JP" altLang="en-US"/>
          </a:p>
        </p:txBody>
      </p:sp>
      <p:sp>
        <p:nvSpPr>
          <p:cNvPr id="19" name="円/楕円 18">
            <a:extLst>
              <a:ext uri="{FF2B5EF4-FFF2-40B4-BE49-F238E27FC236}">
                <a16:creationId xmlns:a16="http://schemas.microsoft.com/office/drawing/2014/main" id="{9F7D6437-98BC-3993-CA5F-06787918666E}"/>
              </a:ext>
            </a:extLst>
          </p:cNvPr>
          <p:cNvSpPr/>
          <p:nvPr/>
        </p:nvSpPr>
        <p:spPr>
          <a:xfrm>
            <a:off x="5045601" y="2749122"/>
            <a:ext cx="516403" cy="38324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ja-JP" altLang="en-US"/>
            </a:br>
            <a:endParaRPr kumimoji="1" lang="ja-JP" altLang="en-US"/>
          </a:p>
        </p:txBody>
      </p:sp>
      <p:sp>
        <p:nvSpPr>
          <p:cNvPr id="23" name="円/楕円 22">
            <a:extLst>
              <a:ext uri="{FF2B5EF4-FFF2-40B4-BE49-F238E27FC236}">
                <a16:creationId xmlns:a16="http://schemas.microsoft.com/office/drawing/2014/main" id="{2BC2EADF-A795-5F3D-7D78-7F2670A82974}"/>
              </a:ext>
            </a:extLst>
          </p:cNvPr>
          <p:cNvSpPr/>
          <p:nvPr/>
        </p:nvSpPr>
        <p:spPr>
          <a:xfrm>
            <a:off x="3894718" y="2749123"/>
            <a:ext cx="516403" cy="38324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ja-JP" altLang="en-US"/>
            </a:br>
            <a:endParaRPr kumimoji="1" lang="ja-JP" altLang="en-US"/>
          </a:p>
        </p:txBody>
      </p:sp>
      <p:sp>
        <p:nvSpPr>
          <p:cNvPr id="24" name="円/楕円 23">
            <a:extLst>
              <a:ext uri="{FF2B5EF4-FFF2-40B4-BE49-F238E27FC236}">
                <a16:creationId xmlns:a16="http://schemas.microsoft.com/office/drawing/2014/main" id="{1B9213D5-8370-EEFB-64C3-5481F4015120}"/>
              </a:ext>
            </a:extLst>
          </p:cNvPr>
          <p:cNvSpPr/>
          <p:nvPr/>
        </p:nvSpPr>
        <p:spPr>
          <a:xfrm>
            <a:off x="6197826" y="2749121"/>
            <a:ext cx="516403" cy="38324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ja-JP" altLang="en-US"/>
            </a:br>
            <a:endParaRPr kumimoji="1" lang="ja-JP" altLang="en-US"/>
          </a:p>
        </p:txBody>
      </p:sp>
      <p:sp>
        <p:nvSpPr>
          <p:cNvPr id="25" name="円/楕円 24">
            <a:extLst>
              <a:ext uri="{FF2B5EF4-FFF2-40B4-BE49-F238E27FC236}">
                <a16:creationId xmlns:a16="http://schemas.microsoft.com/office/drawing/2014/main" id="{5D075A38-0355-1A6C-0943-E0DBE0B66713}"/>
              </a:ext>
            </a:extLst>
          </p:cNvPr>
          <p:cNvSpPr/>
          <p:nvPr/>
        </p:nvSpPr>
        <p:spPr>
          <a:xfrm>
            <a:off x="7347367" y="2756271"/>
            <a:ext cx="516403" cy="38324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ja-JP" altLang="en-US"/>
            </a:br>
            <a:endParaRPr kumimoji="1" lang="ja-JP" altLang="en-US"/>
          </a:p>
        </p:txBody>
      </p:sp>
      <p:sp>
        <p:nvSpPr>
          <p:cNvPr id="26" name="円/楕円 25">
            <a:extLst>
              <a:ext uri="{FF2B5EF4-FFF2-40B4-BE49-F238E27FC236}">
                <a16:creationId xmlns:a16="http://schemas.microsoft.com/office/drawing/2014/main" id="{7866F713-6BEB-BA10-BBDF-DF8E92A4E117}"/>
              </a:ext>
            </a:extLst>
          </p:cNvPr>
          <p:cNvSpPr/>
          <p:nvPr/>
        </p:nvSpPr>
        <p:spPr>
          <a:xfrm>
            <a:off x="8496908" y="2733477"/>
            <a:ext cx="516403" cy="38324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ja-JP" altLang="en-US"/>
            </a:br>
            <a:endParaRPr kumimoji="1" lang="ja-JP" altLang="en-US"/>
          </a:p>
        </p:txBody>
      </p:sp>
      <p:sp>
        <p:nvSpPr>
          <p:cNvPr id="27" name="円/楕円 26">
            <a:extLst>
              <a:ext uri="{FF2B5EF4-FFF2-40B4-BE49-F238E27FC236}">
                <a16:creationId xmlns:a16="http://schemas.microsoft.com/office/drawing/2014/main" id="{651B285F-55F7-C407-6EAE-731682CD5E8E}"/>
              </a:ext>
            </a:extLst>
          </p:cNvPr>
          <p:cNvSpPr/>
          <p:nvPr/>
        </p:nvSpPr>
        <p:spPr>
          <a:xfrm>
            <a:off x="9646449" y="2730354"/>
            <a:ext cx="516403" cy="38324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ja-JP" altLang="en-US"/>
            </a:br>
            <a:endParaRPr kumimoji="1" lang="ja-JP" altLang="en-US"/>
          </a:p>
        </p:txBody>
      </p:sp>
      <p:pic>
        <p:nvPicPr>
          <p:cNvPr id="10" name="オーディオ 9">
            <a:extLst>
              <a:ext uri="{FF2B5EF4-FFF2-40B4-BE49-F238E27FC236}">
                <a16:creationId xmlns:a16="http://schemas.microsoft.com/office/drawing/2014/main" id="{B9C14591-481F-D9E8-9E2F-E299A6C301B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165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419"/>
    </mc:Choice>
    <mc:Fallback>
      <p:transition spd="slow" advTm="324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audio isNarration="1">
              <p:cMediaNode vol="80000" showWhenStopped="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 descr="Breaking Down the Popular EDM Music Genres – Lunchbox Packs">
            <a:extLst>
              <a:ext uri="{FF2B5EF4-FFF2-40B4-BE49-F238E27FC236}">
                <a16:creationId xmlns:a16="http://schemas.microsoft.com/office/drawing/2014/main" id="{56C5EF89-04E4-1C9C-CDC0-51F91C197C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</a:blip>
          <a:srcRect t="10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C98AA84-BB9C-2E9F-29C4-202B3577C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ja-JP" sz="5400" b="1" i="1">
                <a:solidFill>
                  <a:srgbClr val="FFFFFF"/>
                </a:solidFill>
                <a:latin typeface="Comic Sans MS"/>
                <a:ea typeface="+mj-lt"/>
                <a:cs typeface="+mj-lt"/>
              </a:rPr>
              <a:t>impact on the music industry</a:t>
            </a:r>
            <a:endParaRPr lang="ja-JP" sz="5400" b="1" i="1">
              <a:latin typeface="Comic Sans MS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82A95C-41E3-EF84-F01C-F94338839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9471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af-ZA" b="1">
                <a:solidFill>
                  <a:srgbClr val="FFFFFF"/>
                </a:solidFill>
                <a:latin typeface="Comic Sans MS"/>
              </a:rPr>
              <a:t>Spread of EDM</a:t>
            </a:r>
          </a:p>
          <a:p>
            <a:pPr marL="0" indent="0">
              <a:buNone/>
            </a:pPr>
            <a:endParaRPr lang="af-ZA" b="1">
              <a:solidFill>
                <a:srgbClr val="FFFFFF"/>
              </a:solidFill>
              <a:latin typeface="Comic Sans MS"/>
              <a:ea typeface="+mn-lt"/>
              <a:cs typeface="+mn-lt"/>
            </a:endParaRPr>
          </a:p>
          <a:p>
            <a:pPr marL="0" indent="0">
              <a:buNone/>
            </a:pPr>
            <a:r>
              <a:rPr lang="af-ZA" b="1">
                <a:solidFill>
                  <a:srgbClr val="FFFFFF"/>
                </a:solidFill>
                <a:latin typeface="Comic Sans MS"/>
                <a:ea typeface="+mn-lt"/>
                <a:cs typeface="+mn-lt"/>
              </a:rPr>
              <a:t>Fusion of EDM and other genres</a:t>
            </a:r>
            <a:endParaRPr lang="af-ZA"/>
          </a:p>
          <a:p>
            <a:pPr marL="0" indent="0">
              <a:buNone/>
            </a:pPr>
            <a:endParaRPr lang="af-ZA" b="1">
              <a:solidFill>
                <a:srgbClr val="FFFFFF"/>
              </a:solidFill>
              <a:latin typeface="Comic Sans MS"/>
              <a:ea typeface="+mn-lt"/>
              <a:cs typeface="+mn-lt"/>
            </a:endParaRPr>
          </a:p>
          <a:p>
            <a:pPr marL="0" indent="0">
              <a:buNone/>
            </a:pPr>
            <a:r>
              <a:rPr lang="af-ZA" b="1">
                <a:solidFill>
                  <a:srgbClr val="FFFFFF"/>
                </a:solidFill>
                <a:latin typeface="Comic Sans MS"/>
                <a:ea typeface="+mn-lt"/>
                <a:cs typeface="+mn-lt"/>
              </a:rPr>
              <a:t>The process of music production and the changing image of the artist</a:t>
            </a:r>
            <a:endParaRPr lang="af-ZA" b="1">
              <a:solidFill>
                <a:srgbClr val="FFFFFF"/>
              </a:solidFill>
              <a:latin typeface="Comic Sans MS"/>
            </a:endParaRPr>
          </a:p>
        </p:txBody>
      </p:sp>
      <p:pic>
        <p:nvPicPr>
          <p:cNvPr id="7" name="オーディオ 6">
            <a:extLst>
              <a:ext uri="{FF2B5EF4-FFF2-40B4-BE49-F238E27FC236}">
                <a16:creationId xmlns:a16="http://schemas.microsoft.com/office/drawing/2014/main" id="{3A333B09-C06A-7523-4A3D-CA0E08AAD1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8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05"/>
    </mc:Choice>
    <mc:Fallback xmlns="">
      <p:transition spd="slow" advTm="14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図 5" descr="iFLYER: EDMシーンの伝説的DJ/プロデューサー故Avicii (アヴィーチー) の私物、メンタルヘルス改善を目指す財団『Tim  Bergling Foundation』のためのチャリティーオークションに">
            <a:extLst>
              <a:ext uri="{FF2B5EF4-FFF2-40B4-BE49-F238E27FC236}">
                <a16:creationId xmlns:a16="http://schemas.microsoft.com/office/drawing/2014/main" id="{7F6C77D0-5667-5B96-502E-3507D6D2974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7903C8C2-B9E4-9517-8FDD-3916DEEE9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046" y="234869"/>
            <a:ext cx="11184890" cy="1899912"/>
          </a:xfrm>
        </p:spPr>
        <p:txBody>
          <a:bodyPr>
            <a:normAutofit/>
          </a:bodyPr>
          <a:lstStyle/>
          <a:p>
            <a:r>
              <a:rPr lang="ja-JP" b="1" i="1">
                <a:solidFill>
                  <a:schemeClr val="tx2"/>
                </a:solidFill>
                <a:latin typeface="Comic Sans MS"/>
                <a:ea typeface="+mj-lt"/>
                <a:cs typeface="+mj-lt"/>
              </a:rPr>
              <a:t>Founding of the Tim Bergling Foundation</a:t>
            </a:r>
            <a:endParaRPr lang="ja-JP" b="1" i="1">
              <a:solidFill>
                <a:schemeClr val="tx2"/>
              </a:solidFill>
              <a:latin typeface="Comic Sans MS"/>
              <a:ea typeface="游ゴシック Light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3AC34F-BCFF-266D-DDE9-656B3C057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995" y="2434201"/>
            <a:ext cx="5176855" cy="3742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ja-JP" sz="2400" i="1">
                <a:latin typeface="Comic Sans MS"/>
                <a:ea typeface="+mn-lt"/>
                <a:cs typeface="+mn-lt"/>
              </a:rPr>
              <a:t>Since A</a:t>
            </a:r>
            <a:r>
              <a:rPr lang="en-US" altLang="ja-JP" sz="2400" i="1">
                <a:latin typeface="Comic Sans MS"/>
                <a:ea typeface="+mn-lt"/>
                <a:cs typeface="+mn-lt"/>
              </a:rPr>
              <a:t>vicii</a:t>
            </a:r>
            <a:r>
              <a:rPr lang="ja-JP" sz="2400" i="1">
                <a:latin typeface="Comic Sans MS"/>
                <a:ea typeface="+mn-lt"/>
                <a:cs typeface="+mn-lt"/>
              </a:rPr>
              <a:t>'s death, the music industry has become widely aware of mental health issues among artists.</a:t>
            </a:r>
            <a:endParaRPr lang="ja-JP" altLang="en-US" sz="2400" i="1">
              <a:latin typeface="Comic Sans MS"/>
              <a:ea typeface="游ゴシック"/>
              <a:cs typeface="+mn-lt"/>
            </a:endParaRPr>
          </a:p>
          <a:p>
            <a:pPr marL="0" indent="0">
              <a:buNone/>
            </a:pPr>
            <a:r>
              <a:rPr lang="ja-JP" sz="2400" i="1">
                <a:latin typeface="Comic Sans MS"/>
                <a:ea typeface="+mn-lt"/>
                <a:cs typeface="+mn-lt"/>
              </a:rPr>
              <a:t>As his legacy, A</a:t>
            </a:r>
            <a:r>
              <a:rPr lang="en-US" altLang="ja-JP" sz="2400" i="1">
                <a:latin typeface="Comic Sans MS"/>
                <a:ea typeface="+mn-lt"/>
                <a:cs typeface="+mn-lt"/>
              </a:rPr>
              <a:t>vicii</a:t>
            </a:r>
            <a:r>
              <a:rPr lang="ja-JP" sz="2400" i="1">
                <a:latin typeface="Comic Sans MS"/>
                <a:ea typeface="+mn-lt"/>
                <a:cs typeface="+mn-lt"/>
              </a:rPr>
              <a:t>'s foundation continues to raise awareness for mental health and suicide</a:t>
            </a:r>
            <a:r>
              <a:rPr lang="ja-JP" altLang="en-US" sz="2400" i="1">
                <a:latin typeface="Comic Sans MS"/>
                <a:ea typeface="+mn-lt"/>
                <a:cs typeface="+mn-lt"/>
              </a:rPr>
              <a:t> </a:t>
            </a:r>
            <a:r>
              <a:rPr lang="ja-JP" sz="2400" i="1">
                <a:latin typeface="Comic Sans MS"/>
                <a:ea typeface="+mn-lt"/>
                <a:cs typeface="+mn-lt"/>
              </a:rPr>
              <a:t>prevention.</a:t>
            </a:r>
            <a:endParaRPr lang="ja-JP" altLang="en-US" sz="2400" i="1">
              <a:latin typeface="Comic Sans MS"/>
              <a:ea typeface="游ゴシック"/>
            </a:endParaRPr>
          </a:p>
        </p:txBody>
      </p:sp>
      <p:pic>
        <p:nvPicPr>
          <p:cNvPr id="17" name="オーディオ 16">
            <a:extLst>
              <a:ext uri="{FF2B5EF4-FFF2-40B4-BE49-F238E27FC236}">
                <a16:creationId xmlns:a16="http://schemas.microsoft.com/office/drawing/2014/main" id="{BC59BAAA-770C-FB63-D394-5E9635381E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08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99"/>
    </mc:Choice>
    <mc:Fallback xmlns="">
      <p:transition spd="slow" advTm="330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コンテンツ プレースホルダー 4" descr="アイコン&#10;&#10;自動的に生成された説明">
            <a:extLst>
              <a:ext uri="{FF2B5EF4-FFF2-40B4-BE49-F238E27FC236}">
                <a16:creationId xmlns:a16="http://schemas.microsoft.com/office/drawing/2014/main" id="{F5951848-2B25-3A75-67D1-891D8ABAD1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46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FC7740D-F952-BC2B-97DC-2DC07727E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ja-JP" sz="4800">
                <a:ln w="0"/>
                <a:effectLst>
                  <a:reflection blurRad="6350" stA="53000" endA="300" endPos="35500" dir="5400000" sy="-90000" algn="bl" rotWithShape="0"/>
                </a:effectLst>
                <a:latin typeface="Comic Sans MS" panose="030F0902030302020204" pitchFamily="66" charset="0"/>
                <a:cs typeface="Phosphate Solid" panose="02000506050000020004" pitchFamily="2" charset="0"/>
              </a:rPr>
              <a:t>Quiz</a:t>
            </a:r>
            <a:endParaRPr kumimoji="1" lang="ja-JP" altLang="en-US" sz="4800">
              <a:ln w="0"/>
              <a:effectLst>
                <a:reflection blurRad="6350" stA="53000" endA="300" endPos="35500" dir="5400000" sy="-90000" algn="bl" rotWithShape="0"/>
              </a:effectLst>
              <a:latin typeface="Comic Sans MS" panose="030F0902030302020204" pitchFamily="66" charset="0"/>
              <a:cs typeface="Phosphate Solid" panose="02000506050000020004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A36086B-E337-3E8F-C339-BA7BFC3FC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135" y="176587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FFFFFF"/>
                </a:solidFill>
                <a:latin typeface="Comic Sans MS" panose="030F0902030302020204" pitchFamily="66" charset="0"/>
              </a:rPr>
              <a:t>What album of his made EDM popular?</a:t>
            </a:r>
          </a:p>
          <a:p>
            <a:pPr marL="0" indent="0">
              <a:buNone/>
            </a:pPr>
            <a:r>
              <a:rPr lang="en-US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A05F4C8-1A7E-3046-7BAE-AF7300EB07AB}"/>
              </a:ext>
            </a:extLst>
          </p:cNvPr>
          <p:cNvSpPr/>
          <p:nvPr/>
        </p:nvSpPr>
        <p:spPr>
          <a:xfrm>
            <a:off x="3406368" y="2660578"/>
            <a:ext cx="1463040" cy="1468439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“Levels”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D4A0159-F7F7-6AFB-4A4E-298D4D173499}"/>
              </a:ext>
            </a:extLst>
          </p:cNvPr>
          <p:cNvSpPr/>
          <p:nvPr/>
        </p:nvSpPr>
        <p:spPr>
          <a:xfrm>
            <a:off x="7158505" y="4630017"/>
            <a:ext cx="1463040" cy="14605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“SOS”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A729D12-E476-577A-EC9E-FE8069861D5C}"/>
              </a:ext>
            </a:extLst>
          </p:cNvPr>
          <p:cNvSpPr/>
          <p:nvPr/>
        </p:nvSpPr>
        <p:spPr>
          <a:xfrm>
            <a:off x="3406368" y="4560455"/>
            <a:ext cx="1463040" cy="146843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“True”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A0D8FF0-72B0-9BC4-F4C8-91A2EA656AD5}"/>
              </a:ext>
            </a:extLst>
          </p:cNvPr>
          <p:cNvSpPr/>
          <p:nvPr/>
        </p:nvSpPr>
        <p:spPr>
          <a:xfrm>
            <a:off x="7158505" y="2660577"/>
            <a:ext cx="1463040" cy="1468439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“The Nights”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934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アイコン&#10;&#10;自動的に生成された説明">
            <a:extLst>
              <a:ext uri="{FF2B5EF4-FFF2-40B4-BE49-F238E27FC236}">
                <a16:creationId xmlns:a16="http://schemas.microsoft.com/office/drawing/2014/main" id="{F5951848-2B25-3A75-67D1-891D8ABAD1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46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FC7740D-F952-BC2B-97DC-2DC07727E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ja-JP" sz="4800">
                <a:ln w="0"/>
                <a:effectLst>
                  <a:reflection blurRad="6350" stA="53000" endA="300" endPos="35500" dir="5400000" sy="-90000" algn="bl" rotWithShape="0"/>
                </a:effectLst>
                <a:latin typeface="Comic Sans MS" panose="030F0902030302020204" pitchFamily="66" charset="0"/>
                <a:cs typeface="Phosphate Solid" panose="02000506050000020004" pitchFamily="2" charset="0"/>
              </a:rPr>
              <a:t>Quiz</a:t>
            </a:r>
            <a:endParaRPr kumimoji="1" lang="ja-JP" altLang="en-US" sz="4800">
              <a:ln w="0"/>
              <a:effectLst>
                <a:reflection blurRad="6350" stA="53000" endA="300" endPos="35500" dir="5400000" sy="-90000" algn="bl" rotWithShape="0"/>
              </a:effectLst>
              <a:latin typeface="Comic Sans MS" panose="030F0902030302020204" pitchFamily="66" charset="0"/>
              <a:cs typeface="Phosphate Solid" panose="02000506050000020004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A36086B-E337-3E8F-C339-BA7BFC3FC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135" y="176587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FFFFFF"/>
                </a:solidFill>
                <a:latin typeface="Comic Sans MS" panose="030F0902030302020204" pitchFamily="66" charset="0"/>
              </a:rPr>
              <a:t>What album of his made EDM popular?</a:t>
            </a:r>
          </a:p>
          <a:p>
            <a:pPr marL="0" indent="0">
              <a:buNone/>
            </a:pPr>
            <a:r>
              <a:rPr lang="en-US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A05F4C8-1A7E-3046-7BAE-AF7300EB07AB}"/>
              </a:ext>
            </a:extLst>
          </p:cNvPr>
          <p:cNvSpPr/>
          <p:nvPr/>
        </p:nvSpPr>
        <p:spPr>
          <a:xfrm>
            <a:off x="3406368" y="2660578"/>
            <a:ext cx="1463040" cy="1468439"/>
          </a:xfrm>
          <a:prstGeom prst="rect">
            <a:avLst/>
          </a:prstGeom>
          <a:solidFill>
            <a:srgbClr val="FF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“Levels”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D4A0159-F7F7-6AFB-4A4E-298D4D173499}"/>
              </a:ext>
            </a:extLst>
          </p:cNvPr>
          <p:cNvSpPr/>
          <p:nvPr/>
        </p:nvSpPr>
        <p:spPr>
          <a:xfrm>
            <a:off x="7158505" y="4630017"/>
            <a:ext cx="1463040" cy="1460500"/>
          </a:xfrm>
          <a:prstGeom prst="rect">
            <a:avLst/>
          </a:prstGeom>
          <a:solidFill>
            <a:srgbClr val="0070C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“SOS”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A729D12-E476-577A-EC9E-FE8069861D5C}"/>
              </a:ext>
            </a:extLst>
          </p:cNvPr>
          <p:cNvSpPr/>
          <p:nvPr/>
        </p:nvSpPr>
        <p:spPr>
          <a:xfrm>
            <a:off x="3406368" y="4560455"/>
            <a:ext cx="1463040" cy="1468438"/>
          </a:xfrm>
          <a:prstGeom prst="rect">
            <a:avLst/>
          </a:prstGeom>
          <a:solidFill>
            <a:srgbClr val="0070C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“True”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A0D8FF0-72B0-9BC4-F4C8-91A2EA656AD5}"/>
              </a:ext>
            </a:extLst>
          </p:cNvPr>
          <p:cNvSpPr/>
          <p:nvPr/>
        </p:nvSpPr>
        <p:spPr>
          <a:xfrm>
            <a:off x="7158505" y="2660577"/>
            <a:ext cx="1463040" cy="1468439"/>
          </a:xfrm>
          <a:prstGeom prst="rect">
            <a:avLst/>
          </a:prstGeom>
          <a:solidFill>
            <a:srgbClr val="0070C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“The Nights”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795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アイコン&#10;&#10;自動的に生成された説明">
            <a:extLst>
              <a:ext uri="{FF2B5EF4-FFF2-40B4-BE49-F238E27FC236}">
                <a16:creationId xmlns:a16="http://schemas.microsoft.com/office/drawing/2014/main" id="{F5951848-2B25-3A75-67D1-891D8ABAD1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46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FC7740D-F952-BC2B-97DC-2DC07727E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ja-JP" sz="4800">
                <a:ln w="0"/>
                <a:effectLst>
                  <a:reflection blurRad="6350" stA="53000" endA="300" endPos="35500" dir="5400000" sy="-90000" algn="bl" rotWithShape="0"/>
                </a:effectLst>
                <a:latin typeface="Comic Sans MS" panose="030F0902030302020204" pitchFamily="66" charset="0"/>
                <a:cs typeface="Phosphate Solid" panose="02000506050000020004" pitchFamily="2" charset="0"/>
              </a:rPr>
              <a:t>Quiz</a:t>
            </a:r>
            <a:endParaRPr kumimoji="1" lang="ja-JP" altLang="en-US" sz="4800">
              <a:ln w="0"/>
              <a:effectLst>
                <a:reflection blurRad="6350" stA="53000" endA="300" endPos="35500" dir="5400000" sy="-90000" algn="bl" rotWithShape="0"/>
              </a:effectLst>
              <a:latin typeface="Comic Sans MS" panose="030F0902030302020204" pitchFamily="66" charset="0"/>
              <a:cs typeface="Phosphate Solid" panose="02000506050000020004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A36086B-E337-3E8F-C339-BA7BFC3FC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135" y="176587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FFFFFF"/>
                </a:solidFill>
              </a:rPr>
              <a:t> </a:t>
            </a:r>
            <a:r>
              <a:rPr lang="en-US">
                <a:solidFill>
                  <a:srgbClr val="FFFFFF"/>
                </a:solidFill>
                <a:latin typeface="Comic Sans MS" panose="030F0902030302020204" pitchFamily="66" charset="0"/>
              </a:rPr>
              <a:t>What is the message in this song?</a:t>
            </a:r>
          </a:p>
          <a:p>
            <a:pPr marL="0" indent="0">
              <a:buNone/>
            </a:pPr>
            <a:endParaRPr lang="en-US">
              <a:solidFill>
                <a:srgbClr val="FFFFFF"/>
              </a:solidFill>
              <a:latin typeface="Comic Sans MS" panose="030F0902030302020204" pitchFamily="66" charset="0"/>
            </a:endParaRPr>
          </a:p>
          <a:p>
            <a:pPr marL="0" indent="0">
              <a:buNone/>
            </a:pPr>
            <a:r>
              <a:rPr lang="en-US">
                <a:solidFill>
                  <a:srgbClr val="FFFFFF"/>
                </a:solidFill>
                <a:latin typeface="Comic Sans MS" panose="030F0902030302020204" pitchFamily="66" charset="0"/>
              </a:rPr>
              <a:t> 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A05F4C8-1A7E-3046-7BAE-AF7300EB07AB}"/>
              </a:ext>
            </a:extLst>
          </p:cNvPr>
          <p:cNvSpPr/>
          <p:nvPr/>
        </p:nvSpPr>
        <p:spPr>
          <a:xfrm>
            <a:off x="3406368" y="2660578"/>
            <a:ext cx="1463040" cy="1468439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Money is the best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D4A0159-F7F7-6AFB-4A4E-298D4D173499}"/>
              </a:ext>
            </a:extLst>
          </p:cNvPr>
          <p:cNvSpPr/>
          <p:nvPr/>
        </p:nvSpPr>
        <p:spPr>
          <a:xfrm>
            <a:off x="7158505" y="4630017"/>
            <a:ext cx="1463040" cy="14605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Make your dreams come true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A729D12-E476-577A-EC9E-FE8069861D5C}"/>
              </a:ext>
            </a:extLst>
          </p:cNvPr>
          <p:cNvSpPr/>
          <p:nvPr/>
        </p:nvSpPr>
        <p:spPr>
          <a:xfrm>
            <a:off x="3406368" y="4560455"/>
            <a:ext cx="1463040" cy="146843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Have a family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A0D8FF0-72B0-9BC4-F4C8-91A2EA656AD5}"/>
              </a:ext>
            </a:extLst>
          </p:cNvPr>
          <p:cNvSpPr/>
          <p:nvPr/>
        </p:nvSpPr>
        <p:spPr>
          <a:xfrm>
            <a:off x="7158505" y="2660577"/>
            <a:ext cx="1463040" cy="1468439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Live without regrets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632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アイコン&#10;&#10;自動的に生成された説明">
            <a:extLst>
              <a:ext uri="{FF2B5EF4-FFF2-40B4-BE49-F238E27FC236}">
                <a16:creationId xmlns:a16="http://schemas.microsoft.com/office/drawing/2014/main" id="{F5951848-2B25-3A75-67D1-891D8ABAD1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46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FC7740D-F952-BC2B-97DC-2DC07727E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ja-JP" sz="4800">
                <a:ln w="0"/>
                <a:effectLst>
                  <a:reflection blurRad="6350" stA="53000" endA="300" endPos="35500" dir="5400000" sy="-90000" algn="bl" rotWithShape="0"/>
                </a:effectLst>
                <a:latin typeface="Comic Sans MS" panose="030F0902030302020204" pitchFamily="66" charset="0"/>
                <a:cs typeface="Phosphate Solid" panose="02000506050000020004" pitchFamily="2" charset="0"/>
              </a:rPr>
              <a:t>Quiz</a:t>
            </a:r>
            <a:endParaRPr kumimoji="1" lang="ja-JP" altLang="en-US" sz="4800">
              <a:ln w="0"/>
              <a:effectLst>
                <a:reflection blurRad="6350" stA="53000" endA="300" endPos="35500" dir="5400000" sy="-90000" algn="bl" rotWithShape="0"/>
              </a:effectLst>
              <a:latin typeface="Comic Sans MS" panose="030F0902030302020204" pitchFamily="66" charset="0"/>
              <a:cs typeface="Phosphate Solid" panose="02000506050000020004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A36086B-E337-3E8F-C339-BA7BFC3FC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135" y="176587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FFFFFF"/>
                </a:solidFill>
              </a:rPr>
              <a:t> </a:t>
            </a:r>
            <a:r>
              <a:rPr lang="en-US">
                <a:solidFill>
                  <a:srgbClr val="FFFFFF"/>
                </a:solidFill>
                <a:latin typeface="Comic Sans MS" panose="030F0902030302020204" pitchFamily="66" charset="0"/>
              </a:rPr>
              <a:t>What is the message in this song?</a:t>
            </a:r>
          </a:p>
          <a:p>
            <a:pPr marL="0" indent="0">
              <a:buNone/>
            </a:pPr>
            <a:endParaRPr lang="en-US">
              <a:solidFill>
                <a:srgbClr val="FFFFFF"/>
              </a:solidFill>
              <a:latin typeface="Comic Sans MS" panose="030F0902030302020204" pitchFamily="66" charset="0"/>
            </a:endParaRPr>
          </a:p>
          <a:p>
            <a:pPr marL="0" indent="0">
              <a:buNone/>
            </a:pPr>
            <a:r>
              <a:rPr lang="en-US">
                <a:solidFill>
                  <a:srgbClr val="FFFFFF"/>
                </a:solidFill>
                <a:latin typeface="Comic Sans MS" panose="030F0902030302020204" pitchFamily="66" charset="0"/>
              </a:rPr>
              <a:t> 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A05F4C8-1A7E-3046-7BAE-AF7300EB07AB}"/>
              </a:ext>
            </a:extLst>
          </p:cNvPr>
          <p:cNvSpPr/>
          <p:nvPr/>
        </p:nvSpPr>
        <p:spPr>
          <a:xfrm>
            <a:off x="3406368" y="2660578"/>
            <a:ext cx="1463040" cy="1468439"/>
          </a:xfrm>
          <a:prstGeom prst="rect">
            <a:avLst/>
          </a:prstGeom>
          <a:solidFill>
            <a:srgbClr val="0070C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Money is the best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D4A0159-F7F7-6AFB-4A4E-298D4D173499}"/>
              </a:ext>
            </a:extLst>
          </p:cNvPr>
          <p:cNvSpPr/>
          <p:nvPr/>
        </p:nvSpPr>
        <p:spPr>
          <a:xfrm>
            <a:off x="7158505" y="4630017"/>
            <a:ext cx="1463040" cy="1460500"/>
          </a:xfrm>
          <a:prstGeom prst="rect">
            <a:avLst/>
          </a:prstGeom>
          <a:solidFill>
            <a:srgbClr val="0070C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Make your dreams come true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A729D12-E476-577A-EC9E-FE8069861D5C}"/>
              </a:ext>
            </a:extLst>
          </p:cNvPr>
          <p:cNvSpPr/>
          <p:nvPr/>
        </p:nvSpPr>
        <p:spPr>
          <a:xfrm>
            <a:off x="3406368" y="4560455"/>
            <a:ext cx="1463040" cy="1468438"/>
          </a:xfrm>
          <a:prstGeom prst="rect">
            <a:avLst/>
          </a:prstGeom>
          <a:solidFill>
            <a:srgbClr val="0070C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Have a family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A0D8FF0-72B0-9BC4-F4C8-91A2EA656AD5}"/>
              </a:ext>
            </a:extLst>
          </p:cNvPr>
          <p:cNvSpPr/>
          <p:nvPr/>
        </p:nvSpPr>
        <p:spPr>
          <a:xfrm>
            <a:off x="7158505" y="2660577"/>
            <a:ext cx="1463040" cy="1468439"/>
          </a:xfrm>
          <a:prstGeom prst="rect">
            <a:avLst/>
          </a:prstGeom>
          <a:solidFill>
            <a:srgbClr val="FF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Live without regrets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24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アイコン&#10;&#10;自動的に生成された説明">
            <a:extLst>
              <a:ext uri="{FF2B5EF4-FFF2-40B4-BE49-F238E27FC236}">
                <a16:creationId xmlns:a16="http://schemas.microsoft.com/office/drawing/2014/main" id="{F5951848-2B25-3A75-67D1-891D8ABAD1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46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FC7740D-F952-BC2B-97DC-2DC07727E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ja-JP" sz="4800">
                <a:ln w="0"/>
                <a:effectLst>
                  <a:reflection blurRad="6350" stA="53000" endA="300" endPos="35500" dir="5400000" sy="-90000" algn="bl" rotWithShape="0"/>
                </a:effectLst>
                <a:latin typeface="Comic Sans MS" panose="030F0902030302020204" pitchFamily="66" charset="0"/>
                <a:cs typeface="Phosphate Solid" panose="02000506050000020004" pitchFamily="2" charset="0"/>
              </a:rPr>
              <a:t>Quiz</a:t>
            </a:r>
            <a:endParaRPr kumimoji="1" lang="ja-JP" altLang="en-US" sz="4800">
              <a:ln w="0"/>
              <a:effectLst>
                <a:reflection blurRad="6350" stA="53000" endA="300" endPos="35500" dir="5400000" sy="-90000" algn="bl" rotWithShape="0"/>
              </a:effectLst>
              <a:latin typeface="Comic Sans MS" panose="030F0902030302020204" pitchFamily="66" charset="0"/>
              <a:cs typeface="Phosphate Solid" panose="02000506050000020004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A36086B-E337-3E8F-C339-BA7BFC3FC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135" y="176587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FFFFFF"/>
                </a:solidFill>
                <a:latin typeface="Comic Sans MS" panose="030F0902030302020204" pitchFamily="66" charset="0"/>
              </a:rPr>
              <a:t>How old was he when he died?</a:t>
            </a:r>
          </a:p>
          <a:p>
            <a:pPr marL="0" indent="0">
              <a:buNone/>
            </a:pPr>
            <a:endParaRPr lang="en-US">
              <a:solidFill>
                <a:srgbClr val="FFFFFF"/>
              </a:solidFill>
              <a:latin typeface="Comic Sans MS" panose="030F0902030302020204" pitchFamily="66" charset="0"/>
            </a:endParaRPr>
          </a:p>
          <a:p>
            <a:pPr marL="0" indent="0">
              <a:buNone/>
            </a:pPr>
            <a:r>
              <a:rPr lang="en-US">
                <a:solidFill>
                  <a:srgbClr val="FFFFFF"/>
                </a:solidFill>
                <a:latin typeface="Comic Sans MS" panose="030F0902030302020204" pitchFamily="66" charset="0"/>
              </a:rPr>
              <a:t> 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A05F4C8-1A7E-3046-7BAE-AF7300EB07AB}"/>
              </a:ext>
            </a:extLst>
          </p:cNvPr>
          <p:cNvSpPr/>
          <p:nvPr/>
        </p:nvSpPr>
        <p:spPr>
          <a:xfrm>
            <a:off x="3406368" y="2660578"/>
            <a:ext cx="1463040" cy="1468439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30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D4A0159-F7F7-6AFB-4A4E-298D4D173499}"/>
              </a:ext>
            </a:extLst>
          </p:cNvPr>
          <p:cNvSpPr/>
          <p:nvPr/>
        </p:nvSpPr>
        <p:spPr>
          <a:xfrm>
            <a:off x="7158505" y="4630017"/>
            <a:ext cx="1463040" cy="14605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28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A729D12-E476-577A-EC9E-FE8069861D5C}"/>
              </a:ext>
            </a:extLst>
          </p:cNvPr>
          <p:cNvSpPr/>
          <p:nvPr/>
        </p:nvSpPr>
        <p:spPr>
          <a:xfrm>
            <a:off x="3406368" y="4560455"/>
            <a:ext cx="1463040" cy="146843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26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A0D8FF0-72B0-9BC4-F4C8-91A2EA656AD5}"/>
              </a:ext>
            </a:extLst>
          </p:cNvPr>
          <p:cNvSpPr/>
          <p:nvPr/>
        </p:nvSpPr>
        <p:spPr>
          <a:xfrm>
            <a:off x="7158505" y="2660577"/>
            <a:ext cx="1463040" cy="1468439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24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860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アイコン&#10;&#10;自動的に生成された説明">
            <a:extLst>
              <a:ext uri="{FF2B5EF4-FFF2-40B4-BE49-F238E27FC236}">
                <a16:creationId xmlns:a16="http://schemas.microsoft.com/office/drawing/2014/main" id="{F5951848-2B25-3A75-67D1-891D8ABAD1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46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FC7740D-F952-BC2B-97DC-2DC07727E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ja-JP" sz="4800">
                <a:ln w="0"/>
                <a:effectLst>
                  <a:reflection blurRad="6350" stA="53000" endA="300" endPos="35500" dir="5400000" sy="-90000" algn="bl" rotWithShape="0"/>
                </a:effectLst>
                <a:latin typeface="Comic Sans MS" panose="030F0902030302020204" pitchFamily="66" charset="0"/>
                <a:cs typeface="Phosphate Solid" panose="02000506050000020004" pitchFamily="2" charset="0"/>
              </a:rPr>
              <a:t>Quiz</a:t>
            </a:r>
            <a:endParaRPr kumimoji="1" lang="ja-JP" altLang="en-US" sz="4800">
              <a:ln w="0"/>
              <a:effectLst>
                <a:reflection blurRad="6350" stA="53000" endA="300" endPos="35500" dir="5400000" sy="-90000" algn="bl" rotWithShape="0"/>
              </a:effectLst>
              <a:latin typeface="Comic Sans MS" panose="030F0902030302020204" pitchFamily="66" charset="0"/>
              <a:cs typeface="Phosphate Solid" panose="02000506050000020004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A36086B-E337-3E8F-C339-BA7BFC3FC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135" y="176587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FFFFFF"/>
                </a:solidFill>
                <a:latin typeface="Comic Sans MS" panose="030F0902030302020204" pitchFamily="66" charset="0"/>
              </a:rPr>
              <a:t>How old was he when he died?</a:t>
            </a:r>
          </a:p>
          <a:p>
            <a:pPr marL="0" indent="0">
              <a:buNone/>
            </a:pPr>
            <a:endParaRPr lang="en-US">
              <a:solidFill>
                <a:srgbClr val="FFFFFF"/>
              </a:solidFill>
              <a:latin typeface="Comic Sans MS" panose="030F0902030302020204" pitchFamily="66" charset="0"/>
            </a:endParaRPr>
          </a:p>
          <a:p>
            <a:pPr marL="0" indent="0">
              <a:buNone/>
            </a:pPr>
            <a:r>
              <a:rPr lang="en-US">
                <a:solidFill>
                  <a:srgbClr val="FFFFFF"/>
                </a:solidFill>
                <a:latin typeface="Comic Sans MS" panose="030F0902030302020204" pitchFamily="66" charset="0"/>
              </a:rPr>
              <a:t> 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A05F4C8-1A7E-3046-7BAE-AF7300EB07AB}"/>
              </a:ext>
            </a:extLst>
          </p:cNvPr>
          <p:cNvSpPr/>
          <p:nvPr/>
        </p:nvSpPr>
        <p:spPr>
          <a:xfrm>
            <a:off x="3406368" y="2660578"/>
            <a:ext cx="1463040" cy="1468439"/>
          </a:xfrm>
          <a:prstGeom prst="rect">
            <a:avLst/>
          </a:prstGeom>
          <a:solidFill>
            <a:srgbClr val="0070C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30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D4A0159-F7F7-6AFB-4A4E-298D4D173499}"/>
              </a:ext>
            </a:extLst>
          </p:cNvPr>
          <p:cNvSpPr/>
          <p:nvPr/>
        </p:nvSpPr>
        <p:spPr>
          <a:xfrm>
            <a:off x="7158505" y="4630017"/>
            <a:ext cx="1463040" cy="1460500"/>
          </a:xfrm>
          <a:prstGeom prst="rect">
            <a:avLst/>
          </a:prstGeom>
          <a:solidFill>
            <a:srgbClr val="FF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28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A729D12-E476-577A-EC9E-FE8069861D5C}"/>
              </a:ext>
            </a:extLst>
          </p:cNvPr>
          <p:cNvSpPr/>
          <p:nvPr/>
        </p:nvSpPr>
        <p:spPr>
          <a:xfrm>
            <a:off x="3406368" y="4560455"/>
            <a:ext cx="1463040" cy="1468438"/>
          </a:xfrm>
          <a:prstGeom prst="rect">
            <a:avLst/>
          </a:prstGeom>
          <a:solidFill>
            <a:srgbClr val="0070C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26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A0D8FF0-72B0-9BC4-F4C8-91A2EA656AD5}"/>
              </a:ext>
            </a:extLst>
          </p:cNvPr>
          <p:cNvSpPr/>
          <p:nvPr/>
        </p:nvSpPr>
        <p:spPr>
          <a:xfrm>
            <a:off x="7158505" y="2660577"/>
            <a:ext cx="1463040" cy="1468439"/>
          </a:xfrm>
          <a:prstGeom prst="rect">
            <a:avLst/>
          </a:prstGeom>
          <a:solidFill>
            <a:srgbClr val="0070C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24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728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アイコン&#10;&#10;自動的に生成された説明">
            <a:extLst>
              <a:ext uri="{FF2B5EF4-FFF2-40B4-BE49-F238E27FC236}">
                <a16:creationId xmlns:a16="http://schemas.microsoft.com/office/drawing/2014/main" id="{F5951848-2B25-3A75-67D1-891D8ABAD1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46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FC7740D-F952-BC2B-97DC-2DC07727E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ja-JP" sz="4800">
                <a:ln w="0"/>
                <a:effectLst>
                  <a:reflection blurRad="6350" stA="53000" endA="300" endPos="35500" dir="5400000" sy="-90000" algn="bl" rotWithShape="0"/>
                </a:effectLst>
                <a:latin typeface="Comic Sans MS" panose="030F0902030302020204" pitchFamily="66" charset="0"/>
                <a:cs typeface="Phosphate Solid" panose="02000506050000020004" pitchFamily="2" charset="0"/>
              </a:rPr>
              <a:t>Quiz</a:t>
            </a:r>
            <a:endParaRPr kumimoji="1" lang="ja-JP" altLang="en-US" sz="4800">
              <a:ln w="0"/>
              <a:effectLst>
                <a:reflection blurRad="6350" stA="53000" endA="300" endPos="35500" dir="5400000" sy="-90000" algn="bl" rotWithShape="0"/>
              </a:effectLst>
              <a:latin typeface="Comic Sans MS" panose="030F0902030302020204" pitchFamily="66" charset="0"/>
              <a:cs typeface="Phosphate Solid" panose="02000506050000020004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A36086B-E337-3E8F-C339-BA7BFC3FC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135" y="176587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FFFFFF"/>
                </a:solidFill>
                <a:latin typeface="Comic Sans MS" panose="030F0902030302020204" pitchFamily="66" charset="0"/>
              </a:rPr>
              <a:t>What did the music industry learn from his death ?</a:t>
            </a:r>
          </a:p>
          <a:p>
            <a:pPr marL="0" indent="0">
              <a:buNone/>
            </a:pPr>
            <a:endParaRPr lang="en-US">
              <a:solidFill>
                <a:srgbClr val="FFFFFF"/>
              </a:solidFill>
              <a:latin typeface="Comic Sans MS" panose="030F0902030302020204" pitchFamily="66" charset="0"/>
            </a:endParaRPr>
          </a:p>
          <a:p>
            <a:pPr marL="0" indent="0">
              <a:buNone/>
            </a:pPr>
            <a:r>
              <a:rPr lang="en-US">
                <a:solidFill>
                  <a:srgbClr val="FFFFFF"/>
                </a:solidFill>
                <a:latin typeface="Comic Sans MS" panose="030F0902030302020204" pitchFamily="66" charset="0"/>
              </a:rPr>
              <a:t> 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A05F4C8-1A7E-3046-7BAE-AF7300EB07AB}"/>
              </a:ext>
            </a:extLst>
          </p:cNvPr>
          <p:cNvSpPr/>
          <p:nvPr/>
        </p:nvSpPr>
        <p:spPr>
          <a:xfrm>
            <a:off x="3406368" y="2660578"/>
            <a:ext cx="1463040" cy="1468439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Take care of family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D4A0159-F7F7-6AFB-4A4E-298D4D173499}"/>
              </a:ext>
            </a:extLst>
          </p:cNvPr>
          <p:cNvSpPr/>
          <p:nvPr/>
        </p:nvSpPr>
        <p:spPr>
          <a:xfrm>
            <a:off x="7158505" y="4630017"/>
            <a:ext cx="1463040" cy="14605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How to become popular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A729D12-E476-577A-EC9E-FE8069861D5C}"/>
              </a:ext>
            </a:extLst>
          </p:cNvPr>
          <p:cNvSpPr/>
          <p:nvPr/>
        </p:nvSpPr>
        <p:spPr>
          <a:xfrm>
            <a:off x="3406368" y="4560455"/>
            <a:ext cx="1463040" cy="146843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Attention to mental health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A0D8FF0-72B0-9BC4-F4C8-91A2EA656AD5}"/>
              </a:ext>
            </a:extLst>
          </p:cNvPr>
          <p:cNvSpPr/>
          <p:nvPr/>
        </p:nvSpPr>
        <p:spPr>
          <a:xfrm>
            <a:off x="7158505" y="2660577"/>
            <a:ext cx="1463040" cy="1468439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How to make a song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5340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アイコン&#10;&#10;自動的に生成された説明">
            <a:extLst>
              <a:ext uri="{FF2B5EF4-FFF2-40B4-BE49-F238E27FC236}">
                <a16:creationId xmlns:a16="http://schemas.microsoft.com/office/drawing/2014/main" id="{F5951848-2B25-3A75-67D1-891D8ABAD1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46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FC7740D-F952-BC2B-97DC-2DC07727E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ja-JP" sz="4800">
                <a:ln w="0"/>
                <a:effectLst>
                  <a:reflection blurRad="6350" stA="53000" endA="300" endPos="35500" dir="5400000" sy="-90000" algn="bl" rotWithShape="0"/>
                </a:effectLst>
                <a:latin typeface="Comic Sans MS" panose="030F0902030302020204" pitchFamily="66" charset="0"/>
                <a:cs typeface="Phosphate Solid" panose="02000506050000020004" pitchFamily="2" charset="0"/>
              </a:rPr>
              <a:t>Quiz</a:t>
            </a:r>
            <a:endParaRPr kumimoji="1" lang="ja-JP" altLang="en-US" sz="4800">
              <a:ln w="0"/>
              <a:effectLst>
                <a:reflection blurRad="6350" stA="53000" endA="300" endPos="35500" dir="5400000" sy="-90000" algn="bl" rotWithShape="0"/>
              </a:effectLst>
              <a:latin typeface="Comic Sans MS" panose="030F0902030302020204" pitchFamily="66" charset="0"/>
              <a:cs typeface="Phosphate Solid" panose="02000506050000020004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A36086B-E337-3E8F-C339-BA7BFC3FC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135" y="176587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FFFFFF"/>
                </a:solidFill>
                <a:latin typeface="Comic Sans MS" panose="030F0902030302020204" pitchFamily="66" charset="0"/>
              </a:rPr>
              <a:t>What did the music industry learn from his death ?</a:t>
            </a:r>
          </a:p>
          <a:p>
            <a:pPr marL="0" indent="0">
              <a:buNone/>
            </a:pPr>
            <a:endParaRPr lang="en-US">
              <a:solidFill>
                <a:srgbClr val="FFFFFF"/>
              </a:solidFill>
              <a:latin typeface="Comic Sans MS" panose="030F0902030302020204" pitchFamily="66" charset="0"/>
            </a:endParaRPr>
          </a:p>
          <a:p>
            <a:pPr marL="0" indent="0">
              <a:buNone/>
            </a:pPr>
            <a:r>
              <a:rPr lang="en-US">
                <a:solidFill>
                  <a:srgbClr val="FFFFFF"/>
                </a:solidFill>
                <a:latin typeface="Comic Sans MS" panose="030F0902030302020204" pitchFamily="66" charset="0"/>
              </a:rPr>
              <a:t> 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A05F4C8-1A7E-3046-7BAE-AF7300EB07AB}"/>
              </a:ext>
            </a:extLst>
          </p:cNvPr>
          <p:cNvSpPr/>
          <p:nvPr/>
        </p:nvSpPr>
        <p:spPr>
          <a:xfrm>
            <a:off x="3406368" y="2660578"/>
            <a:ext cx="1463040" cy="1468439"/>
          </a:xfrm>
          <a:prstGeom prst="rect">
            <a:avLst/>
          </a:prstGeom>
          <a:solidFill>
            <a:srgbClr val="0070C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Take care of family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D4A0159-F7F7-6AFB-4A4E-298D4D173499}"/>
              </a:ext>
            </a:extLst>
          </p:cNvPr>
          <p:cNvSpPr/>
          <p:nvPr/>
        </p:nvSpPr>
        <p:spPr>
          <a:xfrm>
            <a:off x="7158505" y="4630017"/>
            <a:ext cx="1463040" cy="1460500"/>
          </a:xfrm>
          <a:prstGeom prst="rect">
            <a:avLst/>
          </a:prstGeom>
          <a:solidFill>
            <a:srgbClr val="0070C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How to become popular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A729D12-E476-577A-EC9E-FE8069861D5C}"/>
              </a:ext>
            </a:extLst>
          </p:cNvPr>
          <p:cNvSpPr/>
          <p:nvPr/>
        </p:nvSpPr>
        <p:spPr>
          <a:xfrm>
            <a:off x="3406368" y="4560455"/>
            <a:ext cx="1463040" cy="1468438"/>
          </a:xfrm>
          <a:prstGeom prst="rect">
            <a:avLst/>
          </a:prstGeom>
          <a:solidFill>
            <a:srgbClr val="FF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Attention to mental health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A0D8FF0-72B0-9BC4-F4C8-91A2EA656AD5}"/>
              </a:ext>
            </a:extLst>
          </p:cNvPr>
          <p:cNvSpPr/>
          <p:nvPr/>
        </p:nvSpPr>
        <p:spPr>
          <a:xfrm>
            <a:off x="7158505" y="2660577"/>
            <a:ext cx="1463040" cy="1468439"/>
          </a:xfrm>
          <a:prstGeom prst="rect">
            <a:avLst/>
          </a:prstGeom>
          <a:solidFill>
            <a:srgbClr val="0070C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latin typeface="ADLaM Display" panose="02010000000000000000" pitchFamily="2" charset="0"/>
                <a:cs typeface="ADLaM Display" panose="02010000000000000000" pitchFamily="2" charset="0"/>
              </a:rPr>
              <a:t>How to make a song</a:t>
            </a:r>
            <a:endParaRPr kumimoji="1" lang="ja-JP" altLang="en-US" b="1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618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自転車に乗っている女性&#10;&#10;自動的に生成された説明">
            <a:extLst>
              <a:ext uri="{FF2B5EF4-FFF2-40B4-BE49-F238E27FC236}">
                <a16:creationId xmlns:a16="http://schemas.microsoft.com/office/drawing/2014/main" id="{76E31543-4D76-0B86-5D94-AE32E46E66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l="3556" r="1" b="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B1652263-0D30-174A-EAAE-FD8486FE6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965200"/>
            <a:ext cx="10261600" cy="3564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ja-JP" sz="1150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Thank you for watching!!!!!!</a:t>
            </a:r>
          </a:p>
        </p:txBody>
      </p:sp>
    </p:spTree>
    <p:extLst>
      <p:ext uri="{BB962C8B-B14F-4D97-AF65-F5344CB8AC3E}">
        <p14:creationId xmlns:p14="http://schemas.microsoft.com/office/powerpoint/2010/main" val="2776920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538D9D"/>
      </a:hlink>
      <a:folHlink>
        <a:srgbClr val="A5738E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609</Words>
  <Application>Microsoft Macintosh PowerPoint</Application>
  <PresentationFormat>ワイド画面</PresentationFormat>
  <Paragraphs>121</Paragraphs>
  <Slides>19</Slides>
  <Notes>1</Notes>
  <HiddenSlides>0</HiddenSlides>
  <MMClips>11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8" baseType="lpstr">
      <vt:lpstr>游ゴシック</vt:lpstr>
      <vt:lpstr>ADLaM Display</vt:lpstr>
      <vt:lpstr>Aptos</vt:lpstr>
      <vt:lpstr>Aptos Display</vt:lpstr>
      <vt:lpstr>Arial</vt:lpstr>
      <vt:lpstr>Calibri</vt:lpstr>
      <vt:lpstr>Comic Sans MS</vt:lpstr>
      <vt:lpstr>Cooper Black</vt:lpstr>
      <vt:lpstr>Office テーマ</vt:lpstr>
      <vt:lpstr>The Nights  　　　　Avicii</vt:lpstr>
      <vt:lpstr>Who is “Avicii”</vt:lpstr>
      <vt:lpstr>PowerPoint プレゼンテーション</vt:lpstr>
      <vt:lpstr>"One day you'll leave this world behind, so live a life you will remember"</vt:lpstr>
      <vt:lpstr>PowerPoint プレゼンテーション</vt:lpstr>
      <vt:lpstr>Music Video</vt:lpstr>
      <vt:lpstr>Main Vocabulary</vt:lpstr>
      <vt:lpstr>Pronunciation challenge</vt:lpstr>
      <vt:lpstr>impact on the music industry</vt:lpstr>
      <vt:lpstr>Founding of the Tim Bergling Foundation</vt:lpstr>
      <vt:lpstr>Quiz</vt:lpstr>
      <vt:lpstr>Quiz</vt:lpstr>
      <vt:lpstr>Quiz</vt:lpstr>
      <vt:lpstr>Quiz</vt:lpstr>
      <vt:lpstr>Quiz</vt:lpstr>
      <vt:lpstr>Quiz</vt:lpstr>
      <vt:lpstr>Quiz</vt:lpstr>
      <vt:lpstr>Quiz</vt:lpstr>
      <vt:lpstr>Thank you for watching!!!!!!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ISHIZAKIKOTA</dc:creator>
  <cp:lastModifiedBy>ISHIZAKIKOTA</cp:lastModifiedBy>
  <cp:revision>2</cp:revision>
  <dcterms:created xsi:type="dcterms:W3CDTF">2024-08-30T05:40:33Z</dcterms:created>
  <dcterms:modified xsi:type="dcterms:W3CDTF">2024-09-02T05:15:09Z</dcterms:modified>
</cp:coreProperties>
</file>