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9" r:id="rId4"/>
    <p:sldId id="260" r:id="rId5"/>
    <p:sldId id="261" r:id="rId6"/>
    <p:sldId id="262" r:id="rId7"/>
    <p:sldId id="269" r:id="rId8"/>
    <p:sldId id="271" r:id="rId9"/>
    <p:sldId id="272" r:id="rId10"/>
    <p:sldId id="274" r:id="rId11"/>
    <p:sldId id="273" r:id="rId12"/>
    <p:sldId id="275" r:id="rId13"/>
    <p:sldId id="263" r:id="rId14"/>
    <p:sldId id="276" r:id="rId15"/>
    <p:sldId id="278" r:id="rId16"/>
    <p:sldId id="282" r:id="rId17"/>
    <p:sldId id="279" r:id="rId18"/>
    <p:sldId id="283" r:id="rId19"/>
    <p:sldId id="280" r:id="rId20"/>
    <p:sldId id="281" r:id="rId21"/>
    <p:sldId id="258" r:id="rId22"/>
    <p:sldId id="264" r:id="rId23"/>
    <p:sldId id="284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3" autoAdjust="0"/>
    <p:restoredTop sz="94658"/>
  </p:normalViewPr>
  <p:slideViewPr>
    <p:cSldViewPr snapToGrid="0">
      <p:cViewPr varScale="1">
        <p:scale>
          <a:sx n="106" d="100"/>
          <a:sy n="106" d="100"/>
        </p:scale>
        <p:origin x="192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6:13.22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6:27.22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0 220 24575,'36'-39'0,"-26"27"0,1 1 0,-1 0 0,2 1 0,-1 0 0,1 0 0,22-12 0,7-6 0,-32 21 0,0 1 0,0 0 0,12-6 0,-5 5 0,0 1 0,0 1 0,1 0 0,0 1 0,-1 1 0,1 1 0,0 0 0,32 1 0,-14 1 0,0 1 0,0 2 0,61 12 0,-58-6 0,-23-7 0,0 1 0,0 1 0,-1 0 0,0 1 0,0 1 0,0 0 0,0 1 0,-1 0 0,21 15 0,-17-4 0,-1-1 0,-1 2 0,0 0 0,-1 1 0,12 24 0,-24-41 0,0 0 0,0 0 0,1 0 0,-1 0 0,1-1 0,0 1 0,-1-1 0,1 1 0,0-1 0,0 0 0,1 0 0,-1-1 0,0 1 0,1-1 0,4 2 0,6 1 0,0-1 0,26 2 0,-27-4 0,0 0 0,24 7 0,-6 4 0,-18-7 0,0-1 0,0 0 0,0 0 0,0-2 0,18 3 0,45-2 0,91-8 0,-160 4 0,-1 0 0,1-1 0,-1 0 0,0 0 0,0-1 0,0 1 0,0-1 0,0-1 0,0 1 0,-1-1 0,8-7 0,-6 6 0,0 0 0,0 0 0,0 1 0,0-1 0,1 2 0,11-5 0,10-1 0,1 1 0,0 2 0,0 1 0,59-1 0,264 7 0,-343-1 0,0 1 0,-1 0 0,1 0 0,0 1 0,-1 0 0,1 1 0,-1 0 0,0 0 0,0 1 0,0 0 0,11 8 0,-3 0 0,0 1 0,-2 1 0,1 0 0,16 22 0,48 35 0,-58-46 60,40 36 0,-52-53-272,1 1 0,0-1 0,0-1-1,1 0 1,0-1 0,22 8 0,-12-7-6614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6:32.22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49 0 24575,'2'17'0,"0"-1"0,2 1 0,0-1 0,0 0 0,2 0 0,0-1 0,15 28 0,7 23 0,-18-38 0,1 3 0,28 56 0,-20-53 0,-2 1 0,18 53 0,-34-86 0,-1 0 0,1 0 0,0 0 0,-1 0 0,1 0 0,-1 0 0,0 0 0,1 0 0,-1 0 0,0 0 0,0 0 0,-1 0 0,1 0 0,0 0 0,-1 0 0,1 0 0,-1 0 0,1 0 0,-1 0 0,0 0 0,0-1 0,0 1 0,0 0 0,0 0 0,-1-1 0,1 1 0,0-1 0,-1 1 0,1-1 0,-1 0 0,1 1 0,-1-1 0,0 0 0,0 0 0,1 0 0,-1 0 0,0 0 0,0-1 0,0 1 0,0 0 0,-3-1 0,-9 3 0,0-1 0,0-1 0,0 0 0,-28-2 0,25 0 0,-16 1 0,20 0 0,-1 0 0,-27-4 0,41 4 0,0 0 0,0 0 0,0 0 0,-1 0 0,1 0 0,0 0 0,0 0 0,0 0 0,0 0 0,-1 0 0,1 0 0,0 0 0,0 0 0,0 0 0,0 0 0,-1-1 0,1 1 0,0 0 0,0 0 0,0 0 0,0 0 0,0 0 0,-1 0 0,1-1 0,0 1 0,0 0 0,0 0 0,0 0 0,0 0 0,0-1 0,0 1 0,0 0 0,0 0 0,0 0 0,0-1 0,0 1 0,0 0 0,0 0 0,0 0 0,0 0 0,0-1 0,0 1 0,0 0 0,0 0 0,0-1 0,8-8 0,14-7 0,-14 12 0,1 0 0,0 1 0,0 0 0,1 0 0,-1 1 0,0 0 0,14 0 0,70 2 0,-9 0 0,-82 0 0,0 0 0,1 0 0,-1-1 0,0 1 0,1 0 0,-1-1 0,0 0 0,1 1 0,-1-1 0,0 0 0,0 0 0,0 0 0,0-1 0,0 1 0,0 0 0,0-1 0,2-2 0,-3 2 0,0 1 0,0-1 0,-1 1 0,1-1 0,0 0 0,-1 1 0,0-1 0,1 0 0,-1 1 0,0-1 0,0 0 0,0 1 0,0-1 0,0 0 0,0 1 0,0-1 0,-1 0 0,0-2 0,-2-4 0,-1 0 0,1 0 0,-1 0 0,-1 1 0,0 0 0,0 0 0,-11-12 0,-19-15 0,27 27 0,0 0 0,0-1 0,0 0 0,1 0 0,1 0 0,-1-1 0,1 0 0,-8-17 0,-19-46 0,24 54 0,0-1 0,0-1 0,2 1 0,-5-21 0,11 38 0,-1 10 0,1 31 0,1 52 0,-1-51 0,3 45 0,-1-77 0,1 0 0,-1 1 0,1-1 0,1 0 0,0 0 0,0-1 0,0 1 0,6 7 0,82 127 0,-90-141 0,0 1 0,0-1 0,0 0 0,0 1 0,0-1 0,1 0 0,-1 0 0,0 0 0,1 0 0,-1 0 0,0 0 0,1 0 0,-1-1 0,1 1 0,0 0 0,-1-1 0,1 1 0,-1-1 0,1 0 0,0 1 0,-1-1 0,1 0 0,0 0 0,0 0 0,-1 0 0,1 0 0,0-1 0,-1 1 0,1 0 0,-1-1 0,1 1 0,0-1 0,-1 0 0,1 1 0,-1-1 0,1 0 0,1-1 0,6-5 0,0 0 0,-1 0 0,0-1 0,12-15 0,-8 10 0,-3 4-109,-6 6-16,0 0-1,0 0 0,0-1 1,0 1-1,-1 0 0,1-1 1,-1 0-1,0 1 1,3-8-1,-3-1-6700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6:39.25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0 535 24575,'949'0'0,"-937"0"0,1-2 0,0 1 0,-1-2 0,0 0 0,0 0 0,1-1 0,-2 0 0,1-1 0,-1-1 0,1 0 0,-2 0 0,1-1 0,12-11 0,8-1 0,0 1 0,37-16 0,-10 5 0,-27 15 0,47-15 0,-59 24 0,-1-1 0,0-1 0,0-1 0,-1 0 0,0-1 0,-1-1 0,1-1 0,17-15 0,-4-3 0,-13 11 0,37-30 0,-48 43 0,1 1 0,0 0 0,0 0 0,0 0 0,0 1 0,0 0 0,1 1 0,-1-1 0,1 2 0,10-2 0,-11 2 0,30-5 0,-36 6 0,0 0 0,0-1 0,0 1 0,0 0 0,1-1 0,-1 1 0,0-1 0,0 1 0,0-1 0,0 0 0,0 1 0,0-1 0,-1 0 0,1 0 0,0 0 0,0 0 0,0 0 0,-1 1 0,1-1 0,-1 0 0,1-1 0,-1 1 0,1 0 0,-1 0 0,1 0 0,-1-2 0,0 2 0,0 0 0,0 0 0,-1 0 0,1 0 0,-1 0 0,1 0 0,-1 0 0,1 0 0,-1 1 0,1-1 0,-1 0 0,0 0 0,0 0 0,1 0 0,-1 1 0,0-1 0,0 0 0,0 1 0,0-1 0,0 1 0,0-1 0,0 1 0,0 0 0,0-1 0,0 1 0,0 0 0,0-1 0,0 1 0,-2 0 0,-36-5 0,35 5 0,-22-2 0,0 1 0,-34 4 0,50-2 0,1 1 0,-1 0 0,0 0 0,1 1 0,0 0 0,-1 1 0,1 0 0,1 0 0,-12 8 0,-4 6 0,-38 36 0,52-45 0,15-19 0,19-17 0,-7 14 0,11-9 0,31-17 0,-50 34 0,1 0 0,0 0 0,0 1 0,0 0 0,0 1 0,0 0 0,19-2 0,17-5 0,-39 7 0,0 1 0,0 0 0,0 1 0,0 0 0,1 0 0,-1 0 0,0 1 0,0 0 0,13 2 0,-17-1 0,-1 0 0,0 0 0,0 0 0,-1 0 0,1 1 0,0-1 0,0 1 0,-1-1 0,1 1 0,-1 0 0,1-1 0,-1 1 0,0 0 0,1 0 0,-1 0 0,0 0 0,0 0 0,-1 0 0,1 1 0,0-1 0,-1 0 0,1 0 0,-1 0 0,0 1 0,1-1 0,-1 0 0,-1 5 0,1 5 0,-1 1 0,-1-1 0,-4 20 0,-6 9 0,-2-1 0,-30 62 0,30-72 0,10-21-227,1-1-1,1 1 1,-1 0-1,1 1 1,0 9-1,0 1-6598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6:58.61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1 329 24575,'7'-1'0,"0"1"0,0-1 0,-1-1 0,1 1 0,0-1 0,-1 0 0,1-1 0,-1 0 0,11-6 0,54-40 0,-14 9 0,-37 27 0,-1-1 0,0-1 0,0-1 0,19-22 0,-32 31 0,-2 4 0,0 0 0,0 0 0,1 0 0,-1 0 0,1 1 0,-1-1 0,1 1 0,8-2 0,-8 2 0,1 0 0,0 0 0,-1-1 0,0 1 0,9-7 0,-3 2 0,-1 1 0,1 1 0,0 0 0,0 0 0,1 1 0,-1 1 0,1 0 0,0 0 0,0 1 0,13 0 0,26-6 0,-8 1 0,1 3 0,-1 2 0,61 4 0,-22-1 0,-74-1 0,0 1 0,1-1 0,-1 1 0,0 1 0,0-1 0,0 2 0,0-1 0,0 1 0,0 0 0,0 0 0,-1 1 0,0 0 0,1 1 0,-1-1 0,-1 1 0,1 1 0,-1-1 0,0 1 0,0 0 0,7 11 0,-6-7 0,0-1 0,0 0 0,1 0 0,0-1 0,1 0 0,0 0 0,0-1 0,1 0 0,-1-1 0,1 0 0,1 0 0,-1-1 0,14 4 0,-5-2 0,1 1 0,29 17 0,-6-3 0,-31-17 0,0-1 0,1 0 0,0 0 0,0-1 0,0-1 0,23 1 0,84-4 0,-54-2 0,-47 3 0,-11 1 0,0-1 0,-1 1 0,1-2 0,-1 1 0,1-1 0,-1 0 0,1-1 0,-1 0 0,0 0 0,0-1 0,0 1 0,0-2 0,0 1 0,7-5 0,-3 2 0,0 0 0,0 1 0,1 1 0,0 0 0,0 0 0,0 1 0,0 1 0,19-2 0,16-4 0,-7-1 0,-2 0 0,-1 2 0,1 2 0,41-2 0,-60 7 0,32 0 0,65 7 0,-100-4 0,1 0 0,0 1 0,-1 0 0,0 2 0,0 0 0,0 0 0,26 17 0,5 3 0,1-2 0,2-1 0,85 25 0,-105-37 0,0 2 0,-1 1 0,0 1 0,37 27 0,-49-33 0,1 0 0,27 10 0,-12-6 0,21 7 0,-39-15 0,-1 0 0,0 0 0,0 1 0,-1 1 0,19 12 0,-18-8-114,0 0 1,1-1-1,1-1 0,-1 0 0,2-1 1,-1-1-1,1 0 0,0-1 0,1-1 1,-1-1-1,28 4 0,-22-7-6712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7:04.77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150 222 24575,'-6'1'0,"-1"0"0,0 0 0,0 0 0,1 1 0,-1 0 0,1 0 0,0 1 0,-1 0 0,1 0 0,0 1 0,-8 6 0,4-3 0,1 0 0,1 0 0,-1 1 0,2 1 0,-15 17 0,77-85 0,-9-8 0,-37 51 0,0 2 0,1-1 0,1 1 0,0 1 0,21-19 0,-26 26 0,1 0 0,-1 1 0,1-1 0,0 2 0,0-1 0,1 1 0,-1 0 0,1 1 0,0-1 0,0 2 0,0-1 0,1 1 0,-1 0 0,0 1 0,10-1 0,64 3 0,-61 1 0,1-2 0,-1 0 0,1-2 0,0 0 0,22-6 0,-15 2 0,0 0 0,0 2 0,0 1 0,0 2 0,0 1 0,1 1 0,-1 1 0,46 10 0,-56-6 0,1 1 0,-1 1 0,0 1 0,-1 0 0,29 21 0,25 12 0,75 45 0,-142-84 0,1 1 0,-1 0 0,0 0 0,0 1 0,0 0 0,-1 0 0,1 0 0,-1 0 0,0 0 0,-1 1 0,1 0 0,-1 0 0,0 0 0,2 7 0,-1-4 0,0 1 0,2-1 0,10 15 0,-14-21 0,1 0 0,0 0 0,1 0 0,-1 0 0,0-1 0,1 1 0,0-1 0,-1 0 0,1 0 0,0 0 0,0 0 0,0-1 0,5 2 0,14 0 0,0 0 0,0-1 0,1-1 0,43-4 0,-12 0 0,-37 2 0,-1-1 0,0-2 0,0 1 0,0-2 0,19-7 0,-16 4 0,1 2 0,36-7 0,-25 8 0,52-17 0,-60 15 0,0 0 0,1 2 0,-1 0 0,32-1 0,-24 4 0,45-9 0,-44 6 0,42-3 0,-74 8 0,29-1 0,1 1 0,56 8 0,-77-6 0,0 0 0,0 1 0,0 0 0,-1 1 0,1 0 0,-1 1 0,0 0 0,0 0 0,0 1 0,-1 0 0,0 0 0,9 10 0,4 6 0,-11-11 0,1 0 0,0-1 0,20 15 0,-24-20 0,-1 1 0,0-1 0,-1 1 0,0 0 0,1 0 0,-2 1 0,1 0 0,6 12 0,-5-8 0,0 0 0,16 18 0,66 53 0,-49-37-1365,-31-31-5461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7:12.81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01T03:37:20.848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01T03:37:21.945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8:11.54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28 24575,'301'-16'0,"-168"6"0,138 8 0,-136 4 0,-118-2 0,1 2 0,0 1 0,-1 0 0,1 1 0,-1 0 0,0 2 0,-1 0 0,18 9 0,-27-10 0,0 0 0,-1 0 0,1 0 0,-1 1 0,0 0 0,-1 1 0,1-1 0,-1 1 0,0 0 0,-1 1 0,0-1 0,4 10 0,-1-4 0,0-1 0,1 0 0,11 13 0,-3-6 0,1 0 0,0-2 0,2 0 0,0-1 0,0-1 0,2-1 0,29 16 0,-16-13 0,-20-10 0,-1 0 0,1 0 0,0-2 0,1 0 0,-1 0 0,1-2 0,0 0 0,16 2 0,42-2 0,99-8 0,-155 2 0,1-1 0,-1 0 0,31-13 0,18-5 0,-43 16 0,36-17 0,-37 14 0,35-11 0,-27 12 0,1 2 0,0 0 0,62-2 0,-68 9 0,-1 0 0,1 2 0,-1 1 0,0 1 0,-1 1 0,1 1 0,-1 1 0,0 1 0,-1 2 0,29 16 0,-9-5 0,-30-17 0,-1 1 0,0 0 0,0 1 0,10 8 0,-8-3 0,5 3 0,0 0 0,0-1 0,2-1 0,21 12 0,83 52 0,-81-55-1365,-25-14-5461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8:16.23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159 1 24575,'6'8'0,"0"0"0,-1 0 0,0 1 0,0-1 0,5 15 0,6 11 0,6 1 0,-5-7 0,-1 0 0,-1 1 0,14 41 0,-21-51 0,1 0 0,0-1 0,20 29 0,10 19 0,-26-42 0,13 30 0,-24-50 0,-1-1 0,0 1 0,0 0 0,0 0 0,0 0 0,-1 0 0,0 0 0,1 0 0,-1 0 0,-1 0 0,0 7 0,0-9 0,0 1 0,0-1 0,0 0 0,0 0 0,0-1 0,-1 1 0,1 0 0,-1 0 0,1-1 0,-1 1 0,0 0 0,1-1 0,-1 0 0,0 1 0,0-1 0,0 0 0,0 0 0,0 0 0,0 0 0,0 0 0,-1-1 0,1 1 0,0-1 0,-5 1 0,-6 1 0,0-1 0,0-1 0,-15-1 0,17 1 0,-25-1 0,1-1 0,0-2 0,-38-10 0,51 10 0,-1 1 0,-44-1 0,121 5 0,153-2 0,-194-1 0,0-1 0,0 0 0,-1-1 0,1-1 0,18-9 0,14-5 0,-42 18 0,0-1 0,1 1 0,-1-1 0,0 0 0,0 0 0,-1 0 0,1-1 0,0 1 0,-1-1 0,0 1 0,1-1 0,-1 0 0,0 0 0,0 0 0,-1 0 0,1 0 0,-1-1 0,1 1 0,-1 0 0,0-1 0,0 1 0,-1-1 0,1 1 0,-1-1 0,0 1 0,1-1 0,-2 0 0,1 1 0,0-1 0,-1 1 0,1-1 0,-1 1 0,0-1 0,0 1 0,-1 0 0,1-1 0,-1 1 0,-3-5 0,1 1 0,-4-4 0,1 0 0,-2 1 0,1 0 0,-1 0 0,-1 1 0,-16-12 0,19 15 0,0 0 0,1 0 0,0-1 0,0 0 0,0 0 0,1 0 0,0-1 0,0 1 0,1-1 0,0 0 0,0-1 0,1 1 0,-4-15 0,3 10 0,-1 0 0,-1 1 0,0-1 0,0 1 0,-10-13 0,7 14 0,1 0 0,0-1 0,1 0 0,0 0 0,-8-21 0,29 64 0,31 53 0,-21-43 0,-2-1 0,1 0 0,2-3 0,2 0 0,52 56 0,-75-89 0,1 0 0,-2 1 0,1 0 0,0-1 0,-1 1 0,0 0 0,0 0 0,0 1 0,3 9 0,-6-15 0,0 1 0,-1 0 0,1-1 0,0 1 0,0 0 0,0-1 0,-1 1 0,1-1 0,0 1 0,-1 0 0,1-1 0,0 1 0,-1-1 0,1 1 0,-1-1 0,1 1 0,-1-1 0,1 0 0,-1 1 0,1-1 0,-1 1 0,1-1 0,-1 0 0,1 0 0,-1 1 0,0-1 0,1 0 0,-2 0 0,-25 7 0,13-4 0,-30 14 0,-27 9 0,0-4 0,48-14 0,-1-1 0,-1 0 0,1-2 0,-51 4 0,-5-9-1365,56-1-5461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8:34.3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6:16.75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0 811 24575,'41'-1'0,"1"-1"0,64-12 0,-47 5 0,-45 8 0,1-1 0,-1 0 0,0-1 0,0-1 0,0 0 0,23-10 0,78-43 0,48-27 0,-154 78 0,0 0 0,0-1 0,8-8 0,-10 8 0,1 1 0,-1 0 0,1 0 0,15-8 0,43-10 0,-51 19 0,-1 1 0,1-2 0,-1 0 0,0-1 0,12-8 0,-5 2 0,33-16 0,-38 22 0,-1-1 0,0-1 0,0 0 0,-1-1 0,15-13 0,-13 9 0,-2-1 0,0-1 0,13-17 0,-23 25 0,1 1 0,-2 0 0,1-1 0,-1 0 0,0 1 0,0-1 0,-1-1 0,0 1 0,0 0 0,0-13 0,-1-16 0,-2 26 0,1 0 0,1 0 0,0 0 0,0 1 0,1-1 0,1 0 0,0 1 0,5-14 0,2 2-1365,0 2-5461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6:18.05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274 1 24575,'-5'5'0,"-1"6"0,-5 1 0,-4-2 0,-1 3 0,-1-1 0,2 1 0,-1-1 0,-3-2 0,-2-3 0,-2-3 0,2 2 0,5 5 0,1 1 0,2 3 0,0-2 0,-3-2 0,1-3-8191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6:19.1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0 160 24575,'5'0'0,"5"0"0,2-5 0,3-5 0,4-3 0,3 3 0,3-3 0,1 2 0,-4-3 0,0 2 0,-1 2 0,-2-1 0,-6-4 0,-4-3 0,-4 0-8191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6:20.35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 1 24575,'-1'57'0,"-1"-32"0,1 0 0,2 1 0,1-1 0,1 0 0,6 26 0,8 20 0,11 84 0,-12-90-1365,-11-46-5461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8:37.7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0 599 24575,'1'-1'0,"-1"0"0,1 0 0,-1-1 0,1 1 0,0 0 0,-1 0 0,1 0 0,0 0 0,0 0 0,-1 0 0,1 0 0,0 0 0,0 0 0,0 1 0,0-1 0,0 0 0,1 1 0,-1-1 0,0 1 0,0-1 0,0 1 0,0-1 0,1 1 0,-1 0 0,0-1 0,1 1 0,1 0 0,41-5 0,-39 5 0,16-2 0,0 0 0,-1-1 0,1-1 0,-1-1 0,0-1 0,0-1 0,-1-1 0,29-15 0,-38 19 0,-1 0 0,1 1 0,0 0 0,0 1 0,1 0 0,-1 1 0,0 0 0,12 0 0,-13 1 0,1 0 0,-1-1 0,1 0 0,-1-1 0,0 0 0,0 0 0,0-1 0,0 0 0,11-6 0,-8 3 0,-1 0 0,1 2 0,0-1 0,0 1 0,15-2 0,-18 4 0,1 0 0,-1 0 0,1-1 0,-1-1 0,0 1 0,-1-2 0,1 1 0,-1-1 0,1 0 0,7-7 0,-9 6 0,0 1 0,1 0 0,0 0 0,13-6 0,17-9 0,-9 3 0,41-19 0,5-2 0,-52 26 0,0 1 0,25-7 0,-23 9 0,45-23 0,-16 7 0,-34 17 0,30-18 0,-45 23 0,-1 0 0,1 0 0,-1 0 0,0 0 0,0-1 0,-1 0 0,1 0 0,-1 0 0,1 0 0,-1-1 0,3-7 0,-5 11 3,0 0 1,-1 0-1,1-1 0,-1 1 0,1 0 1,-1 0-1,0 0 0,0-1 0,1 1 1,-1 0-1,0 0 0,0-1 0,0 1 1,0 0-1,-1 0 0,1-1 0,0 1 1,0 0-1,-1 0 0,1 0 0,-1-1 0,1 1 1,-1 0-1,1 0 0,-1 0 0,0 0 1,1 0-1,-1 0 0,0 0 0,0 0 1,0 0-1,0 1 0,0-1 0,0 0 1,0 0-1,-2 0 0,-2-1-189,0-1 1,0 2-1,0-1 0,0 1 1,-1 0-1,1 0 1,-6 0-1,-13-1-6640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8:39.4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24575,'0'48'0,"2"0"0,10 53 0,-7-77 0,1 0 0,0-1 0,2 1 0,1-1 0,1-1 0,12 22 0,-13-27-195,0 0 0,-2 1 0,0 0 0,-1 0 0,-1 0 0,5 38 0,-8-35-6631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8:40.8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163 0 24575,'-5'0'0,"-5"0"0,-7 0 0,-4 0 0,-3 0 0,2 5 0,0 1 0,0 0 0,3-2-8191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8:44.8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0 277 24575,'3'-1'0,"0"0"0,-1-1 0,1 1 0,-1-1 0,1 0 0,-1 0 0,0 0 0,1 0 0,-1 0 0,0 0 0,-1 0 0,1-1 0,0 1 0,-1-1 0,1 1 0,1-6 0,6-6 0,30-33 0,69-63 0,-84 87 0,-19 18 0,1 1 0,0 0 0,0 0 0,0 0 0,0 1 0,1 0 0,-1 0 0,1 0 0,0 1 0,0 0 0,0 0 0,0 1 0,9-1 0,12 0 0,0 2 0,32 3 0,-5 0 0,15-3 0,50 1 0,-113 0 0,-1 1 0,1-1 0,-1 1 0,1 0 0,-1 0 0,0 1 0,0 0 0,0 0 0,8 6 0,49 41 0,-25-18 0,-21-19 0,0 1 0,26 29 0,-37-36 0,0 1 0,-1 0 0,1 0 0,-2 0 0,1 1 0,-1 0 0,0 0 0,3 14 0,-6-19 0,0-1 0,1 0 0,-1 0 0,1 1 0,-1-1 0,1 0 0,0-1 0,0 1 0,0 0 0,0 0 0,1-1 0,-1 1 0,1-1 0,0 0 0,-1 0 0,1 0 0,0 0 0,0-1 0,0 1 0,1-1 0,-1 1 0,0-1 0,1 0 0,-1 0 0,7 0 0,8 1 0,0-1 0,0 0 0,35-5 0,-14 1 0,340 2 0,-358 0 0,-1-1 0,36-9 0,-34 6 0,0 2 0,26-3 0,270 6 0,-149 1 0,-137 1 0,0 1 0,38 9 0,-16-2 0,-42-7 0,-1 1 0,0-1 0,-1 2 0,1 0 0,-1 0 0,0 1 0,0 0 0,16 14 0,26 14 0,35 24 0,-18-11 0,-17-21 0,-42-22 0,-1 1 0,1-1 0,-1 1 0,0 1 0,0 0 0,0 0 0,15 16 0,-20-17-55,10 9 116,-1 1-1,14 22 1,-23-30-210,-1-1 0,0 1-1,0 0 1,0 0 0,-1 0 0,0 0 0,0 0-1,-1 0 1,1 12 0,-1 4-6677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8:47.1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350 612 24575,'-2'-6'0,"0"1"0,1 0 0,-2 1 0,1-1 0,0 0 0,-1 1 0,0-1 0,0 1 0,-5-5 0,0-2 0,-28-49 0,28 45 0,0 0 0,-1 0 0,-1 1 0,0 0 0,-22-21 0,24 27 0,1-1 0,0 1 0,1-1 0,0 0 0,0-1 0,-8-17 0,-10-18 0,13 25 0,1 1 0,1-1 0,0-1 0,2 0 0,0 0 0,2 0 0,0-1 0,2 0 0,0 0 0,0-25 0,8 70 0,1 0 0,1-1 0,1 0 0,17 32 0,-10-19 0,40 79 0,97 149 0,-135-238 0,39 43 0,-28-35 0,-27-32 0,0-1 0,0 1 0,0 0 0,0 0 0,-1 0 0,1 0 0,0 0 0,0 0 0,-1 0 0,1 0 0,-1 0 0,1 0 0,-1 0 0,1 0 0,-1 1 0,0-1 0,0 0 0,1 0 0,-1 0 0,0 1 0,0-1 0,0 0 0,0 0 0,-1 0 0,1 1 0,0-1 0,0 0 0,-1 0 0,1 0 0,0 0 0,-1 0 0,0 0 0,1 1 0,-1-1 0,1 0 0,-1 0 0,0-1 0,0 1 0,0 0 0,1 0 0,-1 0 0,0 0 0,0-1 0,0 1 0,0 0 0,0-1 0,-1 1 0,1-1 0,0 1 0,0-1 0,-2 1 0,-9 3 0,1-1 0,-1 0 0,0-1 0,-14 1 0,15-1 0,-32 4 0,-18 3 0,-84 2 0,89-11-1365,32-1-5461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8:52.2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1 459 24575,'805'0'0,"-789"-1"0,0 0 0,-1-2 0,1 0 0,0-1 0,27-11 0,-26 9 0,2 0 0,-1 1 0,32-4 0,-30 6 0,-1-1 0,1-1 0,0 0 0,-1-1 0,0-1 0,-1-1 0,23-13 0,-23 13 0,1 1 0,0 0 0,0 2 0,25-5 0,-23 7 0,-1-2 0,0-1 0,37-15 0,-48 17 0,3-1 0,0-1 0,-1 0 0,0-1 0,0 0 0,0-1 0,-1 0 0,16-17 0,0-3 0,1 2 0,1 0 0,1 2 0,39-24 0,-25 7 0,-43 41 0,0-1 0,0 1 0,0 0 0,1 0 0,-1 0 0,0 0 0,0 0 0,0 0 0,0 0 0,0-1 0,0 1 0,0 0 0,0 0 0,0 0 0,1 0 0,-1 0 0,0 0 0,0 0 0,0 0 0,0 0 0,0 0 0,0 0 0,1 0 0,-1 0 0,0 0 0,0 0 0,0 0 0,0 0 0,0 0 0,0 0 0,1 0 0,-1 0 0,0 0 0,0 0 0,0 0 0,0 0 0,0 0 0,1 0 0,-1 0 0,0 0 0,0 0 0,0 0 0,0 0 0,0 0 0,0 0 0,0 0 0,0 1 0,1-1 0,-1 0 0,0 0 0,0 0 0,0 0 0,0 0 0,-1 11 0,-6 11 0,-49 96 0,54-112 0,-2 1 0,0 0 0,0 0 0,-1 0 0,-10 11 0,10-11 0,-1 0 0,1 0 0,0 0 0,-5 10 0,-2 9 0,1 1 0,1 0 0,1 1 0,1-1 0,-4 35 0,13-123 0,-2 34 0,4-45 0,-2 64 0,0 0 0,1 1 0,0-1 0,0 1 0,1 0 0,-1 0 0,2 0 0,-1 0 0,1 0 0,8-11 0,-5 10 0,2-3 0,0-1 0,0 1 0,-1-1 0,0-1 0,5-13 0,20-36 0,-33 61 0,0 0 0,0 1 0,0-1 0,0 1 0,0-1 0,0 0 0,0 1 0,0-1 0,0 1 0,0-1 0,0 0 0,0 1 0,0-1 0,0 1 0,-1-1 0,1 1 0,0-1 0,0 0 0,-1 1 0,1-1 0,0 1 0,-1-1 0,1 1 0,0 0 0,-1-1 0,1 1 0,-1-1 0,1 1 0,-1 0 0,1-1 0,-1 1 0,1 0 0,-1-1 0,1 1 0,-1 0 0,0 0 0,1 0 0,-1-1 0,1 1 0,-1 0 0,0 0 0,-29-2 0,25 2 0,-395 5 0,456-4 0,122-3 0,-111-11 114,2 1-1593,-47 10-5347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6:51.84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0 303 24575,'148'-136'0,"-138"127"0,0 0 0,1 1 0,1 1 0,-1 0 0,1 0 0,0 1 0,1 1 0,16-6 0,-17 6 0,-7 3 0,0-1 0,0 0 0,0 0 0,0 0 0,-1-1 0,5-3 0,-6 3 0,1 1 0,1-1 0,-1 1 0,0 0 0,1 0 0,-1 1 0,9-4 0,48-5 0,-7 2 0,-13 1 0,0 2 0,0 2 0,0 2 0,69 5 0,-20-1 0,-46-3 0,-32-1 0,2 1 0,-1 1 0,0 1 0,0-1 0,0 2 0,-1 0 0,1 0 0,18 7 0,-28-7 0,1 0 0,-1 1 0,0-1 0,0 1 0,0-1 0,0 1 0,0 0 0,-1 0 0,0 1 0,1-1 0,-1 0 0,0 1 0,0 0 0,-1-1 0,1 1 0,1 6 0,-2-6 0,0-1 0,0 1 0,0-1 0,1 1 0,-1-1 0,1 0 0,0 1 0,0-1 0,0 0 0,1 0 0,-1-1 0,1 1 0,0 0 0,-1-1 0,1 1 0,0-1 0,0 0 0,1 0 0,-1 0 0,6 2 0,81 28 0,-63-20 0,1-2 0,1-1 0,-1-1 0,39 6 0,-52-14 0,-1-1 0,1 0 0,0-1 0,0-1 0,18-5 0,19-4 0,3 3 0,-18 1 0,1 3 0,48-2 0,429 8 0,-496 1 0,0 0 0,0 2 0,0 0 0,0 1 0,0 1 0,-1 0 0,0 2 0,19 10 0,-17-8 0,1-1 0,0 0 0,0-2 0,1-1 0,34 7 0,-28-9 0,1 2 0,-1 2 0,39 14 0,-39-11 0,1-2 0,-1-1 0,33 4 0,-38-10 0,0 1 0,-1 2 0,1 0 0,-1 1 0,0 1 0,0 1 0,34 17 0,-46-20 0,0-1 0,0 0 0,1 0 0,0-1 0,0 0 0,15 1 0,-15-3 0,-1 1 0,0 0 0,0 1 0,1 0 0,-2 0 0,1 1 0,17 10 0,98 59 0,-116-68-341,2 0 0,-1-1-1,20 5 1,-20-6-6485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6:53.43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351 1 24575,'1'1'0,"-1"0"0,1 0 0,-1 0 0,1 0 0,-1 0 0,1 0 0,-1 0 0,1-1 0,0 1 0,-1 0 0,1 0 0,0 0 0,0-1 0,0 1 0,0 0 0,0-1 0,0 1 0,0-1 0,1 1 0,28 13 0,-17-9 0,11 8 0,-2 2 0,33 25 0,-6-4 0,-4-8 0,-29-18 0,0 0 0,22 19 0,-36-28 0,0 0 0,-1 1 0,1-1 0,-1 1 0,1-1 0,-1 1 0,0 0 0,1 0 0,-1-1 0,0 1 0,0 0 0,0 0 0,-1 0 0,1 0 0,0 0 0,-1 0 0,0 0 0,1 0 0,-1 1 0,0-1 0,0 0 0,0 0 0,0 0 0,-1 3 0,0-3 0,0 0 0,0 0 0,0 0 0,0 0 0,0 0 0,-1-1 0,1 1 0,-1 0 0,1-1 0,-1 1 0,0-1 0,0 0 0,0 1 0,1-1 0,-1 0 0,0 0 0,0 0 0,-1-1 0,1 1 0,0 0 0,0-1 0,0 1 0,-3-1 0,-31 5 0,1-3 0,-1-1 0,-48-4 0,1 0 0,-272 2-1365,332 1-5461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8:57.5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1 301 24575,'0'-4'0,"0"1"0,1-1 0,-1 1 0,1-1 0,0 1 0,0-1 0,0 1 0,1 0 0,-1-1 0,1 1 0,0 0 0,0 0 0,4-5 0,37-33 0,-19 19 0,-7 5 0,0 1 0,34-22 0,-44 33 0,1 1 0,0 0 0,0 0 0,0 1 0,0 0 0,0 0 0,1 1 0,-1 0 0,1 1 0,14-1 0,124 5 0,-86 0 0,77-6 0,-119-1 0,-1 1 0,0-2 0,1-1 0,-2 0 0,23-11 0,-24 9 0,0 1 0,0 1 0,1 1 0,0 0 0,0 1 0,22-2 0,-27 4 0,1 2 0,-1-1 0,0 2 0,1 0 0,-1 0 0,0 1 0,0 1 0,0 0 0,0 0 0,0 1 0,-1 1 0,0 0 0,0 1 0,0 0 0,-1 0 0,15 12 0,96 64 0,-68-34 0,-32-28 0,27 21 0,-42-38 0,0 1 0,0-1 0,0-1 0,1 1 0,-1-1 0,1 0 0,-1 0 0,1-1 0,0 0 0,10 1 0,13-2 0,34-3 0,-19 1 0,605 0 0,-353 3 0,-289-1 0,0 1 0,1 0 0,-1 0 0,0 1 0,0 0 0,0 0 0,0 1 0,-1 0 0,1 0 0,-1 1 0,9 6 0,71 30 0,-51-25 0,-1 0 0,49 25 0,-61-29 0,0-1 0,35 11 0,-23-9 0,56 13 0,-70-20 0,1 0 0,-1 2 0,0 0 0,37 19 0,2 2 0,-45-21 0,0-1 0,0 2 0,17 11 0,-15-8 0,0-1 0,29 12 0,6 3 0,-31-14-1365,-2-3-5461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8:59.9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431 0 24575,'1'8'0,"0"-1"0,1 1 0,0-1 0,1 0 0,0 0 0,0 0 0,0 0 0,1 0 0,0-1 0,0 0 0,6 6 0,21 28 0,-1 2 0,41 76 0,-67-110 0,0 1 0,-1 0 0,0 0 0,0 0 0,2 14 0,-5-21 0,1-1 0,-1 1 0,0 0 0,0 0 0,0-1 0,0 1 0,0 0 0,0 0 0,-1-1 0,1 1 0,0 0 0,-1 0 0,0-1 0,1 1 0,-1-1 0,0 1 0,0 0 0,0-1 0,0 1 0,0-1 0,0 0 0,0 1 0,0-1 0,-1 0 0,1 0 0,0 0 0,-1 0 0,1 0 0,-1 0 0,1 0 0,-1 0 0,0-1 0,1 1 0,-1-1 0,-3 1 0,-21 3 0,0-1 0,-1-2 0,1-1 0,-35-4 0,-17 0 0,-245 4-1365,299 0-5461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1T03:39:08.1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24575,'867'0'0,"-847"1"0,1 1 0,35 8 0,-35-5 0,1-1 0,26 1 0,-37-5 0,0 0 0,0 1 0,0 0 0,0 1 0,-1 0 0,1 0 0,0 2 0,-1-1 0,18 9 0,-21-8 0,1 0 0,-1 0 0,0 1 0,0 0 0,0 0 0,-1 1 0,0 0 0,7 7 0,-10-8 0,0 1 0,0-1 0,0 1 0,-1-1 0,1 1 0,-1 0 0,0 0 0,-1 0 0,0 0 0,0 0 0,1 12 0,-2-11 0,0 1 0,1-1 0,0 0 0,0 0 0,1 0 0,0 0 0,0 0 0,1-1 0,0 1 0,0-1 0,0 1 0,1-1 0,0 0 0,0 0 0,1-1 0,-1 1 0,1-1 0,1 0 0,-1 0 0,0-1 0,1 0 0,0 0 0,0 0 0,1 0 0,-1-1 0,1 0 0,-1-1 0,1 1 0,0-1 0,0-1 0,0 1 0,0-1 0,8 0 0,46 2 0,-45-3 0,0 1 0,1 0 0,-1 1 0,0 1 0,0 0 0,24 9 0,-19-5 0,0-1 0,1 0 0,-1-1 0,1-2 0,30 2 0,116-6 0,-69-2 0,-69 4 0,-10 0 0,0-2 0,24-2 0,-37 2 0,-1-1 0,1 1 0,-1-1 0,0 0 0,0-1 0,0 1 0,0-1 0,-1 0 0,1-1 0,-1 0 0,6-4 0,6-7 0,-7 8 0,-1-1 0,1-1 0,-2 0 0,1 0 0,-1-1 0,-1 0 0,13-21 0,-17 27 0,-1 1 0,1-1 0,0 1 0,0-1 0,0 1 0,0 0 0,1 0 0,-1 0 0,1 0 0,0 1 0,-1-1 0,1 1 0,0 0 0,1 1 0,-1-1 0,0 0 0,0 1 0,1 0 0,-1 0 0,1 1 0,-1-1 0,1 1 0,-1 0 0,10 1 0,10 1 0,0 1 0,0 1 0,33 10 0,-39-10 0,89 31 0,-46-14 0,-51-16 0,0 0 0,-1 0 0,0 1 0,0 0 0,0 0 0,-1 1 0,15 15 0,24 18 0,-18-20-120,-2-2 247,37 32-1,-58-45-251,1 1 1,-2 0-1,1 0 0,-1 0 0,0 1 0,0 0 0,-1 0 0,0 0 1,0 1-1,-1-1 0,3 9 0,-2 4-6701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04333-6BEF-4BC9-95ED-C0B26036DF56}" type="datetimeFigureOut">
              <a:rPr kumimoji="1" lang="ja-JP" altLang="en-US" smtClean="0"/>
              <a:t>2024/9/2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7093B-3D03-408A-B83C-502C25975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4494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7093B-3D03-408A-B83C-502C25975E5C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9113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7093B-3D03-408A-B83C-502C25975E5C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3687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7093B-3D03-408A-B83C-502C25975E5C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4278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/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9/2/24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916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9/2/24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7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9/2/24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284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9/2/24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862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9/2/24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028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9/2/24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52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9/2/24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049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9/2/24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02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9/2/24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8335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9/2/24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011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9/2/24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247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lIns="109728" tIns="109728" rIns="109728" bIns="91440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lIns="109728" tIns="109728" rIns="109728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lIns="109728" tIns="109728" rIns="109728" bIns="9144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9/2/24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lIns="109728" tIns="109728" rIns="109728" bIns="9144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lIns="109728" tIns="109728" rIns="109728" bIns="9144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115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lang="en-US" sz="4800" kern="1200" cap="none" spc="13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000" kern="1200" spc="1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 spc="1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 spc="1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 spc="1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 spc="1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allpaperflare.com/alone-emotion-gothic-loneliness-lonely-mood-people-sad-wallpaper-sjuuv/download/1920x1080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jp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hyperlink" Target="https://pixabay.com/en/sunset-lovers-dusk-sun-dawn-3156409/" TargetMode="External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hyperlink" Target="https://www.youtube.com/watch?v=0Gl2QnHNpkA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.xml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9" Type="http://schemas.openxmlformats.org/officeDocument/2006/relationships/image" Target="../media/image23.png"/><Relationship Id="rId21" Type="http://schemas.openxmlformats.org/officeDocument/2006/relationships/image" Target="../media/image14.png"/><Relationship Id="rId34" Type="http://schemas.openxmlformats.org/officeDocument/2006/relationships/customXml" Target="../ink/ink16.xml"/><Relationship Id="rId42" Type="http://schemas.openxmlformats.org/officeDocument/2006/relationships/customXml" Target="../ink/ink20.xml"/><Relationship Id="rId47" Type="http://schemas.openxmlformats.org/officeDocument/2006/relationships/image" Target="../media/image27.png"/><Relationship Id="rId50" Type="http://schemas.openxmlformats.org/officeDocument/2006/relationships/customXml" Target="../ink/ink24.xml"/><Relationship Id="rId55" Type="http://schemas.openxmlformats.org/officeDocument/2006/relationships/image" Target="../media/image31.png"/><Relationship Id="rId7" Type="http://schemas.openxmlformats.org/officeDocument/2006/relationships/customXml" Target="../ink/ink2.xml"/><Relationship Id="rId2" Type="http://schemas.openxmlformats.org/officeDocument/2006/relationships/audio" Target="../media/media10.m4a"/><Relationship Id="rId16" Type="http://schemas.openxmlformats.org/officeDocument/2006/relationships/image" Target="../media/image12.png"/><Relationship Id="rId29" Type="http://schemas.openxmlformats.org/officeDocument/2006/relationships/image" Target="../media/image18.png"/><Relationship Id="rId11" Type="http://schemas.openxmlformats.org/officeDocument/2006/relationships/customXml" Target="../ink/ink4.xml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37" Type="http://schemas.openxmlformats.org/officeDocument/2006/relationships/image" Target="../media/image22.png"/><Relationship Id="rId40" Type="http://schemas.openxmlformats.org/officeDocument/2006/relationships/customXml" Target="../ink/ink19.xml"/><Relationship Id="rId45" Type="http://schemas.openxmlformats.org/officeDocument/2006/relationships/image" Target="../media/image26.png"/><Relationship Id="rId53" Type="http://schemas.openxmlformats.org/officeDocument/2006/relationships/image" Target="../media/image30.png"/><Relationship Id="rId58" Type="http://schemas.openxmlformats.org/officeDocument/2006/relationships/image" Target="../media/image3.png"/><Relationship Id="rId5" Type="http://schemas.openxmlformats.org/officeDocument/2006/relationships/customXml" Target="../ink/ink1.xml"/><Relationship Id="rId19" Type="http://schemas.openxmlformats.org/officeDocument/2006/relationships/image" Target="../media/image13.png"/><Relationship Id="rId4" Type="http://schemas.openxmlformats.org/officeDocument/2006/relationships/notesSlide" Target="../notesSlides/notesSlide2.xml"/><Relationship Id="rId9" Type="http://schemas.openxmlformats.org/officeDocument/2006/relationships/customXml" Target="../ink/ink3.xml"/><Relationship Id="rId14" Type="http://schemas.openxmlformats.org/officeDocument/2006/relationships/image" Target="../media/image11.png"/><Relationship Id="rId22" Type="http://schemas.openxmlformats.org/officeDocument/2006/relationships/customXml" Target="../ink/ink10.xml"/><Relationship Id="rId27" Type="http://schemas.openxmlformats.org/officeDocument/2006/relationships/image" Target="../media/image17.png"/><Relationship Id="rId30" Type="http://schemas.openxmlformats.org/officeDocument/2006/relationships/customXml" Target="../ink/ink14.xml"/><Relationship Id="rId35" Type="http://schemas.openxmlformats.org/officeDocument/2006/relationships/image" Target="../media/image21.png"/><Relationship Id="rId43" Type="http://schemas.openxmlformats.org/officeDocument/2006/relationships/image" Target="../media/image25.png"/><Relationship Id="rId48" Type="http://schemas.openxmlformats.org/officeDocument/2006/relationships/customXml" Target="../ink/ink23.xml"/><Relationship Id="rId56" Type="http://schemas.openxmlformats.org/officeDocument/2006/relationships/customXml" Target="../ink/ink27.xml"/><Relationship Id="rId8" Type="http://schemas.openxmlformats.org/officeDocument/2006/relationships/image" Target="../media/image8.png"/><Relationship Id="rId51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12" Type="http://schemas.openxmlformats.org/officeDocument/2006/relationships/image" Target="../media/image10.png"/><Relationship Id="rId17" Type="http://schemas.openxmlformats.org/officeDocument/2006/relationships/customXml" Target="../ink/ink7.xml"/><Relationship Id="rId25" Type="http://schemas.openxmlformats.org/officeDocument/2006/relationships/image" Target="../media/image16.png"/><Relationship Id="rId33" Type="http://schemas.openxmlformats.org/officeDocument/2006/relationships/image" Target="../media/image20.png"/><Relationship Id="rId38" Type="http://schemas.openxmlformats.org/officeDocument/2006/relationships/customXml" Target="../ink/ink18.xml"/><Relationship Id="rId46" Type="http://schemas.openxmlformats.org/officeDocument/2006/relationships/customXml" Target="../ink/ink22.xml"/><Relationship Id="rId20" Type="http://schemas.openxmlformats.org/officeDocument/2006/relationships/customXml" Target="../ink/ink9.xml"/><Relationship Id="rId41" Type="http://schemas.openxmlformats.org/officeDocument/2006/relationships/image" Target="../media/image24.png"/><Relationship Id="rId54" Type="http://schemas.openxmlformats.org/officeDocument/2006/relationships/customXml" Target="../ink/ink26.xml"/><Relationship Id="rId1" Type="http://schemas.microsoft.com/office/2007/relationships/media" Target="../media/media10.m4a"/><Relationship Id="rId6" Type="http://schemas.openxmlformats.org/officeDocument/2006/relationships/image" Target="../media/image7.png"/><Relationship Id="rId15" Type="http://schemas.openxmlformats.org/officeDocument/2006/relationships/customXml" Target="../ink/ink6.xml"/><Relationship Id="rId23" Type="http://schemas.openxmlformats.org/officeDocument/2006/relationships/image" Target="../media/image15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49" Type="http://schemas.openxmlformats.org/officeDocument/2006/relationships/image" Target="../media/image28.png"/><Relationship Id="rId57" Type="http://schemas.openxmlformats.org/officeDocument/2006/relationships/image" Target="../media/image32.png"/><Relationship Id="rId10" Type="http://schemas.openxmlformats.org/officeDocument/2006/relationships/image" Target="../media/image9.png"/><Relationship Id="rId31" Type="http://schemas.openxmlformats.org/officeDocument/2006/relationships/image" Target="../media/image19.png"/><Relationship Id="rId44" Type="http://schemas.openxmlformats.org/officeDocument/2006/relationships/customXml" Target="../ink/ink21.xml"/><Relationship Id="rId52" Type="http://schemas.openxmlformats.org/officeDocument/2006/relationships/customXml" Target="../ink/ink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1030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4EC7E010-C712-408D-9787-0842AFC9F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0503FCEF-A9BA-4991-9220-E36615FB8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zh-CN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F0BABF2-F745-139E-A198-BBAFD7205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934" y="764237"/>
            <a:ext cx="557106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E4A9487-F406-281A-53C4-C5694F9D4532}"/>
              </a:ext>
            </a:extLst>
          </p:cNvPr>
          <p:cNvSpPr txBox="1"/>
          <p:nvPr/>
        </p:nvSpPr>
        <p:spPr>
          <a:xfrm>
            <a:off x="7668768" y="5170808"/>
            <a:ext cx="39982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err="1"/>
              <a:t>katsumi</a:t>
            </a:r>
            <a:r>
              <a:rPr kumimoji="1" lang="en-US" altLang="zh-CN" sz="2800" dirty="0"/>
              <a:t> </a:t>
            </a:r>
            <a:r>
              <a:rPr kumimoji="1" lang="en-US" altLang="zh-CN" sz="2800" dirty="0" err="1"/>
              <a:t>Kumagae</a:t>
            </a:r>
            <a:endParaRPr kumimoji="1" lang="en-US" altLang="zh-CN" sz="2800" dirty="0"/>
          </a:p>
          <a:p>
            <a:r>
              <a:rPr kumimoji="1" lang="en-US" altLang="zh-CN" sz="2800" dirty="0" err="1"/>
              <a:t>Jingyao</a:t>
            </a:r>
            <a:r>
              <a:rPr kumimoji="1" lang="en-US" altLang="zh-CN" sz="2800" dirty="0"/>
              <a:t> Wu</a:t>
            </a:r>
            <a:endParaRPr kumimoji="1" lang="zh-CN" altLang="en-US" sz="28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674EDC3-E800-2495-53A4-08553FFC3AD8}"/>
              </a:ext>
            </a:extLst>
          </p:cNvPr>
          <p:cNvSpPr txBox="1"/>
          <p:nvPr/>
        </p:nvSpPr>
        <p:spPr>
          <a:xfrm>
            <a:off x="6249078" y="1261217"/>
            <a:ext cx="55710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zh-CN" sz="3600" dirty="0"/>
              <a:t>A Timeless Classic</a:t>
            </a:r>
            <a:r>
              <a:rPr kumimoji="1" lang="en-US" altLang="zh-CN" sz="3600" dirty="0"/>
              <a:t>——</a:t>
            </a:r>
            <a:r>
              <a:rPr kumimoji="1" lang="en" altLang="zh-CN" sz="3600" dirty="0"/>
              <a:t> Exploring the Allure of </a:t>
            </a:r>
            <a:endParaRPr kumimoji="1" lang="en-US" altLang="zh-CN" sz="3600" dirty="0"/>
          </a:p>
          <a:p>
            <a:r>
              <a:rPr kumimoji="1" lang="en" altLang="zh-CN" sz="3600" i="1" dirty="0"/>
              <a:t>As Long as You Love Me</a:t>
            </a:r>
            <a:endParaRPr kumimoji="1" lang="zh-CN" altLang="en-US" sz="3600" i="1" dirty="0"/>
          </a:p>
        </p:txBody>
      </p:sp>
      <p:pic>
        <p:nvPicPr>
          <p:cNvPr id="28" name="音频 27">
            <a:extLst>
              <a:ext uri="{FF2B5EF4-FFF2-40B4-BE49-F238E27FC236}">
                <a16:creationId xmlns:a16="http://schemas.microsoft.com/office/drawing/2014/main" id="{11D86CCE-1BA5-75CB-4BB2-39358FB506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276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330"/>
    </mc:Choice>
    <mc:Fallback>
      <p:transition spd="slow" advTm="243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2056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钢琴演奏表演水彩城市音乐会背景">
            <a:extLst>
              <a:ext uri="{FF2B5EF4-FFF2-40B4-BE49-F238E27FC236}">
                <a16:creationId xmlns:a16="http://schemas.microsoft.com/office/drawing/2014/main" id="{85EABCDA-5C81-0774-13E4-3AB190BEE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" t="9091" r="18896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9" name="Rectangle 2058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7615" y="253548"/>
            <a:ext cx="5612193" cy="6361598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448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9CC5F6F-0ECB-2A35-ABFF-832188D4A204}"/>
              </a:ext>
            </a:extLst>
          </p:cNvPr>
          <p:cNvSpPr txBox="1"/>
          <p:nvPr/>
        </p:nvSpPr>
        <p:spPr>
          <a:xfrm>
            <a:off x="1365928" y="487466"/>
            <a:ext cx="3398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800" dirty="0">
                <a:latin typeface="STHupo" panose="02010800040101010101" pitchFamily="2" charset="-122"/>
                <a:ea typeface="STHupo" panose="02010800040101010101" pitchFamily="2" charset="-122"/>
              </a:rPr>
              <a:t>Over view</a:t>
            </a:r>
            <a:endParaRPr kumimoji="1" lang="zh-CN" altLang="en-US" sz="4800" dirty="0">
              <a:latin typeface="STHupo" panose="02010800040101010101" pitchFamily="2" charset="-122"/>
              <a:ea typeface="STHupo" panose="0201080004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A271A6B-8546-91BA-1931-599A13F99A89}"/>
              </a:ext>
            </a:extLst>
          </p:cNvPr>
          <p:cNvSpPr txBox="1"/>
          <p:nvPr/>
        </p:nvSpPr>
        <p:spPr>
          <a:xfrm>
            <a:off x="785940" y="1572010"/>
            <a:ext cx="50115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+mj-lt"/>
              <a:buAutoNum type="arabicPeriod"/>
            </a:pPr>
            <a:r>
              <a:rPr lang="en" altLang="zh-CN" sz="3200" b="1" dirty="0">
                <a:effectLst/>
                <a:latin typeface="Helvetica Neue" panose="02000503000000020004" pitchFamily="2" charset="0"/>
              </a:rPr>
              <a:t>Artist Introduction </a:t>
            </a:r>
          </a:p>
          <a:p>
            <a:pPr>
              <a:buFont typeface="+mj-lt"/>
              <a:buAutoNum type="arabicPeriod"/>
            </a:pPr>
            <a:r>
              <a:rPr lang="en" altLang="zh-CN" sz="3200" b="1" dirty="0">
                <a:latin typeface="Helvetica Neue" panose="02000503000000020004" pitchFamily="2" charset="0"/>
              </a:rPr>
              <a:t>Song Overview</a:t>
            </a:r>
          </a:p>
          <a:p>
            <a:pPr>
              <a:buFont typeface="+mj-lt"/>
              <a:buAutoNum type="arabicPeriod"/>
            </a:pPr>
            <a:r>
              <a:rPr lang="en" altLang="zh-CN" sz="3200" b="1" dirty="0">
                <a:effectLst/>
                <a:latin typeface="Helvetica Neue" panose="02000503000000020004" pitchFamily="2" charset="0"/>
              </a:rPr>
              <a:t>Main voca</a:t>
            </a:r>
            <a:r>
              <a:rPr lang="en" altLang="zh-CN" sz="3200" b="1" dirty="0">
                <a:latin typeface="Helvetica Neue" panose="02000503000000020004" pitchFamily="2" charset="0"/>
              </a:rPr>
              <a:t>bulary</a:t>
            </a:r>
          </a:p>
          <a:p>
            <a:pPr>
              <a:buFont typeface="+mj-lt"/>
              <a:buAutoNum type="arabicPeriod"/>
            </a:pPr>
            <a:r>
              <a:rPr lang="en" altLang="zh-CN" sz="3200" b="1" dirty="0">
                <a:effectLst/>
                <a:latin typeface="Helvetica Neue" panose="02000503000000020004" pitchFamily="2" charset="0"/>
              </a:rPr>
              <a:t>Watch the video with gap fills</a:t>
            </a:r>
          </a:p>
          <a:p>
            <a:pPr>
              <a:buFont typeface="+mj-lt"/>
              <a:buAutoNum type="arabicPeriod"/>
            </a:pPr>
            <a:r>
              <a:rPr lang="en" altLang="zh-CN" sz="3200" b="1" dirty="0">
                <a:latin typeface="Helvetica Neue" panose="02000503000000020004" pitchFamily="2" charset="0"/>
              </a:rPr>
              <a:t>Pronunciation challenge</a:t>
            </a:r>
          </a:p>
          <a:p>
            <a:pPr>
              <a:buFont typeface="+mj-lt"/>
              <a:buAutoNum type="arabicPeriod"/>
            </a:pPr>
            <a:r>
              <a:rPr lang="en" altLang="zh-CN" sz="3200" b="1" dirty="0">
                <a:effectLst/>
                <a:latin typeface="Helvetica Neue" panose="02000503000000020004" pitchFamily="2" charset="0"/>
              </a:rPr>
              <a:t>Quiz time</a:t>
            </a:r>
          </a:p>
          <a:p>
            <a:pPr>
              <a:buFont typeface="+mj-lt"/>
              <a:buAutoNum type="arabicPeriod"/>
            </a:pPr>
            <a:r>
              <a:rPr lang="en" altLang="zh-CN" sz="3200" b="1" dirty="0">
                <a:latin typeface="Helvetica Neue" panose="02000503000000020004" pitchFamily="2" charset="0"/>
              </a:rPr>
              <a:t>Lyrics scramble</a:t>
            </a:r>
            <a:endParaRPr lang="en" altLang="zh-CN" sz="3200" b="1" dirty="0">
              <a:effectLst/>
              <a:latin typeface="Helvetica Neue" panose="02000503000000020004" pitchFamily="2" charset="0"/>
            </a:endParaRPr>
          </a:p>
        </p:txBody>
      </p:sp>
      <p:pic>
        <p:nvPicPr>
          <p:cNvPr id="25" name="音频 24">
            <a:extLst>
              <a:ext uri="{FF2B5EF4-FFF2-40B4-BE49-F238E27FC236}">
                <a16:creationId xmlns:a16="http://schemas.microsoft.com/office/drawing/2014/main" id="{C433A21E-112A-5FDB-D6E1-F57F9C41E3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279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10"/>
    </mc:Choice>
    <mc:Fallback>
      <p:transition spd="slow" advTm="56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11657BF2-BFFB-4FF0-9FE2-4D7F7A7C9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25397171-E233-4F26-9A8C-29C436537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EA830B9C-C9EB-4D80-9552-AE9DE3075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55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2694D2A-DD19-39A9-AAF3-7BEF760D3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74418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CN" b="1" spc="0" dirty="0"/>
              <a:t>Artist Introduction </a:t>
            </a:r>
            <a:br>
              <a:rPr lang="en-US" altLang="zh-CN" b="1" spc="0" dirty="0"/>
            </a:br>
            <a:endParaRPr kumimoji="1" lang="en-US" altLang="zh-CN" spc="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FF8834F-490F-BF8F-278C-B1F6EC2BAFF6}"/>
              </a:ext>
            </a:extLst>
          </p:cNvPr>
          <p:cNvSpPr txBox="1"/>
          <p:nvPr/>
        </p:nvSpPr>
        <p:spPr>
          <a:xfrm>
            <a:off x="638467" y="2222378"/>
            <a:ext cx="6281928" cy="36484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altLang="zh-CN" sz="1500" b="1" dirty="0"/>
              <a:t>Formation Year</a:t>
            </a:r>
            <a:r>
              <a:rPr lang="en-US" altLang="zh-CN" sz="1500" dirty="0"/>
              <a:t>: 1993</a:t>
            </a:r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altLang="zh-CN" sz="1500" b="1" dirty="0"/>
              <a:t>Origin</a:t>
            </a:r>
            <a:r>
              <a:rPr lang="en-US" altLang="zh-CN" sz="1500" dirty="0"/>
              <a:t>: Orlando, Florida, USA</a:t>
            </a:r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altLang="zh-CN" sz="1500" b="1" dirty="0"/>
              <a:t>Music Genre</a:t>
            </a:r>
            <a:r>
              <a:rPr lang="en-US" altLang="zh-CN" sz="1500" dirty="0"/>
              <a:t>: Pop, R&amp;B, Dance</a:t>
            </a:r>
            <a:endParaRPr lang="en-US" altLang="zh-CN" sz="1500" b="1" dirty="0"/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altLang="zh-CN" sz="1500" b="1" dirty="0"/>
              <a:t>Members</a:t>
            </a:r>
            <a:r>
              <a:rPr lang="en-US" altLang="zh-CN" sz="1500" dirty="0"/>
              <a:t>:</a:t>
            </a:r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altLang="zh-CN" sz="1500" b="1" dirty="0"/>
              <a:t>A.J. McLean</a:t>
            </a:r>
            <a:r>
              <a:rPr lang="en-US" altLang="zh-CN" sz="1500" dirty="0"/>
              <a:t>: Lead vocalist known for his distinctive voice and stage   presence.</a:t>
            </a:r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altLang="zh-CN" sz="1500" b="1" dirty="0"/>
              <a:t>Howie </a:t>
            </a:r>
            <a:r>
              <a:rPr lang="en-US" altLang="zh-CN" sz="1500" b="1" dirty="0" err="1"/>
              <a:t>Dorough</a:t>
            </a:r>
            <a:r>
              <a:rPr lang="en-US" altLang="zh-CN" sz="1500" dirty="0"/>
              <a:t>: Lead vocalist, recognized for his smooth vocals.</a:t>
            </a:r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altLang="zh-CN" sz="1500" b="1" dirty="0"/>
              <a:t>Nick Carter</a:t>
            </a:r>
            <a:r>
              <a:rPr lang="en-US" altLang="zh-CN" sz="1500" dirty="0"/>
              <a:t>: The youngest member, primarily a lead vocalist.</a:t>
            </a:r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altLang="zh-CN" sz="1500" b="1" dirty="0"/>
              <a:t>Kevin Richardson</a:t>
            </a:r>
            <a:r>
              <a:rPr lang="en-US" altLang="zh-CN" sz="1500" dirty="0"/>
              <a:t>: The oldest member, known for his deep voice.</a:t>
            </a:r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altLang="zh-CN" sz="1500" b="1" dirty="0"/>
              <a:t>Brian Littrell</a:t>
            </a:r>
            <a:r>
              <a:rPr lang="en-US" altLang="zh-CN" sz="1500" dirty="0"/>
              <a:t>: Famous for his powerful high notes.</a:t>
            </a:r>
            <a:endParaRPr lang="en-US" altLang="zh-CN" sz="1500" b="1" dirty="0"/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altLang="zh-CN" sz="1500" b="1" dirty="0"/>
              <a:t>Formation</a:t>
            </a:r>
            <a:r>
              <a:rPr lang="en-US" altLang="zh-CN" sz="1500" dirty="0"/>
              <a:t>:</a:t>
            </a:r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altLang="zh-CN" sz="1500" dirty="0"/>
              <a:t>The Backstreet Boys were formed under the guidance of music producer Lou Pearlman, who was a pioneer in the boy band industry.</a:t>
            </a:r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altLang="zh-CN" sz="1500" dirty="0"/>
              <a:t>The group underwent rigorous vocal training and dance rehearsals, quickly evolving into a strong musical ensemble.</a:t>
            </a:r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altLang="zh-CN" sz="1500" dirty="0"/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altLang="zh-CN" sz="1500" dirty="0"/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altLang="zh-CN" sz="1500" dirty="0"/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altLang="zh-CN" sz="1400" dirty="0"/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altLang="zh-CN" sz="1400" dirty="0"/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altLang="zh-CN" sz="1100" dirty="0"/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altLang="zh-CN" sz="1100" dirty="0"/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altLang="zh-CN" sz="1100" dirty="0"/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altLang="zh-CN" sz="1100" dirty="0"/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altLang="zh-CN" sz="1100" dirty="0"/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altLang="zh-CN" sz="1100" dirty="0"/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altLang="zh-CN" sz="1100" dirty="0"/>
          </a:p>
        </p:txBody>
      </p:sp>
      <p:pic>
        <p:nvPicPr>
          <p:cNvPr id="3074" name="Picture 2" descr="When did Backstreet Boys start making music?">
            <a:extLst>
              <a:ext uri="{FF2B5EF4-FFF2-40B4-BE49-F238E27FC236}">
                <a16:creationId xmlns:a16="http://schemas.microsoft.com/office/drawing/2014/main" id="{350BF249-9ECD-E822-9592-A61AEFC9D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4" r="13974" b="-2"/>
          <a:stretch/>
        </p:blipFill>
        <p:spPr bwMode="auto">
          <a:xfrm>
            <a:off x="7837371" y="237744"/>
            <a:ext cx="4124416" cy="638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音频 15">
            <a:extLst>
              <a:ext uri="{FF2B5EF4-FFF2-40B4-BE49-F238E27FC236}">
                <a16:creationId xmlns:a16="http://schemas.microsoft.com/office/drawing/2014/main" id="{0D8A5037-5DC5-DC6E-8BB0-ED0B659726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045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741"/>
    </mc:Choice>
    <mc:Fallback>
      <p:transition spd="slow" advTm="347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5FAA58-0EDC-412F-A5F8-01968BE60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089CB0-2F03-4E3C-ADBB-570A3BE78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081" y="0"/>
            <a:ext cx="551077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BA80B1-3B69-49C0-8AC9-716ABA57F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197" y="643464"/>
            <a:ext cx="4143830" cy="5566305"/>
          </a:xfrm>
          <a:prstGeom prst="rect">
            <a:avLst/>
          </a:prstGeom>
          <a:solidFill>
            <a:srgbClr val="D9D9D9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7E1103-B264-49BE-BC2A-F4E40BD3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1587" y="806860"/>
            <a:ext cx="3813048" cy="5239512"/>
          </a:xfrm>
          <a:prstGeom prst="rect">
            <a:avLst/>
          </a:prstGeom>
          <a:solidFill>
            <a:schemeClr val="bg1"/>
          </a:solidFill>
          <a:ln w="9525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DC0A953-2948-26C7-63A0-B43B2B88D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887" y="1185059"/>
            <a:ext cx="3491832" cy="448788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100" b="1" spc="0" dirty="0"/>
              <a:t>Song Overview</a:t>
            </a:r>
            <a:br>
              <a:rPr lang="en-US" altLang="zh-CN" sz="3100" b="1" spc="0" dirty="0"/>
            </a:br>
            <a:r>
              <a:rPr lang="en-US" altLang="zh-CN" sz="3100" b="1" spc="0" dirty="0"/>
              <a:t>                        —</a:t>
            </a:r>
            <a:r>
              <a:rPr lang="en-US" altLang="zh-CN" sz="3100" spc="0" dirty="0"/>
              <a:t>As Long as You Love Me</a:t>
            </a:r>
            <a:br>
              <a:rPr lang="en-US" altLang="zh-CN" sz="3100" b="1" spc="0" dirty="0"/>
            </a:br>
            <a:endParaRPr kumimoji="1" lang="en-US" altLang="zh-CN" sz="3100" spc="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DA11B6-B538-4624-9628-98B823D76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9939" y="276008"/>
            <a:ext cx="6146615" cy="6305984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B1CB5B-67A5-45DB-B8E1-7A09A642E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25455" y="438912"/>
            <a:ext cx="5815584" cy="598017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C07ECAC-4579-AC4C-4948-F772805E3366}"/>
              </a:ext>
            </a:extLst>
          </p:cNvPr>
          <p:cNvSpPr txBox="1"/>
          <p:nvPr/>
        </p:nvSpPr>
        <p:spPr>
          <a:xfrm>
            <a:off x="6113736" y="1673477"/>
            <a:ext cx="5052224" cy="4827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en-US" altLang="zh-CN" sz="1300" b="1" dirty="0"/>
              <a:t>&lt;Release Date&gt;</a:t>
            </a:r>
            <a:r>
              <a:rPr lang="en-US" altLang="zh-CN" sz="1300" dirty="0"/>
              <a:t> </a:t>
            </a:r>
            <a:r>
              <a:rPr lang="en-US" altLang="zh-CN" sz="1500" dirty="0"/>
              <a:t>1997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endParaRPr lang="en-US" altLang="zh-CN" sz="1300" dirty="0"/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en-US" altLang="zh-CN" sz="1300" b="1" dirty="0"/>
              <a:t>&lt;Album&gt;</a:t>
            </a:r>
            <a:r>
              <a:rPr lang="en-US" altLang="zh-CN" sz="1500" i="1" dirty="0"/>
              <a:t>Backstreet's Back</a:t>
            </a:r>
            <a:r>
              <a:rPr lang="en-US" altLang="zh-CN" sz="1500" dirty="0"/>
              <a:t> (also featured on their U.S. debut   album </a:t>
            </a:r>
            <a:r>
              <a:rPr lang="en-US" altLang="zh-CN" sz="1500" i="1" dirty="0"/>
              <a:t>Backstreet Boys</a:t>
            </a:r>
            <a:r>
              <a:rPr lang="en-US" altLang="zh-CN" sz="1500" dirty="0"/>
              <a:t>)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endParaRPr lang="en-US" altLang="zh-CN" sz="1300" dirty="0"/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en-US" altLang="zh-CN" sz="1300" b="1" dirty="0"/>
              <a:t>&lt;Genre&gt;</a:t>
            </a:r>
            <a:r>
              <a:rPr lang="en-US" altLang="zh-CN" sz="1300" dirty="0"/>
              <a:t> </a:t>
            </a:r>
            <a:r>
              <a:rPr lang="en-US" altLang="zh-CN" sz="1500" dirty="0"/>
              <a:t>Pop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endParaRPr lang="en-US" altLang="zh-CN" sz="1300" b="1" dirty="0"/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en-US" altLang="zh-CN" sz="1300" b="1" dirty="0"/>
              <a:t>&lt;Lyrical Theme&gt;</a:t>
            </a:r>
            <a:endParaRPr lang="en-US" altLang="zh-CN" sz="1300" dirty="0"/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ja-JP" altLang="en-US" sz="1500" dirty="0"/>
              <a:t>・</a:t>
            </a:r>
            <a:r>
              <a:rPr lang="en-US" altLang="zh-CN" sz="1500" dirty="0"/>
              <a:t>"As Long as You Love Me" is a love song that expresses unconditional love and devotion.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ja-JP" altLang="en-US" sz="1500" dirty="0"/>
              <a:t>・</a:t>
            </a:r>
            <a:r>
              <a:rPr lang="en-US" altLang="zh-CN" sz="1500" dirty="0"/>
              <a:t>The lyrics convey the message that the speaker doesn’t care about their partner's past or other superficial aspects, as long as they are loved in return.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ja-JP" altLang="en-US" sz="1500" dirty="0"/>
              <a:t>・</a:t>
            </a:r>
            <a:r>
              <a:rPr lang="en-US" altLang="zh-CN" sz="1500" dirty="0"/>
              <a:t> The song "As Long as You Love Me" tells the story of a deep and committed love. The protagonist expresses their unconditional love and devotion to their partner, stating that they don't care about the partner's past or any external factors. 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ja-JP" altLang="en-US" sz="1500" dirty="0"/>
              <a:t>・</a:t>
            </a:r>
            <a:r>
              <a:rPr lang="en-US" altLang="zh-CN" sz="1500" dirty="0"/>
              <a:t> What truly matters to them is being loved in return. The protagonist is willing to overlook any potential obstacles or concerns, focusing solely on the love they share. 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ja-JP" altLang="en-US" sz="1500" dirty="0"/>
              <a:t>・</a:t>
            </a:r>
            <a:r>
              <a:rPr lang="en-US" altLang="zh-CN" sz="1500" dirty="0"/>
              <a:t> This song conveys a message of pure, unconditional love, emphasizing the power of love to transcend all other considerations in a relationship.</a:t>
            </a:r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altLang="zh-CN" sz="1300" dirty="0"/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altLang="zh-CN" sz="1300" dirty="0"/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altLang="zh-CN" sz="1300" dirty="0"/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altLang="zh-CN" sz="1300" dirty="0"/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altLang="zh-CN" sz="1300" dirty="0"/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altLang="zh-CN" sz="1300" dirty="0"/>
          </a:p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altLang="zh-CN" sz="1300" dirty="0"/>
          </a:p>
        </p:txBody>
      </p:sp>
      <p:pic>
        <p:nvPicPr>
          <p:cNvPr id="10" name="音频 9">
            <a:extLst>
              <a:ext uri="{FF2B5EF4-FFF2-40B4-BE49-F238E27FC236}">
                <a16:creationId xmlns:a16="http://schemas.microsoft.com/office/drawing/2014/main" id="{47069F0C-5625-F9E5-B25C-041A637C3E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758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032"/>
    </mc:Choice>
    <mc:Fallback>
      <p:transition spd="slow" advTm="240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A86DFC-36F6-7DB2-08C2-BCF24E2CD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574" y="1113816"/>
            <a:ext cx="4881879" cy="1322962"/>
          </a:xfrm>
        </p:spPr>
        <p:txBody>
          <a:bodyPr/>
          <a:lstStyle/>
          <a:p>
            <a:pPr algn="ctr"/>
            <a:r>
              <a:rPr lang="en" altLang="zh-CN" sz="4800" b="1" dirty="0">
                <a:effectLst/>
                <a:latin typeface="STHupo" panose="02010800040101010101" pitchFamily="2" charset="-122"/>
                <a:ea typeface="STHupo" panose="02010800040101010101" pitchFamily="2" charset="-122"/>
              </a:rPr>
              <a:t>Main Concept </a:t>
            </a:r>
            <a:br>
              <a:rPr lang="en" altLang="zh-CN" b="1" dirty="0">
                <a:latin typeface="STHupo" panose="02010800040101010101" pitchFamily="2" charset="-122"/>
                <a:ea typeface="STHupo" panose="02010800040101010101" pitchFamily="2" charset="-122"/>
              </a:rPr>
            </a:br>
            <a:r>
              <a:rPr lang="en" altLang="zh-CN" b="1" dirty="0">
                <a:latin typeface="STHupo" panose="02010800040101010101" pitchFamily="2" charset="-122"/>
                <a:ea typeface="STHupo" panose="02010800040101010101" pitchFamily="2" charset="-122"/>
              </a:rPr>
              <a:t>   </a:t>
            </a:r>
            <a:r>
              <a:rPr lang="en" altLang="zh-CN" sz="36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Love:</a:t>
            </a:r>
            <a:br>
              <a:rPr lang="en" altLang="zh-CN" sz="3600" b="1" dirty="0">
                <a:solidFill>
                  <a:srgbClr val="FF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</a:br>
            <a:br>
              <a:rPr lang="en" altLang="zh-CN" sz="3600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</a:br>
            <a:br>
              <a:rPr lang="en" altLang="zh-CN" sz="2400" b="1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</a:br>
            <a:r>
              <a:rPr lang="en" altLang="zh-CN" sz="2400" b="1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  </a:t>
            </a:r>
            <a:endParaRPr kumimoji="1"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1BC9175-2E75-7B93-DB36-844CEE81D84A}"/>
              </a:ext>
            </a:extLst>
          </p:cNvPr>
          <p:cNvSpPr txBox="1"/>
          <p:nvPr/>
        </p:nvSpPr>
        <p:spPr>
          <a:xfrm>
            <a:off x="878733" y="5120532"/>
            <a:ext cx="4795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1600" dirty="0"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"Love" is the central theme  of the song, </a:t>
            </a:r>
            <a:br>
              <a:rPr lang="en" altLang="zh-CN" sz="1600" dirty="0"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en" altLang="zh-CN" sz="1600" dirty="0"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emphasizing how powerful and essential love is throughout the lyrics.</a:t>
            </a:r>
            <a:endParaRPr kumimoji="1" lang="ja-JP" altLang="en-US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5" name="図 4" descr="夕日と海に入る人&#10;&#10;中程度の精度で自動的に生成された説明">
            <a:extLst>
              <a:ext uri="{FF2B5EF4-FFF2-40B4-BE49-F238E27FC236}">
                <a16:creationId xmlns:a16="http://schemas.microsoft.com/office/drawing/2014/main" id="{197E04AC-6030-19C9-BA29-5C9D415396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43584" y="2013625"/>
            <a:ext cx="4302869" cy="286857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A8EA415-B267-6B22-BEBD-428D75B18CB3}"/>
              </a:ext>
            </a:extLst>
          </p:cNvPr>
          <p:cNvSpPr txBox="1"/>
          <p:nvPr/>
        </p:nvSpPr>
        <p:spPr>
          <a:xfrm>
            <a:off x="6371617" y="1177553"/>
            <a:ext cx="3239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zh-CN" sz="3200" b="1" dirty="0">
                <a:solidFill>
                  <a:srgbClr val="00B0F0"/>
                </a:solidFill>
              </a:rPr>
              <a:t>Loneliness:</a:t>
            </a:r>
            <a:endParaRPr kumimoji="1" lang="ja-JP" altLang="en-US" sz="3200" dirty="0"/>
          </a:p>
        </p:txBody>
      </p:sp>
      <p:pic>
        <p:nvPicPr>
          <p:cNvPr id="8" name="図 7" descr="屋外, 人, 女性, 携帯電話 が含まれている画像&#10;&#10;自動的に生成された説明">
            <a:extLst>
              <a:ext uri="{FF2B5EF4-FFF2-40B4-BE49-F238E27FC236}">
                <a16:creationId xmlns:a16="http://schemas.microsoft.com/office/drawing/2014/main" id="{2373EA46-C2EC-1324-8C6D-989D72079C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517532" y="1970932"/>
            <a:ext cx="4572000" cy="30480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EBEDDB6-53AD-7F62-3BE5-13C0725ED77D}"/>
              </a:ext>
            </a:extLst>
          </p:cNvPr>
          <p:cNvSpPr txBox="1"/>
          <p:nvPr/>
        </p:nvSpPr>
        <p:spPr>
          <a:xfrm>
            <a:off x="6517532" y="5120532"/>
            <a:ext cx="4572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zh-CN" sz="1600" dirty="0"/>
              <a:t>"Loneliness" represents the emotions or situations experienced when love is absent. </a:t>
            </a:r>
          </a:p>
          <a:p>
            <a:r>
              <a:rPr kumimoji="1" lang="en" altLang="zh-CN" sz="1600" dirty="0"/>
              <a:t>   The song describes the emptiness or sense of isolation that comes when love is missing. </a:t>
            </a:r>
          </a:p>
          <a:p>
            <a:endParaRPr kumimoji="1" lang="ja-JP" altLang="en-US" sz="1200" dirty="0"/>
          </a:p>
        </p:txBody>
      </p:sp>
      <p:pic>
        <p:nvPicPr>
          <p:cNvPr id="87" name="音频 86">
            <a:extLst>
              <a:ext uri="{FF2B5EF4-FFF2-40B4-BE49-F238E27FC236}">
                <a16:creationId xmlns:a16="http://schemas.microsoft.com/office/drawing/2014/main" id="{F729D57E-6B6C-82EB-2A92-3EE67F3B18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122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066"/>
    </mc:Choice>
    <mc:Fallback>
      <p:transition spd="slow" advTm="490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894AAB-16A7-B7F9-E434-4DDF19BE0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85" y="413551"/>
            <a:ext cx="10607615" cy="983411"/>
          </a:xfrm>
        </p:spPr>
        <p:txBody>
          <a:bodyPr/>
          <a:lstStyle/>
          <a:p>
            <a:r>
              <a:rPr lang="en" altLang="zh-CN" sz="4800" b="1" dirty="0">
                <a:effectLst/>
                <a:latin typeface="STHupo" panose="02010800040101010101" pitchFamily="2" charset="-122"/>
                <a:ea typeface="STHupo" panose="02010800040101010101" pitchFamily="2" charset="-122"/>
              </a:rPr>
              <a:t>New Voca</a:t>
            </a:r>
            <a:r>
              <a:rPr lang="en" altLang="zh-CN" sz="4800" b="1" dirty="0">
                <a:latin typeface="STHupo" panose="02010800040101010101" pitchFamily="2" charset="-122"/>
                <a:ea typeface="STHupo" panose="02010800040101010101" pitchFamily="2" charset="-122"/>
              </a:rPr>
              <a:t>bulary</a:t>
            </a:r>
            <a:endParaRPr kumimoji="1"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5F714A9-5B16-0582-AFB4-C71FC74E4F6C}"/>
              </a:ext>
            </a:extLst>
          </p:cNvPr>
          <p:cNvSpPr txBox="1"/>
          <p:nvPr/>
        </p:nvSpPr>
        <p:spPr>
          <a:xfrm>
            <a:off x="673228" y="1893073"/>
            <a:ext cx="11029147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solidFill>
                  <a:srgbClr val="FF0000"/>
                </a:solidFill>
              </a:rPr>
              <a:t>&lt;On the run&gt;</a:t>
            </a:r>
          </a:p>
          <a:p>
            <a:endParaRPr kumimoji="1" lang="en-US" altLang="zh-CN" sz="2000" b="1" dirty="0">
              <a:solidFill>
                <a:srgbClr val="FF0000"/>
              </a:solidFill>
            </a:endParaRPr>
          </a:p>
          <a:p>
            <a:r>
              <a:rPr kumimoji="1" lang="en-US" altLang="zh-CN" sz="2000" b="1" dirty="0"/>
              <a:t>Meaning: </a:t>
            </a:r>
            <a:r>
              <a:rPr kumimoji="1" lang="en-US" altLang="zh-CN" sz="2000" dirty="0"/>
              <a:t>In a state of fleeing or escaping, often in a hurry; also can mean being constantly busy or active.</a:t>
            </a:r>
          </a:p>
          <a:p>
            <a:r>
              <a:rPr kumimoji="1" lang="en-US" altLang="zh-CN" sz="2000" b="1" dirty="0">
                <a:solidFill>
                  <a:srgbClr val="92D050"/>
                </a:solidFill>
              </a:rPr>
              <a:t>Example: </a:t>
            </a:r>
            <a:r>
              <a:rPr kumimoji="1" lang="en-US" altLang="zh-CN" sz="2000" dirty="0"/>
              <a:t>They‘ve been on the run from the law for years.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zh-CN" sz="2000" b="1" dirty="0"/>
          </a:p>
          <a:p>
            <a:endParaRPr kumimoji="1" lang="en-US" altLang="zh-CN" sz="2000" b="1" dirty="0"/>
          </a:p>
          <a:p>
            <a:r>
              <a:rPr kumimoji="1" lang="en-US" altLang="zh-CN" sz="2000" b="1" dirty="0">
                <a:solidFill>
                  <a:srgbClr val="FF0000"/>
                </a:solidFill>
              </a:rPr>
              <a:t>&lt;Risking it all in a glance&gt;</a:t>
            </a:r>
          </a:p>
          <a:p>
            <a:endParaRPr kumimoji="1" lang="en-US" altLang="zh-CN" sz="2000" b="1" dirty="0">
              <a:solidFill>
                <a:srgbClr val="FF0000"/>
              </a:solidFill>
            </a:endParaRPr>
          </a:p>
          <a:p>
            <a:r>
              <a:rPr kumimoji="1" lang="en-US" altLang="zh-CN" sz="2000" b="1" dirty="0"/>
              <a:t>Meaning: </a:t>
            </a:r>
            <a:r>
              <a:rPr kumimoji="1" lang="en-US" altLang="zh-CN" sz="2000" dirty="0"/>
              <a:t>Taking a great risk or chance with just a quick look or a brief </a:t>
            </a:r>
            <a:r>
              <a:rPr kumimoji="1" lang="ja-JP" altLang="en-US" sz="2000" dirty="0"/>
              <a:t>　　</a:t>
            </a:r>
            <a:r>
              <a:rPr kumimoji="1" lang="en-US" altLang="zh-CN" sz="2000" dirty="0"/>
              <a:t>moment, suggesting that a single action or decision could have significant consequences.</a:t>
            </a:r>
          </a:p>
          <a:p>
            <a:r>
              <a:rPr kumimoji="1" lang="en-US" altLang="zh-CN" sz="2000" b="1" dirty="0">
                <a:solidFill>
                  <a:srgbClr val="92D050"/>
                </a:solidFill>
              </a:rPr>
              <a:t>Example: </a:t>
            </a:r>
            <a:r>
              <a:rPr kumimoji="1" lang="en-US" altLang="zh-CN" sz="2000" dirty="0"/>
              <a:t>She was risking it all in a glance, hoping he would notice </a:t>
            </a:r>
            <a:r>
              <a:rPr kumimoji="1" lang="ja-JP" altLang="en-US" sz="2000" dirty="0"/>
              <a:t>　　　　</a:t>
            </a:r>
            <a:r>
              <a:rPr kumimoji="1" lang="en-US" altLang="zh-CN" sz="2000" dirty="0"/>
              <a:t>her and feel the same.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</p:txBody>
      </p:sp>
      <p:pic>
        <p:nvPicPr>
          <p:cNvPr id="15" name="音频 14">
            <a:extLst>
              <a:ext uri="{FF2B5EF4-FFF2-40B4-BE49-F238E27FC236}">
                <a16:creationId xmlns:a16="http://schemas.microsoft.com/office/drawing/2014/main" id="{50E234DB-4E49-B337-14ED-ECF93CF7AD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04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83"/>
    </mc:Choice>
    <mc:Fallback>
      <p:transition spd="slow" advTm="300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739F47-506B-973E-F68B-1DE0EC39C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123" y="554478"/>
            <a:ext cx="9871655" cy="2110902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zh-CN" b="1" dirty="0">
                <a:solidFill>
                  <a:srgbClr val="FF0000"/>
                </a:solidFill>
              </a:rPr>
              <a:t>&lt;Get you out of my head&gt;</a:t>
            </a:r>
          </a:p>
          <a:p>
            <a:pPr marL="0" indent="0">
              <a:buNone/>
            </a:pPr>
            <a:endParaRPr kumimoji="1" lang="en-US" altLang="zh-CN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kumimoji="1" lang="en-US" altLang="zh-CN" b="1" dirty="0"/>
              <a:t>Meaning: </a:t>
            </a:r>
            <a:r>
              <a:rPr kumimoji="1" lang="en-US" altLang="zh-CN" dirty="0"/>
              <a:t>To stop thinking about someone or something, often in the context of trying to forget a person or memory.</a:t>
            </a:r>
          </a:p>
          <a:p>
            <a:pPr marL="0" indent="0">
              <a:buNone/>
            </a:pPr>
            <a:r>
              <a:rPr kumimoji="1" lang="en-US" altLang="zh-CN" b="1" dirty="0">
                <a:solidFill>
                  <a:srgbClr val="92D050"/>
                </a:solidFill>
              </a:rPr>
              <a:t>Example:</a:t>
            </a:r>
            <a:r>
              <a:rPr kumimoji="1" lang="en-US" altLang="zh-CN" dirty="0">
                <a:solidFill>
                  <a:srgbClr val="92D050"/>
                </a:solidFill>
              </a:rPr>
              <a:t> </a:t>
            </a:r>
            <a:r>
              <a:rPr kumimoji="1" lang="en-US" altLang="zh-CN" dirty="0"/>
              <a:t>I can’t get you out of my head; I think about you all the time.</a:t>
            </a:r>
          </a:p>
          <a:p>
            <a:pPr marL="0" indent="0">
              <a:buNone/>
            </a:pPr>
            <a:endParaRPr kumimoji="1" lang="en-US" altLang="zh-CN" sz="2400" b="1" dirty="0"/>
          </a:p>
          <a:p>
            <a:pPr marL="0" indent="0">
              <a:buNone/>
            </a:pPr>
            <a:r>
              <a:rPr kumimoji="1" lang="en-US" altLang="zh-CN" b="1" dirty="0">
                <a:solidFill>
                  <a:srgbClr val="FF0000"/>
                </a:solidFill>
              </a:rPr>
              <a:t>&lt;It’s deep within me&gt;</a:t>
            </a:r>
          </a:p>
          <a:p>
            <a:pPr marL="0" indent="0">
              <a:buNone/>
            </a:pPr>
            <a:endParaRPr kumimoji="1" lang="en-US" altLang="zh-CN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kumimoji="1" lang="en" altLang="zh-CN" b="1" dirty="0"/>
              <a:t>Meaning: </a:t>
            </a:r>
            <a:r>
              <a:rPr kumimoji="1" lang="en" altLang="zh-CN" dirty="0"/>
              <a:t>A feeling, thought, or emotion that is deeply ingrained or embedded in someone; something that is an integral part of one’s inner self.</a:t>
            </a:r>
          </a:p>
          <a:p>
            <a:pPr marL="0" indent="0">
              <a:buNone/>
            </a:pPr>
            <a:r>
              <a:rPr kumimoji="1" lang="en" altLang="zh-CN" b="1" dirty="0">
                <a:solidFill>
                  <a:srgbClr val="92D050"/>
                </a:solidFill>
              </a:rPr>
              <a:t>Example: </a:t>
            </a:r>
            <a:r>
              <a:rPr kumimoji="1" lang="en" altLang="zh-CN" dirty="0"/>
              <a:t>The love I have for you is deep within me and will never fade.</a:t>
            </a:r>
            <a:endParaRPr kumimoji="1" lang="zh-CN" altLang="en-US" dirty="0"/>
          </a:p>
        </p:txBody>
      </p:sp>
      <p:pic>
        <p:nvPicPr>
          <p:cNvPr id="7" name="音频 6">
            <a:extLst>
              <a:ext uri="{FF2B5EF4-FFF2-40B4-BE49-F238E27FC236}">
                <a16:creationId xmlns:a16="http://schemas.microsoft.com/office/drawing/2014/main" id="{DAE8C035-27F4-F801-900F-454B68784E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0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102"/>
    </mc:Choice>
    <mc:Fallback>
      <p:transition spd="slow" advTm="491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45B4E0-9C12-00D5-6395-F99D8A95C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639" y="130815"/>
            <a:ext cx="10058400" cy="1175657"/>
          </a:xfrm>
        </p:spPr>
        <p:txBody>
          <a:bodyPr/>
          <a:lstStyle/>
          <a:p>
            <a:pPr algn="ctr"/>
            <a:r>
              <a:rPr lang="en" altLang="zh-CN" sz="4800" b="1" dirty="0">
                <a:effectLst/>
                <a:latin typeface="STHupo" panose="02010800040101010101" pitchFamily="2" charset="-122"/>
                <a:ea typeface="STHupo" panose="02010800040101010101" pitchFamily="2" charset="-122"/>
              </a:rPr>
              <a:t>Watch the video with gap fills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1BCD2A-CD08-AAC6-12FD-6B2A5EF4F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639" y="959068"/>
            <a:ext cx="11081659" cy="5467739"/>
          </a:xfrm>
        </p:spPr>
        <p:txBody>
          <a:bodyPr/>
          <a:lstStyle/>
          <a:p>
            <a:pPr marL="0" indent="0">
              <a:buNone/>
            </a:pPr>
            <a:r>
              <a:rPr kumimoji="1" lang="en" altLang="zh-CN" b="1" i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[Intro: All]</a:t>
            </a:r>
          </a:p>
          <a:p>
            <a:pPr marL="0" indent="0">
              <a:buNone/>
            </a:pPr>
            <a:r>
              <a:rPr kumimoji="1" lang="en" altLang="zh-CN" b="1" dirty="0"/>
              <a:t>As long as you love me</a:t>
            </a:r>
          </a:p>
          <a:p>
            <a:pPr marL="0" indent="0">
              <a:buNone/>
            </a:pPr>
            <a:endParaRPr kumimoji="1" lang="en" altLang="zh-CN" b="1" dirty="0"/>
          </a:p>
          <a:p>
            <a:pPr marL="0" indent="0">
              <a:buNone/>
            </a:pPr>
            <a:r>
              <a:rPr kumimoji="1" lang="en" altLang="zh-CN" b="1" dirty="0"/>
              <a:t>[</a:t>
            </a:r>
            <a:r>
              <a:rPr kumimoji="1" lang="en" altLang="zh-CN" b="1" i="1" dirty="0"/>
              <a:t>Verse 1: Nick with Brian</a:t>
            </a:r>
            <a:r>
              <a:rPr kumimoji="1" lang="en" altLang="zh-CN" b="1" dirty="0"/>
              <a:t>]</a:t>
            </a:r>
          </a:p>
          <a:p>
            <a:pPr marL="0" indent="0">
              <a:buNone/>
            </a:pPr>
            <a:r>
              <a:rPr kumimoji="1" lang="en" altLang="zh-CN" dirty="0"/>
              <a:t>Although loneliness has always been a friend of mine</a:t>
            </a:r>
          </a:p>
          <a:p>
            <a:pPr marL="0" indent="0">
              <a:buNone/>
            </a:pPr>
            <a:r>
              <a:rPr kumimoji="1" lang="en" altLang="zh-CN" dirty="0"/>
              <a:t>I'm </a:t>
            </a:r>
            <a:r>
              <a:rPr kumimoji="1" lang="en" altLang="zh-CN" dirty="0" err="1"/>
              <a:t>leavin</a:t>
            </a:r>
            <a:r>
              <a:rPr kumimoji="1" lang="en" altLang="zh-CN" dirty="0"/>
              <a:t>' my life in your hands</a:t>
            </a:r>
          </a:p>
          <a:p>
            <a:pPr marL="0" indent="0">
              <a:buNone/>
            </a:pPr>
            <a:r>
              <a:rPr kumimoji="1" lang="en" altLang="zh-CN" dirty="0"/>
              <a:t>People say I'm ______and that I am blind</a:t>
            </a:r>
          </a:p>
          <a:p>
            <a:pPr marL="0" indent="0">
              <a:buNone/>
            </a:pPr>
            <a:r>
              <a:rPr kumimoji="1" lang="en" altLang="zh-CN" dirty="0"/>
              <a:t>Risking it all in a glance</a:t>
            </a:r>
          </a:p>
          <a:p>
            <a:pPr marL="0" indent="0">
              <a:buNone/>
            </a:pPr>
            <a:r>
              <a:rPr kumimoji="1" lang="en" altLang="zh-CN" dirty="0"/>
              <a:t>And how you got me blind is still a mystery</a:t>
            </a:r>
          </a:p>
          <a:p>
            <a:pPr marL="0" indent="0">
              <a:buNone/>
            </a:pPr>
            <a:r>
              <a:rPr kumimoji="1" lang="en" altLang="zh-CN" i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I can't get you out of my head</a:t>
            </a:r>
          </a:p>
          <a:p>
            <a:pPr marL="0" indent="0">
              <a:buNone/>
            </a:pPr>
            <a:r>
              <a:rPr kumimoji="1" lang="en" altLang="zh-CN" dirty="0"/>
              <a:t>Don't care what is written _______</a:t>
            </a:r>
          </a:p>
          <a:p>
            <a:pPr marL="0" indent="0">
              <a:buNone/>
            </a:pPr>
            <a:r>
              <a:rPr kumimoji="1" lang="en" altLang="zh-CN" i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As long as you're here with me</a:t>
            </a:r>
          </a:p>
          <a:p>
            <a:pPr marL="0" indent="0">
              <a:buNone/>
            </a:pPr>
            <a:endParaRPr kumimoji="1" lang="zh-CN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64FC510-6C6B-CE2E-7A33-48F68472E0D5}"/>
              </a:ext>
            </a:extLst>
          </p:cNvPr>
          <p:cNvSpPr txBox="1"/>
          <p:nvPr/>
        </p:nvSpPr>
        <p:spPr>
          <a:xfrm>
            <a:off x="6264613" y="1811559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Backstreet Boys - As Long As You Love Me (Official HD Video) (youtube.com)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E40767F-F1EF-9448-AF7C-332EB59B9173}"/>
              </a:ext>
            </a:extLst>
          </p:cNvPr>
          <p:cNvSpPr txBox="1"/>
          <p:nvPr/>
        </p:nvSpPr>
        <p:spPr>
          <a:xfrm>
            <a:off x="7375849" y="1395026"/>
            <a:ext cx="3433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Please Put it</a:t>
            </a:r>
            <a:r>
              <a:rPr kumimoji="1" lang="ja-JP" altLang="en-US" dirty="0"/>
              <a:t> ↓</a:t>
            </a:r>
          </a:p>
        </p:txBody>
      </p:sp>
      <p:pic>
        <p:nvPicPr>
          <p:cNvPr id="25" name="音频 24">
            <a:extLst>
              <a:ext uri="{FF2B5EF4-FFF2-40B4-BE49-F238E27FC236}">
                <a16:creationId xmlns:a16="http://schemas.microsoft.com/office/drawing/2014/main" id="{12863065-CB30-A9C6-4245-185190843D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027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752"/>
    </mc:Choice>
    <mc:Fallback>
      <p:transition spd="slow" advTm="267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FE0EA-61C3-5B76-F7E1-9093448EE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91" y="498253"/>
            <a:ext cx="10058400" cy="5977191"/>
          </a:xfrm>
        </p:spPr>
        <p:txBody>
          <a:bodyPr/>
          <a:lstStyle/>
          <a:p>
            <a:pPr marL="0" indent="0">
              <a:buNone/>
            </a:pPr>
            <a:r>
              <a:rPr kumimoji="1" lang="en" altLang="zh-CN" b="1" i="1" dirty="0"/>
              <a:t>[Chorus: All]</a:t>
            </a:r>
          </a:p>
          <a:p>
            <a:pPr marL="0" indent="0">
              <a:buNone/>
            </a:pPr>
            <a:r>
              <a:rPr kumimoji="1" lang="en" altLang="zh-CN" i="1" dirty="0"/>
              <a:t>I don't care who you are</a:t>
            </a:r>
          </a:p>
          <a:p>
            <a:pPr marL="0" indent="0">
              <a:buNone/>
            </a:pPr>
            <a:r>
              <a:rPr kumimoji="1" lang="en" altLang="zh-CN" i="1" dirty="0"/>
              <a:t>Where you're from, what you did</a:t>
            </a:r>
          </a:p>
          <a:p>
            <a:pPr marL="0" indent="0">
              <a:buNone/>
            </a:pPr>
            <a:r>
              <a:rPr kumimoji="1" lang="en" altLang="zh-CN" i="1" dirty="0"/>
              <a:t>As long as you love me</a:t>
            </a:r>
          </a:p>
          <a:p>
            <a:pPr marL="0" indent="0">
              <a:buNone/>
            </a:pPr>
            <a:r>
              <a:rPr kumimoji="1" lang="en" altLang="zh-CN" i="1" dirty="0"/>
              <a:t>Who you are, where you're from</a:t>
            </a:r>
          </a:p>
          <a:p>
            <a:pPr marL="0" indent="0">
              <a:buNone/>
            </a:pPr>
            <a:r>
              <a:rPr kumimoji="1" lang="en" altLang="zh-CN" i="1" dirty="0"/>
              <a:t>Don't care what you did</a:t>
            </a:r>
          </a:p>
          <a:p>
            <a:pPr marL="0" indent="0">
              <a:buNone/>
            </a:pPr>
            <a:r>
              <a:rPr kumimoji="1" lang="en" altLang="zh-CN" i="1" dirty="0"/>
              <a:t>As long as you love me</a:t>
            </a:r>
          </a:p>
          <a:p>
            <a:pPr marL="0" indent="0">
              <a:buNone/>
            </a:pPr>
            <a:endParaRPr kumimoji="1" lang="en" altLang="zh-CN" dirty="0"/>
          </a:p>
          <a:p>
            <a:pPr marL="0" indent="0">
              <a:buNone/>
            </a:pPr>
            <a:r>
              <a:rPr kumimoji="1" lang="en" altLang="zh-CN" b="1" i="1" dirty="0"/>
              <a:t>[Verse 2: Brian with Kevin, Nick]</a:t>
            </a:r>
          </a:p>
          <a:p>
            <a:pPr marL="0" indent="0">
              <a:buNone/>
            </a:pPr>
            <a:r>
              <a:rPr kumimoji="1" lang="en" altLang="zh-CN" dirty="0"/>
              <a:t>Every little thing that you have said and done</a:t>
            </a:r>
          </a:p>
          <a:p>
            <a:pPr marL="0" indent="0">
              <a:buNone/>
            </a:pPr>
            <a:r>
              <a:rPr kumimoji="1" lang="en" altLang="zh-CN" dirty="0"/>
              <a:t>Feels like it's deep ______ (</a:t>
            </a:r>
            <a:r>
              <a:rPr kumimoji="1" lang="en" altLang="zh-CN" i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Oooh, ooh-ooh </a:t>
            </a:r>
            <a:r>
              <a:rPr kumimoji="1" lang="en" altLang="zh-CN" dirty="0"/>
              <a:t>)</a:t>
            </a:r>
          </a:p>
          <a:p>
            <a:pPr marL="0" indent="0">
              <a:buNone/>
            </a:pPr>
            <a:r>
              <a:rPr kumimoji="1" lang="en" altLang="zh-CN" dirty="0"/>
              <a:t>Doesn't really matter if you're on the run</a:t>
            </a:r>
          </a:p>
          <a:p>
            <a:pPr marL="0" indent="0">
              <a:buNone/>
            </a:pPr>
            <a:r>
              <a:rPr kumimoji="1" lang="en" altLang="zh-CN" dirty="0"/>
              <a:t>It seems like we're ______ to be</a:t>
            </a:r>
          </a:p>
          <a:p>
            <a:pPr marL="0" indent="0">
              <a:buNone/>
            </a:pP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66771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15BD92-C280-A3BC-0C1B-22203B3AB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543" y="804775"/>
            <a:ext cx="10058400" cy="3849624"/>
          </a:xfrm>
        </p:spPr>
        <p:txBody>
          <a:bodyPr/>
          <a:lstStyle/>
          <a:p>
            <a:pPr marL="0" indent="0">
              <a:buNone/>
            </a:pPr>
            <a:r>
              <a:rPr kumimoji="1" lang="en" altLang="zh-CN" b="1" i="1" dirty="0"/>
              <a:t>[Chorus: All, Brian &amp; Nick]</a:t>
            </a:r>
          </a:p>
          <a:p>
            <a:pPr marL="0" indent="0">
              <a:buNone/>
            </a:pPr>
            <a:r>
              <a:rPr kumimoji="1" lang="en" altLang="zh-CN" dirty="0"/>
              <a:t>I don't care who you are (</a:t>
            </a:r>
            <a:r>
              <a:rPr kumimoji="1" lang="en" altLang="zh-CN" i="1" dirty="0"/>
              <a:t>Who you are</a:t>
            </a:r>
            <a:r>
              <a:rPr kumimoji="1" lang="en" altLang="zh-CN" dirty="0"/>
              <a:t>)</a:t>
            </a:r>
          </a:p>
          <a:p>
            <a:pPr marL="0" indent="0">
              <a:buNone/>
            </a:pPr>
            <a:r>
              <a:rPr kumimoji="1" lang="en" altLang="zh-CN" dirty="0"/>
              <a:t>Where you're from (</a:t>
            </a:r>
            <a:r>
              <a:rPr kumimoji="1" lang="en" altLang="zh-CN" i="1" dirty="0"/>
              <a:t>Where you're from</a:t>
            </a:r>
            <a:r>
              <a:rPr kumimoji="1" lang="en" altLang="zh-CN" dirty="0"/>
              <a:t>)</a:t>
            </a:r>
          </a:p>
          <a:p>
            <a:pPr marL="0" indent="0">
              <a:buNone/>
            </a:pPr>
            <a:r>
              <a:rPr kumimoji="1" lang="en" altLang="zh-CN" dirty="0"/>
              <a:t>What you did, as long as you love me </a:t>
            </a:r>
            <a:r>
              <a:rPr kumimoji="1" lang="en" altLang="zh-CN" i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(I know)</a:t>
            </a:r>
          </a:p>
          <a:p>
            <a:pPr marL="0" indent="0">
              <a:buNone/>
            </a:pPr>
            <a:r>
              <a:rPr kumimoji="1" lang="en" altLang="zh-CN" dirty="0"/>
              <a:t>Who you are (</a:t>
            </a:r>
            <a:r>
              <a:rPr kumimoji="1" lang="en" altLang="zh-CN" i="1" dirty="0"/>
              <a:t>Who you are</a:t>
            </a:r>
            <a:r>
              <a:rPr kumimoji="1" lang="en" altLang="zh-CN" dirty="0"/>
              <a:t>)</a:t>
            </a:r>
          </a:p>
          <a:p>
            <a:pPr marL="0" indent="0">
              <a:buNone/>
            </a:pPr>
            <a:r>
              <a:rPr kumimoji="1" lang="en" altLang="zh-CN" dirty="0"/>
              <a:t>Where you're from (</a:t>
            </a:r>
            <a:r>
              <a:rPr kumimoji="1" lang="en" altLang="zh-CN" i="1" dirty="0"/>
              <a:t>Where you're from</a:t>
            </a:r>
            <a:r>
              <a:rPr kumimoji="1" lang="en" altLang="zh-CN" dirty="0"/>
              <a:t>)</a:t>
            </a:r>
          </a:p>
          <a:p>
            <a:pPr marL="0" indent="0">
              <a:buNone/>
            </a:pPr>
            <a:r>
              <a:rPr kumimoji="1" lang="en" altLang="zh-CN" dirty="0"/>
              <a:t>_____ What you didAs long as you love me</a:t>
            </a:r>
          </a:p>
          <a:p>
            <a:pPr marL="0" indent="0">
              <a:buNone/>
            </a:pPr>
            <a:endParaRPr kumimoji="1" lang="en" altLang="zh-CN" dirty="0"/>
          </a:p>
          <a:p>
            <a:pPr marL="0" indent="0">
              <a:buNone/>
            </a:pPr>
            <a:r>
              <a:rPr kumimoji="1" lang="en" altLang="zh-CN" b="1" i="1" dirty="0"/>
              <a:t>[Interlude: Nick &amp; All]</a:t>
            </a:r>
          </a:p>
          <a:p>
            <a:pPr marL="0" indent="0">
              <a:buNone/>
            </a:pPr>
            <a:r>
              <a:rPr kumimoji="1" lang="en" altLang="zh-CN" i="1" dirty="0"/>
              <a:t>Yeah-eh-eh!</a:t>
            </a:r>
          </a:p>
          <a:p>
            <a:pPr marL="0" indent="0">
              <a:buNone/>
            </a:pPr>
            <a:r>
              <a:rPr kumimoji="1" lang="en" altLang="zh-CN" i="1" dirty="0"/>
              <a:t>As long as you love me</a:t>
            </a:r>
          </a:p>
          <a:p>
            <a:pPr marL="0" indent="0">
              <a:buNone/>
            </a:pP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18529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7263B5-59CC-533C-2D30-D4CC66500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873" y="253792"/>
            <a:ext cx="11324253" cy="6350415"/>
          </a:xfrm>
        </p:spPr>
        <p:txBody>
          <a:bodyPr/>
          <a:lstStyle/>
          <a:p>
            <a:pPr marL="0" indent="0">
              <a:buNone/>
            </a:pPr>
            <a:r>
              <a:rPr kumimoji="1" lang="en" altLang="zh-CN" b="1" i="1" dirty="0"/>
              <a:t>[Bridge: Brian with Howie &amp; Nick, (Nick) &amp; All]</a:t>
            </a:r>
          </a:p>
          <a:p>
            <a:pPr marL="0" indent="0">
              <a:buNone/>
            </a:pPr>
            <a:r>
              <a:rPr kumimoji="1" lang="en" altLang="zh-CN" dirty="0"/>
              <a:t>I've tried to hide it so that no one knows</a:t>
            </a:r>
          </a:p>
          <a:p>
            <a:pPr marL="0" indent="0">
              <a:buNone/>
            </a:pPr>
            <a:r>
              <a:rPr kumimoji="1" lang="en" altLang="zh-CN" dirty="0"/>
              <a:t>But ________  When you look into my eyes</a:t>
            </a:r>
          </a:p>
          <a:p>
            <a:pPr marL="0" indent="0">
              <a:buNone/>
            </a:pPr>
            <a:r>
              <a:rPr kumimoji="1" lang="en" altLang="zh-CN" dirty="0"/>
              <a:t>What you did and where you're coming from  I  don't care </a:t>
            </a:r>
          </a:p>
          <a:p>
            <a:pPr marL="0" indent="0">
              <a:buNone/>
            </a:pPr>
            <a:r>
              <a:rPr kumimoji="1" lang="en" altLang="zh-CN" dirty="0"/>
              <a:t>As long as you love me, baby </a:t>
            </a:r>
            <a:r>
              <a:rPr kumimoji="1" lang="en" altLang="zh-CN" i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(</a:t>
            </a:r>
            <a:r>
              <a:rPr kumimoji="1" lang="en" altLang="zh-CN" i="1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Oooh</a:t>
            </a:r>
            <a:r>
              <a:rPr kumimoji="1" lang="en" altLang="zh-CN" i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, ooh-ooh)</a:t>
            </a:r>
          </a:p>
          <a:p>
            <a:pPr marL="0" indent="0">
              <a:buNone/>
            </a:pPr>
            <a:endParaRPr kumimoji="1" lang="en" altLang="zh-CN" dirty="0"/>
          </a:p>
          <a:p>
            <a:pPr marL="0" indent="0">
              <a:buNone/>
            </a:pPr>
            <a:r>
              <a:rPr kumimoji="1" lang="en" altLang="zh-CN" b="1" i="1" dirty="0"/>
              <a:t>[Chorus: All, Brian &amp; Nick]</a:t>
            </a:r>
          </a:p>
          <a:p>
            <a:pPr marL="0" indent="0">
              <a:buNone/>
            </a:pPr>
            <a:r>
              <a:rPr kumimoji="1" lang="en" altLang="zh-CN" dirty="0"/>
              <a:t>I don't care who you are (</a:t>
            </a:r>
            <a:r>
              <a:rPr kumimoji="1" lang="en" altLang="zh-CN" i="1" dirty="0"/>
              <a:t>Who you are</a:t>
            </a:r>
            <a:r>
              <a:rPr kumimoji="1" lang="en" altLang="zh-CN" dirty="0"/>
              <a:t>)</a:t>
            </a:r>
          </a:p>
          <a:p>
            <a:pPr marL="0" indent="0">
              <a:buNone/>
            </a:pPr>
            <a:r>
              <a:rPr kumimoji="1" lang="en" altLang="zh-CN" dirty="0"/>
              <a:t>Where you're from (</a:t>
            </a:r>
            <a:r>
              <a:rPr kumimoji="1" lang="en" altLang="zh-CN" i="1" dirty="0"/>
              <a:t>Where you're from</a:t>
            </a:r>
            <a:r>
              <a:rPr kumimoji="1" lang="en" altLang="zh-CN" dirty="0"/>
              <a:t>)</a:t>
            </a:r>
          </a:p>
          <a:p>
            <a:pPr marL="0" indent="0">
              <a:buNone/>
            </a:pPr>
            <a:r>
              <a:rPr kumimoji="1" lang="en" altLang="zh-CN" dirty="0"/>
              <a:t>What you did, as long as you love me</a:t>
            </a:r>
          </a:p>
          <a:p>
            <a:pPr marL="0" indent="0">
              <a:buNone/>
            </a:pPr>
            <a:r>
              <a:rPr kumimoji="1" lang="en" altLang="zh-CN" dirty="0"/>
              <a:t>Who you are (</a:t>
            </a:r>
            <a:r>
              <a:rPr kumimoji="1" lang="en" altLang="zh-CN" i="1" dirty="0"/>
              <a:t>Who you are</a:t>
            </a:r>
            <a:r>
              <a:rPr kumimoji="1" lang="en" altLang="zh-CN" dirty="0"/>
              <a:t>)</a:t>
            </a:r>
          </a:p>
          <a:p>
            <a:pPr marL="0" indent="0">
              <a:buNone/>
            </a:pPr>
            <a:r>
              <a:rPr kumimoji="1" lang="en" altLang="zh-CN" dirty="0"/>
              <a:t>Where you're from (</a:t>
            </a:r>
            <a:r>
              <a:rPr kumimoji="1" lang="en" altLang="zh-CN" i="1" dirty="0"/>
              <a:t>Where you're from</a:t>
            </a:r>
            <a:r>
              <a:rPr kumimoji="1" lang="en" altLang="zh-CN" dirty="0"/>
              <a:t>)</a:t>
            </a:r>
          </a:p>
          <a:p>
            <a:pPr marL="0" indent="0">
              <a:buNone/>
            </a:pPr>
            <a:r>
              <a:rPr kumimoji="1" lang="en" altLang="zh-CN" dirty="0"/>
              <a:t>Don't care what you did </a:t>
            </a:r>
            <a:r>
              <a:rPr kumimoji="1" lang="en" altLang="zh-CN" i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(Yeah-eh-eh)</a:t>
            </a:r>
          </a:p>
          <a:p>
            <a:pPr marL="0" indent="0">
              <a:buNone/>
            </a:pPr>
            <a:r>
              <a:rPr kumimoji="1" lang="en" altLang="zh-CN" dirty="0"/>
              <a:t>As long as you love me </a:t>
            </a:r>
            <a:r>
              <a:rPr kumimoji="1" lang="en" altLang="zh-CN" i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(As long as you love me)</a:t>
            </a:r>
          </a:p>
          <a:p>
            <a:pPr marL="0" indent="0">
              <a:buNone/>
            </a:pP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52433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6C936D-CF5A-2E7E-6915-CD7A8F08D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91" y="572900"/>
            <a:ext cx="10058400" cy="5883884"/>
          </a:xfrm>
        </p:spPr>
        <p:txBody>
          <a:bodyPr/>
          <a:lstStyle/>
          <a:p>
            <a:pPr marL="0" indent="0">
              <a:buNone/>
            </a:pPr>
            <a:r>
              <a:rPr kumimoji="1" lang="en" altLang="zh-CN" b="1" dirty="0"/>
              <a:t>[Outro: All, Brian &amp; Nick]</a:t>
            </a:r>
          </a:p>
          <a:p>
            <a:pPr marL="0" indent="0">
              <a:buNone/>
            </a:pPr>
            <a:endParaRPr kumimoji="1" lang="en" altLang="zh-CN" dirty="0"/>
          </a:p>
          <a:p>
            <a:pPr marL="0" indent="0">
              <a:buNone/>
            </a:pPr>
            <a:r>
              <a:rPr kumimoji="1" lang="en" altLang="zh-CN" dirty="0"/>
              <a:t>Who you are (</a:t>
            </a:r>
            <a:r>
              <a:rPr kumimoji="1" lang="en" altLang="zh-CN" i="1" dirty="0"/>
              <a:t>Who you are</a:t>
            </a:r>
            <a:r>
              <a:rPr kumimoji="1" lang="en" altLang="zh-CN" dirty="0"/>
              <a:t>)</a:t>
            </a:r>
          </a:p>
          <a:p>
            <a:pPr marL="0" indent="0">
              <a:buNone/>
            </a:pPr>
            <a:r>
              <a:rPr kumimoji="1" lang="en" altLang="zh-CN" dirty="0"/>
              <a:t>Where you're from, what you did</a:t>
            </a:r>
          </a:p>
          <a:p>
            <a:pPr marL="0" indent="0">
              <a:buNone/>
            </a:pPr>
            <a:r>
              <a:rPr kumimoji="1" lang="en" altLang="zh-CN" dirty="0"/>
              <a:t>As long as you love me</a:t>
            </a:r>
          </a:p>
          <a:p>
            <a:pPr marL="0" indent="0">
              <a:buNone/>
            </a:pPr>
            <a:r>
              <a:rPr kumimoji="1" lang="en" altLang="zh-CN" dirty="0"/>
              <a:t>Who you are (</a:t>
            </a:r>
            <a:r>
              <a:rPr kumimoji="1" lang="en" altLang="zh-CN" i="1" dirty="0"/>
              <a:t>Who you are</a:t>
            </a:r>
            <a:r>
              <a:rPr kumimoji="1" lang="en" altLang="zh-CN" dirty="0"/>
              <a:t>)</a:t>
            </a:r>
          </a:p>
          <a:p>
            <a:pPr marL="0" indent="0">
              <a:buNone/>
            </a:pPr>
            <a:r>
              <a:rPr kumimoji="1" lang="en" altLang="zh-CN" dirty="0"/>
              <a:t>Where you're from (</a:t>
            </a:r>
            <a:r>
              <a:rPr kumimoji="1" lang="en" altLang="zh-CN" i="1" dirty="0"/>
              <a:t>Where you're from</a:t>
            </a:r>
            <a:r>
              <a:rPr kumimoji="1" lang="en" altLang="zh-CN" dirty="0"/>
              <a:t>)</a:t>
            </a:r>
          </a:p>
          <a:p>
            <a:pPr marL="0" indent="0">
              <a:buNone/>
            </a:pPr>
            <a:r>
              <a:rPr kumimoji="1" lang="en" altLang="zh-CN" dirty="0"/>
              <a:t>As long as you love me</a:t>
            </a:r>
          </a:p>
          <a:p>
            <a:pPr marL="0" indent="0">
              <a:buNone/>
            </a:pPr>
            <a:r>
              <a:rPr kumimoji="1" lang="en" altLang="zh-CN" dirty="0"/>
              <a:t>Who you are, as long as you love me</a:t>
            </a:r>
          </a:p>
          <a:p>
            <a:pPr marL="0" indent="0">
              <a:buNone/>
            </a:pPr>
            <a:r>
              <a:rPr kumimoji="1" lang="en" altLang="zh-CN" dirty="0"/>
              <a:t>What you did, I don't care</a:t>
            </a:r>
          </a:p>
          <a:p>
            <a:pPr marL="0" indent="0">
              <a:buNone/>
            </a:pPr>
            <a:r>
              <a:rPr kumimoji="1" lang="en" altLang="zh-CN" dirty="0"/>
              <a:t>As long as you love me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5541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41163FEE-0DE8-B114-6929-31967AA4D678}"/>
              </a:ext>
            </a:extLst>
          </p:cNvPr>
          <p:cNvSpPr/>
          <p:nvPr/>
        </p:nvSpPr>
        <p:spPr>
          <a:xfrm>
            <a:off x="1276141" y="3788229"/>
            <a:ext cx="9696659" cy="85410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A89D781-1411-A1DA-DBAF-3F9EFEC6C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006" y="515287"/>
            <a:ext cx="10058400" cy="794320"/>
          </a:xfrm>
        </p:spPr>
        <p:txBody>
          <a:bodyPr/>
          <a:lstStyle/>
          <a:p>
            <a:pPr algn="ctr"/>
            <a:r>
              <a:rPr kumimoji="1" lang="en" altLang="zh-CN" dirty="0">
                <a:latin typeface="STHupo" panose="02010800040101010101" pitchFamily="2" charset="-122"/>
                <a:ea typeface="STHupo" panose="02010800040101010101" pitchFamily="2" charset="-122"/>
              </a:rPr>
              <a:t>Pronunciation challenge</a:t>
            </a:r>
            <a:endParaRPr kumimoji="1" lang="zh-CN" altLang="en-US" dirty="0">
              <a:latin typeface="STHupo" panose="02010800040101010101" pitchFamily="2" charset="-122"/>
              <a:ea typeface="STHupo" panose="02010800040101010101" pitchFamily="2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066E24-00CA-391B-6067-6D7856293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302" y="1420139"/>
            <a:ext cx="11215396" cy="5047488"/>
          </a:xfrm>
        </p:spPr>
        <p:txBody>
          <a:bodyPr/>
          <a:lstStyle/>
          <a:p>
            <a:pPr marL="0" indent="0">
              <a:buNone/>
            </a:pPr>
            <a:r>
              <a:rPr kumimoji="1" lang="en" altLang="zh-CN" sz="2400" dirty="0"/>
              <a:t>Follow the steps below to practice the rhythm and intonation of the phrase from the song</a:t>
            </a:r>
          </a:p>
          <a:p>
            <a:pPr marL="0" indent="0">
              <a:buNone/>
            </a:pPr>
            <a:endParaRPr kumimoji="1" lang="en" altLang="zh-CN" sz="2400" b="1" dirty="0"/>
          </a:p>
          <a:p>
            <a:pPr marL="0" indent="0">
              <a:buNone/>
            </a:pPr>
            <a:r>
              <a:rPr kumimoji="1" lang="en" altLang="zh-CN" sz="2400" b="1" dirty="0"/>
              <a:t>Phrase to Practice</a:t>
            </a:r>
            <a:r>
              <a:rPr kumimoji="1" lang="zh-CN" altLang="en-US" sz="2400" b="1" dirty="0"/>
              <a:t>：</a:t>
            </a:r>
            <a:endParaRPr kumimoji="1" lang="en-US" altLang="zh-CN" sz="2400" b="1" dirty="0"/>
          </a:p>
          <a:p>
            <a:pPr marL="0" indent="0">
              <a:buNone/>
            </a:pPr>
            <a:endParaRPr kumimoji="1" lang="en" altLang="zh-CN" sz="2400" b="1" dirty="0"/>
          </a:p>
          <a:p>
            <a:pPr marL="0" indent="0">
              <a:buNone/>
            </a:pPr>
            <a:r>
              <a:rPr kumimoji="1" lang="ja-JP" altLang="en-US" sz="2400" dirty="0">
                <a:solidFill>
                  <a:srgbClr val="00B0F0"/>
                </a:solidFill>
              </a:rPr>
              <a:t>　　　</a:t>
            </a:r>
            <a:r>
              <a:rPr kumimoji="1" lang="en" altLang="zh-CN" sz="2400" dirty="0">
                <a:solidFill>
                  <a:srgbClr val="FF0000"/>
                </a:solidFill>
              </a:rPr>
              <a:t>I don't care who you are, where you're from, what you did</a:t>
            </a:r>
          </a:p>
          <a:p>
            <a:pPr marL="0" indent="0">
              <a:buNone/>
            </a:pPr>
            <a:r>
              <a:rPr kumimoji="1" lang="en" altLang="zh-CN" sz="2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kumimoji="1" lang="en" altLang="zh-CN" sz="2400" b="1" dirty="0"/>
              <a:t>Listen Carefully</a:t>
            </a:r>
            <a:r>
              <a:rPr kumimoji="1" lang="en" altLang="zh-CN" sz="2400" b="1" i="1" dirty="0"/>
              <a:t>: </a:t>
            </a:r>
            <a:endParaRPr kumimoji="1" lang="en-US" altLang="ja-JP" sz="2400" b="1" i="1" dirty="0"/>
          </a:p>
          <a:p>
            <a:pPr marL="0" indent="0">
              <a:buNone/>
            </a:pPr>
            <a:r>
              <a:rPr kumimoji="1" lang="en" altLang="zh-CN" sz="2400" dirty="0"/>
              <a:t>Play the song or use an audio recording to listen to how the singer pronounces the phrase. Focus on the rhythm and intonation changes.</a:t>
            </a:r>
          </a:p>
          <a:p>
            <a:pPr marL="0" indent="0">
              <a:buNone/>
            </a:pPr>
            <a:r>
              <a:rPr kumimoji="1" lang="en" altLang="zh-CN" dirty="0"/>
              <a:t> </a:t>
            </a:r>
          </a:p>
          <a:p>
            <a:pPr marL="0" indent="0">
              <a:buNone/>
            </a:pPr>
            <a:endParaRPr kumimoji="1" lang="zh-CN" altLang="en-US" dirty="0"/>
          </a:p>
        </p:txBody>
      </p:sp>
      <p:pic>
        <p:nvPicPr>
          <p:cNvPr id="13" name="音频 12">
            <a:extLst>
              <a:ext uri="{FF2B5EF4-FFF2-40B4-BE49-F238E27FC236}">
                <a16:creationId xmlns:a16="http://schemas.microsoft.com/office/drawing/2014/main" id="{4839A988-3E1A-5EB9-289E-8338E7BB55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381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738"/>
    </mc:Choice>
    <mc:Fallback>
      <p:transition spd="slow" advTm="337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8D0E7597-CCC5-C4E1-ECA7-C50B623D6B90}"/>
              </a:ext>
            </a:extLst>
          </p:cNvPr>
          <p:cNvSpPr/>
          <p:nvPr/>
        </p:nvSpPr>
        <p:spPr>
          <a:xfrm>
            <a:off x="1400783" y="1634247"/>
            <a:ext cx="8560340" cy="8073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4C7C9E-6E4C-1013-848A-0B7C4CF9C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311" y="699796"/>
            <a:ext cx="10677331" cy="6158204"/>
          </a:xfrm>
        </p:spPr>
        <p:txBody>
          <a:bodyPr/>
          <a:lstStyle/>
          <a:p>
            <a:pPr marL="0" indent="0" algn="ctr">
              <a:buNone/>
            </a:pPr>
            <a:r>
              <a:rPr kumimoji="1" lang="en" altLang="zh-CN" sz="3200" b="1" dirty="0"/>
              <a:t>Say the phrase out loud</a:t>
            </a:r>
          </a:p>
          <a:p>
            <a:pPr marL="0" indent="0" algn="ctr">
              <a:buNone/>
            </a:pPr>
            <a:r>
              <a:rPr kumimoji="1" lang="ja-JP" altLang="en-US" dirty="0">
                <a:solidFill>
                  <a:srgbClr val="00B0F0"/>
                </a:solidFill>
              </a:rPr>
              <a:t>　　　　　</a:t>
            </a:r>
            <a:endParaRPr kumimoji="1" lang="en-US" altLang="ja-JP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kumimoji="1" lang="en" altLang="zh-CN" dirty="0"/>
              <a:t>        I don't care who you are, where you're from, what you did</a:t>
            </a:r>
          </a:p>
          <a:p>
            <a:pPr marL="0" indent="0">
              <a:buNone/>
            </a:pPr>
            <a:endParaRPr kumimoji="1" lang="en" altLang="zh-CN" b="1" i="1" dirty="0"/>
          </a:p>
          <a:p>
            <a:pPr marL="0" indent="0">
              <a:buNone/>
            </a:pPr>
            <a:r>
              <a:rPr kumimoji="1" lang="en" altLang="zh-CN" b="1" dirty="0"/>
              <a:t>Notice the rising and falling intonations on the words in bold </a:t>
            </a:r>
          </a:p>
          <a:p>
            <a:pPr marL="0" indent="0">
              <a:buNone/>
            </a:pPr>
            <a:endParaRPr kumimoji="1" lang="en" altLang="zh-CN" dirty="0"/>
          </a:p>
          <a:p>
            <a:pPr marL="0" indent="0">
              <a:buNone/>
            </a:pPr>
            <a:r>
              <a:rPr kumimoji="1" lang="en" altLang="zh-CN" dirty="0"/>
              <a:t>Practice each segment of the phrase separately:</a:t>
            </a:r>
          </a:p>
          <a:p>
            <a:pPr marL="0" indent="0">
              <a:buNone/>
            </a:pPr>
            <a:r>
              <a:rPr kumimoji="1" lang="en" altLang="zh-CN" i="1" dirty="0">
                <a:solidFill>
                  <a:srgbClr val="FF0000"/>
                </a:solidFill>
              </a:rPr>
              <a:t>"I don't care" </a:t>
            </a:r>
            <a:r>
              <a:rPr kumimoji="1" lang="en" altLang="zh-CN" dirty="0"/>
              <a:t>– Start high and gradually go lower</a:t>
            </a:r>
          </a:p>
          <a:p>
            <a:pPr marL="0" indent="0">
              <a:buNone/>
            </a:pPr>
            <a:r>
              <a:rPr kumimoji="1" lang="en" altLang="zh-CN" i="1" dirty="0">
                <a:solidFill>
                  <a:srgbClr val="FF0000"/>
                </a:solidFill>
              </a:rPr>
              <a:t>"who you are" </a:t>
            </a:r>
            <a:r>
              <a:rPr kumimoji="1" lang="en" altLang="zh-CN" dirty="0"/>
              <a:t>– Begin with a slight rise on </a:t>
            </a:r>
            <a:r>
              <a:rPr kumimoji="1" lang="en" altLang="zh-CN" dirty="0">
                <a:solidFill>
                  <a:srgbClr val="FF0000"/>
                </a:solidFill>
              </a:rPr>
              <a:t>"who" </a:t>
            </a:r>
            <a:r>
              <a:rPr kumimoji="1" lang="en" altLang="zh-CN" dirty="0"/>
              <a:t>and lower on </a:t>
            </a:r>
            <a:r>
              <a:rPr kumimoji="1" lang="en" altLang="zh-CN" dirty="0">
                <a:solidFill>
                  <a:srgbClr val="FF0000"/>
                </a:solidFill>
              </a:rPr>
              <a:t>"are."</a:t>
            </a:r>
          </a:p>
          <a:p>
            <a:pPr marL="0" indent="0">
              <a:buNone/>
            </a:pPr>
            <a:r>
              <a:rPr kumimoji="1" lang="en" altLang="zh-CN" i="1" dirty="0">
                <a:solidFill>
                  <a:srgbClr val="FF0000"/>
                </a:solidFill>
              </a:rPr>
              <a:t>"where you're from" </a:t>
            </a:r>
            <a:r>
              <a:rPr kumimoji="1" lang="en" altLang="zh-CN" dirty="0"/>
              <a:t>– Lift slightly on </a:t>
            </a:r>
            <a:r>
              <a:rPr kumimoji="1" lang="en" altLang="zh-CN" dirty="0">
                <a:solidFill>
                  <a:srgbClr val="FF0000"/>
                </a:solidFill>
              </a:rPr>
              <a:t>"where"</a:t>
            </a:r>
            <a:r>
              <a:rPr kumimoji="1" lang="en" altLang="zh-CN" dirty="0">
                <a:solidFill>
                  <a:srgbClr val="00B0F0"/>
                </a:solidFill>
              </a:rPr>
              <a:t> </a:t>
            </a:r>
            <a:r>
              <a:rPr kumimoji="1" lang="en" altLang="zh-CN" dirty="0"/>
              <a:t>and lower on </a:t>
            </a:r>
            <a:r>
              <a:rPr kumimoji="1" lang="en" altLang="zh-CN" dirty="0">
                <a:solidFill>
                  <a:srgbClr val="FF0000"/>
                </a:solidFill>
              </a:rPr>
              <a:t>"from."</a:t>
            </a:r>
          </a:p>
          <a:p>
            <a:pPr marL="0" indent="0">
              <a:buNone/>
            </a:pPr>
            <a:r>
              <a:rPr kumimoji="1" lang="en" altLang="zh-CN" i="1" dirty="0">
                <a:solidFill>
                  <a:srgbClr val="FF0000"/>
                </a:solidFill>
              </a:rPr>
              <a:t>"what you did" </a:t>
            </a:r>
            <a:r>
              <a:rPr kumimoji="1" lang="en" altLang="zh-CN" dirty="0"/>
              <a:t>– Slightly raise </a:t>
            </a:r>
            <a:r>
              <a:rPr kumimoji="1" lang="en" altLang="zh-CN" dirty="0">
                <a:solidFill>
                  <a:srgbClr val="FF0000"/>
                </a:solidFill>
              </a:rPr>
              <a:t>"what" </a:t>
            </a:r>
            <a:r>
              <a:rPr kumimoji="1" lang="en" altLang="zh-CN" dirty="0"/>
              <a:t>and finish lower on </a:t>
            </a:r>
            <a:r>
              <a:rPr kumimoji="1" lang="en" altLang="zh-CN" dirty="0">
                <a:solidFill>
                  <a:srgbClr val="FF0000"/>
                </a:solidFill>
              </a:rPr>
              <a:t>"did."</a:t>
            </a:r>
          </a:p>
          <a:p>
            <a:pPr marL="0" indent="0">
              <a:buNone/>
            </a:pPr>
            <a:endParaRPr kumimoji="1" lang="zh-CN" altLang="en-US" dirty="0"/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719FB27A-EB55-2924-640E-57A140C53120}"/>
              </a:ext>
            </a:extLst>
          </p:cNvPr>
          <p:cNvCxnSpPr>
            <a:cxnSpLocks/>
          </p:cNvCxnSpPr>
          <p:nvPr/>
        </p:nvCxnSpPr>
        <p:spPr>
          <a:xfrm flipV="1">
            <a:off x="1663430" y="1634247"/>
            <a:ext cx="155642" cy="535021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C8731C03-303D-8ADB-E770-AAD66225E525}"/>
              </a:ext>
            </a:extLst>
          </p:cNvPr>
          <p:cNvCxnSpPr>
            <a:cxnSpLocks/>
          </p:cNvCxnSpPr>
          <p:nvPr/>
        </p:nvCxnSpPr>
        <p:spPr>
          <a:xfrm flipV="1">
            <a:off x="2149812" y="1809345"/>
            <a:ext cx="116732" cy="359923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9A4C6D3D-1D63-911A-9160-C31DED7FE874}"/>
              </a:ext>
            </a:extLst>
          </p:cNvPr>
          <p:cNvCxnSpPr>
            <a:cxnSpLocks/>
          </p:cNvCxnSpPr>
          <p:nvPr/>
        </p:nvCxnSpPr>
        <p:spPr>
          <a:xfrm flipV="1">
            <a:off x="2788596" y="1901757"/>
            <a:ext cx="71336" cy="238328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1" name="インク 20">
                <a:extLst>
                  <a:ext uri="{FF2B5EF4-FFF2-40B4-BE49-F238E27FC236}">
                    <a16:creationId xmlns:a16="http://schemas.microsoft.com/office/drawing/2014/main" id="{A6576A26-54B1-A8FB-5D78-BE98C8A00384}"/>
                  </a:ext>
                </a:extLst>
              </p14:cNvPr>
              <p14:cNvContentPartPr/>
              <p14:nvPr/>
            </p14:nvContentPartPr>
            <p14:xfrm>
              <a:off x="2742664" y="1361413"/>
              <a:ext cx="360" cy="360"/>
            </p14:xfrm>
          </p:contentPart>
        </mc:Choice>
        <mc:Fallback xmlns="">
          <p:pic>
            <p:nvPicPr>
              <p:cNvPr id="21" name="インク 20">
                <a:extLst>
                  <a:ext uri="{FF2B5EF4-FFF2-40B4-BE49-F238E27FC236}">
                    <a16:creationId xmlns:a16="http://schemas.microsoft.com/office/drawing/2014/main" id="{A6576A26-54B1-A8FB-5D78-BE98C8A0038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36544" y="1355293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7" name="インク 26">
                <a:extLst>
                  <a:ext uri="{FF2B5EF4-FFF2-40B4-BE49-F238E27FC236}">
                    <a16:creationId xmlns:a16="http://schemas.microsoft.com/office/drawing/2014/main" id="{BF4608CA-EE4E-FF18-53DA-F43D928D683F}"/>
                  </a:ext>
                </a:extLst>
              </p14:cNvPr>
              <p14:cNvContentPartPr/>
              <p14:nvPr/>
            </p14:nvContentPartPr>
            <p14:xfrm>
              <a:off x="3978184" y="1710613"/>
              <a:ext cx="961920" cy="204480"/>
            </p14:xfrm>
          </p:contentPart>
        </mc:Choice>
        <mc:Fallback xmlns="">
          <p:pic>
            <p:nvPicPr>
              <p:cNvPr id="27" name="インク 26">
                <a:extLst>
                  <a:ext uri="{FF2B5EF4-FFF2-40B4-BE49-F238E27FC236}">
                    <a16:creationId xmlns:a16="http://schemas.microsoft.com/office/drawing/2014/main" id="{BF4608CA-EE4E-FF18-53DA-F43D928D683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72064" y="1704493"/>
                <a:ext cx="974160" cy="21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9" name="インク 28">
                <a:extLst>
                  <a:ext uri="{FF2B5EF4-FFF2-40B4-BE49-F238E27FC236}">
                    <a16:creationId xmlns:a16="http://schemas.microsoft.com/office/drawing/2014/main" id="{4351C3D2-8162-A695-F7BB-C48F704E19DA}"/>
                  </a:ext>
                </a:extLst>
              </p14:cNvPr>
              <p14:cNvContentPartPr/>
              <p14:nvPr/>
            </p14:nvContentPartPr>
            <p14:xfrm>
              <a:off x="4904104" y="1780093"/>
              <a:ext cx="139320" cy="218160"/>
            </p14:xfrm>
          </p:contentPart>
        </mc:Choice>
        <mc:Fallback xmlns="">
          <p:pic>
            <p:nvPicPr>
              <p:cNvPr id="29" name="インク 28">
                <a:extLst>
                  <a:ext uri="{FF2B5EF4-FFF2-40B4-BE49-F238E27FC236}">
                    <a16:creationId xmlns:a16="http://schemas.microsoft.com/office/drawing/2014/main" id="{4351C3D2-8162-A695-F7BB-C48F704E19D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897984" y="1773973"/>
                <a:ext cx="151560" cy="23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0" name="インク 29">
                <a:extLst>
                  <a:ext uri="{FF2B5EF4-FFF2-40B4-BE49-F238E27FC236}">
                    <a16:creationId xmlns:a16="http://schemas.microsoft.com/office/drawing/2014/main" id="{3E34375E-AE24-8C89-F39B-53A6B75E8ABC}"/>
                  </a:ext>
                </a:extLst>
              </p14:cNvPr>
              <p14:cNvContentPartPr/>
              <p14:nvPr/>
            </p14:nvContentPartPr>
            <p14:xfrm>
              <a:off x="5184544" y="1694053"/>
              <a:ext cx="672480" cy="192600"/>
            </p14:xfrm>
          </p:contentPart>
        </mc:Choice>
        <mc:Fallback xmlns="">
          <p:pic>
            <p:nvPicPr>
              <p:cNvPr id="30" name="インク 29">
                <a:extLst>
                  <a:ext uri="{FF2B5EF4-FFF2-40B4-BE49-F238E27FC236}">
                    <a16:creationId xmlns:a16="http://schemas.microsoft.com/office/drawing/2014/main" id="{3E34375E-AE24-8C89-F39B-53A6B75E8AB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178424" y="1687933"/>
                <a:ext cx="684720" cy="20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4" name="インク 33">
                <a:extLst>
                  <a:ext uri="{FF2B5EF4-FFF2-40B4-BE49-F238E27FC236}">
                    <a16:creationId xmlns:a16="http://schemas.microsoft.com/office/drawing/2014/main" id="{954FFE15-EACE-167E-EB90-5132306F9E5F}"/>
                  </a:ext>
                </a:extLst>
              </p14:cNvPr>
              <p14:cNvContentPartPr/>
              <p14:nvPr/>
            </p14:nvContentPartPr>
            <p14:xfrm>
              <a:off x="6098944" y="1749133"/>
              <a:ext cx="1263240" cy="236160"/>
            </p14:xfrm>
          </p:contentPart>
        </mc:Choice>
        <mc:Fallback xmlns="">
          <p:pic>
            <p:nvPicPr>
              <p:cNvPr id="34" name="インク 33">
                <a:extLst>
                  <a:ext uri="{FF2B5EF4-FFF2-40B4-BE49-F238E27FC236}">
                    <a16:creationId xmlns:a16="http://schemas.microsoft.com/office/drawing/2014/main" id="{954FFE15-EACE-167E-EB90-5132306F9E5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092824" y="1743013"/>
                <a:ext cx="1275480" cy="2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6" name="インク 35">
                <a:extLst>
                  <a:ext uri="{FF2B5EF4-FFF2-40B4-BE49-F238E27FC236}">
                    <a16:creationId xmlns:a16="http://schemas.microsoft.com/office/drawing/2014/main" id="{7DF14329-B11B-5CBB-8888-4BED42F490C5}"/>
                  </a:ext>
                </a:extLst>
              </p14:cNvPr>
              <p14:cNvContentPartPr/>
              <p14:nvPr/>
            </p14:nvContentPartPr>
            <p14:xfrm>
              <a:off x="3924184" y="1700173"/>
              <a:ext cx="1034280" cy="237600"/>
            </p14:xfrm>
          </p:contentPart>
        </mc:Choice>
        <mc:Fallback xmlns="">
          <p:pic>
            <p:nvPicPr>
              <p:cNvPr id="36" name="インク 35">
                <a:extLst>
                  <a:ext uri="{FF2B5EF4-FFF2-40B4-BE49-F238E27FC236}">
                    <a16:creationId xmlns:a16="http://schemas.microsoft.com/office/drawing/2014/main" id="{7DF14329-B11B-5CBB-8888-4BED42F490C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918064" y="1694053"/>
                <a:ext cx="1046520" cy="24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8" name="インク 37">
                <a:extLst>
                  <a:ext uri="{FF2B5EF4-FFF2-40B4-BE49-F238E27FC236}">
                    <a16:creationId xmlns:a16="http://schemas.microsoft.com/office/drawing/2014/main" id="{20B92087-51B9-8B27-C0A8-2C369A7D9F6E}"/>
                  </a:ext>
                </a:extLst>
              </p14:cNvPr>
              <p14:cNvContentPartPr/>
              <p14:nvPr/>
            </p14:nvContentPartPr>
            <p14:xfrm>
              <a:off x="1760224" y="1789813"/>
              <a:ext cx="360" cy="360"/>
            </p14:xfrm>
          </p:contentPart>
        </mc:Choice>
        <mc:Fallback xmlns="">
          <p:pic>
            <p:nvPicPr>
              <p:cNvPr id="38" name="インク 37">
                <a:extLst>
                  <a:ext uri="{FF2B5EF4-FFF2-40B4-BE49-F238E27FC236}">
                    <a16:creationId xmlns:a16="http://schemas.microsoft.com/office/drawing/2014/main" id="{20B92087-51B9-8B27-C0A8-2C369A7D9F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54104" y="1783333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8">
            <p14:nvContentPartPr>
              <p14:cNvPr id="39" name="インク 38">
                <a:extLst>
                  <a:ext uri="{FF2B5EF4-FFF2-40B4-BE49-F238E27FC236}">
                    <a16:creationId xmlns:a16="http://schemas.microsoft.com/office/drawing/2014/main" id="{51DE068F-3C9F-5EBD-1ECA-4040B7CA22ED}"/>
                  </a:ext>
                </a:extLst>
              </p14:cNvPr>
              <p14:cNvContentPartPr/>
              <p14:nvPr/>
            </p14:nvContentPartPr>
            <p14:xfrm>
              <a:off x="768064" y="9253"/>
              <a:ext cx="360" cy="360"/>
            </p14:xfrm>
          </p:contentPart>
        </mc:Choice>
        <mc:Fallback xmlns="">
          <p:pic>
            <p:nvPicPr>
              <p:cNvPr id="39" name="インク 38">
                <a:extLst>
                  <a:ext uri="{FF2B5EF4-FFF2-40B4-BE49-F238E27FC236}">
                    <a16:creationId xmlns:a16="http://schemas.microsoft.com/office/drawing/2014/main" id="{51DE068F-3C9F-5EBD-1ECA-4040B7CA22E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59064" y="-44747"/>
                <a:ext cx="180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0">
            <p14:nvContentPartPr>
              <p14:cNvPr id="40" name="インク 39">
                <a:extLst>
                  <a:ext uri="{FF2B5EF4-FFF2-40B4-BE49-F238E27FC236}">
                    <a16:creationId xmlns:a16="http://schemas.microsoft.com/office/drawing/2014/main" id="{C079EC86-9EA7-87E5-518E-09A15677D593}"/>
                  </a:ext>
                </a:extLst>
              </p14:cNvPr>
              <p14:cNvContentPartPr/>
              <p14:nvPr/>
            </p14:nvContentPartPr>
            <p14:xfrm>
              <a:off x="135544" y="-29658"/>
              <a:ext cx="360" cy="360"/>
            </p14:xfrm>
          </p:contentPart>
        </mc:Choice>
        <mc:Fallback xmlns="">
          <p:pic>
            <p:nvPicPr>
              <p:cNvPr id="40" name="インク 39">
                <a:extLst>
                  <a:ext uri="{FF2B5EF4-FFF2-40B4-BE49-F238E27FC236}">
                    <a16:creationId xmlns:a16="http://schemas.microsoft.com/office/drawing/2014/main" id="{C079EC86-9EA7-87E5-518E-09A15677D59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26904" y="-83658"/>
                <a:ext cx="18000" cy="108000"/>
              </a:xfrm>
              <a:prstGeom prst="rect">
                <a:avLst/>
              </a:prstGeom>
            </p:spPr>
          </p:pic>
        </mc:Fallback>
      </mc:AlternateContent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37B148DE-6C17-5DFA-C8D6-359C23998FB8}"/>
              </a:ext>
            </a:extLst>
          </p:cNvPr>
          <p:cNvCxnSpPr>
            <a:cxnSpLocks/>
          </p:cNvCxnSpPr>
          <p:nvPr/>
        </p:nvCxnSpPr>
        <p:spPr>
          <a:xfrm flipV="1">
            <a:off x="7850707" y="1805331"/>
            <a:ext cx="116732" cy="359923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4" name="インク 43">
                <a:extLst>
                  <a:ext uri="{FF2B5EF4-FFF2-40B4-BE49-F238E27FC236}">
                    <a16:creationId xmlns:a16="http://schemas.microsoft.com/office/drawing/2014/main" id="{8D81B9CB-900B-B7B2-4388-EA0D5E3FFCD4}"/>
                  </a:ext>
                </a:extLst>
              </p14:cNvPr>
              <p14:cNvContentPartPr/>
              <p14:nvPr/>
            </p14:nvContentPartPr>
            <p14:xfrm>
              <a:off x="8414104" y="1759902"/>
              <a:ext cx="1062720" cy="221760"/>
            </p14:xfrm>
          </p:contentPart>
        </mc:Choice>
        <mc:Fallback xmlns="">
          <p:pic>
            <p:nvPicPr>
              <p:cNvPr id="44" name="インク 43">
                <a:extLst>
                  <a:ext uri="{FF2B5EF4-FFF2-40B4-BE49-F238E27FC236}">
                    <a16:creationId xmlns:a16="http://schemas.microsoft.com/office/drawing/2014/main" id="{8D81B9CB-900B-B7B2-4388-EA0D5E3FFCD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407984" y="1753782"/>
                <a:ext cx="1074960" cy="23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5" name="インク 44">
                <a:extLst>
                  <a:ext uri="{FF2B5EF4-FFF2-40B4-BE49-F238E27FC236}">
                    <a16:creationId xmlns:a16="http://schemas.microsoft.com/office/drawing/2014/main" id="{EB9BDC5D-D971-7245-EFBF-A89E230531FD}"/>
                  </a:ext>
                </a:extLst>
              </p14:cNvPr>
              <p14:cNvContentPartPr/>
              <p14:nvPr/>
            </p14:nvContentPartPr>
            <p14:xfrm>
              <a:off x="9329944" y="1808862"/>
              <a:ext cx="185760" cy="226080"/>
            </p14:xfrm>
          </p:contentPart>
        </mc:Choice>
        <mc:Fallback xmlns="">
          <p:pic>
            <p:nvPicPr>
              <p:cNvPr id="45" name="インク 44">
                <a:extLst>
                  <a:ext uri="{FF2B5EF4-FFF2-40B4-BE49-F238E27FC236}">
                    <a16:creationId xmlns:a16="http://schemas.microsoft.com/office/drawing/2014/main" id="{EB9BDC5D-D971-7245-EFBF-A89E230531F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323824" y="1802742"/>
                <a:ext cx="198000" cy="2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6" name="インク 45">
                <a:extLst>
                  <a:ext uri="{FF2B5EF4-FFF2-40B4-BE49-F238E27FC236}">
                    <a16:creationId xmlns:a16="http://schemas.microsoft.com/office/drawing/2014/main" id="{2B3064C7-1E8D-2CDA-C8F7-A6BA4865674E}"/>
                  </a:ext>
                </a:extLst>
              </p14:cNvPr>
              <p14:cNvContentPartPr/>
              <p14:nvPr/>
            </p14:nvContentPartPr>
            <p14:xfrm>
              <a:off x="2830504" y="349782"/>
              <a:ext cx="360" cy="360"/>
            </p14:xfrm>
          </p:contentPart>
        </mc:Choice>
        <mc:Fallback xmlns="">
          <p:pic>
            <p:nvPicPr>
              <p:cNvPr id="46" name="インク 45">
                <a:extLst>
                  <a:ext uri="{FF2B5EF4-FFF2-40B4-BE49-F238E27FC236}">
                    <a16:creationId xmlns:a16="http://schemas.microsoft.com/office/drawing/2014/main" id="{2B3064C7-1E8D-2CDA-C8F7-A6BA4865674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821864" y="341142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20BE8897-7F12-2467-6033-6B0311FB9861}"/>
              </a:ext>
            </a:extLst>
          </p:cNvPr>
          <p:cNvGrpSpPr/>
          <p:nvPr/>
        </p:nvGrpSpPr>
        <p:grpSpPr>
          <a:xfrm>
            <a:off x="3375184" y="1690062"/>
            <a:ext cx="2480760" cy="324031"/>
            <a:chOff x="3375184" y="1690062"/>
            <a:chExt cx="2480760" cy="324031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2" name="インク 21">
                  <a:extLst>
                    <a:ext uri="{FF2B5EF4-FFF2-40B4-BE49-F238E27FC236}">
                      <a16:creationId xmlns:a16="http://schemas.microsoft.com/office/drawing/2014/main" id="{429880EF-B571-CF59-20D2-1B5ADC996CFE}"/>
                    </a:ext>
                  </a:extLst>
                </p14:cNvPr>
                <p14:cNvContentPartPr/>
                <p14:nvPr/>
              </p14:nvContentPartPr>
              <p14:xfrm>
                <a:off x="3384904" y="1721773"/>
                <a:ext cx="443160" cy="292320"/>
              </p14:xfrm>
            </p:contentPart>
          </mc:Choice>
          <mc:Fallback xmlns="">
            <p:pic>
              <p:nvPicPr>
                <p:cNvPr id="22" name="インク 21">
                  <a:extLst>
                    <a:ext uri="{FF2B5EF4-FFF2-40B4-BE49-F238E27FC236}">
                      <a16:creationId xmlns:a16="http://schemas.microsoft.com/office/drawing/2014/main" id="{429880EF-B571-CF59-20D2-1B5ADC996CF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378784" y="1715293"/>
                  <a:ext cx="45540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3" name="インク 22">
                  <a:extLst>
                    <a:ext uri="{FF2B5EF4-FFF2-40B4-BE49-F238E27FC236}">
                      <a16:creationId xmlns:a16="http://schemas.microsoft.com/office/drawing/2014/main" id="{F905A59C-D3E5-CF22-AD94-FAD2D2163780}"/>
                    </a:ext>
                  </a:extLst>
                </p14:cNvPr>
                <p14:cNvContentPartPr/>
                <p14:nvPr/>
              </p14:nvContentPartPr>
              <p14:xfrm>
                <a:off x="3734104" y="1711333"/>
                <a:ext cx="98640" cy="66960"/>
              </p14:xfrm>
            </p:contentPart>
          </mc:Choice>
          <mc:Fallback xmlns="">
            <p:pic>
              <p:nvPicPr>
                <p:cNvPr id="23" name="インク 22">
                  <a:extLst>
                    <a:ext uri="{FF2B5EF4-FFF2-40B4-BE49-F238E27FC236}">
                      <a16:creationId xmlns:a16="http://schemas.microsoft.com/office/drawing/2014/main" id="{F905A59C-D3E5-CF22-AD94-FAD2D216378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727984" y="1705213"/>
                  <a:ext cx="1108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4" name="インク 23">
                  <a:extLst>
                    <a:ext uri="{FF2B5EF4-FFF2-40B4-BE49-F238E27FC236}">
                      <a16:creationId xmlns:a16="http://schemas.microsoft.com/office/drawing/2014/main" id="{95DC70C1-29A4-94B0-9CA3-3ACE8531FA51}"/>
                    </a:ext>
                  </a:extLst>
                </p14:cNvPr>
                <p14:cNvContentPartPr/>
                <p14:nvPr/>
              </p14:nvContentPartPr>
              <p14:xfrm>
                <a:off x="3725464" y="1722493"/>
                <a:ext cx="88200" cy="5796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95DC70C1-29A4-94B0-9CA3-3ACE8531FA5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719344" y="1716373"/>
                  <a:ext cx="1004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5" name="インク 24">
                  <a:extLst>
                    <a:ext uri="{FF2B5EF4-FFF2-40B4-BE49-F238E27FC236}">
                      <a16:creationId xmlns:a16="http://schemas.microsoft.com/office/drawing/2014/main" id="{4D1D6C7A-A3C9-BF82-1CFD-E30837F8F648}"/>
                    </a:ext>
                  </a:extLst>
                </p14:cNvPr>
                <p14:cNvContentPartPr/>
                <p14:nvPr/>
              </p14:nvContentPartPr>
              <p14:xfrm>
                <a:off x="3811504" y="1711333"/>
                <a:ext cx="29160" cy="1962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4D1D6C7A-A3C9-BF82-1CFD-E30837F8F64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805384" y="1705213"/>
                  <a:ext cx="4140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7" name="インク 46">
                  <a:extLst>
                    <a:ext uri="{FF2B5EF4-FFF2-40B4-BE49-F238E27FC236}">
                      <a16:creationId xmlns:a16="http://schemas.microsoft.com/office/drawing/2014/main" id="{07D54BE1-A734-903A-57ED-2A612B4167B9}"/>
                    </a:ext>
                  </a:extLst>
                </p14:cNvPr>
                <p14:cNvContentPartPr/>
                <p14:nvPr/>
              </p14:nvContentPartPr>
              <p14:xfrm>
                <a:off x="3375184" y="1778262"/>
                <a:ext cx="473400" cy="216000"/>
              </p14:xfrm>
            </p:contentPart>
          </mc:Choice>
          <mc:Fallback xmlns="">
            <p:pic>
              <p:nvPicPr>
                <p:cNvPr id="47" name="インク 46">
                  <a:extLst>
                    <a:ext uri="{FF2B5EF4-FFF2-40B4-BE49-F238E27FC236}">
                      <a16:creationId xmlns:a16="http://schemas.microsoft.com/office/drawing/2014/main" id="{07D54BE1-A734-903A-57ED-2A612B4167B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366184" y="1769262"/>
                  <a:ext cx="49104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8" name="インク 47">
                  <a:extLst>
                    <a:ext uri="{FF2B5EF4-FFF2-40B4-BE49-F238E27FC236}">
                      <a16:creationId xmlns:a16="http://schemas.microsoft.com/office/drawing/2014/main" id="{4DB0BF99-B105-0550-9698-A230DBCF3445}"/>
                    </a:ext>
                  </a:extLst>
                </p14:cNvPr>
                <p14:cNvContentPartPr/>
                <p14:nvPr/>
              </p14:nvContentPartPr>
              <p14:xfrm>
                <a:off x="3822664" y="1701942"/>
                <a:ext cx="48960" cy="203400"/>
              </p14:xfrm>
            </p:contentPart>
          </mc:Choice>
          <mc:Fallback xmlns="">
            <p:pic>
              <p:nvPicPr>
                <p:cNvPr id="48" name="インク 47">
                  <a:extLst>
                    <a:ext uri="{FF2B5EF4-FFF2-40B4-BE49-F238E27FC236}">
                      <a16:creationId xmlns:a16="http://schemas.microsoft.com/office/drawing/2014/main" id="{4DB0BF99-B105-0550-9698-A230DBCF344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814024" y="1692942"/>
                  <a:ext cx="6660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9" name="インク 48">
                  <a:extLst>
                    <a:ext uri="{FF2B5EF4-FFF2-40B4-BE49-F238E27FC236}">
                      <a16:creationId xmlns:a16="http://schemas.microsoft.com/office/drawing/2014/main" id="{4860F46C-CFA8-30BF-4C36-6AA4F4DAFA89}"/>
                    </a:ext>
                  </a:extLst>
                </p14:cNvPr>
                <p14:cNvContentPartPr/>
                <p14:nvPr/>
              </p14:nvContentPartPr>
              <p14:xfrm>
                <a:off x="3754264" y="1731462"/>
                <a:ext cx="58680" cy="7920"/>
              </p14:xfrm>
            </p:contentPart>
          </mc:Choice>
          <mc:Fallback xmlns="">
            <p:pic>
              <p:nvPicPr>
                <p:cNvPr id="49" name="インク 48">
                  <a:extLst>
                    <a:ext uri="{FF2B5EF4-FFF2-40B4-BE49-F238E27FC236}">
                      <a16:creationId xmlns:a16="http://schemas.microsoft.com/office/drawing/2014/main" id="{4860F46C-CFA8-30BF-4C36-6AA4F4DAFA8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745624" y="1722462"/>
                  <a:ext cx="763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51" name="インク 50">
                  <a:extLst>
                    <a:ext uri="{FF2B5EF4-FFF2-40B4-BE49-F238E27FC236}">
                      <a16:creationId xmlns:a16="http://schemas.microsoft.com/office/drawing/2014/main" id="{AB3D4417-B49C-1015-0DDE-4CC943B6C432}"/>
                    </a:ext>
                  </a:extLst>
                </p14:cNvPr>
                <p14:cNvContentPartPr/>
                <p14:nvPr/>
              </p14:nvContentPartPr>
              <p14:xfrm>
                <a:off x="3987904" y="1690062"/>
                <a:ext cx="1072080" cy="283320"/>
              </p14:xfrm>
            </p:contentPart>
          </mc:Choice>
          <mc:Fallback xmlns="">
            <p:pic>
              <p:nvPicPr>
                <p:cNvPr id="51" name="インク 50">
                  <a:extLst>
                    <a:ext uri="{FF2B5EF4-FFF2-40B4-BE49-F238E27FC236}">
                      <a16:creationId xmlns:a16="http://schemas.microsoft.com/office/drawing/2014/main" id="{AB3D4417-B49C-1015-0DDE-4CC943B6C43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978904" y="1681062"/>
                  <a:ext cx="108972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52" name="インク 51">
                  <a:extLst>
                    <a:ext uri="{FF2B5EF4-FFF2-40B4-BE49-F238E27FC236}">
                      <a16:creationId xmlns:a16="http://schemas.microsoft.com/office/drawing/2014/main" id="{65E4361B-904C-0B7D-E4C7-552B355C1D10}"/>
                    </a:ext>
                  </a:extLst>
                </p14:cNvPr>
                <p14:cNvContentPartPr/>
                <p14:nvPr/>
              </p14:nvContentPartPr>
              <p14:xfrm>
                <a:off x="4903024" y="1734702"/>
                <a:ext cx="156960" cy="279000"/>
              </p14:xfrm>
            </p:contentPart>
          </mc:Choice>
          <mc:Fallback xmlns="">
            <p:pic>
              <p:nvPicPr>
                <p:cNvPr id="52" name="インク 51">
                  <a:extLst>
                    <a:ext uri="{FF2B5EF4-FFF2-40B4-BE49-F238E27FC236}">
                      <a16:creationId xmlns:a16="http://schemas.microsoft.com/office/drawing/2014/main" id="{65E4361B-904C-0B7D-E4C7-552B355C1D1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894024" y="1725702"/>
                  <a:ext cx="17460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54" name="インク 53">
                  <a:extLst>
                    <a:ext uri="{FF2B5EF4-FFF2-40B4-BE49-F238E27FC236}">
                      <a16:creationId xmlns:a16="http://schemas.microsoft.com/office/drawing/2014/main" id="{D0E2D8D1-CAD0-B8A8-05BA-30196560A48F}"/>
                    </a:ext>
                  </a:extLst>
                </p14:cNvPr>
                <p14:cNvContentPartPr/>
                <p14:nvPr/>
              </p14:nvContentPartPr>
              <p14:xfrm>
                <a:off x="5213344" y="1731102"/>
                <a:ext cx="642600" cy="165600"/>
              </p14:xfrm>
            </p:contentPart>
          </mc:Choice>
          <mc:Fallback xmlns="">
            <p:pic>
              <p:nvPicPr>
                <p:cNvPr id="54" name="インク 53">
                  <a:extLst>
                    <a:ext uri="{FF2B5EF4-FFF2-40B4-BE49-F238E27FC236}">
                      <a16:creationId xmlns:a16="http://schemas.microsoft.com/office/drawing/2014/main" id="{D0E2D8D1-CAD0-B8A8-05BA-30196560A48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204704" y="1722102"/>
                  <a:ext cx="660240" cy="18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E0FED07B-79A4-099E-6150-E2686CFF63AB}"/>
              </a:ext>
            </a:extLst>
          </p:cNvPr>
          <p:cNvGrpSpPr/>
          <p:nvPr/>
        </p:nvGrpSpPr>
        <p:grpSpPr>
          <a:xfrm>
            <a:off x="6060064" y="1759182"/>
            <a:ext cx="1330920" cy="252000"/>
            <a:chOff x="6060064" y="1759182"/>
            <a:chExt cx="1330920" cy="25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1" name="インク 30">
                  <a:extLst>
                    <a:ext uri="{FF2B5EF4-FFF2-40B4-BE49-F238E27FC236}">
                      <a16:creationId xmlns:a16="http://schemas.microsoft.com/office/drawing/2014/main" id="{DB2E0398-C0A8-024B-4B78-CF5AAE32284E}"/>
                    </a:ext>
                  </a:extLst>
                </p14:cNvPr>
                <p14:cNvContentPartPr/>
                <p14:nvPr/>
              </p14:nvContentPartPr>
              <p14:xfrm>
                <a:off x="6060064" y="1768213"/>
                <a:ext cx="1265400" cy="207360"/>
              </p14:xfrm>
            </p:contentPart>
          </mc:Choice>
          <mc:Fallback xmlns="">
            <p:pic>
              <p:nvPicPr>
                <p:cNvPr id="31" name="インク 30">
                  <a:extLst>
                    <a:ext uri="{FF2B5EF4-FFF2-40B4-BE49-F238E27FC236}">
                      <a16:creationId xmlns:a16="http://schemas.microsoft.com/office/drawing/2014/main" id="{DB2E0398-C0A8-024B-4B78-CF5AAE32284E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053944" y="1762093"/>
                  <a:ext cx="127764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2" name="インク 31">
                  <a:extLst>
                    <a:ext uri="{FF2B5EF4-FFF2-40B4-BE49-F238E27FC236}">
                      <a16:creationId xmlns:a16="http://schemas.microsoft.com/office/drawing/2014/main" id="{E108E046-D543-EF97-949A-1E9C87DF1165}"/>
                    </a:ext>
                  </a:extLst>
                </p14:cNvPr>
                <p14:cNvContentPartPr/>
                <p14:nvPr/>
              </p14:nvContentPartPr>
              <p14:xfrm>
                <a:off x="7140064" y="1867213"/>
                <a:ext cx="250920" cy="110160"/>
              </p14:xfrm>
            </p:contentPart>
          </mc:Choice>
          <mc:Fallback xmlns="">
            <p:pic>
              <p:nvPicPr>
                <p:cNvPr id="32" name="インク 31">
                  <a:extLst>
                    <a:ext uri="{FF2B5EF4-FFF2-40B4-BE49-F238E27FC236}">
                      <a16:creationId xmlns:a16="http://schemas.microsoft.com/office/drawing/2014/main" id="{E108E046-D543-EF97-949A-1E9C87DF116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133944" y="1861093"/>
                  <a:ext cx="2631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56" name="インク 55">
                  <a:extLst>
                    <a:ext uri="{FF2B5EF4-FFF2-40B4-BE49-F238E27FC236}">
                      <a16:creationId xmlns:a16="http://schemas.microsoft.com/office/drawing/2014/main" id="{F9DF0BED-552E-2414-531B-F827DFE5D54F}"/>
                    </a:ext>
                  </a:extLst>
                </p14:cNvPr>
                <p14:cNvContentPartPr/>
                <p14:nvPr/>
              </p14:nvContentPartPr>
              <p14:xfrm>
                <a:off x="6108664" y="1759182"/>
                <a:ext cx="1275120" cy="252000"/>
              </p14:xfrm>
            </p:contentPart>
          </mc:Choice>
          <mc:Fallback xmlns="">
            <p:pic>
              <p:nvPicPr>
                <p:cNvPr id="56" name="インク 55">
                  <a:extLst>
                    <a:ext uri="{FF2B5EF4-FFF2-40B4-BE49-F238E27FC236}">
                      <a16:creationId xmlns:a16="http://schemas.microsoft.com/office/drawing/2014/main" id="{F9DF0BED-552E-2414-531B-F827DFE5D54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100024" y="1750182"/>
                  <a:ext cx="129276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58" name="インク 57">
                  <a:extLst>
                    <a:ext uri="{FF2B5EF4-FFF2-40B4-BE49-F238E27FC236}">
                      <a16:creationId xmlns:a16="http://schemas.microsoft.com/office/drawing/2014/main" id="{38AE846B-8E10-9C59-8B04-784489238C1D}"/>
                    </a:ext>
                  </a:extLst>
                </p14:cNvPr>
                <p14:cNvContentPartPr/>
                <p14:nvPr/>
              </p14:nvContentPartPr>
              <p14:xfrm>
                <a:off x="7150144" y="1848102"/>
                <a:ext cx="225360" cy="149040"/>
              </p14:xfrm>
            </p:contentPart>
          </mc:Choice>
          <mc:Fallback xmlns="">
            <p:pic>
              <p:nvPicPr>
                <p:cNvPr id="58" name="インク 57">
                  <a:extLst>
                    <a:ext uri="{FF2B5EF4-FFF2-40B4-BE49-F238E27FC236}">
                      <a16:creationId xmlns:a16="http://schemas.microsoft.com/office/drawing/2014/main" id="{38AE846B-8E10-9C59-8B04-784489238C1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141504" y="1839102"/>
                  <a:ext cx="243000" cy="166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60" name="インク 59">
                <a:extLst>
                  <a:ext uri="{FF2B5EF4-FFF2-40B4-BE49-F238E27FC236}">
                    <a16:creationId xmlns:a16="http://schemas.microsoft.com/office/drawing/2014/main" id="{9AED7C42-869E-F62D-0683-13213BA60933}"/>
                  </a:ext>
                </a:extLst>
              </p14:cNvPr>
              <p14:cNvContentPartPr/>
              <p14:nvPr/>
            </p14:nvContentPartPr>
            <p14:xfrm>
              <a:off x="8365144" y="1760262"/>
              <a:ext cx="1109880" cy="213480"/>
            </p14:xfrm>
          </p:contentPart>
        </mc:Choice>
        <mc:Fallback xmlns="">
          <p:pic>
            <p:nvPicPr>
              <p:cNvPr id="60" name="インク 59">
                <a:extLst>
                  <a:ext uri="{FF2B5EF4-FFF2-40B4-BE49-F238E27FC236}">
                    <a16:creationId xmlns:a16="http://schemas.microsoft.com/office/drawing/2014/main" id="{9AED7C42-869E-F62D-0683-13213BA60933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8356504" y="1751622"/>
                <a:ext cx="1127520" cy="23112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音频 8">
            <a:extLst>
              <a:ext uri="{FF2B5EF4-FFF2-40B4-BE49-F238E27FC236}">
                <a16:creationId xmlns:a16="http://schemas.microsoft.com/office/drawing/2014/main" id="{484A82F8-4CFD-6CA8-9139-47FB062E6C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756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1434"/>
    </mc:Choice>
    <mc:Fallback>
      <p:transition spd="slow" advTm="914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65C43B-DC04-2B6F-9E3F-061DF521B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736" y="1183939"/>
            <a:ext cx="10058400" cy="530598"/>
          </a:xfrm>
        </p:spPr>
        <p:txBody>
          <a:bodyPr/>
          <a:lstStyle/>
          <a:p>
            <a:r>
              <a:rPr lang="en" altLang="zh-CN" sz="4800" b="1" dirty="0">
                <a:effectLst/>
                <a:latin typeface="STHupo" panose="02010800040101010101" pitchFamily="2" charset="-122"/>
                <a:ea typeface="STHupo" panose="02010800040101010101" pitchFamily="2" charset="-122"/>
              </a:rPr>
              <a:t>Quiz Questions</a:t>
            </a:r>
            <a:r>
              <a:rPr lang="zh-CN" altLang="en-US" sz="4800" b="1" dirty="0">
                <a:effectLst/>
                <a:latin typeface="STHupo" panose="02010800040101010101" pitchFamily="2" charset="-122"/>
                <a:ea typeface="STHupo" panose="02010800040101010101" pitchFamily="2" charset="-122"/>
              </a:rPr>
              <a:t> </a:t>
            </a:r>
            <a:r>
              <a:rPr lang="en-US" altLang="zh-CN" sz="4800" b="1" dirty="0">
                <a:effectLst/>
                <a:latin typeface="STHupo" panose="02010800040101010101" pitchFamily="2" charset="-122"/>
                <a:ea typeface="STHupo" panose="02010800040101010101" pitchFamily="2" charset="-122"/>
              </a:rPr>
              <a:t>1</a:t>
            </a:r>
            <a:br>
              <a:rPr lang="en" altLang="zh-CN" sz="4800" b="1" dirty="0">
                <a:effectLst/>
                <a:latin typeface="Helvetica Neue" panose="02000503000000020004" pitchFamily="2" charset="0"/>
              </a:rPr>
            </a:b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5B01BC-8E15-F9B3-125F-EA8E5A126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732" y="1809328"/>
            <a:ext cx="10472468" cy="4503506"/>
          </a:xfrm>
        </p:spPr>
        <p:txBody>
          <a:bodyPr/>
          <a:lstStyle/>
          <a:p>
            <a:r>
              <a:rPr lang="en" altLang="zh-CN" sz="2400" b="1" dirty="0"/>
              <a:t>What is the main theme of the song "As Long as You Love Me"?</a:t>
            </a:r>
            <a:endParaRPr lang="en" altLang="zh-CN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" altLang="zh-CN" sz="2400" dirty="0"/>
              <a:t>A) Jealousy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altLang="zh-CN" sz="2400" dirty="0"/>
              <a:t>B) Unconditional love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altLang="zh-CN" sz="2400" dirty="0"/>
              <a:t>C) Regret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altLang="zh-CN" sz="2400" dirty="0"/>
              <a:t>D) Betrayal</a:t>
            </a:r>
          </a:p>
          <a:p>
            <a:endParaRPr kumimoji="1" lang="zh-CN" altLang="en-US" dirty="0"/>
          </a:p>
        </p:txBody>
      </p:sp>
      <p:pic>
        <p:nvPicPr>
          <p:cNvPr id="4100" name="Picture 4" descr="问题答案插画-问题答案手绘-问题答案卡通图-摄图新视界">
            <a:extLst>
              <a:ext uri="{FF2B5EF4-FFF2-40B4-BE49-F238E27FC236}">
                <a16:creationId xmlns:a16="http://schemas.microsoft.com/office/drawing/2014/main" id="{0D593AFB-0CCA-3579-4FC8-7DE4C8F73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15" y="2408800"/>
            <a:ext cx="4855953" cy="388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音频 10">
            <a:extLst>
              <a:ext uri="{FF2B5EF4-FFF2-40B4-BE49-F238E27FC236}">
                <a16:creationId xmlns:a16="http://schemas.microsoft.com/office/drawing/2014/main" id="{69B843C9-0C24-C9DC-7075-1727F67D64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55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496"/>
    </mc:Choice>
    <mc:Fallback>
      <p:transition spd="slow" advTm="11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419E3D9-C5FB-41A9-B6D2-DFB210BB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7909BF-1DF7-4ACE-8F58-6CF719BB2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E8BEDB-0BBC-4F21-9CFB-8530D664C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D6D676-6F2F-4446-9935-2D8D03821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9BAEA2B-9C25-4B43-8C9A-A9D0C3E9B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1FC5F3A-7F1A-4EE8-A913-C8E96ACC3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420551B3-B4DA-48EE-988C-4FAEAEB5C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6F40FBDA-CEB1-40F0-9AB9-BD9C402D7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图片 6" descr="图示&#10;&#10;低可信度描述已自动生成">
            <a:extLst>
              <a:ext uri="{FF2B5EF4-FFF2-40B4-BE49-F238E27FC236}">
                <a16:creationId xmlns:a16="http://schemas.microsoft.com/office/drawing/2014/main" id="{C6204CDF-C6A2-70FB-6913-2D4877A130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t="24640" b="1320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CFF10A9-48A8-49DE-BCC0-36CD4D617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69" y="1267730"/>
            <a:ext cx="9576262" cy="430795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9E6EC7A-73F0-4AA6-8CCE-7492D8F65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68" y="1267730"/>
            <a:ext cx="9576262" cy="4307950"/>
          </a:xfrm>
          <a:prstGeom prst="rect">
            <a:avLst/>
          </a:prstGeom>
          <a:solidFill>
            <a:srgbClr val="FF3BC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344D4FE-ABEF-4230-9E4E-AD5782FC7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8C88CE5-6863-56BE-AF5A-1249141AD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32" y="2091263"/>
            <a:ext cx="8652938" cy="24615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kumimoji="1" lang="en-US" altLang="zh-CN" sz="6800" b="1" cap="all" spc="-100" dirty="0">
                <a:solidFill>
                  <a:schemeClr val="tx1"/>
                </a:solidFill>
              </a:rPr>
              <a:t>Answer</a:t>
            </a:r>
            <a:r>
              <a:rPr kumimoji="1" lang="zh-CN" altLang="en-US" sz="6800" b="1" cap="all" spc="-100" dirty="0">
                <a:solidFill>
                  <a:schemeClr val="tx1"/>
                </a:solidFill>
              </a:rPr>
              <a:t>  </a:t>
            </a:r>
            <a:r>
              <a:rPr kumimoji="1" lang="en-US" altLang="zh-CN" sz="6800" b="1" cap="all" spc="-1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BF011E-AAB0-9B38-83B8-2FAF94008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9532" y="4623127"/>
            <a:ext cx="8655200" cy="45720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kumimoji="1" lang="en-US" altLang="zh-CN" sz="1800" spc="8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325F979-D3F9-4926-81B7-7ACCB31A5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15C5619-4C7E-C646-2600-9DF012CC7B31}"/>
              </a:ext>
            </a:extLst>
          </p:cNvPr>
          <p:cNvSpPr txBox="1"/>
          <p:nvPr/>
        </p:nvSpPr>
        <p:spPr>
          <a:xfrm>
            <a:off x="7351776" y="3133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pic>
        <p:nvPicPr>
          <p:cNvPr id="37" name="音频 36">
            <a:extLst>
              <a:ext uri="{FF2B5EF4-FFF2-40B4-BE49-F238E27FC236}">
                <a16:creationId xmlns:a16="http://schemas.microsoft.com/office/drawing/2014/main" id="{57DE3DF7-5998-500F-EF71-AD948F711B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2993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9088"/>
    </mc:Choice>
    <mc:Fallback>
      <p:transition spd="slow" advTm="90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32B8D8-9E9F-2518-52A8-042335A83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574" y="702277"/>
            <a:ext cx="10676626" cy="1000664"/>
          </a:xfrm>
        </p:spPr>
        <p:txBody>
          <a:bodyPr/>
          <a:lstStyle/>
          <a:p>
            <a:pPr algn="ctr"/>
            <a:r>
              <a:rPr lang="en" altLang="zh-CN" sz="4800" b="1" dirty="0">
                <a:effectLst/>
                <a:latin typeface="STHupo" panose="02010800040101010101" pitchFamily="2" charset="-122"/>
                <a:ea typeface="STHupo" panose="02010800040101010101" pitchFamily="2" charset="-122"/>
              </a:rPr>
              <a:t>Quiz Questions 2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C9B117-213A-16B7-489D-36B8547D7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1905920"/>
            <a:ext cx="10676626" cy="4503506"/>
          </a:xfrm>
        </p:spPr>
        <p:txBody>
          <a:bodyPr/>
          <a:lstStyle/>
          <a:p>
            <a:r>
              <a:rPr lang="en" altLang="zh-CN" sz="2800" b="1" dirty="0"/>
              <a:t>What does the protagonist of the song express a willingness to overlook?</a:t>
            </a:r>
            <a:endParaRPr lang="en" altLang="zh-CN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" altLang="zh-CN" sz="2800" dirty="0"/>
              <a:t>A) The partner's personality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altLang="zh-CN" sz="2800" dirty="0"/>
              <a:t>B) Any potential obstacles or concerns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altLang="zh-CN" sz="2800" dirty="0"/>
              <a:t>C) The partner's family background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altLang="zh-CN" sz="2800" dirty="0"/>
              <a:t>D) The distance between them</a:t>
            </a:r>
          </a:p>
          <a:p>
            <a:endParaRPr kumimoji="1" lang="zh-CN" altLang="en-US" dirty="0"/>
          </a:p>
        </p:txBody>
      </p:sp>
      <p:pic>
        <p:nvPicPr>
          <p:cNvPr id="5122" name="Picture 2" descr="问题答案插画-问题答案手绘-问题答案卡通图-摄图新视界">
            <a:extLst>
              <a:ext uri="{FF2B5EF4-FFF2-40B4-BE49-F238E27FC236}">
                <a16:creationId xmlns:a16="http://schemas.microsoft.com/office/drawing/2014/main" id="{63C4EAE3-9761-EF6E-E37C-3847CB524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322" y="3312543"/>
            <a:ext cx="3871104" cy="3096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音频 7">
            <a:extLst>
              <a:ext uri="{FF2B5EF4-FFF2-40B4-BE49-F238E27FC236}">
                <a16:creationId xmlns:a16="http://schemas.microsoft.com/office/drawing/2014/main" id="{BB8710BA-C773-4A99-574D-64899AB9B9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394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06"/>
    </mc:Choice>
    <mc:Fallback>
      <p:transition spd="slow" advTm="65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419E3D9-C5FB-41A9-B6D2-DFB210BB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7909BF-1DF7-4ACE-8F58-6CF719BB2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E8BEDB-0BBC-4F21-9CFB-8530D664C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1D6D676-6F2F-4446-9935-2D8D03821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BAEA2B-9C25-4B43-8C9A-A9D0C3E9B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1FC5F3A-7F1A-4EE8-A913-C8E96ACC3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420551B3-B4DA-48EE-988C-4FAEAEB5C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F40FBDA-CEB1-40F0-9AB9-BD9C402D7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图片 3" descr="图示&#10;&#10;低可信度描述已自动生成">
            <a:extLst>
              <a:ext uri="{FF2B5EF4-FFF2-40B4-BE49-F238E27FC236}">
                <a16:creationId xmlns:a16="http://schemas.microsoft.com/office/drawing/2014/main" id="{0265A36B-ECE7-EDDE-146B-1BD5C2D140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t="24640" b="1320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CFF10A9-48A8-49DE-BCC0-36CD4D617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69" y="1267730"/>
            <a:ext cx="9576262" cy="430795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9E6EC7A-73F0-4AA6-8CCE-7492D8F65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68" y="1267730"/>
            <a:ext cx="9576262" cy="4307950"/>
          </a:xfrm>
          <a:prstGeom prst="rect">
            <a:avLst/>
          </a:prstGeom>
          <a:solidFill>
            <a:srgbClr val="FF3BC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344D4FE-ABEF-4230-9E4E-AD5782FC7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546A792-07E5-FE39-364E-02472C220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32" y="2091263"/>
            <a:ext cx="8652938" cy="24615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kumimoji="1" lang="en-US" altLang="zh-CN" sz="6800" b="1" cap="all" spc="-100" dirty="0">
                <a:solidFill>
                  <a:schemeClr val="tx1"/>
                </a:solidFill>
              </a:rPr>
              <a:t>Answer B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D85A6C-9828-E4CB-D294-DA03F5442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9532" y="4623127"/>
            <a:ext cx="8655200" cy="45720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kumimoji="1" lang="en-US" altLang="zh-CN" sz="1800" spc="8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325F979-D3F9-4926-81B7-7ACCB31A5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zh-CN" altLang="en-US"/>
          </a:p>
        </p:txBody>
      </p:sp>
      <p:pic>
        <p:nvPicPr>
          <p:cNvPr id="31" name="音频 30">
            <a:extLst>
              <a:ext uri="{FF2B5EF4-FFF2-40B4-BE49-F238E27FC236}">
                <a16:creationId xmlns:a16="http://schemas.microsoft.com/office/drawing/2014/main" id="{DABB59B9-C9AC-9ACD-ED83-BE9D159F22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928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6901"/>
    </mc:Choice>
    <mc:Fallback>
      <p:transition spd="slow" advTm="69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F4E67F-6B40-6C91-7894-5EAC079FE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63" y="400495"/>
            <a:ext cx="10058400" cy="1371600"/>
          </a:xfrm>
        </p:spPr>
        <p:txBody>
          <a:bodyPr/>
          <a:lstStyle/>
          <a:p>
            <a:pPr algn="ctr"/>
            <a:r>
              <a:rPr lang="en" altLang="zh-CN" sz="4800" b="1" dirty="0">
                <a:effectLst/>
                <a:latin typeface="STHupo" panose="02010800040101010101" pitchFamily="2" charset="-122"/>
                <a:ea typeface="STHupo" panose="02010800040101010101" pitchFamily="2" charset="-122"/>
              </a:rPr>
              <a:t>Quiz Questions 3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943419-9458-3E4C-FA50-871BF69BE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963" y="1772095"/>
            <a:ext cx="10593237" cy="4361688"/>
          </a:xfrm>
        </p:spPr>
        <p:txBody>
          <a:bodyPr/>
          <a:lstStyle/>
          <a:p>
            <a:r>
              <a:rPr lang="en" altLang="zh-CN" sz="2800" b="1" dirty="0"/>
              <a:t>In "As Long as You Love Me," what is emphasized as the strongest force in a relationship?</a:t>
            </a:r>
            <a:endParaRPr lang="en" altLang="zh-CN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" altLang="zh-CN" sz="2800" dirty="0"/>
              <a:t>A) Trust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altLang="zh-CN" sz="2800" dirty="0"/>
              <a:t>B) Communication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altLang="zh-CN" sz="2800" dirty="0"/>
              <a:t>C) The power of love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altLang="zh-CN" sz="2800" dirty="0"/>
              <a:t>D) Financial stability</a:t>
            </a:r>
          </a:p>
          <a:p>
            <a:pPr marL="0" indent="0">
              <a:buNone/>
            </a:pPr>
            <a:endParaRPr kumimoji="1" lang="zh-CN" altLang="en-US" dirty="0"/>
          </a:p>
        </p:txBody>
      </p:sp>
      <p:pic>
        <p:nvPicPr>
          <p:cNvPr id="6146" name="Picture 2" descr="问题答案插画-问题答案手绘-问题答案卡通图-摄图新视界">
            <a:extLst>
              <a:ext uri="{FF2B5EF4-FFF2-40B4-BE49-F238E27FC236}">
                <a16:creationId xmlns:a16="http://schemas.microsoft.com/office/drawing/2014/main" id="{C51749CF-2361-528D-EE4D-33EA5DEB7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639" y="2962656"/>
            <a:ext cx="4368561" cy="3494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音频 8">
            <a:extLst>
              <a:ext uri="{FF2B5EF4-FFF2-40B4-BE49-F238E27FC236}">
                <a16:creationId xmlns:a16="http://schemas.microsoft.com/office/drawing/2014/main" id="{F99EFCA3-61F7-F98B-543B-85E847D27D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19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29"/>
    </mc:Choice>
    <mc:Fallback>
      <p:transition spd="slow" advTm="54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419E3D9-C5FB-41A9-B6D2-DFB210BB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7909BF-1DF7-4ACE-8F58-6CF719BB2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E8BEDB-0BBC-4F21-9CFB-8530D664C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1D6D676-6F2F-4446-9935-2D8D03821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BAEA2B-9C25-4B43-8C9A-A9D0C3E9B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1FC5F3A-7F1A-4EE8-A913-C8E96ACC3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420551B3-B4DA-48EE-988C-4FAEAEB5C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F40FBDA-CEB1-40F0-9AB9-BD9C402D7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图片 3" descr="图示&#10;&#10;低可信度描述已自动生成">
            <a:extLst>
              <a:ext uri="{FF2B5EF4-FFF2-40B4-BE49-F238E27FC236}">
                <a16:creationId xmlns:a16="http://schemas.microsoft.com/office/drawing/2014/main" id="{FAA2F67A-5334-D4CC-0C6B-1549D8536D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t="24640" b="1320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CFF10A9-48A8-49DE-BCC0-36CD4D617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69" y="1267730"/>
            <a:ext cx="9576262" cy="430795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9E6EC7A-73F0-4AA6-8CCE-7492D8F65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68" y="1267730"/>
            <a:ext cx="9576262" cy="4307950"/>
          </a:xfrm>
          <a:prstGeom prst="rect">
            <a:avLst/>
          </a:prstGeom>
          <a:solidFill>
            <a:srgbClr val="FF3BC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344D4FE-ABEF-4230-9E4E-AD5782FC7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BFCCFC5-4846-8E91-96D8-AAD891D2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32" y="2091263"/>
            <a:ext cx="8652938" cy="24615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kumimoji="1" lang="en-US" altLang="zh-CN" sz="6800" b="1" cap="all" spc="-100" dirty="0"/>
              <a:t>Answer C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5D4AB8-7DD1-7103-2E8F-3CED4FB14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9532" y="4623127"/>
            <a:ext cx="8655200" cy="45720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kumimoji="1" lang="en-US" altLang="zh-CN" sz="1800" spc="8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325F979-D3F9-4926-81B7-7ACCB31A5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zh-CN" altLang="en-US"/>
          </a:p>
        </p:txBody>
      </p:sp>
      <p:pic>
        <p:nvPicPr>
          <p:cNvPr id="21" name="音频 20">
            <a:extLst>
              <a:ext uri="{FF2B5EF4-FFF2-40B4-BE49-F238E27FC236}">
                <a16:creationId xmlns:a16="http://schemas.microsoft.com/office/drawing/2014/main" id="{DA2A7153-572C-7D51-5A2F-A58D313848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2385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4906"/>
    </mc:Choice>
    <mc:Fallback>
      <p:transition spd="slow" advTm="49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67EC7D-0CE5-78BB-B3F0-6C3DD4E31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880" y="601726"/>
            <a:ext cx="10058400" cy="947853"/>
          </a:xfrm>
        </p:spPr>
        <p:txBody>
          <a:bodyPr/>
          <a:lstStyle/>
          <a:p>
            <a:pPr algn="ctr"/>
            <a:r>
              <a:rPr kumimoji="1" lang="en" altLang="zh-CN" dirty="0">
                <a:latin typeface="STHupo" panose="02010800040101010101" pitchFamily="2" charset="-122"/>
                <a:ea typeface="STHupo" panose="02010800040101010101" pitchFamily="2" charset="-122"/>
              </a:rPr>
              <a:t>Lyrics scramble 1</a:t>
            </a:r>
            <a:endParaRPr kumimoji="1" lang="zh-CN" altLang="en-US" dirty="0">
              <a:latin typeface="STHupo" panose="02010800040101010101" pitchFamily="2" charset="-122"/>
              <a:ea typeface="STHupo" panose="02010800040101010101" pitchFamily="2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4B1B076-7FEF-65D7-D357-3F3614F32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12" y="1792769"/>
            <a:ext cx="10602686" cy="2438762"/>
          </a:xfrm>
        </p:spPr>
        <p:txBody>
          <a:bodyPr/>
          <a:lstStyle/>
          <a:p>
            <a:pPr marL="0" indent="0">
              <a:buNone/>
            </a:pPr>
            <a:r>
              <a:rPr kumimoji="1" lang="en" altLang="zh-CN" sz="2400" b="1" u="sng" dirty="0"/>
              <a:t>Rearrange the following sentences in the correct order.</a:t>
            </a:r>
          </a:p>
          <a:p>
            <a:pPr marL="0" indent="0">
              <a:buNone/>
            </a:pPr>
            <a:endParaRPr kumimoji="1" lang="en" altLang="zh-CN" sz="2400" b="1" dirty="0"/>
          </a:p>
          <a:p>
            <a:pPr marL="0" indent="0">
              <a:buNone/>
            </a:pPr>
            <a:r>
              <a:rPr kumimoji="1" lang="en" altLang="zh-CN" sz="2400" b="1" dirty="0"/>
              <a:t>Q1 (always / loneliness/mine/a/friend / of / been / although / has)</a:t>
            </a:r>
          </a:p>
          <a:p>
            <a:pPr marL="0" indent="0">
              <a:buNone/>
            </a:pPr>
            <a:endParaRPr kumimoji="1" lang="en" altLang="zh-CN" sz="2400" b="1" dirty="0"/>
          </a:p>
          <a:p>
            <a:pPr marL="0" indent="0">
              <a:buNone/>
            </a:pPr>
            <a:r>
              <a:rPr kumimoji="1" lang="en" altLang="zh-CN" sz="2400" b="1" dirty="0"/>
              <a:t>Q2 (say / crazy / people/blind / I’m / that / and / am / I)</a:t>
            </a:r>
          </a:p>
          <a:p>
            <a:pPr marL="0" indent="0">
              <a:buNone/>
            </a:pPr>
            <a:endParaRPr kumimoji="1" lang="en" altLang="zh-CN" sz="2400" b="1" dirty="0"/>
          </a:p>
          <a:p>
            <a:pPr marL="0" indent="0">
              <a:buNone/>
            </a:pPr>
            <a:r>
              <a:rPr kumimoji="1" lang="en" altLang="zh-CN" sz="2400" b="1" dirty="0"/>
              <a:t>Q3 (matter / really / on / the / run / if / you 're/doesn't / it)</a:t>
            </a:r>
          </a:p>
          <a:p>
            <a:pPr marL="0" indent="0">
              <a:buNone/>
            </a:pPr>
            <a:endParaRPr kumimoji="1" lang="en" altLang="zh-CN" sz="2400" b="1" dirty="0"/>
          </a:p>
        </p:txBody>
      </p:sp>
      <p:pic>
        <p:nvPicPr>
          <p:cNvPr id="13" name="音频 12">
            <a:extLst>
              <a:ext uri="{FF2B5EF4-FFF2-40B4-BE49-F238E27FC236}">
                <a16:creationId xmlns:a16="http://schemas.microsoft.com/office/drawing/2014/main" id="{A309BD97-B771-7B82-6833-89BE4E528A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275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074"/>
    </mc:Choice>
    <mc:Fallback>
      <p:transition spd="slow" advTm="480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DAD23F-4984-C093-D5E7-45B493A87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192" y="887203"/>
            <a:ext cx="10640008" cy="951722"/>
          </a:xfrm>
        </p:spPr>
        <p:txBody>
          <a:bodyPr/>
          <a:lstStyle/>
          <a:p>
            <a:pPr algn="ctr"/>
            <a:r>
              <a:rPr kumimoji="1" lang="en-US" altLang="zh-CN" dirty="0">
                <a:latin typeface="STHupo" panose="02010800040101010101" pitchFamily="2" charset="-122"/>
                <a:ea typeface="STHupo" panose="02010800040101010101" pitchFamily="2" charset="-122"/>
              </a:rPr>
              <a:t>Answer</a:t>
            </a:r>
            <a:endParaRPr kumimoji="1" lang="zh-CN" altLang="en-US" dirty="0">
              <a:latin typeface="STHupo" panose="02010800040101010101" pitchFamily="2" charset="-122"/>
              <a:ea typeface="STHupo" panose="02010800040101010101" pitchFamily="2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A80A7D-B18C-BC5E-E2F1-CE248835D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86" y="2210611"/>
            <a:ext cx="9403867" cy="685800"/>
          </a:xfrm>
        </p:spPr>
        <p:txBody>
          <a:bodyPr/>
          <a:lstStyle/>
          <a:p>
            <a:pPr marL="0" indent="0">
              <a:buNone/>
            </a:pPr>
            <a:r>
              <a:rPr kumimoji="1" lang="en" altLang="zh-CN" sz="2800" b="1" dirty="0"/>
              <a:t>Q1 </a:t>
            </a:r>
            <a:r>
              <a:rPr kumimoji="1" lang="en" altLang="zh-CN" sz="2800" b="1" u="sng" dirty="0"/>
              <a:t>Although loneliness has always been a friend of mine</a:t>
            </a:r>
          </a:p>
          <a:p>
            <a:pPr marL="0" indent="0">
              <a:buNone/>
            </a:pPr>
            <a:endParaRPr kumimoji="1" lang="en" altLang="zh-CN" sz="2800" b="1" dirty="0"/>
          </a:p>
          <a:p>
            <a:pPr marL="0" indent="0">
              <a:buNone/>
            </a:pPr>
            <a:r>
              <a:rPr kumimoji="1" lang="en" altLang="zh-CN" sz="2800" b="1" dirty="0"/>
              <a:t>Q2 </a:t>
            </a:r>
            <a:r>
              <a:rPr kumimoji="1" lang="en" altLang="zh-CN" sz="2800" b="1" u="sng" dirty="0"/>
              <a:t>People say I'm crazy and that I am blind</a:t>
            </a:r>
          </a:p>
          <a:p>
            <a:pPr marL="0" indent="0">
              <a:buNone/>
            </a:pPr>
            <a:endParaRPr kumimoji="1" lang="en" altLang="zh-CN" sz="2800" b="1" u="sng" dirty="0"/>
          </a:p>
          <a:p>
            <a:pPr marL="0" indent="0">
              <a:buNone/>
            </a:pPr>
            <a:r>
              <a:rPr kumimoji="1" lang="en" altLang="zh-CN" sz="2800" b="1" dirty="0"/>
              <a:t>Q3 </a:t>
            </a:r>
            <a:r>
              <a:rPr kumimoji="1" lang="en" altLang="zh-CN" sz="2800" b="1" u="sng" dirty="0"/>
              <a:t>It really doesn't matter if you're on the run</a:t>
            </a:r>
            <a:endParaRPr kumimoji="1" lang="zh-CN" altLang="en-US" sz="2800" b="1" u="sng" dirty="0"/>
          </a:p>
          <a:p>
            <a:pPr marL="0" indent="0">
              <a:buNone/>
            </a:pPr>
            <a:endParaRPr kumimoji="1" lang="en" altLang="zh-CN" sz="2400" b="1" dirty="0"/>
          </a:p>
          <a:p>
            <a:pPr marL="0" indent="0">
              <a:buNone/>
            </a:pPr>
            <a:endParaRPr kumimoji="1" lang="en" altLang="zh-CN" sz="2400" b="1" dirty="0"/>
          </a:p>
          <a:p>
            <a:endParaRPr kumimoji="1" lang="zh-CN" altLang="en-US" b="1" dirty="0"/>
          </a:p>
        </p:txBody>
      </p:sp>
      <p:pic>
        <p:nvPicPr>
          <p:cNvPr id="8" name="音频 7">
            <a:extLst>
              <a:ext uri="{FF2B5EF4-FFF2-40B4-BE49-F238E27FC236}">
                <a16:creationId xmlns:a16="http://schemas.microsoft.com/office/drawing/2014/main" id="{4E27DA6F-8207-C180-4C07-4C67B92E90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875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944"/>
    </mc:Choice>
    <mc:Fallback>
      <p:transition spd="slow" advTm="309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1419E3D9-C5FB-41A9-B6D2-DFB210BB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367909BF-1DF7-4ACE-8F58-6CF719BB2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7181" name="Rectangle 7180">
            <a:extLst>
              <a:ext uri="{FF2B5EF4-FFF2-40B4-BE49-F238E27FC236}">
                <a16:creationId xmlns:a16="http://schemas.microsoft.com/office/drawing/2014/main" id="{89E8BEDB-0BBC-4F21-9CFB-8530D664C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grpSp>
        <p:nvGrpSpPr>
          <p:cNvPr id="7183" name="Group 7182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7184" name="Straight Connector 7183">
              <a:extLst>
                <a:ext uri="{FF2B5EF4-FFF2-40B4-BE49-F238E27FC236}">
                  <a16:creationId xmlns:a16="http://schemas.microsoft.com/office/drawing/2014/main" id="{51D6D676-6F2F-4446-9935-2D8D03821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85" name="Straight Connector 7184">
              <a:extLst>
                <a:ext uri="{FF2B5EF4-FFF2-40B4-BE49-F238E27FC236}">
                  <a16:creationId xmlns:a16="http://schemas.microsoft.com/office/drawing/2014/main" id="{E9BAEA2B-9C25-4B43-8C9A-A9D0C3E9B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86" name="Straight Connector 7185">
              <a:extLst>
                <a:ext uri="{FF2B5EF4-FFF2-40B4-BE49-F238E27FC236}">
                  <a16:creationId xmlns:a16="http://schemas.microsoft.com/office/drawing/2014/main" id="{21FC5F3A-7F1A-4EE8-A913-C8E96ACC3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88" name="Rectangle 7187">
            <a:extLst>
              <a:ext uri="{FF2B5EF4-FFF2-40B4-BE49-F238E27FC236}">
                <a16:creationId xmlns:a16="http://schemas.microsoft.com/office/drawing/2014/main" id="{420551B3-B4DA-48EE-988C-4FAEAEB5C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Backstreet Boys">
            <a:extLst>
              <a:ext uri="{FF2B5EF4-FFF2-40B4-BE49-F238E27FC236}">
                <a16:creationId xmlns:a16="http://schemas.microsoft.com/office/drawing/2014/main" id="{9046BEA0-076B-E0A3-087B-C491C790AB5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4"/>
          <a:stretch/>
        </p:blipFill>
        <p:spPr bwMode="auto">
          <a:xfrm>
            <a:off x="20" y="-22"/>
            <a:ext cx="12191977" cy="685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90" name="Rectangle 7189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205D29B-F0BD-918F-63BF-75603AC40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777138">
            <a:off x="-922790" y="3095451"/>
            <a:ext cx="13072789" cy="16741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83000"/>
              </a:lnSpc>
            </a:pPr>
            <a:r>
              <a:rPr kumimoji="1" lang="en-US" altLang="zh-CN" sz="6000" b="1" cap="all" spc="-100" dirty="0">
                <a:solidFill>
                  <a:schemeClr val="bg1"/>
                </a:solidFill>
                <a:latin typeface="Baoli SC" panose="02010600040101010101" pitchFamily="2" charset="-122"/>
                <a:ea typeface="Baoli SC" panose="02010600040101010101" pitchFamily="2" charset="-122"/>
              </a:rPr>
              <a:t>Thank you for your listening</a:t>
            </a:r>
          </a:p>
        </p:txBody>
      </p:sp>
      <p:sp>
        <p:nvSpPr>
          <p:cNvPr id="7192" name="Rectangle 7191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731935" y="1397930"/>
            <a:ext cx="6858003" cy="4062128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音频 8">
            <a:extLst>
              <a:ext uri="{FF2B5EF4-FFF2-40B4-BE49-F238E27FC236}">
                <a16:creationId xmlns:a16="http://schemas.microsoft.com/office/drawing/2014/main" id="{E473A53E-617C-F889-0064-90BE1F506A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834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565"/>
    </mc:Choice>
    <mc:Fallback>
      <p:transition spd="slow" advTm="245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8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Savon">
      <a:majorFont>
        <a:latin typeface="Microsoft YaHei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Microsoft YaHei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2044</TotalTime>
  <Words>1537</Words>
  <Application>Microsoft Macintosh PowerPoint</Application>
  <PresentationFormat>宽屏</PresentationFormat>
  <Paragraphs>205</Paragraphs>
  <Slides>23</Slides>
  <Notes>3</Notes>
  <HiddenSlides>0</HiddenSlides>
  <MMClips>19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DengXian</vt:lpstr>
      <vt:lpstr>STHupo</vt:lpstr>
      <vt:lpstr>Microsoft YaHei</vt:lpstr>
      <vt:lpstr>Baoli SC</vt:lpstr>
      <vt:lpstr>Microsoft YaHei Light</vt:lpstr>
      <vt:lpstr>游ゴシック</vt:lpstr>
      <vt:lpstr>APPLE CHANCERY</vt:lpstr>
      <vt:lpstr>Arial</vt:lpstr>
      <vt:lpstr>Garamond</vt:lpstr>
      <vt:lpstr>Helvetica Neue</vt:lpstr>
      <vt:lpstr>SavonVTI</vt:lpstr>
      <vt:lpstr>PowerPoint 演示文稿</vt:lpstr>
      <vt:lpstr>PowerPoint 演示文稿</vt:lpstr>
      <vt:lpstr>Artist Introduction  </vt:lpstr>
      <vt:lpstr>Song Overview                         —As Long as You Love Me </vt:lpstr>
      <vt:lpstr>Main Concept     Love:     </vt:lpstr>
      <vt:lpstr>New Vocabulary</vt:lpstr>
      <vt:lpstr>PowerPoint 演示文稿</vt:lpstr>
      <vt:lpstr>Watch the video with gap fills</vt:lpstr>
      <vt:lpstr>PowerPoint 演示文稿</vt:lpstr>
      <vt:lpstr>PowerPoint 演示文稿</vt:lpstr>
      <vt:lpstr>PowerPoint 演示文稿</vt:lpstr>
      <vt:lpstr>PowerPoint 演示文稿</vt:lpstr>
      <vt:lpstr>Pronunciation challenge</vt:lpstr>
      <vt:lpstr>PowerPoint 演示文稿</vt:lpstr>
      <vt:lpstr>Quiz Questions 1 </vt:lpstr>
      <vt:lpstr>Answer  B</vt:lpstr>
      <vt:lpstr>Quiz Questions 2</vt:lpstr>
      <vt:lpstr>Answer B</vt:lpstr>
      <vt:lpstr>Quiz Questions 3</vt:lpstr>
      <vt:lpstr>Answer C</vt:lpstr>
      <vt:lpstr>Lyrics scramble 1</vt:lpstr>
      <vt:lpstr>Answer</vt:lpstr>
      <vt:lpstr>Thank you for your listening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WU JINGYAO</dc:creator>
  <cp:lastModifiedBy>WU JINGYAO</cp:lastModifiedBy>
  <cp:revision>9</cp:revision>
  <dcterms:created xsi:type="dcterms:W3CDTF">2024-08-30T05:59:25Z</dcterms:created>
  <dcterms:modified xsi:type="dcterms:W3CDTF">2024-09-02T05:31:15Z</dcterms:modified>
</cp:coreProperties>
</file>