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legreya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hGObDgW2G0fhZhm6jSkXqWTERu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legreya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legreya-bold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3.jp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3.jp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9966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1761580" y="3027933"/>
            <a:ext cx="14764841" cy="230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3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Uptown Funk</a:t>
            </a:r>
            <a:r>
              <a:rPr b="1" i="0" lang="en-US" sz="1403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1" i="0" sz="1403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831326" y="5654893"/>
            <a:ext cx="12625348" cy="987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735" u="none" cap="none" strike="noStrike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Mark Ronson  ft.Bruno Mars</a:t>
            </a:r>
            <a:endParaRPr b="1" i="0" sz="5735" u="none" cap="none" strike="noStrike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9296400" y="9062060"/>
            <a:ext cx="1262534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Yuri,Tesshu,Yuki</a:t>
            </a:r>
            <a:endParaRPr b="1" i="0" sz="4000" u="none" cap="none" strike="noStrike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77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29966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pic>
        <p:nvPicPr>
          <p:cNvPr id="94" name="Google Shape;94;p2" title="Mark Ronson - Uptown Funk (Official Video) ft. Bruno Mars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90713" y="182530"/>
            <a:ext cx="14565312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3644481" y="8215605"/>
            <a:ext cx="1107077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funky!​</a:t>
            </a:r>
            <a:endParaRPr b="1" sz="1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16897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102" name="Google Shape;102;p3"/>
          <p:cNvGrpSpPr/>
          <p:nvPr/>
        </p:nvGrpSpPr>
        <p:grpSpPr>
          <a:xfrm>
            <a:off x="1596375" y="1339204"/>
            <a:ext cx="7547625" cy="8452495"/>
            <a:chOff x="0" y="-38100"/>
            <a:chExt cx="1773390" cy="1076713"/>
          </a:xfrm>
        </p:grpSpPr>
        <p:sp>
          <p:nvSpPr>
            <p:cNvPr id="103" name="Google Shape;103;p3"/>
            <p:cNvSpPr/>
            <p:nvPr/>
          </p:nvSpPr>
          <p:spPr>
            <a:xfrm>
              <a:off x="0" y="0"/>
              <a:ext cx="1773390" cy="1038613"/>
            </a:xfrm>
            <a:custGeom>
              <a:rect b="b" l="l" r="r" t="t"/>
              <a:pathLst>
                <a:path extrusionOk="0" h="1038613" w="1773390">
                  <a:moveTo>
                    <a:pt x="52313" y="0"/>
                  </a:moveTo>
                  <a:lnTo>
                    <a:pt x="1721077" y="0"/>
                  </a:lnTo>
                  <a:cubicBezTo>
                    <a:pt x="1749968" y="0"/>
                    <a:pt x="1773390" y="23421"/>
                    <a:pt x="1773390" y="52313"/>
                  </a:cubicBezTo>
                  <a:lnTo>
                    <a:pt x="1773390" y="986300"/>
                  </a:lnTo>
                  <a:cubicBezTo>
                    <a:pt x="1773390" y="1000174"/>
                    <a:pt x="1767878" y="1013480"/>
                    <a:pt x="1758067" y="1023291"/>
                  </a:cubicBezTo>
                  <a:cubicBezTo>
                    <a:pt x="1748257" y="1033101"/>
                    <a:pt x="1734951" y="1038613"/>
                    <a:pt x="1721077" y="1038613"/>
                  </a:cubicBezTo>
                  <a:lnTo>
                    <a:pt x="52313" y="1038613"/>
                  </a:lnTo>
                  <a:cubicBezTo>
                    <a:pt x="23421" y="1038613"/>
                    <a:pt x="0" y="1015192"/>
                    <a:pt x="0" y="986300"/>
                  </a:cubicBezTo>
                  <a:lnTo>
                    <a:pt x="0" y="52313"/>
                  </a:lnTo>
                  <a:cubicBezTo>
                    <a:pt x="0" y="23421"/>
                    <a:pt x="23421" y="0"/>
                    <a:pt x="52313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 txBox="1"/>
            <p:nvPr/>
          </p:nvSpPr>
          <p:spPr>
            <a:xfrm>
              <a:off x="0" y="-38100"/>
              <a:ext cx="1773390" cy="1076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925" lIns="56925" spcFirstLastPara="1" rIns="56925" wrap="square" tIns="5692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3"/>
          <p:cNvGrpSpPr/>
          <p:nvPr/>
        </p:nvGrpSpPr>
        <p:grpSpPr>
          <a:xfrm>
            <a:off x="2325120" y="734463"/>
            <a:ext cx="6090133" cy="1508579"/>
            <a:chOff x="0" y="-38100"/>
            <a:chExt cx="1430937" cy="354455"/>
          </a:xfrm>
        </p:grpSpPr>
        <p:sp>
          <p:nvSpPr>
            <p:cNvPr id="106" name="Google Shape;106;p3"/>
            <p:cNvSpPr/>
            <p:nvPr/>
          </p:nvSpPr>
          <p:spPr>
            <a:xfrm>
              <a:off x="0" y="0"/>
              <a:ext cx="1430937" cy="316355"/>
            </a:xfrm>
            <a:custGeom>
              <a:rect b="b" l="l" r="r" t="t"/>
              <a:pathLst>
                <a:path extrusionOk="0" h="316355" w="1430937">
                  <a:moveTo>
                    <a:pt x="64832" y="0"/>
                  </a:moveTo>
                  <a:lnTo>
                    <a:pt x="1366105" y="0"/>
                  </a:lnTo>
                  <a:cubicBezTo>
                    <a:pt x="1401911" y="0"/>
                    <a:pt x="1430937" y="29026"/>
                    <a:pt x="1430937" y="64832"/>
                  </a:cubicBezTo>
                  <a:lnTo>
                    <a:pt x="1430937" y="251522"/>
                  </a:lnTo>
                  <a:cubicBezTo>
                    <a:pt x="1430937" y="268717"/>
                    <a:pt x="1424107" y="285207"/>
                    <a:pt x="1411949" y="297366"/>
                  </a:cubicBezTo>
                  <a:cubicBezTo>
                    <a:pt x="1399790" y="309524"/>
                    <a:pt x="1383300" y="316355"/>
                    <a:pt x="1366105" y="316355"/>
                  </a:cubicBezTo>
                  <a:lnTo>
                    <a:pt x="64832" y="316355"/>
                  </a:lnTo>
                  <a:cubicBezTo>
                    <a:pt x="47638" y="316355"/>
                    <a:pt x="31147" y="309524"/>
                    <a:pt x="18989" y="297366"/>
                  </a:cubicBezTo>
                  <a:cubicBezTo>
                    <a:pt x="6831" y="285207"/>
                    <a:pt x="0" y="268717"/>
                    <a:pt x="0" y="251522"/>
                  </a:cubicBezTo>
                  <a:lnTo>
                    <a:pt x="0" y="64832"/>
                  </a:lnTo>
                  <a:cubicBezTo>
                    <a:pt x="0" y="47638"/>
                    <a:pt x="6831" y="31147"/>
                    <a:pt x="18989" y="18989"/>
                  </a:cubicBezTo>
                  <a:cubicBezTo>
                    <a:pt x="31147" y="6831"/>
                    <a:pt x="47638" y="0"/>
                    <a:pt x="64832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 txBox="1"/>
            <p:nvPr/>
          </p:nvSpPr>
          <p:spPr>
            <a:xfrm>
              <a:off x="0" y="-38100"/>
              <a:ext cx="1430937" cy="354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925" lIns="56925" spcFirstLastPara="1" rIns="56925" wrap="square" tIns="5692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3"/>
          <p:cNvSpPr txBox="1"/>
          <p:nvPr/>
        </p:nvSpPr>
        <p:spPr>
          <a:xfrm>
            <a:off x="2133600" y="2635649"/>
            <a:ext cx="6705145" cy="5820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this song was released on November 10,2014 by Mark Ronson.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50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50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this song means like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"stylish and cool funk will cheer you up!"</a:t>
            </a:r>
            <a:endParaRPr/>
          </a:p>
        </p:txBody>
      </p:sp>
      <p:sp>
        <p:nvSpPr>
          <p:cNvPr id="109" name="Google Shape;109;p3"/>
          <p:cNvSpPr txBox="1"/>
          <p:nvPr/>
        </p:nvSpPr>
        <p:spPr>
          <a:xfrm>
            <a:off x="2700626" y="1108443"/>
            <a:ext cx="5442940" cy="1913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song about…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4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ptown Funk - Wikipedia" id="110" name="Google Shape;110;p3"/>
          <p:cNvPicPr preferRelativeResize="0"/>
          <p:nvPr/>
        </p:nvPicPr>
        <p:blipFill rotWithShape="1">
          <a:blip r:embed="rId4">
            <a:alphaModFix/>
          </a:blip>
          <a:srcRect b="4425" l="16000" r="17333" t="4907"/>
          <a:stretch/>
        </p:blipFill>
        <p:spPr>
          <a:xfrm>
            <a:off x="10910411" y="1108443"/>
            <a:ext cx="5624990" cy="764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117" name="Google Shape;117;p4"/>
          <p:cNvGrpSpPr/>
          <p:nvPr/>
        </p:nvGrpSpPr>
        <p:grpSpPr>
          <a:xfrm>
            <a:off x="9025387" y="3220667"/>
            <a:ext cx="8183823" cy="5039420"/>
            <a:chOff x="0" y="-38100"/>
            <a:chExt cx="1773390" cy="1076713"/>
          </a:xfrm>
        </p:grpSpPr>
        <p:sp>
          <p:nvSpPr>
            <p:cNvPr id="118" name="Google Shape;118;p4"/>
            <p:cNvSpPr/>
            <p:nvPr/>
          </p:nvSpPr>
          <p:spPr>
            <a:xfrm>
              <a:off x="0" y="0"/>
              <a:ext cx="1773390" cy="1038613"/>
            </a:xfrm>
            <a:custGeom>
              <a:rect b="b" l="l" r="r" t="t"/>
              <a:pathLst>
                <a:path extrusionOk="0" h="1038613" w="1773390">
                  <a:moveTo>
                    <a:pt x="52313" y="0"/>
                  </a:moveTo>
                  <a:lnTo>
                    <a:pt x="1721077" y="0"/>
                  </a:lnTo>
                  <a:cubicBezTo>
                    <a:pt x="1749968" y="0"/>
                    <a:pt x="1773390" y="23421"/>
                    <a:pt x="1773390" y="52313"/>
                  </a:cubicBezTo>
                  <a:lnTo>
                    <a:pt x="1773390" y="986300"/>
                  </a:lnTo>
                  <a:cubicBezTo>
                    <a:pt x="1773390" y="1000174"/>
                    <a:pt x="1767878" y="1013480"/>
                    <a:pt x="1758067" y="1023291"/>
                  </a:cubicBezTo>
                  <a:cubicBezTo>
                    <a:pt x="1748257" y="1033101"/>
                    <a:pt x="1734951" y="1038613"/>
                    <a:pt x="1721077" y="1038613"/>
                  </a:cubicBezTo>
                  <a:lnTo>
                    <a:pt x="52313" y="1038613"/>
                  </a:lnTo>
                  <a:cubicBezTo>
                    <a:pt x="23421" y="1038613"/>
                    <a:pt x="0" y="1015192"/>
                    <a:pt x="0" y="986300"/>
                  </a:cubicBezTo>
                  <a:lnTo>
                    <a:pt x="0" y="52313"/>
                  </a:lnTo>
                  <a:cubicBezTo>
                    <a:pt x="0" y="23421"/>
                    <a:pt x="23421" y="0"/>
                    <a:pt x="52313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 txBox="1"/>
            <p:nvPr/>
          </p:nvSpPr>
          <p:spPr>
            <a:xfrm>
              <a:off x="0" y="-38100"/>
              <a:ext cx="1773390" cy="1076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925" lIns="56925" spcFirstLastPara="1" rIns="56925" wrap="square" tIns="5692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4"/>
          <p:cNvSpPr txBox="1"/>
          <p:nvPr/>
        </p:nvSpPr>
        <p:spPr>
          <a:xfrm>
            <a:off x="9220183" y="3878220"/>
            <a:ext cx="7794229" cy="3909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was born in 1985,Octorber,8th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From : Honolulu in Hawaii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His Father is Drummer.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His mother is Hula Dancer.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His name come from Bruno Sammartino who is pro-wrestler.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3679043" y="549641"/>
            <a:ext cx="10929913" cy="14196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</a:t>
            </a:r>
            <a:r>
              <a:rPr b="1" lang="en-US" sz="880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 Bruno Mars</a:t>
            </a:r>
            <a:endParaRPr sz="816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runo Mars Wallpaper 24k Magic - Live Wallpaper HD" id="122" name="Google Shape;122;p4"/>
          <p:cNvPicPr preferRelativeResize="0"/>
          <p:nvPr/>
        </p:nvPicPr>
        <p:blipFill rotWithShape="1">
          <a:blip r:embed="rId4">
            <a:alphaModFix/>
          </a:blip>
          <a:srcRect b="0" l="22500" r="22500" t="0"/>
          <a:stretch/>
        </p:blipFill>
        <p:spPr>
          <a:xfrm>
            <a:off x="932480" y="2485319"/>
            <a:ext cx="6631094" cy="678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129" name="Google Shape;129;p5"/>
          <p:cNvGrpSpPr/>
          <p:nvPr/>
        </p:nvGrpSpPr>
        <p:grpSpPr>
          <a:xfrm>
            <a:off x="1978052" y="2462464"/>
            <a:ext cx="14331896" cy="7176836"/>
            <a:chOff x="0" y="-38100"/>
            <a:chExt cx="3774656" cy="1642903"/>
          </a:xfrm>
        </p:grpSpPr>
        <p:sp>
          <p:nvSpPr>
            <p:cNvPr id="130" name="Google Shape;130;p5"/>
            <p:cNvSpPr/>
            <p:nvPr/>
          </p:nvSpPr>
          <p:spPr>
            <a:xfrm>
              <a:off x="0" y="0"/>
              <a:ext cx="3774656" cy="1604803"/>
            </a:xfrm>
            <a:custGeom>
              <a:rect b="b" l="l" r="r" t="t"/>
              <a:pathLst>
                <a:path extrusionOk="0" h="1604803" w="3774656">
                  <a:moveTo>
                    <a:pt x="27550" y="0"/>
                  </a:moveTo>
                  <a:lnTo>
                    <a:pt x="3747106" y="0"/>
                  </a:lnTo>
                  <a:cubicBezTo>
                    <a:pt x="3754413" y="0"/>
                    <a:pt x="3761420" y="2903"/>
                    <a:pt x="3766586" y="8069"/>
                  </a:cubicBezTo>
                  <a:cubicBezTo>
                    <a:pt x="3771753" y="13236"/>
                    <a:pt x="3774656" y="20243"/>
                    <a:pt x="3774656" y="27550"/>
                  </a:cubicBezTo>
                  <a:lnTo>
                    <a:pt x="3774656" y="1577254"/>
                  </a:lnTo>
                  <a:cubicBezTo>
                    <a:pt x="3774656" y="1592469"/>
                    <a:pt x="3762321" y="1604803"/>
                    <a:pt x="3747106" y="1604803"/>
                  </a:cubicBezTo>
                  <a:lnTo>
                    <a:pt x="27550" y="1604803"/>
                  </a:lnTo>
                  <a:cubicBezTo>
                    <a:pt x="20243" y="1604803"/>
                    <a:pt x="13236" y="1601901"/>
                    <a:pt x="8069" y="1596734"/>
                  </a:cubicBezTo>
                  <a:cubicBezTo>
                    <a:pt x="2903" y="1591568"/>
                    <a:pt x="0" y="1584560"/>
                    <a:pt x="0" y="1577254"/>
                  </a:cubicBezTo>
                  <a:lnTo>
                    <a:pt x="0" y="27550"/>
                  </a:lnTo>
                  <a:cubicBezTo>
                    <a:pt x="0" y="20243"/>
                    <a:pt x="2903" y="13236"/>
                    <a:pt x="8069" y="8069"/>
                  </a:cubicBezTo>
                  <a:cubicBezTo>
                    <a:pt x="13236" y="2903"/>
                    <a:pt x="20243" y="0"/>
                    <a:pt x="27550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0" y="-38100"/>
              <a:ext cx="3774656" cy="16429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5"/>
          <p:cNvSpPr txBox="1"/>
          <p:nvPr/>
        </p:nvSpPr>
        <p:spPr>
          <a:xfrm>
            <a:off x="2743200" y="2925760"/>
            <a:ext cx="12555011" cy="69942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 he grew up , his interest of music has shifted to a mix of reggae hip hop and R&amp;B.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g0t a lot of attention as solo artist as the result of a hit of [Nothin on you] B.O.B and [Billionare] Travie McCoy.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recent years , he has worked as a duo , Silk Sonic which form with Anderson Paak , and releasing [Leave the door open] in 2021.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3918390" y="857250"/>
            <a:ext cx="10451219" cy="13473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His career</a:t>
            </a:r>
            <a:endParaRPr/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140" name="Google Shape;140;p6"/>
          <p:cNvGrpSpPr/>
          <p:nvPr/>
        </p:nvGrpSpPr>
        <p:grpSpPr>
          <a:xfrm>
            <a:off x="1423493" y="3622493"/>
            <a:ext cx="4947308" cy="759007"/>
            <a:chOff x="0" y="-38100"/>
            <a:chExt cx="1302995" cy="1176737"/>
          </a:xfrm>
        </p:grpSpPr>
        <p:sp>
          <p:nvSpPr>
            <p:cNvPr id="141" name="Google Shape;141;p6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6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6"/>
          <p:cNvSpPr txBox="1"/>
          <p:nvPr/>
        </p:nvSpPr>
        <p:spPr>
          <a:xfrm>
            <a:off x="2443396" y="3629119"/>
            <a:ext cx="3879135" cy="6787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the lazy song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3679044" y="847725"/>
            <a:ext cx="10929913" cy="1332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﻿hit songs</a:t>
            </a:r>
            <a:endParaRPr/>
          </a:p>
        </p:txBody>
      </p:sp>
      <p:sp>
        <p:nvSpPr>
          <p:cNvPr id="145" name="Google Shape;145;p6"/>
          <p:cNvSpPr txBox="1"/>
          <p:nvPr/>
        </p:nvSpPr>
        <p:spPr>
          <a:xfrm>
            <a:off x="1507204" y="2822880"/>
            <a:ext cx="4779885" cy="1888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2010</a:t>
            </a:r>
            <a:endParaRPr sz="54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1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6"/>
          <p:cNvGrpSpPr/>
          <p:nvPr/>
        </p:nvGrpSpPr>
        <p:grpSpPr>
          <a:xfrm>
            <a:off x="6781800" y="3647068"/>
            <a:ext cx="4947308" cy="759007"/>
            <a:chOff x="0" y="-38100"/>
            <a:chExt cx="1302995" cy="1176737"/>
          </a:xfrm>
        </p:grpSpPr>
        <p:sp>
          <p:nvSpPr>
            <p:cNvPr id="147" name="Google Shape;147;p6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6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6"/>
          <p:cNvSpPr txBox="1"/>
          <p:nvPr/>
        </p:nvSpPr>
        <p:spPr>
          <a:xfrm>
            <a:off x="7133739" y="3629119"/>
            <a:ext cx="4790446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just the way you are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6865511" y="2822880"/>
            <a:ext cx="4779885" cy="902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2010</a:t>
            </a:r>
            <a:endParaRPr sz="54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6"/>
          <p:cNvGrpSpPr/>
          <p:nvPr/>
        </p:nvGrpSpPr>
        <p:grpSpPr>
          <a:xfrm>
            <a:off x="12140106" y="3622493"/>
            <a:ext cx="4947308" cy="759007"/>
            <a:chOff x="0" y="-38100"/>
            <a:chExt cx="1302995" cy="1176737"/>
          </a:xfrm>
        </p:grpSpPr>
        <p:sp>
          <p:nvSpPr>
            <p:cNvPr id="152" name="Google Shape;152;p6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6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6"/>
          <p:cNvSpPr txBox="1"/>
          <p:nvPr/>
        </p:nvSpPr>
        <p:spPr>
          <a:xfrm>
            <a:off x="13753075" y="3615327"/>
            <a:ext cx="2132286" cy="6787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treasure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12223817" y="2798305"/>
            <a:ext cx="4779885" cy="902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2012</a:t>
            </a:r>
            <a:endParaRPr sz="54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6"/>
          <p:cNvGrpSpPr/>
          <p:nvPr/>
        </p:nvGrpSpPr>
        <p:grpSpPr>
          <a:xfrm>
            <a:off x="1423493" y="6505790"/>
            <a:ext cx="4947308" cy="759007"/>
            <a:chOff x="0" y="-38100"/>
            <a:chExt cx="1302995" cy="1176737"/>
          </a:xfrm>
        </p:grpSpPr>
        <p:sp>
          <p:nvSpPr>
            <p:cNvPr id="157" name="Google Shape;157;p6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6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6"/>
          <p:cNvSpPr txBox="1"/>
          <p:nvPr/>
        </p:nvSpPr>
        <p:spPr>
          <a:xfrm>
            <a:off x="1743083" y="6501633"/>
            <a:ext cx="4775000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when I was your man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1507204" y="5706177"/>
            <a:ext cx="4779885" cy="902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2012</a:t>
            </a:r>
            <a:endParaRPr/>
          </a:p>
        </p:txBody>
      </p:sp>
      <p:grpSp>
        <p:nvGrpSpPr>
          <p:cNvPr id="161" name="Google Shape;161;p6"/>
          <p:cNvGrpSpPr/>
          <p:nvPr/>
        </p:nvGrpSpPr>
        <p:grpSpPr>
          <a:xfrm>
            <a:off x="6781800" y="6530365"/>
            <a:ext cx="4947308" cy="759007"/>
            <a:chOff x="0" y="-38100"/>
            <a:chExt cx="1302995" cy="1176737"/>
          </a:xfrm>
        </p:grpSpPr>
        <p:sp>
          <p:nvSpPr>
            <p:cNvPr id="162" name="Google Shape;162;p6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6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6"/>
          <p:cNvSpPr txBox="1"/>
          <p:nvPr/>
        </p:nvSpPr>
        <p:spPr>
          <a:xfrm>
            <a:off x="7611981" y="6501633"/>
            <a:ext cx="4527865" cy="138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that's what I like</a:t>
            </a:r>
            <a:endParaRPr/>
          </a:p>
          <a:p>
            <a:pPr indent="0" lvl="0" marL="0" marR="0" rtl="0" algn="l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50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6865511" y="5706177"/>
            <a:ext cx="4779885" cy="1888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/>
          </a:p>
          <a:p>
            <a:pPr indent="0" lvl="0" marL="0" marR="0" rtl="0" algn="ctr">
              <a:lnSpc>
                <a:spcPct val="141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" name="Google Shape;166;p6"/>
          <p:cNvGrpSpPr/>
          <p:nvPr/>
        </p:nvGrpSpPr>
        <p:grpSpPr>
          <a:xfrm>
            <a:off x="12140106" y="6505790"/>
            <a:ext cx="4947308" cy="759007"/>
            <a:chOff x="0" y="-38100"/>
            <a:chExt cx="1302995" cy="1176737"/>
          </a:xfrm>
        </p:grpSpPr>
        <p:sp>
          <p:nvSpPr>
            <p:cNvPr id="167" name="Google Shape;167;p6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6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6"/>
          <p:cNvSpPr txBox="1"/>
          <p:nvPr/>
        </p:nvSpPr>
        <p:spPr>
          <a:xfrm>
            <a:off x="13548198" y="6509407"/>
            <a:ext cx="3879135" cy="6787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24K magic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12223817" y="5681602"/>
            <a:ext cx="4779885" cy="902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/>
          </a:p>
        </p:txBody>
      </p:sp>
      <p:pic>
        <p:nvPicPr>
          <p:cNvPr id="171" name="Google Shape;17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302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sp>
        <p:nvSpPr>
          <p:cNvPr id="177" name="Google Shape;177;p7"/>
          <p:cNvSpPr/>
          <p:nvPr/>
        </p:nvSpPr>
        <p:spPr>
          <a:xfrm>
            <a:off x="3339731" y="3024058"/>
            <a:ext cx="914400" cy="914400"/>
          </a:xfrm>
          <a:prstGeom prst="smileyFace">
            <a:avLst>
              <a:gd fmla="val 4653" name="adj"/>
            </a:avLst>
          </a:prstGeom>
          <a:solidFill>
            <a:schemeClr val="accent1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6351652" y="3024000"/>
            <a:ext cx="914400" cy="914400"/>
          </a:xfrm>
          <a:prstGeom prst="smileyFace">
            <a:avLst>
              <a:gd fmla="val 4653" name="adj"/>
            </a:avLst>
          </a:prstGeom>
          <a:solidFill>
            <a:schemeClr val="accent1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9680302" y="3031674"/>
            <a:ext cx="914400" cy="914400"/>
          </a:xfrm>
          <a:prstGeom prst="smileyFace">
            <a:avLst>
              <a:gd fmla="val 4653" name="adj"/>
            </a:avLst>
          </a:prstGeom>
          <a:solidFill>
            <a:schemeClr val="accent1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12807999" y="3031713"/>
            <a:ext cx="914400" cy="914400"/>
          </a:xfrm>
          <a:prstGeom prst="smileyFace">
            <a:avLst>
              <a:gd fmla="val 4653" name="adj"/>
            </a:avLst>
          </a:prstGeom>
          <a:solidFill>
            <a:schemeClr val="accent1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1536888" y="6483614"/>
            <a:ext cx="13725267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 　　 </a:t>
            </a:r>
            <a:r>
              <a:rPr lang="en-US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Don  believe me      　  just watch           come on     </a:t>
            </a:r>
            <a:endParaRPr sz="4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    　　 Don  believe me           just watch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                        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271065" y="4385073"/>
            <a:ext cx="1243871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　　</a:t>
            </a:r>
            <a:r>
              <a:rPr lang="en-US" sz="4000">
                <a:solidFill>
                  <a:srgbClr val="944606"/>
                </a:solidFill>
                <a:latin typeface="Calibri"/>
                <a:ea typeface="Calibri"/>
                <a:cs typeface="Calibri"/>
                <a:sym typeface="Calibri"/>
              </a:rPr>
              <a:t>cause uptown　</a:t>
            </a: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　　　 </a:t>
            </a:r>
            <a:r>
              <a:rPr lang="en-US" sz="4000">
                <a:solidFill>
                  <a:srgbClr val="944606"/>
                </a:solidFill>
                <a:latin typeface="Calibri"/>
                <a:ea typeface="Calibri"/>
                <a:cs typeface="Calibri"/>
                <a:sym typeface="Calibri"/>
              </a:rPr>
              <a:t>funk gon'</a:t>
            </a: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　　　　　</a:t>
            </a:r>
            <a:r>
              <a:rPr lang="en-US" sz="4000">
                <a:solidFill>
                  <a:srgbClr val="944606"/>
                </a:solidFill>
                <a:latin typeface="Calibri"/>
                <a:ea typeface="Calibri"/>
                <a:cs typeface="Calibri"/>
                <a:sym typeface="Calibri"/>
              </a:rPr>
              <a:t>give it to you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1535073" y="5172734"/>
            <a:ext cx="1197512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lang="en-US" sz="4000">
                <a:solidFill>
                  <a:srgbClr val="944606"/>
                </a:solidFill>
                <a:latin typeface="Calibri"/>
                <a:ea typeface="Calibri"/>
                <a:cs typeface="Calibri"/>
                <a:sym typeface="Calibri"/>
              </a:rPr>
              <a:t> saterday  night    and  we               in the spot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6320626" y="535925"/>
            <a:ext cx="719210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RHYTHM</a:t>
            </a:r>
            <a:endParaRPr/>
          </a:p>
        </p:txBody>
      </p:sp>
      <p:pic>
        <p:nvPicPr>
          <p:cNvPr id="185" name="Google Shape;18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802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/>
          <p:nvPr/>
        </p:nvSpPr>
        <p:spPr>
          <a:xfrm>
            <a:off x="29966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pic>
        <p:nvPicPr>
          <p:cNvPr id="191" name="Google Shape;191;p8" title="Mark Ronson - Uptown Funk (Official Video) ft. Bruno Mars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62138" y="1754155"/>
            <a:ext cx="14565312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/>
        </p:nvSpPr>
        <p:spPr>
          <a:xfrm>
            <a:off x="2415756" y="-485483"/>
            <a:ext cx="13513933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​</a:t>
            </a:r>
            <a:r>
              <a:rPr b="1" lang="en-US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gap-fill listening test</a:t>
            </a:r>
            <a:endParaRPr b="1" sz="9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441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199" name="Google Shape;199;p9"/>
          <p:cNvGrpSpPr/>
          <p:nvPr/>
        </p:nvGrpSpPr>
        <p:grpSpPr>
          <a:xfrm>
            <a:off x="379057" y="230643"/>
            <a:ext cx="17186984" cy="9822190"/>
            <a:chOff x="0" y="-38100"/>
            <a:chExt cx="4321649" cy="2205567"/>
          </a:xfrm>
        </p:grpSpPr>
        <p:sp>
          <p:nvSpPr>
            <p:cNvPr id="200" name="Google Shape;200;p9"/>
            <p:cNvSpPr/>
            <p:nvPr/>
          </p:nvSpPr>
          <p:spPr>
            <a:xfrm>
              <a:off x="46923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28575">
              <a:solidFill>
                <a:schemeClr val="dk1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9"/>
          <p:cNvSpPr txBox="1"/>
          <p:nvPr/>
        </p:nvSpPr>
        <p:spPr>
          <a:xfrm>
            <a:off x="864403" y="699718"/>
            <a:ext cx="8606311" cy="88947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[Intro]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(Doh)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[Verse 1]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hit, that ice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cold</a:t>
            </a:r>
            <a:endParaRPr sz="3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Michelle Pfeiffer, that white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gold</a:t>
            </a:r>
            <a:endParaRPr sz="3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one for them hood girls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Them good girls,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straight</a:t>
            </a: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masterpieces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Stylin', wilin', livin' it up in the city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Got Chucks on with Saint Laurent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Gotta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kiss</a:t>
            </a:r>
            <a:r>
              <a:rPr lang="en-US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myself, I'm so pretty</a:t>
            </a:r>
            <a:endParaRPr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[Refrain]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I'm too hot (Hot damn)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(Doh)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Uh, call the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police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and the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fireman</a:t>
            </a:r>
            <a:endParaRPr sz="3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(Doh-doh-doh, doh-doh-doh, doh-doh)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I'm too hot (Hot damn)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(Doh-doh-doh, doh-doh-doh, doh-doh)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8817408" y="1136037"/>
            <a:ext cx="8472778" cy="846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a dragon wanna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retire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I'm too hot (Hot damn)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(Doh-doh-doh, doh-doh-doh, doh-doh)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Say my name, you know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who I 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I'm too hot (Hot damn)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(Doh-doh-doh, doh-doh, doh, doh)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my band 'bout that money,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break it down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[Pre-Chorus]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Girls hit your hallelujah (Woo)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Girls hit your hallelujah (Woo)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Girls hit your hallelujah (Woo)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'Cause uptown funk gon' give it to you (Woo)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('Cause uptown funk gon' give it to you)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'Cause uptown funk gon' give it to you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Saturday night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and we in the spot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Don't believe me, just </a:t>
            </a:r>
            <a:r>
              <a:rPr lang="en-US" sz="34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watch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come on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" name="Google Shape;204;p9"/>
          <p:cNvCxnSpPr/>
          <p:nvPr/>
        </p:nvCxnSpPr>
        <p:spPr>
          <a:xfrm>
            <a:off x="8370433" y="842963"/>
            <a:ext cx="51319" cy="8997043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5" name="Google Shape;20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368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211" name="Google Shape;211;p10"/>
          <p:cNvGrpSpPr/>
          <p:nvPr/>
        </p:nvGrpSpPr>
        <p:grpSpPr>
          <a:xfrm>
            <a:off x="3276600" y="3920266"/>
            <a:ext cx="4692644" cy="2055438"/>
            <a:chOff x="0" y="-38100"/>
            <a:chExt cx="1302995" cy="1176737"/>
          </a:xfrm>
        </p:grpSpPr>
        <p:sp>
          <p:nvSpPr>
            <p:cNvPr id="212" name="Google Shape;212;p10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0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10"/>
          <p:cNvSpPr txBox="1"/>
          <p:nvPr/>
        </p:nvSpPr>
        <p:spPr>
          <a:xfrm>
            <a:off x="5005369" y="4781190"/>
            <a:ext cx="1235102" cy="6787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2010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15" name="Google Shape;215;p10"/>
          <p:cNvGrpSpPr/>
          <p:nvPr/>
        </p:nvGrpSpPr>
        <p:grpSpPr>
          <a:xfrm>
            <a:off x="4901040" y="3404919"/>
            <a:ext cx="1443763" cy="1260075"/>
            <a:chOff x="0" y="-38100"/>
            <a:chExt cx="1430937" cy="444500"/>
          </a:xfrm>
        </p:grpSpPr>
        <p:sp>
          <p:nvSpPr>
            <p:cNvPr id="216" name="Google Shape;216;p10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0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p10"/>
          <p:cNvSpPr txBox="1"/>
          <p:nvPr/>
        </p:nvSpPr>
        <p:spPr>
          <a:xfrm>
            <a:off x="4640537" y="3584022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19" name="Google Shape;219;p10"/>
          <p:cNvSpPr txBox="1"/>
          <p:nvPr/>
        </p:nvSpPr>
        <p:spPr>
          <a:xfrm>
            <a:off x="3679044" y="847725"/>
            <a:ext cx="10929913" cy="2826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2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did they release this song 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0" name="Google Shape;220;p10"/>
          <p:cNvGrpSpPr/>
          <p:nvPr/>
        </p:nvGrpSpPr>
        <p:grpSpPr>
          <a:xfrm>
            <a:off x="10782300" y="3920266"/>
            <a:ext cx="4692644" cy="2055438"/>
            <a:chOff x="0" y="-38100"/>
            <a:chExt cx="1302995" cy="1176737"/>
          </a:xfrm>
        </p:grpSpPr>
        <p:sp>
          <p:nvSpPr>
            <p:cNvPr id="221" name="Google Shape;221;p10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10"/>
          <p:cNvSpPr txBox="1"/>
          <p:nvPr/>
        </p:nvSpPr>
        <p:spPr>
          <a:xfrm>
            <a:off x="12511069" y="4781190"/>
            <a:ext cx="1235102" cy="6787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2012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24" name="Google Shape;224;p10"/>
          <p:cNvGrpSpPr/>
          <p:nvPr/>
        </p:nvGrpSpPr>
        <p:grpSpPr>
          <a:xfrm>
            <a:off x="12406740" y="3404919"/>
            <a:ext cx="1443763" cy="1260075"/>
            <a:chOff x="0" y="-38100"/>
            <a:chExt cx="1430937" cy="444500"/>
          </a:xfrm>
        </p:grpSpPr>
        <p:sp>
          <p:nvSpPr>
            <p:cNvPr id="225" name="Google Shape;225;p10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" name="Google Shape;227;p10"/>
          <p:cNvSpPr txBox="1"/>
          <p:nvPr/>
        </p:nvSpPr>
        <p:spPr>
          <a:xfrm>
            <a:off x="12146237" y="3584022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grpSp>
        <p:nvGrpSpPr>
          <p:cNvPr id="228" name="Google Shape;228;p10"/>
          <p:cNvGrpSpPr/>
          <p:nvPr/>
        </p:nvGrpSpPr>
        <p:grpSpPr>
          <a:xfrm>
            <a:off x="3276600" y="7331675"/>
            <a:ext cx="4692644" cy="2055438"/>
            <a:chOff x="0" y="-38100"/>
            <a:chExt cx="1302995" cy="1176737"/>
          </a:xfrm>
        </p:grpSpPr>
        <p:sp>
          <p:nvSpPr>
            <p:cNvPr id="229" name="Google Shape;229;p10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0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0"/>
          <p:cNvSpPr txBox="1"/>
          <p:nvPr/>
        </p:nvSpPr>
        <p:spPr>
          <a:xfrm>
            <a:off x="5005369" y="8192599"/>
            <a:ext cx="1235102" cy="6787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2014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32" name="Google Shape;232;p10"/>
          <p:cNvGrpSpPr/>
          <p:nvPr/>
        </p:nvGrpSpPr>
        <p:grpSpPr>
          <a:xfrm>
            <a:off x="4901040" y="6816328"/>
            <a:ext cx="1443763" cy="1260075"/>
            <a:chOff x="0" y="-38100"/>
            <a:chExt cx="1430937" cy="444500"/>
          </a:xfrm>
        </p:grpSpPr>
        <p:sp>
          <p:nvSpPr>
            <p:cNvPr id="233" name="Google Shape;233;p10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0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5" name="Google Shape;235;p10"/>
          <p:cNvSpPr txBox="1"/>
          <p:nvPr/>
        </p:nvSpPr>
        <p:spPr>
          <a:xfrm>
            <a:off x="4640537" y="6995431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grpSp>
        <p:nvGrpSpPr>
          <p:cNvPr id="236" name="Google Shape;236;p10"/>
          <p:cNvGrpSpPr/>
          <p:nvPr/>
        </p:nvGrpSpPr>
        <p:grpSpPr>
          <a:xfrm>
            <a:off x="10896600" y="7336343"/>
            <a:ext cx="4692644" cy="2055438"/>
            <a:chOff x="0" y="-38100"/>
            <a:chExt cx="1302995" cy="1176737"/>
          </a:xfrm>
        </p:grpSpPr>
        <p:sp>
          <p:nvSpPr>
            <p:cNvPr id="237" name="Google Shape;237;p10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0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10"/>
          <p:cNvSpPr txBox="1"/>
          <p:nvPr/>
        </p:nvSpPr>
        <p:spPr>
          <a:xfrm>
            <a:off x="12625369" y="8197267"/>
            <a:ext cx="1235102" cy="6787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2016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40" name="Google Shape;240;p10"/>
          <p:cNvGrpSpPr/>
          <p:nvPr/>
        </p:nvGrpSpPr>
        <p:grpSpPr>
          <a:xfrm>
            <a:off x="12521040" y="6820996"/>
            <a:ext cx="1443763" cy="1260075"/>
            <a:chOff x="0" y="-38100"/>
            <a:chExt cx="1430937" cy="444500"/>
          </a:xfrm>
        </p:grpSpPr>
        <p:sp>
          <p:nvSpPr>
            <p:cNvPr id="241" name="Google Shape;241;p10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0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10"/>
          <p:cNvSpPr txBox="1"/>
          <p:nvPr/>
        </p:nvSpPr>
        <p:spPr>
          <a:xfrm>
            <a:off x="12260537" y="7000099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pic>
        <p:nvPicPr>
          <p:cNvPr id="244" name="Google Shape;24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0"/>
          <p:cNvSpPr/>
          <p:nvPr/>
        </p:nvSpPr>
        <p:spPr>
          <a:xfrm>
            <a:off x="5029975" y="6947958"/>
            <a:ext cx="1187355" cy="1238533"/>
          </a:xfrm>
          <a:prstGeom prst="ellipse">
            <a:avLst/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1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252" name="Google Shape;252;p11"/>
          <p:cNvGrpSpPr/>
          <p:nvPr/>
        </p:nvGrpSpPr>
        <p:grpSpPr>
          <a:xfrm>
            <a:off x="3276600" y="3920266"/>
            <a:ext cx="4692644" cy="2055438"/>
            <a:chOff x="0" y="-38100"/>
            <a:chExt cx="1302995" cy="1176737"/>
          </a:xfrm>
        </p:grpSpPr>
        <p:sp>
          <p:nvSpPr>
            <p:cNvPr id="253" name="Google Shape;253;p11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1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p11"/>
          <p:cNvSpPr txBox="1"/>
          <p:nvPr/>
        </p:nvSpPr>
        <p:spPr>
          <a:xfrm>
            <a:off x="4279655" y="4799333"/>
            <a:ext cx="270467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singer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56" name="Google Shape;256;p11"/>
          <p:cNvGrpSpPr/>
          <p:nvPr/>
        </p:nvGrpSpPr>
        <p:grpSpPr>
          <a:xfrm>
            <a:off x="4901040" y="3404919"/>
            <a:ext cx="1443763" cy="1260075"/>
            <a:chOff x="0" y="-38100"/>
            <a:chExt cx="1430937" cy="444500"/>
          </a:xfrm>
        </p:grpSpPr>
        <p:sp>
          <p:nvSpPr>
            <p:cNvPr id="257" name="Google Shape;257;p11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1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" name="Google Shape;259;p11"/>
          <p:cNvSpPr txBox="1"/>
          <p:nvPr/>
        </p:nvSpPr>
        <p:spPr>
          <a:xfrm>
            <a:off x="4640537" y="3584022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grpSp>
        <p:nvGrpSpPr>
          <p:cNvPr id="260" name="Google Shape;260;p11"/>
          <p:cNvGrpSpPr/>
          <p:nvPr/>
        </p:nvGrpSpPr>
        <p:grpSpPr>
          <a:xfrm>
            <a:off x="10782300" y="3920266"/>
            <a:ext cx="4692644" cy="2055438"/>
            <a:chOff x="0" y="-38100"/>
            <a:chExt cx="1302995" cy="1176737"/>
          </a:xfrm>
        </p:grpSpPr>
        <p:sp>
          <p:nvSpPr>
            <p:cNvPr id="261" name="Google Shape;261;p11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1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3" name="Google Shape;263;p11"/>
          <p:cNvGrpSpPr/>
          <p:nvPr/>
        </p:nvGrpSpPr>
        <p:grpSpPr>
          <a:xfrm>
            <a:off x="12406740" y="3404919"/>
            <a:ext cx="1443763" cy="1260075"/>
            <a:chOff x="0" y="-38100"/>
            <a:chExt cx="1430937" cy="444500"/>
          </a:xfrm>
        </p:grpSpPr>
        <p:sp>
          <p:nvSpPr>
            <p:cNvPr id="264" name="Google Shape;264;p11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1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11"/>
          <p:cNvSpPr txBox="1"/>
          <p:nvPr/>
        </p:nvSpPr>
        <p:spPr>
          <a:xfrm>
            <a:off x="12146237" y="3584022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grpSp>
        <p:nvGrpSpPr>
          <p:cNvPr id="267" name="Google Shape;267;p11"/>
          <p:cNvGrpSpPr/>
          <p:nvPr/>
        </p:nvGrpSpPr>
        <p:grpSpPr>
          <a:xfrm>
            <a:off x="3276600" y="7331675"/>
            <a:ext cx="4692644" cy="2055438"/>
            <a:chOff x="0" y="-38100"/>
            <a:chExt cx="1302995" cy="1176737"/>
          </a:xfrm>
        </p:grpSpPr>
        <p:sp>
          <p:nvSpPr>
            <p:cNvPr id="268" name="Google Shape;268;p11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1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11"/>
          <p:cNvSpPr txBox="1"/>
          <p:nvPr/>
        </p:nvSpPr>
        <p:spPr>
          <a:xfrm>
            <a:off x="4387453" y="8356722"/>
            <a:ext cx="2463399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keyboard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71" name="Google Shape;271;p11"/>
          <p:cNvGrpSpPr/>
          <p:nvPr/>
        </p:nvGrpSpPr>
        <p:grpSpPr>
          <a:xfrm>
            <a:off x="4901040" y="6816328"/>
            <a:ext cx="1443763" cy="1260075"/>
            <a:chOff x="0" y="-38100"/>
            <a:chExt cx="1430937" cy="444500"/>
          </a:xfrm>
        </p:grpSpPr>
        <p:sp>
          <p:nvSpPr>
            <p:cNvPr id="272" name="Google Shape;272;p11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1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11"/>
          <p:cNvSpPr txBox="1"/>
          <p:nvPr/>
        </p:nvSpPr>
        <p:spPr>
          <a:xfrm>
            <a:off x="4640537" y="6995431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grpSp>
        <p:nvGrpSpPr>
          <p:cNvPr id="275" name="Google Shape;275;p11"/>
          <p:cNvGrpSpPr/>
          <p:nvPr/>
        </p:nvGrpSpPr>
        <p:grpSpPr>
          <a:xfrm>
            <a:off x="10896600" y="7336343"/>
            <a:ext cx="4692644" cy="2055438"/>
            <a:chOff x="0" y="-38100"/>
            <a:chExt cx="1302995" cy="1176737"/>
          </a:xfrm>
        </p:grpSpPr>
        <p:sp>
          <p:nvSpPr>
            <p:cNvPr id="276" name="Google Shape;276;p11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1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11"/>
          <p:cNvSpPr txBox="1"/>
          <p:nvPr/>
        </p:nvSpPr>
        <p:spPr>
          <a:xfrm>
            <a:off x="12268063" y="8350679"/>
            <a:ext cx="2002787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drummer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79" name="Google Shape;279;p11"/>
          <p:cNvGrpSpPr/>
          <p:nvPr/>
        </p:nvGrpSpPr>
        <p:grpSpPr>
          <a:xfrm>
            <a:off x="12521040" y="6820996"/>
            <a:ext cx="1443763" cy="1260075"/>
            <a:chOff x="0" y="-38100"/>
            <a:chExt cx="1430937" cy="444500"/>
          </a:xfrm>
        </p:grpSpPr>
        <p:sp>
          <p:nvSpPr>
            <p:cNvPr id="280" name="Google Shape;280;p11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1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11"/>
          <p:cNvSpPr txBox="1"/>
          <p:nvPr/>
        </p:nvSpPr>
        <p:spPr>
          <a:xfrm>
            <a:off x="12260537" y="7000099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83" name="Google Shape;283;p11"/>
          <p:cNvSpPr txBox="1"/>
          <p:nvPr/>
        </p:nvSpPr>
        <p:spPr>
          <a:xfrm>
            <a:off x="12129547" y="4800599"/>
            <a:ext cx="2002789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guiterist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12685918" y="6840128"/>
            <a:ext cx="1187355" cy="1238533"/>
          </a:xfrm>
          <a:prstGeom prst="ellipse">
            <a:avLst/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1"/>
          <p:cNvSpPr txBox="1"/>
          <p:nvPr/>
        </p:nvSpPr>
        <p:spPr>
          <a:xfrm>
            <a:off x="3679044" y="1235914"/>
            <a:ext cx="10929913" cy="1336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2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his father's job?</a:t>
            </a:r>
            <a:endParaRPr sz="8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grpSp>
        <p:nvGrpSpPr>
          <p:cNvPr id="292" name="Google Shape;292;p12"/>
          <p:cNvGrpSpPr/>
          <p:nvPr/>
        </p:nvGrpSpPr>
        <p:grpSpPr>
          <a:xfrm>
            <a:off x="3276600" y="3920266"/>
            <a:ext cx="4692644" cy="2055438"/>
            <a:chOff x="0" y="-38100"/>
            <a:chExt cx="1302995" cy="1176737"/>
          </a:xfrm>
        </p:grpSpPr>
        <p:sp>
          <p:nvSpPr>
            <p:cNvPr id="293" name="Google Shape;293;p12"/>
            <p:cNvSpPr/>
            <p:nvPr/>
          </p:nvSpPr>
          <p:spPr>
            <a:xfrm>
              <a:off x="0" y="-17686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2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12"/>
          <p:cNvSpPr txBox="1"/>
          <p:nvPr/>
        </p:nvSpPr>
        <p:spPr>
          <a:xfrm>
            <a:off x="4279655" y="4799333"/>
            <a:ext cx="270467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new york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296" name="Google Shape;296;p12"/>
          <p:cNvGrpSpPr/>
          <p:nvPr/>
        </p:nvGrpSpPr>
        <p:grpSpPr>
          <a:xfrm>
            <a:off x="4901040" y="3404919"/>
            <a:ext cx="1443763" cy="1260075"/>
            <a:chOff x="0" y="-38100"/>
            <a:chExt cx="1430937" cy="444500"/>
          </a:xfrm>
        </p:grpSpPr>
        <p:sp>
          <p:nvSpPr>
            <p:cNvPr id="297" name="Google Shape;297;p12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2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2"/>
          <p:cNvSpPr txBox="1"/>
          <p:nvPr/>
        </p:nvSpPr>
        <p:spPr>
          <a:xfrm>
            <a:off x="4640537" y="3584022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grpSp>
        <p:nvGrpSpPr>
          <p:cNvPr id="300" name="Google Shape;300;p12"/>
          <p:cNvGrpSpPr/>
          <p:nvPr/>
        </p:nvGrpSpPr>
        <p:grpSpPr>
          <a:xfrm>
            <a:off x="10782300" y="3920266"/>
            <a:ext cx="4692644" cy="2055438"/>
            <a:chOff x="0" y="-38100"/>
            <a:chExt cx="1302995" cy="1176737"/>
          </a:xfrm>
        </p:grpSpPr>
        <p:sp>
          <p:nvSpPr>
            <p:cNvPr id="301" name="Google Shape;301;p12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2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12"/>
          <p:cNvGrpSpPr/>
          <p:nvPr/>
        </p:nvGrpSpPr>
        <p:grpSpPr>
          <a:xfrm>
            <a:off x="12406740" y="3404919"/>
            <a:ext cx="1443763" cy="1260075"/>
            <a:chOff x="0" y="-38100"/>
            <a:chExt cx="1430937" cy="444500"/>
          </a:xfrm>
        </p:grpSpPr>
        <p:sp>
          <p:nvSpPr>
            <p:cNvPr id="304" name="Google Shape;304;p12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2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12"/>
          <p:cNvSpPr txBox="1"/>
          <p:nvPr/>
        </p:nvSpPr>
        <p:spPr>
          <a:xfrm>
            <a:off x="12146237" y="3584022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grpSp>
        <p:nvGrpSpPr>
          <p:cNvPr id="307" name="Google Shape;307;p12"/>
          <p:cNvGrpSpPr/>
          <p:nvPr/>
        </p:nvGrpSpPr>
        <p:grpSpPr>
          <a:xfrm>
            <a:off x="3276600" y="7331675"/>
            <a:ext cx="4692644" cy="2055438"/>
            <a:chOff x="0" y="-38100"/>
            <a:chExt cx="1302995" cy="1176737"/>
          </a:xfrm>
        </p:grpSpPr>
        <p:sp>
          <p:nvSpPr>
            <p:cNvPr id="308" name="Google Shape;308;p12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2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2"/>
          <p:cNvSpPr txBox="1"/>
          <p:nvPr/>
        </p:nvSpPr>
        <p:spPr>
          <a:xfrm>
            <a:off x="4387453" y="8356722"/>
            <a:ext cx="2463399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guam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311" name="Google Shape;311;p12"/>
          <p:cNvGrpSpPr/>
          <p:nvPr/>
        </p:nvGrpSpPr>
        <p:grpSpPr>
          <a:xfrm>
            <a:off x="4901040" y="6816328"/>
            <a:ext cx="1443763" cy="1260075"/>
            <a:chOff x="0" y="-38100"/>
            <a:chExt cx="1430937" cy="444500"/>
          </a:xfrm>
        </p:grpSpPr>
        <p:sp>
          <p:nvSpPr>
            <p:cNvPr id="312" name="Google Shape;312;p12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2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12"/>
          <p:cNvSpPr txBox="1"/>
          <p:nvPr/>
        </p:nvSpPr>
        <p:spPr>
          <a:xfrm>
            <a:off x="4640537" y="6995431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grpSp>
        <p:nvGrpSpPr>
          <p:cNvPr id="315" name="Google Shape;315;p12"/>
          <p:cNvGrpSpPr/>
          <p:nvPr/>
        </p:nvGrpSpPr>
        <p:grpSpPr>
          <a:xfrm>
            <a:off x="10896600" y="7336343"/>
            <a:ext cx="4692644" cy="2055438"/>
            <a:chOff x="0" y="-38100"/>
            <a:chExt cx="1302995" cy="1176737"/>
          </a:xfrm>
        </p:grpSpPr>
        <p:sp>
          <p:nvSpPr>
            <p:cNvPr id="316" name="Google Shape;316;p12"/>
            <p:cNvSpPr/>
            <p:nvPr/>
          </p:nvSpPr>
          <p:spPr>
            <a:xfrm>
              <a:off x="0" y="0"/>
              <a:ext cx="1302995" cy="1138637"/>
            </a:xfrm>
            <a:custGeom>
              <a:rect b="b" l="l" r="r" t="t"/>
              <a:pathLst>
                <a:path extrusionOk="0" h="1138637" w="1302995">
                  <a:moveTo>
                    <a:pt x="79809" y="0"/>
                  </a:moveTo>
                  <a:lnTo>
                    <a:pt x="1223186" y="0"/>
                  </a:lnTo>
                  <a:cubicBezTo>
                    <a:pt x="1267263" y="0"/>
                    <a:pt x="1302995" y="35732"/>
                    <a:pt x="1302995" y="79809"/>
                  </a:cubicBezTo>
                  <a:lnTo>
                    <a:pt x="1302995" y="1058829"/>
                  </a:lnTo>
                  <a:cubicBezTo>
                    <a:pt x="1302995" y="1079995"/>
                    <a:pt x="1294586" y="1100295"/>
                    <a:pt x="1279619" y="1115262"/>
                  </a:cubicBezTo>
                  <a:cubicBezTo>
                    <a:pt x="1264652" y="1130229"/>
                    <a:pt x="1244353" y="1138637"/>
                    <a:pt x="1223186" y="1138637"/>
                  </a:cubicBezTo>
                  <a:lnTo>
                    <a:pt x="79809" y="1138637"/>
                  </a:lnTo>
                  <a:cubicBezTo>
                    <a:pt x="58642" y="1138637"/>
                    <a:pt x="38342" y="1130229"/>
                    <a:pt x="23375" y="1115262"/>
                  </a:cubicBezTo>
                  <a:cubicBezTo>
                    <a:pt x="8408" y="1100295"/>
                    <a:pt x="0" y="1079995"/>
                    <a:pt x="0" y="1058829"/>
                  </a:cubicBezTo>
                  <a:lnTo>
                    <a:pt x="0" y="79809"/>
                  </a:lnTo>
                  <a:cubicBezTo>
                    <a:pt x="0" y="35732"/>
                    <a:pt x="35732" y="0"/>
                    <a:pt x="79809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2"/>
            <p:cNvSpPr txBox="1"/>
            <p:nvPr/>
          </p:nvSpPr>
          <p:spPr>
            <a:xfrm>
              <a:off x="0" y="-38100"/>
              <a:ext cx="1302995" cy="117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12"/>
          <p:cNvSpPr txBox="1"/>
          <p:nvPr/>
        </p:nvSpPr>
        <p:spPr>
          <a:xfrm>
            <a:off x="12268063" y="8350679"/>
            <a:ext cx="2002787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hawaii</a:t>
            </a:r>
            <a:endParaRPr b="1" sz="3893">
              <a:solidFill>
                <a:srgbClr val="000000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grpSp>
        <p:nvGrpSpPr>
          <p:cNvPr id="319" name="Google Shape;319;p12"/>
          <p:cNvGrpSpPr/>
          <p:nvPr/>
        </p:nvGrpSpPr>
        <p:grpSpPr>
          <a:xfrm>
            <a:off x="12521040" y="6820996"/>
            <a:ext cx="1443763" cy="1260075"/>
            <a:chOff x="0" y="-38100"/>
            <a:chExt cx="1430937" cy="444500"/>
          </a:xfrm>
        </p:grpSpPr>
        <p:sp>
          <p:nvSpPr>
            <p:cNvPr id="320" name="Google Shape;320;p12"/>
            <p:cNvSpPr/>
            <p:nvPr/>
          </p:nvSpPr>
          <p:spPr>
            <a:xfrm>
              <a:off x="0" y="0"/>
              <a:ext cx="1430937" cy="406400"/>
            </a:xfrm>
            <a:custGeom>
              <a:rect b="b" l="l" r="r" t="t"/>
              <a:pathLst>
                <a:path extrusionOk="0" h="406400" w="1430937">
                  <a:moveTo>
                    <a:pt x="72673" y="0"/>
                  </a:moveTo>
                  <a:lnTo>
                    <a:pt x="1358265" y="0"/>
                  </a:lnTo>
                  <a:cubicBezTo>
                    <a:pt x="1377539" y="0"/>
                    <a:pt x="1396023" y="7657"/>
                    <a:pt x="1409652" y="21285"/>
                  </a:cubicBezTo>
                  <a:cubicBezTo>
                    <a:pt x="1423281" y="34914"/>
                    <a:pt x="1430937" y="53399"/>
                    <a:pt x="1430937" y="72673"/>
                  </a:cubicBezTo>
                  <a:lnTo>
                    <a:pt x="1430937" y="333727"/>
                  </a:lnTo>
                  <a:cubicBezTo>
                    <a:pt x="1430937" y="353001"/>
                    <a:pt x="1423281" y="371486"/>
                    <a:pt x="1409652" y="385115"/>
                  </a:cubicBezTo>
                  <a:cubicBezTo>
                    <a:pt x="1396023" y="398743"/>
                    <a:pt x="1377539" y="406400"/>
                    <a:pt x="1358265" y="406400"/>
                  </a:cubicBezTo>
                  <a:lnTo>
                    <a:pt x="72673" y="406400"/>
                  </a:lnTo>
                  <a:cubicBezTo>
                    <a:pt x="53399" y="406400"/>
                    <a:pt x="34914" y="398743"/>
                    <a:pt x="21285" y="385115"/>
                  </a:cubicBezTo>
                  <a:cubicBezTo>
                    <a:pt x="7657" y="371486"/>
                    <a:pt x="0" y="353001"/>
                    <a:pt x="0" y="333727"/>
                  </a:cubicBezTo>
                  <a:lnTo>
                    <a:pt x="0" y="72673"/>
                  </a:lnTo>
                  <a:cubicBezTo>
                    <a:pt x="0" y="53399"/>
                    <a:pt x="7657" y="34914"/>
                    <a:pt x="21285" y="21285"/>
                  </a:cubicBezTo>
                  <a:cubicBezTo>
                    <a:pt x="34914" y="7657"/>
                    <a:pt x="53399" y="0"/>
                    <a:pt x="72673" y="0"/>
                  </a:cubicBezTo>
                  <a:close/>
                </a:path>
              </a:pathLst>
            </a:custGeom>
            <a:solidFill>
              <a:srgbClr val="C6C7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2"/>
            <p:cNvSpPr txBox="1"/>
            <p:nvPr/>
          </p:nvSpPr>
          <p:spPr>
            <a:xfrm>
              <a:off x="0" y="-38100"/>
              <a:ext cx="1430937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12"/>
          <p:cNvSpPr txBox="1"/>
          <p:nvPr/>
        </p:nvSpPr>
        <p:spPr>
          <a:xfrm>
            <a:off x="12260537" y="7000099"/>
            <a:ext cx="1964767" cy="855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23" name="Google Shape;323;p12"/>
          <p:cNvSpPr txBox="1"/>
          <p:nvPr/>
        </p:nvSpPr>
        <p:spPr>
          <a:xfrm>
            <a:off x="12129547" y="4800599"/>
            <a:ext cx="2002789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15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los angels</a:t>
            </a:r>
            <a:endParaRPr/>
          </a:p>
        </p:txBody>
      </p:sp>
      <p:sp>
        <p:nvSpPr>
          <p:cNvPr id="324" name="Google Shape;324;p12"/>
          <p:cNvSpPr txBox="1"/>
          <p:nvPr/>
        </p:nvSpPr>
        <p:spPr>
          <a:xfrm>
            <a:off x="3679044" y="1235914"/>
            <a:ext cx="10929913" cy="1336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2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is he from？</a:t>
            </a:r>
            <a:endParaRPr/>
          </a:p>
        </p:txBody>
      </p:sp>
      <p:pic>
        <p:nvPicPr>
          <p:cNvPr id="325" name="Google Shape;32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12"/>
          <p:cNvSpPr/>
          <p:nvPr/>
        </p:nvSpPr>
        <p:spPr>
          <a:xfrm>
            <a:off x="12685918" y="6840128"/>
            <a:ext cx="1187355" cy="1238533"/>
          </a:xfrm>
          <a:prstGeom prst="ellipse">
            <a:avLst/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201" l="-219" r="-1694" t="-9508"/>
            </a:stretch>
          </a:blipFill>
          <a:ln>
            <a:noFill/>
          </a:ln>
        </p:spPr>
      </p:sp>
      <p:sp>
        <p:nvSpPr>
          <p:cNvPr id="333" name="Google Shape;333;p13"/>
          <p:cNvSpPr txBox="1"/>
          <p:nvPr/>
        </p:nvSpPr>
        <p:spPr>
          <a:xfrm>
            <a:off x="2616729" y="3509275"/>
            <a:ext cx="13054542" cy="29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2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pic>
        <p:nvPicPr>
          <p:cNvPr id="334" name="Google Shape;33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0800" y="49403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852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塙友利</dc:creator>
</cp:coreProperties>
</file>