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58" r:id="rId3"/>
    <p:sldId id="259" r:id="rId4"/>
    <p:sldId id="261" r:id="rId5"/>
    <p:sldId id="263" r:id="rId6"/>
    <p:sldId id="270" r:id="rId7"/>
    <p:sldId id="264" r:id="rId8"/>
    <p:sldId id="269" r:id="rId9"/>
    <p:sldId id="267" r:id="rId10"/>
    <p:sldId id="268" r:id="rId11"/>
    <p:sldId id="266"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27"/>
    <p:restoredTop sz="94679"/>
  </p:normalViewPr>
  <p:slideViewPr>
    <p:cSldViewPr snapToGrid="0">
      <p:cViewPr varScale="1">
        <p:scale>
          <a:sx n="61" d="100"/>
          <a:sy n="61" d="100"/>
        </p:scale>
        <p:origin x="240"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3E74D5-93A2-4BE8-94F4-EFA0EA0BED2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F41C8A2-6A35-43A2-AD76-4F4F90FE6430}">
      <dgm:prSet/>
      <dgm:spPr/>
      <dgm:t>
        <a:bodyPr/>
        <a:lstStyle/>
        <a:p>
          <a:r>
            <a:rPr lang="en-US" b="0" i="0" dirty="0"/>
            <a:t>A written order directing a bank to pay money to the bearer.</a:t>
          </a:r>
          <a:endParaRPr lang="en-US" dirty="0"/>
        </a:p>
      </dgm:t>
    </dgm:pt>
    <dgm:pt modelId="{A6D663C8-E8C8-4813-9683-93237C8DD336}" type="parTrans" cxnId="{4B93DB81-88C0-4F3F-9FFE-1A865C2EFB93}">
      <dgm:prSet/>
      <dgm:spPr/>
      <dgm:t>
        <a:bodyPr/>
        <a:lstStyle/>
        <a:p>
          <a:endParaRPr lang="en-US"/>
        </a:p>
      </dgm:t>
    </dgm:pt>
    <dgm:pt modelId="{4E5CBA0D-7C80-4079-8B52-87140942E25B}" type="sibTrans" cxnId="{4B93DB81-88C0-4F3F-9FFE-1A865C2EFB93}">
      <dgm:prSet/>
      <dgm:spPr/>
      <dgm:t>
        <a:bodyPr/>
        <a:lstStyle/>
        <a:p>
          <a:endParaRPr lang="en-US"/>
        </a:p>
      </dgm:t>
    </dgm:pt>
    <dgm:pt modelId="{9F79FC9A-EC1A-447D-AF2D-61DF65D75F3F}">
      <dgm:prSet/>
      <dgm:spPr/>
      <dgm:t>
        <a:bodyPr/>
        <a:lstStyle/>
        <a:p>
          <a:r>
            <a:rPr lang="en-US" b="0" i="0" dirty="0"/>
            <a:t>The state of being kept under police or legal authority</a:t>
          </a:r>
          <a:endParaRPr lang="en-US" dirty="0"/>
        </a:p>
      </dgm:t>
    </dgm:pt>
    <dgm:pt modelId="{7DC613A5-F9FC-4D2C-A39C-3AB91423C673}" type="parTrans" cxnId="{03B40D0F-A82D-48DC-AED5-6C5CFA088398}">
      <dgm:prSet/>
      <dgm:spPr/>
      <dgm:t>
        <a:bodyPr/>
        <a:lstStyle/>
        <a:p>
          <a:endParaRPr lang="en-US"/>
        </a:p>
      </dgm:t>
    </dgm:pt>
    <dgm:pt modelId="{AD823119-86E8-426E-AA13-861F81F9D833}" type="sibTrans" cxnId="{03B40D0F-A82D-48DC-AED5-6C5CFA088398}">
      <dgm:prSet/>
      <dgm:spPr/>
      <dgm:t>
        <a:bodyPr/>
        <a:lstStyle/>
        <a:p>
          <a:endParaRPr lang="en-US"/>
        </a:p>
      </dgm:t>
    </dgm:pt>
    <dgm:pt modelId="{5251E9FC-1F8A-4D21-BB93-37BA3F2AA56F}">
      <dgm:prSet/>
      <dgm:spPr/>
      <dgm:t>
        <a:bodyPr/>
        <a:lstStyle/>
        <a:p>
          <a:r>
            <a:rPr lang="en-US" b="0" i="0" dirty="0"/>
            <a:t>to engaging in an activity in a casual or superficial manner, rather than with serious commitment or expertise</a:t>
          </a:r>
          <a:endParaRPr lang="en-US" dirty="0"/>
        </a:p>
      </dgm:t>
    </dgm:pt>
    <dgm:pt modelId="{6D50DAF9-BB58-4437-9D98-7A3F9914199C}" type="parTrans" cxnId="{46CC7DC0-BE73-4E2C-B71D-2E93B8E1D336}">
      <dgm:prSet/>
      <dgm:spPr/>
      <dgm:t>
        <a:bodyPr/>
        <a:lstStyle/>
        <a:p>
          <a:endParaRPr lang="en-US"/>
        </a:p>
      </dgm:t>
    </dgm:pt>
    <dgm:pt modelId="{8EE61105-1FE6-4CF8-9E62-A07FD935E852}" type="sibTrans" cxnId="{46CC7DC0-BE73-4E2C-B71D-2E93B8E1D336}">
      <dgm:prSet/>
      <dgm:spPr/>
      <dgm:t>
        <a:bodyPr/>
        <a:lstStyle/>
        <a:p>
          <a:endParaRPr lang="en-US"/>
        </a:p>
      </dgm:t>
    </dgm:pt>
    <dgm:pt modelId="{647048E4-27A0-4E0A-A323-A28498B5F6D8}">
      <dgm:prSet/>
      <dgm:spPr/>
      <dgm:t>
        <a:bodyPr/>
        <a:lstStyle/>
        <a:p>
          <a:r>
            <a:rPr lang="en-US" b="0" i="0" dirty="0"/>
            <a:t>qualifications, achievements, or evidence of a person's suitability for a specific role or task.</a:t>
          </a:r>
          <a:endParaRPr lang="en-US" dirty="0"/>
        </a:p>
      </dgm:t>
    </dgm:pt>
    <dgm:pt modelId="{03F36E41-0CFB-43AF-97CD-5EEAF7BE34F8}" type="parTrans" cxnId="{59E213CD-8FB6-487A-9AAE-DD9B90F4C877}">
      <dgm:prSet/>
      <dgm:spPr/>
      <dgm:t>
        <a:bodyPr/>
        <a:lstStyle/>
        <a:p>
          <a:endParaRPr lang="en-US"/>
        </a:p>
      </dgm:t>
    </dgm:pt>
    <dgm:pt modelId="{244A4CE3-7DB8-459D-A25D-99AAE3E28833}" type="sibTrans" cxnId="{59E213CD-8FB6-487A-9AAE-DD9B90F4C877}">
      <dgm:prSet/>
      <dgm:spPr/>
      <dgm:t>
        <a:bodyPr/>
        <a:lstStyle/>
        <a:p>
          <a:endParaRPr lang="en-US"/>
        </a:p>
      </dgm:t>
    </dgm:pt>
    <dgm:pt modelId="{EBAFF79A-7704-CA49-9842-BE9ECCAB73CB}" type="pres">
      <dgm:prSet presAssocID="{5F3E74D5-93A2-4BE8-94F4-EFA0EA0BED25}" presName="linear" presStyleCnt="0">
        <dgm:presLayoutVars>
          <dgm:animLvl val="lvl"/>
          <dgm:resizeHandles val="exact"/>
        </dgm:presLayoutVars>
      </dgm:prSet>
      <dgm:spPr/>
    </dgm:pt>
    <dgm:pt modelId="{D4799F3F-9763-1944-94D3-578C9F417F63}" type="pres">
      <dgm:prSet presAssocID="{BF41C8A2-6A35-43A2-AD76-4F4F90FE6430}" presName="parentText" presStyleLbl="node1" presStyleIdx="0" presStyleCnt="4">
        <dgm:presLayoutVars>
          <dgm:chMax val="0"/>
          <dgm:bulletEnabled val="1"/>
        </dgm:presLayoutVars>
      </dgm:prSet>
      <dgm:spPr/>
    </dgm:pt>
    <dgm:pt modelId="{8F43F870-9516-DE43-91DB-34258BBB1A81}" type="pres">
      <dgm:prSet presAssocID="{4E5CBA0D-7C80-4079-8B52-87140942E25B}" presName="spacer" presStyleCnt="0"/>
      <dgm:spPr/>
    </dgm:pt>
    <dgm:pt modelId="{300DEBBB-0757-044F-AB4A-B4161B2128E2}" type="pres">
      <dgm:prSet presAssocID="{9F79FC9A-EC1A-447D-AF2D-61DF65D75F3F}" presName="parentText" presStyleLbl="node1" presStyleIdx="1" presStyleCnt="4">
        <dgm:presLayoutVars>
          <dgm:chMax val="0"/>
          <dgm:bulletEnabled val="1"/>
        </dgm:presLayoutVars>
      </dgm:prSet>
      <dgm:spPr/>
    </dgm:pt>
    <dgm:pt modelId="{2F0C05E0-E2B6-3744-9930-5BBD3CB84F93}" type="pres">
      <dgm:prSet presAssocID="{AD823119-86E8-426E-AA13-861F81F9D833}" presName="spacer" presStyleCnt="0"/>
      <dgm:spPr/>
    </dgm:pt>
    <dgm:pt modelId="{0E54CBBE-4BB5-0945-9E2E-86CF400A3D57}" type="pres">
      <dgm:prSet presAssocID="{5251E9FC-1F8A-4D21-BB93-37BA3F2AA56F}" presName="parentText" presStyleLbl="node1" presStyleIdx="2" presStyleCnt="4">
        <dgm:presLayoutVars>
          <dgm:chMax val="0"/>
          <dgm:bulletEnabled val="1"/>
        </dgm:presLayoutVars>
      </dgm:prSet>
      <dgm:spPr/>
    </dgm:pt>
    <dgm:pt modelId="{3126AF1A-7B33-D14F-BBBA-0C96A00A4BAE}" type="pres">
      <dgm:prSet presAssocID="{8EE61105-1FE6-4CF8-9E62-A07FD935E852}" presName="spacer" presStyleCnt="0"/>
      <dgm:spPr/>
    </dgm:pt>
    <dgm:pt modelId="{B23AA40E-D6F7-3A4C-935B-6AF63E39B93C}" type="pres">
      <dgm:prSet presAssocID="{647048E4-27A0-4E0A-A323-A28498B5F6D8}" presName="parentText" presStyleLbl="node1" presStyleIdx="3" presStyleCnt="4">
        <dgm:presLayoutVars>
          <dgm:chMax val="0"/>
          <dgm:bulletEnabled val="1"/>
        </dgm:presLayoutVars>
      </dgm:prSet>
      <dgm:spPr/>
    </dgm:pt>
  </dgm:ptLst>
  <dgm:cxnLst>
    <dgm:cxn modelId="{03B40D0F-A82D-48DC-AED5-6C5CFA088398}" srcId="{5F3E74D5-93A2-4BE8-94F4-EFA0EA0BED25}" destId="{9F79FC9A-EC1A-447D-AF2D-61DF65D75F3F}" srcOrd="1" destOrd="0" parTransId="{7DC613A5-F9FC-4D2C-A39C-3AB91423C673}" sibTransId="{AD823119-86E8-426E-AA13-861F81F9D833}"/>
    <dgm:cxn modelId="{21B6C60F-C506-614D-9FEE-FB5A4DC56252}" type="presOf" srcId="{5F3E74D5-93A2-4BE8-94F4-EFA0EA0BED25}" destId="{EBAFF79A-7704-CA49-9842-BE9ECCAB73CB}" srcOrd="0" destOrd="0" presId="urn:microsoft.com/office/officeart/2005/8/layout/vList2"/>
    <dgm:cxn modelId="{27021527-854A-1C4C-9186-DF61C7A59FA7}" type="presOf" srcId="{647048E4-27A0-4E0A-A323-A28498B5F6D8}" destId="{B23AA40E-D6F7-3A4C-935B-6AF63E39B93C}" srcOrd="0" destOrd="0" presId="urn:microsoft.com/office/officeart/2005/8/layout/vList2"/>
    <dgm:cxn modelId="{9E2C9E29-5EAD-2241-B911-393A7C0E24E4}" type="presOf" srcId="{BF41C8A2-6A35-43A2-AD76-4F4F90FE6430}" destId="{D4799F3F-9763-1944-94D3-578C9F417F63}" srcOrd="0" destOrd="0" presId="urn:microsoft.com/office/officeart/2005/8/layout/vList2"/>
    <dgm:cxn modelId="{0CF3977F-A7B8-C349-A540-1BF9D6DEDD46}" type="presOf" srcId="{5251E9FC-1F8A-4D21-BB93-37BA3F2AA56F}" destId="{0E54CBBE-4BB5-0945-9E2E-86CF400A3D57}" srcOrd="0" destOrd="0" presId="urn:microsoft.com/office/officeart/2005/8/layout/vList2"/>
    <dgm:cxn modelId="{4B93DB81-88C0-4F3F-9FFE-1A865C2EFB93}" srcId="{5F3E74D5-93A2-4BE8-94F4-EFA0EA0BED25}" destId="{BF41C8A2-6A35-43A2-AD76-4F4F90FE6430}" srcOrd="0" destOrd="0" parTransId="{A6D663C8-E8C8-4813-9683-93237C8DD336}" sibTransId="{4E5CBA0D-7C80-4079-8B52-87140942E25B}"/>
    <dgm:cxn modelId="{F914149F-14CB-A64B-9831-D8E817296DBA}" type="presOf" srcId="{9F79FC9A-EC1A-447D-AF2D-61DF65D75F3F}" destId="{300DEBBB-0757-044F-AB4A-B4161B2128E2}" srcOrd="0" destOrd="0" presId="urn:microsoft.com/office/officeart/2005/8/layout/vList2"/>
    <dgm:cxn modelId="{46CC7DC0-BE73-4E2C-B71D-2E93B8E1D336}" srcId="{5F3E74D5-93A2-4BE8-94F4-EFA0EA0BED25}" destId="{5251E9FC-1F8A-4D21-BB93-37BA3F2AA56F}" srcOrd="2" destOrd="0" parTransId="{6D50DAF9-BB58-4437-9D98-7A3F9914199C}" sibTransId="{8EE61105-1FE6-4CF8-9E62-A07FD935E852}"/>
    <dgm:cxn modelId="{59E213CD-8FB6-487A-9AAE-DD9B90F4C877}" srcId="{5F3E74D5-93A2-4BE8-94F4-EFA0EA0BED25}" destId="{647048E4-27A0-4E0A-A323-A28498B5F6D8}" srcOrd="3" destOrd="0" parTransId="{03F36E41-0CFB-43AF-97CD-5EEAF7BE34F8}" sibTransId="{244A4CE3-7DB8-459D-A25D-99AAE3E28833}"/>
    <dgm:cxn modelId="{712805F7-D44F-6C41-9B26-0B49EEB63B9C}" type="presParOf" srcId="{EBAFF79A-7704-CA49-9842-BE9ECCAB73CB}" destId="{D4799F3F-9763-1944-94D3-578C9F417F63}" srcOrd="0" destOrd="0" presId="urn:microsoft.com/office/officeart/2005/8/layout/vList2"/>
    <dgm:cxn modelId="{0EB24E51-43D6-CC4D-9571-39A9345773EE}" type="presParOf" srcId="{EBAFF79A-7704-CA49-9842-BE9ECCAB73CB}" destId="{8F43F870-9516-DE43-91DB-34258BBB1A81}" srcOrd="1" destOrd="0" presId="urn:microsoft.com/office/officeart/2005/8/layout/vList2"/>
    <dgm:cxn modelId="{819315DB-F571-0943-AE8B-62D2F35B4897}" type="presParOf" srcId="{EBAFF79A-7704-CA49-9842-BE9ECCAB73CB}" destId="{300DEBBB-0757-044F-AB4A-B4161B2128E2}" srcOrd="2" destOrd="0" presId="urn:microsoft.com/office/officeart/2005/8/layout/vList2"/>
    <dgm:cxn modelId="{859382A3-C11C-7D41-8B5C-561AA5FCDA17}" type="presParOf" srcId="{EBAFF79A-7704-CA49-9842-BE9ECCAB73CB}" destId="{2F0C05E0-E2B6-3744-9930-5BBD3CB84F93}" srcOrd="3" destOrd="0" presId="urn:microsoft.com/office/officeart/2005/8/layout/vList2"/>
    <dgm:cxn modelId="{25A6EC04-98A9-E241-8104-AEA790A8138F}" type="presParOf" srcId="{EBAFF79A-7704-CA49-9842-BE9ECCAB73CB}" destId="{0E54CBBE-4BB5-0945-9E2E-86CF400A3D57}" srcOrd="4" destOrd="0" presId="urn:microsoft.com/office/officeart/2005/8/layout/vList2"/>
    <dgm:cxn modelId="{820D9781-7032-F748-AB81-60FB9A539F6A}" type="presParOf" srcId="{EBAFF79A-7704-CA49-9842-BE9ECCAB73CB}" destId="{3126AF1A-7B33-D14F-BBBA-0C96A00A4BAE}" srcOrd="5" destOrd="0" presId="urn:microsoft.com/office/officeart/2005/8/layout/vList2"/>
    <dgm:cxn modelId="{CD05E139-1DC1-A84F-91E6-B650856EBAE8}" type="presParOf" srcId="{EBAFF79A-7704-CA49-9842-BE9ECCAB73CB}" destId="{B23AA40E-D6F7-3A4C-935B-6AF63E39B93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3E74D5-93A2-4BE8-94F4-EFA0EA0BED2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F41C8A2-6A35-43A2-AD76-4F4F90FE6430}">
      <dgm:prSet/>
      <dgm:spPr/>
      <dgm:t>
        <a:bodyPr/>
        <a:lstStyle/>
        <a:p>
          <a:r>
            <a:rPr lang="en-US" b="0" i="0" dirty="0"/>
            <a:t>A written order directing a bank to pay money to the bearer.</a:t>
          </a:r>
          <a:endParaRPr lang="en-US" dirty="0"/>
        </a:p>
      </dgm:t>
    </dgm:pt>
    <dgm:pt modelId="{A6D663C8-E8C8-4813-9683-93237C8DD336}" type="parTrans" cxnId="{4B93DB81-88C0-4F3F-9FFE-1A865C2EFB93}">
      <dgm:prSet/>
      <dgm:spPr/>
      <dgm:t>
        <a:bodyPr/>
        <a:lstStyle/>
        <a:p>
          <a:endParaRPr lang="en-US"/>
        </a:p>
      </dgm:t>
    </dgm:pt>
    <dgm:pt modelId="{4E5CBA0D-7C80-4079-8B52-87140942E25B}" type="sibTrans" cxnId="{4B93DB81-88C0-4F3F-9FFE-1A865C2EFB93}">
      <dgm:prSet/>
      <dgm:spPr/>
      <dgm:t>
        <a:bodyPr/>
        <a:lstStyle/>
        <a:p>
          <a:endParaRPr lang="en-US"/>
        </a:p>
      </dgm:t>
    </dgm:pt>
    <dgm:pt modelId="{9F79FC9A-EC1A-447D-AF2D-61DF65D75F3F}">
      <dgm:prSet/>
      <dgm:spPr/>
      <dgm:t>
        <a:bodyPr/>
        <a:lstStyle/>
        <a:p>
          <a:r>
            <a:rPr lang="en-US" b="0" i="0" dirty="0"/>
            <a:t>The state of being kept under police or legal authority</a:t>
          </a:r>
          <a:endParaRPr lang="en-US" dirty="0"/>
        </a:p>
      </dgm:t>
    </dgm:pt>
    <dgm:pt modelId="{7DC613A5-F9FC-4D2C-A39C-3AB91423C673}" type="parTrans" cxnId="{03B40D0F-A82D-48DC-AED5-6C5CFA088398}">
      <dgm:prSet/>
      <dgm:spPr/>
      <dgm:t>
        <a:bodyPr/>
        <a:lstStyle/>
        <a:p>
          <a:endParaRPr lang="en-US"/>
        </a:p>
      </dgm:t>
    </dgm:pt>
    <dgm:pt modelId="{AD823119-86E8-426E-AA13-861F81F9D833}" type="sibTrans" cxnId="{03B40D0F-A82D-48DC-AED5-6C5CFA088398}">
      <dgm:prSet/>
      <dgm:spPr/>
      <dgm:t>
        <a:bodyPr/>
        <a:lstStyle/>
        <a:p>
          <a:endParaRPr lang="en-US"/>
        </a:p>
      </dgm:t>
    </dgm:pt>
    <dgm:pt modelId="{5251E9FC-1F8A-4D21-BB93-37BA3F2AA56F}">
      <dgm:prSet/>
      <dgm:spPr/>
      <dgm:t>
        <a:bodyPr/>
        <a:lstStyle/>
        <a:p>
          <a:r>
            <a:rPr lang="en-US" b="0" i="0" dirty="0"/>
            <a:t>to engaging in an activity in a casual or superficial manner, rather than with serious commitment or expertise</a:t>
          </a:r>
          <a:endParaRPr lang="en-US" dirty="0"/>
        </a:p>
      </dgm:t>
    </dgm:pt>
    <dgm:pt modelId="{6D50DAF9-BB58-4437-9D98-7A3F9914199C}" type="parTrans" cxnId="{46CC7DC0-BE73-4E2C-B71D-2E93B8E1D336}">
      <dgm:prSet/>
      <dgm:spPr/>
      <dgm:t>
        <a:bodyPr/>
        <a:lstStyle/>
        <a:p>
          <a:endParaRPr lang="en-US"/>
        </a:p>
      </dgm:t>
    </dgm:pt>
    <dgm:pt modelId="{8EE61105-1FE6-4CF8-9E62-A07FD935E852}" type="sibTrans" cxnId="{46CC7DC0-BE73-4E2C-B71D-2E93B8E1D336}">
      <dgm:prSet/>
      <dgm:spPr/>
      <dgm:t>
        <a:bodyPr/>
        <a:lstStyle/>
        <a:p>
          <a:endParaRPr lang="en-US"/>
        </a:p>
      </dgm:t>
    </dgm:pt>
    <dgm:pt modelId="{647048E4-27A0-4E0A-A323-A28498B5F6D8}">
      <dgm:prSet/>
      <dgm:spPr/>
      <dgm:t>
        <a:bodyPr/>
        <a:lstStyle/>
        <a:p>
          <a:r>
            <a:rPr lang="en-US" b="0" i="0" dirty="0"/>
            <a:t>qualifications, achievements, or evidence of a person's suitability for a specific role or task.</a:t>
          </a:r>
          <a:endParaRPr lang="en-US" dirty="0"/>
        </a:p>
      </dgm:t>
    </dgm:pt>
    <dgm:pt modelId="{03F36E41-0CFB-43AF-97CD-5EEAF7BE34F8}" type="parTrans" cxnId="{59E213CD-8FB6-487A-9AAE-DD9B90F4C877}">
      <dgm:prSet/>
      <dgm:spPr/>
      <dgm:t>
        <a:bodyPr/>
        <a:lstStyle/>
        <a:p>
          <a:endParaRPr lang="en-US"/>
        </a:p>
      </dgm:t>
    </dgm:pt>
    <dgm:pt modelId="{244A4CE3-7DB8-459D-A25D-99AAE3E28833}" type="sibTrans" cxnId="{59E213CD-8FB6-487A-9AAE-DD9B90F4C877}">
      <dgm:prSet/>
      <dgm:spPr/>
      <dgm:t>
        <a:bodyPr/>
        <a:lstStyle/>
        <a:p>
          <a:endParaRPr lang="en-US"/>
        </a:p>
      </dgm:t>
    </dgm:pt>
    <dgm:pt modelId="{EBAFF79A-7704-CA49-9842-BE9ECCAB73CB}" type="pres">
      <dgm:prSet presAssocID="{5F3E74D5-93A2-4BE8-94F4-EFA0EA0BED25}" presName="linear" presStyleCnt="0">
        <dgm:presLayoutVars>
          <dgm:animLvl val="lvl"/>
          <dgm:resizeHandles val="exact"/>
        </dgm:presLayoutVars>
      </dgm:prSet>
      <dgm:spPr/>
    </dgm:pt>
    <dgm:pt modelId="{D4799F3F-9763-1944-94D3-578C9F417F63}" type="pres">
      <dgm:prSet presAssocID="{BF41C8A2-6A35-43A2-AD76-4F4F90FE6430}" presName="parentText" presStyleLbl="node1" presStyleIdx="0" presStyleCnt="4">
        <dgm:presLayoutVars>
          <dgm:chMax val="0"/>
          <dgm:bulletEnabled val="1"/>
        </dgm:presLayoutVars>
      </dgm:prSet>
      <dgm:spPr/>
    </dgm:pt>
    <dgm:pt modelId="{8F43F870-9516-DE43-91DB-34258BBB1A81}" type="pres">
      <dgm:prSet presAssocID="{4E5CBA0D-7C80-4079-8B52-87140942E25B}" presName="spacer" presStyleCnt="0"/>
      <dgm:spPr/>
    </dgm:pt>
    <dgm:pt modelId="{300DEBBB-0757-044F-AB4A-B4161B2128E2}" type="pres">
      <dgm:prSet presAssocID="{9F79FC9A-EC1A-447D-AF2D-61DF65D75F3F}" presName="parentText" presStyleLbl="node1" presStyleIdx="1" presStyleCnt="4">
        <dgm:presLayoutVars>
          <dgm:chMax val="0"/>
          <dgm:bulletEnabled val="1"/>
        </dgm:presLayoutVars>
      </dgm:prSet>
      <dgm:spPr/>
    </dgm:pt>
    <dgm:pt modelId="{2F0C05E0-E2B6-3744-9930-5BBD3CB84F93}" type="pres">
      <dgm:prSet presAssocID="{AD823119-86E8-426E-AA13-861F81F9D833}" presName="spacer" presStyleCnt="0"/>
      <dgm:spPr/>
    </dgm:pt>
    <dgm:pt modelId="{0E54CBBE-4BB5-0945-9E2E-86CF400A3D57}" type="pres">
      <dgm:prSet presAssocID="{5251E9FC-1F8A-4D21-BB93-37BA3F2AA56F}" presName="parentText" presStyleLbl="node1" presStyleIdx="2" presStyleCnt="4">
        <dgm:presLayoutVars>
          <dgm:chMax val="0"/>
          <dgm:bulletEnabled val="1"/>
        </dgm:presLayoutVars>
      </dgm:prSet>
      <dgm:spPr/>
    </dgm:pt>
    <dgm:pt modelId="{3126AF1A-7B33-D14F-BBBA-0C96A00A4BAE}" type="pres">
      <dgm:prSet presAssocID="{8EE61105-1FE6-4CF8-9E62-A07FD935E852}" presName="spacer" presStyleCnt="0"/>
      <dgm:spPr/>
    </dgm:pt>
    <dgm:pt modelId="{B23AA40E-D6F7-3A4C-935B-6AF63E39B93C}" type="pres">
      <dgm:prSet presAssocID="{647048E4-27A0-4E0A-A323-A28498B5F6D8}" presName="parentText" presStyleLbl="node1" presStyleIdx="3" presStyleCnt="4">
        <dgm:presLayoutVars>
          <dgm:chMax val="0"/>
          <dgm:bulletEnabled val="1"/>
        </dgm:presLayoutVars>
      </dgm:prSet>
      <dgm:spPr/>
    </dgm:pt>
  </dgm:ptLst>
  <dgm:cxnLst>
    <dgm:cxn modelId="{03B40D0F-A82D-48DC-AED5-6C5CFA088398}" srcId="{5F3E74D5-93A2-4BE8-94F4-EFA0EA0BED25}" destId="{9F79FC9A-EC1A-447D-AF2D-61DF65D75F3F}" srcOrd="1" destOrd="0" parTransId="{7DC613A5-F9FC-4D2C-A39C-3AB91423C673}" sibTransId="{AD823119-86E8-426E-AA13-861F81F9D833}"/>
    <dgm:cxn modelId="{21B6C60F-C506-614D-9FEE-FB5A4DC56252}" type="presOf" srcId="{5F3E74D5-93A2-4BE8-94F4-EFA0EA0BED25}" destId="{EBAFF79A-7704-CA49-9842-BE9ECCAB73CB}" srcOrd="0" destOrd="0" presId="urn:microsoft.com/office/officeart/2005/8/layout/vList2"/>
    <dgm:cxn modelId="{27021527-854A-1C4C-9186-DF61C7A59FA7}" type="presOf" srcId="{647048E4-27A0-4E0A-A323-A28498B5F6D8}" destId="{B23AA40E-D6F7-3A4C-935B-6AF63E39B93C}" srcOrd="0" destOrd="0" presId="urn:microsoft.com/office/officeart/2005/8/layout/vList2"/>
    <dgm:cxn modelId="{9E2C9E29-5EAD-2241-B911-393A7C0E24E4}" type="presOf" srcId="{BF41C8A2-6A35-43A2-AD76-4F4F90FE6430}" destId="{D4799F3F-9763-1944-94D3-578C9F417F63}" srcOrd="0" destOrd="0" presId="urn:microsoft.com/office/officeart/2005/8/layout/vList2"/>
    <dgm:cxn modelId="{0CF3977F-A7B8-C349-A540-1BF9D6DEDD46}" type="presOf" srcId="{5251E9FC-1F8A-4D21-BB93-37BA3F2AA56F}" destId="{0E54CBBE-4BB5-0945-9E2E-86CF400A3D57}" srcOrd="0" destOrd="0" presId="urn:microsoft.com/office/officeart/2005/8/layout/vList2"/>
    <dgm:cxn modelId="{4B93DB81-88C0-4F3F-9FFE-1A865C2EFB93}" srcId="{5F3E74D5-93A2-4BE8-94F4-EFA0EA0BED25}" destId="{BF41C8A2-6A35-43A2-AD76-4F4F90FE6430}" srcOrd="0" destOrd="0" parTransId="{A6D663C8-E8C8-4813-9683-93237C8DD336}" sibTransId="{4E5CBA0D-7C80-4079-8B52-87140942E25B}"/>
    <dgm:cxn modelId="{F914149F-14CB-A64B-9831-D8E817296DBA}" type="presOf" srcId="{9F79FC9A-EC1A-447D-AF2D-61DF65D75F3F}" destId="{300DEBBB-0757-044F-AB4A-B4161B2128E2}" srcOrd="0" destOrd="0" presId="urn:microsoft.com/office/officeart/2005/8/layout/vList2"/>
    <dgm:cxn modelId="{46CC7DC0-BE73-4E2C-B71D-2E93B8E1D336}" srcId="{5F3E74D5-93A2-4BE8-94F4-EFA0EA0BED25}" destId="{5251E9FC-1F8A-4D21-BB93-37BA3F2AA56F}" srcOrd="2" destOrd="0" parTransId="{6D50DAF9-BB58-4437-9D98-7A3F9914199C}" sibTransId="{8EE61105-1FE6-4CF8-9E62-A07FD935E852}"/>
    <dgm:cxn modelId="{59E213CD-8FB6-487A-9AAE-DD9B90F4C877}" srcId="{5F3E74D5-93A2-4BE8-94F4-EFA0EA0BED25}" destId="{647048E4-27A0-4E0A-A323-A28498B5F6D8}" srcOrd="3" destOrd="0" parTransId="{03F36E41-0CFB-43AF-97CD-5EEAF7BE34F8}" sibTransId="{244A4CE3-7DB8-459D-A25D-99AAE3E28833}"/>
    <dgm:cxn modelId="{712805F7-D44F-6C41-9B26-0B49EEB63B9C}" type="presParOf" srcId="{EBAFF79A-7704-CA49-9842-BE9ECCAB73CB}" destId="{D4799F3F-9763-1944-94D3-578C9F417F63}" srcOrd="0" destOrd="0" presId="urn:microsoft.com/office/officeart/2005/8/layout/vList2"/>
    <dgm:cxn modelId="{0EB24E51-43D6-CC4D-9571-39A9345773EE}" type="presParOf" srcId="{EBAFF79A-7704-CA49-9842-BE9ECCAB73CB}" destId="{8F43F870-9516-DE43-91DB-34258BBB1A81}" srcOrd="1" destOrd="0" presId="urn:microsoft.com/office/officeart/2005/8/layout/vList2"/>
    <dgm:cxn modelId="{819315DB-F571-0943-AE8B-62D2F35B4897}" type="presParOf" srcId="{EBAFF79A-7704-CA49-9842-BE9ECCAB73CB}" destId="{300DEBBB-0757-044F-AB4A-B4161B2128E2}" srcOrd="2" destOrd="0" presId="urn:microsoft.com/office/officeart/2005/8/layout/vList2"/>
    <dgm:cxn modelId="{859382A3-C11C-7D41-8B5C-561AA5FCDA17}" type="presParOf" srcId="{EBAFF79A-7704-CA49-9842-BE9ECCAB73CB}" destId="{2F0C05E0-E2B6-3744-9930-5BBD3CB84F93}" srcOrd="3" destOrd="0" presId="urn:microsoft.com/office/officeart/2005/8/layout/vList2"/>
    <dgm:cxn modelId="{25A6EC04-98A9-E241-8104-AEA790A8138F}" type="presParOf" srcId="{EBAFF79A-7704-CA49-9842-BE9ECCAB73CB}" destId="{0E54CBBE-4BB5-0945-9E2E-86CF400A3D57}" srcOrd="4" destOrd="0" presId="urn:microsoft.com/office/officeart/2005/8/layout/vList2"/>
    <dgm:cxn modelId="{820D9781-7032-F748-AB81-60FB9A539F6A}" type="presParOf" srcId="{EBAFF79A-7704-CA49-9842-BE9ECCAB73CB}" destId="{3126AF1A-7B33-D14F-BBBA-0C96A00A4BAE}" srcOrd="5" destOrd="0" presId="urn:microsoft.com/office/officeart/2005/8/layout/vList2"/>
    <dgm:cxn modelId="{CD05E139-1DC1-A84F-91E6-B650856EBAE8}" type="presParOf" srcId="{EBAFF79A-7704-CA49-9842-BE9ECCAB73CB}" destId="{B23AA40E-D6F7-3A4C-935B-6AF63E39B93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799F3F-9763-1944-94D3-578C9F417F63}">
      <dsp:nvSpPr>
        <dsp:cNvPr id="0" name=""/>
        <dsp:cNvSpPr/>
      </dsp:nvSpPr>
      <dsp:spPr>
        <a:xfrm>
          <a:off x="0" y="10443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A written order directing a bank to pay money to the bearer.</a:t>
          </a:r>
          <a:endParaRPr lang="en-US" sz="1600" kern="1200" dirty="0"/>
        </a:p>
      </dsp:txBody>
      <dsp:txXfrm>
        <a:off x="40837" y="145276"/>
        <a:ext cx="6173654" cy="754875"/>
      </dsp:txXfrm>
    </dsp:sp>
    <dsp:sp modelId="{300DEBBB-0757-044F-AB4A-B4161B2128E2}">
      <dsp:nvSpPr>
        <dsp:cNvPr id="0" name=""/>
        <dsp:cNvSpPr/>
      </dsp:nvSpPr>
      <dsp:spPr>
        <a:xfrm>
          <a:off x="0" y="98706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The state of being kept under police or legal authority</a:t>
          </a:r>
          <a:endParaRPr lang="en-US" sz="1600" kern="1200" dirty="0"/>
        </a:p>
      </dsp:txBody>
      <dsp:txXfrm>
        <a:off x="40837" y="1027906"/>
        <a:ext cx="6173654" cy="754875"/>
      </dsp:txXfrm>
    </dsp:sp>
    <dsp:sp modelId="{0E54CBBE-4BB5-0945-9E2E-86CF400A3D57}">
      <dsp:nvSpPr>
        <dsp:cNvPr id="0" name=""/>
        <dsp:cNvSpPr/>
      </dsp:nvSpPr>
      <dsp:spPr>
        <a:xfrm>
          <a:off x="0" y="186969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to engaging in an activity in a casual or superficial manner, rather than with serious commitment or expertise</a:t>
          </a:r>
          <a:endParaRPr lang="en-US" sz="1600" kern="1200" dirty="0"/>
        </a:p>
      </dsp:txBody>
      <dsp:txXfrm>
        <a:off x="40837" y="1910536"/>
        <a:ext cx="6173654" cy="754875"/>
      </dsp:txXfrm>
    </dsp:sp>
    <dsp:sp modelId="{B23AA40E-D6F7-3A4C-935B-6AF63E39B93C}">
      <dsp:nvSpPr>
        <dsp:cNvPr id="0" name=""/>
        <dsp:cNvSpPr/>
      </dsp:nvSpPr>
      <dsp:spPr>
        <a:xfrm>
          <a:off x="0" y="275232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qualifications, achievements, or evidence of a person's suitability for a specific role or task.</a:t>
          </a:r>
          <a:endParaRPr lang="en-US" sz="1600" kern="1200" dirty="0"/>
        </a:p>
      </dsp:txBody>
      <dsp:txXfrm>
        <a:off x="40837" y="2793166"/>
        <a:ext cx="6173654" cy="7548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799F3F-9763-1944-94D3-578C9F417F63}">
      <dsp:nvSpPr>
        <dsp:cNvPr id="0" name=""/>
        <dsp:cNvSpPr/>
      </dsp:nvSpPr>
      <dsp:spPr>
        <a:xfrm>
          <a:off x="0" y="10443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A written order directing a bank to pay money to the bearer.</a:t>
          </a:r>
          <a:endParaRPr lang="en-US" sz="1600" kern="1200" dirty="0"/>
        </a:p>
      </dsp:txBody>
      <dsp:txXfrm>
        <a:off x="40837" y="145276"/>
        <a:ext cx="6173654" cy="754875"/>
      </dsp:txXfrm>
    </dsp:sp>
    <dsp:sp modelId="{300DEBBB-0757-044F-AB4A-B4161B2128E2}">
      <dsp:nvSpPr>
        <dsp:cNvPr id="0" name=""/>
        <dsp:cNvSpPr/>
      </dsp:nvSpPr>
      <dsp:spPr>
        <a:xfrm>
          <a:off x="0" y="98706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The state of being kept under police or legal authority</a:t>
          </a:r>
          <a:endParaRPr lang="en-US" sz="1600" kern="1200" dirty="0"/>
        </a:p>
      </dsp:txBody>
      <dsp:txXfrm>
        <a:off x="40837" y="1027906"/>
        <a:ext cx="6173654" cy="754875"/>
      </dsp:txXfrm>
    </dsp:sp>
    <dsp:sp modelId="{0E54CBBE-4BB5-0945-9E2E-86CF400A3D57}">
      <dsp:nvSpPr>
        <dsp:cNvPr id="0" name=""/>
        <dsp:cNvSpPr/>
      </dsp:nvSpPr>
      <dsp:spPr>
        <a:xfrm>
          <a:off x="0" y="186969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to engaging in an activity in a casual or superficial manner, rather than with serious commitment or expertise</a:t>
          </a:r>
          <a:endParaRPr lang="en-US" sz="1600" kern="1200" dirty="0"/>
        </a:p>
      </dsp:txBody>
      <dsp:txXfrm>
        <a:off x="40837" y="1910536"/>
        <a:ext cx="6173654" cy="754875"/>
      </dsp:txXfrm>
    </dsp:sp>
    <dsp:sp modelId="{B23AA40E-D6F7-3A4C-935B-6AF63E39B93C}">
      <dsp:nvSpPr>
        <dsp:cNvPr id="0" name=""/>
        <dsp:cNvSpPr/>
      </dsp:nvSpPr>
      <dsp:spPr>
        <a:xfrm>
          <a:off x="0" y="2752329"/>
          <a:ext cx="6255328" cy="8365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i="0" kern="1200" dirty="0"/>
            <a:t>qualifications, achievements, or evidence of a person's suitability for a specific role or task.</a:t>
          </a:r>
          <a:endParaRPr lang="en-US" sz="1600" kern="1200" dirty="0"/>
        </a:p>
      </dsp:txBody>
      <dsp:txXfrm>
        <a:off x="40837" y="2793166"/>
        <a:ext cx="6173654" cy="7548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B6A55A-D05D-E924-4C7C-89BB91D1331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A5DC4AE-DEFC-117A-923D-4799FEAD35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CD061FE-D516-4CE5-4C52-B836C1B5E7EC}"/>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77C96AD5-04EC-5F33-57DE-ABAE105454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4A1E1B-C310-AAA7-51FE-0416B88E1738}"/>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274318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53566-1130-E091-C3EC-138D97796B4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E94AC04-0DA0-8DD5-A96E-C9F5288A67C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B46D2CB-567B-71FA-5F46-099D450A5F10}"/>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EAD6F01B-0209-2FA0-08A8-B62B4CA727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19D5582-3D65-FE55-1051-4649A7CAEF93}"/>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2866095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7E8E2A-D784-6BB1-B465-09C0E3BDF40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821E08A-FE8B-9112-B56D-29BED31887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DA50A2-D71D-F8DB-115E-89E63141F2C2}"/>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98BE6C1B-57C4-985D-4BBE-41FC57869C8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BAB87E-2A8E-165D-5CC6-E8409BCFBBBE}"/>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53683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11DA18-7699-A77E-7CA0-29113E8EB37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B02A905-1B78-9A31-2249-F6C9F6DA821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3763F2B-7FB1-DE9C-82AC-5B0B93FDE25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93118FD-1B28-BD70-64BB-587493D97099}"/>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57A0E0C5-8A85-2756-3BB6-BD68CD21BA6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DF9EA09-EEE0-93E1-9C0F-B58830CF4FEA}"/>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2248463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76BD99-4365-2FAC-1470-453EDDC4B28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6903C78-BDE3-269B-E228-D2A5C892B6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A1E26EE-8735-B24F-3622-2CE15FF83FE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49BA5BD-B601-1DC1-DECD-E85AA45D3F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22B200E-2D9B-3B65-26DC-DFD18E4E64D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F441C68-B81B-1CDC-1F14-A7999551A869}"/>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8" name="フッター プレースホルダー 7">
            <a:extLst>
              <a:ext uri="{FF2B5EF4-FFF2-40B4-BE49-F238E27FC236}">
                <a16:creationId xmlns:a16="http://schemas.microsoft.com/office/drawing/2014/main" id="{A6FC8336-BE91-BA0C-A6FB-BD7356178B4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65B76B5-3D52-E47D-53EB-523C3E521AD5}"/>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139955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5CA017-749C-D093-3480-C5C315D5727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02C595E-206F-FED5-8EA5-33945A0CBEB3}"/>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4" name="フッター プレースホルダー 3">
            <a:extLst>
              <a:ext uri="{FF2B5EF4-FFF2-40B4-BE49-F238E27FC236}">
                <a16:creationId xmlns:a16="http://schemas.microsoft.com/office/drawing/2014/main" id="{437F14EE-ED10-6ED5-0966-6D651A34C39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CF7D34-1B2F-5D4C-4A93-D3D9720A480B}"/>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2638253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79E6552-A938-D728-B9ED-8A72D5D877AF}"/>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3" name="フッター プレースホルダー 2">
            <a:extLst>
              <a:ext uri="{FF2B5EF4-FFF2-40B4-BE49-F238E27FC236}">
                <a16:creationId xmlns:a16="http://schemas.microsoft.com/office/drawing/2014/main" id="{BA0DAE96-5E2E-BC60-A470-31923F713C6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222206D-695D-FDAB-9B99-554D585AC343}"/>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62602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09CE5C-23AA-BF69-E7A2-68E3957CA3C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762676C-1E35-E782-D62D-33B3A2722E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FE02A96-B258-50F5-84CC-0A76517809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4BB292-5438-BEFC-4881-192224767BB6}"/>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66845E74-5F17-330A-61EF-BD6200A9EF4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7FA83E9-8F3C-70EA-767C-6FDA1BEB3615}"/>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266597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FDA354-E77F-77EE-622C-8C1355F9F65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E482A7-E274-1D64-F155-7803CB04E9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496B7B8-6FB9-91A7-BDDA-D054CE7964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F21B2F4-1153-F842-BE32-D7C2751F74EC}"/>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E824C233-24E7-E58F-1BDA-29364EB2A86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DCBE9EC-B238-B4F5-26C6-440A582E3FFC}"/>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1985257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27DD73-7094-BA71-22B4-10C8947F54D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5CE0B19-5379-027B-6154-A9906033DDA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4F9A0A-7C99-9A78-7EC0-0ACAF3EA10F4}"/>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7A20A3D9-DBFE-58F0-8251-2A91F59E510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EBD30D-28A7-8D1C-235F-67A2A32CFA2A}"/>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880096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66226A3-F886-1D75-B146-933B91123D9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DDE55E4-7439-CE71-46C9-C84A6876AE3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5F801FE-1B56-0343-3CF6-4638C2C3DEC2}"/>
              </a:ext>
            </a:extLst>
          </p:cNvPr>
          <p:cNvSpPr>
            <a:spLocks noGrp="1"/>
          </p:cNvSpPr>
          <p:nvPr>
            <p:ph type="dt" sz="half" idx="10"/>
          </p:nvPr>
        </p:nvSpPr>
        <p:spPr/>
        <p:txBody>
          <a:body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4DE7C644-696B-126C-F026-FDB660B7CD8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39E78EB-1697-E58C-E4B9-95F2B913DA2D}"/>
              </a:ext>
            </a:extLst>
          </p:cNvPr>
          <p:cNvSpPr>
            <a:spLocks noGrp="1"/>
          </p:cNvSpPr>
          <p:nvPr>
            <p:ph type="sldNum" sz="quarter" idx="12"/>
          </p:nvPr>
        </p:nvSpPr>
        <p:spPr/>
        <p:txBody>
          <a:body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413710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5E082EF-FA0A-9F7D-F0F0-186BAE9012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F1AC8ED-8D4D-3793-F090-AAE0A8E41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A7F5D1-AAAF-5C5E-4AE7-1C012EAA8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C0949B-9D4D-344E-9B54-7F857BD92485}"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AD7EE65E-B739-4F43-ED6D-3BB74DD00F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0F84BD2-FEE8-B530-7E21-43DDE8473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9203FA-CEAF-194A-AD8F-24549E68AF1D}" type="slidenum">
              <a:rPr kumimoji="1" lang="ja-JP" altLang="en-US" smtClean="0"/>
              <a:t>‹#›</a:t>
            </a:fld>
            <a:endParaRPr kumimoji="1" lang="ja-JP" altLang="en-US"/>
          </a:p>
        </p:txBody>
      </p:sp>
    </p:spTree>
    <p:extLst>
      <p:ext uri="{BB962C8B-B14F-4D97-AF65-F5344CB8AC3E}">
        <p14:creationId xmlns:p14="http://schemas.microsoft.com/office/powerpoint/2010/main" val="415660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youtube.com/watch?v=gFr0_ywVdhY"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54">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タイトル 1">
            <a:extLst>
              <a:ext uri="{FF2B5EF4-FFF2-40B4-BE49-F238E27FC236}">
                <a16:creationId xmlns:a16="http://schemas.microsoft.com/office/drawing/2014/main" id="{CDE7E961-A96B-5A36-9B89-4CB2B2786F8F}"/>
              </a:ext>
            </a:extLst>
          </p:cNvPr>
          <p:cNvSpPr>
            <a:spLocks noGrp="1"/>
          </p:cNvSpPr>
          <p:nvPr>
            <p:ph type="ctrTitle"/>
          </p:nvPr>
        </p:nvSpPr>
        <p:spPr>
          <a:xfrm>
            <a:off x="403292" y="823699"/>
            <a:ext cx="5692708" cy="2794577"/>
          </a:xfrm>
        </p:spPr>
        <p:txBody>
          <a:bodyPr>
            <a:normAutofit/>
          </a:bodyPr>
          <a:lstStyle/>
          <a:p>
            <a:pPr algn="l"/>
            <a:r>
              <a:rPr lang="en" altLang="ja-JP" sz="4400" b="1" i="0" u="none" strike="noStrike" dirty="0">
                <a:effectLst/>
                <a:latin typeface="Helvetica Neue" panose="02000503000000020004" pitchFamily="2" charset="0"/>
              </a:rPr>
              <a:t>Catch Me If You Can</a:t>
            </a:r>
            <a:br>
              <a:rPr lang="en" altLang="ja-JP" sz="4400" b="1" i="0" u="none" strike="noStrike" dirty="0">
                <a:effectLst/>
                <a:latin typeface="Helvetica Neue" panose="02000503000000020004" pitchFamily="2" charset="0"/>
              </a:rPr>
            </a:br>
            <a:endParaRPr kumimoji="1" lang="ja-JP" altLang="en-US" sz="4400"/>
          </a:p>
        </p:txBody>
      </p:sp>
      <p:sp>
        <p:nvSpPr>
          <p:cNvPr id="3" name="字幕 2">
            <a:extLst>
              <a:ext uri="{FF2B5EF4-FFF2-40B4-BE49-F238E27FC236}">
                <a16:creationId xmlns:a16="http://schemas.microsoft.com/office/drawing/2014/main" id="{0E0C472E-7B65-B6D7-A944-5CBCDF26D3E0}"/>
              </a:ext>
            </a:extLst>
          </p:cNvPr>
          <p:cNvSpPr>
            <a:spLocks noGrp="1"/>
          </p:cNvSpPr>
          <p:nvPr>
            <p:ph type="subTitle" idx="1"/>
          </p:nvPr>
        </p:nvSpPr>
        <p:spPr>
          <a:xfrm>
            <a:off x="377606" y="6303138"/>
            <a:ext cx="6992234" cy="1849726"/>
          </a:xfrm>
        </p:spPr>
        <p:txBody>
          <a:bodyPr>
            <a:noAutofit/>
          </a:bodyPr>
          <a:lstStyle/>
          <a:p>
            <a:pPr algn="l"/>
            <a:r>
              <a:rPr lang="en-US" altLang="ja-JP" dirty="0">
                <a:latin typeface="Arial" panose="020B0604020202020204" pitchFamily="34" charset="0"/>
                <a:cs typeface="Arial" panose="020B0604020202020204" pitchFamily="34" charset="0"/>
                <a:hlinkClick r:id="rId2"/>
              </a:rPr>
              <a:t>https://www.youtube.com/watch?v=gFr0_ywVdhY</a:t>
            </a:r>
            <a:endParaRPr lang="en-US" altLang="ja-JP" dirty="0">
              <a:latin typeface="Arial" panose="020B0604020202020204" pitchFamily="34" charset="0"/>
              <a:cs typeface="Arial" panose="020B0604020202020204" pitchFamily="34" charset="0"/>
            </a:endParaRPr>
          </a:p>
          <a:p>
            <a:pPr algn="l"/>
            <a:endParaRPr lang="en-US" altLang="ja-JP" dirty="0">
              <a:latin typeface="Arial" panose="020B0604020202020204" pitchFamily="34" charset="0"/>
              <a:cs typeface="Arial" panose="020B0604020202020204" pitchFamily="34" charset="0"/>
            </a:endParaRPr>
          </a:p>
        </p:txBody>
      </p:sp>
      <p:pic>
        <p:nvPicPr>
          <p:cNvPr id="2050" name="Picture 2" descr="Catch Me If You Can [DVD]">
            <a:extLst>
              <a:ext uri="{FF2B5EF4-FFF2-40B4-BE49-F238E27FC236}">
                <a16:creationId xmlns:a16="http://schemas.microsoft.com/office/drawing/2014/main" id="{DA677DE4-FD23-EBF5-3B5E-0AE77F2E81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23062" y="643467"/>
            <a:ext cx="4108661" cy="55710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on a white background&#10;&#10;AI-generated content may be incorrect.">
            <a:extLst>
              <a:ext uri="{FF2B5EF4-FFF2-40B4-BE49-F238E27FC236}">
                <a16:creationId xmlns:a16="http://schemas.microsoft.com/office/drawing/2014/main" id="{84000ECF-D457-F689-83CF-4F5413084817}"/>
              </a:ext>
            </a:extLst>
          </p:cNvPr>
          <p:cNvPicPr>
            <a:picLocks noChangeAspect="1"/>
          </p:cNvPicPr>
          <p:nvPr/>
        </p:nvPicPr>
        <p:blipFill>
          <a:blip r:embed="rId4"/>
          <a:stretch>
            <a:fillRect/>
          </a:stretch>
        </p:blipFill>
        <p:spPr>
          <a:xfrm>
            <a:off x="403292" y="3611807"/>
            <a:ext cx="2578100" cy="2590800"/>
          </a:xfrm>
          <a:prstGeom prst="rect">
            <a:avLst/>
          </a:prstGeom>
        </p:spPr>
      </p:pic>
    </p:spTree>
    <p:extLst>
      <p:ext uri="{BB962C8B-B14F-4D97-AF65-F5344CB8AC3E}">
        <p14:creationId xmlns:p14="http://schemas.microsoft.com/office/powerpoint/2010/main" val="3956248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24C1B537-D97C-A2E2-78BC-AC0F33B36426}"/>
              </a:ext>
            </a:extLst>
          </p:cNvPr>
          <p:cNvSpPr>
            <a:spLocks noGrp="1"/>
          </p:cNvSpPr>
          <p:nvPr>
            <p:ph type="title"/>
          </p:nvPr>
        </p:nvSpPr>
        <p:spPr>
          <a:xfrm>
            <a:off x="804672" y="802955"/>
            <a:ext cx="6205728" cy="954127"/>
          </a:xfrm>
        </p:spPr>
        <p:txBody>
          <a:bodyPr vert="horz" lIns="91440" tIns="45720" rIns="91440" bIns="45720" rtlCol="0" anchor="ctr">
            <a:normAutofit/>
          </a:bodyPr>
          <a:lstStyle/>
          <a:p>
            <a:r>
              <a:rPr lang="en-US" altLang="ja-JP" sz="3600" kern="1200" dirty="0">
                <a:solidFill>
                  <a:srgbClr val="FF0000"/>
                </a:solidFill>
                <a:latin typeface="+mj-lt"/>
                <a:ea typeface="+mj-ea"/>
                <a:cs typeface="+mj-cs"/>
              </a:rPr>
              <a:t>Why I chose this movie clip</a:t>
            </a:r>
            <a:endParaRPr kumimoji="1" lang="en-US" altLang="ja-JP" sz="3600" kern="1200" dirty="0">
              <a:solidFill>
                <a:srgbClr val="FF0000"/>
              </a:solidFill>
              <a:latin typeface="+mj-lt"/>
              <a:ea typeface="+mj-ea"/>
              <a:cs typeface="+mj-cs"/>
            </a:endParaRPr>
          </a:p>
        </p:txBody>
      </p:sp>
      <p:sp>
        <p:nvSpPr>
          <p:cNvPr id="4" name="テキスト ボックス 3">
            <a:extLst>
              <a:ext uri="{FF2B5EF4-FFF2-40B4-BE49-F238E27FC236}">
                <a16:creationId xmlns:a16="http://schemas.microsoft.com/office/drawing/2014/main" id="{EAC1E863-9BE6-40C8-6B5B-1DF2F2733296}"/>
              </a:ext>
            </a:extLst>
          </p:cNvPr>
          <p:cNvSpPr txBox="1"/>
          <p:nvPr/>
        </p:nvSpPr>
        <p:spPr>
          <a:xfrm>
            <a:off x="450253" y="1595718"/>
            <a:ext cx="11401088" cy="5089550"/>
          </a:xfrm>
          <a:prstGeom prst="rect">
            <a:avLst/>
          </a:prstGeom>
        </p:spPr>
        <p:txBody>
          <a:bodyPr vert="horz" lIns="91440" tIns="45720" rIns="91440" bIns="45720" rtlCol="0" anchor="ctr">
            <a:noAutofit/>
          </a:bodyPr>
          <a:lstStyle/>
          <a:p>
            <a:pPr>
              <a:lnSpc>
                <a:spcPct val="90000"/>
              </a:lnSpc>
              <a:spcAft>
                <a:spcPts val="600"/>
              </a:spcAft>
            </a:pPr>
            <a:endParaRPr kumimoji="1" lang="en-US" altLang="ja-JP" sz="2400" dirty="0">
              <a:solidFill>
                <a:schemeClr val="tx2"/>
              </a:solidFill>
            </a:endParaRPr>
          </a:p>
          <a:p>
            <a:pPr indent="-228600">
              <a:lnSpc>
                <a:spcPct val="90000"/>
              </a:lnSpc>
              <a:spcAft>
                <a:spcPts val="600"/>
              </a:spcAft>
              <a:buFont typeface="Arial" panose="020B0604020202020204" pitchFamily="34" charset="0"/>
              <a:buChar char="•"/>
            </a:pPr>
            <a:r>
              <a:rPr kumimoji="1" lang="en-US" altLang="ja-JP" sz="2400" dirty="0">
                <a:solidFill>
                  <a:schemeClr val="tx2"/>
                </a:solidFill>
              </a:rPr>
              <a:t>Because I thought it was the best work to learn how much posture and attitude while speaking can influence communication.</a:t>
            </a:r>
          </a:p>
          <a:p>
            <a:pPr indent="-228600">
              <a:lnSpc>
                <a:spcPct val="90000"/>
              </a:lnSpc>
              <a:spcAft>
                <a:spcPts val="600"/>
              </a:spcAft>
              <a:buFont typeface="Arial" panose="020B0604020202020204" pitchFamily="34" charset="0"/>
              <a:buChar char="•"/>
            </a:pPr>
            <a:endParaRPr lang="en-US" altLang="ja-JP" sz="2400" dirty="0">
              <a:solidFill>
                <a:schemeClr val="tx2"/>
              </a:solidFill>
            </a:endParaRPr>
          </a:p>
          <a:p>
            <a:pPr indent="-228600">
              <a:lnSpc>
                <a:spcPct val="90000"/>
              </a:lnSpc>
              <a:spcAft>
                <a:spcPts val="600"/>
              </a:spcAft>
              <a:buFont typeface="Arial" panose="020B0604020202020204" pitchFamily="34" charset="0"/>
              <a:buChar char="•"/>
            </a:pPr>
            <a:r>
              <a:rPr lang="en-US" altLang="ja-JP" sz="2400" b="0" i="0" u="none" strike="noStrike" dirty="0">
                <a:solidFill>
                  <a:schemeClr val="tx2"/>
                </a:solidFill>
                <a:effectLst/>
              </a:rPr>
              <a:t>In recent years, scams, especially those using social media, have been increasing worldwide, and I wanted to raise awareness about this issue.</a:t>
            </a:r>
          </a:p>
          <a:p>
            <a:pPr>
              <a:lnSpc>
                <a:spcPct val="90000"/>
              </a:lnSpc>
              <a:spcAft>
                <a:spcPts val="600"/>
              </a:spcAft>
            </a:pPr>
            <a:endParaRPr lang="en-US" altLang="ja-JP" sz="2400" dirty="0">
              <a:solidFill>
                <a:schemeClr val="tx2"/>
              </a:solidFill>
            </a:endParaRPr>
          </a:p>
          <a:p>
            <a:pPr indent="-228600">
              <a:lnSpc>
                <a:spcPct val="90000"/>
              </a:lnSpc>
              <a:spcAft>
                <a:spcPts val="600"/>
              </a:spcAft>
              <a:buFont typeface="Arial" panose="020B0604020202020204" pitchFamily="34" charset="0"/>
              <a:buChar char="•"/>
            </a:pPr>
            <a:r>
              <a:rPr lang="en-US" altLang="ja-JP" sz="2400" b="0" i="0" u="none" strike="noStrike" dirty="0">
                <a:solidFill>
                  <a:schemeClr val="tx2"/>
                </a:solidFill>
                <a:effectLst/>
              </a:rPr>
              <a:t>the protagonist was played by a famous actor</a:t>
            </a:r>
            <a:r>
              <a:rPr lang="ja-JP" altLang="en-US" sz="2400" b="0" i="0" u="none" strike="noStrike">
                <a:solidFill>
                  <a:schemeClr val="tx2"/>
                </a:solidFill>
                <a:effectLst/>
              </a:rPr>
              <a:t>（</a:t>
            </a:r>
            <a:r>
              <a:rPr lang="en-US" altLang="ja-JP" sz="2400" b="0" i="0" u="none" strike="noStrike" dirty="0">
                <a:solidFill>
                  <a:schemeClr val="tx2"/>
                </a:solidFill>
                <a:effectLst/>
              </a:rPr>
              <a:t>Leonardo DiCaprio</a:t>
            </a:r>
            <a:r>
              <a:rPr lang="ja-JP" altLang="en-US" sz="2400" b="0" i="0" u="none" strike="noStrike">
                <a:solidFill>
                  <a:schemeClr val="tx2"/>
                </a:solidFill>
                <a:effectLst/>
              </a:rPr>
              <a:t>）</a:t>
            </a:r>
            <a:r>
              <a:rPr lang="en-US" altLang="ja-JP" sz="2400" b="0" i="0" u="none" strike="noStrike" dirty="0">
                <a:solidFill>
                  <a:schemeClr val="tx2"/>
                </a:solidFill>
                <a:effectLst/>
              </a:rPr>
              <a:t>who also starred in well-known films like </a:t>
            </a:r>
            <a:r>
              <a:rPr lang="en-US" altLang="ja-JP" sz="2400" b="0" i="1" u="none" strike="noStrike" dirty="0">
                <a:solidFill>
                  <a:schemeClr val="tx2"/>
                </a:solidFill>
                <a:effectLst/>
              </a:rPr>
              <a:t>Titanic</a:t>
            </a:r>
            <a:r>
              <a:rPr lang="en-US" altLang="ja-JP" sz="2400" b="0" i="0" u="none" strike="noStrike" dirty="0">
                <a:solidFill>
                  <a:schemeClr val="tx2"/>
                </a:solidFill>
                <a:effectLst/>
              </a:rPr>
              <a:t> and </a:t>
            </a:r>
            <a:r>
              <a:rPr lang="en-US" altLang="ja-JP" sz="2400" b="0" i="1" u="none" strike="noStrike" dirty="0">
                <a:solidFill>
                  <a:schemeClr val="tx2"/>
                </a:solidFill>
                <a:effectLst/>
              </a:rPr>
              <a:t>Romeo + Juliet</a:t>
            </a:r>
            <a:r>
              <a:rPr lang="en-US" altLang="ja-JP" sz="2400" b="0" i="0" u="none" strike="noStrike" dirty="0">
                <a:solidFill>
                  <a:schemeClr val="tx2"/>
                </a:solidFill>
                <a:effectLst/>
              </a:rPr>
              <a:t>.</a:t>
            </a:r>
            <a:endParaRPr lang="en-US" altLang="ja-JP" sz="2400" dirty="0">
              <a:solidFill>
                <a:schemeClr val="tx2"/>
              </a:solidFill>
            </a:endParaRPr>
          </a:p>
          <a:p>
            <a:pPr indent="-228600">
              <a:lnSpc>
                <a:spcPct val="90000"/>
              </a:lnSpc>
              <a:spcAft>
                <a:spcPts val="600"/>
              </a:spcAft>
              <a:buFont typeface="Arial" panose="020B0604020202020204" pitchFamily="34" charset="0"/>
              <a:buChar char="•"/>
            </a:pPr>
            <a:endParaRPr lang="en-US" altLang="ja-JP" sz="2400" dirty="0">
              <a:solidFill>
                <a:schemeClr val="tx2"/>
              </a:solidFill>
            </a:endParaRPr>
          </a:p>
          <a:p>
            <a:pPr indent="-228600">
              <a:lnSpc>
                <a:spcPct val="90000"/>
              </a:lnSpc>
              <a:spcAft>
                <a:spcPts val="600"/>
              </a:spcAft>
              <a:buFont typeface="Arial" panose="020B0604020202020204" pitchFamily="34" charset="0"/>
              <a:buChar char="•"/>
            </a:pPr>
            <a:r>
              <a:rPr lang="en-US" altLang="ja-JP" sz="2400" b="0" i="0" u="none" strike="noStrike" dirty="0">
                <a:solidFill>
                  <a:schemeClr val="tx2"/>
                </a:solidFill>
                <a:effectLst/>
              </a:rPr>
              <a:t>Many Japanese people tend to speak English with a lack of confidence, so I wanted them to use DiCaprio as a role model.</a:t>
            </a:r>
          </a:p>
          <a:p>
            <a:pPr indent="-228600">
              <a:lnSpc>
                <a:spcPct val="90000"/>
              </a:lnSpc>
              <a:spcAft>
                <a:spcPts val="600"/>
              </a:spcAft>
              <a:buFont typeface="Arial" panose="020B0604020202020204" pitchFamily="34" charset="0"/>
              <a:buChar char="•"/>
            </a:pPr>
            <a:endParaRPr lang="en-US" altLang="ja-JP" sz="1600" dirty="0">
              <a:solidFill>
                <a:schemeClr val="tx2"/>
              </a:solidFill>
            </a:endParaRPr>
          </a:p>
        </p:txBody>
      </p:sp>
      <p:grpSp>
        <p:nvGrpSpPr>
          <p:cNvPr id="15" name="Group 14">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6" name="Freeform: Shape 15">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29448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220069-687F-F132-9128-D5545E0788B7}"/>
              </a:ext>
            </a:extLst>
          </p:cNvPr>
          <p:cNvSpPr>
            <a:spLocks noGrp="1"/>
          </p:cNvSpPr>
          <p:nvPr>
            <p:ph type="title"/>
          </p:nvPr>
        </p:nvSpPr>
        <p:spPr>
          <a:xfrm>
            <a:off x="838200" y="365125"/>
            <a:ext cx="10515600" cy="843743"/>
          </a:xfrm>
          <a:solidFill>
            <a:schemeClr val="bg1"/>
          </a:solidFill>
        </p:spPr>
        <p:txBody>
          <a:bodyPr/>
          <a:lstStyle/>
          <a:p>
            <a:r>
              <a:rPr lang="en-US" altLang="ja-JP" dirty="0">
                <a:solidFill>
                  <a:srgbClr val="FF0000"/>
                </a:solidFill>
                <a:latin typeface="Arial" panose="020B0604020202020204" pitchFamily="34" charset="0"/>
                <a:cs typeface="Arial" panose="020B0604020202020204" pitchFamily="34" charset="0"/>
              </a:rPr>
              <a:t>backgrounds</a:t>
            </a:r>
            <a:endParaRPr kumimoji="1" lang="ja-JP" altLang="en-US">
              <a:solidFill>
                <a:srgbClr val="FF0000"/>
              </a:solidFill>
              <a:latin typeface="Arial" panose="020B0604020202020204" pitchFamily="34" charset="0"/>
              <a:cs typeface="Arial" panose="020B0604020202020204" pitchFamily="34" charset="0"/>
            </a:endParaRPr>
          </a:p>
        </p:txBody>
      </p:sp>
      <p:pic>
        <p:nvPicPr>
          <p:cNvPr id="1026" name="Picture 2" descr="偽の秘密捜査官ディカプリオ、トム・ハンクスとFBIを出し抜く | キャッチ・ミー・イフ・ユー・キャン | 映画シーン">
            <a:extLst>
              <a:ext uri="{FF2B5EF4-FFF2-40B4-BE49-F238E27FC236}">
                <a16:creationId xmlns:a16="http://schemas.microsoft.com/office/drawing/2014/main" id="{F1DF5C24-5F5D-D5F1-587B-1475F0F86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267" y="1379347"/>
            <a:ext cx="4875078" cy="2742231"/>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3F5A8D62-B78F-906C-B055-7BF2D9D54BCF}"/>
              </a:ext>
            </a:extLst>
          </p:cNvPr>
          <p:cNvSpPr txBox="1"/>
          <p:nvPr/>
        </p:nvSpPr>
        <p:spPr>
          <a:xfrm>
            <a:off x="1107267" y="5372331"/>
            <a:ext cx="2729627" cy="1107996"/>
          </a:xfrm>
          <a:prstGeom prst="rect">
            <a:avLst/>
          </a:prstGeom>
          <a:noFill/>
        </p:spPr>
        <p:txBody>
          <a:bodyPr wrap="square" rtlCol="0">
            <a:spAutoFit/>
          </a:bodyPr>
          <a:lstStyle/>
          <a:p>
            <a:r>
              <a:rPr lang="en" altLang="ja-JP" sz="2400" b="0" i="0" u="none" strike="noStrike" dirty="0">
                <a:solidFill>
                  <a:srgbClr val="000000"/>
                </a:solidFill>
                <a:effectLst/>
                <a:latin typeface="Arial" panose="020B0604020202020204" pitchFamily="34" charset="0"/>
                <a:cs typeface="Arial" panose="020B0604020202020204" pitchFamily="34" charset="0"/>
              </a:rPr>
              <a:t>Frank Abagnale Jr</a:t>
            </a:r>
            <a:r>
              <a:rPr lang="en-US" altLang="ja-JP" sz="2400" dirty="0">
                <a:solidFill>
                  <a:srgbClr val="000000"/>
                </a:solidFill>
                <a:latin typeface="Arial" panose="020B0604020202020204" pitchFamily="34" charset="0"/>
                <a:cs typeface="Arial" panose="020B0604020202020204" pitchFamily="34" charset="0"/>
              </a:rPr>
              <a:t>   (</a:t>
            </a:r>
            <a:r>
              <a:rPr lang="en" altLang="ja-JP" sz="2400" b="0" i="0" u="none" strike="noStrike" dirty="0">
                <a:solidFill>
                  <a:srgbClr val="000000"/>
                </a:solidFill>
                <a:effectLst/>
                <a:latin typeface="Arial" panose="020B0604020202020204" pitchFamily="34" charset="0"/>
                <a:cs typeface="Arial" panose="020B0604020202020204" pitchFamily="34" charset="0"/>
              </a:rPr>
              <a:t>fraudster</a:t>
            </a:r>
            <a:r>
              <a:rPr lang="ja-JP" altLang="en-US" sz="2400" b="0" i="0" u="none" strike="noStrike">
                <a:solidFill>
                  <a:srgbClr val="000000"/>
                </a:solidFill>
                <a:effectLst/>
                <a:latin typeface="Arial" panose="020B0604020202020204" pitchFamily="34" charset="0"/>
                <a:cs typeface="Arial" panose="020B0604020202020204" pitchFamily="34" charset="0"/>
              </a:rPr>
              <a:t>）</a:t>
            </a:r>
            <a:endParaRPr lang="en-US" altLang="ja-JP" sz="2400" b="0" i="0" u="none" strike="noStrike" dirty="0">
              <a:solidFill>
                <a:srgbClr val="000000"/>
              </a:solidFill>
              <a:effectLst/>
              <a:latin typeface="Arial" panose="020B0604020202020204" pitchFamily="34" charset="0"/>
              <a:cs typeface="Arial" panose="020B0604020202020204" pitchFamily="34" charset="0"/>
            </a:endParaRPr>
          </a:p>
          <a:p>
            <a:endParaRPr kumimoji="1" lang="ja-JP" altLang="en-US">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F5131446-00F8-1E9C-BE34-DB58531ECB36}"/>
              </a:ext>
            </a:extLst>
          </p:cNvPr>
          <p:cNvSpPr txBox="1"/>
          <p:nvPr/>
        </p:nvSpPr>
        <p:spPr>
          <a:xfrm>
            <a:off x="6096000" y="2893986"/>
            <a:ext cx="5783396" cy="3416320"/>
          </a:xfrm>
          <a:prstGeom prst="rect">
            <a:avLst/>
          </a:prstGeom>
          <a:noFill/>
        </p:spPr>
        <p:txBody>
          <a:bodyPr wrap="square" rtlCol="0">
            <a:spAutoFit/>
          </a:bodyPr>
          <a:lstStyle/>
          <a:p>
            <a:r>
              <a:rPr kumimoji="1" lang="en-US" altLang="ja-JP" sz="2400" b="1" dirty="0">
                <a:latin typeface="Arial" panose="020B0604020202020204" pitchFamily="34" charset="0"/>
                <a:cs typeface="Arial" panose="020B0604020202020204" pitchFamily="34" charset="0"/>
              </a:rPr>
              <a:t>Situation</a:t>
            </a:r>
          </a:p>
          <a:p>
            <a:r>
              <a:rPr kumimoji="1" lang="en" altLang="ja-JP" sz="2400" dirty="0">
                <a:latin typeface="Arial" panose="020B0604020202020204" pitchFamily="34" charset="0"/>
                <a:cs typeface="Arial" panose="020B0604020202020204" pitchFamily="34" charset="0"/>
              </a:rPr>
              <a:t>The FBI agents catch up to Frank and confront him with their guns drawn. Frank stays calm and uses his quick thinking and charm to handle the situation. Instead of getting scared, he talks to the agents, trying to convince them that he is innocent and that there has been a misunderstanding.</a:t>
            </a:r>
            <a:endParaRPr kumimoji="1" lang="ja-JP" altLang="en-US" sz="2400">
              <a:latin typeface="Arial" panose="020B0604020202020204" pitchFamily="34" charset="0"/>
              <a:cs typeface="Arial" panose="020B0604020202020204" pitchFamily="34" charset="0"/>
            </a:endParaRPr>
          </a:p>
        </p:txBody>
      </p:sp>
      <p:sp>
        <p:nvSpPr>
          <p:cNvPr id="10" name="下矢印 9">
            <a:extLst>
              <a:ext uri="{FF2B5EF4-FFF2-40B4-BE49-F238E27FC236}">
                <a16:creationId xmlns:a16="http://schemas.microsoft.com/office/drawing/2014/main" id="{0FFC8524-57EF-9EDB-8633-E9D5C9671246}"/>
              </a:ext>
            </a:extLst>
          </p:cNvPr>
          <p:cNvSpPr/>
          <p:nvPr/>
        </p:nvSpPr>
        <p:spPr>
          <a:xfrm flipV="1">
            <a:off x="1681008" y="4077492"/>
            <a:ext cx="721533" cy="1257995"/>
          </a:xfrm>
          <a:prstGeom prst="down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 name="右矢印 10">
            <a:extLst>
              <a:ext uri="{FF2B5EF4-FFF2-40B4-BE49-F238E27FC236}">
                <a16:creationId xmlns:a16="http://schemas.microsoft.com/office/drawing/2014/main" id="{8CC0422F-77CC-6D56-4061-05A9463BC000}"/>
              </a:ext>
            </a:extLst>
          </p:cNvPr>
          <p:cNvSpPr/>
          <p:nvPr/>
        </p:nvSpPr>
        <p:spPr>
          <a:xfrm rot="20538672" flipH="1">
            <a:off x="5704057" y="1477352"/>
            <a:ext cx="1347937" cy="629431"/>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5F8B29FC-17C3-DDB3-24CF-F0B72EBC798F}"/>
              </a:ext>
            </a:extLst>
          </p:cNvPr>
          <p:cNvSpPr txBox="1"/>
          <p:nvPr/>
        </p:nvSpPr>
        <p:spPr>
          <a:xfrm>
            <a:off x="7316922" y="1288482"/>
            <a:ext cx="4875078" cy="523220"/>
          </a:xfrm>
          <a:prstGeom prst="rect">
            <a:avLst/>
          </a:prstGeom>
          <a:noFill/>
        </p:spPr>
        <p:txBody>
          <a:bodyPr wrap="square" rtlCol="0">
            <a:spAutoFit/>
          </a:bodyPr>
          <a:lstStyle/>
          <a:p>
            <a:r>
              <a:rPr kumimoji="1" lang="en-US" altLang="ja-JP" sz="2800" dirty="0">
                <a:solidFill>
                  <a:schemeClr val="tx1"/>
                </a:solidFill>
                <a:latin typeface="Arial" panose="020B0604020202020204" pitchFamily="34" charset="0"/>
                <a:cs typeface="Arial" panose="020B0604020202020204" pitchFamily="34" charset="0"/>
              </a:rPr>
              <a:t>Carl Hanratty</a:t>
            </a:r>
            <a:r>
              <a:rPr lang="en-US" altLang="ja-JP" sz="2800" dirty="0">
                <a:latin typeface="Arial" panose="020B0604020202020204" pitchFamily="34" charset="0"/>
                <a:cs typeface="Arial" panose="020B0604020202020204" pitchFamily="34" charset="0"/>
              </a:rPr>
              <a:t> </a:t>
            </a:r>
            <a:r>
              <a:rPr kumimoji="1" lang="en-US" altLang="ja-JP" sz="2800" dirty="0">
                <a:solidFill>
                  <a:schemeClr val="tx1"/>
                </a:solidFill>
                <a:latin typeface="Arial" panose="020B0604020202020204" pitchFamily="34" charset="0"/>
                <a:cs typeface="Arial" panose="020B0604020202020204" pitchFamily="34" charset="0"/>
              </a:rPr>
              <a:t>(FBI agent</a:t>
            </a:r>
            <a:r>
              <a:rPr lang="en-US" altLang="ja-JP" sz="2800" dirty="0">
                <a:latin typeface="Arial" panose="020B0604020202020204" pitchFamily="34" charset="0"/>
                <a:cs typeface="Arial" panose="020B0604020202020204" pitchFamily="34" charset="0"/>
              </a:rPr>
              <a:t>)</a:t>
            </a:r>
            <a:endParaRPr kumimoji="1" lang="ja-JP"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00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1B05E7-B762-1E79-4871-0D0CD239CFF2}"/>
              </a:ext>
            </a:extLst>
          </p:cNvPr>
          <p:cNvSpPr>
            <a:spLocks noGrp="1"/>
          </p:cNvSpPr>
          <p:nvPr>
            <p:ph type="title"/>
          </p:nvPr>
        </p:nvSpPr>
        <p:spPr>
          <a:xfrm>
            <a:off x="838200" y="365125"/>
            <a:ext cx="10515600" cy="528493"/>
          </a:xfrm>
        </p:spPr>
        <p:txBody>
          <a:bodyPr>
            <a:normAutofit/>
          </a:bodyPr>
          <a:lstStyle/>
          <a:p>
            <a:r>
              <a:rPr kumimoji="1" lang="en-US" altLang="ja-JP" sz="2800" dirty="0">
                <a:solidFill>
                  <a:srgbClr val="FF0000"/>
                </a:solidFill>
              </a:rPr>
              <a:t>Vocabulary</a:t>
            </a:r>
            <a:r>
              <a:rPr kumimoji="1" lang="ja-JP" altLang="en-US" sz="2800">
                <a:solidFill>
                  <a:srgbClr val="FF0000"/>
                </a:solidFill>
              </a:rPr>
              <a:t>　</a:t>
            </a:r>
            <a:r>
              <a:rPr kumimoji="1" lang="en-US" altLang="ja-JP" sz="2800" dirty="0">
                <a:solidFill>
                  <a:srgbClr val="FF0000"/>
                </a:solidFill>
              </a:rPr>
              <a:t>quiz</a:t>
            </a:r>
            <a:endParaRPr kumimoji="1" lang="ja-JP" altLang="en-US" sz="2800">
              <a:solidFill>
                <a:srgbClr val="FF0000"/>
              </a:solidFill>
            </a:endParaRPr>
          </a:p>
        </p:txBody>
      </p:sp>
      <p:sp>
        <p:nvSpPr>
          <p:cNvPr id="3" name="テキスト ボックス 2">
            <a:extLst>
              <a:ext uri="{FF2B5EF4-FFF2-40B4-BE49-F238E27FC236}">
                <a16:creationId xmlns:a16="http://schemas.microsoft.com/office/drawing/2014/main" id="{F31525E1-4917-1DB4-07D7-83A1E23D4BF3}"/>
              </a:ext>
            </a:extLst>
          </p:cNvPr>
          <p:cNvSpPr txBox="1"/>
          <p:nvPr/>
        </p:nvSpPr>
        <p:spPr>
          <a:xfrm>
            <a:off x="838200" y="1634019"/>
            <a:ext cx="4128655" cy="2031325"/>
          </a:xfrm>
          <a:prstGeom prst="rect">
            <a:avLst/>
          </a:prstGeom>
          <a:noFill/>
        </p:spPr>
        <p:txBody>
          <a:bodyPr wrap="square" rtlCol="0">
            <a:spAutoFit/>
          </a:bodyPr>
          <a:lstStyle/>
          <a:p>
            <a:r>
              <a:rPr kumimoji="1" lang="ja-JP" altLang="en-US"/>
              <a:t>・</a:t>
            </a:r>
            <a:r>
              <a:rPr lang="en" altLang="ja-JP" b="0" i="0" u="none" strike="noStrike" dirty="0">
                <a:solidFill>
                  <a:srgbClr val="000000"/>
                </a:solidFill>
                <a:effectLst/>
                <a:latin typeface="-webkit-standard"/>
              </a:rPr>
              <a:t>credentials</a:t>
            </a:r>
            <a:r>
              <a:rPr lang="ja-JP" altLang="en-US" b="0" i="0" u="none" strike="noStrike">
                <a:solidFill>
                  <a:srgbClr val="000000"/>
                </a:solidFill>
                <a:effectLst/>
                <a:latin typeface="-webkit-standard"/>
              </a:rPr>
              <a:t>　　</a:t>
            </a:r>
            <a:r>
              <a:rPr lang="en-US" altLang="ja-JP" b="0" i="0" u="none" strike="noStrike" dirty="0">
                <a:solidFill>
                  <a:srgbClr val="000000"/>
                </a:solidFill>
                <a:effectLst/>
                <a:latin typeface="-webkit-standard"/>
              </a:rPr>
              <a:t>   </a:t>
            </a:r>
            <a:r>
              <a:rPr lang="ja-JP" altLang="en-US" b="0" i="0" u="none" strike="noStrike">
                <a:solidFill>
                  <a:srgbClr val="000000"/>
                </a:solidFill>
                <a:effectLst/>
                <a:latin typeface="-webkit-standard"/>
              </a:rPr>
              <a:t>・</a:t>
            </a:r>
            <a:endParaRPr lang="en-US" altLang="ja-JP" dirty="0"/>
          </a:p>
          <a:p>
            <a:endParaRPr kumimoji="1" lang="en-US" altLang="ja-JP" dirty="0"/>
          </a:p>
          <a:p>
            <a:r>
              <a:rPr kumimoji="1" lang="ja-JP" altLang="en-US"/>
              <a:t>・</a:t>
            </a:r>
            <a:r>
              <a:rPr kumimoji="1" lang="en-US" altLang="ja-JP" dirty="0"/>
              <a:t>checks</a:t>
            </a:r>
            <a:r>
              <a:rPr kumimoji="1" lang="ja-JP" altLang="en-US"/>
              <a:t>　　　</a:t>
            </a:r>
            <a:r>
              <a:rPr kumimoji="1" lang="en-US" altLang="ja-JP" dirty="0"/>
              <a:t>   </a:t>
            </a:r>
            <a:r>
              <a:rPr kumimoji="1" lang="ja-JP" altLang="en-US"/>
              <a:t>・</a:t>
            </a:r>
            <a:endParaRPr lang="en-US" altLang="ja-JP" dirty="0"/>
          </a:p>
          <a:p>
            <a:r>
              <a:rPr kumimoji="1" lang="ja-JP" altLang="en-US"/>
              <a:t>　</a:t>
            </a:r>
            <a:endParaRPr kumimoji="1" lang="en-US" altLang="ja-JP" dirty="0"/>
          </a:p>
          <a:p>
            <a:r>
              <a:rPr lang="ja-JP" altLang="en-US"/>
              <a:t>・</a:t>
            </a:r>
            <a:r>
              <a:rPr lang="en" altLang="ja-JP" b="0" i="0" u="none" strike="noStrike" dirty="0">
                <a:solidFill>
                  <a:srgbClr val="000000"/>
                </a:solidFill>
                <a:effectLst/>
                <a:latin typeface="-webkit-standard"/>
              </a:rPr>
              <a:t> dabbling</a:t>
            </a:r>
            <a:r>
              <a:rPr lang="ja-JP" altLang="en-US" b="0" i="0" u="none" strike="noStrike">
                <a:solidFill>
                  <a:srgbClr val="000000"/>
                </a:solidFill>
                <a:effectLst/>
                <a:latin typeface="-webkit-standard"/>
              </a:rPr>
              <a:t>　　</a:t>
            </a:r>
            <a:r>
              <a:rPr lang="en-US" altLang="ja-JP" b="0" i="0" u="none" strike="noStrike" dirty="0">
                <a:solidFill>
                  <a:srgbClr val="000000"/>
                </a:solidFill>
                <a:effectLst/>
                <a:latin typeface="-webkit-standard"/>
              </a:rPr>
              <a:t>      </a:t>
            </a:r>
            <a:r>
              <a:rPr lang="ja-JP" altLang="en-US" b="0" i="0" u="none" strike="noStrike">
                <a:solidFill>
                  <a:srgbClr val="000000"/>
                </a:solidFill>
                <a:effectLst/>
                <a:latin typeface="-webkit-standard"/>
              </a:rPr>
              <a:t>・</a:t>
            </a:r>
            <a:endParaRPr lang="en-US" altLang="ja-JP" dirty="0"/>
          </a:p>
          <a:p>
            <a:endParaRPr lang="en-US" altLang="ja-JP" dirty="0"/>
          </a:p>
          <a:p>
            <a:r>
              <a:rPr lang="ja-JP" altLang="en-US"/>
              <a:t>・</a:t>
            </a:r>
            <a:r>
              <a:rPr lang="en" altLang="ja-JP" b="0" i="0" u="none" strike="noStrike" dirty="0">
                <a:solidFill>
                  <a:srgbClr val="000000"/>
                </a:solidFill>
                <a:effectLst/>
                <a:latin typeface="-webkit-standard"/>
              </a:rPr>
              <a:t>custody</a:t>
            </a:r>
            <a:r>
              <a:rPr lang="ja-JP" altLang="en-US" b="0" i="0" u="none" strike="noStrike">
                <a:solidFill>
                  <a:srgbClr val="000000"/>
                </a:solidFill>
                <a:effectLst/>
                <a:latin typeface="-webkit-standard"/>
              </a:rPr>
              <a:t>　　　　・</a:t>
            </a:r>
            <a:endParaRPr lang="en" altLang="ja-JP" b="0" i="0" u="none" strike="noStrike" dirty="0">
              <a:solidFill>
                <a:srgbClr val="000000"/>
              </a:solidFill>
              <a:effectLst/>
              <a:latin typeface="-webkit-standard"/>
            </a:endParaRPr>
          </a:p>
        </p:txBody>
      </p:sp>
      <p:sp>
        <p:nvSpPr>
          <p:cNvPr id="4" name="テキスト ボックス 3">
            <a:extLst>
              <a:ext uri="{FF2B5EF4-FFF2-40B4-BE49-F238E27FC236}">
                <a16:creationId xmlns:a16="http://schemas.microsoft.com/office/drawing/2014/main" id="{5E1DA256-10B7-8486-24AD-F1D35CF7D559}"/>
              </a:ext>
            </a:extLst>
          </p:cNvPr>
          <p:cNvSpPr txBox="1"/>
          <p:nvPr/>
        </p:nvSpPr>
        <p:spPr>
          <a:xfrm>
            <a:off x="838200" y="4405745"/>
            <a:ext cx="10603832" cy="1477328"/>
          </a:xfrm>
          <a:prstGeom prst="rect">
            <a:avLst/>
          </a:prstGeom>
          <a:noFill/>
        </p:spPr>
        <p:txBody>
          <a:bodyPr wrap="square" rtlCol="0">
            <a:spAutoFit/>
          </a:bodyPr>
          <a:lstStyle/>
          <a:p>
            <a:endParaRPr lang="en-US" altLang="ja-JP" dirty="0"/>
          </a:p>
          <a:p>
            <a:r>
              <a:rPr kumimoji="1" lang="en-US" altLang="ja-JP" dirty="0"/>
              <a:t>What does the sentence below mean?</a:t>
            </a:r>
            <a:r>
              <a:rPr lang="en" altLang="ja-JP" b="0" i="0" u="none" strike="noStrike" dirty="0">
                <a:solidFill>
                  <a:srgbClr val="000000"/>
                </a:solidFill>
                <a:effectLst/>
                <a:latin typeface="-webkit-standard"/>
              </a:rPr>
              <a:t>  Please pay attention to “land yourself” and "collar".</a:t>
            </a:r>
            <a:endParaRPr kumimoji="1" lang="en-US" altLang="ja-JP" dirty="0"/>
          </a:p>
          <a:p>
            <a:endParaRPr lang="en-US" altLang="ja-JP" dirty="0"/>
          </a:p>
          <a:p>
            <a:r>
              <a:rPr lang="en" altLang="ja-JP" b="0" i="0" u="sng" strike="noStrike" dirty="0">
                <a:solidFill>
                  <a:srgbClr val="000000"/>
                </a:solidFill>
                <a:effectLst/>
                <a:latin typeface="-webkit-standard"/>
              </a:rPr>
              <a:t>2:04 Five minutes earlier, you would've landed yourself a pretty good collar</a:t>
            </a:r>
            <a:endParaRPr kumimoji="1" lang="ja-JP" altLang="en-US" u="sng"/>
          </a:p>
          <a:p>
            <a:endParaRPr kumimoji="1" lang="ja-JP" altLang="en-US"/>
          </a:p>
        </p:txBody>
      </p:sp>
      <p:graphicFrame>
        <p:nvGraphicFramePr>
          <p:cNvPr id="7" name="テキスト ボックス 4">
            <a:extLst>
              <a:ext uri="{FF2B5EF4-FFF2-40B4-BE49-F238E27FC236}">
                <a16:creationId xmlns:a16="http://schemas.microsoft.com/office/drawing/2014/main" id="{CD2772F8-2C20-E0B7-8BD6-FD63A0695A64}"/>
              </a:ext>
            </a:extLst>
          </p:cNvPr>
          <p:cNvGraphicFramePr/>
          <p:nvPr/>
        </p:nvGraphicFramePr>
        <p:xfrm>
          <a:off x="5444836" y="893618"/>
          <a:ext cx="6255328"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a:extLst>
              <a:ext uri="{FF2B5EF4-FFF2-40B4-BE49-F238E27FC236}">
                <a16:creationId xmlns:a16="http://schemas.microsoft.com/office/drawing/2014/main" id="{1FA4C95D-99F0-6F0C-E530-753BB4F8C570}"/>
              </a:ext>
            </a:extLst>
          </p:cNvPr>
          <p:cNvSpPr txBox="1"/>
          <p:nvPr/>
        </p:nvSpPr>
        <p:spPr>
          <a:xfrm>
            <a:off x="4796135" y="974928"/>
            <a:ext cx="461665" cy="3430818"/>
          </a:xfrm>
          <a:prstGeom prst="rect">
            <a:avLst/>
          </a:prstGeom>
          <a:noFill/>
        </p:spPr>
        <p:txBody>
          <a:bodyPr vert="eaVert" wrap="square" rtlCol="0">
            <a:spAutoFit/>
          </a:bodyPr>
          <a:lstStyle/>
          <a:p>
            <a:r>
              <a:rPr lang="ja-JP" altLang="en-US"/>
              <a:t>　</a:t>
            </a:r>
            <a:r>
              <a:rPr kumimoji="1" lang="ja-JP" altLang="en-US"/>
              <a:t>・</a:t>
            </a:r>
            <a:r>
              <a:rPr lang="ja-JP" altLang="en-US"/>
              <a:t>　　　・　　　・　　　・</a:t>
            </a:r>
            <a:endParaRPr kumimoji="1" lang="en-US" altLang="ja-JP" dirty="0"/>
          </a:p>
        </p:txBody>
      </p:sp>
    </p:spTree>
    <p:extLst>
      <p:ext uri="{BB962C8B-B14F-4D97-AF65-F5344CB8AC3E}">
        <p14:creationId xmlns:p14="http://schemas.microsoft.com/office/powerpoint/2010/main" val="353408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20">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22">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5" name="Group 24">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52" name="Freeform: Shape 25">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26">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27">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28">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テキスト ボックス 2">
            <a:extLst>
              <a:ext uri="{FF2B5EF4-FFF2-40B4-BE49-F238E27FC236}">
                <a16:creationId xmlns:a16="http://schemas.microsoft.com/office/drawing/2014/main" id="{15052799-DE8A-8A17-9271-026B435F340D}"/>
              </a:ext>
            </a:extLst>
          </p:cNvPr>
          <p:cNvSpPr txBox="1"/>
          <p:nvPr/>
        </p:nvSpPr>
        <p:spPr>
          <a:xfrm>
            <a:off x="1179226" y="914400"/>
            <a:ext cx="9833548" cy="4670555"/>
          </a:xfrm>
          <a:prstGeom prst="rect">
            <a:avLst/>
          </a:prstGeom>
        </p:spPr>
        <p:txBody>
          <a:bodyPr vert="horz" lIns="91440" tIns="45720" rIns="91440" bIns="45720" rtlCol="0">
            <a:normAutofit/>
          </a:bodyPr>
          <a:lstStyle/>
          <a:p>
            <a:pPr>
              <a:lnSpc>
                <a:spcPct val="90000"/>
              </a:lnSpc>
              <a:spcAft>
                <a:spcPts val="600"/>
              </a:spcAft>
            </a:pPr>
            <a:r>
              <a:rPr lang="en-US" altLang="ja-JP" sz="3500" dirty="0">
                <a:solidFill>
                  <a:srgbClr val="FF0000"/>
                </a:solidFill>
                <a:latin typeface="+mj-lt"/>
                <a:ea typeface="+mj-ea"/>
                <a:cs typeface="+mj-cs"/>
              </a:rPr>
              <a:t>Q</a:t>
            </a:r>
            <a:r>
              <a:rPr lang="en-US" altLang="ja-JP" sz="3500" kern="1200" dirty="0">
                <a:solidFill>
                  <a:srgbClr val="FF0000"/>
                </a:solidFill>
                <a:latin typeface="+mj-lt"/>
                <a:ea typeface="+mj-ea"/>
                <a:cs typeface="+mj-cs"/>
              </a:rPr>
              <a:t>uestions</a:t>
            </a:r>
            <a:endParaRPr lang="en-US" altLang="ja-JP" sz="3500" dirty="0">
              <a:solidFill>
                <a:srgbClr val="FF0000"/>
              </a:solidFill>
            </a:endParaRPr>
          </a:p>
          <a:p>
            <a:pPr>
              <a:lnSpc>
                <a:spcPct val="90000"/>
              </a:lnSpc>
              <a:spcAft>
                <a:spcPts val="600"/>
              </a:spcAft>
            </a:pPr>
            <a:endParaRPr lang="en-US" altLang="ja-JP" sz="2400" dirty="0">
              <a:solidFill>
                <a:schemeClr val="tx2"/>
              </a:solidFill>
            </a:endParaRPr>
          </a:p>
          <a:p>
            <a:pPr>
              <a:lnSpc>
                <a:spcPct val="90000"/>
              </a:lnSpc>
              <a:spcAft>
                <a:spcPts val="600"/>
              </a:spcAft>
            </a:pPr>
            <a:r>
              <a:rPr lang="en-US" altLang="ja-JP" sz="2400" dirty="0">
                <a:solidFill>
                  <a:schemeClr val="tx2"/>
                </a:solidFill>
              </a:rPr>
              <a:t>①</a:t>
            </a:r>
            <a:r>
              <a:rPr lang="ja-JP" altLang="en-US" sz="2400">
                <a:solidFill>
                  <a:schemeClr val="tx2"/>
                </a:solidFill>
              </a:rPr>
              <a:t>　</a:t>
            </a:r>
            <a:r>
              <a:rPr lang="en-US" altLang="ja-JP" sz="2400" b="0" i="0" u="none" strike="noStrike" dirty="0">
                <a:solidFill>
                  <a:schemeClr val="tx2"/>
                </a:solidFill>
                <a:effectLst/>
              </a:rPr>
              <a:t>Why do the FBI agents fail to recognize Frank's deception?</a:t>
            </a:r>
            <a:endParaRPr lang="en-US" altLang="ja-JP" sz="2400" dirty="0">
              <a:solidFill>
                <a:schemeClr val="tx2"/>
              </a:solidFill>
            </a:endParaRPr>
          </a:p>
          <a:p>
            <a:pPr>
              <a:lnSpc>
                <a:spcPct val="90000"/>
              </a:lnSpc>
              <a:spcAft>
                <a:spcPts val="600"/>
              </a:spcAft>
            </a:pPr>
            <a:r>
              <a:rPr lang="ja-JP" altLang="en-US" sz="2400">
                <a:solidFill>
                  <a:schemeClr val="tx2"/>
                </a:solidFill>
              </a:rPr>
              <a:t>　</a:t>
            </a:r>
            <a:endParaRPr lang="en-US" altLang="ja-JP" sz="2400" dirty="0">
              <a:solidFill>
                <a:schemeClr val="tx2"/>
              </a:solidFill>
            </a:endParaRPr>
          </a:p>
          <a:p>
            <a:pPr>
              <a:lnSpc>
                <a:spcPct val="90000"/>
              </a:lnSpc>
              <a:spcAft>
                <a:spcPts val="600"/>
              </a:spcAft>
            </a:pPr>
            <a:r>
              <a:rPr lang="en-US" altLang="ja-JP" sz="2400" b="0" i="0" u="none" strike="noStrike" dirty="0">
                <a:solidFill>
                  <a:schemeClr val="tx2"/>
                </a:solidFill>
                <a:effectLst/>
              </a:rPr>
              <a:t>②</a:t>
            </a:r>
            <a:r>
              <a:rPr lang="ja-JP" altLang="en-US" sz="2400" b="0" i="0" u="none" strike="noStrike">
                <a:solidFill>
                  <a:schemeClr val="tx2"/>
                </a:solidFill>
                <a:effectLst/>
              </a:rPr>
              <a:t>　</a:t>
            </a:r>
            <a:r>
              <a:rPr lang="en-US" altLang="ja-JP" sz="2400" b="0" i="0" u="none" strike="noStrike" dirty="0">
                <a:solidFill>
                  <a:schemeClr val="tx2"/>
                </a:solidFill>
                <a:effectLst/>
              </a:rPr>
              <a:t> Does Frank speak fast or slow in this scene? Why?</a:t>
            </a:r>
          </a:p>
          <a:p>
            <a:pPr indent="-228600">
              <a:lnSpc>
                <a:spcPct val="90000"/>
              </a:lnSpc>
              <a:spcAft>
                <a:spcPts val="600"/>
              </a:spcAft>
              <a:buFont typeface="Arial" panose="020B0604020202020204" pitchFamily="34" charset="0"/>
              <a:buChar char="•"/>
            </a:pPr>
            <a:endParaRPr lang="en-US" altLang="ja-JP" sz="2400" dirty="0">
              <a:solidFill>
                <a:schemeClr val="tx2"/>
              </a:solidFill>
            </a:endParaRPr>
          </a:p>
          <a:p>
            <a:pPr>
              <a:lnSpc>
                <a:spcPct val="90000"/>
              </a:lnSpc>
              <a:spcAft>
                <a:spcPts val="600"/>
              </a:spcAft>
            </a:pPr>
            <a:r>
              <a:rPr lang="en-US" altLang="ja-JP" sz="2400" b="0" i="0" u="none" strike="noStrike" dirty="0">
                <a:solidFill>
                  <a:schemeClr val="tx2"/>
                </a:solidFill>
                <a:effectLst/>
              </a:rPr>
              <a:t>③</a:t>
            </a:r>
            <a:r>
              <a:rPr lang="ja-JP" altLang="en-US" sz="2400" b="0" i="0" u="none" strike="noStrike">
                <a:solidFill>
                  <a:schemeClr val="tx2"/>
                </a:solidFill>
                <a:effectLst/>
              </a:rPr>
              <a:t>　</a:t>
            </a:r>
            <a:r>
              <a:rPr lang="en-US" altLang="ja-JP" sz="2400" b="0" i="0" u="none" strike="noStrike" dirty="0">
                <a:solidFill>
                  <a:schemeClr val="tx2"/>
                </a:solidFill>
                <a:effectLst/>
              </a:rPr>
              <a:t>If you were the FBI agent, do you think you could tell if Frank    </a:t>
            </a:r>
          </a:p>
          <a:p>
            <a:pPr>
              <a:lnSpc>
                <a:spcPct val="90000"/>
              </a:lnSpc>
              <a:spcAft>
                <a:spcPts val="600"/>
              </a:spcAft>
            </a:pPr>
            <a:r>
              <a:rPr lang="en-US" altLang="ja-JP" sz="2400" dirty="0">
                <a:solidFill>
                  <a:schemeClr val="tx2"/>
                </a:solidFill>
              </a:rPr>
              <a:t>       </a:t>
            </a:r>
            <a:r>
              <a:rPr lang="en-US" altLang="ja-JP" sz="2400" b="0" i="0" u="none" strike="noStrike" dirty="0">
                <a:solidFill>
                  <a:schemeClr val="tx2"/>
                </a:solidFill>
                <a:effectLst/>
              </a:rPr>
              <a:t>was lying? Why or why not?</a:t>
            </a:r>
          </a:p>
          <a:p>
            <a:pPr indent="-228600">
              <a:lnSpc>
                <a:spcPct val="90000"/>
              </a:lnSpc>
              <a:spcAft>
                <a:spcPts val="600"/>
              </a:spcAft>
              <a:buFont typeface="Arial" panose="020B0604020202020204" pitchFamily="34" charset="0"/>
              <a:buChar char="•"/>
            </a:pPr>
            <a:endParaRPr kumimoji="1" lang="en-US" altLang="ja-JP" sz="2400" dirty="0">
              <a:solidFill>
                <a:schemeClr val="tx2"/>
              </a:solidFill>
            </a:endParaRPr>
          </a:p>
          <a:p>
            <a:pPr>
              <a:lnSpc>
                <a:spcPct val="90000"/>
              </a:lnSpc>
              <a:spcAft>
                <a:spcPts val="600"/>
              </a:spcAft>
            </a:pPr>
            <a:r>
              <a:rPr lang="en-US" altLang="ja-JP" sz="2400" b="0" i="0" u="none" strike="noStrike" dirty="0">
                <a:solidFill>
                  <a:schemeClr val="tx2"/>
                </a:solidFill>
                <a:effectLst/>
              </a:rPr>
              <a:t>④</a:t>
            </a:r>
            <a:r>
              <a:rPr lang="ja-JP" altLang="en-US" sz="2400" b="0" i="0" u="none" strike="noStrike">
                <a:solidFill>
                  <a:schemeClr val="tx2"/>
                </a:solidFill>
                <a:effectLst/>
              </a:rPr>
              <a:t>　</a:t>
            </a:r>
            <a:r>
              <a:rPr lang="en-US" altLang="ja-JP" sz="2400" b="0" i="0" u="none" strike="noStrike" dirty="0">
                <a:solidFill>
                  <a:schemeClr val="tx2"/>
                </a:solidFill>
                <a:effectLst/>
              </a:rPr>
              <a:t>What lesson can we learn about communication from this  </a:t>
            </a:r>
          </a:p>
          <a:p>
            <a:pPr>
              <a:lnSpc>
                <a:spcPct val="90000"/>
              </a:lnSpc>
              <a:spcAft>
                <a:spcPts val="600"/>
              </a:spcAft>
            </a:pPr>
            <a:r>
              <a:rPr lang="en-US" altLang="ja-JP" sz="2400" dirty="0">
                <a:solidFill>
                  <a:schemeClr val="tx2"/>
                </a:solidFill>
              </a:rPr>
              <a:t>       </a:t>
            </a:r>
            <a:r>
              <a:rPr lang="en-US" altLang="ja-JP" sz="2400" b="0" i="0" u="none" strike="noStrike" dirty="0">
                <a:solidFill>
                  <a:schemeClr val="tx2"/>
                </a:solidFill>
                <a:effectLst/>
              </a:rPr>
              <a:t>scene?</a:t>
            </a:r>
            <a:endParaRPr kumimoji="1" lang="en-US" altLang="ja-JP" sz="2400" dirty="0">
              <a:solidFill>
                <a:schemeClr val="tx2"/>
              </a:solidFill>
            </a:endParaRPr>
          </a:p>
        </p:txBody>
      </p:sp>
      <p:grpSp>
        <p:nvGrpSpPr>
          <p:cNvPr id="31" name="Group 30">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56" name="Freeform: Shape 31">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32">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33">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34">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03907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B5993E19-191A-C695-F51F-2838AB813943}"/>
              </a:ext>
            </a:extLst>
          </p:cNvPr>
          <p:cNvSpPr>
            <a:spLocks noGrp="1"/>
          </p:cNvSpPr>
          <p:nvPr>
            <p:ph type="title"/>
          </p:nvPr>
        </p:nvSpPr>
        <p:spPr>
          <a:xfrm>
            <a:off x="1043631" y="809898"/>
            <a:ext cx="9942716" cy="1554480"/>
          </a:xfrm>
        </p:spPr>
        <p:txBody>
          <a:bodyPr vert="horz" lIns="91440" tIns="45720" rIns="91440" bIns="45720" rtlCol="0" anchor="ctr">
            <a:normAutofit/>
          </a:bodyPr>
          <a:lstStyle/>
          <a:p>
            <a:br>
              <a:rPr lang="en-US" altLang="ja-JP" sz="3400" kern="1200" dirty="0">
                <a:solidFill>
                  <a:schemeClr val="tx1"/>
                </a:solidFill>
                <a:effectLst/>
                <a:latin typeface="+mj-lt"/>
                <a:ea typeface="+mj-ea"/>
                <a:cs typeface="+mj-cs"/>
              </a:rPr>
            </a:br>
            <a:r>
              <a:rPr lang="en-US" altLang="ja-JP" sz="3400" kern="1200" dirty="0">
                <a:solidFill>
                  <a:schemeClr val="tx1"/>
                </a:solidFill>
                <a:effectLst/>
                <a:latin typeface="+mj-lt"/>
                <a:ea typeface="+mj-ea"/>
                <a:cs typeface="+mj-cs"/>
              </a:rPr>
              <a:t>What I</a:t>
            </a:r>
            <a:r>
              <a:rPr lang="en-US" altLang="ja-JP" sz="3400" kern="1200" dirty="0">
                <a:solidFill>
                  <a:schemeClr val="tx1"/>
                </a:solidFill>
                <a:latin typeface="+mj-lt"/>
                <a:ea typeface="+mj-ea"/>
                <a:cs typeface="+mj-cs"/>
              </a:rPr>
              <a:t> </a:t>
            </a:r>
            <a:r>
              <a:rPr lang="en-US" altLang="ja-JP" sz="3400" kern="1200" dirty="0">
                <a:solidFill>
                  <a:schemeClr val="tx1"/>
                </a:solidFill>
                <a:effectLst/>
                <a:latin typeface="+mj-lt"/>
                <a:ea typeface="+mj-ea"/>
                <a:cs typeface="+mj-cs"/>
              </a:rPr>
              <a:t>learned from this</a:t>
            </a:r>
            <a:r>
              <a:rPr lang="en-US" altLang="ja-JP" sz="3400" kern="1200" dirty="0">
                <a:solidFill>
                  <a:schemeClr val="tx1"/>
                </a:solidFill>
                <a:latin typeface="+mj-lt"/>
                <a:ea typeface="+mj-ea"/>
                <a:cs typeface="+mj-cs"/>
              </a:rPr>
              <a:t> </a:t>
            </a:r>
            <a:r>
              <a:rPr lang="en-US" altLang="ja-JP" sz="3400" kern="1200" dirty="0">
                <a:solidFill>
                  <a:schemeClr val="tx1"/>
                </a:solidFill>
                <a:effectLst/>
                <a:latin typeface="+mj-lt"/>
                <a:ea typeface="+mj-ea"/>
                <a:cs typeface="+mj-cs"/>
              </a:rPr>
              <a:t>scene </a:t>
            </a:r>
            <a:br>
              <a:rPr lang="en-US" altLang="ja-JP" sz="3400" kern="1200" dirty="0">
                <a:solidFill>
                  <a:schemeClr val="tx1"/>
                </a:solidFill>
                <a:effectLst/>
                <a:latin typeface="+mj-lt"/>
                <a:ea typeface="+mj-ea"/>
                <a:cs typeface="+mj-cs"/>
              </a:rPr>
            </a:br>
            <a:endParaRPr kumimoji="1" lang="en-US" altLang="ja-JP" sz="3400" kern="1200" dirty="0">
              <a:solidFill>
                <a:schemeClr val="tx1"/>
              </a:solidFill>
              <a:latin typeface="+mj-lt"/>
              <a:ea typeface="+mj-ea"/>
              <a:cs typeface="+mj-cs"/>
            </a:endParaRPr>
          </a:p>
        </p:txBody>
      </p:sp>
      <p:sp>
        <p:nvSpPr>
          <p:cNvPr id="3" name="テキスト ボックス 2">
            <a:extLst>
              <a:ext uri="{FF2B5EF4-FFF2-40B4-BE49-F238E27FC236}">
                <a16:creationId xmlns:a16="http://schemas.microsoft.com/office/drawing/2014/main" id="{38DC0C9F-00AF-CF4B-68BE-0F7B55DCA3EA}"/>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L="228600">
              <a:lnSpc>
                <a:spcPct val="90000"/>
              </a:lnSpc>
              <a:spcAft>
                <a:spcPts val="600"/>
              </a:spcAft>
            </a:pPr>
            <a:r>
              <a:rPr lang="en-US" altLang="ja-JP" sz="1500" i="0" u="none" strike="noStrike" dirty="0">
                <a:effectLst/>
              </a:rPr>
              <a:t>1.**Building Rapport**: Frank's interactions with the FBI agents illustrate that establishing a </a:t>
            </a:r>
          </a:p>
          <a:p>
            <a:pPr>
              <a:lnSpc>
                <a:spcPct val="90000"/>
              </a:lnSpc>
              <a:spcAft>
                <a:spcPts val="600"/>
              </a:spcAft>
            </a:pPr>
            <a:r>
              <a:rPr lang="en-US" altLang="ja-JP" sz="1500" i="0" u="none" strike="noStrike" dirty="0">
                <a:effectLst/>
              </a:rPr>
              <a:t>         connection, even in opposing situations, can significantly influence the conversation.    </a:t>
            </a:r>
          </a:p>
          <a:p>
            <a:pPr>
              <a:lnSpc>
                <a:spcPct val="90000"/>
              </a:lnSpc>
              <a:spcAft>
                <a:spcPts val="600"/>
              </a:spcAft>
            </a:pPr>
            <a:r>
              <a:rPr lang="en-US" altLang="ja-JP" sz="1500" dirty="0"/>
              <a:t>         </a:t>
            </a:r>
            <a:r>
              <a:rPr lang="en-US" altLang="ja-JP" sz="1500" i="0" u="none" strike="noStrike" dirty="0">
                <a:effectLst/>
              </a:rPr>
              <a:t>Effective communication involves relating to others, regardless of differences.</a:t>
            </a:r>
          </a:p>
          <a:p>
            <a:pPr indent="-228600">
              <a:lnSpc>
                <a:spcPct val="90000"/>
              </a:lnSpc>
              <a:spcAft>
                <a:spcPts val="600"/>
              </a:spcAft>
              <a:buFont typeface="Arial" panose="020B0604020202020204" pitchFamily="34" charset="0"/>
              <a:buChar char="•"/>
            </a:pPr>
            <a:endParaRPr lang="en-US" altLang="ja-JP" sz="1500" i="0" u="none" strike="noStrike" dirty="0">
              <a:effectLst/>
            </a:endParaRPr>
          </a:p>
          <a:p>
            <a:pPr>
              <a:lnSpc>
                <a:spcPct val="90000"/>
              </a:lnSpc>
              <a:spcAft>
                <a:spcPts val="600"/>
              </a:spcAft>
            </a:pPr>
            <a:r>
              <a:rPr lang="en-US" altLang="ja-JP" sz="1500" i="0" u="none" strike="noStrike" dirty="0">
                <a:effectLst/>
              </a:rPr>
              <a:t>     2. **Nonverbal Communication**: Nonverbal signals—such as body language, tone of voice, </a:t>
            </a:r>
          </a:p>
          <a:p>
            <a:pPr>
              <a:lnSpc>
                <a:spcPct val="90000"/>
              </a:lnSpc>
              <a:spcAft>
                <a:spcPts val="600"/>
              </a:spcAft>
            </a:pPr>
            <a:r>
              <a:rPr lang="en-US" altLang="ja-JP" sz="1500" dirty="0"/>
              <a:t>          </a:t>
            </a:r>
            <a:r>
              <a:rPr lang="en-US" altLang="ja-JP" sz="1500" i="0" u="none" strike="noStrike" dirty="0">
                <a:effectLst/>
              </a:rPr>
              <a:t>and facial expressions—play a crucial role in conveying emotions and intentions,     </a:t>
            </a:r>
          </a:p>
          <a:p>
            <a:pPr>
              <a:lnSpc>
                <a:spcPct val="90000"/>
              </a:lnSpc>
              <a:spcAft>
                <a:spcPts val="600"/>
              </a:spcAft>
            </a:pPr>
            <a:r>
              <a:rPr lang="en-US" altLang="ja-JP" sz="1500" dirty="0"/>
              <a:t>          </a:t>
            </a:r>
            <a:r>
              <a:rPr lang="en-US" altLang="ja-JP" sz="1500" i="0" u="none" strike="noStrike" dirty="0">
                <a:effectLst/>
              </a:rPr>
              <a:t>potentially easing or escalating tensions.</a:t>
            </a:r>
          </a:p>
          <a:p>
            <a:pPr indent="-228600">
              <a:lnSpc>
                <a:spcPct val="90000"/>
              </a:lnSpc>
              <a:spcAft>
                <a:spcPts val="600"/>
              </a:spcAft>
              <a:buFont typeface="Arial" panose="020B0604020202020204" pitchFamily="34" charset="0"/>
              <a:buChar char="•"/>
            </a:pPr>
            <a:endParaRPr lang="en-US" altLang="ja-JP" sz="1500" i="0" u="none" strike="noStrike" dirty="0">
              <a:effectLst/>
            </a:endParaRPr>
          </a:p>
          <a:p>
            <a:pPr>
              <a:lnSpc>
                <a:spcPct val="90000"/>
              </a:lnSpc>
              <a:spcAft>
                <a:spcPts val="600"/>
              </a:spcAft>
            </a:pPr>
            <a:r>
              <a:rPr lang="en-US" altLang="ja-JP" sz="1500" i="0" u="none" strike="noStrike" dirty="0">
                <a:effectLst/>
              </a:rPr>
              <a:t>    3. **Speaking Style**: How you speak, including your tone, pace, and word choice, is equally   </a:t>
            </a:r>
          </a:p>
          <a:p>
            <a:pPr>
              <a:lnSpc>
                <a:spcPct val="90000"/>
              </a:lnSpc>
              <a:spcAft>
                <a:spcPts val="600"/>
              </a:spcAft>
            </a:pPr>
            <a:r>
              <a:rPr lang="en-US" altLang="ja-JP" sz="1500" dirty="0"/>
              <a:t>        </a:t>
            </a:r>
            <a:r>
              <a:rPr lang="en-US" altLang="ja-JP" sz="1500" i="0" u="none" strike="noStrike" dirty="0">
                <a:effectLst/>
              </a:rPr>
              <a:t>important as the content of your message, as it affects how well your communication is    </a:t>
            </a:r>
          </a:p>
          <a:p>
            <a:pPr>
              <a:lnSpc>
                <a:spcPct val="90000"/>
              </a:lnSpc>
              <a:spcAft>
                <a:spcPts val="600"/>
              </a:spcAft>
            </a:pPr>
            <a:r>
              <a:rPr lang="en-US" altLang="ja-JP" sz="1500" dirty="0"/>
              <a:t>        </a:t>
            </a:r>
            <a:r>
              <a:rPr lang="en-US" altLang="ja-JP" sz="1500" i="0" u="none" strike="noStrike" dirty="0">
                <a:effectLst/>
              </a:rPr>
              <a:t>understood.</a:t>
            </a:r>
            <a:endParaRPr kumimoji="1" lang="en-US" altLang="ja-JP" sz="15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211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タイトル 1">
            <a:extLst>
              <a:ext uri="{FF2B5EF4-FFF2-40B4-BE49-F238E27FC236}">
                <a16:creationId xmlns:a16="http://schemas.microsoft.com/office/drawing/2014/main" id="{6E967455-9646-533A-9531-23F6F74308EE}"/>
              </a:ext>
            </a:extLst>
          </p:cNvPr>
          <p:cNvSpPr>
            <a:spLocks noGrp="1"/>
          </p:cNvSpPr>
          <p:nvPr>
            <p:ph type="title"/>
          </p:nvPr>
        </p:nvSpPr>
        <p:spPr>
          <a:xfrm>
            <a:off x="3215424" y="2273844"/>
            <a:ext cx="5760846" cy="2310312"/>
          </a:xfrm>
        </p:spPr>
        <p:txBody>
          <a:bodyPr vert="horz" lIns="91440" tIns="45720" rIns="91440" bIns="45720" rtlCol="0" anchor="b">
            <a:normAutofit fontScale="90000"/>
          </a:bodyPr>
          <a:lstStyle/>
          <a:p>
            <a:pPr algn="ctr"/>
            <a:br>
              <a:rPr kumimoji="1" lang="en-US" altLang="ja-JP" kern="1200" dirty="0">
                <a:solidFill>
                  <a:schemeClr val="tx2"/>
                </a:solidFill>
                <a:latin typeface="+mj-lt"/>
                <a:ea typeface="+mj-ea"/>
                <a:cs typeface="+mj-cs"/>
              </a:rPr>
            </a:br>
            <a:br>
              <a:rPr kumimoji="1" lang="en-US" altLang="ja-JP" kern="1200" dirty="0">
                <a:solidFill>
                  <a:schemeClr val="tx2"/>
                </a:solidFill>
                <a:latin typeface="+mj-lt"/>
                <a:ea typeface="+mj-ea"/>
                <a:cs typeface="+mj-cs"/>
              </a:rPr>
            </a:br>
            <a:br>
              <a:rPr lang="en-US" altLang="ja-JP" dirty="0">
                <a:solidFill>
                  <a:schemeClr val="tx2"/>
                </a:solidFill>
              </a:rPr>
            </a:br>
            <a:br>
              <a:rPr lang="en-US" altLang="ja-JP" dirty="0">
                <a:solidFill>
                  <a:schemeClr val="tx2"/>
                </a:solidFill>
              </a:rPr>
            </a:br>
            <a:br>
              <a:rPr lang="en-US" altLang="ja-JP" dirty="0">
                <a:solidFill>
                  <a:schemeClr val="tx2"/>
                </a:solidFill>
              </a:rPr>
            </a:br>
            <a:r>
              <a:rPr kumimoji="1" lang="en-US" altLang="ja-JP" kern="1200" dirty="0">
                <a:solidFill>
                  <a:schemeClr val="tx2"/>
                </a:solidFill>
                <a:latin typeface="+mj-lt"/>
                <a:ea typeface="+mj-ea"/>
                <a:cs typeface="+mj-cs"/>
              </a:rPr>
              <a:t>Thank you for reading!</a:t>
            </a:r>
            <a:br>
              <a:rPr kumimoji="1" lang="en-US" altLang="ja-JP" kern="1200" dirty="0">
                <a:solidFill>
                  <a:schemeClr val="tx2"/>
                </a:solidFill>
                <a:latin typeface="+mj-lt"/>
                <a:ea typeface="+mj-ea"/>
                <a:cs typeface="+mj-cs"/>
              </a:rPr>
            </a:br>
            <a:br>
              <a:rPr kumimoji="1" lang="en-US" altLang="ja-JP" kern="1200" dirty="0">
                <a:solidFill>
                  <a:schemeClr val="tx2"/>
                </a:solidFill>
                <a:latin typeface="+mj-lt"/>
                <a:ea typeface="+mj-ea"/>
                <a:cs typeface="+mj-cs"/>
              </a:rPr>
            </a:br>
            <a:endParaRPr kumimoji="1" lang="en-US" altLang="ja-JP" kern="1200" dirty="0">
              <a:solidFill>
                <a:schemeClr val="tx2"/>
              </a:solidFill>
              <a:latin typeface="+mj-lt"/>
              <a:ea typeface="+mj-ea"/>
              <a:cs typeface="+mj-cs"/>
            </a:endParaRPr>
          </a:p>
        </p:txBody>
      </p:sp>
    </p:spTree>
    <p:extLst>
      <p:ext uri="{BB962C8B-B14F-4D97-AF65-F5344CB8AC3E}">
        <p14:creationId xmlns:p14="http://schemas.microsoft.com/office/powerpoint/2010/main" val="98670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D089F-7514-09B1-4A9A-8F441BD19D3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D90542-7885-8779-2C6B-F9B94B968257}"/>
              </a:ext>
            </a:extLst>
          </p:cNvPr>
          <p:cNvSpPr>
            <a:spLocks noGrp="1"/>
          </p:cNvSpPr>
          <p:nvPr>
            <p:ph type="title"/>
          </p:nvPr>
        </p:nvSpPr>
        <p:spPr>
          <a:xfrm>
            <a:off x="838200" y="365125"/>
            <a:ext cx="10515600" cy="528493"/>
          </a:xfrm>
        </p:spPr>
        <p:txBody>
          <a:bodyPr>
            <a:normAutofit/>
          </a:bodyPr>
          <a:lstStyle/>
          <a:p>
            <a:r>
              <a:rPr kumimoji="1" lang="en-US" altLang="ja-JP" sz="2800" dirty="0">
                <a:solidFill>
                  <a:schemeClr val="accent4"/>
                </a:solidFill>
              </a:rPr>
              <a:t>Answer for Vocabulary</a:t>
            </a:r>
            <a:r>
              <a:rPr kumimoji="1" lang="ja-JP" altLang="en-US" sz="2800">
                <a:solidFill>
                  <a:schemeClr val="accent4"/>
                </a:solidFill>
              </a:rPr>
              <a:t>　</a:t>
            </a:r>
            <a:r>
              <a:rPr kumimoji="1" lang="en-US" altLang="ja-JP" sz="2800" dirty="0">
                <a:solidFill>
                  <a:schemeClr val="accent4"/>
                </a:solidFill>
              </a:rPr>
              <a:t>quiz</a:t>
            </a:r>
            <a:endParaRPr kumimoji="1" lang="ja-JP" altLang="en-US" sz="2800">
              <a:solidFill>
                <a:schemeClr val="accent4"/>
              </a:solidFill>
            </a:endParaRPr>
          </a:p>
        </p:txBody>
      </p:sp>
      <p:sp>
        <p:nvSpPr>
          <p:cNvPr id="3" name="テキスト ボックス 2">
            <a:extLst>
              <a:ext uri="{FF2B5EF4-FFF2-40B4-BE49-F238E27FC236}">
                <a16:creationId xmlns:a16="http://schemas.microsoft.com/office/drawing/2014/main" id="{C74B8235-4E2B-4F3D-450C-54BEB2B0ABAF}"/>
              </a:ext>
            </a:extLst>
          </p:cNvPr>
          <p:cNvSpPr txBox="1"/>
          <p:nvPr/>
        </p:nvSpPr>
        <p:spPr>
          <a:xfrm>
            <a:off x="838200" y="1634019"/>
            <a:ext cx="4128655" cy="2031325"/>
          </a:xfrm>
          <a:prstGeom prst="rect">
            <a:avLst/>
          </a:prstGeom>
          <a:noFill/>
        </p:spPr>
        <p:txBody>
          <a:bodyPr wrap="square" rtlCol="0">
            <a:spAutoFit/>
          </a:bodyPr>
          <a:lstStyle/>
          <a:p>
            <a:r>
              <a:rPr kumimoji="1" lang="ja-JP" altLang="en-US"/>
              <a:t>・</a:t>
            </a:r>
            <a:r>
              <a:rPr lang="en" altLang="ja-JP" b="0" i="0" u="none" strike="noStrike" dirty="0">
                <a:solidFill>
                  <a:srgbClr val="000000"/>
                </a:solidFill>
                <a:effectLst/>
                <a:latin typeface="-webkit-standard"/>
              </a:rPr>
              <a:t>credentials</a:t>
            </a:r>
            <a:r>
              <a:rPr lang="ja-JP" altLang="en-US" b="0" i="0" u="none" strike="noStrike">
                <a:solidFill>
                  <a:srgbClr val="000000"/>
                </a:solidFill>
                <a:effectLst/>
                <a:latin typeface="-webkit-standard"/>
              </a:rPr>
              <a:t>　　</a:t>
            </a:r>
            <a:r>
              <a:rPr lang="en-US" altLang="ja-JP" b="0" i="0" u="none" strike="noStrike" dirty="0">
                <a:solidFill>
                  <a:srgbClr val="000000"/>
                </a:solidFill>
                <a:effectLst/>
                <a:latin typeface="-webkit-standard"/>
              </a:rPr>
              <a:t>   </a:t>
            </a:r>
            <a:r>
              <a:rPr lang="ja-JP" altLang="en-US" b="0" i="0" u="none" strike="noStrike">
                <a:solidFill>
                  <a:srgbClr val="000000"/>
                </a:solidFill>
                <a:effectLst/>
                <a:latin typeface="-webkit-standard"/>
              </a:rPr>
              <a:t>・</a:t>
            </a:r>
            <a:endParaRPr lang="en-US" altLang="ja-JP" dirty="0"/>
          </a:p>
          <a:p>
            <a:endParaRPr kumimoji="1" lang="en-US" altLang="ja-JP" dirty="0"/>
          </a:p>
          <a:p>
            <a:r>
              <a:rPr kumimoji="1" lang="ja-JP" altLang="en-US"/>
              <a:t>・</a:t>
            </a:r>
            <a:r>
              <a:rPr kumimoji="1" lang="en-US" altLang="ja-JP" dirty="0"/>
              <a:t>checks</a:t>
            </a:r>
            <a:r>
              <a:rPr kumimoji="1" lang="ja-JP" altLang="en-US"/>
              <a:t>　　　</a:t>
            </a:r>
            <a:r>
              <a:rPr kumimoji="1" lang="en-US" altLang="ja-JP" dirty="0"/>
              <a:t>   </a:t>
            </a:r>
            <a:r>
              <a:rPr kumimoji="1" lang="ja-JP" altLang="en-US"/>
              <a:t>・</a:t>
            </a:r>
            <a:endParaRPr lang="en-US" altLang="ja-JP" dirty="0"/>
          </a:p>
          <a:p>
            <a:r>
              <a:rPr kumimoji="1" lang="ja-JP" altLang="en-US"/>
              <a:t>　</a:t>
            </a:r>
            <a:endParaRPr kumimoji="1" lang="en-US" altLang="ja-JP" dirty="0"/>
          </a:p>
          <a:p>
            <a:r>
              <a:rPr lang="ja-JP" altLang="en-US"/>
              <a:t>・</a:t>
            </a:r>
            <a:r>
              <a:rPr lang="en" altLang="ja-JP" b="0" i="0" u="none" strike="noStrike" dirty="0">
                <a:solidFill>
                  <a:srgbClr val="000000"/>
                </a:solidFill>
                <a:effectLst/>
                <a:latin typeface="-webkit-standard"/>
              </a:rPr>
              <a:t> dabbling</a:t>
            </a:r>
            <a:r>
              <a:rPr lang="ja-JP" altLang="en-US" b="0" i="0" u="none" strike="noStrike">
                <a:solidFill>
                  <a:srgbClr val="000000"/>
                </a:solidFill>
                <a:effectLst/>
                <a:latin typeface="-webkit-standard"/>
              </a:rPr>
              <a:t>　　</a:t>
            </a:r>
            <a:r>
              <a:rPr lang="en-US" altLang="ja-JP" b="0" i="0" u="none" strike="noStrike" dirty="0">
                <a:solidFill>
                  <a:srgbClr val="000000"/>
                </a:solidFill>
                <a:effectLst/>
                <a:latin typeface="-webkit-standard"/>
              </a:rPr>
              <a:t>      </a:t>
            </a:r>
            <a:r>
              <a:rPr lang="ja-JP" altLang="en-US" b="0" i="0" u="none" strike="noStrike">
                <a:solidFill>
                  <a:srgbClr val="000000"/>
                </a:solidFill>
                <a:effectLst/>
                <a:latin typeface="-webkit-standard"/>
              </a:rPr>
              <a:t>・</a:t>
            </a:r>
            <a:endParaRPr lang="en-US" altLang="ja-JP" dirty="0"/>
          </a:p>
          <a:p>
            <a:endParaRPr lang="en-US" altLang="ja-JP" dirty="0"/>
          </a:p>
          <a:p>
            <a:r>
              <a:rPr lang="ja-JP" altLang="en-US"/>
              <a:t>・</a:t>
            </a:r>
            <a:r>
              <a:rPr lang="en" altLang="ja-JP" b="0" i="0" u="none" strike="noStrike" dirty="0">
                <a:solidFill>
                  <a:srgbClr val="000000"/>
                </a:solidFill>
                <a:effectLst/>
                <a:latin typeface="-webkit-standard"/>
              </a:rPr>
              <a:t>custody</a:t>
            </a:r>
            <a:r>
              <a:rPr lang="ja-JP" altLang="en-US" b="0" i="0" u="none" strike="noStrike">
                <a:solidFill>
                  <a:srgbClr val="000000"/>
                </a:solidFill>
                <a:effectLst/>
                <a:latin typeface="-webkit-standard"/>
              </a:rPr>
              <a:t>　　　　・</a:t>
            </a:r>
            <a:endParaRPr lang="en" altLang="ja-JP" b="0" i="0" u="none" strike="noStrike" dirty="0">
              <a:solidFill>
                <a:srgbClr val="000000"/>
              </a:solidFill>
              <a:effectLst/>
              <a:latin typeface="-webkit-standard"/>
            </a:endParaRPr>
          </a:p>
        </p:txBody>
      </p:sp>
      <p:sp>
        <p:nvSpPr>
          <p:cNvPr id="4" name="テキスト ボックス 3">
            <a:extLst>
              <a:ext uri="{FF2B5EF4-FFF2-40B4-BE49-F238E27FC236}">
                <a16:creationId xmlns:a16="http://schemas.microsoft.com/office/drawing/2014/main" id="{703BBBFC-E1B8-98D0-B653-F1FB155FBBEA}"/>
              </a:ext>
            </a:extLst>
          </p:cNvPr>
          <p:cNvSpPr txBox="1"/>
          <p:nvPr/>
        </p:nvSpPr>
        <p:spPr>
          <a:xfrm>
            <a:off x="838200" y="4405745"/>
            <a:ext cx="10194758" cy="2031325"/>
          </a:xfrm>
          <a:prstGeom prst="rect">
            <a:avLst/>
          </a:prstGeom>
          <a:noFill/>
        </p:spPr>
        <p:txBody>
          <a:bodyPr wrap="square" rtlCol="0">
            <a:spAutoFit/>
          </a:bodyPr>
          <a:lstStyle/>
          <a:p>
            <a:endParaRPr lang="en-US" altLang="ja-JP" dirty="0"/>
          </a:p>
          <a:p>
            <a:r>
              <a:rPr kumimoji="1" lang="en-US" altLang="ja-JP" dirty="0"/>
              <a:t>What does the sentence below mean?</a:t>
            </a:r>
            <a:r>
              <a:rPr lang="en" altLang="ja-JP" b="0" i="0" u="none" strike="noStrike" dirty="0">
                <a:solidFill>
                  <a:srgbClr val="000000"/>
                </a:solidFill>
                <a:effectLst/>
                <a:latin typeface="-webkit-standard"/>
              </a:rPr>
              <a:t>  Please pay attention to the word "collar".</a:t>
            </a:r>
            <a:endParaRPr lang="en-US" altLang="ja-JP" dirty="0"/>
          </a:p>
          <a:p>
            <a:r>
              <a:rPr lang="en" altLang="ja-JP" b="0" i="0" u="sng" strike="noStrike" dirty="0">
                <a:solidFill>
                  <a:srgbClr val="000000"/>
                </a:solidFill>
                <a:effectLst/>
                <a:latin typeface="-webkit-standard"/>
              </a:rPr>
              <a:t>2:04 Five minutes earlier, you would've landed yourself a pretty good collar</a:t>
            </a:r>
          </a:p>
          <a:p>
            <a:r>
              <a:rPr kumimoji="1" lang="ja-JP" altLang="en-US">
                <a:solidFill>
                  <a:srgbClr val="000000"/>
                </a:solidFill>
                <a:latin typeface="-webkit-standard"/>
              </a:rPr>
              <a:t>　　　　　　　　　　　　　　　　↓</a:t>
            </a:r>
            <a:endParaRPr kumimoji="1" lang="en" altLang="ja-JP" dirty="0">
              <a:solidFill>
                <a:srgbClr val="000000"/>
              </a:solidFill>
              <a:latin typeface="-webkit-standard"/>
            </a:endParaRPr>
          </a:p>
          <a:p>
            <a:r>
              <a:rPr lang="en" altLang="ja-JP" b="0" i="0" u="none" strike="noStrike" dirty="0">
                <a:solidFill>
                  <a:srgbClr val="FF0000"/>
                </a:solidFill>
                <a:effectLst/>
                <a:latin typeface="-webkit-standard"/>
              </a:rPr>
              <a:t>The sentence means that if you had arrived five minutes earlier, you would have made a really good arrest.</a:t>
            </a:r>
          </a:p>
          <a:p>
            <a:r>
              <a:rPr lang="en" altLang="ja-JP" b="0" i="1" strike="noStrike" dirty="0">
                <a:effectLst/>
              </a:rPr>
              <a:t>"land yourself"</a:t>
            </a:r>
            <a:r>
              <a:rPr lang="en" altLang="ja-JP" b="0" i="0" strike="noStrike" dirty="0">
                <a:effectLst/>
                <a:latin typeface="-webkit-standard"/>
              </a:rPr>
              <a:t> means to successfully obtain something.</a:t>
            </a:r>
            <a:endParaRPr lang="en" altLang="ja-JP" dirty="0">
              <a:latin typeface="-webkit-standard"/>
            </a:endParaRPr>
          </a:p>
          <a:p>
            <a:r>
              <a:rPr lang="en" altLang="ja-JP" b="0" i="1" strike="noStrike" dirty="0">
                <a:effectLst/>
              </a:rPr>
              <a:t>"collar"</a:t>
            </a:r>
            <a:r>
              <a:rPr lang="en" altLang="ja-JP" b="0" i="0" strike="noStrike" dirty="0">
                <a:effectLst/>
                <a:latin typeface="-webkit-standard"/>
              </a:rPr>
              <a:t> is police slang for "an arrest."</a:t>
            </a:r>
            <a:endParaRPr kumimoji="1" lang="ja-JP" altLang="en-US"/>
          </a:p>
        </p:txBody>
      </p:sp>
      <p:graphicFrame>
        <p:nvGraphicFramePr>
          <p:cNvPr id="7" name="テキスト ボックス 4">
            <a:extLst>
              <a:ext uri="{FF2B5EF4-FFF2-40B4-BE49-F238E27FC236}">
                <a16:creationId xmlns:a16="http://schemas.microsoft.com/office/drawing/2014/main" id="{97E9C3FE-5FD7-7D52-E432-F4A05E2ACD0A}"/>
              </a:ext>
            </a:extLst>
          </p:cNvPr>
          <p:cNvGraphicFramePr/>
          <p:nvPr/>
        </p:nvGraphicFramePr>
        <p:xfrm>
          <a:off x="5444836" y="893618"/>
          <a:ext cx="6255328"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a:extLst>
              <a:ext uri="{FF2B5EF4-FFF2-40B4-BE49-F238E27FC236}">
                <a16:creationId xmlns:a16="http://schemas.microsoft.com/office/drawing/2014/main" id="{A9F6C54E-FDAC-3566-C186-F8CB613163CC}"/>
              </a:ext>
            </a:extLst>
          </p:cNvPr>
          <p:cNvSpPr txBox="1"/>
          <p:nvPr/>
        </p:nvSpPr>
        <p:spPr>
          <a:xfrm>
            <a:off x="4796135" y="974928"/>
            <a:ext cx="461665" cy="3430818"/>
          </a:xfrm>
          <a:prstGeom prst="rect">
            <a:avLst/>
          </a:prstGeom>
          <a:noFill/>
        </p:spPr>
        <p:txBody>
          <a:bodyPr vert="eaVert" wrap="square" rtlCol="0">
            <a:spAutoFit/>
          </a:bodyPr>
          <a:lstStyle/>
          <a:p>
            <a:r>
              <a:rPr lang="ja-JP" altLang="en-US"/>
              <a:t>　</a:t>
            </a:r>
            <a:r>
              <a:rPr kumimoji="1" lang="ja-JP" altLang="en-US"/>
              <a:t>・</a:t>
            </a:r>
            <a:r>
              <a:rPr lang="ja-JP" altLang="en-US"/>
              <a:t>　　　・　　　・　　　・</a:t>
            </a:r>
            <a:endParaRPr kumimoji="1" lang="en-US" altLang="ja-JP" dirty="0"/>
          </a:p>
        </p:txBody>
      </p:sp>
      <p:cxnSp>
        <p:nvCxnSpPr>
          <p:cNvPr id="8" name="直線矢印コネクタ 7">
            <a:extLst>
              <a:ext uri="{FF2B5EF4-FFF2-40B4-BE49-F238E27FC236}">
                <a16:creationId xmlns:a16="http://schemas.microsoft.com/office/drawing/2014/main" id="{881378D2-9A0E-D86B-8699-AF59776C6159}"/>
              </a:ext>
            </a:extLst>
          </p:cNvPr>
          <p:cNvCxnSpPr>
            <a:cxnSpLocks/>
          </p:cNvCxnSpPr>
          <p:nvPr/>
        </p:nvCxnSpPr>
        <p:spPr>
          <a:xfrm flipV="1">
            <a:off x="2898183" y="2278251"/>
            <a:ext cx="2200759" cy="11507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直線矢印コネクタ 10">
            <a:extLst>
              <a:ext uri="{FF2B5EF4-FFF2-40B4-BE49-F238E27FC236}">
                <a16:creationId xmlns:a16="http://schemas.microsoft.com/office/drawing/2014/main" id="{B637B72B-0451-E59A-ED24-E415A95F7A60}"/>
              </a:ext>
            </a:extLst>
          </p:cNvPr>
          <p:cNvCxnSpPr/>
          <p:nvPr/>
        </p:nvCxnSpPr>
        <p:spPr>
          <a:xfrm flipV="1">
            <a:off x="2898183" y="1363851"/>
            <a:ext cx="2200759" cy="9144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36698940-137D-A19F-11E4-F09925E453D3}"/>
              </a:ext>
            </a:extLst>
          </p:cNvPr>
          <p:cNvCxnSpPr/>
          <p:nvPr/>
        </p:nvCxnSpPr>
        <p:spPr>
          <a:xfrm>
            <a:off x="2898183" y="2867186"/>
            <a:ext cx="2200759" cy="3254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A8CD6CC0-E000-0A78-52A5-45E4D540179D}"/>
              </a:ext>
            </a:extLst>
          </p:cNvPr>
          <p:cNvCxnSpPr/>
          <p:nvPr/>
        </p:nvCxnSpPr>
        <p:spPr>
          <a:xfrm>
            <a:off x="2898183" y="1797803"/>
            <a:ext cx="2200759" cy="2309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357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0602ED-3C06-2E7E-019C-6CE6CC802AF1}"/>
              </a:ext>
            </a:extLst>
          </p:cNvPr>
          <p:cNvSpPr>
            <a:spLocks noGrp="1"/>
          </p:cNvSpPr>
          <p:nvPr>
            <p:ph type="title"/>
          </p:nvPr>
        </p:nvSpPr>
        <p:spPr/>
        <p:txBody>
          <a:bodyPr/>
          <a:lstStyle/>
          <a:p>
            <a:r>
              <a:rPr kumimoji="1" lang="en-US" altLang="ja-JP" dirty="0">
                <a:solidFill>
                  <a:schemeClr val="accent4"/>
                </a:solidFill>
              </a:rPr>
              <a:t>Example answer for the question</a:t>
            </a:r>
            <a:endParaRPr kumimoji="1" lang="ja-JP" altLang="en-US">
              <a:solidFill>
                <a:schemeClr val="accent4"/>
              </a:solidFill>
            </a:endParaRPr>
          </a:p>
        </p:txBody>
      </p:sp>
      <p:sp>
        <p:nvSpPr>
          <p:cNvPr id="4" name="テキスト ボックス 3">
            <a:extLst>
              <a:ext uri="{FF2B5EF4-FFF2-40B4-BE49-F238E27FC236}">
                <a16:creationId xmlns:a16="http://schemas.microsoft.com/office/drawing/2014/main" id="{CCDE4D78-E1E1-CC53-C348-62F2E6F224FA}"/>
              </a:ext>
            </a:extLst>
          </p:cNvPr>
          <p:cNvSpPr txBox="1"/>
          <p:nvPr/>
        </p:nvSpPr>
        <p:spPr>
          <a:xfrm>
            <a:off x="838200" y="1502688"/>
            <a:ext cx="10515600" cy="5355312"/>
          </a:xfrm>
          <a:prstGeom prst="rect">
            <a:avLst/>
          </a:prstGeom>
          <a:noFill/>
        </p:spPr>
        <p:txBody>
          <a:bodyPr wrap="square">
            <a:spAutoFit/>
          </a:bodyPr>
          <a:lstStyle/>
          <a:p>
            <a:r>
              <a:rPr lang="en-US" altLang="ja-JP" b="0" i="0" u="none" strike="noStrike" dirty="0">
                <a:solidFill>
                  <a:srgbClr val="000000"/>
                </a:solidFill>
                <a:effectLst/>
                <a:latin typeface="Arial" panose="020B0604020202020204" pitchFamily="34" charset="0"/>
                <a:cs typeface="Arial" panose="020B0604020202020204" pitchFamily="34" charset="0"/>
              </a:rPr>
              <a:t>①</a:t>
            </a:r>
          </a:p>
          <a:p>
            <a:r>
              <a:rPr lang="en" altLang="ja-JP" b="0" i="0" u="none" strike="noStrike" dirty="0">
                <a:solidFill>
                  <a:srgbClr val="000000"/>
                </a:solidFill>
                <a:effectLst/>
                <a:latin typeface="Arial" panose="020B0604020202020204" pitchFamily="34" charset="0"/>
                <a:cs typeface="Arial" panose="020B0604020202020204" pitchFamily="34" charset="0"/>
              </a:rPr>
              <a:t>The FBI agents believe Frank because he speaks confidently, stays very calm, looks professional, and controls the conversation. They don’t expect someone to lie so boldly, so they don’t question him enough.</a:t>
            </a:r>
          </a:p>
          <a:p>
            <a:endParaRPr lang="en" altLang="ja-JP" dirty="0">
              <a:solidFill>
                <a:srgbClr val="000000"/>
              </a:solidFill>
              <a:latin typeface="Arial" panose="020B0604020202020204" pitchFamily="34" charset="0"/>
              <a:cs typeface="Arial" panose="020B0604020202020204" pitchFamily="34" charset="0"/>
            </a:endParaRPr>
          </a:p>
          <a:p>
            <a:endParaRPr lang="en" altLang="ja-JP" dirty="0">
              <a:solidFill>
                <a:srgbClr val="000000"/>
              </a:solidFill>
              <a:latin typeface="Arial" panose="020B0604020202020204" pitchFamily="34" charset="0"/>
              <a:cs typeface="Arial" panose="020B0604020202020204" pitchFamily="34" charset="0"/>
            </a:endParaRPr>
          </a:p>
          <a:p>
            <a:r>
              <a:rPr lang="en-US" altLang="ja-JP" dirty="0">
                <a:solidFill>
                  <a:srgbClr val="000000"/>
                </a:solidFill>
                <a:latin typeface="Arial" panose="020B0604020202020204" pitchFamily="34" charset="0"/>
                <a:cs typeface="Arial" panose="020B0604020202020204" pitchFamily="34" charset="0"/>
              </a:rPr>
              <a:t>②</a:t>
            </a:r>
          </a:p>
          <a:p>
            <a:r>
              <a:rPr lang="en" altLang="ja-JP" dirty="0">
                <a:latin typeface="Arial" panose="020B0604020202020204" pitchFamily="34" charset="0"/>
                <a:cs typeface="Arial" panose="020B0604020202020204" pitchFamily="34" charset="0"/>
              </a:rPr>
              <a:t>Frank speaks at a controlled, steady pace. He doesn’t rush, which makes him seem confident and in control. Speaking too fast might make him look nervous, while speaking too slowly could raise suspicion.</a:t>
            </a:r>
            <a:endParaRPr lang="en-US" altLang="ja-JP" dirty="0">
              <a:solidFill>
                <a:srgbClr val="000000"/>
              </a:solidFill>
              <a:latin typeface="Arial" panose="020B0604020202020204" pitchFamily="34" charset="0"/>
              <a:cs typeface="Arial" panose="020B0604020202020204" pitchFamily="34" charset="0"/>
            </a:endParaRPr>
          </a:p>
          <a:p>
            <a:endParaRPr lang="en-US" altLang="ja-JP" dirty="0">
              <a:solidFill>
                <a:srgbClr val="000000"/>
              </a:solidFill>
              <a:latin typeface="Arial" panose="020B0604020202020204" pitchFamily="34" charset="0"/>
              <a:cs typeface="Arial" panose="020B0604020202020204" pitchFamily="34" charset="0"/>
            </a:endParaRPr>
          </a:p>
          <a:p>
            <a:r>
              <a:rPr lang="en-US" altLang="ja-JP" dirty="0">
                <a:solidFill>
                  <a:srgbClr val="000000"/>
                </a:solidFill>
                <a:latin typeface="Arial" panose="020B0604020202020204" pitchFamily="34" charset="0"/>
                <a:cs typeface="Arial" panose="020B0604020202020204" pitchFamily="34" charset="0"/>
              </a:rPr>
              <a:t>③</a:t>
            </a:r>
          </a:p>
          <a:p>
            <a:r>
              <a:rPr lang="en-US" altLang="ja-JP" dirty="0">
                <a:solidFill>
                  <a:srgbClr val="000000"/>
                </a:solidFill>
                <a:latin typeface="Arial" panose="020B0604020202020204" pitchFamily="34" charset="0"/>
                <a:cs typeface="Arial" panose="020B0604020202020204" pitchFamily="34" charset="0"/>
              </a:rPr>
              <a:t>I might not be able to tell because Frank is very confident and doesn’t show nervousness. However, if I focused on his body language and double-checked his information, I might catch his deception.</a:t>
            </a:r>
          </a:p>
          <a:p>
            <a:endParaRPr lang="en-US" altLang="ja-JP" dirty="0">
              <a:solidFill>
                <a:srgbClr val="000000"/>
              </a:solidFill>
              <a:latin typeface="Arial" panose="020B0604020202020204" pitchFamily="34" charset="0"/>
              <a:cs typeface="Arial" panose="020B0604020202020204" pitchFamily="34" charset="0"/>
            </a:endParaRPr>
          </a:p>
          <a:p>
            <a:r>
              <a:rPr lang="en-US" altLang="ja-JP" dirty="0">
                <a:solidFill>
                  <a:srgbClr val="000000"/>
                </a:solidFill>
                <a:latin typeface="Arial" panose="020B0604020202020204" pitchFamily="34" charset="0"/>
                <a:cs typeface="Arial" panose="020B0604020202020204" pitchFamily="34" charset="0"/>
              </a:rPr>
              <a:t>④</a:t>
            </a:r>
          </a:p>
          <a:p>
            <a:r>
              <a:rPr lang="en" altLang="ja-JP" b="0" i="0" u="none" strike="noStrike" dirty="0">
                <a:solidFill>
                  <a:srgbClr val="000000"/>
                </a:solidFill>
                <a:effectLst/>
                <a:latin typeface="Arial" panose="020B0604020202020204" pitchFamily="34" charset="0"/>
                <a:cs typeface="Arial" panose="020B0604020202020204" pitchFamily="34" charset="0"/>
              </a:rPr>
              <a:t>This scene teaches us that confidence and calmness can make communication more convincing. Effective communication is not just about what you say, but also how you say it.</a:t>
            </a:r>
            <a:endParaRPr lang="en-US" altLang="ja-JP" dirty="0">
              <a:solidFill>
                <a:srgbClr val="000000"/>
              </a:solidFill>
              <a:latin typeface="Arial" panose="020B0604020202020204" pitchFamily="34" charset="0"/>
              <a:cs typeface="Arial" panose="020B0604020202020204" pitchFamily="34" charset="0"/>
            </a:endParaRPr>
          </a:p>
          <a:p>
            <a:endParaRPr lang="ja-JP" altLang="en-US"/>
          </a:p>
        </p:txBody>
      </p:sp>
    </p:spTree>
    <p:extLst>
      <p:ext uri="{BB962C8B-B14F-4D97-AF65-F5344CB8AC3E}">
        <p14:creationId xmlns:p14="http://schemas.microsoft.com/office/powerpoint/2010/main" val="70082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F4001F-F361-6D96-A656-7AD16A63E49D}"/>
              </a:ext>
            </a:extLst>
          </p:cNvPr>
          <p:cNvSpPr>
            <a:spLocks noGrp="1"/>
          </p:cNvSpPr>
          <p:nvPr>
            <p:ph type="title"/>
          </p:nvPr>
        </p:nvSpPr>
        <p:spPr>
          <a:xfrm>
            <a:off x="838200" y="254289"/>
            <a:ext cx="3214816" cy="1325563"/>
          </a:xfrm>
        </p:spPr>
        <p:txBody>
          <a:bodyPr/>
          <a:lstStyle/>
          <a:p>
            <a:r>
              <a:rPr kumimoji="1" lang="en-US" altLang="ja-JP" dirty="0">
                <a:solidFill>
                  <a:schemeClr val="accent4"/>
                </a:solidFill>
              </a:rPr>
              <a:t>Transcript</a:t>
            </a:r>
            <a:endParaRPr kumimoji="1" lang="ja-JP" altLang="en-US">
              <a:solidFill>
                <a:schemeClr val="accent4"/>
              </a:solidFill>
            </a:endParaRPr>
          </a:p>
        </p:txBody>
      </p:sp>
      <p:sp>
        <p:nvSpPr>
          <p:cNvPr id="4" name="テキスト ボックス 3">
            <a:extLst>
              <a:ext uri="{FF2B5EF4-FFF2-40B4-BE49-F238E27FC236}">
                <a16:creationId xmlns:a16="http://schemas.microsoft.com/office/drawing/2014/main" id="{2243960B-40BC-E5CB-E594-4AB90AB73B2B}"/>
              </a:ext>
            </a:extLst>
          </p:cNvPr>
          <p:cNvSpPr txBox="1"/>
          <p:nvPr/>
        </p:nvSpPr>
        <p:spPr>
          <a:xfrm>
            <a:off x="838200" y="1225689"/>
            <a:ext cx="10120746" cy="5632311"/>
          </a:xfrm>
          <a:prstGeom prst="rect">
            <a:avLst/>
          </a:prstGeom>
          <a:noFill/>
        </p:spPr>
        <p:txBody>
          <a:bodyPr wrap="square">
            <a:spAutoFit/>
          </a:bodyPr>
          <a:lstStyle/>
          <a:p>
            <a:r>
              <a:rPr kumimoji="1" lang="en-US" altLang="ja-JP" sz="1200" dirty="0">
                <a:solidFill>
                  <a:schemeClr val="tx1"/>
                </a:solidFill>
                <a:latin typeface="Arial" panose="020B0604020202020204" pitchFamily="34" charset="0"/>
                <a:cs typeface="Arial" panose="020B0604020202020204" pitchFamily="34" charset="0"/>
              </a:rPr>
              <a:t>Hanratty : F.B.I!</a:t>
            </a:r>
            <a:r>
              <a:rPr kumimoji="1" lang="ja-JP" altLang="en-US" sz="1200">
                <a:solidFill>
                  <a:schemeClr val="tx1"/>
                </a:solidFill>
                <a:latin typeface="Arial" panose="020B0604020202020204" pitchFamily="34" charset="0"/>
                <a:cs typeface="Arial" panose="020B0604020202020204" pitchFamily="34" charset="0"/>
              </a:rPr>
              <a:t>　</a:t>
            </a:r>
            <a:endParaRPr kumimoji="1" lang="en-US" altLang="ja-JP" sz="1200" dirty="0">
              <a:solidFill>
                <a:schemeClr val="tx1"/>
              </a:solidFill>
              <a:latin typeface="Arial" panose="020B0604020202020204" pitchFamily="34" charset="0"/>
              <a:cs typeface="Arial" panose="020B0604020202020204" pitchFamily="34" charset="0"/>
            </a:endParaRPr>
          </a:p>
          <a:p>
            <a:r>
              <a:rPr lang="ja-JP" altLang="en-US" sz="1200">
                <a:latin typeface="Arial" panose="020B0604020202020204" pitchFamily="34" charset="0"/>
                <a:cs typeface="Arial" panose="020B0604020202020204" pitchFamily="34" charset="0"/>
              </a:rPr>
              <a:t>　　　　</a:t>
            </a:r>
            <a:r>
              <a:rPr lang="en-US" altLang="ja-JP" sz="1200" dirty="0">
                <a:latin typeface="Arial" panose="020B0604020202020204" pitchFamily="34" charset="0"/>
                <a:cs typeface="Arial" panose="020B0604020202020204" pitchFamily="34" charset="0"/>
              </a:rPr>
              <a:t> F.B.I. Come out of the bathroom. Step out of the bathroom! </a:t>
            </a:r>
            <a:endParaRPr kumimoji="1" lang="en-US" altLang="ja-JP" sz="1200" dirty="0">
              <a:solidFill>
                <a:schemeClr val="tx1"/>
              </a:solidFill>
              <a:latin typeface="Arial" panose="020B0604020202020204" pitchFamily="34" charset="0"/>
              <a:cs typeface="Arial" panose="020B0604020202020204" pitchFamily="34" charset="0"/>
            </a:endParaRPr>
          </a:p>
          <a:p>
            <a:r>
              <a:rPr lang="en-US" altLang="ja-JP" sz="1200" dirty="0">
                <a:latin typeface="Arial" panose="020B0604020202020204" pitchFamily="34" charset="0"/>
                <a:cs typeface="Arial" panose="020B0604020202020204" pitchFamily="34" charset="0"/>
              </a:rPr>
              <a:t>                Hands on your head.</a:t>
            </a:r>
            <a:endParaRPr kumimoji="1" lang="en-US" altLang="ja-JP" sz="1200" dirty="0">
              <a:solidFill>
                <a:schemeClr val="tx1"/>
              </a:solidFill>
              <a:latin typeface="Arial" panose="020B0604020202020204" pitchFamily="34" charset="0"/>
              <a:cs typeface="Arial" panose="020B0604020202020204" pitchFamily="34" charset="0"/>
            </a:endParaRP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:That’s the new IBM Selectric…</a:t>
            </a:r>
            <a:endParaRPr lang="en" altLang="ja-JP" sz="1200" dirty="0">
              <a:solidFill>
                <a:srgbClr val="000000"/>
              </a:solidFill>
              <a:latin typeface="Arial" panose="020B0604020202020204" pitchFamily="34" charset="0"/>
              <a:cs typeface="Arial" panose="020B0604020202020204" pitchFamily="34" charset="0"/>
            </a:endParaRPr>
          </a:p>
          <a:p>
            <a:r>
              <a:rPr kumimoji="1" lang="en-US" altLang="ja-JP" sz="1200" dirty="0">
                <a:solidFill>
                  <a:schemeClr val="tx1"/>
                </a:solidFill>
                <a:latin typeface="Arial" panose="020B0604020202020204" pitchFamily="34" charset="0"/>
                <a:cs typeface="Arial" panose="020B0604020202020204" pitchFamily="34" charset="0"/>
              </a:rPr>
              <a:t>Hanratty :</a:t>
            </a:r>
            <a:r>
              <a:rPr lang="en" altLang="ja-JP" sz="1200" dirty="0">
                <a:solidFill>
                  <a:srgbClr val="000000"/>
                </a:solidFill>
                <a:latin typeface="Arial" panose="020B0604020202020204" pitchFamily="34" charset="0"/>
                <a:cs typeface="Arial" panose="020B0604020202020204" pitchFamily="34" charset="0"/>
              </a:rPr>
              <a:t>Put your hands on your head!</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 altLang="ja-JP" sz="1200" dirty="0">
                <a:solidFill>
                  <a:srgbClr val="000000"/>
                </a:solidFill>
                <a:latin typeface="Arial" panose="020B0604020202020204" pitchFamily="34" charset="0"/>
                <a:cs typeface="Arial" panose="020B0604020202020204" pitchFamily="34" charset="0"/>
              </a:rPr>
              <a:t>print type In five seconds…</a:t>
            </a: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 altLang="ja-JP" sz="1200" dirty="0">
                <a:solidFill>
                  <a:srgbClr val="000000"/>
                </a:solidFill>
                <a:latin typeface="Arial" panose="020B0604020202020204" pitchFamily="34" charset="0"/>
                <a:cs typeface="Arial" panose="020B0604020202020204" pitchFamily="34" charset="0"/>
              </a:rPr>
              <a:t>Shut up!</a:t>
            </a:r>
            <a:endParaRPr lang="en" altLang="ja-JP" sz="1200" dirty="0">
              <a:solidFill>
                <a:srgbClr val="000000"/>
              </a:solidFill>
              <a:latin typeface="Arial" panose="020B0604020202020204" pitchFamily="34" charset="0"/>
              <a:cs typeface="Arial" panose="020B0604020202020204" pitchFamily="34" charset="0"/>
            </a:endParaRP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:Just pop out the ball.</a:t>
            </a:r>
            <a:endParaRPr lang="en" altLang="ja-JP" sz="1200" dirty="0">
              <a:solidFill>
                <a:srgbClr val="000000"/>
              </a:solidFill>
              <a:latin typeface="Arial" panose="020B0604020202020204" pitchFamily="34" charset="0"/>
              <a:cs typeface="Arial" panose="020B0604020202020204" pitchFamily="34" charset="0"/>
            </a:endParaRP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 altLang="ja-JP" sz="1200" dirty="0">
                <a:solidFill>
                  <a:srgbClr val="000000"/>
                </a:solidFill>
                <a:latin typeface="Arial" panose="020B0604020202020204" pitchFamily="34" charset="0"/>
                <a:cs typeface="Arial" panose="020B0604020202020204" pitchFamily="34" charset="0"/>
              </a:rPr>
              <a:t>Put your hands on your head! </a:t>
            </a:r>
          </a:p>
          <a:p>
            <a:r>
              <a:rPr lang="en" altLang="ja-JP" sz="1200" b="0" i="0" u="none" strike="noStrike" dirty="0">
                <a:solidFill>
                  <a:srgbClr val="000000"/>
                </a:solidFill>
                <a:effectLst/>
                <a:latin typeface="Arial" panose="020B0604020202020204" pitchFamily="34" charset="0"/>
                <a:cs typeface="Arial" panose="020B0604020202020204" pitchFamily="34" charset="0"/>
              </a:rPr>
              <a:t>               Put your hands…</a:t>
            </a:r>
            <a:endParaRPr lang="en" altLang="ja-JP" sz="1200" dirty="0">
              <a:solidFill>
                <a:srgbClr val="000000"/>
              </a:solidFill>
              <a:latin typeface="Arial" panose="020B0604020202020204" pitchFamily="34" charset="0"/>
              <a:cs typeface="Arial" panose="020B0604020202020204" pitchFamily="34" charset="0"/>
            </a:endParaRP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:You kno</a:t>
            </a:r>
            <a:r>
              <a:rPr lang="en" altLang="ja-JP" sz="1200" dirty="0">
                <a:solidFill>
                  <a:srgbClr val="000000"/>
                </a:solidFill>
                <a:latin typeface="Arial" panose="020B0604020202020204" pitchFamily="34" charset="0"/>
                <a:cs typeface="Arial" panose="020B0604020202020204" pitchFamily="34" charset="0"/>
              </a:rPr>
              <a:t>w he’s got over 200 checks here…</a:t>
            </a:r>
            <a:endParaRPr lang="en-US" altLang="ja-JP" sz="1200" dirty="0"/>
          </a:p>
          <a:p>
            <a:r>
              <a:rPr kumimoji="1" lang="en-US" altLang="ja-JP" sz="1200" dirty="0">
                <a:solidFill>
                  <a:schemeClr val="tx1"/>
                </a:solidFill>
                <a:latin typeface="Arial" panose="020B0604020202020204" pitchFamily="34" charset="0"/>
                <a:cs typeface="Arial" panose="020B0604020202020204" pitchFamily="34" charset="0"/>
              </a:rPr>
              <a:t>Hanratty :Hands on your head</a:t>
            </a:r>
            <a:r>
              <a:rPr lang="en-US" altLang="ja-JP" sz="1200" dirty="0">
                <a:latin typeface="Arial" panose="020B0604020202020204" pitchFamily="34" charset="0"/>
                <a:cs typeface="Arial" panose="020B0604020202020204" pitchFamily="34" charset="0"/>
              </a:rPr>
              <a:t>!</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b="0" i="0" u="none" strike="noStrike" dirty="0">
                <a:solidFill>
                  <a:srgbClr val="000000"/>
                </a:solidFill>
                <a:effectLst/>
                <a:latin typeface="Arial" panose="020B0604020202020204" pitchFamily="34" charset="0"/>
                <a:cs typeface="Arial" panose="020B0604020202020204" pitchFamily="34" charset="0"/>
              </a:rPr>
              <a:t>Even has little payroll envelopes addressed to himself… </a:t>
            </a:r>
            <a:endParaRPr lang="en-US" altLang="ja-JP" sz="1200" dirty="0">
              <a:solidFill>
                <a:srgbClr val="000000"/>
              </a:solidFill>
              <a:latin typeface="Arial" panose="020B0604020202020204" pitchFamily="34" charset="0"/>
              <a:cs typeface="Arial" panose="020B0604020202020204" pitchFamily="34" charset="0"/>
            </a:endParaRP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US" altLang="ja-JP" sz="1200" dirty="0">
                <a:solidFill>
                  <a:srgbClr val="000000"/>
                </a:solidFill>
                <a:latin typeface="Arial" panose="020B0604020202020204" pitchFamily="34" charset="0"/>
                <a:cs typeface="Arial" panose="020B0604020202020204" pitchFamily="34" charset="0"/>
              </a:rPr>
              <a:t>Put it down! Drop it!</a:t>
            </a:r>
            <a:endParaRPr lang="en-US" altLang="ja-JP" sz="1200" b="0" i="0" u="none" strike="noStrike" dirty="0">
              <a:solidFill>
                <a:srgbClr val="000000"/>
              </a:solidFill>
              <a:effectLst/>
              <a:latin typeface="Arial" panose="020B0604020202020204" pitchFamily="34" charset="0"/>
              <a:cs typeface="Arial" panose="020B0604020202020204" pitchFamily="34" charset="0"/>
            </a:endParaRP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dirty="0">
                <a:solidFill>
                  <a:srgbClr val="000000"/>
                </a:solidFill>
                <a:latin typeface="Arial" panose="020B0604020202020204" pitchFamily="34" charset="0"/>
                <a:cs typeface="Arial" panose="020B0604020202020204" pitchFamily="34" charset="0"/>
              </a:rPr>
              <a:t>Relax! You’re late, all right?</a:t>
            </a:r>
          </a:p>
          <a:p>
            <a:r>
              <a:rPr lang="en" altLang="ja-JP" sz="1200" dirty="0">
                <a:solidFill>
                  <a:srgbClr val="000000"/>
                </a:solidFill>
                <a:latin typeface="Arial" panose="020B0604020202020204" pitchFamily="34" charset="0"/>
                <a:cs typeface="Arial" panose="020B0604020202020204" pitchFamily="34" charset="0"/>
              </a:rPr>
              <a:t>                My name is Allen. Barry Allen, United states Secret Service.</a:t>
            </a:r>
          </a:p>
          <a:p>
            <a:r>
              <a:rPr lang="en" altLang="ja-JP" sz="1200" dirty="0">
                <a:solidFill>
                  <a:srgbClr val="000000"/>
                </a:solidFill>
                <a:latin typeface="Arial" panose="020B0604020202020204" pitchFamily="34" charset="0"/>
                <a:cs typeface="Arial" panose="020B0604020202020204" pitchFamily="34" charset="0"/>
              </a:rPr>
              <a:t>                Your boy just tried to jump out the window.</a:t>
            </a:r>
          </a:p>
          <a:p>
            <a:r>
              <a:rPr lang="en" altLang="ja-JP" sz="1200" dirty="0">
                <a:solidFill>
                  <a:srgbClr val="000000"/>
                </a:solidFill>
                <a:latin typeface="Arial" panose="020B0604020202020204" pitchFamily="34" charset="0"/>
                <a:cs typeface="Arial" panose="020B0604020202020204" pitchFamily="34" charset="0"/>
              </a:rPr>
              <a:t>                My partner has him in custody. </a:t>
            </a: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 altLang="ja-JP" sz="1200" dirty="0">
                <a:solidFill>
                  <a:srgbClr val="000000"/>
                </a:solidFill>
                <a:latin typeface="Arial" panose="020B0604020202020204" pitchFamily="34" charset="0"/>
                <a:cs typeface="Arial" panose="020B0604020202020204" pitchFamily="34" charset="0"/>
              </a:rPr>
              <a:t>I don’</a:t>
            </a:r>
            <a:r>
              <a:rPr lang="en" altLang="ja-JP" sz="1200" dirty="0">
                <a:solidFill>
                  <a:srgbClr val="000000"/>
                </a:solidFill>
                <a:latin typeface="Arial" panose="020B0604020202020204" pitchFamily="34" charset="0"/>
                <a:cs typeface="Arial" panose="020B0604020202020204" pitchFamily="34" charset="0"/>
              </a:rPr>
              <a:t>t know what you’re talking about.</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:You think the FBI is the only one on this</a:t>
            </a:r>
            <a:r>
              <a:rPr lang="en" altLang="ja-JP" sz="1200" dirty="0">
                <a:solidFill>
                  <a:srgbClr val="000000"/>
                </a:solidFill>
                <a:latin typeface="Arial" panose="020B0604020202020204" pitchFamily="34" charset="0"/>
                <a:cs typeface="Arial" panose="020B0604020202020204" pitchFamily="34" charset="0"/>
              </a:rPr>
              <a:t> guy? I mean, come on.</a:t>
            </a:r>
          </a:p>
          <a:p>
            <a:r>
              <a:rPr lang="en" altLang="ja-JP" sz="1200" dirty="0">
                <a:solidFill>
                  <a:srgbClr val="000000"/>
                </a:solidFill>
                <a:latin typeface="Arial" panose="020B0604020202020204" pitchFamily="34" charset="0"/>
                <a:cs typeface="Arial" panose="020B0604020202020204" pitchFamily="34" charset="0"/>
              </a:rPr>
              <a:t>                Come on, he’s dabbling in government checks here.</a:t>
            </a:r>
          </a:p>
          <a:p>
            <a:r>
              <a:rPr lang="en" altLang="ja-JP" sz="1200" dirty="0">
                <a:solidFill>
                  <a:srgbClr val="000000"/>
                </a:solidFill>
                <a:latin typeface="Arial" panose="020B0604020202020204" pitchFamily="34" charset="0"/>
                <a:cs typeface="Arial" panose="020B0604020202020204" pitchFamily="34" charset="0"/>
              </a:rPr>
              <a:t>                We’ve been following a paper trail on this guy for months now.</a:t>
            </a:r>
          </a:p>
          <a:p>
            <a:r>
              <a:rPr lang="en" altLang="ja-JP" sz="1200" dirty="0">
                <a:solidFill>
                  <a:srgbClr val="000000"/>
                </a:solidFill>
                <a:latin typeface="Arial" panose="020B0604020202020204" pitchFamily="34" charset="0"/>
                <a:cs typeface="Arial" panose="020B0604020202020204" pitchFamily="34" charset="0"/>
              </a:rPr>
              <a:t>                You mind taking that gun out of my face?</a:t>
            </a:r>
          </a:p>
          <a:p>
            <a:r>
              <a:rPr lang="en" altLang="ja-JP" sz="1200" dirty="0">
                <a:solidFill>
                  <a:srgbClr val="000000"/>
                </a:solidFill>
                <a:latin typeface="Arial" panose="020B0604020202020204" pitchFamily="34" charset="0"/>
                <a:cs typeface="Arial" panose="020B0604020202020204" pitchFamily="34" charset="0"/>
              </a:rPr>
              <a:t>                Please. Really. It makes nervous.  </a:t>
            </a: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 altLang="ja-JP" sz="1200" dirty="0">
                <a:solidFill>
                  <a:srgbClr val="000000"/>
                </a:solidFill>
                <a:latin typeface="Arial" panose="020B0604020202020204" pitchFamily="34" charset="0"/>
                <a:cs typeface="Arial" panose="020B0604020202020204" pitchFamily="34" charset="0"/>
              </a:rPr>
              <a:t>Let me see some credentials.</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:Yeah, sure.</a:t>
            </a:r>
          </a:p>
          <a:p>
            <a:r>
              <a:rPr lang="en" altLang="ja-JP" sz="1200" dirty="0">
                <a:solidFill>
                  <a:srgbClr val="000000"/>
                </a:solidFill>
                <a:latin typeface="Arial" panose="020B0604020202020204" pitchFamily="34" charset="0"/>
                <a:cs typeface="Arial" panose="020B0604020202020204" pitchFamily="34" charset="0"/>
              </a:rPr>
              <a:t>                Take my whole wallet.</a:t>
            </a:r>
          </a:p>
          <a:p>
            <a:r>
              <a:rPr lang="en" altLang="ja-JP" sz="1200" dirty="0">
                <a:solidFill>
                  <a:srgbClr val="000000"/>
                </a:solidFill>
                <a:latin typeface="Arial" panose="020B0604020202020204" pitchFamily="34" charset="0"/>
                <a:cs typeface="Arial" panose="020B0604020202020204" pitchFamily="34" charset="0"/>
              </a:rPr>
              <a:t>                You want my gun too? Come over here, take my gun.</a:t>
            </a:r>
          </a:p>
          <a:p>
            <a:r>
              <a:rPr lang="en" altLang="ja-JP" sz="1200" dirty="0">
                <a:solidFill>
                  <a:srgbClr val="000000"/>
                </a:solidFill>
                <a:latin typeface="Arial" panose="020B0604020202020204" pitchFamily="34" charset="0"/>
                <a:cs typeface="Arial" panose="020B0604020202020204" pitchFamily="34" charset="0"/>
              </a:rPr>
              <a:t>         </a:t>
            </a:r>
          </a:p>
          <a:p>
            <a:endParaRPr lang="en-US" altLang="ja-JP" sz="1200" dirty="0">
              <a:solidFill>
                <a:srgbClr val="000000"/>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01EE5199-4ABF-831A-98E5-A01752C39F97}"/>
              </a:ext>
            </a:extLst>
          </p:cNvPr>
          <p:cNvSpPr txBox="1"/>
          <p:nvPr/>
        </p:nvSpPr>
        <p:spPr>
          <a:xfrm>
            <a:off x="5086867" y="402880"/>
            <a:ext cx="6104238" cy="646331"/>
          </a:xfrm>
          <a:prstGeom prst="rect">
            <a:avLst/>
          </a:prstGeom>
          <a:noFill/>
        </p:spPr>
        <p:txBody>
          <a:bodyPr wrap="square">
            <a:spAutoFit/>
          </a:bodyPr>
          <a:lstStyle/>
          <a:p>
            <a:r>
              <a:rPr lang="en" altLang="ja-JP" sz="1800" b="0" i="0" u="none" strike="noStrike" dirty="0">
                <a:solidFill>
                  <a:srgbClr val="000000"/>
                </a:solidFill>
                <a:effectLst/>
                <a:latin typeface="Arial" panose="020B0604020202020204" pitchFamily="34" charset="0"/>
                <a:cs typeface="Arial" panose="020B0604020202020204" pitchFamily="34" charset="0"/>
              </a:rPr>
              <a:t>Frank</a:t>
            </a:r>
            <a:r>
              <a:rPr lang="ja-JP" altLang="en-US" sz="1800" b="0" i="0" u="none" strike="noStrike">
                <a:solidFill>
                  <a:srgbClr val="000000"/>
                </a:solidFill>
                <a:effectLst/>
                <a:latin typeface="Arial" panose="020B0604020202020204" pitchFamily="34" charset="0"/>
                <a:cs typeface="Arial" panose="020B0604020202020204" pitchFamily="34" charset="0"/>
              </a:rPr>
              <a:t>　</a:t>
            </a:r>
            <a:r>
              <a:rPr lang="en" altLang="ja-JP" sz="1800" b="0" i="0" u="none" strike="noStrike" dirty="0">
                <a:solidFill>
                  <a:srgbClr val="000000"/>
                </a:solidFill>
                <a:effectLst/>
                <a:latin typeface="Arial" panose="020B0604020202020204" pitchFamily="34" charset="0"/>
                <a:cs typeface="Arial" panose="020B0604020202020204" pitchFamily="34" charset="0"/>
              </a:rPr>
              <a:t> </a:t>
            </a:r>
            <a:r>
              <a:rPr lang="ja-JP" altLang="en-US" sz="1800" b="0" i="0" u="none" strike="noStrike">
                <a:solidFill>
                  <a:srgbClr val="000000"/>
                </a:solidFill>
                <a:effectLst/>
                <a:latin typeface="Arial" panose="020B0604020202020204" pitchFamily="34" charset="0"/>
                <a:cs typeface="Arial" panose="020B0604020202020204" pitchFamily="34" charset="0"/>
              </a:rPr>
              <a:t>＝</a:t>
            </a:r>
            <a:r>
              <a:rPr lang="en" altLang="ja-JP" sz="1800" b="0" i="0" u="none" strike="noStrike" dirty="0">
                <a:solidFill>
                  <a:srgbClr val="000000"/>
                </a:solidFill>
                <a:effectLst/>
                <a:latin typeface="Arial" panose="020B0604020202020204" pitchFamily="34" charset="0"/>
                <a:cs typeface="Arial" panose="020B0604020202020204" pitchFamily="34" charset="0"/>
              </a:rPr>
              <a:t>Frank Abagnale Jr</a:t>
            </a:r>
          </a:p>
          <a:p>
            <a:r>
              <a:rPr kumimoji="1" lang="en-US" altLang="ja-JP" sz="1800" dirty="0">
                <a:solidFill>
                  <a:schemeClr val="tx1"/>
                </a:solidFill>
                <a:latin typeface="Arial" panose="020B0604020202020204" pitchFamily="34" charset="0"/>
                <a:cs typeface="Arial" panose="020B0604020202020204" pitchFamily="34" charset="0"/>
              </a:rPr>
              <a:t>Hanratty </a:t>
            </a:r>
            <a:r>
              <a:rPr lang="ja-JP" altLang="en-US">
                <a:solidFill>
                  <a:srgbClr val="000000"/>
                </a:solidFill>
                <a:latin typeface="Arial" panose="020B0604020202020204" pitchFamily="34" charset="0"/>
                <a:cs typeface="Arial" panose="020B0604020202020204" pitchFamily="34" charset="0"/>
              </a:rPr>
              <a:t>＝</a:t>
            </a:r>
            <a:r>
              <a:rPr kumimoji="1" lang="en-US" altLang="ja-JP" sz="1800" dirty="0">
                <a:solidFill>
                  <a:schemeClr val="tx1"/>
                </a:solidFill>
                <a:latin typeface="Arial" panose="020B0604020202020204" pitchFamily="34" charset="0"/>
                <a:cs typeface="Arial" panose="020B0604020202020204" pitchFamily="34" charset="0"/>
              </a:rPr>
              <a:t>Carl Hanratty</a:t>
            </a:r>
            <a:r>
              <a:rPr lang="en" altLang="ja-JP" sz="1800" b="0" i="0" u="none" strike="noStrike" dirty="0">
                <a:solidFill>
                  <a:srgbClr val="000000"/>
                </a:solidFill>
                <a:effectLst/>
                <a:latin typeface="Arial" panose="020B0604020202020204" pitchFamily="34" charset="0"/>
                <a:cs typeface="Arial" panose="020B0604020202020204" pitchFamily="34" charset="0"/>
              </a:rPr>
              <a:t> </a:t>
            </a:r>
            <a:endParaRPr lang="ja-JP" altLang="en-US"/>
          </a:p>
        </p:txBody>
      </p:sp>
    </p:spTree>
    <p:extLst>
      <p:ext uri="{BB962C8B-B14F-4D97-AF65-F5344CB8AC3E}">
        <p14:creationId xmlns:p14="http://schemas.microsoft.com/office/powerpoint/2010/main" val="97907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1136B7-3D35-AD56-364A-9147139B0226}"/>
              </a:ext>
            </a:extLst>
          </p:cNvPr>
          <p:cNvSpPr txBox="1"/>
          <p:nvPr/>
        </p:nvSpPr>
        <p:spPr>
          <a:xfrm>
            <a:off x="824345" y="542697"/>
            <a:ext cx="6934200" cy="5447645"/>
          </a:xfrm>
          <a:prstGeom prst="rect">
            <a:avLst/>
          </a:prstGeom>
          <a:noFill/>
        </p:spPr>
        <p:txBody>
          <a:bodyPr wrap="square">
            <a:spAutoFit/>
          </a:bodyPr>
          <a:lstStyle/>
          <a:p>
            <a:r>
              <a:rPr lang="en" altLang="ja-JP" sz="1200" b="0" i="0" u="none" strike="noStrike" dirty="0">
                <a:solidFill>
                  <a:srgbClr val="000000"/>
                </a:solidFill>
                <a:effectLst/>
                <a:latin typeface="Arial" panose="020B0604020202020204" pitchFamily="34" charset="0"/>
                <a:cs typeface="Arial" panose="020B0604020202020204" pitchFamily="34" charset="0"/>
              </a:rPr>
              <a:t>Frank      :Hey, hey, look.</a:t>
            </a:r>
          </a:p>
          <a:p>
            <a:r>
              <a:rPr lang="en" altLang="ja-JP" sz="1200" dirty="0">
                <a:solidFill>
                  <a:srgbClr val="000000"/>
                </a:solidFill>
                <a:latin typeface="Arial" panose="020B0604020202020204" pitchFamily="34" charset="0"/>
                <a:cs typeface="Arial" panose="020B0604020202020204" pitchFamily="34" charset="0"/>
              </a:rPr>
              <a:t>                Just do me a favor, take a look a outside. Look!</a:t>
            </a:r>
          </a:p>
          <a:p>
            <a:r>
              <a:rPr lang="en" altLang="ja-JP" sz="1200" dirty="0">
                <a:solidFill>
                  <a:srgbClr val="000000"/>
                </a:solidFill>
                <a:latin typeface="Arial" panose="020B0604020202020204" pitchFamily="34" charset="0"/>
                <a:cs typeface="Arial" panose="020B0604020202020204" pitchFamily="34" charset="0"/>
              </a:rPr>
              <a:t>                Look out the window.</a:t>
            </a:r>
          </a:p>
          <a:p>
            <a:r>
              <a:rPr lang="en" altLang="ja-JP" sz="1200" dirty="0">
                <a:solidFill>
                  <a:srgbClr val="000000"/>
                </a:solidFill>
                <a:latin typeface="Arial" panose="020B0604020202020204" pitchFamily="34" charset="0"/>
                <a:cs typeface="Arial" panose="020B0604020202020204" pitchFamily="34" charset="0"/>
              </a:rPr>
              <a:t>               My partner’s walking him to the car as we speak. Look.</a:t>
            </a:r>
          </a:p>
          <a:p>
            <a:r>
              <a:rPr lang="en" altLang="ja-JP" sz="1200" dirty="0">
                <a:solidFill>
                  <a:srgbClr val="000000"/>
                </a:solidFill>
                <a:latin typeface="Arial" panose="020B0604020202020204" pitchFamily="34" charset="0"/>
                <a:cs typeface="Arial" panose="020B0604020202020204" pitchFamily="34" charset="0"/>
              </a:rPr>
              <a:t>               Old guy almost pissed in his pants when I came through the door.</a:t>
            </a:r>
          </a:p>
          <a:p>
            <a:r>
              <a:rPr lang="en" altLang="ja-JP" sz="1200" dirty="0">
                <a:solidFill>
                  <a:srgbClr val="000000"/>
                </a:solidFill>
                <a:latin typeface="Arial" panose="020B0604020202020204" pitchFamily="34" charset="0"/>
                <a:cs typeface="Arial" panose="020B0604020202020204" pitchFamily="34" charset="0"/>
              </a:rPr>
              <a:t>               He jumped right through the window onto the hood of my car.</a:t>
            </a:r>
          </a:p>
          <a:p>
            <a:r>
              <a:rPr lang="en" altLang="ja-JP" sz="1200" dirty="0">
                <a:solidFill>
                  <a:srgbClr val="000000"/>
                </a:solidFill>
                <a:latin typeface="Arial" panose="020B0604020202020204" pitchFamily="34" charset="0"/>
                <a:cs typeface="Arial" panose="020B0604020202020204" pitchFamily="34" charset="0"/>
              </a:rPr>
              <a:t> </a:t>
            </a:r>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 altLang="ja-JP" sz="1200" dirty="0">
                <a:solidFill>
                  <a:srgbClr val="000000"/>
                </a:solidFill>
                <a:latin typeface="Arial" panose="020B0604020202020204" pitchFamily="34" charset="0"/>
                <a:cs typeface="Arial" panose="020B0604020202020204" pitchFamily="34" charset="0"/>
              </a:rPr>
              <a:t>Hey, Murph?</a:t>
            </a:r>
          </a:p>
          <a:p>
            <a:r>
              <a:rPr lang="en" altLang="ja-JP" sz="1200" dirty="0">
                <a:solidFill>
                  <a:srgbClr val="000000"/>
                </a:solidFill>
                <a:latin typeface="Arial" panose="020B0604020202020204" pitchFamily="34" charset="0"/>
                <a:cs typeface="Arial" panose="020B0604020202020204" pitchFamily="34" charset="0"/>
              </a:rPr>
              <a:t>                Call the LAPD again. I don’t want people walking through my crime scene.</a:t>
            </a:r>
          </a:p>
          <a:p>
            <a:r>
              <a:rPr kumimoji="1" lang="en-US" altLang="ja-JP" sz="1200" dirty="0">
                <a:solidFill>
                  <a:schemeClr val="tx1"/>
                </a:solidFill>
                <a:latin typeface="Arial" panose="020B0604020202020204" pitchFamily="34" charset="0"/>
                <a:cs typeface="Arial" panose="020B0604020202020204" pitchFamily="34" charset="0"/>
              </a:rPr>
              <a:t>Hanratty :</a:t>
            </a:r>
            <a:r>
              <a:rPr kumimoji="1" lang="en" altLang="ja-JP" sz="1200" dirty="0">
                <a:solidFill>
                  <a:srgbClr val="000000"/>
                </a:solidFill>
                <a:latin typeface="Arial" panose="020B0604020202020204" pitchFamily="34" charset="0"/>
                <a:cs typeface="Arial" panose="020B0604020202020204" pitchFamily="34" charset="0"/>
              </a:rPr>
              <a:t>I didn't expect  </a:t>
            </a:r>
            <a:r>
              <a:rPr lang="en" altLang="ja-JP" sz="1200" dirty="0">
                <a:solidFill>
                  <a:srgbClr val="000000"/>
                </a:solidFill>
                <a:latin typeface="Arial" panose="020B0604020202020204" pitchFamily="34" charset="0"/>
                <a:cs typeface="Arial" panose="020B0604020202020204" pitchFamily="34" charset="0"/>
              </a:rPr>
              <a:t>the Secret Service on this.</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:Don’t worry about it. What's your name?</a:t>
            </a:r>
          </a:p>
          <a:p>
            <a:r>
              <a:rPr kumimoji="1" lang="en-US" altLang="ja-JP" sz="1200" dirty="0">
                <a:solidFill>
                  <a:schemeClr val="tx1"/>
                </a:solidFill>
                <a:latin typeface="Arial" panose="020B0604020202020204" pitchFamily="34" charset="0"/>
                <a:cs typeface="Arial" panose="020B0604020202020204" pitchFamily="34" charset="0"/>
              </a:rPr>
              <a:t>Hanratty :Hanratty. Carl Hanratty.</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b="0" i="0" u="none" strike="noStrike" dirty="0">
                <a:effectLst/>
                <a:latin typeface="Arial" panose="020B0604020202020204" pitchFamily="34" charset="0"/>
                <a:cs typeface="Arial" panose="020B0604020202020204" pitchFamily="34" charset="0"/>
              </a:rPr>
              <a:t>Mind if I seen some identifica</a:t>
            </a:r>
            <a:r>
              <a:rPr lang="en-US" altLang="ja-JP" sz="1200" dirty="0">
                <a:latin typeface="Arial" panose="020B0604020202020204" pitchFamily="34" charset="0"/>
                <a:cs typeface="Arial" panose="020B0604020202020204" pitchFamily="34" charset="0"/>
              </a:rPr>
              <a:t>tion?</a:t>
            </a:r>
            <a:r>
              <a:rPr kumimoji="1" lang="en-US" altLang="ja-JP" sz="1200" dirty="0">
                <a:solidFill>
                  <a:schemeClr val="tx1"/>
                </a:solidFill>
                <a:latin typeface="Arial" panose="020B0604020202020204" pitchFamily="34" charset="0"/>
                <a:cs typeface="Arial" panose="020B0604020202020204" pitchFamily="34" charset="0"/>
              </a:rPr>
              <a:t> </a:t>
            </a:r>
          </a:p>
          <a:p>
            <a:r>
              <a:rPr kumimoji="1" lang="en-US" altLang="ja-JP" sz="1200" dirty="0">
                <a:solidFill>
                  <a:schemeClr val="tx1"/>
                </a:solidFill>
                <a:latin typeface="Arial" panose="020B0604020202020204" pitchFamily="34" charset="0"/>
                <a:cs typeface="Arial" panose="020B0604020202020204" pitchFamily="34" charset="0"/>
              </a:rPr>
              <a:t>Hanratty :</a:t>
            </a:r>
            <a:r>
              <a:rPr lang="en-US" altLang="ja-JP" sz="1200" dirty="0">
                <a:latin typeface="Arial" panose="020B0604020202020204" pitchFamily="34" charset="0"/>
                <a:cs typeface="Arial" panose="020B0604020202020204" pitchFamily="34" charset="0"/>
              </a:rPr>
              <a:t>Sure...</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b="0" i="0" u="none" strike="noStrike" dirty="0">
                <a:solidFill>
                  <a:srgbClr val="000000"/>
                </a:solidFill>
                <a:effectLst/>
                <a:latin typeface="Arial" panose="020B0604020202020204" pitchFamily="34" charset="0"/>
                <a:cs typeface="Arial" panose="020B0604020202020204" pitchFamily="34" charset="0"/>
              </a:rPr>
              <a:t>You never </a:t>
            </a:r>
            <a:r>
              <a:rPr lang="en-US" altLang="ja-JP" sz="1200" dirty="0">
                <a:solidFill>
                  <a:srgbClr val="000000"/>
                </a:solidFill>
                <a:latin typeface="Arial" panose="020B0604020202020204" pitchFamily="34" charset="0"/>
                <a:cs typeface="Arial" panose="020B0604020202020204" pitchFamily="34" charset="0"/>
              </a:rPr>
              <a:t>can be too careful these days.</a:t>
            </a:r>
          </a:p>
          <a:p>
            <a:r>
              <a:rPr lang="en-US" altLang="ja-JP" sz="1200" dirty="0">
                <a:solidFill>
                  <a:srgbClr val="000000"/>
                </a:solidFill>
                <a:latin typeface="Arial" panose="020B0604020202020204" pitchFamily="34" charset="0"/>
                <a:cs typeface="Arial" panose="020B0604020202020204" pitchFamily="34" charset="0"/>
              </a:rPr>
              <a:t>               Well, tough luck, Carl.</a:t>
            </a:r>
          </a:p>
          <a:p>
            <a:r>
              <a:rPr lang="en-US" altLang="ja-JP" sz="1200" dirty="0">
                <a:solidFill>
                  <a:srgbClr val="000000"/>
                </a:solidFill>
                <a:latin typeface="Arial" panose="020B0604020202020204" pitchFamily="34" charset="0"/>
                <a:cs typeface="Arial" panose="020B0604020202020204" pitchFamily="34" charset="0"/>
              </a:rPr>
              <a:t>               </a:t>
            </a:r>
            <a:r>
              <a:rPr lang="en" altLang="ja-JP" sz="1200" b="0" i="0" strike="noStrike" dirty="0">
                <a:solidFill>
                  <a:srgbClr val="000000"/>
                </a:solidFill>
                <a:effectLst/>
                <a:latin typeface="-webkit-standard"/>
              </a:rPr>
              <a:t>Five minutes earlier, you would've landed yourself a pretty good collar.</a:t>
            </a:r>
            <a:endParaRPr kumimoji="1" lang="ja-JP" altLang="en-US" sz="1200"/>
          </a:p>
          <a:p>
            <a:r>
              <a:rPr kumimoji="1" lang="en-US" altLang="ja-JP" sz="1200" dirty="0">
                <a:solidFill>
                  <a:schemeClr val="tx1"/>
                </a:solidFill>
                <a:latin typeface="Arial" panose="020B0604020202020204" pitchFamily="34" charset="0"/>
                <a:cs typeface="Arial" panose="020B0604020202020204" pitchFamily="34" charset="0"/>
              </a:rPr>
              <a:t>Hanratty :Is that right? Ten seconds later, you’d have been shot.</a:t>
            </a:r>
          </a:p>
          <a:p>
            <a:r>
              <a:rPr lang="en-US" altLang="ja-JP" sz="1200" dirty="0">
                <a:latin typeface="Arial" panose="020B0604020202020204" pitchFamily="34" charset="0"/>
                <a:cs typeface="Arial" panose="020B0604020202020204" pitchFamily="34" charset="0"/>
              </a:rPr>
              <a:t>               Mind if I come downstairs with you? I got to take a look at this guy.</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b="0" i="0" u="none" strike="noStrike" dirty="0">
                <a:solidFill>
                  <a:srgbClr val="000000"/>
                </a:solidFill>
                <a:effectLst/>
                <a:latin typeface="Arial" panose="020B0604020202020204" pitchFamily="34" charset="0"/>
                <a:cs typeface="Arial" panose="020B0604020202020204" pitchFamily="34" charset="0"/>
              </a:rPr>
              <a:t>Sure thing. Just do me a favor and sit tight for a sec while I get this evidence downstairs.</a:t>
            </a:r>
          </a:p>
          <a:p>
            <a:r>
              <a:rPr lang="en-US" altLang="ja-JP" sz="1200" dirty="0">
                <a:solidFill>
                  <a:srgbClr val="000000"/>
                </a:solidFill>
                <a:latin typeface="Arial" panose="020B0604020202020204" pitchFamily="34" charset="0"/>
                <a:cs typeface="Arial" panose="020B0604020202020204" pitchFamily="34" charset="0"/>
              </a:rPr>
              <a:t>               I don’t want some maid walking though here and making the bed.</a:t>
            </a:r>
          </a:p>
          <a:p>
            <a:r>
              <a:rPr lang="en-US" altLang="ja-JP" sz="1200" dirty="0">
                <a:solidFill>
                  <a:srgbClr val="000000"/>
                </a:solidFill>
                <a:latin typeface="Arial" panose="020B0604020202020204" pitchFamily="34" charset="0"/>
                <a:cs typeface="Arial" panose="020B0604020202020204" pitchFamily="34" charset="0"/>
              </a:rPr>
              <a:t>               LAPD should be here any sec.</a:t>
            </a:r>
          </a:p>
          <a:p>
            <a:r>
              <a:rPr kumimoji="1" lang="en-US" altLang="ja-JP" sz="1200" dirty="0">
                <a:solidFill>
                  <a:schemeClr val="tx1"/>
                </a:solidFill>
                <a:latin typeface="Arial" panose="020B0604020202020204" pitchFamily="34" charset="0"/>
                <a:cs typeface="Arial" panose="020B0604020202020204" pitchFamily="34" charset="0"/>
              </a:rPr>
              <a:t>Hanratty :Wait</a:t>
            </a:r>
          </a:p>
          <a:p>
            <a:r>
              <a:rPr lang="en-US" altLang="ja-JP" sz="1200" dirty="0">
                <a:latin typeface="Arial" panose="020B0604020202020204" pitchFamily="34" charset="0"/>
                <a:cs typeface="Arial" panose="020B0604020202020204" pitchFamily="34" charset="0"/>
              </a:rPr>
              <a:t>               Your wallet.</a:t>
            </a:r>
          </a:p>
          <a:p>
            <a:r>
              <a:rPr lang="en" altLang="ja-JP" sz="1200" b="0" i="0" u="none" strike="noStrike" dirty="0">
                <a:solidFill>
                  <a:srgbClr val="000000"/>
                </a:solidFill>
                <a:effectLst/>
                <a:latin typeface="Arial" panose="020B0604020202020204" pitchFamily="34" charset="0"/>
                <a:cs typeface="Arial" panose="020B0604020202020204" pitchFamily="34" charset="0"/>
              </a:rPr>
              <a:t>Frank     :</a:t>
            </a:r>
            <a:r>
              <a:rPr lang="en-US" altLang="ja-JP" sz="1200" b="0" i="0" u="none" strike="noStrike" dirty="0">
                <a:solidFill>
                  <a:srgbClr val="000000"/>
                </a:solidFill>
                <a:effectLst/>
                <a:latin typeface="Arial" panose="020B0604020202020204" pitchFamily="34" charset="0"/>
                <a:cs typeface="Arial" panose="020B0604020202020204" pitchFamily="34" charset="0"/>
              </a:rPr>
              <a:t>You hang </a:t>
            </a:r>
            <a:r>
              <a:rPr lang="en-US" altLang="ja-JP" sz="1200" dirty="0">
                <a:solidFill>
                  <a:srgbClr val="000000"/>
                </a:solidFill>
                <a:latin typeface="Arial" panose="020B0604020202020204" pitchFamily="34" charset="0"/>
                <a:cs typeface="Arial" panose="020B0604020202020204" pitchFamily="34" charset="0"/>
              </a:rPr>
              <a:t>onto it for a minute. I trust you.</a:t>
            </a:r>
          </a:p>
          <a:p>
            <a:r>
              <a:rPr kumimoji="1" lang="en-US" altLang="ja-JP" sz="1200" dirty="0">
                <a:solidFill>
                  <a:schemeClr val="tx1"/>
                </a:solidFill>
                <a:latin typeface="Arial" panose="020B0604020202020204" pitchFamily="34" charset="0"/>
                <a:cs typeface="Arial" panose="020B0604020202020204" pitchFamily="34" charset="0"/>
              </a:rPr>
              <a:t>Hanratty :Secret Service.</a:t>
            </a:r>
          </a:p>
          <a:p>
            <a:r>
              <a:rPr lang="en-US" altLang="ja-JP" sz="1200" dirty="0">
                <a:latin typeface="Arial" panose="020B0604020202020204" pitchFamily="34" charset="0"/>
                <a:cs typeface="Arial" panose="020B0604020202020204" pitchFamily="34" charset="0"/>
              </a:rPr>
              <a:t>                Hey!</a:t>
            </a:r>
          </a:p>
          <a:p>
            <a:r>
              <a:rPr kumimoji="1" lang="en-US" altLang="ja-JP" sz="1200" dirty="0">
                <a:solidFill>
                  <a:schemeClr val="tx1"/>
                </a:solidFill>
                <a:latin typeface="Arial" panose="020B0604020202020204" pitchFamily="34" charset="0"/>
                <a:cs typeface="Arial" panose="020B0604020202020204" pitchFamily="34" charset="0"/>
              </a:rPr>
              <a:t>               God d**n it!</a:t>
            </a:r>
          </a:p>
          <a:p>
            <a:r>
              <a:rPr lang="en-US" altLang="ja-JP" sz="1200" dirty="0">
                <a:latin typeface="Arial" panose="020B0604020202020204" pitchFamily="34" charset="0"/>
                <a:cs typeface="Arial" panose="020B0604020202020204" pitchFamily="34" charset="0"/>
              </a:rPr>
              <a:t>               </a:t>
            </a:r>
            <a:endParaRPr kumimoji="1" lang="en-US" altLang="ja-JP" sz="1200" dirty="0">
              <a:solidFill>
                <a:schemeClr val="tx1"/>
              </a:solidFill>
              <a:latin typeface="Arial" panose="020B0604020202020204" pitchFamily="34" charset="0"/>
              <a:cs typeface="Arial" panose="020B0604020202020204" pitchFamily="34" charset="0"/>
            </a:endParaRPr>
          </a:p>
          <a:p>
            <a:endParaRPr lang="en" altLang="ja-JP" sz="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440720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TotalTime>
  <Words>1398</Words>
  <Application>Microsoft Macintosh PowerPoint</Application>
  <PresentationFormat>Widescreen</PresentationFormat>
  <Paragraphs>150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-webkit-standard</vt:lpstr>
      <vt:lpstr>游ゴシック</vt:lpstr>
      <vt:lpstr>游ゴシック Light</vt:lpstr>
      <vt:lpstr>Arial</vt:lpstr>
      <vt:lpstr>Helvetica Neue</vt:lpstr>
      <vt:lpstr>Office テーマ</vt:lpstr>
      <vt:lpstr>Catch Me If You Can </vt:lpstr>
      <vt:lpstr>Why I chose this movie clip</vt:lpstr>
      <vt:lpstr>backgrounds</vt:lpstr>
      <vt:lpstr>Vocabulary　quiz</vt:lpstr>
      <vt:lpstr>PowerPoint Presentation</vt:lpstr>
      <vt:lpstr> What I learned from this scene  </vt:lpstr>
      <vt:lpstr>     Thank you for reading!  </vt:lpstr>
      <vt:lpstr>Answer for Vocabulary　quiz</vt:lpstr>
      <vt:lpstr>Example answer for the question</vt:lpstr>
      <vt:lpstr>Transcript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渡邊 健太</dc:creator>
  <cp:lastModifiedBy>Jason Pipe</cp:lastModifiedBy>
  <cp:revision>7</cp:revision>
  <dcterms:created xsi:type="dcterms:W3CDTF">2025-02-04T14:08:17Z</dcterms:created>
  <dcterms:modified xsi:type="dcterms:W3CDTF">2025-02-19T02:57:59Z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2025-02-19T02:48:44Z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0e410f52-7774-4156-a1a9-a0075b87936e</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