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3" r:id="rId1"/>
  </p:sldMasterIdLst>
  <p:sldIdLst>
    <p:sldId id="256" r:id="rId2"/>
    <p:sldId id="257" r:id="rId3"/>
    <p:sldId id="259" r:id="rId4"/>
    <p:sldId id="258" r:id="rId5"/>
    <p:sldId id="274" r:id="rId6"/>
    <p:sldId id="275" r:id="rId7"/>
    <p:sldId id="260" r:id="rId8"/>
    <p:sldId id="261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95"/>
    <p:restoredTop sz="94629"/>
  </p:normalViewPr>
  <p:slideViewPr>
    <p:cSldViewPr snapToGrid="0">
      <p:cViewPr varScale="1">
        <p:scale>
          <a:sx n="63" d="100"/>
          <a:sy n="63" d="100"/>
        </p:scale>
        <p:origin x="192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8972F4-8F6D-4943-895E-669D44D40B6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D5A38E-1DAB-48DA-BCDD-BF4DACFF832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 dirty="0"/>
            <a:t>What does “Symphony” mean to you personally? </a:t>
          </a:r>
        </a:p>
      </dgm:t>
    </dgm:pt>
    <dgm:pt modelId="{3C44DEEE-1D9E-4294-9195-8C2167937732}" type="parTrans" cxnId="{EAED4A6C-4F31-4CDD-BFB9-F009841A0D35}">
      <dgm:prSet/>
      <dgm:spPr/>
      <dgm:t>
        <a:bodyPr/>
        <a:lstStyle/>
        <a:p>
          <a:endParaRPr lang="en-US"/>
        </a:p>
      </dgm:t>
    </dgm:pt>
    <dgm:pt modelId="{78C989CD-3620-4AB1-B164-53C67E4AD64B}" type="sibTrans" cxnId="{EAED4A6C-4F31-4CDD-BFB9-F009841A0D35}">
      <dgm:prSet/>
      <dgm:spPr/>
      <dgm:t>
        <a:bodyPr/>
        <a:lstStyle/>
        <a:p>
          <a:endParaRPr lang="en-US"/>
        </a:p>
      </dgm:t>
    </dgm:pt>
    <dgm:pt modelId="{2986FB3E-82B4-4A2F-9070-4816F397439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 dirty="0"/>
            <a:t>Have you ever lost someone or something important to you? How did you feel at that time?</a:t>
          </a:r>
          <a:endParaRPr lang="en-US" dirty="0"/>
        </a:p>
      </dgm:t>
    </dgm:pt>
    <dgm:pt modelId="{9F32CD04-DF63-4BCC-87C7-B1B2AAC68636}" type="parTrans" cxnId="{33064CBF-7F9D-40A2-94C7-903E2493D533}">
      <dgm:prSet/>
      <dgm:spPr/>
      <dgm:t>
        <a:bodyPr/>
        <a:lstStyle/>
        <a:p>
          <a:endParaRPr lang="en-US"/>
        </a:p>
      </dgm:t>
    </dgm:pt>
    <dgm:pt modelId="{1ADD282B-4DAC-436B-A1CA-C70D2F30AEEC}" type="sibTrans" cxnId="{33064CBF-7F9D-40A2-94C7-903E2493D533}">
      <dgm:prSet/>
      <dgm:spPr/>
      <dgm:t>
        <a:bodyPr/>
        <a:lstStyle/>
        <a:p>
          <a:endParaRPr lang="en-US"/>
        </a:p>
      </dgm:t>
    </dgm:pt>
    <dgm:pt modelId="{7842E88C-25B4-407A-A111-CCA38B94F100}" type="pres">
      <dgm:prSet presAssocID="{AB8972F4-8F6D-4943-895E-669D44D40B62}" presName="root" presStyleCnt="0">
        <dgm:presLayoutVars>
          <dgm:dir/>
          <dgm:resizeHandles val="exact"/>
        </dgm:presLayoutVars>
      </dgm:prSet>
      <dgm:spPr/>
    </dgm:pt>
    <dgm:pt modelId="{900A7616-9275-4AF7-B3D3-FEE1C3A7125F}" type="pres">
      <dgm:prSet presAssocID="{DFD5A38E-1DAB-48DA-BCDD-BF4DACFF832F}" presName="compNode" presStyleCnt="0"/>
      <dgm:spPr/>
    </dgm:pt>
    <dgm:pt modelId="{136B4917-D5C0-40FC-B1F0-FBECCFB12B36}" type="pres">
      <dgm:prSet presAssocID="{DFD5A38E-1DAB-48DA-BCDD-BF4DACFF832F}" presName="iconBgRect" presStyleLbl="bgShp" presStyleIdx="0" presStyleCnt="2"/>
      <dgm:spPr/>
    </dgm:pt>
    <dgm:pt modelId="{B2D9E7DA-7E06-43F7-8BA4-3EE79C2525FC}" type="pres">
      <dgm:prSet presAssocID="{DFD5A38E-1DAB-48DA-BCDD-BF4DACFF832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トランペット"/>
        </a:ext>
      </dgm:extLst>
    </dgm:pt>
    <dgm:pt modelId="{8A844401-6F49-45EF-8925-895C17E9FABB}" type="pres">
      <dgm:prSet presAssocID="{DFD5A38E-1DAB-48DA-BCDD-BF4DACFF832F}" presName="spaceRect" presStyleCnt="0"/>
      <dgm:spPr/>
    </dgm:pt>
    <dgm:pt modelId="{71AD0CF2-5580-42EA-BCFF-D25963BB05B0}" type="pres">
      <dgm:prSet presAssocID="{DFD5A38E-1DAB-48DA-BCDD-BF4DACFF832F}" presName="textRect" presStyleLbl="revTx" presStyleIdx="0" presStyleCnt="2">
        <dgm:presLayoutVars>
          <dgm:chMax val="1"/>
          <dgm:chPref val="1"/>
        </dgm:presLayoutVars>
      </dgm:prSet>
      <dgm:spPr/>
    </dgm:pt>
    <dgm:pt modelId="{D0989210-A0F5-48F3-BC43-6FA8C0BF2E73}" type="pres">
      <dgm:prSet presAssocID="{78C989CD-3620-4AB1-B164-53C67E4AD64B}" presName="sibTrans" presStyleCnt="0"/>
      <dgm:spPr/>
    </dgm:pt>
    <dgm:pt modelId="{C8BD049D-3684-4CDA-9DC2-2C436FA18AC0}" type="pres">
      <dgm:prSet presAssocID="{2986FB3E-82B4-4A2F-9070-4816F3974394}" presName="compNode" presStyleCnt="0"/>
      <dgm:spPr/>
    </dgm:pt>
    <dgm:pt modelId="{437E21B3-8963-4D4B-8878-8721CEE15F10}" type="pres">
      <dgm:prSet presAssocID="{2986FB3E-82B4-4A2F-9070-4816F3974394}" presName="iconBgRect" presStyleLbl="bgShp" presStyleIdx="1" presStyleCnt="2"/>
      <dgm:spPr/>
    </dgm:pt>
    <dgm:pt modelId="{D588D121-4577-4600-BC9E-95F4A3B0F154}" type="pres">
      <dgm:prSet presAssocID="{2986FB3E-82B4-4A2F-9070-4816F397439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49CC9A51-3220-4C49-9219-CF64EF7EC831}" type="pres">
      <dgm:prSet presAssocID="{2986FB3E-82B4-4A2F-9070-4816F3974394}" presName="spaceRect" presStyleCnt="0"/>
      <dgm:spPr/>
    </dgm:pt>
    <dgm:pt modelId="{5B37E4B1-418B-4733-BEAC-21EFDAD0C0C2}" type="pres">
      <dgm:prSet presAssocID="{2986FB3E-82B4-4A2F-9070-4816F397439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66DCE4A-C26D-4612-9489-5E01082E5EA1}" type="presOf" srcId="{AB8972F4-8F6D-4943-895E-669D44D40B62}" destId="{7842E88C-25B4-407A-A111-CCA38B94F100}" srcOrd="0" destOrd="0" presId="urn:microsoft.com/office/officeart/2018/5/layout/IconCircleLabelList"/>
    <dgm:cxn modelId="{EAED4A6C-4F31-4CDD-BFB9-F009841A0D35}" srcId="{AB8972F4-8F6D-4943-895E-669D44D40B62}" destId="{DFD5A38E-1DAB-48DA-BCDD-BF4DACFF832F}" srcOrd="0" destOrd="0" parTransId="{3C44DEEE-1D9E-4294-9195-8C2167937732}" sibTransId="{78C989CD-3620-4AB1-B164-53C67E4AD64B}"/>
    <dgm:cxn modelId="{EF402AA8-4C14-40AD-BAEB-042ED6C2C711}" type="presOf" srcId="{2986FB3E-82B4-4A2F-9070-4816F3974394}" destId="{5B37E4B1-418B-4733-BEAC-21EFDAD0C0C2}" srcOrd="0" destOrd="0" presId="urn:microsoft.com/office/officeart/2018/5/layout/IconCircleLabelList"/>
    <dgm:cxn modelId="{33064CBF-7F9D-40A2-94C7-903E2493D533}" srcId="{AB8972F4-8F6D-4943-895E-669D44D40B62}" destId="{2986FB3E-82B4-4A2F-9070-4816F3974394}" srcOrd="1" destOrd="0" parTransId="{9F32CD04-DF63-4BCC-87C7-B1B2AAC68636}" sibTransId="{1ADD282B-4DAC-436B-A1CA-C70D2F30AEEC}"/>
    <dgm:cxn modelId="{A6C8BDED-76BC-4079-8A8E-EBAA7F6F9DB3}" type="presOf" srcId="{DFD5A38E-1DAB-48DA-BCDD-BF4DACFF832F}" destId="{71AD0CF2-5580-42EA-BCFF-D25963BB05B0}" srcOrd="0" destOrd="0" presId="urn:microsoft.com/office/officeart/2018/5/layout/IconCircleLabelList"/>
    <dgm:cxn modelId="{722E5A4B-9611-445A-A8F4-6E327796FE11}" type="presParOf" srcId="{7842E88C-25B4-407A-A111-CCA38B94F100}" destId="{900A7616-9275-4AF7-B3D3-FEE1C3A7125F}" srcOrd="0" destOrd="0" presId="urn:microsoft.com/office/officeart/2018/5/layout/IconCircleLabelList"/>
    <dgm:cxn modelId="{4800143D-2F15-4176-961E-C9E2E872ECC3}" type="presParOf" srcId="{900A7616-9275-4AF7-B3D3-FEE1C3A7125F}" destId="{136B4917-D5C0-40FC-B1F0-FBECCFB12B36}" srcOrd="0" destOrd="0" presId="urn:microsoft.com/office/officeart/2018/5/layout/IconCircleLabelList"/>
    <dgm:cxn modelId="{AEF78B92-24A5-42F8-8FE3-3C03DB928E1C}" type="presParOf" srcId="{900A7616-9275-4AF7-B3D3-FEE1C3A7125F}" destId="{B2D9E7DA-7E06-43F7-8BA4-3EE79C2525FC}" srcOrd="1" destOrd="0" presId="urn:microsoft.com/office/officeart/2018/5/layout/IconCircleLabelList"/>
    <dgm:cxn modelId="{838668FA-62AA-473F-A617-E8E20C14D68E}" type="presParOf" srcId="{900A7616-9275-4AF7-B3D3-FEE1C3A7125F}" destId="{8A844401-6F49-45EF-8925-895C17E9FABB}" srcOrd="2" destOrd="0" presId="urn:microsoft.com/office/officeart/2018/5/layout/IconCircleLabelList"/>
    <dgm:cxn modelId="{075D4192-9F36-419F-B216-26C6DD59042C}" type="presParOf" srcId="{900A7616-9275-4AF7-B3D3-FEE1C3A7125F}" destId="{71AD0CF2-5580-42EA-BCFF-D25963BB05B0}" srcOrd="3" destOrd="0" presId="urn:microsoft.com/office/officeart/2018/5/layout/IconCircleLabelList"/>
    <dgm:cxn modelId="{8009050E-CA6D-49E4-99FF-D5999B9A56CD}" type="presParOf" srcId="{7842E88C-25B4-407A-A111-CCA38B94F100}" destId="{D0989210-A0F5-48F3-BC43-6FA8C0BF2E73}" srcOrd="1" destOrd="0" presId="urn:microsoft.com/office/officeart/2018/5/layout/IconCircleLabelList"/>
    <dgm:cxn modelId="{08A96E8D-0307-434F-AE3F-4560583AF833}" type="presParOf" srcId="{7842E88C-25B4-407A-A111-CCA38B94F100}" destId="{C8BD049D-3684-4CDA-9DC2-2C436FA18AC0}" srcOrd="2" destOrd="0" presId="urn:microsoft.com/office/officeart/2018/5/layout/IconCircleLabelList"/>
    <dgm:cxn modelId="{7DE7CA51-81CD-4AC8-AAB7-00BAC910EC3F}" type="presParOf" srcId="{C8BD049D-3684-4CDA-9DC2-2C436FA18AC0}" destId="{437E21B3-8963-4D4B-8878-8721CEE15F10}" srcOrd="0" destOrd="0" presId="urn:microsoft.com/office/officeart/2018/5/layout/IconCircleLabelList"/>
    <dgm:cxn modelId="{945884B1-953A-4797-B40A-B0E2B1179FFD}" type="presParOf" srcId="{C8BD049D-3684-4CDA-9DC2-2C436FA18AC0}" destId="{D588D121-4577-4600-BC9E-95F4A3B0F154}" srcOrd="1" destOrd="0" presId="urn:microsoft.com/office/officeart/2018/5/layout/IconCircleLabelList"/>
    <dgm:cxn modelId="{2512B460-9BD0-4E75-A35F-10DD968B69B6}" type="presParOf" srcId="{C8BD049D-3684-4CDA-9DC2-2C436FA18AC0}" destId="{49CC9A51-3220-4C49-9219-CF64EF7EC831}" srcOrd="2" destOrd="0" presId="urn:microsoft.com/office/officeart/2018/5/layout/IconCircleLabelList"/>
    <dgm:cxn modelId="{8D853673-2180-4C37-9971-B9AE1404B675}" type="presParOf" srcId="{C8BD049D-3684-4CDA-9DC2-2C436FA18AC0}" destId="{5B37E4B1-418B-4733-BEAC-21EFDAD0C0C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7B1944-5AA4-4220-8058-17221FB4C7DA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9A1B7C-5CF8-46C4-B53E-B79D2A2C72D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/>
            <a:t>Throughout the lyrics, love is expressed as a “symphony”</a:t>
          </a:r>
          <a:endParaRPr lang="en-US"/>
        </a:p>
      </dgm:t>
    </dgm:pt>
    <dgm:pt modelId="{5D30AD8E-F3C8-4D8D-AC08-3F58A6D151EA}" type="parTrans" cxnId="{8798CB8E-75C5-4660-B86A-AD0C156D0A39}">
      <dgm:prSet/>
      <dgm:spPr/>
      <dgm:t>
        <a:bodyPr/>
        <a:lstStyle/>
        <a:p>
          <a:endParaRPr lang="en-US"/>
        </a:p>
      </dgm:t>
    </dgm:pt>
    <dgm:pt modelId="{095CC791-E01F-4271-AE57-3F2DB6B1D508}" type="sibTrans" cxnId="{8798CB8E-75C5-4660-B86A-AD0C156D0A3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1164A32-A0ED-4FE6-B444-F959228C1BB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/>
            <a:t>The joy of finding love.</a:t>
          </a:r>
          <a:endParaRPr lang="en-US"/>
        </a:p>
      </dgm:t>
    </dgm:pt>
    <dgm:pt modelId="{BEE370DA-EEF1-4461-A4B4-A441C01EE438}" type="parTrans" cxnId="{2A6E402A-3390-47CE-BE2B-11C97A9514EE}">
      <dgm:prSet/>
      <dgm:spPr/>
      <dgm:t>
        <a:bodyPr/>
        <a:lstStyle/>
        <a:p>
          <a:endParaRPr lang="en-US"/>
        </a:p>
      </dgm:t>
    </dgm:pt>
    <dgm:pt modelId="{2EC78F70-B910-4C82-A54C-1F36E72AAD41}" type="sibTrans" cxnId="{2A6E402A-3390-47CE-BE2B-11C97A9514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F722198-D8CF-40A6-9C4F-985CCFF3EAA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/>
            <a:t>Salvation from loneliness.</a:t>
          </a:r>
          <a:endParaRPr lang="en-US"/>
        </a:p>
      </dgm:t>
    </dgm:pt>
    <dgm:pt modelId="{F26E4279-0673-4453-8269-2C58E86AAC95}" type="parTrans" cxnId="{518275CD-E8C3-478D-B16F-ADFFCA71EECE}">
      <dgm:prSet/>
      <dgm:spPr/>
      <dgm:t>
        <a:bodyPr/>
        <a:lstStyle/>
        <a:p>
          <a:endParaRPr lang="en-US"/>
        </a:p>
      </dgm:t>
    </dgm:pt>
    <dgm:pt modelId="{934FE438-BC88-4DA0-84F9-A2489E2FBED8}" type="sibTrans" cxnId="{518275CD-E8C3-478D-B16F-ADFFCA71EEC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A0E055E-DF2F-412D-8369-F54AECFE117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kumimoji="1" lang="es-419" b="1"/>
            <a:t>Gratitude and dependence.</a:t>
          </a:r>
          <a:endParaRPr lang="en-US"/>
        </a:p>
      </dgm:t>
    </dgm:pt>
    <dgm:pt modelId="{5C9CD2FD-40A4-483A-BCBA-8CB4DFDC9BE0}" type="parTrans" cxnId="{3C2DA526-34CD-4B3A-9AEE-D87802EF1728}">
      <dgm:prSet/>
      <dgm:spPr/>
      <dgm:t>
        <a:bodyPr/>
        <a:lstStyle/>
        <a:p>
          <a:endParaRPr lang="en-US"/>
        </a:p>
      </dgm:t>
    </dgm:pt>
    <dgm:pt modelId="{C46E236D-84AF-4477-BAFA-35C7FE0C385A}" type="sibTrans" cxnId="{3C2DA526-34CD-4B3A-9AEE-D87802EF1728}">
      <dgm:prSet/>
      <dgm:spPr/>
      <dgm:t>
        <a:bodyPr/>
        <a:lstStyle/>
        <a:p>
          <a:endParaRPr lang="en-US"/>
        </a:p>
      </dgm:t>
    </dgm:pt>
    <dgm:pt modelId="{0A022B27-F302-4913-BB07-C980A9F85BF1}" type="pres">
      <dgm:prSet presAssocID="{557B1944-5AA4-4220-8058-17221FB4C7DA}" presName="root" presStyleCnt="0">
        <dgm:presLayoutVars>
          <dgm:dir/>
          <dgm:resizeHandles val="exact"/>
        </dgm:presLayoutVars>
      </dgm:prSet>
      <dgm:spPr/>
    </dgm:pt>
    <dgm:pt modelId="{93D35B98-79FC-47A1-9449-E6F846388937}" type="pres">
      <dgm:prSet presAssocID="{2E9A1B7C-5CF8-46C4-B53E-B79D2A2C72D3}" presName="compNode" presStyleCnt="0"/>
      <dgm:spPr/>
    </dgm:pt>
    <dgm:pt modelId="{AC9FB59E-B23C-4E14-BEF9-3496208B73AE}" type="pres">
      <dgm:prSet presAssocID="{2E9A1B7C-5CF8-46C4-B53E-B79D2A2C72D3}" presName="iconBgRect" presStyleLbl="bgShp" presStyleIdx="0" presStyleCnt="4"/>
      <dgm:spPr/>
    </dgm:pt>
    <dgm:pt modelId="{D503D438-3616-420D-8B0C-4BDAA3967702}" type="pres">
      <dgm:prSet presAssocID="{2E9A1B7C-5CF8-46C4-B53E-B79D2A2C72D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ic Notes"/>
        </a:ext>
      </dgm:extLst>
    </dgm:pt>
    <dgm:pt modelId="{B8C87365-5796-4A03-812F-8DB0375E7D7A}" type="pres">
      <dgm:prSet presAssocID="{2E9A1B7C-5CF8-46C4-B53E-B79D2A2C72D3}" presName="spaceRect" presStyleCnt="0"/>
      <dgm:spPr/>
    </dgm:pt>
    <dgm:pt modelId="{A5E465F2-5C7F-4AB0-AC97-BFC3214F3898}" type="pres">
      <dgm:prSet presAssocID="{2E9A1B7C-5CF8-46C4-B53E-B79D2A2C72D3}" presName="textRect" presStyleLbl="revTx" presStyleIdx="0" presStyleCnt="4">
        <dgm:presLayoutVars>
          <dgm:chMax val="1"/>
          <dgm:chPref val="1"/>
        </dgm:presLayoutVars>
      </dgm:prSet>
      <dgm:spPr/>
    </dgm:pt>
    <dgm:pt modelId="{1443F403-8A66-4082-B442-CA127439CDEC}" type="pres">
      <dgm:prSet presAssocID="{095CC791-E01F-4271-AE57-3F2DB6B1D508}" presName="sibTrans" presStyleCnt="0"/>
      <dgm:spPr/>
    </dgm:pt>
    <dgm:pt modelId="{4754FD64-6737-4EB2-B4B5-02EA308883FB}" type="pres">
      <dgm:prSet presAssocID="{31164A32-A0ED-4FE6-B444-F959228C1BB0}" presName="compNode" presStyleCnt="0"/>
      <dgm:spPr/>
    </dgm:pt>
    <dgm:pt modelId="{CFA6CA8F-C2F5-4F73-B5ED-25D2A263A5E0}" type="pres">
      <dgm:prSet presAssocID="{31164A32-A0ED-4FE6-B444-F959228C1BB0}" presName="iconBgRect" presStyleLbl="bgShp" presStyleIdx="1" presStyleCnt="4"/>
      <dgm:spPr/>
    </dgm:pt>
    <dgm:pt modelId="{9BE1FCC5-F64E-4BB0-B8C2-01BC33655DAA}" type="pres">
      <dgm:prSet presAssocID="{31164A32-A0ED-4FE6-B444-F959228C1BB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 Love Face with Solid Fill"/>
        </a:ext>
      </dgm:extLst>
    </dgm:pt>
    <dgm:pt modelId="{15F8607A-3B69-45A1-9BCE-E65A6E50A882}" type="pres">
      <dgm:prSet presAssocID="{31164A32-A0ED-4FE6-B444-F959228C1BB0}" presName="spaceRect" presStyleCnt="0"/>
      <dgm:spPr/>
    </dgm:pt>
    <dgm:pt modelId="{613FA9B9-678E-4C90-8FC6-F867E66B805C}" type="pres">
      <dgm:prSet presAssocID="{31164A32-A0ED-4FE6-B444-F959228C1BB0}" presName="textRect" presStyleLbl="revTx" presStyleIdx="1" presStyleCnt="4">
        <dgm:presLayoutVars>
          <dgm:chMax val="1"/>
          <dgm:chPref val="1"/>
        </dgm:presLayoutVars>
      </dgm:prSet>
      <dgm:spPr/>
    </dgm:pt>
    <dgm:pt modelId="{004BB5B0-E60E-426C-B013-E770A47160EC}" type="pres">
      <dgm:prSet presAssocID="{2EC78F70-B910-4C82-A54C-1F36E72AAD41}" presName="sibTrans" presStyleCnt="0"/>
      <dgm:spPr/>
    </dgm:pt>
    <dgm:pt modelId="{6E340F8A-1387-4C17-95E4-766878CA79D4}" type="pres">
      <dgm:prSet presAssocID="{2F722198-D8CF-40A6-9C4F-985CCFF3EAA3}" presName="compNode" presStyleCnt="0"/>
      <dgm:spPr/>
    </dgm:pt>
    <dgm:pt modelId="{BC8D21A4-24D8-4C84-B771-FCDE8A308A05}" type="pres">
      <dgm:prSet presAssocID="{2F722198-D8CF-40A6-9C4F-985CCFF3EAA3}" presName="iconBgRect" presStyleLbl="bgShp" presStyleIdx="2" presStyleCnt="4"/>
      <dgm:spPr/>
    </dgm:pt>
    <dgm:pt modelId="{6B8EF98A-AE6E-4F9B-A0DF-C91E04FF5FFE}" type="pres">
      <dgm:prSet presAssocID="{2F722198-D8CF-40A6-9C4F-985CCFF3EAA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37311A5F-3248-4475-BFF3-5F7FBFD15120}" type="pres">
      <dgm:prSet presAssocID="{2F722198-D8CF-40A6-9C4F-985CCFF3EAA3}" presName="spaceRect" presStyleCnt="0"/>
      <dgm:spPr/>
    </dgm:pt>
    <dgm:pt modelId="{52CD8A1D-BC08-4E21-9D27-C335E1482532}" type="pres">
      <dgm:prSet presAssocID="{2F722198-D8CF-40A6-9C4F-985CCFF3EAA3}" presName="textRect" presStyleLbl="revTx" presStyleIdx="2" presStyleCnt="4">
        <dgm:presLayoutVars>
          <dgm:chMax val="1"/>
          <dgm:chPref val="1"/>
        </dgm:presLayoutVars>
      </dgm:prSet>
      <dgm:spPr/>
    </dgm:pt>
    <dgm:pt modelId="{10466827-DD63-4A50-82B4-7FA4F8FEFDBD}" type="pres">
      <dgm:prSet presAssocID="{934FE438-BC88-4DA0-84F9-A2489E2FBED8}" presName="sibTrans" presStyleCnt="0"/>
      <dgm:spPr/>
    </dgm:pt>
    <dgm:pt modelId="{D5D5C65D-0650-487D-B1F2-B37EA8DC95E5}" type="pres">
      <dgm:prSet presAssocID="{0A0E055E-DF2F-412D-8369-F54AECFE1174}" presName="compNode" presStyleCnt="0"/>
      <dgm:spPr/>
    </dgm:pt>
    <dgm:pt modelId="{0ACEAB49-F9BC-4961-B382-097A023DB9E6}" type="pres">
      <dgm:prSet presAssocID="{0A0E055E-DF2F-412D-8369-F54AECFE1174}" presName="iconBgRect" presStyleLbl="bgShp" presStyleIdx="3" presStyleCnt="4"/>
      <dgm:spPr/>
    </dgm:pt>
    <dgm:pt modelId="{C0E07D00-ED7F-4F99-8BFF-6CF5EB8338C5}" type="pres">
      <dgm:prSet presAssocID="{0A0E055E-DF2F-412D-8369-F54AECFE117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ハート"/>
        </a:ext>
      </dgm:extLst>
    </dgm:pt>
    <dgm:pt modelId="{69FF709C-1C1E-48ED-8E6A-A9026F3D2104}" type="pres">
      <dgm:prSet presAssocID="{0A0E055E-DF2F-412D-8369-F54AECFE1174}" presName="spaceRect" presStyleCnt="0"/>
      <dgm:spPr/>
    </dgm:pt>
    <dgm:pt modelId="{38D3557E-4895-453F-B67F-8385DFB90AAE}" type="pres">
      <dgm:prSet presAssocID="{0A0E055E-DF2F-412D-8369-F54AECFE117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36EE00-DE5C-1645-B1A3-0D14D08AAFF6}" type="presOf" srcId="{31164A32-A0ED-4FE6-B444-F959228C1BB0}" destId="{613FA9B9-678E-4C90-8FC6-F867E66B805C}" srcOrd="0" destOrd="0" presId="urn:microsoft.com/office/officeart/2018/5/layout/IconCircleLabelList"/>
    <dgm:cxn modelId="{8A8E0A05-8056-E440-A83A-D44842370FB1}" type="presOf" srcId="{0A0E055E-DF2F-412D-8369-F54AECFE1174}" destId="{38D3557E-4895-453F-B67F-8385DFB90AAE}" srcOrd="0" destOrd="0" presId="urn:microsoft.com/office/officeart/2018/5/layout/IconCircleLabelList"/>
    <dgm:cxn modelId="{8C08C505-5CFD-3D4E-961D-79A156FA90E8}" type="presOf" srcId="{2E9A1B7C-5CF8-46C4-B53E-B79D2A2C72D3}" destId="{A5E465F2-5C7F-4AB0-AC97-BFC3214F3898}" srcOrd="0" destOrd="0" presId="urn:microsoft.com/office/officeart/2018/5/layout/IconCircleLabelList"/>
    <dgm:cxn modelId="{A2610316-01FD-564C-9788-D682DC6BC843}" type="presOf" srcId="{557B1944-5AA4-4220-8058-17221FB4C7DA}" destId="{0A022B27-F302-4913-BB07-C980A9F85BF1}" srcOrd="0" destOrd="0" presId="urn:microsoft.com/office/officeart/2018/5/layout/IconCircleLabelList"/>
    <dgm:cxn modelId="{3C2DA526-34CD-4B3A-9AEE-D87802EF1728}" srcId="{557B1944-5AA4-4220-8058-17221FB4C7DA}" destId="{0A0E055E-DF2F-412D-8369-F54AECFE1174}" srcOrd="3" destOrd="0" parTransId="{5C9CD2FD-40A4-483A-BCBA-8CB4DFDC9BE0}" sibTransId="{C46E236D-84AF-4477-BAFA-35C7FE0C385A}"/>
    <dgm:cxn modelId="{2A6E402A-3390-47CE-BE2B-11C97A9514EE}" srcId="{557B1944-5AA4-4220-8058-17221FB4C7DA}" destId="{31164A32-A0ED-4FE6-B444-F959228C1BB0}" srcOrd="1" destOrd="0" parTransId="{BEE370DA-EEF1-4461-A4B4-A441C01EE438}" sibTransId="{2EC78F70-B910-4C82-A54C-1F36E72AAD41}"/>
    <dgm:cxn modelId="{7881CC3C-BAC5-0647-B0B7-78C13EB082F0}" type="presOf" srcId="{2F722198-D8CF-40A6-9C4F-985CCFF3EAA3}" destId="{52CD8A1D-BC08-4E21-9D27-C335E1482532}" srcOrd="0" destOrd="0" presId="urn:microsoft.com/office/officeart/2018/5/layout/IconCircleLabelList"/>
    <dgm:cxn modelId="{8798CB8E-75C5-4660-B86A-AD0C156D0A39}" srcId="{557B1944-5AA4-4220-8058-17221FB4C7DA}" destId="{2E9A1B7C-5CF8-46C4-B53E-B79D2A2C72D3}" srcOrd="0" destOrd="0" parTransId="{5D30AD8E-F3C8-4D8D-AC08-3F58A6D151EA}" sibTransId="{095CC791-E01F-4271-AE57-3F2DB6B1D508}"/>
    <dgm:cxn modelId="{518275CD-E8C3-478D-B16F-ADFFCA71EECE}" srcId="{557B1944-5AA4-4220-8058-17221FB4C7DA}" destId="{2F722198-D8CF-40A6-9C4F-985CCFF3EAA3}" srcOrd="2" destOrd="0" parTransId="{F26E4279-0673-4453-8269-2C58E86AAC95}" sibTransId="{934FE438-BC88-4DA0-84F9-A2489E2FBED8}"/>
    <dgm:cxn modelId="{0F677931-0A94-B347-B215-9F89F1CD8EAF}" type="presParOf" srcId="{0A022B27-F302-4913-BB07-C980A9F85BF1}" destId="{93D35B98-79FC-47A1-9449-E6F846388937}" srcOrd="0" destOrd="0" presId="urn:microsoft.com/office/officeart/2018/5/layout/IconCircleLabelList"/>
    <dgm:cxn modelId="{E17AD903-282C-2746-AD60-F544D00F293C}" type="presParOf" srcId="{93D35B98-79FC-47A1-9449-E6F846388937}" destId="{AC9FB59E-B23C-4E14-BEF9-3496208B73AE}" srcOrd="0" destOrd="0" presId="urn:microsoft.com/office/officeart/2018/5/layout/IconCircleLabelList"/>
    <dgm:cxn modelId="{705C7133-6603-E94D-9BF4-B402B819D937}" type="presParOf" srcId="{93D35B98-79FC-47A1-9449-E6F846388937}" destId="{D503D438-3616-420D-8B0C-4BDAA3967702}" srcOrd="1" destOrd="0" presId="urn:microsoft.com/office/officeart/2018/5/layout/IconCircleLabelList"/>
    <dgm:cxn modelId="{ED2669C7-58CB-254C-9F6D-0AC719C494BB}" type="presParOf" srcId="{93D35B98-79FC-47A1-9449-E6F846388937}" destId="{B8C87365-5796-4A03-812F-8DB0375E7D7A}" srcOrd="2" destOrd="0" presId="urn:microsoft.com/office/officeart/2018/5/layout/IconCircleLabelList"/>
    <dgm:cxn modelId="{E96799F3-A265-8646-AFCA-8C7636C28402}" type="presParOf" srcId="{93D35B98-79FC-47A1-9449-E6F846388937}" destId="{A5E465F2-5C7F-4AB0-AC97-BFC3214F3898}" srcOrd="3" destOrd="0" presId="urn:microsoft.com/office/officeart/2018/5/layout/IconCircleLabelList"/>
    <dgm:cxn modelId="{F92C004B-1211-9D4A-A937-5F1B43AB9FED}" type="presParOf" srcId="{0A022B27-F302-4913-BB07-C980A9F85BF1}" destId="{1443F403-8A66-4082-B442-CA127439CDEC}" srcOrd="1" destOrd="0" presId="urn:microsoft.com/office/officeart/2018/5/layout/IconCircleLabelList"/>
    <dgm:cxn modelId="{7F0172CD-5CC4-5C43-8FC6-5BD631203A54}" type="presParOf" srcId="{0A022B27-F302-4913-BB07-C980A9F85BF1}" destId="{4754FD64-6737-4EB2-B4B5-02EA308883FB}" srcOrd="2" destOrd="0" presId="urn:microsoft.com/office/officeart/2018/5/layout/IconCircleLabelList"/>
    <dgm:cxn modelId="{66514994-D883-4A4B-99CC-4569C53FA698}" type="presParOf" srcId="{4754FD64-6737-4EB2-B4B5-02EA308883FB}" destId="{CFA6CA8F-C2F5-4F73-B5ED-25D2A263A5E0}" srcOrd="0" destOrd="0" presId="urn:microsoft.com/office/officeart/2018/5/layout/IconCircleLabelList"/>
    <dgm:cxn modelId="{AC09D333-4655-EB46-AD8E-EA703B14A1FE}" type="presParOf" srcId="{4754FD64-6737-4EB2-B4B5-02EA308883FB}" destId="{9BE1FCC5-F64E-4BB0-B8C2-01BC33655DAA}" srcOrd="1" destOrd="0" presId="urn:microsoft.com/office/officeart/2018/5/layout/IconCircleLabelList"/>
    <dgm:cxn modelId="{FCC6A5E8-9892-A448-8F79-121EE0AFBF34}" type="presParOf" srcId="{4754FD64-6737-4EB2-B4B5-02EA308883FB}" destId="{15F8607A-3B69-45A1-9BCE-E65A6E50A882}" srcOrd="2" destOrd="0" presId="urn:microsoft.com/office/officeart/2018/5/layout/IconCircleLabelList"/>
    <dgm:cxn modelId="{BD5394B6-170D-204E-A5FF-5D67100A4A22}" type="presParOf" srcId="{4754FD64-6737-4EB2-B4B5-02EA308883FB}" destId="{613FA9B9-678E-4C90-8FC6-F867E66B805C}" srcOrd="3" destOrd="0" presId="urn:microsoft.com/office/officeart/2018/5/layout/IconCircleLabelList"/>
    <dgm:cxn modelId="{58352427-762D-F841-9F8C-40C5E25F3047}" type="presParOf" srcId="{0A022B27-F302-4913-BB07-C980A9F85BF1}" destId="{004BB5B0-E60E-426C-B013-E770A47160EC}" srcOrd="3" destOrd="0" presId="urn:microsoft.com/office/officeart/2018/5/layout/IconCircleLabelList"/>
    <dgm:cxn modelId="{86C1B70A-0F71-3148-8859-F15A64BCDEE5}" type="presParOf" srcId="{0A022B27-F302-4913-BB07-C980A9F85BF1}" destId="{6E340F8A-1387-4C17-95E4-766878CA79D4}" srcOrd="4" destOrd="0" presId="urn:microsoft.com/office/officeart/2018/5/layout/IconCircleLabelList"/>
    <dgm:cxn modelId="{94098F27-787D-2943-B76B-37D59DB4B515}" type="presParOf" srcId="{6E340F8A-1387-4C17-95E4-766878CA79D4}" destId="{BC8D21A4-24D8-4C84-B771-FCDE8A308A05}" srcOrd="0" destOrd="0" presId="urn:microsoft.com/office/officeart/2018/5/layout/IconCircleLabelList"/>
    <dgm:cxn modelId="{AA631B12-E73B-5E42-9247-0752F804CDEE}" type="presParOf" srcId="{6E340F8A-1387-4C17-95E4-766878CA79D4}" destId="{6B8EF98A-AE6E-4F9B-A0DF-C91E04FF5FFE}" srcOrd="1" destOrd="0" presId="urn:microsoft.com/office/officeart/2018/5/layout/IconCircleLabelList"/>
    <dgm:cxn modelId="{0346D6AC-6CDB-B94B-8F52-B612FB9EB6E8}" type="presParOf" srcId="{6E340F8A-1387-4C17-95E4-766878CA79D4}" destId="{37311A5F-3248-4475-BFF3-5F7FBFD15120}" srcOrd="2" destOrd="0" presId="urn:microsoft.com/office/officeart/2018/5/layout/IconCircleLabelList"/>
    <dgm:cxn modelId="{9AF50250-696F-384E-BE96-069F878CCADE}" type="presParOf" srcId="{6E340F8A-1387-4C17-95E4-766878CA79D4}" destId="{52CD8A1D-BC08-4E21-9D27-C335E1482532}" srcOrd="3" destOrd="0" presId="urn:microsoft.com/office/officeart/2018/5/layout/IconCircleLabelList"/>
    <dgm:cxn modelId="{62DCDF34-34D9-2645-BDC6-1622451424BF}" type="presParOf" srcId="{0A022B27-F302-4913-BB07-C980A9F85BF1}" destId="{10466827-DD63-4A50-82B4-7FA4F8FEFDBD}" srcOrd="5" destOrd="0" presId="urn:microsoft.com/office/officeart/2018/5/layout/IconCircleLabelList"/>
    <dgm:cxn modelId="{8522AF0E-F7CA-844D-88AE-3CD93639B48C}" type="presParOf" srcId="{0A022B27-F302-4913-BB07-C980A9F85BF1}" destId="{D5D5C65D-0650-487D-B1F2-B37EA8DC95E5}" srcOrd="6" destOrd="0" presId="urn:microsoft.com/office/officeart/2018/5/layout/IconCircleLabelList"/>
    <dgm:cxn modelId="{90659472-638F-1C4A-AC5C-1883D12BA151}" type="presParOf" srcId="{D5D5C65D-0650-487D-B1F2-B37EA8DC95E5}" destId="{0ACEAB49-F9BC-4961-B382-097A023DB9E6}" srcOrd="0" destOrd="0" presId="urn:microsoft.com/office/officeart/2018/5/layout/IconCircleLabelList"/>
    <dgm:cxn modelId="{43984396-6D6A-414D-94D9-D30BFB9FCA35}" type="presParOf" srcId="{D5D5C65D-0650-487D-B1F2-B37EA8DC95E5}" destId="{C0E07D00-ED7F-4F99-8BFF-6CF5EB8338C5}" srcOrd="1" destOrd="0" presId="urn:microsoft.com/office/officeart/2018/5/layout/IconCircleLabelList"/>
    <dgm:cxn modelId="{F376BC2F-9A48-184D-A654-245A1327BBEC}" type="presParOf" srcId="{D5D5C65D-0650-487D-B1F2-B37EA8DC95E5}" destId="{69FF709C-1C1E-48ED-8E6A-A9026F3D2104}" srcOrd="2" destOrd="0" presId="urn:microsoft.com/office/officeart/2018/5/layout/IconCircleLabelList"/>
    <dgm:cxn modelId="{13ACF4AB-6C14-834B-BFA5-B25821F43CDD}" type="presParOf" srcId="{D5D5C65D-0650-487D-B1F2-B37EA8DC95E5}" destId="{38D3557E-4895-453F-B67F-8385DFB90AA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E32657-3008-4B5D-BB8F-85007C3F277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B0A3163-9589-4BFF-AA0C-49007932CB3A}">
      <dgm:prSet/>
      <dgm:spPr/>
      <dgm:t>
        <a:bodyPr/>
        <a:lstStyle/>
        <a:p>
          <a:r>
            <a:rPr lang="ja-JP"/>
            <a:t>"Comments received:</a:t>
          </a:r>
          <a:endParaRPr lang="en-US"/>
        </a:p>
      </dgm:t>
    </dgm:pt>
    <dgm:pt modelId="{635C3997-8131-456D-BEF1-610EC962A9C9}" type="parTrans" cxnId="{6022AC1C-B0EE-4313-9121-422A042EDCC1}">
      <dgm:prSet/>
      <dgm:spPr/>
      <dgm:t>
        <a:bodyPr/>
        <a:lstStyle/>
        <a:p>
          <a:endParaRPr lang="en-US"/>
        </a:p>
      </dgm:t>
    </dgm:pt>
    <dgm:pt modelId="{0E974DE3-7499-4705-829D-45AE3EC813E0}" type="sibTrans" cxnId="{6022AC1C-B0EE-4313-9121-422A042EDCC1}">
      <dgm:prSet/>
      <dgm:spPr/>
      <dgm:t>
        <a:bodyPr/>
        <a:lstStyle/>
        <a:p>
          <a:endParaRPr lang="en-US"/>
        </a:p>
      </dgm:t>
    </dgm:pt>
    <dgm:pt modelId="{D85CA09F-8644-496E-9A50-F88E7EA3300D}">
      <dgm:prSet/>
      <dgm:spPr/>
      <dgm:t>
        <a:bodyPr/>
        <a:lstStyle/>
        <a:p>
          <a:r>
            <a:rPr lang="ja-JP"/>
            <a:t>- I felt like I was caught between love and loss.</a:t>
          </a:r>
          <a:endParaRPr lang="en-US"/>
        </a:p>
      </dgm:t>
    </dgm:pt>
    <dgm:pt modelId="{B401033C-4AE3-4556-BF41-79E383E807F3}" type="parTrans" cxnId="{A55F5245-AE30-4151-9C50-34BB1789A007}">
      <dgm:prSet/>
      <dgm:spPr/>
      <dgm:t>
        <a:bodyPr/>
        <a:lstStyle/>
        <a:p>
          <a:endParaRPr lang="en-US"/>
        </a:p>
      </dgm:t>
    </dgm:pt>
    <dgm:pt modelId="{2A8CD54F-A1AD-44C2-A1B7-2E752FE5C9A3}" type="sibTrans" cxnId="{A55F5245-AE30-4151-9C50-34BB1789A007}">
      <dgm:prSet/>
      <dgm:spPr/>
      <dgm:t>
        <a:bodyPr/>
        <a:lstStyle/>
        <a:p>
          <a:endParaRPr lang="en-US"/>
        </a:p>
      </dgm:t>
    </dgm:pt>
    <dgm:pt modelId="{58964B7A-1B7D-47C1-B5C5-C14F222A1CFF}">
      <dgm:prSet/>
      <dgm:spPr/>
      <dgm:t>
        <a:bodyPr/>
        <a:lstStyle/>
        <a:p>
          <a:r>
            <a:rPr lang="ja-JP"/>
            <a:t>- The sadness of someone who gave me the most memories in life becoming just a memory.</a:t>
          </a:r>
          <a:endParaRPr lang="en-US"/>
        </a:p>
      </dgm:t>
    </dgm:pt>
    <dgm:pt modelId="{C1156372-EDAD-4816-B912-37001BAFB360}" type="parTrans" cxnId="{311660CA-583E-48AD-AC34-E58E69A8046A}">
      <dgm:prSet/>
      <dgm:spPr/>
      <dgm:t>
        <a:bodyPr/>
        <a:lstStyle/>
        <a:p>
          <a:endParaRPr lang="en-US"/>
        </a:p>
      </dgm:t>
    </dgm:pt>
    <dgm:pt modelId="{3C47ED02-1215-41FD-B1F1-08BD722F5E8E}" type="sibTrans" cxnId="{311660CA-583E-48AD-AC34-E58E69A8046A}">
      <dgm:prSet/>
      <dgm:spPr/>
      <dgm:t>
        <a:bodyPr/>
        <a:lstStyle/>
        <a:p>
          <a:endParaRPr lang="en-US"/>
        </a:p>
      </dgm:t>
    </dgm:pt>
    <dgm:pt modelId="{98F05190-0B03-46C8-A47E-F09E84AA2B55}">
      <dgm:prSet/>
      <dgm:spPr/>
      <dgm:t>
        <a:bodyPr/>
        <a:lstStyle/>
        <a:p>
          <a:r>
            <a:rPr lang="ja-JP"/>
            <a:t>- Living a life like a symphony.</a:t>
          </a:r>
          <a:endParaRPr lang="en-US"/>
        </a:p>
      </dgm:t>
    </dgm:pt>
    <dgm:pt modelId="{8D5DCB87-1557-4BE4-AA47-C288D43A19A7}" type="parTrans" cxnId="{954A3EBE-7221-46BD-93F1-B1569C94723E}">
      <dgm:prSet/>
      <dgm:spPr/>
      <dgm:t>
        <a:bodyPr/>
        <a:lstStyle/>
        <a:p>
          <a:endParaRPr lang="en-US"/>
        </a:p>
      </dgm:t>
    </dgm:pt>
    <dgm:pt modelId="{8269BCE0-7573-41F5-A5A6-D5389AD980CC}" type="sibTrans" cxnId="{954A3EBE-7221-46BD-93F1-B1569C94723E}">
      <dgm:prSet/>
      <dgm:spPr/>
      <dgm:t>
        <a:bodyPr/>
        <a:lstStyle/>
        <a:p>
          <a:endParaRPr lang="en-US"/>
        </a:p>
      </dgm:t>
    </dgm:pt>
    <dgm:pt modelId="{11A21665-8374-4402-AF9D-F6A66C565455}">
      <dgm:prSet/>
      <dgm:spPr/>
      <dgm:t>
        <a:bodyPr/>
        <a:lstStyle/>
        <a:p>
          <a:r>
            <a:rPr lang="ja-JP"/>
            <a:t>- I wonder if that person felt the same way.</a:t>
          </a:r>
          <a:endParaRPr lang="en-US"/>
        </a:p>
      </dgm:t>
    </dgm:pt>
    <dgm:pt modelId="{92F9A097-D536-4F41-96EC-2B0CED285B8A}" type="parTrans" cxnId="{BFCF95F8-D1AF-4CB6-8464-3BF061CD9040}">
      <dgm:prSet/>
      <dgm:spPr/>
      <dgm:t>
        <a:bodyPr/>
        <a:lstStyle/>
        <a:p>
          <a:endParaRPr lang="en-US"/>
        </a:p>
      </dgm:t>
    </dgm:pt>
    <dgm:pt modelId="{9BBE5A5B-3971-45EA-A93D-CBB2FC26674D}" type="sibTrans" cxnId="{BFCF95F8-D1AF-4CB6-8464-3BF061CD9040}">
      <dgm:prSet/>
      <dgm:spPr/>
      <dgm:t>
        <a:bodyPr/>
        <a:lstStyle/>
        <a:p>
          <a:endParaRPr lang="en-US"/>
        </a:p>
      </dgm:t>
    </dgm:pt>
    <dgm:pt modelId="{A5493774-4D4C-4E9A-ABC7-3585EC861284}">
      <dgm:prSet/>
      <dgm:spPr/>
      <dgm:t>
        <a:bodyPr/>
        <a:lstStyle/>
        <a:p>
          <a:r>
            <a:rPr lang="ja-JP"/>
            <a:t>"Why not explore the symphony you are creating in your own life?"</a:t>
          </a:r>
          <a:endParaRPr lang="en-US"/>
        </a:p>
      </dgm:t>
    </dgm:pt>
    <dgm:pt modelId="{3CE03346-1471-47FB-B099-3A9DA103C8E6}" type="parTrans" cxnId="{BE7F3EE7-435D-4132-BC2E-9E35D605E347}">
      <dgm:prSet/>
      <dgm:spPr/>
      <dgm:t>
        <a:bodyPr/>
        <a:lstStyle/>
        <a:p>
          <a:endParaRPr lang="en-US"/>
        </a:p>
      </dgm:t>
    </dgm:pt>
    <dgm:pt modelId="{A540323E-7AA5-428C-96C9-580E6CCCCEFA}" type="sibTrans" cxnId="{BE7F3EE7-435D-4132-BC2E-9E35D605E347}">
      <dgm:prSet/>
      <dgm:spPr/>
      <dgm:t>
        <a:bodyPr/>
        <a:lstStyle/>
        <a:p>
          <a:endParaRPr lang="en-US"/>
        </a:p>
      </dgm:t>
    </dgm:pt>
    <dgm:pt modelId="{5087CE9F-4CA3-4CB5-81F1-B7E8CAE6D3A8}" type="pres">
      <dgm:prSet presAssocID="{2CE32657-3008-4B5D-BB8F-85007C3F277D}" presName="root" presStyleCnt="0">
        <dgm:presLayoutVars>
          <dgm:dir/>
          <dgm:resizeHandles val="exact"/>
        </dgm:presLayoutVars>
      </dgm:prSet>
      <dgm:spPr/>
    </dgm:pt>
    <dgm:pt modelId="{8285EC49-8F9B-4E68-8561-A97B276C59FD}" type="pres">
      <dgm:prSet presAssocID="{AB0A3163-9589-4BFF-AA0C-49007932CB3A}" presName="compNode" presStyleCnt="0"/>
      <dgm:spPr/>
    </dgm:pt>
    <dgm:pt modelId="{C16D2198-C496-4B07-B57E-E1EF9D527E88}" type="pres">
      <dgm:prSet presAssocID="{AB0A3163-9589-4BFF-AA0C-49007932CB3A}" presName="bgRect" presStyleLbl="bgShp" presStyleIdx="0" presStyleCnt="6"/>
      <dgm:spPr/>
    </dgm:pt>
    <dgm:pt modelId="{56133533-D081-4748-8686-3CCCC14B0F71}" type="pres">
      <dgm:prSet presAssocID="{AB0A3163-9589-4BFF-AA0C-49007932CB3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622DC23F-26CB-455E-8819-B710F8AB6BE1}" type="pres">
      <dgm:prSet presAssocID="{AB0A3163-9589-4BFF-AA0C-49007932CB3A}" presName="spaceRect" presStyleCnt="0"/>
      <dgm:spPr/>
    </dgm:pt>
    <dgm:pt modelId="{B970809F-32F6-4268-834A-7900A58B0D89}" type="pres">
      <dgm:prSet presAssocID="{AB0A3163-9589-4BFF-AA0C-49007932CB3A}" presName="parTx" presStyleLbl="revTx" presStyleIdx="0" presStyleCnt="6">
        <dgm:presLayoutVars>
          <dgm:chMax val="0"/>
          <dgm:chPref val="0"/>
        </dgm:presLayoutVars>
      </dgm:prSet>
      <dgm:spPr/>
    </dgm:pt>
    <dgm:pt modelId="{69B32994-0ACF-4A55-B50D-FDB06A6A32B9}" type="pres">
      <dgm:prSet presAssocID="{0E974DE3-7499-4705-829D-45AE3EC813E0}" presName="sibTrans" presStyleCnt="0"/>
      <dgm:spPr/>
    </dgm:pt>
    <dgm:pt modelId="{26F44F3E-2360-4253-8289-AFCB21E2A67E}" type="pres">
      <dgm:prSet presAssocID="{D85CA09F-8644-496E-9A50-F88E7EA3300D}" presName="compNode" presStyleCnt="0"/>
      <dgm:spPr/>
    </dgm:pt>
    <dgm:pt modelId="{9E9C3022-DCF1-4165-8916-57B6477DD380}" type="pres">
      <dgm:prSet presAssocID="{D85CA09F-8644-496E-9A50-F88E7EA3300D}" presName="bgRect" presStyleLbl="bgShp" presStyleIdx="1" presStyleCnt="6"/>
      <dgm:spPr/>
    </dgm:pt>
    <dgm:pt modelId="{A3D43734-4069-476D-9CD2-DC23BD8E1045}" type="pres">
      <dgm:prSet presAssocID="{D85CA09F-8644-496E-9A50-F88E7EA3300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Organ"/>
        </a:ext>
      </dgm:extLst>
    </dgm:pt>
    <dgm:pt modelId="{62DEAC52-F84D-41CE-B42E-642268C0CD3B}" type="pres">
      <dgm:prSet presAssocID="{D85CA09F-8644-496E-9A50-F88E7EA3300D}" presName="spaceRect" presStyleCnt="0"/>
      <dgm:spPr/>
    </dgm:pt>
    <dgm:pt modelId="{68E09873-6108-43E1-AF04-B789FF4413AB}" type="pres">
      <dgm:prSet presAssocID="{D85CA09F-8644-496E-9A50-F88E7EA3300D}" presName="parTx" presStyleLbl="revTx" presStyleIdx="1" presStyleCnt="6">
        <dgm:presLayoutVars>
          <dgm:chMax val="0"/>
          <dgm:chPref val="0"/>
        </dgm:presLayoutVars>
      </dgm:prSet>
      <dgm:spPr/>
    </dgm:pt>
    <dgm:pt modelId="{12A0B135-0A5C-4E75-8BE7-5E97A7E271C7}" type="pres">
      <dgm:prSet presAssocID="{2A8CD54F-A1AD-44C2-A1B7-2E752FE5C9A3}" presName="sibTrans" presStyleCnt="0"/>
      <dgm:spPr/>
    </dgm:pt>
    <dgm:pt modelId="{D039E59D-FA50-45A8-9035-7F4215BA1DF3}" type="pres">
      <dgm:prSet presAssocID="{58964B7A-1B7D-47C1-B5C5-C14F222A1CFF}" presName="compNode" presStyleCnt="0"/>
      <dgm:spPr/>
    </dgm:pt>
    <dgm:pt modelId="{1615B787-BA8F-4AEC-911F-E7D889C7E978}" type="pres">
      <dgm:prSet presAssocID="{58964B7A-1B7D-47C1-B5C5-C14F222A1CFF}" presName="bgRect" presStyleLbl="bgShp" presStyleIdx="2" presStyleCnt="6"/>
      <dgm:spPr/>
    </dgm:pt>
    <dgm:pt modelId="{CF660125-85CE-479E-8294-E61EDC0EF457}" type="pres">
      <dgm:prSet presAssocID="{58964B7A-1B7D-47C1-B5C5-C14F222A1CFF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DBF3BD1F-DEC8-464D-9C73-F2380C2E8473}" type="pres">
      <dgm:prSet presAssocID="{58964B7A-1B7D-47C1-B5C5-C14F222A1CFF}" presName="spaceRect" presStyleCnt="0"/>
      <dgm:spPr/>
    </dgm:pt>
    <dgm:pt modelId="{64C48789-5E34-40E7-BFD1-4B3E9B1CFB1B}" type="pres">
      <dgm:prSet presAssocID="{58964B7A-1B7D-47C1-B5C5-C14F222A1CFF}" presName="parTx" presStyleLbl="revTx" presStyleIdx="2" presStyleCnt="6">
        <dgm:presLayoutVars>
          <dgm:chMax val="0"/>
          <dgm:chPref val="0"/>
        </dgm:presLayoutVars>
      </dgm:prSet>
      <dgm:spPr/>
    </dgm:pt>
    <dgm:pt modelId="{A0FCC2D8-3BBF-4A17-B5BE-237EE858E512}" type="pres">
      <dgm:prSet presAssocID="{3C47ED02-1215-41FD-B1F1-08BD722F5E8E}" presName="sibTrans" presStyleCnt="0"/>
      <dgm:spPr/>
    </dgm:pt>
    <dgm:pt modelId="{7807AAE8-1183-438D-9DD8-9811188EEB75}" type="pres">
      <dgm:prSet presAssocID="{98F05190-0B03-46C8-A47E-F09E84AA2B55}" presName="compNode" presStyleCnt="0"/>
      <dgm:spPr/>
    </dgm:pt>
    <dgm:pt modelId="{25EA5900-4280-4054-A84E-986C1286D757}" type="pres">
      <dgm:prSet presAssocID="{98F05190-0B03-46C8-A47E-F09E84AA2B55}" presName="bgRect" presStyleLbl="bgShp" presStyleIdx="3" presStyleCnt="6"/>
      <dgm:spPr/>
    </dgm:pt>
    <dgm:pt modelId="{2657DF48-28FB-4FE0-B635-14DDDE31E58C}" type="pres">
      <dgm:prSet presAssocID="{98F05190-0B03-46C8-A47E-F09E84AA2B55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mpet"/>
        </a:ext>
      </dgm:extLst>
    </dgm:pt>
    <dgm:pt modelId="{2E4F5AEC-9718-4944-9C79-9E81CD2E5D3E}" type="pres">
      <dgm:prSet presAssocID="{98F05190-0B03-46C8-A47E-F09E84AA2B55}" presName="spaceRect" presStyleCnt="0"/>
      <dgm:spPr/>
    </dgm:pt>
    <dgm:pt modelId="{6EDC7C0F-65E7-481D-A2C0-19DCFACE54D2}" type="pres">
      <dgm:prSet presAssocID="{98F05190-0B03-46C8-A47E-F09E84AA2B55}" presName="parTx" presStyleLbl="revTx" presStyleIdx="3" presStyleCnt="6">
        <dgm:presLayoutVars>
          <dgm:chMax val="0"/>
          <dgm:chPref val="0"/>
        </dgm:presLayoutVars>
      </dgm:prSet>
      <dgm:spPr/>
    </dgm:pt>
    <dgm:pt modelId="{188D2E4C-5529-4785-A179-32F4A9BB267E}" type="pres">
      <dgm:prSet presAssocID="{8269BCE0-7573-41F5-A5A6-D5389AD980CC}" presName="sibTrans" presStyleCnt="0"/>
      <dgm:spPr/>
    </dgm:pt>
    <dgm:pt modelId="{6277CB57-897D-4DC2-AA77-3A44C0CDA8F8}" type="pres">
      <dgm:prSet presAssocID="{11A21665-8374-4402-AF9D-F6A66C565455}" presName="compNode" presStyleCnt="0"/>
      <dgm:spPr/>
    </dgm:pt>
    <dgm:pt modelId="{FBFE126B-56D9-4E5F-84E3-61B5FE514421}" type="pres">
      <dgm:prSet presAssocID="{11A21665-8374-4402-AF9D-F6A66C565455}" presName="bgRect" presStyleLbl="bgShp" presStyleIdx="4" presStyleCnt="6"/>
      <dgm:spPr/>
    </dgm:pt>
    <dgm:pt modelId="{60B54AB4-AA0C-4E5E-85AD-EFB9B21CC27A}" type="pres">
      <dgm:prSet presAssocID="{11A21665-8374-4402-AF9D-F6A66C56545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C42DE959-9991-400F-8F9E-46F18FA4CD0E}" type="pres">
      <dgm:prSet presAssocID="{11A21665-8374-4402-AF9D-F6A66C565455}" presName="spaceRect" presStyleCnt="0"/>
      <dgm:spPr/>
    </dgm:pt>
    <dgm:pt modelId="{CB58F952-57FA-40E6-A532-45EE5864A7ED}" type="pres">
      <dgm:prSet presAssocID="{11A21665-8374-4402-AF9D-F6A66C565455}" presName="parTx" presStyleLbl="revTx" presStyleIdx="4" presStyleCnt="6">
        <dgm:presLayoutVars>
          <dgm:chMax val="0"/>
          <dgm:chPref val="0"/>
        </dgm:presLayoutVars>
      </dgm:prSet>
      <dgm:spPr/>
    </dgm:pt>
    <dgm:pt modelId="{EA33D6F7-ACD6-46F3-953B-FA597FE67BE9}" type="pres">
      <dgm:prSet presAssocID="{9BBE5A5B-3971-45EA-A93D-CBB2FC26674D}" presName="sibTrans" presStyleCnt="0"/>
      <dgm:spPr/>
    </dgm:pt>
    <dgm:pt modelId="{5D604CFD-F32B-4EA3-860E-6F873E1E1E8E}" type="pres">
      <dgm:prSet presAssocID="{A5493774-4D4C-4E9A-ABC7-3585EC861284}" presName="compNode" presStyleCnt="0"/>
      <dgm:spPr/>
    </dgm:pt>
    <dgm:pt modelId="{90CC086A-5521-40D6-8DB4-B89009379448}" type="pres">
      <dgm:prSet presAssocID="{A5493774-4D4C-4E9A-ABC7-3585EC861284}" presName="bgRect" presStyleLbl="bgShp" presStyleIdx="5" presStyleCnt="6"/>
      <dgm:spPr/>
    </dgm:pt>
    <dgm:pt modelId="{57E5E135-8A5A-4F08-A981-B79614F2FE2C}" type="pres">
      <dgm:prSet presAssocID="{A5493774-4D4C-4E9A-ABC7-3585EC86128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olin"/>
        </a:ext>
      </dgm:extLst>
    </dgm:pt>
    <dgm:pt modelId="{00CBC450-7290-4A3D-A54D-F59172AB31B0}" type="pres">
      <dgm:prSet presAssocID="{A5493774-4D4C-4E9A-ABC7-3585EC861284}" presName="spaceRect" presStyleCnt="0"/>
      <dgm:spPr/>
    </dgm:pt>
    <dgm:pt modelId="{AFFBB5A2-671C-471D-B948-00451A726643}" type="pres">
      <dgm:prSet presAssocID="{A5493774-4D4C-4E9A-ABC7-3585EC86128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6022AC1C-B0EE-4313-9121-422A042EDCC1}" srcId="{2CE32657-3008-4B5D-BB8F-85007C3F277D}" destId="{AB0A3163-9589-4BFF-AA0C-49007932CB3A}" srcOrd="0" destOrd="0" parTransId="{635C3997-8131-456D-BEF1-610EC962A9C9}" sibTransId="{0E974DE3-7499-4705-829D-45AE3EC813E0}"/>
    <dgm:cxn modelId="{E6052636-D0FE-4E52-A732-9B1AE3164A25}" type="presOf" srcId="{98F05190-0B03-46C8-A47E-F09E84AA2B55}" destId="{6EDC7C0F-65E7-481D-A2C0-19DCFACE54D2}" srcOrd="0" destOrd="0" presId="urn:microsoft.com/office/officeart/2018/2/layout/IconVerticalSolidList"/>
    <dgm:cxn modelId="{A55F5245-AE30-4151-9C50-34BB1789A007}" srcId="{2CE32657-3008-4B5D-BB8F-85007C3F277D}" destId="{D85CA09F-8644-496E-9A50-F88E7EA3300D}" srcOrd="1" destOrd="0" parTransId="{B401033C-4AE3-4556-BF41-79E383E807F3}" sibTransId="{2A8CD54F-A1AD-44C2-A1B7-2E752FE5C9A3}"/>
    <dgm:cxn modelId="{7364C46F-AC01-4562-8EC0-0199E579E552}" type="presOf" srcId="{11A21665-8374-4402-AF9D-F6A66C565455}" destId="{CB58F952-57FA-40E6-A532-45EE5864A7ED}" srcOrd="0" destOrd="0" presId="urn:microsoft.com/office/officeart/2018/2/layout/IconVerticalSolidList"/>
    <dgm:cxn modelId="{AF006583-4727-49A3-8A4E-8B2D089B53E8}" type="presOf" srcId="{A5493774-4D4C-4E9A-ABC7-3585EC861284}" destId="{AFFBB5A2-671C-471D-B948-00451A726643}" srcOrd="0" destOrd="0" presId="urn:microsoft.com/office/officeart/2018/2/layout/IconVerticalSolidList"/>
    <dgm:cxn modelId="{3B2A189B-B5B5-42D7-8812-7FB21773452C}" type="presOf" srcId="{2CE32657-3008-4B5D-BB8F-85007C3F277D}" destId="{5087CE9F-4CA3-4CB5-81F1-B7E8CAE6D3A8}" srcOrd="0" destOrd="0" presId="urn:microsoft.com/office/officeart/2018/2/layout/IconVerticalSolidList"/>
    <dgm:cxn modelId="{B20499A4-4EE7-4319-BAAB-1D5862E841D9}" type="presOf" srcId="{AB0A3163-9589-4BFF-AA0C-49007932CB3A}" destId="{B970809F-32F6-4268-834A-7900A58B0D89}" srcOrd="0" destOrd="0" presId="urn:microsoft.com/office/officeart/2018/2/layout/IconVerticalSolidList"/>
    <dgm:cxn modelId="{8D064FB8-B45E-476B-B246-4D8C0C03FEF0}" type="presOf" srcId="{58964B7A-1B7D-47C1-B5C5-C14F222A1CFF}" destId="{64C48789-5E34-40E7-BFD1-4B3E9B1CFB1B}" srcOrd="0" destOrd="0" presId="urn:microsoft.com/office/officeart/2018/2/layout/IconVerticalSolidList"/>
    <dgm:cxn modelId="{954A3EBE-7221-46BD-93F1-B1569C94723E}" srcId="{2CE32657-3008-4B5D-BB8F-85007C3F277D}" destId="{98F05190-0B03-46C8-A47E-F09E84AA2B55}" srcOrd="3" destOrd="0" parTransId="{8D5DCB87-1557-4BE4-AA47-C288D43A19A7}" sibTransId="{8269BCE0-7573-41F5-A5A6-D5389AD980CC}"/>
    <dgm:cxn modelId="{13479FC2-F77A-47EE-9F6B-ADB4C36C68CE}" type="presOf" srcId="{D85CA09F-8644-496E-9A50-F88E7EA3300D}" destId="{68E09873-6108-43E1-AF04-B789FF4413AB}" srcOrd="0" destOrd="0" presId="urn:microsoft.com/office/officeart/2018/2/layout/IconVerticalSolidList"/>
    <dgm:cxn modelId="{311660CA-583E-48AD-AC34-E58E69A8046A}" srcId="{2CE32657-3008-4B5D-BB8F-85007C3F277D}" destId="{58964B7A-1B7D-47C1-B5C5-C14F222A1CFF}" srcOrd="2" destOrd="0" parTransId="{C1156372-EDAD-4816-B912-37001BAFB360}" sibTransId="{3C47ED02-1215-41FD-B1F1-08BD722F5E8E}"/>
    <dgm:cxn modelId="{BE7F3EE7-435D-4132-BC2E-9E35D605E347}" srcId="{2CE32657-3008-4B5D-BB8F-85007C3F277D}" destId="{A5493774-4D4C-4E9A-ABC7-3585EC861284}" srcOrd="5" destOrd="0" parTransId="{3CE03346-1471-47FB-B099-3A9DA103C8E6}" sibTransId="{A540323E-7AA5-428C-96C9-580E6CCCCEFA}"/>
    <dgm:cxn modelId="{BFCF95F8-D1AF-4CB6-8464-3BF061CD9040}" srcId="{2CE32657-3008-4B5D-BB8F-85007C3F277D}" destId="{11A21665-8374-4402-AF9D-F6A66C565455}" srcOrd="4" destOrd="0" parTransId="{92F9A097-D536-4F41-96EC-2B0CED285B8A}" sibTransId="{9BBE5A5B-3971-45EA-A93D-CBB2FC26674D}"/>
    <dgm:cxn modelId="{07EC6651-6201-445A-8A57-86B5D8AB6C8D}" type="presParOf" srcId="{5087CE9F-4CA3-4CB5-81F1-B7E8CAE6D3A8}" destId="{8285EC49-8F9B-4E68-8561-A97B276C59FD}" srcOrd="0" destOrd="0" presId="urn:microsoft.com/office/officeart/2018/2/layout/IconVerticalSolidList"/>
    <dgm:cxn modelId="{20A4E26A-CD3A-41EC-BC35-B8895889B656}" type="presParOf" srcId="{8285EC49-8F9B-4E68-8561-A97B276C59FD}" destId="{C16D2198-C496-4B07-B57E-E1EF9D527E88}" srcOrd="0" destOrd="0" presId="urn:microsoft.com/office/officeart/2018/2/layout/IconVerticalSolidList"/>
    <dgm:cxn modelId="{8DF0E7CD-0845-42C6-9B0C-9C95741A4B94}" type="presParOf" srcId="{8285EC49-8F9B-4E68-8561-A97B276C59FD}" destId="{56133533-D081-4748-8686-3CCCC14B0F71}" srcOrd="1" destOrd="0" presId="urn:microsoft.com/office/officeart/2018/2/layout/IconVerticalSolidList"/>
    <dgm:cxn modelId="{67D6EF85-C886-4B7E-BBEE-DE30B7AA4E43}" type="presParOf" srcId="{8285EC49-8F9B-4E68-8561-A97B276C59FD}" destId="{622DC23F-26CB-455E-8819-B710F8AB6BE1}" srcOrd="2" destOrd="0" presId="urn:microsoft.com/office/officeart/2018/2/layout/IconVerticalSolidList"/>
    <dgm:cxn modelId="{5DE0C3E0-31D4-46D1-AABD-96C7B582E102}" type="presParOf" srcId="{8285EC49-8F9B-4E68-8561-A97B276C59FD}" destId="{B970809F-32F6-4268-834A-7900A58B0D89}" srcOrd="3" destOrd="0" presId="urn:microsoft.com/office/officeart/2018/2/layout/IconVerticalSolidList"/>
    <dgm:cxn modelId="{FE4FAF49-947B-46DF-BBBB-03F39AE0C008}" type="presParOf" srcId="{5087CE9F-4CA3-4CB5-81F1-B7E8CAE6D3A8}" destId="{69B32994-0ACF-4A55-B50D-FDB06A6A32B9}" srcOrd="1" destOrd="0" presId="urn:microsoft.com/office/officeart/2018/2/layout/IconVerticalSolidList"/>
    <dgm:cxn modelId="{1D87C70A-15FC-4EE7-A1B5-664C04635D9E}" type="presParOf" srcId="{5087CE9F-4CA3-4CB5-81F1-B7E8CAE6D3A8}" destId="{26F44F3E-2360-4253-8289-AFCB21E2A67E}" srcOrd="2" destOrd="0" presId="urn:microsoft.com/office/officeart/2018/2/layout/IconVerticalSolidList"/>
    <dgm:cxn modelId="{AFEE117C-1E1B-4EA9-B8CD-891867CFC24D}" type="presParOf" srcId="{26F44F3E-2360-4253-8289-AFCB21E2A67E}" destId="{9E9C3022-DCF1-4165-8916-57B6477DD380}" srcOrd="0" destOrd="0" presId="urn:microsoft.com/office/officeart/2018/2/layout/IconVerticalSolidList"/>
    <dgm:cxn modelId="{0201F541-21AA-48DA-97C0-B91D9E8E6C66}" type="presParOf" srcId="{26F44F3E-2360-4253-8289-AFCB21E2A67E}" destId="{A3D43734-4069-476D-9CD2-DC23BD8E1045}" srcOrd="1" destOrd="0" presId="urn:microsoft.com/office/officeart/2018/2/layout/IconVerticalSolidList"/>
    <dgm:cxn modelId="{9F9F3306-BE6F-4BC6-9294-07A775484B08}" type="presParOf" srcId="{26F44F3E-2360-4253-8289-AFCB21E2A67E}" destId="{62DEAC52-F84D-41CE-B42E-642268C0CD3B}" srcOrd="2" destOrd="0" presId="urn:microsoft.com/office/officeart/2018/2/layout/IconVerticalSolidList"/>
    <dgm:cxn modelId="{DFDFA8C5-18D8-496F-844D-17766271ADB4}" type="presParOf" srcId="{26F44F3E-2360-4253-8289-AFCB21E2A67E}" destId="{68E09873-6108-43E1-AF04-B789FF4413AB}" srcOrd="3" destOrd="0" presId="urn:microsoft.com/office/officeart/2018/2/layout/IconVerticalSolidList"/>
    <dgm:cxn modelId="{7A50BA38-A7C1-4189-A2A5-957E858E17CD}" type="presParOf" srcId="{5087CE9F-4CA3-4CB5-81F1-B7E8CAE6D3A8}" destId="{12A0B135-0A5C-4E75-8BE7-5E97A7E271C7}" srcOrd="3" destOrd="0" presId="urn:microsoft.com/office/officeart/2018/2/layout/IconVerticalSolidList"/>
    <dgm:cxn modelId="{30462362-ED7A-4BF2-B9CB-699FB12B4A6A}" type="presParOf" srcId="{5087CE9F-4CA3-4CB5-81F1-B7E8CAE6D3A8}" destId="{D039E59D-FA50-45A8-9035-7F4215BA1DF3}" srcOrd="4" destOrd="0" presId="urn:microsoft.com/office/officeart/2018/2/layout/IconVerticalSolidList"/>
    <dgm:cxn modelId="{A70E3B44-973A-47CB-A254-03A5127E3DB2}" type="presParOf" srcId="{D039E59D-FA50-45A8-9035-7F4215BA1DF3}" destId="{1615B787-BA8F-4AEC-911F-E7D889C7E978}" srcOrd="0" destOrd="0" presId="urn:microsoft.com/office/officeart/2018/2/layout/IconVerticalSolidList"/>
    <dgm:cxn modelId="{FD21636D-F982-423E-B2A8-D81AF003D8B9}" type="presParOf" srcId="{D039E59D-FA50-45A8-9035-7F4215BA1DF3}" destId="{CF660125-85CE-479E-8294-E61EDC0EF457}" srcOrd="1" destOrd="0" presId="urn:microsoft.com/office/officeart/2018/2/layout/IconVerticalSolidList"/>
    <dgm:cxn modelId="{C91970B7-1A1C-4BDF-BADD-6FDC8FD2B5D9}" type="presParOf" srcId="{D039E59D-FA50-45A8-9035-7F4215BA1DF3}" destId="{DBF3BD1F-DEC8-464D-9C73-F2380C2E8473}" srcOrd="2" destOrd="0" presId="urn:microsoft.com/office/officeart/2018/2/layout/IconVerticalSolidList"/>
    <dgm:cxn modelId="{7FBF722B-7850-4C51-917A-1823E5FA7325}" type="presParOf" srcId="{D039E59D-FA50-45A8-9035-7F4215BA1DF3}" destId="{64C48789-5E34-40E7-BFD1-4B3E9B1CFB1B}" srcOrd="3" destOrd="0" presId="urn:microsoft.com/office/officeart/2018/2/layout/IconVerticalSolidList"/>
    <dgm:cxn modelId="{8EBC13B7-6761-44BA-8F1A-2354A6762D4C}" type="presParOf" srcId="{5087CE9F-4CA3-4CB5-81F1-B7E8CAE6D3A8}" destId="{A0FCC2D8-3BBF-4A17-B5BE-237EE858E512}" srcOrd="5" destOrd="0" presId="urn:microsoft.com/office/officeart/2018/2/layout/IconVerticalSolidList"/>
    <dgm:cxn modelId="{6CCD6376-6635-4409-85BC-D8E1B2C21563}" type="presParOf" srcId="{5087CE9F-4CA3-4CB5-81F1-B7E8CAE6D3A8}" destId="{7807AAE8-1183-438D-9DD8-9811188EEB75}" srcOrd="6" destOrd="0" presId="urn:microsoft.com/office/officeart/2018/2/layout/IconVerticalSolidList"/>
    <dgm:cxn modelId="{13F78223-A2F6-412A-A71C-43A9F5C3FC6A}" type="presParOf" srcId="{7807AAE8-1183-438D-9DD8-9811188EEB75}" destId="{25EA5900-4280-4054-A84E-986C1286D757}" srcOrd="0" destOrd="0" presId="urn:microsoft.com/office/officeart/2018/2/layout/IconVerticalSolidList"/>
    <dgm:cxn modelId="{1431D831-9A30-4CD4-B0BC-079491FDF4E4}" type="presParOf" srcId="{7807AAE8-1183-438D-9DD8-9811188EEB75}" destId="{2657DF48-28FB-4FE0-B635-14DDDE31E58C}" srcOrd="1" destOrd="0" presId="urn:microsoft.com/office/officeart/2018/2/layout/IconVerticalSolidList"/>
    <dgm:cxn modelId="{121F1A30-0663-49F6-8787-44B8F90D0D06}" type="presParOf" srcId="{7807AAE8-1183-438D-9DD8-9811188EEB75}" destId="{2E4F5AEC-9718-4944-9C79-9E81CD2E5D3E}" srcOrd="2" destOrd="0" presId="urn:microsoft.com/office/officeart/2018/2/layout/IconVerticalSolidList"/>
    <dgm:cxn modelId="{725B3597-0832-4493-A68E-7C29BDC83F51}" type="presParOf" srcId="{7807AAE8-1183-438D-9DD8-9811188EEB75}" destId="{6EDC7C0F-65E7-481D-A2C0-19DCFACE54D2}" srcOrd="3" destOrd="0" presId="urn:microsoft.com/office/officeart/2018/2/layout/IconVerticalSolidList"/>
    <dgm:cxn modelId="{91D38BDD-D6B7-4BBF-B3F3-5CEB4F7EAE34}" type="presParOf" srcId="{5087CE9F-4CA3-4CB5-81F1-B7E8CAE6D3A8}" destId="{188D2E4C-5529-4785-A179-32F4A9BB267E}" srcOrd="7" destOrd="0" presId="urn:microsoft.com/office/officeart/2018/2/layout/IconVerticalSolidList"/>
    <dgm:cxn modelId="{BD605850-B814-4D79-9F16-C1CD9607F30F}" type="presParOf" srcId="{5087CE9F-4CA3-4CB5-81F1-B7E8CAE6D3A8}" destId="{6277CB57-897D-4DC2-AA77-3A44C0CDA8F8}" srcOrd="8" destOrd="0" presId="urn:microsoft.com/office/officeart/2018/2/layout/IconVerticalSolidList"/>
    <dgm:cxn modelId="{9B5C9079-2E17-4031-A7A2-3A7E6131878C}" type="presParOf" srcId="{6277CB57-897D-4DC2-AA77-3A44C0CDA8F8}" destId="{FBFE126B-56D9-4E5F-84E3-61B5FE514421}" srcOrd="0" destOrd="0" presId="urn:microsoft.com/office/officeart/2018/2/layout/IconVerticalSolidList"/>
    <dgm:cxn modelId="{01901508-F4B2-458F-8C7C-DE117B14B3AD}" type="presParOf" srcId="{6277CB57-897D-4DC2-AA77-3A44C0CDA8F8}" destId="{60B54AB4-AA0C-4E5E-85AD-EFB9B21CC27A}" srcOrd="1" destOrd="0" presId="urn:microsoft.com/office/officeart/2018/2/layout/IconVerticalSolidList"/>
    <dgm:cxn modelId="{E053D833-D753-48C3-AC0B-2173205EFEE6}" type="presParOf" srcId="{6277CB57-897D-4DC2-AA77-3A44C0CDA8F8}" destId="{C42DE959-9991-400F-8F9E-46F18FA4CD0E}" srcOrd="2" destOrd="0" presId="urn:microsoft.com/office/officeart/2018/2/layout/IconVerticalSolidList"/>
    <dgm:cxn modelId="{DB49CA84-0A6C-405C-8A6C-E5271D347557}" type="presParOf" srcId="{6277CB57-897D-4DC2-AA77-3A44C0CDA8F8}" destId="{CB58F952-57FA-40E6-A532-45EE5864A7ED}" srcOrd="3" destOrd="0" presId="urn:microsoft.com/office/officeart/2018/2/layout/IconVerticalSolidList"/>
    <dgm:cxn modelId="{E3CECCCE-9606-426A-8B16-A9353CFDEB84}" type="presParOf" srcId="{5087CE9F-4CA3-4CB5-81F1-B7E8CAE6D3A8}" destId="{EA33D6F7-ACD6-46F3-953B-FA597FE67BE9}" srcOrd="9" destOrd="0" presId="urn:microsoft.com/office/officeart/2018/2/layout/IconVerticalSolidList"/>
    <dgm:cxn modelId="{FC03244D-AF7B-4CC9-B8AB-3BB5057740CD}" type="presParOf" srcId="{5087CE9F-4CA3-4CB5-81F1-B7E8CAE6D3A8}" destId="{5D604CFD-F32B-4EA3-860E-6F873E1E1E8E}" srcOrd="10" destOrd="0" presId="urn:microsoft.com/office/officeart/2018/2/layout/IconVerticalSolidList"/>
    <dgm:cxn modelId="{282C6618-7F79-4275-A714-6A2799172A23}" type="presParOf" srcId="{5D604CFD-F32B-4EA3-860E-6F873E1E1E8E}" destId="{90CC086A-5521-40D6-8DB4-B89009379448}" srcOrd="0" destOrd="0" presId="urn:microsoft.com/office/officeart/2018/2/layout/IconVerticalSolidList"/>
    <dgm:cxn modelId="{043DEBAD-E9C3-43FF-B9BD-72D9D71253DF}" type="presParOf" srcId="{5D604CFD-F32B-4EA3-860E-6F873E1E1E8E}" destId="{57E5E135-8A5A-4F08-A981-B79614F2FE2C}" srcOrd="1" destOrd="0" presId="urn:microsoft.com/office/officeart/2018/2/layout/IconVerticalSolidList"/>
    <dgm:cxn modelId="{87F0BC0E-6101-43CE-87B8-B96C3AD53CE7}" type="presParOf" srcId="{5D604CFD-F32B-4EA3-860E-6F873E1E1E8E}" destId="{00CBC450-7290-4A3D-A54D-F59172AB31B0}" srcOrd="2" destOrd="0" presId="urn:microsoft.com/office/officeart/2018/2/layout/IconVerticalSolidList"/>
    <dgm:cxn modelId="{45240BCF-F7A0-41AE-988E-C4332A46DB12}" type="presParOf" srcId="{5D604CFD-F32B-4EA3-860E-6F873E1E1E8E}" destId="{AFFBB5A2-671C-471D-B948-00451A72664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B4917-D5C0-40FC-B1F0-FBECCFB12B36}">
      <dsp:nvSpPr>
        <dsp:cNvPr id="0" name=""/>
        <dsp:cNvSpPr/>
      </dsp:nvSpPr>
      <dsp:spPr>
        <a:xfrm>
          <a:off x="2040495" y="650592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D9E7DA-7E06-43F7-8BA4-3EE79C2525FC}">
      <dsp:nvSpPr>
        <dsp:cNvPr id="0" name=""/>
        <dsp:cNvSpPr/>
      </dsp:nvSpPr>
      <dsp:spPr>
        <a:xfrm>
          <a:off x="2508495" y="111859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D0CF2-5580-42EA-BCFF-D25963BB05B0}">
      <dsp:nvSpPr>
        <dsp:cNvPr id="0" name=""/>
        <dsp:cNvSpPr/>
      </dsp:nvSpPr>
      <dsp:spPr>
        <a:xfrm>
          <a:off x="1338495" y="353059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500" b="1" kern="1200" dirty="0"/>
            <a:t>What does “Symphony” mean to you personally? </a:t>
          </a:r>
        </a:p>
      </dsp:txBody>
      <dsp:txXfrm>
        <a:off x="1338495" y="3530592"/>
        <a:ext cx="3600000" cy="720000"/>
      </dsp:txXfrm>
    </dsp:sp>
    <dsp:sp modelId="{437E21B3-8963-4D4B-8878-8721CEE15F10}">
      <dsp:nvSpPr>
        <dsp:cNvPr id="0" name=""/>
        <dsp:cNvSpPr/>
      </dsp:nvSpPr>
      <dsp:spPr>
        <a:xfrm>
          <a:off x="6270495" y="650592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8D121-4577-4600-BC9E-95F4A3B0F154}">
      <dsp:nvSpPr>
        <dsp:cNvPr id="0" name=""/>
        <dsp:cNvSpPr/>
      </dsp:nvSpPr>
      <dsp:spPr>
        <a:xfrm>
          <a:off x="6738495" y="111859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7E4B1-418B-4733-BEAC-21EFDAD0C0C2}">
      <dsp:nvSpPr>
        <dsp:cNvPr id="0" name=""/>
        <dsp:cNvSpPr/>
      </dsp:nvSpPr>
      <dsp:spPr>
        <a:xfrm>
          <a:off x="5568495" y="353059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500" b="1" kern="1200" dirty="0"/>
            <a:t>Have you ever lost someone or something important to you? How did you feel at that time?</a:t>
          </a:r>
          <a:endParaRPr lang="en-US" sz="1500" kern="1200" dirty="0"/>
        </a:p>
      </dsp:txBody>
      <dsp:txXfrm>
        <a:off x="5568495" y="3530592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FB59E-B23C-4E14-BEF9-3496208B73AE}">
      <dsp:nvSpPr>
        <dsp:cNvPr id="0" name=""/>
        <dsp:cNvSpPr/>
      </dsp:nvSpPr>
      <dsp:spPr>
        <a:xfrm>
          <a:off x="969442" y="1436633"/>
          <a:ext cx="1263977" cy="1263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3D438-3616-420D-8B0C-4BDAA3967702}">
      <dsp:nvSpPr>
        <dsp:cNvPr id="0" name=""/>
        <dsp:cNvSpPr/>
      </dsp:nvSpPr>
      <dsp:spPr>
        <a:xfrm>
          <a:off x="1238814" y="1706005"/>
          <a:ext cx="725232" cy="7252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465F2-5C7F-4AB0-AC97-BFC3214F3898}">
      <dsp:nvSpPr>
        <dsp:cNvPr id="0" name=""/>
        <dsp:cNvSpPr/>
      </dsp:nvSpPr>
      <dsp:spPr>
        <a:xfrm>
          <a:off x="565384" y="3094307"/>
          <a:ext cx="20720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300" b="1" kern="1200"/>
            <a:t>Throughout the lyrics, love is expressed as a “symphony”</a:t>
          </a:r>
          <a:endParaRPr lang="en-US" sz="1300" kern="1200"/>
        </a:p>
      </dsp:txBody>
      <dsp:txXfrm>
        <a:off x="565384" y="3094307"/>
        <a:ext cx="2072093" cy="720000"/>
      </dsp:txXfrm>
    </dsp:sp>
    <dsp:sp modelId="{CFA6CA8F-C2F5-4F73-B5ED-25D2A263A5E0}">
      <dsp:nvSpPr>
        <dsp:cNvPr id="0" name=""/>
        <dsp:cNvSpPr/>
      </dsp:nvSpPr>
      <dsp:spPr>
        <a:xfrm>
          <a:off x="3404152" y="1436633"/>
          <a:ext cx="1263977" cy="1263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1FCC5-F64E-4BB0-B8C2-01BC33655DAA}">
      <dsp:nvSpPr>
        <dsp:cNvPr id="0" name=""/>
        <dsp:cNvSpPr/>
      </dsp:nvSpPr>
      <dsp:spPr>
        <a:xfrm>
          <a:off x="3673524" y="1706005"/>
          <a:ext cx="725232" cy="7252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FA9B9-678E-4C90-8FC6-F867E66B805C}">
      <dsp:nvSpPr>
        <dsp:cNvPr id="0" name=""/>
        <dsp:cNvSpPr/>
      </dsp:nvSpPr>
      <dsp:spPr>
        <a:xfrm>
          <a:off x="3000093" y="3094307"/>
          <a:ext cx="20720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300" b="1" kern="1200"/>
            <a:t>The joy of finding love.</a:t>
          </a:r>
          <a:endParaRPr lang="en-US" sz="1300" kern="1200"/>
        </a:p>
      </dsp:txBody>
      <dsp:txXfrm>
        <a:off x="3000093" y="3094307"/>
        <a:ext cx="2072093" cy="720000"/>
      </dsp:txXfrm>
    </dsp:sp>
    <dsp:sp modelId="{BC8D21A4-24D8-4C84-B771-FCDE8A308A05}">
      <dsp:nvSpPr>
        <dsp:cNvPr id="0" name=""/>
        <dsp:cNvSpPr/>
      </dsp:nvSpPr>
      <dsp:spPr>
        <a:xfrm>
          <a:off x="5838861" y="1436633"/>
          <a:ext cx="1263977" cy="1263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8EF98A-AE6E-4F9B-A0DF-C91E04FF5FFE}">
      <dsp:nvSpPr>
        <dsp:cNvPr id="0" name=""/>
        <dsp:cNvSpPr/>
      </dsp:nvSpPr>
      <dsp:spPr>
        <a:xfrm>
          <a:off x="6108234" y="1706005"/>
          <a:ext cx="725232" cy="7252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CD8A1D-BC08-4E21-9D27-C335E1482532}">
      <dsp:nvSpPr>
        <dsp:cNvPr id="0" name=""/>
        <dsp:cNvSpPr/>
      </dsp:nvSpPr>
      <dsp:spPr>
        <a:xfrm>
          <a:off x="5434803" y="3094307"/>
          <a:ext cx="20720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300" b="1" kern="1200"/>
            <a:t>Salvation from loneliness.</a:t>
          </a:r>
          <a:endParaRPr lang="en-US" sz="1300" kern="1200"/>
        </a:p>
      </dsp:txBody>
      <dsp:txXfrm>
        <a:off x="5434803" y="3094307"/>
        <a:ext cx="2072093" cy="720000"/>
      </dsp:txXfrm>
    </dsp:sp>
    <dsp:sp modelId="{0ACEAB49-F9BC-4961-B382-097A023DB9E6}">
      <dsp:nvSpPr>
        <dsp:cNvPr id="0" name=""/>
        <dsp:cNvSpPr/>
      </dsp:nvSpPr>
      <dsp:spPr>
        <a:xfrm>
          <a:off x="8273571" y="1436633"/>
          <a:ext cx="1263977" cy="1263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07D00-ED7F-4F99-8BFF-6CF5EB8338C5}">
      <dsp:nvSpPr>
        <dsp:cNvPr id="0" name=""/>
        <dsp:cNvSpPr/>
      </dsp:nvSpPr>
      <dsp:spPr>
        <a:xfrm>
          <a:off x="8542943" y="1706005"/>
          <a:ext cx="725232" cy="72523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3557E-4895-453F-B67F-8385DFB90AAE}">
      <dsp:nvSpPr>
        <dsp:cNvPr id="0" name=""/>
        <dsp:cNvSpPr/>
      </dsp:nvSpPr>
      <dsp:spPr>
        <a:xfrm>
          <a:off x="7869513" y="3094307"/>
          <a:ext cx="20720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kumimoji="1" lang="es-419" sz="1300" b="1" kern="1200"/>
            <a:t>Gratitude and dependence.</a:t>
          </a:r>
          <a:endParaRPr lang="en-US" sz="1300" kern="1200"/>
        </a:p>
      </dsp:txBody>
      <dsp:txXfrm>
        <a:off x="7869513" y="3094307"/>
        <a:ext cx="2072093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D2198-C496-4B07-B57E-E1EF9D527E88}">
      <dsp:nvSpPr>
        <dsp:cNvPr id="0" name=""/>
        <dsp:cNvSpPr/>
      </dsp:nvSpPr>
      <dsp:spPr>
        <a:xfrm>
          <a:off x="0" y="1792"/>
          <a:ext cx="6812280" cy="7638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33533-D081-4748-8686-3CCCC14B0F71}">
      <dsp:nvSpPr>
        <dsp:cNvPr id="0" name=""/>
        <dsp:cNvSpPr/>
      </dsp:nvSpPr>
      <dsp:spPr>
        <a:xfrm>
          <a:off x="231054" y="173651"/>
          <a:ext cx="420099" cy="420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0809F-32F6-4268-834A-7900A58B0D89}">
      <dsp:nvSpPr>
        <dsp:cNvPr id="0" name=""/>
        <dsp:cNvSpPr/>
      </dsp:nvSpPr>
      <dsp:spPr>
        <a:xfrm>
          <a:off x="882209" y="1792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"Comments received:</a:t>
          </a:r>
          <a:endParaRPr lang="en-US" sz="1900" kern="1200"/>
        </a:p>
      </dsp:txBody>
      <dsp:txXfrm>
        <a:off x="882209" y="1792"/>
        <a:ext cx="5930070" cy="763817"/>
      </dsp:txXfrm>
    </dsp:sp>
    <dsp:sp modelId="{9E9C3022-DCF1-4165-8916-57B6477DD380}">
      <dsp:nvSpPr>
        <dsp:cNvPr id="0" name=""/>
        <dsp:cNvSpPr/>
      </dsp:nvSpPr>
      <dsp:spPr>
        <a:xfrm>
          <a:off x="0" y="956564"/>
          <a:ext cx="6812280" cy="7638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43734-4069-476D-9CD2-DC23BD8E1045}">
      <dsp:nvSpPr>
        <dsp:cNvPr id="0" name=""/>
        <dsp:cNvSpPr/>
      </dsp:nvSpPr>
      <dsp:spPr>
        <a:xfrm>
          <a:off x="231054" y="1128423"/>
          <a:ext cx="420099" cy="420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09873-6108-43E1-AF04-B789FF4413AB}">
      <dsp:nvSpPr>
        <dsp:cNvPr id="0" name=""/>
        <dsp:cNvSpPr/>
      </dsp:nvSpPr>
      <dsp:spPr>
        <a:xfrm>
          <a:off x="882209" y="956564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- I felt like I was caught between love and loss.</a:t>
          </a:r>
          <a:endParaRPr lang="en-US" sz="1900" kern="1200"/>
        </a:p>
      </dsp:txBody>
      <dsp:txXfrm>
        <a:off x="882209" y="956564"/>
        <a:ext cx="5930070" cy="763817"/>
      </dsp:txXfrm>
    </dsp:sp>
    <dsp:sp modelId="{1615B787-BA8F-4AEC-911F-E7D889C7E978}">
      <dsp:nvSpPr>
        <dsp:cNvPr id="0" name=""/>
        <dsp:cNvSpPr/>
      </dsp:nvSpPr>
      <dsp:spPr>
        <a:xfrm>
          <a:off x="0" y="1911336"/>
          <a:ext cx="6812280" cy="76381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60125-85CE-479E-8294-E61EDC0EF457}">
      <dsp:nvSpPr>
        <dsp:cNvPr id="0" name=""/>
        <dsp:cNvSpPr/>
      </dsp:nvSpPr>
      <dsp:spPr>
        <a:xfrm>
          <a:off x="231054" y="2083195"/>
          <a:ext cx="420099" cy="420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48789-5E34-40E7-BFD1-4B3E9B1CFB1B}">
      <dsp:nvSpPr>
        <dsp:cNvPr id="0" name=""/>
        <dsp:cNvSpPr/>
      </dsp:nvSpPr>
      <dsp:spPr>
        <a:xfrm>
          <a:off x="882209" y="1911336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- The sadness of someone who gave me the most memories in life becoming just a memory.</a:t>
          </a:r>
          <a:endParaRPr lang="en-US" sz="1900" kern="1200"/>
        </a:p>
      </dsp:txBody>
      <dsp:txXfrm>
        <a:off x="882209" y="1911336"/>
        <a:ext cx="5930070" cy="763817"/>
      </dsp:txXfrm>
    </dsp:sp>
    <dsp:sp modelId="{25EA5900-4280-4054-A84E-986C1286D757}">
      <dsp:nvSpPr>
        <dsp:cNvPr id="0" name=""/>
        <dsp:cNvSpPr/>
      </dsp:nvSpPr>
      <dsp:spPr>
        <a:xfrm>
          <a:off x="0" y="2866109"/>
          <a:ext cx="6812280" cy="7638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7DF48-28FB-4FE0-B635-14DDDE31E58C}">
      <dsp:nvSpPr>
        <dsp:cNvPr id="0" name=""/>
        <dsp:cNvSpPr/>
      </dsp:nvSpPr>
      <dsp:spPr>
        <a:xfrm>
          <a:off x="231054" y="3037968"/>
          <a:ext cx="420099" cy="420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C7C0F-65E7-481D-A2C0-19DCFACE54D2}">
      <dsp:nvSpPr>
        <dsp:cNvPr id="0" name=""/>
        <dsp:cNvSpPr/>
      </dsp:nvSpPr>
      <dsp:spPr>
        <a:xfrm>
          <a:off x="882209" y="2866109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- Living a life like a symphony.</a:t>
          </a:r>
          <a:endParaRPr lang="en-US" sz="1900" kern="1200"/>
        </a:p>
      </dsp:txBody>
      <dsp:txXfrm>
        <a:off x="882209" y="2866109"/>
        <a:ext cx="5930070" cy="763817"/>
      </dsp:txXfrm>
    </dsp:sp>
    <dsp:sp modelId="{FBFE126B-56D9-4E5F-84E3-61B5FE514421}">
      <dsp:nvSpPr>
        <dsp:cNvPr id="0" name=""/>
        <dsp:cNvSpPr/>
      </dsp:nvSpPr>
      <dsp:spPr>
        <a:xfrm>
          <a:off x="0" y="3820881"/>
          <a:ext cx="6812280" cy="7638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54AB4-AA0C-4E5E-85AD-EFB9B21CC27A}">
      <dsp:nvSpPr>
        <dsp:cNvPr id="0" name=""/>
        <dsp:cNvSpPr/>
      </dsp:nvSpPr>
      <dsp:spPr>
        <a:xfrm>
          <a:off x="231054" y="3992740"/>
          <a:ext cx="420099" cy="4200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8F952-57FA-40E6-A532-45EE5864A7ED}">
      <dsp:nvSpPr>
        <dsp:cNvPr id="0" name=""/>
        <dsp:cNvSpPr/>
      </dsp:nvSpPr>
      <dsp:spPr>
        <a:xfrm>
          <a:off x="882209" y="3820881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- I wonder if that person felt the same way.</a:t>
          </a:r>
          <a:endParaRPr lang="en-US" sz="1900" kern="1200"/>
        </a:p>
      </dsp:txBody>
      <dsp:txXfrm>
        <a:off x="882209" y="3820881"/>
        <a:ext cx="5930070" cy="763817"/>
      </dsp:txXfrm>
    </dsp:sp>
    <dsp:sp modelId="{90CC086A-5521-40D6-8DB4-B89009379448}">
      <dsp:nvSpPr>
        <dsp:cNvPr id="0" name=""/>
        <dsp:cNvSpPr/>
      </dsp:nvSpPr>
      <dsp:spPr>
        <a:xfrm>
          <a:off x="0" y="4775653"/>
          <a:ext cx="6812280" cy="7638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E5E135-8A5A-4F08-A981-B79614F2FE2C}">
      <dsp:nvSpPr>
        <dsp:cNvPr id="0" name=""/>
        <dsp:cNvSpPr/>
      </dsp:nvSpPr>
      <dsp:spPr>
        <a:xfrm>
          <a:off x="231054" y="4947512"/>
          <a:ext cx="420099" cy="42009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BB5A2-671C-471D-B948-00451A726643}">
      <dsp:nvSpPr>
        <dsp:cNvPr id="0" name=""/>
        <dsp:cNvSpPr/>
      </dsp:nvSpPr>
      <dsp:spPr>
        <a:xfrm>
          <a:off x="882209" y="4775653"/>
          <a:ext cx="5930070" cy="763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37" tIns="80837" rIns="80837" bIns="808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900" kern="1200"/>
            <a:t>"Why not explore the symphony you are creating in your own life?"</a:t>
          </a:r>
          <a:endParaRPr lang="en-US" sz="1900" kern="1200"/>
        </a:p>
      </dsp:txBody>
      <dsp:txXfrm>
        <a:off x="882209" y="4775653"/>
        <a:ext cx="5930070" cy="763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65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5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6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8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69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3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5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578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92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7848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31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91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8F32D-D8B6-4B9E-9CBF-DCAC30B7B93D}" type="datetimeFigureOut">
              <a:rPr lang="en-US" smtClean="0"/>
              <a:pPr/>
              <a:t>8/28/24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8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atr_2MstrI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4D3826-C72D-5554-61E7-C0F85C8C7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8690" y="844510"/>
            <a:ext cx="3710018" cy="4169749"/>
          </a:xfrm>
        </p:spPr>
        <p:txBody>
          <a:bodyPr>
            <a:normAutofit/>
          </a:bodyPr>
          <a:lstStyle/>
          <a:p>
            <a:r>
              <a:rPr lang="en-US" altLang="ja-JP" sz="4400" i="1">
                <a:latin typeface="AkayaKanadaka" panose="02010502080401010103" pitchFamily="2" charset="0"/>
                <a:cs typeface="AkayaKanadaka" panose="02010502080401010103" pitchFamily="2" charset="0"/>
              </a:rPr>
              <a:t>SYMPHONY</a:t>
            </a:r>
            <a:br>
              <a:rPr lang="en-US" altLang="ja-JP" sz="4400" i="1">
                <a:latin typeface="AkayaKanadaka" panose="02010502080401010103" pitchFamily="2" charset="0"/>
                <a:cs typeface="AkayaKanadaka" panose="02010502080401010103" pitchFamily="2" charset="0"/>
              </a:rPr>
            </a:br>
            <a:br>
              <a:rPr lang="en-US" altLang="ja-JP" sz="4400" i="1">
                <a:latin typeface="AkayaKanadaka" panose="02010502080401010103" pitchFamily="2" charset="0"/>
                <a:cs typeface="AkayaKanadaka" panose="02010502080401010103" pitchFamily="2" charset="0"/>
              </a:rPr>
            </a:br>
            <a:br>
              <a:rPr lang="en-US" altLang="ja-JP" sz="4400" i="1">
                <a:latin typeface="AkayaKanadaka" panose="02010502080401010103" pitchFamily="2" charset="0"/>
                <a:cs typeface="AkayaKanadaka" panose="02010502080401010103" pitchFamily="2" charset="0"/>
              </a:rPr>
            </a:br>
            <a:r>
              <a:rPr lang="en-US" altLang="ja-JP" sz="4400" i="1">
                <a:latin typeface="AkayaKanadaka" panose="02010502080401010103" pitchFamily="2" charset="0"/>
                <a:cs typeface="AkayaKanadaka" panose="02010502080401010103" pitchFamily="2" charset="0"/>
              </a:rPr>
              <a:t>                 Clean Bandit</a:t>
            </a:r>
            <a:endParaRPr kumimoji="1" lang="ja-JP" altLang="en-US" sz="4400" i="1">
              <a:latin typeface="AkayaKanadaka" panose="02010502080401010103" pitchFamily="2" charset="0"/>
              <a:cs typeface="AkayaKanadaka" panose="02010502080401010103" pitchFamily="2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457D22-AC32-7E20-2D20-DE3DD529F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8690" y="5097928"/>
            <a:ext cx="3710018" cy="915561"/>
          </a:xfrm>
        </p:spPr>
        <p:txBody>
          <a:bodyPr>
            <a:normAutofit/>
          </a:bodyPr>
          <a:lstStyle/>
          <a:p>
            <a:r>
              <a:rPr kumimoji="1" lang="en-US" altLang="ja-JP"/>
              <a:t>L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9155323-D353-B9D6-F41B-35198A893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1" r="5689" b="-2"/>
          <a:stretch/>
        </p:blipFill>
        <p:spPr>
          <a:xfrm>
            <a:off x="6095998" y="-20965"/>
            <a:ext cx="6096002" cy="6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3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4A2A27-B0B7-BF49-D49B-1FA7DFF96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506991" cy="5269992"/>
          </a:xfrm>
        </p:spPr>
        <p:txBody>
          <a:bodyPr/>
          <a:lstStyle/>
          <a:p>
            <a:br>
              <a:rPr lang="es-419" altLang="ja-JP">
                <a:effectLst/>
                <a:latin typeface="Helvetica" pitchFamily="2" charset="0"/>
              </a:rPr>
            </a:br>
            <a:endParaRPr kumimoji="1" lang="ja-JP" altLang="en-US"/>
          </a:p>
        </p:txBody>
      </p:sp>
      <p:graphicFrame>
        <p:nvGraphicFramePr>
          <p:cNvPr id="38" name="コンテンツ プレースホルダー 2">
            <a:extLst>
              <a:ext uri="{FF2B5EF4-FFF2-40B4-BE49-F238E27FC236}">
                <a16:creationId xmlns:a16="http://schemas.microsoft.com/office/drawing/2014/main" id="{DD96A6B1-CBDF-3E26-F0D7-E3422612E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772319"/>
              </p:ext>
            </p:extLst>
          </p:nvPr>
        </p:nvGraphicFramePr>
        <p:xfrm>
          <a:off x="482600" y="978408"/>
          <a:ext cx="10506991" cy="4901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780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458AB-C355-4C72-8D80-62C949F64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オンライン メディア 3" descr="Clean Bandit - Symphony (feat. Zara Larsson) [Official Video]">
            <a:hlinkClick r:id="" action="ppaction://media"/>
            <a:extLst>
              <a:ext uri="{FF2B5EF4-FFF2-40B4-BE49-F238E27FC236}">
                <a16:creationId xmlns:a16="http://schemas.microsoft.com/office/drawing/2014/main" id="{A980244A-B3DD-029D-A155-F847163F50B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36148" y="-35984"/>
            <a:ext cx="12264296" cy="69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6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93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DC2B74F7-0738-E411-F35D-34F7B4BDB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107191"/>
              </p:ext>
            </p:extLst>
          </p:nvPr>
        </p:nvGraphicFramePr>
        <p:xfrm>
          <a:off x="482600" y="628650"/>
          <a:ext cx="10506991" cy="5250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231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53AA0E-79E5-F652-DAFB-D7C1F5FF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486" y="-1719266"/>
            <a:ext cx="10515600" cy="2852737"/>
          </a:xfrm>
        </p:spPr>
        <p:txBody>
          <a:bodyPr>
            <a:normAutofit/>
          </a:bodyPr>
          <a:lstStyle/>
          <a:p>
            <a:r>
              <a:rPr kumimoji="1" lang="en-US" altLang="ja-JP" sz="4400" dirty="0"/>
              <a:t>Clean Bandit and Zara Larsson </a:t>
            </a:r>
            <a:endParaRPr kumimoji="1" lang="ja-JP" altLang="en-US" sz="4400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6F964365-BE33-44BF-E4C9-BF79EFC22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174" y="1698848"/>
            <a:ext cx="3331029" cy="2046514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</a:rPr>
              <a:t>This song is made by Clean bandit</a:t>
            </a:r>
            <a:r>
              <a:rPr lang="ja-JP" altLang="en-US" dirty="0">
                <a:solidFill>
                  <a:schemeClr val="tx1"/>
                </a:solidFill>
              </a:rPr>
              <a:t>（←）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and sung by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Zara Larsson (</a:t>
            </a:r>
            <a:r>
              <a:rPr lang="ja-JP" altLang="en-US" dirty="0">
                <a:solidFill>
                  <a:schemeClr val="tx1"/>
                </a:solidFill>
              </a:rPr>
              <a:t>→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D2945BE-E3FE-947E-4B0E-025ACE3B0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6" y="1698848"/>
            <a:ext cx="4767943" cy="47679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1456735-60F3-3268-5C13-72847B06D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203" y="1698848"/>
            <a:ext cx="3721969" cy="472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9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B46221-C6A4-94D8-70B6-B31FEA87E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022" y="468086"/>
            <a:ext cx="1889579" cy="1057275"/>
          </a:xfrm>
        </p:spPr>
        <p:txBody>
          <a:bodyPr/>
          <a:lstStyle/>
          <a:p>
            <a:r>
              <a:rPr kumimoji="1" lang="en-US" altLang="ja-JP" dirty="0"/>
              <a:t>Love 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683A46-295B-9F62-B122-13F0DDB30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52600"/>
            <a:ext cx="10445750" cy="4952999"/>
          </a:xfrm>
        </p:spPr>
        <p:txBody>
          <a:bodyPr>
            <a:normAutofit/>
          </a:bodyPr>
          <a:lstStyle/>
          <a:p>
            <a:r>
              <a:rPr kumimoji="1" lang="en-US" altLang="ja-JP" sz="2800" dirty="0">
                <a:solidFill>
                  <a:schemeClr val="tx1"/>
                </a:solidFill>
              </a:rPr>
              <a:t>Its theme is love.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en-US" altLang="ja-JP" sz="3200" dirty="0">
                <a:solidFill>
                  <a:schemeClr val="tx1"/>
                </a:solidFill>
              </a:rPr>
              <a:t>“I just </a:t>
            </a:r>
            <a:r>
              <a:rPr kumimoji="1" lang="en-US" altLang="ja-JP" sz="3200" dirty="0" err="1">
                <a:solidFill>
                  <a:schemeClr val="tx1"/>
                </a:solidFill>
              </a:rPr>
              <a:t>wanna</a:t>
            </a:r>
            <a:r>
              <a:rPr kumimoji="1" lang="en-US" altLang="ja-JP" sz="3200" dirty="0">
                <a:solidFill>
                  <a:schemeClr val="tx1"/>
                </a:solidFill>
              </a:rPr>
              <a:t> be part of your symphony”</a:t>
            </a:r>
            <a:r>
              <a:rPr kumimoji="1" lang="en-US" altLang="ja-JP" sz="2800" dirty="0">
                <a:solidFill>
                  <a:schemeClr val="tx1"/>
                </a:solidFill>
              </a:rPr>
              <a:t> </a:t>
            </a:r>
          </a:p>
          <a:p>
            <a:r>
              <a:rPr kumimoji="1" lang="en-US" altLang="ja-JP" dirty="0">
                <a:solidFill>
                  <a:schemeClr val="tx1"/>
                </a:solidFill>
              </a:rPr>
              <a:t> they expresses their relationship with a loved one using the metaphor of a "symphony“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others...</a:t>
            </a:r>
            <a:endParaRPr lang="en-US" altLang="ja-JP" b="0" i="0" dirty="0">
              <a:solidFill>
                <a:schemeClr val="tx1"/>
              </a:solidFill>
              <a:effectLst/>
              <a:highlight>
                <a:srgbClr val="FAFBFC"/>
              </a:highlight>
              <a:latin typeface="Hiragino Kaku Gothic ProN"/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“</a:t>
            </a:r>
            <a:r>
              <a:rPr lang="en-US" altLang="ja-JP" dirty="0" err="1">
                <a:solidFill>
                  <a:schemeClr val="tx1"/>
                </a:solidFill>
              </a:rPr>
              <a:t>Symphony,like</a:t>
            </a:r>
            <a:r>
              <a:rPr lang="en-US" altLang="ja-JP" dirty="0">
                <a:solidFill>
                  <a:schemeClr val="tx1"/>
                </a:solidFill>
              </a:rPr>
              <a:t> a love song on the </a:t>
            </a:r>
            <a:r>
              <a:rPr lang="en-US" altLang="ja-JP" dirty="0" err="1">
                <a:solidFill>
                  <a:schemeClr val="tx1"/>
                </a:solidFill>
              </a:rPr>
              <a:t>radio,will</a:t>
            </a:r>
            <a:r>
              <a:rPr lang="en-US" altLang="ja-JP" dirty="0">
                <a:solidFill>
                  <a:schemeClr val="tx1"/>
                </a:solidFill>
              </a:rPr>
              <a:t> you hold me tight and now let go”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 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“And now your song is on repeat and I’m dancing on to your heartbeat</a:t>
            </a:r>
            <a:r>
              <a:rPr lang="en-US" altLang="ja-JP" dirty="0"/>
              <a:t>”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15D00C7-3626-0BB1-791D-1BD9FBA06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957" y="-53068"/>
            <a:ext cx="4330086" cy="241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2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F032CF-E054-7E31-2F78-337DEC988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Pronunciation focus</a:t>
            </a:r>
            <a:endParaRPr kumimoji="1" lang="ja-JP" altLang="en-US"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33FEBF-A998-FC92-260C-435539F95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9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985461"/>
          </a:xfrm>
        </p:spPr>
        <p:txBody>
          <a:bodyPr anchor="b">
            <a:normAutofit/>
          </a:bodyPr>
          <a:lstStyle/>
          <a:p>
            <a:r>
              <a:rPr lang="ja-JP" sz="4800"/>
              <a:t>Quiz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211692" y="2254128"/>
            <a:ext cx="5237431" cy="4696302"/>
          </a:xfrm>
        </p:spPr>
        <p:txBody>
          <a:bodyPr vert="horz" numCol="1" anchor="t">
            <a:noAutofit/>
          </a:bodyPr>
          <a:lstStyle/>
          <a:p>
            <a:pPr>
              <a:lnSpc>
                <a:spcPct val="100000"/>
              </a:lnSpc>
            </a:pPr>
            <a:r>
              <a:rPr lang="ja-JP" sz="2600" dirty="0"/>
              <a:t>　1. What is the word that is an metaphor  for the intersection of life of two in this song?
　　A. </a:t>
            </a:r>
            <a:endParaRPr lang="ja-JP" altLang="en-US" sz="2600" dirty="0"/>
          </a:p>
          <a:p>
            <a:pPr>
              <a:lnSpc>
                <a:spcPct val="100000"/>
              </a:lnSpc>
            </a:pPr>
            <a:r>
              <a:rPr lang="ja-JP" sz="2600" dirty="0"/>
              <a:t>
　2. What color dress does Zara(singer) wear in the music video?
　　A.
</a:t>
            </a:r>
          </a:p>
        </p:txBody>
      </p:sp>
      <p:sp>
        <p:nvSpPr>
          <p:cNvPr id="12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Yellow question mark">
            <a:extLst>
              <a:ext uri="{FF2B5EF4-FFF2-40B4-BE49-F238E27FC236}">
                <a16:creationId xmlns:a16="http://schemas.microsoft.com/office/drawing/2014/main" id="{DDBB5AA5-183B-687B-DEFF-59023E2F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18" r="-2" b="-2"/>
          <a:stretch/>
        </p:blipFill>
        <p:spPr>
          <a:xfrm>
            <a:off x="6096000" y="-92430"/>
            <a:ext cx="7323513" cy="685799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9F56346-CF52-7E4A-10B0-F01450E38EE3}"/>
              </a:ext>
            </a:extLst>
          </p:cNvPr>
          <p:cNvSpPr txBox="1"/>
          <p:nvPr/>
        </p:nvSpPr>
        <p:spPr>
          <a:xfrm rot="10800000" flipV="1">
            <a:off x="1410751" y="3544240"/>
            <a:ext cx="3457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2800" b="1" dirty="0"/>
              <a:t>symphony</a:t>
            </a:r>
            <a:endParaRPr lang="ja-JP" altLang="en-US" sz="28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445393-858E-463F-2A21-257EED804775}"/>
              </a:ext>
            </a:extLst>
          </p:cNvPr>
          <p:cNvSpPr txBox="1"/>
          <p:nvPr/>
        </p:nvSpPr>
        <p:spPr>
          <a:xfrm rot="10800000" flipV="1">
            <a:off x="1408991" y="5844541"/>
            <a:ext cx="2842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3200" b="1" dirty="0"/>
              <a:t>silver</a:t>
            </a:r>
            <a:endParaRPr lang="ja-JP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5365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044402" y="305308"/>
            <a:ext cx="6272784" cy="1370330"/>
          </a:xfrm>
        </p:spPr>
        <p:txBody>
          <a:bodyPr anchor="b">
            <a:normAutofit/>
          </a:bodyPr>
          <a:lstStyle/>
          <a:p>
            <a:r>
              <a:rPr lang="ja-JP" sz="5200"/>
              <a:t>QUIZ</a:t>
            </a:r>
          </a:p>
        </p:txBody>
      </p:sp>
      <p:pic>
        <p:nvPicPr>
          <p:cNvPr id="6" name="Picture 5" descr="Red bicycle tires">
            <a:extLst>
              <a:ext uri="{FF2B5EF4-FFF2-40B4-BE49-F238E27FC236}">
                <a16:creationId xmlns:a16="http://schemas.microsoft.com/office/drawing/2014/main" id="{A84A398D-68C8-CBE1-40B5-EF0FDAE086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716" r="3436" b="4"/>
          <a:stretch/>
        </p:blipFill>
        <p:spPr>
          <a:xfrm>
            <a:off x="20" y="10"/>
            <a:ext cx="4505305" cy="6857990"/>
          </a:xfrm>
          <a:prstGeom prst="rect">
            <a:avLst/>
          </a:prstGeom>
        </p:spPr>
      </p:pic>
      <p:sp>
        <p:nvSpPr>
          <p:cNvPr id="12" name="!!accent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505325" y="1971464"/>
            <a:ext cx="7686675" cy="4285404"/>
          </a:xfrm>
        </p:spPr>
        <p:txBody>
          <a:bodyPr>
            <a:noAutofit/>
          </a:bodyPr>
          <a:lstStyle/>
          <a:p>
            <a:pPr lvl="0"/>
            <a:r>
              <a:rPr lang="ja-JP" sz="3200" dirty="0"/>
              <a:t>3. What color did the bicycle be painted by the remaining man?</a:t>
            </a:r>
          </a:p>
          <a:p>
            <a:pPr lvl="0"/>
            <a:r>
              <a:rPr lang="ja-JP" sz="3200" dirty="0"/>
              <a:t>　　A.</a:t>
            </a:r>
            <a:r>
              <a:rPr lang="ja-JP" altLang="en-US" sz="3200" dirty="0"/>
              <a:t> </a:t>
            </a:r>
          </a:p>
          <a:p>
            <a:pPr lvl="0"/>
            <a:endParaRPr lang="ja-JP" sz="3200" dirty="0"/>
          </a:p>
          <a:p>
            <a:pPr lvl="0"/>
            <a:r>
              <a:rPr lang="ja-JP" sz="3200" dirty="0"/>
              <a:t>4. How old was Zara when she sang this song?</a:t>
            </a:r>
          </a:p>
          <a:p>
            <a:pPr lvl="0"/>
            <a:r>
              <a:rPr lang="ja-JP" sz="3200" dirty="0"/>
              <a:t>　　A. </a:t>
            </a:r>
            <a:r>
              <a:rPr lang="ja-JP" altLang="en-US" sz="3200" dirty="0"/>
              <a:t>　</a:t>
            </a:r>
            <a:endParaRPr lang="ja-JP" sz="3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3921D2-AD54-7EAF-664D-040FC9820F25}"/>
              </a:ext>
            </a:extLst>
          </p:cNvPr>
          <p:cNvSpPr txBox="1"/>
          <p:nvPr/>
        </p:nvSpPr>
        <p:spPr>
          <a:xfrm rot="10800000" flipH="1" flipV="1">
            <a:off x="6361218" y="3136612"/>
            <a:ext cx="159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3200" b="1" dirty="0"/>
              <a:t>white</a:t>
            </a:r>
            <a:endParaRPr lang="ja-JP" altLang="en-US" sz="32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4784FB-C921-4192-BE42-FAECF79B1B8E}"/>
              </a:ext>
            </a:extLst>
          </p:cNvPr>
          <p:cNvSpPr txBox="1"/>
          <p:nvPr/>
        </p:nvSpPr>
        <p:spPr>
          <a:xfrm>
            <a:off x="6096000" y="5656704"/>
            <a:ext cx="3057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3300" b="1" dirty="0"/>
              <a:t>19</a:t>
            </a:r>
            <a:r>
              <a:rPr lang="ja-JP" altLang="en-US" sz="3300" b="1" dirty="0"/>
              <a:t> </a:t>
            </a:r>
            <a:r>
              <a:rPr lang="en-US" altLang="ja-JP" sz="3300" b="1" dirty="0"/>
              <a:t>years</a:t>
            </a:r>
            <a:r>
              <a:rPr lang="ja-JP" altLang="en-US" sz="3300" b="1" dirty="0"/>
              <a:t> </a:t>
            </a:r>
            <a:r>
              <a:rPr lang="en-US" altLang="ja-JP" sz="3300" b="1" dirty="0"/>
              <a:t>old</a:t>
            </a:r>
            <a:endParaRPr lang="ja-JP" altLang="en-US" sz="3300" b="1" dirty="0"/>
          </a:p>
        </p:txBody>
      </p:sp>
    </p:spTree>
    <p:extLst>
      <p:ext uri="{BB962C8B-B14F-4D97-AF65-F5344CB8AC3E}">
        <p14:creationId xmlns:p14="http://schemas.microsoft.com/office/powerpoint/2010/main" val="89579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29053" y="444476"/>
            <a:ext cx="4851163" cy="1187157"/>
          </a:xfrm>
        </p:spPr>
        <p:txBody>
          <a:bodyPr anchor="b">
            <a:normAutofit/>
          </a:bodyPr>
          <a:lstStyle/>
          <a:p>
            <a:r>
              <a:rPr lang="ja-JP" sz="5200"/>
              <a:t>QUIZ</a:t>
            </a:r>
          </a:p>
        </p:txBody>
      </p:sp>
      <p:sp>
        <p:nvSpPr>
          <p:cNvPr id="21" name="!!accent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6DD04FF5-857A-1A37-C5BD-F12F017E5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22" y="1815170"/>
            <a:ext cx="6217921" cy="2259029"/>
          </a:xfrm>
        </p:spPr>
        <p:txBody>
          <a:bodyPr>
            <a:normAutofit/>
          </a:bodyPr>
          <a:lstStyle/>
          <a:p>
            <a:r>
              <a:rPr lang="en-US" altLang="ja-JP" sz="3200" b="0" i="0">
                <a:effectLst/>
                <a:latin typeface="UICTFontTextStyleBody"/>
              </a:rPr>
              <a:t>5. What is the tempo of this song?</a:t>
            </a:r>
            <a:endParaRPr lang="en-US" altLang="ja-JP" sz="3200">
              <a:effectLst/>
              <a:latin typeface=".AppleSystemUIFont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723FE76-C3FA-1FDA-BEE5-5EF07F6C3CDB}"/>
              </a:ext>
            </a:extLst>
          </p:cNvPr>
          <p:cNvSpPr txBox="1"/>
          <p:nvPr/>
        </p:nvSpPr>
        <p:spPr>
          <a:xfrm>
            <a:off x="870001" y="3768030"/>
            <a:ext cx="109696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200" b="0" i="0" dirty="0">
                <a:effectLst/>
                <a:latin typeface="UICTFontTextStyleBody"/>
              </a:rPr>
              <a:t>6. How does the song convey the feelings of love and loss? Give an example of a lyric that highlights these emotions.</a:t>
            </a:r>
            <a:endParaRPr lang="en-US" altLang="ja-JP" sz="3200" dirty="0">
              <a:effectLst/>
              <a:latin typeface=".AppleSystemUIFont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DFD787E-C2A9-E22B-993A-B746FEC07602}"/>
              </a:ext>
            </a:extLst>
          </p:cNvPr>
          <p:cNvSpPr txBox="1"/>
          <p:nvPr/>
        </p:nvSpPr>
        <p:spPr>
          <a:xfrm>
            <a:off x="1625435" y="5182395"/>
            <a:ext cx="106136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i="0" dirty="0">
                <a:effectLst/>
                <a:latin typeface="UICTFontTextStyleBody"/>
              </a:rPr>
              <a:t>A. For example, the lyric "I just wanna be part of your symphony" highlights the yearning to be intertwined with the other person’s life.</a:t>
            </a:r>
            <a:endParaRPr lang="en-US" altLang="ja-JP" sz="2800" b="1" dirty="0">
              <a:effectLst/>
              <a:latin typeface=".AppleSystemUIFont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EF6D2D4-1B7D-0ED2-E0D8-DA71786E6CBC}"/>
              </a:ext>
            </a:extLst>
          </p:cNvPr>
          <p:cNvSpPr txBox="1"/>
          <p:nvPr/>
        </p:nvSpPr>
        <p:spPr>
          <a:xfrm>
            <a:off x="1625435" y="2917078"/>
            <a:ext cx="8971935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100" b="1" i="0" dirty="0">
                <a:effectLst/>
                <a:latin typeface="UICTFontTextStyleBody"/>
              </a:rPr>
              <a:t>A. The tempo is around 123 beats per minutes.</a:t>
            </a:r>
            <a:endParaRPr lang="en-US" altLang="ja-JP" sz="3100" b="1" dirty="0"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416099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044402" y="-10126"/>
            <a:ext cx="6272784" cy="1535051"/>
          </a:xfrm>
        </p:spPr>
        <p:txBody>
          <a:bodyPr anchor="b">
            <a:normAutofit/>
          </a:bodyPr>
          <a:lstStyle/>
          <a:p>
            <a:r>
              <a:rPr lang="ja-JP" sz="5200"/>
              <a:t>Review filler</a:t>
            </a:r>
          </a:p>
        </p:txBody>
      </p:sp>
      <p:pic>
        <p:nvPicPr>
          <p:cNvPr id="6" name="Picture 5" descr="Microphone and piano">
            <a:extLst>
              <a:ext uri="{FF2B5EF4-FFF2-40B4-BE49-F238E27FC236}">
                <a16:creationId xmlns:a16="http://schemas.microsoft.com/office/drawing/2014/main" id="{12F7EAA1-4309-6EC4-686B-CF16213E5B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87" r="34386" b="4"/>
          <a:stretch/>
        </p:blipFill>
        <p:spPr>
          <a:xfrm>
            <a:off x="20" y="10"/>
            <a:ext cx="4505305" cy="6857990"/>
          </a:xfrm>
          <a:prstGeom prst="rect">
            <a:avLst/>
          </a:prstGeom>
        </p:spPr>
      </p:pic>
      <p:sp>
        <p:nvSpPr>
          <p:cNvPr id="12" name="!!accent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813064" y="1522697"/>
            <a:ext cx="6217920" cy="4995887"/>
          </a:xfrm>
        </p:spPr>
        <p:txBody>
          <a:bodyPr>
            <a:normAutofit lnSpcReduction="10000"/>
          </a:bodyPr>
          <a:lstStyle/>
          <a:p>
            <a:pPr lvl="0"/>
            <a:r>
              <a:rPr lang="ja-JP" sz="2500" dirty="0"/>
              <a:t>interview:</a:t>
            </a:r>
          </a:p>
          <a:p>
            <a:pPr lvl="0"/>
            <a:r>
              <a:rPr lang="ja-JP" sz="2500" dirty="0"/>
              <a:t>　　-interviewer   How did “Symphony” with Clean Bandit come together?</a:t>
            </a:r>
            <a:endParaRPr lang="ja-JP" altLang="en-US" sz="2500" dirty="0"/>
          </a:p>
          <a:p>
            <a:pPr lvl="0"/>
            <a:endParaRPr lang="ja-JP" sz="2500" dirty="0"/>
          </a:p>
          <a:p>
            <a:pPr lvl="0"/>
            <a:r>
              <a:rPr lang="ja-JP" sz="2500" dirty="0"/>
              <a:t>　　-Zara   They wanted to work with me, which I’m super happy about. They heard “Lush Life” in the U.K. and they sent the song to me. I said “yes” immediately because I thought it was so beautiful, then we recorded the song and video, and bam, it was out!</a:t>
            </a:r>
          </a:p>
        </p:txBody>
      </p:sp>
    </p:spTree>
    <p:extLst>
      <p:ext uri="{BB962C8B-B14F-4D97-AF65-F5344CB8AC3E}">
        <p14:creationId xmlns:p14="http://schemas.microsoft.com/office/powerpoint/2010/main" val="242837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ja-JP"/>
              <a:t>Review filler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C52C82F3-BE34-F139-8928-4C6230C35B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0621567"/>
              </p:ext>
            </p:extLst>
          </p:nvPr>
        </p:nvGraphicFramePr>
        <p:xfrm>
          <a:off x="4553712" y="621792"/>
          <a:ext cx="681228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317837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ウィスプ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1356</TotalTime>
  <Words>481</Words>
  <Application>Microsoft Macintosh PowerPoint</Application>
  <PresentationFormat>ワイド画面</PresentationFormat>
  <Paragraphs>54</Paragraphs>
  <Slides>12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3" baseType="lpstr">
      <vt:lpstr>.AppleSystemUIFont</vt:lpstr>
      <vt:lpstr>Hiragino Kaku Gothic ProN</vt:lpstr>
      <vt:lpstr>UICTFontTextStyleBody</vt:lpstr>
      <vt:lpstr>Yu Mincho Demibold</vt:lpstr>
      <vt:lpstr>AkayaKanadaka</vt:lpstr>
      <vt:lpstr>Arial</vt:lpstr>
      <vt:lpstr>Calibri</vt:lpstr>
      <vt:lpstr>Century Gothic</vt:lpstr>
      <vt:lpstr>Helvetica</vt:lpstr>
      <vt:lpstr>Wingdings 3</vt:lpstr>
      <vt:lpstr>ウィスプ</vt:lpstr>
      <vt:lpstr>SYMPHONY                    Clean Bandit</vt:lpstr>
      <vt:lpstr> </vt:lpstr>
      <vt:lpstr>PowerPoint プレゼンテーション</vt:lpstr>
      <vt:lpstr>PowerPoint プレゼンテーション</vt:lpstr>
      <vt:lpstr>Clean Bandit and Zara Larsson </vt:lpstr>
      <vt:lpstr>Love </vt:lpstr>
      <vt:lpstr>Pronunciation focus</vt:lpstr>
      <vt:lpstr>Quiz</vt:lpstr>
      <vt:lpstr>QUIZ</vt:lpstr>
      <vt:lpstr>QUIZ</vt:lpstr>
      <vt:lpstr>Review filler</vt:lpstr>
      <vt:lpstr>Review filler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SYMPHONY                    Clean Bandit</dc:title>
  <dc:creator>KAMBARAKOTARO</dc:creator>
  <cp:lastModifiedBy>KAMBARAKOTARO</cp:lastModifiedBy>
  <cp:revision>4</cp:revision>
  <dcterms:created xsi:type="dcterms:W3CDTF">2024-08-28T06:56:05Z</dcterms:created>
  <dcterms:modified xsi:type="dcterms:W3CDTF">2024-08-29T05:32:55Z</dcterms:modified>
</cp:coreProperties>
</file>