
<file path=[Content_Types].xml><?xml version="1.0" encoding="utf-8"?>
<Types xmlns="http://schemas.openxmlformats.org/package/2006/content-types">
  <Default Extension="com" ContentType="image/jpeg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1" r:id="rId2"/>
    <p:sldId id="256" r:id="rId3"/>
    <p:sldId id="286" r:id="rId4"/>
    <p:sldId id="287" r:id="rId5"/>
    <p:sldId id="288" r:id="rId6"/>
    <p:sldId id="289" r:id="rId7"/>
    <p:sldId id="260" r:id="rId8"/>
    <p:sldId id="259" r:id="rId9"/>
    <p:sldId id="270" r:id="rId10"/>
    <p:sldId id="258" r:id="rId11"/>
    <p:sldId id="267" r:id="rId12"/>
    <p:sldId id="257" r:id="rId13"/>
    <p:sldId id="264" r:id="rId14"/>
    <p:sldId id="265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63" r:id="rId31"/>
    <p:sldId id="285" r:id="rId32"/>
    <p:sldId id="266" r:id="rId33"/>
    <p:sldId id="262" r:id="rId34"/>
    <p:sldId id="269" r:id="rId3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0" autoAdjust="0"/>
    <p:restoredTop sz="94660"/>
  </p:normalViewPr>
  <p:slideViewPr>
    <p:cSldViewPr snapToGrid="0">
      <p:cViewPr varScale="1">
        <p:scale>
          <a:sx n="93" d="100"/>
          <a:sy n="93" d="100"/>
        </p:scale>
        <p:origin x="71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.aaa.candy@outlook.jp" userId="c1808f8ad11aca7d" providerId="LiveId" clId="{A74A79D1-EFEE-4E5F-BCCC-0C87141355EF}"/>
    <pc:docChg chg="modSld">
      <pc:chgData name="masa.aaa.candy@outlook.jp" userId="c1808f8ad11aca7d" providerId="LiveId" clId="{A74A79D1-EFEE-4E5F-BCCC-0C87141355EF}" dt="2022-09-01T07:01:50.179" v="1" actId="1076"/>
      <pc:docMkLst>
        <pc:docMk/>
      </pc:docMkLst>
      <pc:sldChg chg="modSp mod">
        <pc:chgData name="masa.aaa.candy@outlook.jp" userId="c1808f8ad11aca7d" providerId="LiveId" clId="{A74A79D1-EFEE-4E5F-BCCC-0C87141355EF}" dt="2022-09-01T07:01:50.179" v="1" actId="1076"/>
        <pc:sldMkLst>
          <pc:docMk/>
          <pc:sldMk cId="2152267421" sldId="261"/>
        </pc:sldMkLst>
        <pc:picChg chg="mod">
          <ac:chgData name="masa.aaa.candy@outlook.jp" userId="c1808f8ad11aca7d" providerId="LiveId" clId="{A74A79D1-EFEE-4E5F-BCCC-0C87141355EF}" dt="2022-09-01T07:01:50.179" v="1" actId="1076"/>
          <ac:picMkLst>
            <pc:docMk/>
            <pc:sldMk cId="2152267421" sldId="261"/>
            <ac:picMk id="17" creationId="{F47B0925-34E6-941B-7331-20726A6C7F4E}"/>
          </ac:picMkLst>
        </pc:picChg>
      </pc:sldChg>
      <pc:sldChg chg="modSp mod">
        <pc:chgData name="masa.aaa.candy@outlook.jp" userId="c1808f8ad11aca7d" providerId="LiveId" clId="{A74A79D1-EFEE-4E5F-BCCC-0C87141355EF}" dt="2022-09-01T07:01:32.447" v="0" actId="1076"/>
        <pc:sldMkLst>
          <pc:docMk/>
          <pc:sldMk cId="2732069892" sldId="269"/>
        </pc:sldMkLst>
        <pc:picChg chg="mod">
          <ac:chgData name="masa.aaa.candy@outlook.jp" userId="c1808f8ad11aca7d" providerId="LiveId" clId="{A74A79D1-EFEE-4E5F-BCCC-0C87141355EF}" dt="2022-09-01T07:01:32.447" v="0" actId="1076"/>
          <ac:picMkLst>
            <pc:docMk/>
            <pc:sldMk cId="2732069892" sldId="269"/>
            <ac:picMk id="6" creationId="{90E30AB4-EAD5-A434-B71D-5C483D3A4C5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634E2-4CF2-7B4C-A765-A873EE2F5FF8}" type="datetimeFigureOut">
              <a:rPr lang="en-JP" smtClean="0"/>
              <a:t>2024/07/18</a:t>
            </a:fld>
            <a:endParaRPr lang="en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4CA2D-4993-E641-BFF0-CC925D1FA667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624933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 err="1"/>
              <a:t>I’m</a:t>
            </a:r>
            <a:r>
              <a:rPr kumimoji="1" lang="fr-FR" dirty="0"/>
              <a:t> </a:t>
            </a:r>
            <a:r>
              <a:rPr kumimoji="1" lang="fr-FR" dirty="0" err="1"/>
              <a:t>going</a:t>
            </a:r>
            <a:r>
              <a:rPr kumimoji="1" lang="fr-FR" dirty="0"/>
              <a:t> to </a:t>
            </a:r>
            <a:r>
              <a:rPr kumimoji="1" lang="fr-FR" dirty="0" err="1"/>
              <a:t>introduce</a:t>
            </a:r>
            <a:r>
              <a:rPr kumimoji="1" lang="fr-FR" dirty="0"/>
              <a:t> ‘</a:t>
            </a:r>
            <a:r>
              <a:rPr kumimoji="1" lang="fr-FR" dirty="0" err="1"/>
              <a:t>symphony</a:t>
            </a:r>
            <a:r>
              <a:rPr kumimoji="1" lang="fr-FR" dirty="0"/>
              <a:t>’</a:t>
            </a:r>
          </a:p>
          <a:p>
            <a:r>
              <a:rPr kumimoji="1" lang="fr-FR" dirty="0"/>
              <a:t>This </a:t>
            </a:r>
            <a:r>
              <a:rPr kumimoji="1" lang="fr-FR" dirty="0" err="1"/>
              <a:t>is</a:t>
            </a:r>
            <a:r>
              <a:rPr kumimoji="1" lang="fr-FR" dirty="0"/>
              <a:t> a one of the </a:t>
            </a:r>
            <a:r>
              <a:rPr kumimoji="1" lang="fr-FR" dirty="0" err="1"/>
              <a:t>most</a:t>
            </a:r>
            <a:r>
              <a:rPr kumimoji="1" lang="fr-FR" dirty="0"/>
              <a:t> </a:t>
            </a:r>
            <a:r>
              <a:rPr kumimoji="1" lang="fr-FR" dirty="0" err="1"/>
              <a:t>popular</a:t>
            </a:r>
            <a:r>
              <a:rPr kumimoji="1" lang="fr-FR" dirty="0"/>
              <a:t> </a:t>
            </a:r>
            <a:r>
              <a:rPr kumimoji="1" lang="fr-FR" dirty="0" err="1"/>
              <a:t>songs</a:t>
            </a:r>
            <a:r>
              <a:rPr kumimoji="1" lang="fr-FR" dirty="0"/>
              <a:t> in clean </a:t>
            </a:r>
            <a:r>
              <a:rPr kumimoji="1" lang="fr-FR" dirty="0" err="1"/>
              <a:t>bandit’s</a:t>
            </a:r>
            <a:endParaRPr kumimoji="1" lang="fr-FR" dirty="0"/>
          </a:p>
          <a:p>
            <a:r>
              <a:rPr kumimoji="1" lang="fr-FR" dirty="0"/>
              <a:t>It </a:t>
            </a:r>
            <a:r>
              <a:rPr kumimoji="1" lang="fr-FR" dirty="0" err="1"/>
              <a:t>was</a:t>
            </a:r>
            <a:r>
              <a:rPr kumimoji="1" lang="fr-FR" dirty="0"/>
              <a:t> </a:t>
            </a:r>
            <a:r>
              <a:rPr kumimoji="1" lang="fr-FR" dirty="0" err="1"/>
              <a:t>released</a:t>
            </a:r>
            <a:r>
              <a:rPr kumimoji="1" lang="fr-FR" dirty="0"/>
              <a:t> in 2017</a:t>
            </a:r>
          </a:p>
          <a:p>
            <a:r>
              <a:rPr kumimoji="1" lang="fr-FR" dirty="0"/>
              <a:t>The single </a:t>
            </a:r>
            <a:r>
              <a:rPr kumimoji="1" lang="fr-FR" dirty="0" err="1"/>
              <a:t>peaked</a:t>
            </a:r>
            <a:r>
              <a:rPr kumimoji="1" lang="fr-FR" dirty="0"/>
              <a:t> at the top of the UK chart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fr-FR" dirty="0"/>
              <a:t>And </a:t>
            </a:r>
            <a:r>
              <a:rPr kumimoji="1" lang="fr-FR" dirty="0" err="1"/>
              <a:t>it</a:t>
            </a:r>
            <a:r>
              <a:rPr kumimoji="1" lang="fr-FR" dirty="0"/>
              <a:t> </a:t>
            </a:r>
            <a:r>
              <a:rPr kumimoji="1" lang="fr-FR" dirty="0" err="1"/>
              <a:t>Featured</a:t>
            </a:r>
            <a:r>
              <a:rPr kumimoji="1" lang="fr-FR" dirty="0"/>
              <a:t> </a:t>
            </a:r>
            <a:r>
              <a:rPr lang="fr-FR" altLang="ja-JP" b="0" i="0" dirty="0">
                <a:solidFill>
                  <a:srgbClr val="000000"/>
                </a:solidFill>
                <a:effectLst/>
                <a:latin typeface="Linux Libertine"/>
              </a:rPr>
              <a:t>Zara Larsson </a:t>
            </a:r>
            <a:r>
              <a:rPr lang="fr-FR" altLang="ja-JP" b="0" i="0" dirty="0" err="1">
                <a:solidFill>
                  <a:srgbClr val="000000"/>
                </a:solidFill>
                <a:effectLst/>
                <a:latin typeface="Linux Libertine"/>
              </a:rPr>
              <a:t>she</a:t>
            </a:r>
            <a:r>
              <a:rPr lang="fr-FR" altLang="ja-JP" b="0" i="0" dirty="0">
                <a:solidFill>
                  <a:srgbClr val="000000"/>
                </a:solidFill>
                <a:effectLst/>
                <a:latin typeface="Linux Libertine"/>
              </a:rPr>
              <a:t> </a:t>
            </a:r>
            <a:r>
              <a:rPr lang="fr-FR" altLang="ja-JP" b="0" i="0" dirty="0" err="1">
                <a:solidFill>
                  <a:srgbClr val="000000"/>
                </a:solidFill>
                <a:effectLst/>
                <a:latin typeface="Linux Libertine"/>
              </a:rPr>
              <a:t>is</a:t>
            </a:r>
            <a:r>
              <a:rPr lang="fr-FR" altLang="ja-JP" b="0" i="0" dirty="0">
                <a:solidFill>
                  <a:srgbClr val="000000"/>
                </a:solidFill>
                <a:effectLst/>
                <a:latin typeface="Linux Libertine"/>
              </a:rPr>
              <a:t> </a:t>
            </a:r>
            <a:r>
              <a:rPr lang="fr-FR" altLang="ja-JP" b="0" i="0" dirty="0" err="1">
                <a:solidFill>
                  <a:srgbClr val="000000"/>
                </a:solidFill>
                <a:effectLst/>
                <a:latin typeface="Linux Libertine"/>
              </a:rPr>
              <a:t>swedish</a:t>
            </a:r>
            <a:r>
              <a:rPr lang="fr-FR" altLang="ja-JP" b="0" i="0" dirty="0">
                <a:solidFill>
                  <a:srgbClr val="000000"/>
                </a:solidFill>
                <a:effectLst/>
                <a:latin typeface="Linux Libertine"/>
              </a:rPr>
              <a:t> singer and has a </a:t>
            </a:r>
            <a:r>
              <a:rPr lang="fr-FR" altLang="ja-JP" b="0" i="0" dirty="0" err="1">
                <a:solidFill>
                  <a:srgbClr val="000000"/>
                </a:solidFill>
                <a:effectLst/>
                <a:latin typeface="Linux Libertine"/>
              </a:rPr>
              <a:t>strong</a:t>
            </a:r>
            <a:r>
              <a:rPr lang="fr-FR" altLang="ja-JP" b="0" i="0" dirty="0">
                <a:solidFill>
                  <a:srgbClr val="000000"/>
                </a:solidFill>
                <a:effectLst/>
                <a:latin typeface="Linux Libertine"/>
              </a:rPr>
              <a:t> </a:t>
            </a:r>
            <a:r>
              <a:rPr lang="fr-FR" altLang="ja-JP" b="0" i="0" dirty="0" err="1">
                <a:solidFill>
                  <a:srgbClr val="000000"/>
                </a:solidFill>
                <a:effectLst/>
                <a:latin typeface="Linux Libertine"/>
              </a:rPr>
              <a:t>voice</a:t>
            </a:r>
            <a:endParaRPr lang="fr-FR" altLang="ja-JP" b="0" i="0" dirty="0">
              <a:solidFill>
                <a:srgbClr val="000000"/>
              </a:solidFill>
              <a:effectLst/>
              <a:latin typeface="Linux Libertine"/>
            </a:endParaRPr>
          </a:p>
          <a:p>
            <a:endParaRPr kumimoji="1" lang="fr-FR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B23A7-E846-4A24-ADAF-7D2FB50D64B6}" type="slidenum">
              <a:rPr kumimoji="1" lang="fr-FR" smtClean="0"/>
              <a:t>16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423430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/>
              <a:t>Next, </a:t>
            </a:r>
            <a:r>
              <a:rPr kumimoji="1" lang="fr-FR" dirty="0" err="1"/>
              <a:t>let’s</a:t>
            </a:r>
            <a:r>
              <a:rPr kumimoji="1" lang="fr-FR" dirty="0"/>
              <a:t> look a lyrics</a:t>
            </a:r>
          </a:p>
          <a:p>
            <a:r>
              <a:rPr kumimoji="1" lang="fr-FR" dirty="0" err="1"/>
              <a:t>Please</a:t>
            </a:r>
            <a:r>
              <a:rPr kumimoji="1" lang="fr-FR" dirty="0"/>
              <a:t> </a:t>
            </a:r>
            <a:r>
              <a:rPr kumimoji="1" lang="fr-FR" dirty="0" err="1"/>
              <a:t>read</a:t>
            </a:r>
            <a:r>
              <a:rPr kumimoji="1" lang="fr-FR" dirty="0"/>
              <a:t> </a:t>
            </a:r>
            <a:r>
              <a:rPr kumimoji="1" lang="fr-FR" dirty="0" err="1"/>
              <a:t>it</a:t>
            </a:r>
            <a:endParaRPr kumimoji="1" lang="fr-FR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B23A7-E846-4A24-ADAF-7D2FB50D64B6}" type="slidenum">
              <a:rPr kumimoji="1" lang="fr-FR" smtClean="0"/>
              <a:t>17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4126615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/>
              <a:t>`</a:t>
            </a:r>
            <a:r>
              <a:rPr kumimoji="1" lang="fr-FR" dirty="0" err="1"/>
              <a:t>Symphony</a:t>
            </a:r>
            <a:r>
              <a:rPr kumimoji="1" lang="fr-FR" dirty="0"/>
              <a:t>’, </a:t>
            </a:r>
            <a:r>
              <a:rPr kumimoji="1" lang="fr-FR" dirty="0" err="1"/>
              <a:t>It’s</a:t>
            </a:r>
            <a:r>
              <a:rPr kumimoji="1" lang="fr-FR" dirty="0"/>
              <a:t> a love </a:t>
            </a:r>
            <a:r>
              <a:rPr kumimoji="1" lang="fr-FR" dirty="0" err="1"/>
              <a:t>song</a:t>
            </a:r>
            <a:r>
              <a:rPr kumimoji="1" lang="fr-FR" dirty="0"/>
              <a:t> </a:t>
            </a:r>
            <a:r>
              <a:rPr kumimoji="1" lang="fr-FR" dirty="0" err="1"/>
              <a:t>telling</a:t>
            </a:r>
            <a:r>
              <a:rPr kumimoji="1" lang="fr-FR" dirty="0"/>
              <a:t> love to a </a:t>
            </a:r>
            <a:r>
              <a:rPr kumimoji="1" lang="fr-FR" dirty="0" err="1"/>
              <a:t>precious</a:t>
            </a:r>
            <a:r>
              <a:rPr kumimoji="1" lang="fr-FR" dirty="0"/>
              <a:t> </a:t>
            </a:r>
            <a:r>
              <a:rPr kumimoji="1" lang="fr-FR" dirty="0" err="1"/>
              <a:t>person</a:t>
            </a:r>
            <a:r>
              <a:rPr kumimoji="1" lang="fr-FR" dirty="0"/>
              <a:t>. 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fr-FR" dirty="0" err="1"/>
              <a:t>Perhaps</a:t>
            </a:r>
            <a:r>
              <a:rPr kumimoji="1" lang="fr-FR" dirty="0"/>
              <a:t> </a:t>
            </a:r>
            <a:r>
              <a:rPr kumimoji="1" lang="fr-FR" dirty="0" err="1"/>
              <a:t>you’ve</a:t>
            </a:r>
            <a:r>
              <a:rPr kumimoji="1" lang="fr-FR" dirty="0"/>
              <a:t> </a:t>
            </a:r>
            <a:r>
              <a:rPr kumimoji="1" lang="fr-FR" dirty="0" err="1"/>
              <a:t>already</a:t>
            </a:r>
            <a:r>
              <a:rPr kumimoji="1" lang="fr-FR" dirty="0"/>
              <a:t> </a:t>
            </a:r>
            <a:r>
              <a:rPr kumimoji="1" lang="fr-FR" dirty="0" err="1"/>
              <a:t>noticed</a:t>
            </a:r>
            <a:r>
              <a:rPr kumimoji="1" lang="fr-FR" dirty="0"/>
              <a:t>, </a:t>
            </a:r>
            <a:r>
              <a:rPr kumimoji="1" lang="fr-FR" altLang="ja-JP" sz="1200" b="1" dirty="0" err="1">
                <a:solidFill>
                  <a:schemeClr val="bg1"/>
                </a:solidFill>
              </a:rPr>
              <a:t>They</a:t>
            </a:r>
            <a:r>
              <a:rPr kumimoji="1" lang="fr-FR" altLang="ja-JP" sz="1200" b="1" dirty="0">
                <a:solidFill>
                  <a:schemeClr val="bg1"/>
                </a:solidFill>
              </a:rPr>
              <a:t> express the feeling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altLang="ja-JP" sz="1200" b="1" dirty="0">
                <a:solidFill>
                  <a:schemeClr val="bg1"/>
                </a:solidFill>
              </a:rPr>
              <a:t> </a:t>
            </a:r>
            <a:r>
              <a:rPr kumimoji="1" lang="fr-FR" altLang="ja-JP" sz="1200" b="1" dirty="0">
                <a:solidFill>
                  <a:schemeClr val="bg1"/>
                </a:solidFill>
              </a:rPr>
              <a:t>by </a:t>
            </a:r>
            <a:r>
              <a:rPr kumimoji="1" lang="fr-FR" altLang="ja-JP" sz="1200" b="1" dirty="0" err="1">
                <a:solidFill>
                  <a:schemeClr val="bg1"/>
                </a:solidFill>
              </a:rPr>
              <a:t>using</a:t>
            </a:r>
            <a:r>
              <a:rPr kumimoji="1" lang="fr-FR" altLang="ja-JP" sz="1200" b="1" dirty="0">
                <a:solidFill>
                  <a:schemeClr val="bg1"/>
                </a:solidFill>
              </a:rPr>
              <a:t> musical </a:t>
            </a:r>
            <a:r>
              <a:rPr kumimoji="1" lang="fr-FR" altLang="ja-JP" sz="1200" b="1" dirty="0" err="1">
                <a:solidFill>
                  <a:schemeClr val="bg1"/>
                </a:solidFill>
              </a:rPr>
              <a:t>words</a:t>
            </a:r>
            <a:r>
              <a:rPr kumimoji="1" lang="fr-FR" altLang="ja-JP" sz="1200" b="1" dirty="0">
                <a:solidFill>
                  <a:schemeClr val="bg1"/>
                </a:solidFill>
              </a:rPr>
              <a:t> . I </a:t>
            </a:r>
            <a:r>
              <a:rPr kumimoji="1" lang="fr-FR" altLang="ja-JP" sz="1200" b="1" dirty="0" err="1">
                <a:solidFill>
                  <a:schemeClr val="bg1"/>
                </a:solidFill>
              </a:rPr>
              <a:t>think</a:t>
            </a:r>
            <a:r>
              <a:rPr kumimoji="1" lang="fr-FR" altLang="ja-JP" sz="1200" b="1" dirty="0">
                <a:solidFill>
                  <a:schemeClr val="bg1"/>
                </a:solidFill>
              </a:rPr>
              <a:t> </a:t>
            </a:r>
            <a:r>
              <a:rPr kumimoji="1" lang="fr-FR" altLang="ja-JP" sz="1200" b="1" dirty="0" err="1">
                <a:solidFill>
                  <a:schemeClr val="bg1"/>
                </a:solidFill>
              </a:rPr>
              <a:t>it’s</a:t>
            </a:r>
            <a:r>
              <a:rPr kumimoji="1" lang="fr-FR" altLang="ja-JP" sz="1200" b="1" dirty="0">
                <a:solidFill>
                  <a:schemeClr val="bg1"/>
                </a:solidFill>
              </a:rPr>
              <a:t> </a:t>
            </a:r>
            <a:r>
              <a:rPr kumimoji="1" lang="fr-FR" altLang="ja-JP" sz="1200" b="1" dirty="0" err="1">
                <a:solidFill>
                  <a:schemeClr val="bg1"/>
                </a:solidFill>
              </a:rPr>
              <a:t>interesting</a:t>
            </a:r>
            <a:endParaRPr kumimoji="1" lang="fr-FR" altLang="ja-JP" sz="1200" b="1" dirty="0">
              <a:solidFill>
                <a:schemeClr val="bg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B23A7-E846-4A24-ADAF-7D2FB50D64B6}" type="slidenum">
              <a:rPr kumimoji="1" lang="fr-FR" smtClean="0"/>
              <a:t>18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396195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/>
              <a:t>There </a:t>
            </a:r>
            <a:r>
              <a:rPr kumimoji="1" lang="fr-FR" dirty="0" err="1"/>
              <a:t>is</a:t>
            </a:r>
            <a:r>
              <a:rPr kumimoji="1" lang="fr-FR" dirty="0"/>
              <a:t> a lot of </a:t>
            </a:r>
            <a:r>
              <a:rPr kumimoji="1" lang="fr-FR" dirty="0" err="1"/>
              <a:t>words</a:t>
            </a:r>
            <a:r>
              <a:rPr kumimoji="1" lang="fr-FR" dirty="0"/>
              <a:t> </a:t>
            </a:r>
            <a:r>
              <a:rPr kumimoji="1" lang="fr-FR" dirty="0" err="1"/>
              <a:t>related</a:t>
            </a:r>
            <a:r>
              <a:rPr kumimoji="1" lang="fr-FR" dirty="0"/>
              <a:t> to music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B23A7-E846-4A24-ADAF-7D2FB50D64B6}" type="slidenum">
              <a:rPr kumimoji="1" lang="fr-FR" smtClean="0"/>
              <a:t>19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4232949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 err="1"/>
              <a:t>We</a:t>
            </a:r>
            <a:r>
              <a:rPr kumimoji="1" lang="fr-FR" dirty="0"/>
              <a:t> look in </a:t>
            </a:r>
            <a:r>
              <a:rPr kumimoji="1" lang="fr-FR" dirty="0" err="1"/>
              <a:t>detail</a:t>
            </a:r>
            <a:r>
              <a:rPr kumimoji="1" lang="fr-FR" dirty="0"/>
              <a:t> </a:t>
            </a:r>
          </a:p>
          <a:p>
            <a:r>
              <a:rPr kumimoji="1" lang="fr-FR" dirty="0"/>
              <a:t>I </a:t>
            </a:r>
            <a:r>
              <a:rPr kumimoji="1" lang="fr-FR" dirty="0" err="1"/>
              <a:t>guess</a:t>
            </a:r>
            <a:r>
              <a:rPr kumimoji="1" lang="fr-FR" dirty="0"/>
              <a:t>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fr-FR" altLang="ja-JP" dirty="0"/>
              <a:t>The </a:t>
            </a:r>
            <a:r>
              <a:rPr kumimoji="1" lang="fr-FR" altLang="ja-JP" dirty="0" err="1"/>
              <a:t>words</a:t>
            </a:r>
            <a:r>
              <a:rPr kumimoji="1" lang="fr-FR" altLang="ja-JP" dirty="0"/>
              <a:t> have a lot of possible </a:t>
            </a:r>
            <a:r>
              <a:rPr kumimoji="1" lang="fr-FR" altLang="ja-JP" dirty="0" err="1"/>
              <a:t>meanings</a:t>
            </a:r>
            <a:r>
              <a:rPr kumimoji="1" lang="fr-FR" altLang="ja-JP" dirty="0"/>
              <a:t> </a:t>
            </a:r>
            <a:endParaRPr kumimoji="1" lang="fr-FR" dirty="0"/>
          </a:p>
          <a:p>
            <a:r>
              <a:rPr kumimoji="1" lang="fr-FR" dirty="0"/>
              <a:t>As i </a:t>
            </a:r>
            <a:r>
              <a:rPr kumimoji="1" lang="fr-FR" dirty="0" err="1"/>
              <a:t>said</a:t>
            </a:r>
            <a:r>
              <a:rPr kumimoji="1" lang="fr-FR" dirty="0"/>
              <a:t>, the lyrics are </a:t>
            </a:r>
            <a:r>
              <a:rPr kumimoji="1" lang="fr-FR" dirty="0" err="1"/>
              <a:t>great</a:t>
            </a:r>
            <a:r>
              <a:rPr kumimoji="1" lang="fr-FR" dirty="0"/>
              <a:t>, but i </a:t>
            </a:r>
            <a:r>
              <a:rPr kumimoji="1" lang="fr-FR" dirty="0" err="1"/>
              <a:t>recommend</a:t>
            </a:r>
            <a:r>
              <a:rPr kumimoji="1" lang="fr-FR" dirty="0"/>
              <a:t> </a:t>
            </a:r>
            <a:r>
              <a:rPr kumimoji="1" lang="fr-FR" dirty="0" err="1"/>
              <a:t>you</a:t>
            </a:r>
            <a:r>
              <a:rPr kumimoji="1" lang="fr-FR" dirty="0"/>
              <a:t> to </a:t>
            </a:r>
            <a:r>
              <a:rPr kumimoji="1" lang="fr-FR" dirty="0" err="1"/>
              <a:t>watch</a:t>
            </a:r>
            <a:r>
              <a:rPr kumimoji="1" lang="fr-FR" dirty="0"/>
              <a:t> music </a:t>
            </a:r>
            <a:r>
              <a:rPr kumimoji="1" lang="fr-FR" dirty="0" err="1"/>
              <a:t>video</a:t>
            </a:r>
            <a:endParaRPr kumimoji="1" lang="fr-FR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B23A7-E846-4A24-ADAF-7D2FB50D64B6}" type="slidenum">
              <a:rPr kumimoji="1" lang="fr-FR" smtClean="0"/>
              <a:t>20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3601202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/>
              <a:t>The story </a:t>
            </a:r>
            <a:r>
              <a:rPr kumimoji="1" lang="fr-FR" dirty="0" err="1"/>
              <a:t>begin</a:t>
            </a:r>
            <a:r>
              <a:rPr kumimoji="1" lang="fr-FR" dirty="0"/>
              <a:t> </a:t>
            </a:r>
            <a:r>
              <a:rPr kumimoji="1" lang="fr-FR" dirty="0" err="1"/>
              <a:t>with</a:t>
            </a:r>
            <a:r>
              <a:rPr kumimoji="1" lang="fr-FR" dirty="0"/>
              <a:t> a </a:t>
            </a:r>
            <a:r>
              <a:rPr kumimoji="1" lang="fr-FR" dirty="0" err="1"/>
              <a:t>scene</a:t>
            </a:r>
            <a:r>
              <a:rPr kumimoji="1" lang="fr-FR" dirty="0"/>
              <a:t> of orchestra and in front of </a:t>
            </a:r>
            <a:r>
              <a:rPr kumimoji="1" lang="fr-FR" dirty="0" err="1"/>
              <a:t>them</a:t>
            </a:r>
            <a:r>
              <a:rPr kumimoji="1" lang="fr-FR" dirty="0"/>
              <a:t>, </a:t>
            </a:r>
            <a:r>
              <a:rPr kumimoji="1" lang="fr-FR" dirty="0" err="1"/>
              <a:t>zara</a:t>
            </a:r>
            <a:r>
              <a:rPr kumimoji="1" lang="fr-FR" dirty="0"/>
              <a:t> </a:t>
            </a:r>
            <a:r>
              <a:rPr kumimoji="1" lang="fr-FR" dirty="0" err="1"/>
              <a:t>is</a:t>
            </a:r>
            <a:r>
              <a:rPr kumimoji="1" lang="fr-FR" dirty="0"/>
              <a:t> </a:t>
            </a:r>
            <a:r>
              <a:rPr kumimoji="1" lang="fr-FR" dirty="0" err="1"/>
              <a:t>singing</a:t>
            </a:r>
            <a:endParaRPr kumimoji="1" lang="fr-FR" dirty="0"/>
          </a:p>
          <a:p>
            <a:r>
              <a:rPr kumimoji="1" lang="fr-FR" dirty="0" err="1"/>
              <a:t>Then</a:t>
            </a:r>
            <a:r>
              <a:rPr kumimoji="1" lang="fr-FR" dirty="0"/>
              <a:t> </a:t>
            </a:r>
            <a:r>
              <a:rPr kumimoji="1" lang="fr-FR" dirty="0" err="1"/>
              <a:t>two</a:t>
            </a:r>
            <a:r>
              <a:rPr kumimoji="1" lang="fr-FR" dirty="0"/>
              <a:t> men show up. </a:t>
            </a:r>
            <a:r>
              <a:rPr kumimoji="1" lang="fr-FR" dirty="0" err="1"/>
              <a:t>They</a:t>
            </a:r>
            <a:r>
              <a:rPr kumimoji="1" lang="fr-FR" dirty="0"/>
              <a:t> love to </a:t>
            </a:r>
            <a:r>
              <a:rPr kumimoji="1" lang="fr-FR" dirty="0" err="1"/>
              <a:t>eacy</a:t>
            </a:r>
            <a:r>
              <a:rPr kumimoji="1" lang="fr-FR" dirty="0"/>
              <a:t> </a:t>
            </a:r>
            <a:r>
              <a:rPr kumimoji="1" lang="fr-FR" dirty="0" err="1"/>
              <a:t>other</a:t>
            </a:r>
            <a:r>
              <a:rPr kumimoji="1" lang="fr-FR" dirty="0"/>
              <a:t>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B23A7-E846-4A24-ADAF-7D2FB50D64B6}" type="slidenum">
              <a:rPr kumimoji="1" lang="fr-FR" smtClean="0"/>
              <a:t>21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1805509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/>
              <a:t>But one </a:t>
            </a:r>
            <a:r>
              <a:rPr kumimoji="1" lang="fr-FR" dirty="0" err="1"/>
              <a:t>day</a:t>
            </a:r>
            <a:r>
              <a:rPr kumimoji="1" lang="fr-FR" dirty="0"/>
              <a:t> one of the men has an accident and </a:t>
            </a:r>
            <a:r>
              <a:rPr kumimoji="1" lang="fr-FR" dirty="0" err="1"/>
              <a:t>died</a:t>
            </a:r>
            <a:endParaRPr kumimoji="1" lang="fr-FR" dirty="0"/>
          </a:p>
          <a:p>
            <a:r>
              <a:rPr kumimoji="1" lang="fr-FR" dirty="0"/>
              <a:t>The </a:t>
            </a:r>
            <a:r>
              <a:rPr kumimoji="1" lang="fr-FR" dirty="0" err="1"/>
              <a:t>left</a:t>
            </a:r>
            <a:r>
              <a:rPr kumimoji="1" lang="fr-FR" dirty="0"/>
              <a:t> man </a:t>
            </a:r>
            <a:r>
              <a:rPr kumimoji="1" lang="fr-FR" dirty="0" err="1"/>
              <a:t>feel</a:t>
            </a:r>
            <a:r>
              <a:rPr kumimoji="1" lang="fr-FR" dirty="0"/>
              <a:t> </a:t>
            </a:r>
            <a:r>
              <a:rPr kumimoji="1" lang="fr-FR" dirty="0" err="1"/>
              <a:t>deep</a:t>
            </a:r>
            <a:r>
              <a:rPr kumimoji="1" lang="fr-FR" dirty="0"/>
              <a:t> </a:t>
            </a:r>
            <a:r>
              <a:rPr kumimoji="1" lang="fr-FR" dirty="0" err="1"/>
              <a:t>sorrow</a:t>
            </a:r>
            <a:r>
              <a:rPr kumimoji="1" lang="fr-FR" dirty="0"/>
              <a:t> but </a:t>
            </a:r>
            <a:r>
              <a:rPr kumimoji="1" lang="fr-FR" dirty="0" err="1"/>
              <a:t>he</a:t>
            </a:r>
            <a:r>
              <a:rPr kumimoji="1" lang="fr-FR" dirty="0"/>
              <a:t> continue </a:t>
            </a:r>
            <a:r>
              <a:rPr kumimoji="1" lang="fr-FR" dirty="0" err="1"/>
              <a:t>making</a:t>
            </a:r>
            <a:r>
              <a:rPr kumimoji="1" lang="fr-FR" dirty="0"/>
              <a:t> </a:t>
            </a:r>
            <a:r>
              <a:rPr kumimoji="1" lang="fr-FR" dirty="0" err="1"/>
              <a:t>effot</a:t>
            </a:r>
            <a:r>
              <a:rPr kumimoji="1" lang="fr-FR" dirty="0"/>
              <a:t> in </a:t>
            </a:r>
            <a:r>
              <a:rPr kumimoji="1" lang="fr-FR" dirty="0" err="1"/>
              <a:t>order</a:t>
            </a:r>
            <a:r>
              <a:rPr kumimoji="1" lang="fr-FR" dirty="0"/>
              <a:t> to </a:t>
            </a:r>
            <a:r>
              <a:rPr kumimoji="1" lang="fr-FR" dirty="0" err="1"/>
              <a:t>be</a:t>
            </a:r>
            <a:r>
              <a:rPr kumimoji="1" lang="fr-FR" dirty="0"/>
              <a:t> a </a:t>
            </a:r>
            <a:r>
              <a:rPr kumimoji="1" lang="fr-FR" dirty="0" err="1"/>
              <a:t>conducter</a:t>
            </a:r>
            <a:endParaRPr kumimoji="1" lang="fr-FR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B23A7-E846-4A24-ADAF-7D2FB50D64B6}" type="slidenum">
              <a:rPr kumimoji="1" lang="fr-FR" smtClean="0"/>
              <a:t>22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2146472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 err="1"/>
              <a:t>Actually</a:t>
            </a:r>
            <a:r>
              <a:rPr kumimoji="1" lang="fr-FR" dirty="0"/>
              <a:t> the </a:t>
            </a:r>
            <a:r>
              <a:rPr kumimoji="1" lang="fr-FR" dirty="0" err="1"/>
              <a:t>conducter</a:t>
            </a:r>
            <a:r>
              <a:rPr kumimoji="1" lang="fr-FR" dirty="0"/>
              <a:t> of the orchestra </a:t>
            </a:r>
            <a:r>
              <a:rPr kumimoji="1" lang="fr-FR" dirty="0" err="1"/>
              <a:t>is</a:t>
            </a:r>
            <a:r>
              <a:rPr kumimoji="1" lang="fr-FR" dirty="0"/>
              <a:t> </a:t>
            </a:r>
            <a:r>
              <a:rPr kumimoji="1" lang="fr-FR" dirty="0" err="1"/>
              <a:t>this</a:t>
            </a:r>
            <a:r>
              <a:rPr kumimoji="1" lang="fr-FR" dirty="0"/>
              <a:t> man. </a:t>
            </a:r>
            <a:r>
              <a:rPr kumimoji="1" lang="fr-FR" dirty="0" err="1"/>
              <a:t>he</a:t>
            </a:r>
            <a:r>
              <a:rPr kumimoji="1" lang="fr-FR" dirty="0"/>
              <a:t> </a:t>
            </a:r>
            <a:r>
              <a:rPr kumimoji="1" lang="fr-FR" dirty="0" err="1"/>
              <a:t>conduct</a:t>
            </a:r>
            <a:r>
              <a:rPr kumimoji="1" lang="fr-FR" dirty="0"/>
              <a:t> the orchestra </a:t>
            </a:r>
            <a:r>
              <a:rPr kumimoji="1" lang="fr-FR" dirty="0" err="1"/>
              <a:t>although</a:t>
            </a:r>
            <a:r>
              <a:rPr kumimoji="1" lang="fr-FR" dirty="0"/>
              <a:t> </a:t>
            </a:r>
            <a:r>
              <a:rPr kumimoji="1" lang="fr-FR" dirty="0" err="1"/>
              <a:t>he</a:t>
            </a:r>
            <a:r>
              <a:rPr kumimoji="1" lang="fr-FR" dirty="0"/>
              <a:t> </a:t>
            </a:r>
            <a:r>
              <a:rPr kumimoji="1" lang="fr-FR" dirty="0" err="1"/>
              <a:t>felt</a:t>
            </a:r>
            <a:r>
              <a:rPr kumimoji="1" lang="fr-FR" dirty="0"/>
              <a:t> </a:t>
            </a:r>
            <a:r>
              <a:rPr kumimoji="1" lang="fr-FR" dirty="0" err="1"/>
              <a:t>painful</a:t>
            </a:r>
            <a:r>
              <a:rPr kumimoji="1" lang="fr-FR" dirty="0"/>
              <a:t> </a:t>
            </a:r>
          </a:p>
          <a:p>
            <a:r>
              <a:rPr kumimoji="1" lang="fr-FR" dirty="0" err="1"/>
              <a:t>When</a:t>
            </a:r>
            <a:r>
              <a:rPr kumimoji="1" lang="fr-FR" dirty="0"/>
              <a:t> i </a:t>
            </a:r>
            <a:r>
              <a:rPr kumimoji="1" lang="fr-FR" dirty="0" err="1"/>
              <a:t>watched</a:t>
            </a:r>
            <a:r>
              <a:rPr kumimoji="1" lang="fr-FR" dirty="0"/>
              <a:t> </a:t>
            </a:r>
            <a:r>
              <a:rPr kumimoji="1" lang="fr-FR" dirty="0" err="1"/>
              <a:t>this</a:t>
            </a:r>
            <a:r>
              <a:rPr kumimoji="1" lang="fr-FR" dirty="0"/>
              <a:t> </a:t>
            </a:r>
            <a:r>
              <a:rPr kumimoji="1" lang="fr-FR" dirty="0" err="1"/>
              <a:t>video</a:t>
            </a:r>
            <a:r>
              <a:rPr kumimoji="1" lang="fr-FR" dirty="0"/>
              <a:t>, i </a:t>
            </a:r>
            <a:r>
              <a:rPr kumimoji="1" lang="fr-FR" dirty="0" err="1"/>
              <a:t>became</a:t>
            </a:r>
            <a:r>
              <a:rPr kumimoji="1" lang="fr-FR" dirty="0"/>
              <a:t> </a:t>
            </a:r>
            <a:r>
              <a:rPr kumimoji="1" lang="fr-FR" dirty="0" err="1"/>
              <a:t>sad</a:t>
            </a:r>
            <a:r>
              <a:rPr kumimoji="1" lang="fr-FR" dirty="0"/>
              <a:t> but i </a:t>
            </a:r>
            <a:r>
              <a:rPr kumimoji="1" lang="fr-FR" dirty="0" err="1"/>
              <a:t>felt</a:t>
            </a:r>
            <a:r>
              <a:rPr kumimoji="1" lang="fr-FR" dirty="0"/>
              <a:t> the </a:t>
            </a:r>
            <a:r>
              <a:rPr kumimoji="1" lang="fr-FR" dirty="0" err="1"/>
              <a:t>strong</a:t>
            </a:r>
            <a:r>
              <a:rPr kumimoji="1" lang="fr-FR" dirty="0"/>
              <a:t> power of love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B23A7-E846-4A24-ADAF-7D2FB50D64B6}" type="slidenum">
              <a:rPr kumimoji="1" lang="fr-FR" smtClean="0"/>
              <a:t>23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774731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I think that you can get many information about clean bandit, and </a:t>
            </a:r>
            <a:r>
              <a:rPr kumimoji="1" lang="en-US" altLang="ja-JP" dirty="0" err="1"/>
              <a:t>Symphny</a:t>
            </a:r>
            <a:r>
              <a:rPr kumimoji="1" lang="en-US" altLang="ja-JP" dirty="0"/>
              <a:t>.</a:t>
            </a:r>
          </a:p>
          <a:p>
            <a:r>
              <a:rPr kumimoji="1" lang="en-US" altLang="ja-JP" dirty="0"/>
              <a:t>So, let’s take a quiz!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9E7B0-47E5-344E-91C6-89D2FA629F3D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687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First, about the band, clean bandit.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Can  you make your answer?</a:t>
            </a:r>
          </a:p>
          <a:p>
            <a:r>
              <a:rPr kumimoji="1" lang="en-US" altLang="ja-JP" dirty="0"/>
              <a:t>Correct answer is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9E7B0-47E5-344E-91C6-89D2FA629F3D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893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Four times.</a:t>
            </a:r>
          </a:p>
          <a:p>
            <a:r>
              <a:rPr kumimoji="1" lang="en-US" altLang="ja-JP" dirty="0"/>
              <a:t>They got number1 four times.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next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9E7B0-47E5-344E-91C6-89D2FA629F3D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291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You make choice?</a:t>
            </a:r>
          </a:p>
          <a:p>
            <a:r>
              <a:rPr kumimoji="1" lang="en-US" altLang="ja-JP" dirty="0"/>
              <a:t>Correct answer is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9E7B0-47E5-344E-91C6-89D2FA629F3D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541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England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I think that your score is great.</a:t>
            </a:r>
          </a:p>
          <a:p>
            <a:r>
              <a:rPr kumimoji="1" lang="en-US" altLang="ja-JP" dirty="0"/>
              <a:t>Next is last question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9E7B0-47E5-344E-91C6-89D2FA629F3D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1588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It’s about Symphony.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We may have told you the answer.</a:t>
            </a:r>
          </a:p>
          <a:p>
            <a:r>
              <a:rPr kumimoji="1" lang="en-US" altLang="ja-JP" dirty="0"/>
              <a:t>Can you choice?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9E7B0-47E5-344E-91C6-89D2FA629F3D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1090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2017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I have finished.</a:t>
            </a:r>
          </a:p>
          <a:p>
            <a:r>
              <a:rPr kumimoji="1" lang="en-US" altLang="ja-JP" dirty="0"/>
              <a:t>If you had a good time, I’m really happy.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9E7B0-47E5-344E-91C6-89D2FA629F3D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265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DF2D14-6F7A-458E-695D-301249D51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B24AA5D-7A1A-393E-1F0C-9C56725F14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227F17-0903-C3BC-B774-31CD9A3E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82A3D0-2C6B-DEF9-2963-B7F137E1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982F9E-94A7-4565-8D89-543F2ECCB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90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25AAC0-EFBD-8D23-95D4-3BB97493B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34244D9-D1F5-C2D5-10A2-27ADDBCBC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954D42-B4C0-0027-127A-A3BAFBE35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0E2CB1-CB45-8D6D-F465-03A36EC5F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6ACA72-7CCB-3082-46A3-A0799AFFA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586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195D81-EA52-367D-3057-FD2C16444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5E237A4-DD48-773B-D76E-9E24C73F8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30453F-512F-CD39-03DD-F60024ED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B28F65-A673-5685-10E0-C360FBA61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0348FC-8961-8742-55D4-133FCC6A8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174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A2DF55-CDF8-83BF-24C7-F3A0AC377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DE97EA-14A9-822B-749A-80283F3DE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D41385-3A63-B4ED-6103-34EE59431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A7E6FE-8EE8-C856-344C-D48F58FC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A7EE5E-5A81-0449-0A83-48E0EB15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CBF663-A718-7C25-FABD-AEFA18539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25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8E8A63-9BBF-CA13-70A8-B178C94A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B05EB82-8010-DA36-1369-3617D8C9D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E20AEA3-B924-1C9F-79AB-5F27308AF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73E4751-446A-5802-6365-E05D145AC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619D322-F420-13C2-D6FD-47635C9DF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56D445D-EB54-1467-D5C2-CC418F99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FE51BEF-F154-E37C-8814-1966E450D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28921DF-934E-8F67-87DF-AC60FF765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42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731698-B4C6-2B9D-71D7-51AD65E39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1CC4C3F-692B-FFB9-E10C-C38DC6F93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FD2AA90-93B4-B40B-A92B-2CEDF7BD4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1513696-D32C-DA13-71E3-F3A4E3CA0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00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F07903A-1AF0-1D34-C919-85D80EEE9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9CF88FB-7D6D-5B5B-D980-DDC47DC7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FBCF56-D48B-4B1A-C6C8-F9291FFA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41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FDAC62-74D6-0D79-A067-204470450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01B4B4A-4A1B-7676-C6A0-7C8BDB900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37268B-9412-91A3-C44B-C21575B62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79ED90-47C0-208A-05EF-3F04D406C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D8698C-0093-1FD6-774B-C376F535E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2029E1-6FD0-B58B-F7AD-C2E08BBC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167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EB3459-D22F-5BE0-D49E-E9EE2FB5C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81AC113-339F-742C-0F93-F7858AE75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4A2064-D0C4-8555-CAC4-44147613D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B279D9A-7E43-5868-DB63-052703157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F3C72A4-4436-732B-A42E-1CF30E108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104549C-1603-666D-9901-43EB7352E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82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7161C3-59B8-043F-2FF2-FA1BA422F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D677738-B535-C4A5-ABC4-E794243A5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B4D27E-7E4F-BF06-D6C4-CA482B9E1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53FFB9-ED6B-C528-C3D0-9EF053E12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1A8011-0B7E-C30C-E663-4AADBB1A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89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83F0F87-4BA8-9951-9B0D-2E4FD3F4B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3F12CAC-397F-F989-A6B6-DB128AB0C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6C7625-DC74-6906-FA19-FF29037D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0C090E-53D4-347A-3625-98050333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DE14DE-322D-52D1-08A5-CF4A6D9B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330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C489CD0-E303-81CA-CEBD-D56AF9101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2AD1AB-7F62-DEC8-FFB8-08E30E5DF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A38538-8EDA-BAEC-1898-31E619E839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692CC-10A7-44AF-9BBA-57358482C102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896CFE-3AF8-5FA2-A903-2DC098368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3458F4-E787-88C8-8AF8-2BE186952A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BD56D-D154-4D10-A429-F923CA7650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14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5.m4a"/><Relationship Id="rId7" Type="http://schemas.openxmlformats.org/officeDocument/2006/relationships/image" Target="../media/image12.png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8.m4a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4a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6.pn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9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6.m4a"/><Relationship Id="rId7" Type="http://schemas.openxmlformats.org/officeDocument/2006/relationships/image" Target="cid:93f079ab-cf0b-4a71-83f0-c8043473d1b7@namprd11.prod.outlook.com" TargetMode="External"/><Relationship Id="rId2" Type="http://schemas.microsoft.com/office/2007/relationships/media" Target="../media/media16.m4a"/><Relationship Id="rId1" Type="http://schemas.openxmlformats.org/officeDocument/2006/relationships/tags" Target="../tags/tag5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22.com"/><Relationship Id="rId5" Type="http://schemas.openxmlformats.org/officeDocument/2006/relationships/image" Target="../media/image21.com"/><Relationship Id="rId4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4.com"/><Relationship Id="rId5" Type="http://schemas.openxmlformats.org/officeDocument/2006/relationships/image" Target="../media/image23.com"/><Relationship Id="rId4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6.com"/><Relationship Id="rId5" Type="http://schemas.openxmlformats.org/officeDocument/2006/relationships/image" Target="../media/image25.com"/><Relationship Id="rId4" Type="http://schemas.openxmlformats.org/officeDocument/2006/relationships/notesSlide" Target="../notesSlides/notesSlid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youtube.com/watch?v=m-M1AtrxztU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4D5DEB1-BECA-256F-E855-ED5B6E4D7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43" y="4485281"/>
            <a:ext cx="11221375" cy="239438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A4623D0-E2D0-57E6-B342-F03D5D651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0938" y="1646658"/>
            <a:ext cx="2167673" cy="217480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4B24501-7235-7CED-98F6-7096A3492EC3}"/>
              </a:ext>
            </a:extLst>
          </p:cNvPr>
          <p:cNvSpPr txBox="1"/>
          <p:nvPr/>
        </p:nvSpPr>
        <p:spPr>
          <a:xfrm>
            <a:off x="3932806" y="584811"/>
            <a:ext cx="46607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6000" dirty="0">
                <a:latin typeface="Arial Black" panose="020B0A04020102020204" pitchFamily="34" charset="0"/>
              </a:rPr>
              <a:t>Symphony</a:t>
            </a:r>
            <a:endParaRPr lang="ja-JP" altLang="en-US" sz="6000" dirty="0">
              <a:latin typeface="Arial Black" panose="020B0A04020102020204" pitchFamily="34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8148648-E431-4CF0-B9F1-D23899C4E4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882" y="0"/>
            <a:ext cx="84732" cy="6858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8A25C73-3084-6941-8291-D0F1E23419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05486"/>
            <a:ext cx="12192000" cy="97438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5CAD0A-1FCC-6AFD-8A77-0DF5C5895257}"/>
              </a:ext>
            </a:extLst>
          </p:cNvPr>
          <p:cNvSpPr txBox="1"/>
          <p:nvPr/>
        </p:nvSpPr>
        <p:spPr>
          <a:xfrm>
            <a:off x="4476614" y="396941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Arial Black" panose="020B0A04020102020204" pitchFamily="34" charset="0"/>
              </a:rPr>
              <a:t>Clean Bandit</a:t>
            </a:r>
            <a:endParaRPr kumimoji="1" lang="ja-JP" altLang="en-US" sz="3600" dirty="0">
              <a:latin typeface="Arial Black" panose="020B0A04020102020204" pitchFamily="34" charset="0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4B189187-F24E-B35B-8777-BC78197166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151" y="0"/>
            <a:ext cx="85344" cy="6858000"/>
          </a:xfrm>
          <a:prstGeom prst="rect">
            <a:avLst/>
          </a:prstGeom>
        </p:spPr>
      </p:pic>
      <p:pic>
        <p:nvPicPr>
          <p:cNvPr id="1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47B0925-34E6-941B-7331-20726A6C7F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86718" y="8894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6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18A88E-2DF2-C0FF-B34E-E37EE68A8AA7}"/>
              </a:ext>
            </a:extLst>
          </p:cNvPr>
          <p:cNvSpPr txBox="1"/>
          <p:nvPr/>
        </p:nvSpPr>
        <p:spPr>
          <a:xfrm>
            <a:off x="4841290" y="1720840"/>
            <a:ext cx="73507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Clean Bandit is a UK electro pop-group, formed in Cambridge in 2008. </a:t>
            </a:r>
          </a:p>
          <a:p>
            <a:endParaRPr kumimoji="1" lang="en-US" altLang="ja-JP" sz="2400" b="1" dirty="0"/>
          </a:p>
          <a:p>
            <a:r>
              <a:rPr kumimoji="1" lang="en-US" altLang="ja-JP" sz="2400" b="1" dirty="0"/>
              <a:t>It consists of three people , Grace Chatto, and</a:t>
            </a:r>
            <a:r>
              <a:rPr kumimoji="1" lang="ja-JP" altLang="en-US" sz="2400" b="1" dirty="0"/>
              <a:t> </a:t>
            </a:r>
            <a:r>
              <a:rPr kumimoji="1" lang="en-US" altLang="ja-JP" sz="2400" b="1" dirty="0"/>
              <a:t>brothers Jack and Luke Patterson.</a:t>
            </a:r>
          </a:p>
          <a:p>
            <a:endParaRPr kumimoji="1" lang="en-US" altLang="ja-JP" sz="2400" b="1" dirty="0"/>
          </a:p>
          <a:p>
            <a:r>
              <a:rPr kumimoji="1" lang="en-US" altLang="ja-JP" sz="2400" b="1" dirty="0"/>
              <a:t>They have worked with many talented artists, including Zara Larsson, Jess Glynne, and Anne-Marie.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7A26CC-C472-7B44-6D22-C19A90B6664F}"/>
              </a:ext>
            </a:extLst>
          </p:cNvPr>
          <p:cNvSpPr txBox="1"/>
          <p:nvPr/>
        </p:nvSpPr>
        <p:spPr>
          <a:xfrm>
            <a:off x="186431" y="230819"/>
            <a:ext cx="5974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latin typeface="Arial Black" panose="020B0A04020102020204" pitchFamily="34" charset="0"/>
              </a:rPr>
              <a:t>About Clean Bandit</a:t>
            </a:r>
            <a:endParaRPr kumimoji="1" lang="ja-JP" altLang="en-US" sz="4000" b="1" dirty="0">
              <a:latin typeface="Arial Black" panose="020B0A04020102020204" pitchFamily="34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29606A8-9463-55E9-41F9-8C0FE13518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686"/>
          <a:stretch/>
        </p:blipFill>
        <p:spPr>
          <a:xfrm>
            <a:off x="186431" y="1108545"/>
            <a:ext cx="4438835" cy="5348796"/>
          </a:xfrm>
          <a:prstGeom prst="rect">
            <a:avLst/>
          </a:prstGeom>
        </p:spPr>
      </p:pic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A4F4EDB-1870-17BD-29A6-C7FBF02216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50320" y="3815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1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2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9EF03E-9DC1-6935-3E37-9AABE58BC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 Bandit</a:t>
            </a:r>
            <a:endParaRPr kumimoji="1" lang="ja-JP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9268F8C-8033-5D99-B669-C51A6D8B4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65" y="1481262"/>
            <a:ext cx="5016715" cy="4945747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people in the band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in the University of Cambridge in 2008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Grace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Chatto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Jack Patterson / Luke Patterson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Classic+EDM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Origin: Naughty[Russian]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Official Japanese name</a:t>
            </a:r>
            <a:r>
              <a: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『</a:t>
            </a:r>
            <a:r>
              <a:rPr kumimoji="1" lang="ja-JP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清潔な盗賊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』</a:t>
            </a:r>
            <a:endParaRPr kumimoji="1" lang="ja-JP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図 7">
            <a:extLst>
              <a:ext uri="{FF2B5EF4-FFF2-40B4-BE49-F238E27FC236}">
                <a16:creationId xmlns:a16="http://schemas.microsoft.com/office/drawing/2014/main" id="{FD9C02F0-9BE3-56BB-F6EE-A41D7E7E7C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80" y="-19858"/>
            <a:ext cx="6875220" cy="6877857"/>
          </a:xfrm>
          <a:prstGeom prst="rect">
            <a:avLst/>
          </a:prstGeom>
        </p:spPr>
      </p:pic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D927F58D-2FB3-3663-3A7A-55BD8C5F9D6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324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417"/>
    </mc:Choice>
    <mc:Fallback xmlns="">
      <p:transition spd="slow" advTm="524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B09EDF-3020-ABC4-BCDA-56D7DF23A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729"/>
            <a:ext cx="5684003" cy="6414576"/>
          </a:xfrm>
        </p:spPr>
        <p:txBody>
          <a:bodyPr>
            <a:normAutofit fontScale="70000" lnSpcReduction="20000"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Grace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in Russian 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Jack : major in Architecture[study in Russia for 1 year].   </a:t>
            </a:r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ja-JP" alt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ja-JP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one majoring in Music              </a:t>
            </a:r>
            <a:endParaRPr lang="ja-JP" alt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singer in the band at all.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en-US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ja-JP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 guest vocals every time they release music     </a:t>
            </a:r>
            <a:r>
              <a:rPr lang="ja-JP" altLang="en-US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  <a:r>
              <a:rPr lang="en-US" altLang="ja-JP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</a:p>
          <a:p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times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1 hits and ten 10 hits on the UK single chart</a:t>
            </a:r>
          </a:p>
          <a:p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famous song on YouTube [https://</a:t>
            </a:r>
            <a:r>
              <a:rPr kumimoji="1"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youtu.be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papuvlVeZg8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2019, collaborate with SEKAI NO OWARI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3">
            <a:extLst>
              <a:ext uri="{FF2B5EF4-FFF2-40B4-BE49-F238E27FC236}">
                <a16:creationId xmlns:a16="http://schemas.microsoft.com/office/drawing/2014/main" id="{FF80F802-E2FF-DBBA-01AF-A8FD1FF3B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932" y="0"/>
            <a:ext cx="5476067" cy="6858000"/>
          </a:xfrm>
          <a:prstGeom prst="rect">
            <a:avLst/>
          </a:prstGeom>
        </p:spPr>
      </p:pic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769E448B-AFBB-63C2-E814-C1618B94EAF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533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35"/>
    </mc:Choice>
    <mc:Fallback xmlns="">
      <p:transition spd="slow" advTm="54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4">
            <a:extLst>
              <a:ext uri="{FF2B5EF4-FFF2-40B4-BE49-F238E27FC236}">
                <a16:creationId xmlns:a16="http://schemas.microsoft.com/office/drawing/2014/main" id="{D17954FC-B0D0-4BD7-03B2-361D77BD68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93" y="1869312"/>
            <a:ext cx="3999291" cy="3999291"/>
          </a:xfrm>
        </p:spPr>
      </p:pic>
      <p:pic>
        <p:nvPicPr>
          <p:cNvPr id="5" name="図 5">
            <a:extLst>
              <a:ext uri="{FF2B5EF4-FFF2-40B4-BE49-F238E27FC236}">
                <a16:creationId xmlns:a16="http://schemas.microsoft.com/office/drawing/2014/main" id="{1A21880C-C59C-EA32-FB91-7B1EEEFF7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700" y="158940"/>
            <a:ext cx="2657331" cy="2590800"/>
          </a:xfrm>
          <a:prstGeom prst="rect">
            <a:avLst/>
          </a:prstGeom>
        </p:spPr>
      </p:pic>
      <p:pic>
        <p:nvPicPr>
          <p:cNvPr id="6" name="図 6">
            <a:extLst>
              <a:ext uri="{FF2B5EF4-FFF2-40B4-BE49-F238E27FC236}">
                <a16:creationId xmlns:a16="http://schemas.microsoft.com/office/drawing/2014/main" id="{E8488FA1-B5A0-A876-03EF-E169B20C0F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8940"/>
            <a:ext cx="2590800" cy="2590800"/>
          </a:xfrm>
          <a:prstGeom prst="rect">
            <a:avLst/>
          </a:prstGeom>
        </p:spPr>
      </p:pic>
      <p:pic>
        <p:nvPicPr>
          <p:cNvPr id="7" name="図 7">
            <a:extLst>
              <a:ext uri="{FF2B5EF4-FFF2-40B4-BE49-F238E27FC236}">
                <a16:creationId xmlns:a16="http://schemas.microsoft.com/office/drawing/2014/main" id="{B80ACB6E-AB94-6865-1A6D-ECFA72DE4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700" y="3182907"/>
            <a:ext cx="2844800" cy="28448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F0780A-1DDE-A418-F88D-94D5549C74BE}"/>
              </a:ext>
            </a:extLst>
          </p:cNvPr>
          <p:cNvSpPr txBox="1"/>
          <p:nvPr/>
        </p:nvSpPr>
        <p:spPr>
          <a:xfrm>
            <a:off x="796678" y="920939"/>
            <a:ext cx="352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sometimes use their logo.</a:t>
            </a:r>
          </a:p>
          <a:p>
            <a:pPr algn="l"/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5688B793-C5A8-65B6-AF79-5CE4619879EA}"/>
              </a:ext>
            </a:extLst>
          </p:cNvPr>
          <p:cNvCxnSpPr>
            <a:cxnSpLocks/>
          </p:cNvCxnSpPr>
          <p:nvPr/>
        </p:nvCxnSpPr>
        <p:spPr>
          <a:xfrm>
            <a:off x="4295905" y="2992034"/>
            <a:ext cx="610730" cy="255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1A550F96-59AF-4F1D-81B2-64621BDA42D6}"/>
              </a:ext>
            </a:extLst>
          </p:cNvPr>
          <p:cNvCxnSpPr>
            <a:cxnSpLocks/>
          </p:cNvCxnSpPr>
          <p:nvPr/>
        </p:nvCxnSpPr>
        <p:spPr>
          <a:xfrm flipH="1" flipV="1">
            <a:off x="1471125" y="2238644"/>
            <a:ext cx="791937" cy="944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F50874AC-60CE-6E87-A4D5-CBE174250E66}"/>
              </a:ext>
            </a:extLst>
          </p:cNvPr>
          <p:cNvCxnSpPr>
            <a:cxnSpLocks/>
          </p:cNvCxnSpPr>
          <p:nvPr/>
        </p:nvCxnSpPr>
        <p:spPr>
          <a:xfrm>
            <a:off x="4625213" y="5209153"/>
            <a:ext cx="562844" cy="430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794A0146-6A56-D154-8F38-72FB87D00CC4}"/>
              </a:ext>
            </a:extLst>
          </p:cNvPr>
          <p:cNvCxnSpPr>
            <a:cxnSpLocks/>
          </p:cNvCxnSpPr>
          <p:nvPr/>
        </p:nvCxnSpPr>
        <p:spPr>
          <a:xfrm flipH="1" flipV="1">
            <a:off x="796678" y="4130207"/>
            <a:ext cx="513187" cy="6080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D6E8EE7-C97A-AFD1-A560-CB189F70005C}"/>
              </a:ext>
            </a:extLst>
          </p:cNvPr>
          <p:cNvSpPr txBox="1"/>
          <p:nvPr/>
        </p:nvSpPr>
        <p:spPr>
          <a:xfrm>
            <a:off x="783507" y="186931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Diamond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A1CF3FA-EC9D-39F9-1CE2-8E37C0714DC7}"/>
              </a:ext>
            </a:extLst>
          </p:cNvPr>
          <p:cNvSpPr txBox="1"/>
          <p:nvPr/>
        </p:nvSpPr>
        <p:spPr>
          <a:xfrm>
            <a:off x="4900038" y="311992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dirty="0"/>
              <a:t>Circle</a:t>
            </a:r>
            <a:endParaRPr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6558CA8-74BE-94EB-ACEA-19630468972B}"/>
              </a:ext>
            </a:extLst>
          </p:cNvPr>
          <p:cNvSpPr txBox="1"/>
          <p:nvPr/>
        </p:nvSpPr>
        <p:spPr>
          <a:xfrm>
            <a:off x="6758243" y="2518905"/>
            <a:ext cx="258614" cy="1749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86396-BE33-D162-BB11-2F3BE2051A6E}"/>
              </a:ext>
            </a:extLst>
          </p:cNvPr>
          <p:cNvSpPr txBox="1"/>
          <p:nvPr/>
        </p:nvSpPr>
        <p:spPr>
          <a:xfrm>
            <a:off x="2082970" y="-83940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B34CC52-6462-35CA-BE98-32E3F2E471A9}"/>
              </a:ext>
            </a:extLst>
          </p:cNvPr>
          <p:cNvSpPr txBox="1"/>
          <p:nvPr/>
        </p:nvSpPr>
        <p:spPr>
          <a:xfrm>
            <a:off x="5776619" y="556229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7B0FF9F-6B2F-8441-2924-CA3A2CDDE972}"/>
              </a:ext>
            </a:extLst>
          </p:cNvPr>
          <p:cNvSpPr txBox="1"/>
          <p:nvPr/>
        </p:nvSpPr>
        <p:spPr>
          <a:xfrm flipH="1" flipV="1">
            <a:off x="4295906" y="-1480385"/>
            <a:ext cx="45719" cy="439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A310568-CA6E-4196-AFF9-EF37B5CBD2B6}"/>
              </a:ext>
            </a:extLst>
          </p:cNvPr>
          <p:cNvSpPr txBox="1"/>
          <p:nvPr/>
        </p:nvSpPr>
        <p:spPr>
          <a:xfrm>
            <a:off x="6555192" y="2518905"/>
            <a:ext cx="461665" cy="1828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B485A93-09DC-B0F0-8A52-5896AF1DF023}"/>
              </a:ext>
            </a:extLst>
          </p:cNvPr>
          <p:cNvSpPr txBox="1"/>
          <p:nvPr/>
        </p:nvSpPr>
        <p:spPr>
          <a:xfrm>
            <a:off x="4801948" y="269869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C609C2B-EF4B-5343-1787-1E433F67443C}"/>
              </a:ext>
            </a:extLst>
          </p:cNvPr>
          <p:cNvSpPr txBox="1"/>
          <p:nvPr/>
        </p:nvSpPr>
        <p:spPr>
          <a:xfrm>
            <a:off x="6349785" y="415601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ja-JP" altLang="en-US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02DDA5F-6150-46C2-91EB-3E7C8B395A19}"/>
              </a:ext>
            </a:extLst>
          </p:cNvPr>
          <p:cNvSpPr txBox="1"/>
          <p:nvPr/>
        </p:nvSpPr>
        <p:spPr>
          <a:xfrm>
            <a:off x="4801948" y="5732899"/>
            <a:ext cx="88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Square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C621E8D-D27B-D330-D56D-41C429454690}"/>
              </a:ext>
            </a:extLst>
          </p:cNvPr>
          <p:cNvSpPr txBox="1"/>
          <p:nvPr/>
        </p:nvSpPr>
        <p:spPr>
          <a:xfrm>
            <a:off x="255201" y="371940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Triangle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図 49">
            <a:extLst>
              <a:ext uri="{FF2B5EF4-FFF2-40B4-BE49-F238E27FC236}">
                <a16:creationId xmlns:a16="http://schemas.microsoft.com/office/drawing/2014/main" id="{80103358-6731-122A-9B80-E39D98754D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894" y="3033841"/>
            <a:ext cx="3193736" cy="3203503"/>
          </a:xfrm>
          <a:prstGeom prst="rect">
            <a:avLst/>
          </a:prstGeom>
        </p:spPr>
      </p:pic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59D9D74E-FD0E-D3A3-26FC-F4735961CB4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921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79"/>
    </mc:Choice>
    <mc:Fallback xmlns="">
      <p:transition spd="slow" advTm="27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7" grpId="0"/>
      <p:bldP spid="28" grpId="0"/>
      <p:bldP spid="40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6">
            <a:extLst>
              <a:ext uri="{FF2B5EF4-FFF2-40B4-BE49-F238E27FC236}">
                <a16:creationId xmlns:a16="http://schemas.microsoft.com/office/drawing/2014/main" id="{F5688082-9420-349A-F7DB-E25161C3F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103" y="1"/>
            <a:ext cx="7025898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968F057-0146-0DB8-C466-8709365B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Zara Larsson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4F0233-E2E1-C313-D957-3F82A4C86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624" y="1825625"/>
            <a:ext cx="4991050" cy="4351338"/>
          </a:xfrm>
        </p:spPr>
        <p:txBody>
          <a:bodyPr/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Symphony” features vocals                                                                      from </a:t>
            </a:r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Zara Larsson</a:t>
            </a:r>
          </a:p>
          <a:p>
            <a:endParaRPr lang="en-US" altLang="ja-JP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Sweden Stockholm</a:t>
            </a:r>
          </a:p>
        </p:txBody>
      </p:sp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C7C71755-71EF-F492-B9DB-5E06E4D1D4E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449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6"/>
    </mc:Choice>
    <mc:Fallback xmlns="">
      <p:transition spd="slow" advTm="138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DD2F55-E652-8BB4-3F5B-96C1D901C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>
                <a:latin typeface="Arial Black" panose="020B0A04020102020204" pitchFamily="34" charset="0"/>
              </a:rPr>
              <a:t>Concept</a:t>
            </a:r>
            <a:r>
              <a:rPr kumimoji="1" lang="ja-JP" altLang="en-US">
                <a:latin typeface="Arial Black" panose="020B0A04020102020204" pitchFamily="34" charset="0"/>
              </a:rPr>
              <a:t>　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178548-C1D0-08A7-6904-5F59E83CF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/>
              <a:t>Question!!!!!!!!</a:t>
            </a:r>
          </a:p>
          <a:p>
            <a:pPr marL="0" indent="0">
              <a:buNone/>
            </a:pPr>
            <a:r>
              <a:rPr lang="en-US" altLang="ja-JP"/>
              <a:t>Please guess genre of “Symphony”?</a:t>
            </a:r>
          </a:p>
          <a:p>
            <a:endParaRPr kumimoji="1" lang="en-US" altLang="ja-JP"/>
          </a:p>
          <a:p>
            <a:r>
              <a:rPr kumimoji="1" lang="en-US" altLang="ja-JP"/>
              <a:t>“</a:t>
            </a:r>
            <a:r>
              <a:rPr kumimoji="1" lang="en-US" altLang="ja-JP" i="1"/>
              <a:t>Symphony</a:t>
            </a:r>
            <a:r>
              <a:rPr kumimoji="1" lang="en-US" altLang="ja-JP"/>
              <a:t>” is sweet and sad love song.</a:t>
            </a:r>
          </a:p>
          <a:p>
            <a:r>
              <a:rPr kumimoji="1" lang="en-US" altLang="ja-JP"/>
              <a:t>“</a:t>
            </a:r>
            <a:r>
              <a:rPr kumimoji="1" lang="en-US" altLang="ja-JP" i="1"/>
              <a:t>I just </a:t>
            </a:r>
            <a:r>
              <a:rPr kumimoji="1" lang="en-US" altLang="ja-JP" i="1" err="1"/>
              <a:t>wanna</a:t>
            </a:r>
            <a:r>
              <a:rPr kumimoji="1" lang="en-US" altLang="ja-JP" i="1"/>
              <a:t> be part of your symphony</a:t>
            </a:r>
            <a:r>
              <a:rPr kumimoji="1" lang="en-US" altLang="ja-JP"/>
              <a:t>.”</a:t>
            </a:r>
          </a:p>
          <a:p>
            <a:r>
              <a:rPr lang="en-US" altLang="ja-JP"/>
              <a:t>People who passed away and people who are alive.</a:t>
            </a:r>
            <a:endParaRPr kumimoji="1" lang="en-US" altLang="ja-JP"/>
          </a:p>
          <a:p>
            <a:endParaRPr kumimoji="1" lang="ja-JP" altLang="en-US"/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085C29C-CC5D-8169-B031-216F6379A7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94399" y="2305635"/>
            <a:ext cx="487363" cy="487363"/>
          </a:xfrm>
          <a:prstGeom prst="rect">
            <a:avLst/>
          </a:prstGeom>
        </p:spPr>
      </p:pic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77979EC-7CAF-F86C-830F-A2DDFE2F6E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99921" y="388586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6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6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6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3C236A-AEE9-E8D1-F93F-090C30FFA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>
                <a:latin typeface="Arial Black" panose="020B0A04020102020204" pitchFamily="34" charset="0"/>
              </a:rPr>
              <a:t>Videos</a:t>
            </a:r>
            <a:endParaRPr kumimoji="1" lang="ja-JP" altLang="en-US">
              <a:latin typeface="Arial Black" panose="020B0A04020102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6254AD-E035-268D-0857-9A3A1B4AE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r>
              <a:rPr lang="en-US" altLang="ja-JP" dirty="0"/>
              <a:t>Music Video divided 2part roughly, like </a:t>
            </a:r>
            <a:r>
              <a:rPr lang="en-US" altLang="ja-JP" dirty="0" err="1"/>
              <a:t>sories</a:t>
            </a:r>
            <a:r>
              <a:rPr lang="en-US" altLang="ja-JP" dirty="0"/>
              <a:t>.</a:t>
            </a:r>
          </a:p>
          <a:p>
            <a:endParaRPr kumimoji="1" lang="ja-JP" altLang="en-US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B2CDF0CC-BD9C-CD0D-49E2-2D3E50D0CFF5}"/>
              </a:ext>
            </a:extLst>
          </p:cNvPr>
          <p:cNvSpPr/>
          <p:nvPr/>
        </p:nvSpPr>
        <p:spPr>
          <a:xfrm>
            <a:off x="976544" y="3036163"/>
            <a:ext cx="4968536" cy="27964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4F4B415-63F0-736D-FD33-FC8A140EEDB0}"/>
              </a:ext>
            </a:extLst>
          </p:cNvPr>
          <p:cNvSpPr/>
          <p:nvPr/>
        </p:nvSpPr>
        <p:spPr>
          <a:xfrm>
            <a:off x="6246922" y="3036163"/>
            <a:ext cx="4968536" cy="27964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902F7B-9C47-764D-35FE-DEA4858F7EB1}"/>
              </a:ext>
            </a:extLst>
          </p:cNvPr>
          <p:cNvSpPr txBox="1"/>
          <p:nvPr/>
        </p:nvSpPr>
        <p:spPr>
          <a:xfrm>
            <a:off x="1481091" y="4115113"/>
            <a:ext cx="39594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/>
              <a:t>Orchestra part</a:t>
            </a:r>
            <a:endParaRPr kumimoji="1" lang="ja-JP" altLang="en-US" sz="4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514EFC6-449B-A122-7BCB-BF0DE96349C4}"/>
              </a:ext>
            </a:extLst>
          </p:cNvPr>
          <p:cNvSpPr txBox="1"/>
          <p:nvPr/>
        </p:nvSpPr>
        <p:spPr>
          <a:xfrm>
            <a:off x="7136907" y="3438004"/>
            <a:ext cx="42168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/>
              <a:t>Black men </a:t>
            </a:r>
            <a:r>
              <a:rPr lang="en-US" altLang="ja-JP" sz="4400"/>
              <a:t>couple</a:t>
            </a:r>
          </a:p>
          <a:p>
            <a:r>
              <a:rPr lang="en-US" altLang="ja-JP" sz="4400" dirty="0"/>
              <a:t>story part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690070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ean Bandit - Symphony (feat. Zara Larsson) [Official Video].mp4">
            <a:hlinkClick r:id="" action="ppaction://media"/>
            <a:extLst>
              <a:ext uri="{FF2B5EF4-FFF2-40B4-BE49-F238E27FC236}">
                <a16:creationId xmlns:a16="http://schemas.microsoft.com/office/drawing/2014/main" id="{C46720B6-6479-1C2B-6BD3-202D77321D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0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5B4B4C-7945-0A21-243A-BADB8FFA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>
                <a:latin typeface="Arial Black" panose="020B0A04020102020204" pitchFamily="34" charset="0"/>
              </a:rPr>
              <a:t>Videos-Orchestra part</a:t>
            </a:r>
            <a:endParaRPr kumimoji="1" lang="ja-JP" altLang="en-US">
              <a:latin typeface="Arial Black" panose="020B0A04020102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223015-C728-4A38-E4F7-D92A2A7DC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/>
              <a:t>An woman is singing “</a:t>
            </a:r>
            <a:r>
              <a:rPr kumimoji="1" lang="en-US" altLang="ja-JP" i="1"/>
              <a:t>Symphony</a:t>
            </a:r>
            <a:r>
              <a:rPr kumimoji="1" lang="en-US" altLang="ja-JP"/>
              <a:t>” front of the orchestra.</a:t>
            </a:r>
          </a:p>
          <a:p>
            <a:r>
              <a:rPr lang="en-US" altLang="ja-JP"/>
              <a:t>The man is </a:t>
            </a:r>
            <a:r>
              <a:rPr lang="en-US" altLang="ja-JP" err="1"/>
              <a:t>couducting</a:t>
            </a:r>
            <a:r>
              <a:rPr lang="en-US" altLang="ja-JP"/>
              <a:t>.</a:t>
            </a:r>
          </a:p>
          <a:p>
            <a:r>
              <a:rPr kumimoji="1" lang="en-US" altLang="ja-JP"/>
              <a:t>He is one of the </a:t>
            </a:r>
            <a:r>
              <a:rPr lang="en-US" altLang="ja-JP"/>
              <a:t>black man who </a:t>
            </a:r>
            <a:r>
              <a:rPr lang="en-US" altLang="ja-JP" err="1"/>
              <a:t>appered</a:t>
            </a:r>
            <a:r>
              <a:rPr lang="en-US" altLang="ja-JP"/>
              <a:t> </a:t>
            </a:r>
            <a:r>
              <a:rPr lang="en-US" altLang="ja-JP">
                <a:latin typeface="Arial Black" panose="020B0A04020102020204" pitchFamily="34" charset="0"/>
              </a:rPr>
              <a:t>in Black men story part</a:t>
            </a:r>
            <a:r>
              <a:rPr lang="en-US" altLang="ja-JP">
                <a:ea typeface="AR ADGothicJP Medium" panose="020B0609000000000000" pitchFamily="49" charset="-128"/>
              </a:rPr>
              <a:t>.</a:t>
            </a:r>
          </a:p>
          <a:p>
            <a:endParaRPr lang="en-US" altLang="ja-JP">
              <a:ea typeface="AR ADGothicJP Medium" panose="020B0609000000000000" pitchFamily="49" charset="-128"/>
            </a:endParaRPr>
          </a:p>
          <a:p>
            <a:endParaRPr kumimoji="1" lang="ja-JP" altLang="en-US"/>
          </a:p>
        </p:txBody>
      </p:sp>
      <p:pic>
        <p:nvPicPr>
          <p:cNvPr id="1026" name="Picture 2" descr="音楽 画像 半透明 に対する画像結果">
            <a:extLst>
              <a:ext uri="{FF2B5EF4-FFF2-40B4-BE49-F238E27FC236}">
                <a16:creationId xmlns:a16="http://schemas.microsoft.com/office/drawing/2014/main" id="{2D2B7CE1-A27B-88FB-7868-6C3B5D271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10" y="4169245"/>
            <a:ext cx="7533590" cy="168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22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9AF425-4612-3929-ABA1-312C8D934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>
                <a:latin typeface="Arial Black" panose="020B0A04020102020204" pitchFamily="34" charset="0"/>
              </a:rPr>
              <a:t>Videos-Black men story part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F9AB530-522B-D0FD-099E-597BC4DFA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Black men gay couple story 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One of the man passed away because he had a traffic accident.</a:t>
            </a:r>
          </a:p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The other man was so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He remembers his life with boyfriend.</a:t>
            </a:r>
          </a:p>
          <a:p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He conducts and puts on complex feelings on Symphony.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8F8C672C-A492-0F40-E0CB-1B7FDC9B46EC}"/>
              </a:ext>
            </a:extLst>
          </p:cNvPr>
          <p:cNvSpPr/>
          <p:nvPr/>
        </p:nvSpPr>
        <p:spPr>
          <a:xfrm>
            <a:off x="946921" y="4482195"/>
            <a:ext cx="683581" cy="292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13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66A2E5-6B3A-8BA4-9A6E-49D92DB35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9703" y="251650"/>
            <a:ext cx="5572594" cy="1325563"/>
          </a:xfrm>
        </p:spPr>
        <p:txBody>
          <a:bodyPr/>
          <a:lstStyle/>
          <a:p>
            <a:r>
              <a:rPr kumimoji="1" lang="en-US" altLang="ja-JP">
                <a:latin typeface="Arial Black" panose="020B0A04020102020204" pitchFamily="34" charset="0"/>
              </a:rPr>
              <a:t>Meaning of lyrics</a:t>
            </a:r>
            <a:endParaRPr kumimoji="1" lang="ja-JP" altLang="en-US">
              <a:latin typeface="Arial Black" panose="020B0A04020102020204" pitchFamily="34" charset="0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11E47C2-DC3A-65B3-14C7-0B88CEF9FF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3406" y="1499017"/>
            <a:ext cx="6464508" cy="46606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en-US" altLang="ja-JP">
                <a:latin typeface="Arial Black" panose="020B0A04020102020204" pitchFamily="34" charset="0"/>
              </a:rPr>
              <a:t>[Verse 1]</a:t>
            </a:r>
          </a:p>
          <a:p>
            <a:pPr marL="0" indent="0">
              <a:buNone/>
            </a:pPr>
            <a:r>
              <a:rPr kumimoji="1" lang="en-US" altLang="ja-JP">
                <a:latin typeface="Arial Black" panose="020B0A04020102020204" pitchFamily="34" charset="0"/>
              </a:rPr>
              <a:t>I’ve been </a:t>
            </a:r>
            <a:r>
              <a:rPr kumimoji="1" lang="en-US" altLang="ja-JP" err="1">
                <a:latin typeface="Arial Black" panose="020B0A04020102020204" pitchFamily="34" charset="0"/>
              </a:rPr>
              <a:t>hearin</a:t>
            </a:r>
            <a:r>
              <a:rPr lang="en-US" altLang="ja-JP">
                <a:latin typeface="Arial Black" panose="020B0A04020102020204" pitchFamily="34" charset="0"/>
              </a:rPr>
              <a:t>’</a:t>
            </a:r>
            <a:r>
              <a:rPr kumimoji="1" lang="en-US" altLang="ja-JP">
                <a:latin typeface="Arial Black" panose="020B0A04020102020204" pitchFamily="34" charset="0"/>
              </a:rPr>
              <a:t> symphonies</a:t>
            </a:r>
          </a:p>
          <a:p>
            <a:pPr marL="0" indent="0">
              <a:buNone/>
            </a:pPr>
            <a:r>
              <a:rPr kumimoji="1" lang="en-US" altLang="ja-JP">
                <a:latin typeface="Arial Black" panose="020B0A04020102020204" pitchFamily="34" charset="0"/>
              </a:rPr>
              <a:t>Before, all I heard was silence</a:t>
            </a:r>
          </a:p>
          <a:p>
            <a:pPr marL="0" indent="0">
              <a:buNone/>
            </a:pPr>
            <a:r>
              <a:rPr kumimoji="1" lang="en-US" altLang="ja-JP">
                <a:latin typeface="Arial Black" panose="020B0A04020102020204" pitchFamily="34" charset="0"/>
              </a:rPr>
              <a:t>A rhapsody for you and me</a:t>
            </a:r>
          </a:p>
          <a:p>
            <a:pPr marL="0" indent="0">
              <a:buNone/>
            </a:pPr>
            <a:r>
              <a:rPr kumimoji="1" lang="en-US" altLang="ja-JP">
                <a:latin typeface="Arial Black" panose="020B0A04020102020204" pitchFamily="34" charset="0"/>
              </a:rPr>
              <a:t>And every melody is timeless</a:t>
            </a:r>
          </a:p>
          <a:p>
            <a:pPr marL="0" indent="0">
              <a:buNone/>
            </a:pPr>
            <a:r>
              <a:rPr kumimoji="1" lang="en-US" altLang="ja-JP">
                <a:latin typeface="Arial Black" panose="020B0A04020102020204" pitchFamily="34" charset="0"/>
              </a:rPr>
              <a:t>Life was </a:t>
            </a:r>
            <a:r>
              <a:rPr kumimoji="1" lang="en-US" altLang="ja-JP" err="1">
                <a:latin typeface="Arial Black" panose="020B0A04020102020204" pitchFamily="34" charset="0"/>
              </a:rPr>
              <a:t>stringin</a:t>
            </a:r>
            <a:r>
              <a:rPr lang="en-US" altLang="ja-JP">
                <a:latin typeface="Arial Black" panose="020B0A04020102020204" pitchFamily="34" charset="0"/>
              </a:rPr>
              <a:t>’</a:t>
            </a:r>
            <a:r>
              <a:rPr kumimoji="1" lang="en-US" altLang="ja-JP">
                <a:latin typeface="Arial Black" panose="020B0A04020102020204" pitchFamily="34" charset="0"/>
              </a:rPr>
              <a:t> me along</a:t>
            </a:r>
          </a:p>
          <a:p>
            <a:pPr marL="0" indent="0">
              <a:buNone/>
            </a:pPr>
            <a:r>
              <a:rPr kumimoji="1" lang="en-US" altLang="ja-JP">
                <a:latin typeface="Arial Black" panose="020B0A04020102020204" pitchFamily="34" charset="0"/>
              </a:rPr>
              <a:t>Then you came and you cut me loose</a:t>
            </a:r>
          </a:p>
          <a:p>
            <a:pPr marL="0" indent="0">
              <a:buNone/>
            </a:pPr>
            <a:r>
              <a:rPr kumimoji="1" lang="en-US" altLang="ja-JP">
                <a:latin typeface="Arial Black" panose="020B0A04020102020204" pitchFamily="34" charset="0"/>
              </a:rPr>
              <a:t>Was solo, </a:t>
            </a:r>
            <a:r>
              <a:rPr kumimoji="1" lang="en-US" altLang="ja-JP" err="1">
                <a:latin typeface="Arial Black" panose="020B0A04020102020204" pitchFamily="34" charset="0"/>
              </a:rPr>
              <a:t>singin</a:t>
            </a:r>
            <a:r>
              <a:rPr lang="en-US" altLang="ja-JP">
                <a:latin typeface="Arial Black" panose="020B0A04020102020204" pitchFamily="34" charset="0"/>
              </a:rPr>
              <a:t>’</a:t>
            </a:r>
            <a:r>
              <a:rPr kumimoji="1" lang="en-US" altLang="ja-JP">
                <a:latin typeface="Arial Black" panose="020B0A04020102020204" pitchFamily="34" charset="0"/>
              </a:rPr>
              <a:t> on my own</a:t>
            </a:r>
          </a:p>
          <a:p>
            <a:pPr marL="0" indent="0">
              <a:buNone/>
            </a:pPr>
            <a:r>
              <a:rPr kumimoji="1" lang="en-US" altLang="ja-JP">
                <a:latin typeface="Arial Black" panose="020B0A04020102020204" pitchFamily="34" charset="0"/>
              </a:rPr>
              <a:t>Now I can’t find the key without you</a:t>
            </a:r>
            <a:endParaRPr kumimoji="1" lang="ja-JP" altLang="en-US">
              <a:latin typeface="Arial Black" panose="020B0A04020102020204" pitchFamily="34" charset="0"/>
            </a:endParaRP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F2949EC-2FFF-6874-CB61-40B4917090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95440" y="1499017"/>
            <a:ext cx="5496560" cy="46606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kumimoji="1" lang="en-US" altLang="ja-JP"/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kumimoji="1" lang="en-US" altLang="ja-JP"/>
              <a:t>I heard nothing before I met you</a:t>
            </a:r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kumimoji="1" lang="en-US" altLang="ja-JP"/>
              <a:t>melody is beyond time</a:t>
            </a:r>
          </a:p>
          <a:p>
            <a:pPr marL="0" indent="0">
              <a:buNone/>
            </a:pPr>
            <a:r>
              <a:rPr lang="en-US" altLang="ja-JP"/>
              <a:t>I was tied to my life</a:t>
            </a:r>
          </a:p>
          <a:p>
            <a:pPr marL="0" indent="0">
              <a:buNone/>
            </a:pPr>
            <a:r>
              <a:rPr lang="ja-JP" altLang="en-US"/>
              <a:t>→</a:t>
            </a:r>
            <a:r>
              <a:rPr lang="en-US" altLang="ja-JP"/>
              <a:t>thanks to you, I’m free now</a:t>
            </a:r>
          </a:p>
          <a:p>
            <a:pPr marL="0" indent="0">
              <a:buNone/>
            </a:pPr>
            <a:endParaRPr kumimoji="1" lang="en-US" altLang="ja-JP"/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en-US" altLang="ja-JP"/>
              <a:t>You’re necessary for me</a:t>
            </a:r>
            <a:endParaRPr kumimoji="1" lang="en-US" altLang="ja-JP"/>
          </a:p>
          <a:p>
            <a:pPr marL="0" indent="0">
              <a:buNone/>
            </a:pPr>
            <a:endParaRPr kumimoji="1" lang="ja-JP" altLang="en-US"/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DD12F6A-1C3D-A85B-C3EA-F93A60F0A6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40520" y="7112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7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8EB189-569A-514E-3633-E857FD324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164" y="333612"/>
            <a:ext cx="6444932" cy="64019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[Pre-Chorus]</a:t>
            </a:r>
          </a:p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And now your song is on repeat</a:t>
            </a:r>
          </a:p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And I’m dancin</a:t>
            </a:r>
            <a:r>
              <a:rPr lang="en-US" altLang="ja-JP" sz="2600">
                <a:latin typeface="Arial Black" panose="020B0A04020102020204" pitchFamily="34" charset="0"/>
              </a:rPr>
              <a:t>g</a:t>
            </a:r>
            <a:r>
              <a:rPr kumimoji="1" lang="en-US" altLang="ja-JP" sz="2600">
                <a:latin typeface="Arial Black" panose="020B0A04020102020204" pitchFamily="34" charset="0"/>
              </a:rPr>
              <a:t> on to your heartbeat</a:t>
            </a:r>
          </a:p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And when you’re gone, I feel incomplete</a:t>
            </a:r>
          </a:p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So, if you want the truth</a:t>
            </a:r>
          </a:p>
          <a:p>
            <a:pPr marL="0" indent="0">
              <a:buNone/>
            </a:pPr>
            <a:endParaRPr lang="en-US" altLang="ja-JP" sz="260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[Chorus]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I just </a:t>
            </a:r>
            <a:r>
              <a:rPr lang="en-US" altLang="ja-JP" sz="2600" err="1">
                <a:latin typeface="Arial Black" panose="020B0A04020102020204" pitchFamily="34" charset="0"/>
              </a:rPr>
              <a:t>wanna</a:t>
            </a:r>
            <a:r>
              <a:rPr lang="en-US" altLang="ja-JP" sz="2600">
                <a:latin typeface="Arial Black" panose="020B0A04020102020204" pitchFamily="34" charset="0"/>
              </a:rPr>
              <a:t> be part of your symphony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Will you hold me tight and not let go?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Symphony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Like a love song on the radio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Will you hold me tight and not let go?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1605BD3-807F-CFE2-A78C-DB84959CDC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10096" y="3534568"/>
            <a:ext cx="5183188" cy="594582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kumimoji="1" lang="en-US" altLang="ja-JP"/>
          </a:p>
          <a:p>
            <a:pPr marL="0" indent="0">
              <a:buNone/>
            </a:pPr>
            <a:endParaRPr kumimoji="1" lang="ja-JP" altLang="en-US"/>
          </a:p>
        </p:txBody>
      </p:sp>
      <p:pic>
        <p:nvPicPr>
          <p:cNvPr id="1026" name="Picture 2" descr="ソース画像を表示">
            <a:extLst>
              <a:ext uri="{FF2B5EF4-FFF2-40B4-BE49-F238E27FC236}">
                <a16:creationId xmlns:a16="http://schemas.microsoft.com/office/drawing/2014/main" id="{416FDD45-80C7-B766-2581-0E590CDF0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01"/>
          <a:stretch/>
        </p:blipFill>
        <p:spPr bwMode="auto">
          <a:xfrm>
            <a:off x="6929120" y="750171"/>
            <a:ext cx="5262880" cy="383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FBD17E9-A9EA-1262-4BF8-053941FFBA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23636" y="3336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6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12948E-7A74-57B2-219B-696D93AEF05D}"/>
              </a:ext>
            </a:extLst>
          </p:cNvPr>
          <p:cNvSpPr txBox="1"/>
          <p:nvPr/>
        </p:nvSpPr>
        <p:spPr>
          <a:xfrm>
            <a:off x="416560" y="593362"/>
            <a:ext cx="6746240" cy="5813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kumimoji="1" lang="en-US" altLang="ja-JP" sz="2800">
                <a:latin typeface="Arial Black" panose="020B0A04020102020204" pitchFamily="34" charset="0"/>
              </a:rPr>
              <a:t>[Verse 2]</a:t>
            </a:r>
          </a:p>
          <a:p>
            <a:pPr>
              <a:lnSpc>
                <a:spcPts val="4500"/>
              </a:lnSpc>
            </a:pPr>
            <a:r>
              <a:rPr kumimoji="1" lang="en-US" altLang="ja-JP" sz="2800">
                <a:latin typeface="Arial Black" panose="020B0A04020102020204" pitchFamily="34" charset="0"/>
              </a:rPr>
              <a:t>I’m sorry if it’s all too much</a:t>
            </a:r>
          </a:p>
          <a:p>
            <a:pPr>
              <a:lnSpc>
                <a:spcPts val="4500"/>
              </a:lnSpc>
            </a:pPr>
            <a:r>
              <a:rPr kumimoji="1" lang="en-US" altLang="ja-JP" sz="2800">
                <a:latin typeface="Arial Black" panose="020B0A04020102020204" pitchFamily="34" charset="0"/>
              </a:rPr>
              <a:t>Every day you’re here, I’m </a:t>
            </a:r>
            <a:r>
              <a:rPr kumimoji="1" lang="en-US" altLang="ja-JP" sz="2800" err="1">
                <a:latin typeface="Arial Black" panose="020B0A04020102020204" pitchFamily="34" charset="0"/>
              </a:rPr>
              <a:t>healin</a:t>
            </a:r>
            <a:r>
              <a:rPr lang="en-US" altLang="ja-JP" sz="2800">
                <a:latin typeface="Arial Black" panose="020B0A04020102020204" pitchFamily="34" charset="0"/>
              </a:rPr>
              <a:t>’</a:t>
            </a:r>
            <a:endParaRPr kumimoji="1" lang="en-US" altLang="ja-JP" sz="2800">
              <a:latin typeface="Arial Black" panose="020B0A04020102020204" pitchFamily="34" charset="0"/>
            </a:endParaRPr>
          </a:p>
          <a:p>
            <a:pPr>
              <a:lnSpc>
                <a:spcPts val="4500"/>
              </a:lnSpc>
            </a:pPr>
            <a:r>
              <a:rPr kumimoji="1" lang="en-US" altLang="ja-JP" sz="2800">
                <a:latin typeface="Arial Black" panose="020B0A04020102020204" pitchFamily="34" charset="0"/>
              </a:rPr>
              <a:t>And I was </a:t>
            </a:r>
            <a:r>
              <a:rPr kumimoji="1" lang="en-US" altLang="ja-JP" sz="2800" err="1">
                <a:latin typeface="Arial Black" panose="020B0A04020102020204" pitchFamily="34" charset="0"/>
              </a:rPr>
              <a:t>runnin</a:t>
            </a:r>
            <a:r>
              <a:rPr lang="en-US" altLang="ja-JP" sz="2800">
                <a:latin typeface="Arial Black" panose="020B0A04020102020204" pitchFamily="34" charset="0"/>
              </a:rPr>
              <a:t>’</a:t>
            </a:r>
            <a:r>
              <a:rPr kumimoji="1" lang="en-US" altLang="ja-JP" sz="2800">
                <a:latin typeface="Arial Black" panose="020B0A04020102020204" pitchFamily="34" charset="0"/>
              </a:rPr>
              <a:t> </a:t>
            </a:r>
            <a:r>
              <a:rPr kumimoji="1" lang="en-US" altLang="ja-JP" sz="2800" err="1">
                <a:latin typeface="Arial Black" panose="020B0A04020102020204" pitchFamily="34" charset="0"/>
              </a:rPr>
              <a:t>outta</a:t>
            </a:r>
            <a:r>
              <a:rPr kumimoji="1" lang="en-US" altLang="ja-JP" sz="2800">
                <a:latin typeface="Arial Black" panose="020B0A04020102020204" pitchFamily="34" charset="0"/>
              </a:rPr>
              <a:t> luck</a:t>
            </a:r>
          </a:p>
          <a:p>
            <a:pPr>
              <a:lnSpc>
                <a:spcPts val="4500"/>
              </a:lnSpc>
            </a:pPr>
            <a:r>
              <a:rPr kumimoji="1" lang="en-US" altLang="ja-JP" sz="2800">
                <a:latin typeface="Arial Black" panose="020B0A04020102020204" pitchFamily="34" charset="0"/>
              </a:rPr>
              <a:t>I never thought I’d find this </a:t>
            </a:r>
            <a:r>
              <a:rPr kumimoji="1" lang="en-US" altLang="ja-JP" sz="2800" err="1">
                <a:latin typeface="Arial Black" panose="020B0A04020102020204" pitchFamily="34" charset="0"/>
              </a:rPr>
              <a:t>feelin</a:t>
            </a:r>
            <a:r>
              <a:rPr lang="en-US" altLang="ja-JP" sz="2800">
                <a:latin typeface="Arial Black" panose="020B0A04020102020204" pitchFamily="34" charset="0"/>
              </a:rPr>
              <a:t>’</a:t>
            </a:r>
            <a:endParaRPr kumimoji="1" lang="en-US" altLang="ja-JP" sz="2800">
              <a:latin typeface="Arial Black" panose="020B0A04020102020204" pitchFamily="34" charset="0"/>
            </a:endParaRPr>
          </a:p>
          <a:p>
            <a:pPr>
              <a:lnSpc>
                <a:spcPts val="4500"/>
              </a:lnSpc>
            </a:pPr>
            <a:r>
              <a:rPr lang="en-US" altLang="ja-JP" sz="2800" err="1">
                <a:latin typeface="Arial Black" panose="020B0A04020102020204" pitchFamily="34" charset="0"/>
              </a:rPr>
              <a:t>‘</a:t>
            </a:r>
            <a:r>
              <a:rPr kumimoji="1" lang="en-US" altLang="ja-JP" sz="2800" err="1">
                <a:latin typeface="Arial Black" panose="020B0A04020102020204" pitchFamily="34" charset="0"/>
              </a:rPr>
              <a:t>Cause</a:t>
            </a:r>
            <a:r>
              <a:rPr kumimoji="1" lang="en-US" altLang="ja-JP" sz="2800">
                <a:latin typeface="Arial Black" panose="020B0A04020102020204" pitchFamily="34" charset="0"/>
              </a:rPr>
              <a:t> I’ve been </a:t>
            </a:r>
            <a:r>
              <a:rPr kumimoji="1" lang="en-US" altLang="ja-JP" sz="2800" err="1">
                <a:latin typeface="Arial Black" panose="020B0A04020102020204" pitchFamily="34" charset="0"/>
              </a:rPr>
              <a:t>hearin</a:t>
            </a:r>
            <a:r>
              <a:rPr lang="en-US" altLang="ja-JP" sz="2800">
                <a:latin typeface="Arial Black" panose="020B0A04020102020204" pitchFamily="34" charset="0"/>
              </a:rPr>
              <a:t>’</a:t>
            </a:r>
            <a:r>
              <a:rPr kumimoji="1" lang="en-US" altLang="ja-JP" sz="2800">
                <a:latin typeface="Arial Black" panose="020B0A04020102020204" pitchFamily="34" charset="0"/>
              </a:rPr>
              <a:t> symphonies</a:t>
            </a:r>
          </a:p>
          <a:p>
            <a:pPr>
              <a:lnSpc>
                <a:spcPts val="4500"/>
              </a:lnSpc>
            </a:pPr>
            <a:r>
              <a:rPr kumimoji="1" lang="en-US" altLang="ja-JP" sz="2800">
                <a:latin typeface="Arial Black" panose="020B0A04020102020204" pitchFamily="34" charset="0"/>
              </a:rPr>
              <a:t>Before all I heard was silence</a:t>
            </a:r>
          </a:p>
          <a:p>
            <a:pPr>
              <a:lnSpc>
                <a:spcPts val="4500"/>
              </a:lnSpc>
            </a:pPr>
            <a:r>
              <a:rPr kumimoji="1" lang="en-US" altLang="ja-JP" sz="2800">
                <a:latin typeface="Arial Black" panose="020B0A04020102020204" pitchFamily="34" charset="0"/>
              </a:rPr>
              <a:t>A rhapsody for you and me</a:t>
            </a:r>
          </a:p>
          <a:p>
            <a:pPr>
              <a:lnSpc>
                <a:spcPts val="4500"/>
              </a:lnSpc>
            </a:pPr>
            <a:r>
              <a:rPr kumimoji="1" lang="en-US" altLang="ja-JP" sz="2800">
                <a:latin typeface="Arial Black" panose="020B0A04020102020204" pitchFamily="34" charset="0"/>
              </a:rPr>
              <a:t>And every melody is timeless</a:t>
            </a:r>
            <a:endParaRPr kumimoji="1" lang="ja-JP" altLang="en-US" sz="2800">
              <a:latin typeface="Arial Black" panose="020B0A040201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2DC2DE7-32E3-C6F8-F23C-CBD3CB929C83}"/>
              </a:ext>
            </a:extLst>
          </p:cNvPr>
          <p:cNvSpPr txBox="1"/>
          <p:nvPr/>
        </p:nvSpPr>
        <p:spPr>
          <a:xfrm>
            <a:off x="7162800" y="890047"/>
            <a:ext cx="5140960" cy="374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100"/>
              </a:lnSpc>
            </a:pPr>
            <a:r>
              <a:rPr kumimoji="1" lang="en-US" altLang="ja-JP" sz="2800"/>
              <a:t>I’m sorry if my love is too heavy</a:t>
            </a:r>
          </a:p>
          <a:p>
            <a:pPr>
              <a:lnSpc>
                <a:spcPts val="4100"/>
              </a:lnSpc>
            </a:pPr>
            <a:endParaRPr lang="en-US" altLang="ja-JP" sz="2800"/>
          </a:p>
          <a:p>
            <a:pPr>
              <a:lnSpc>
                <a:spcPts val="4100"/>
              </a:lnSpc>
            </a:pPr>
            <a:r>
              <a:rPr kumimoji="1" lang="en-US" altLang="ja-JP" sz="2800"/>
              <a:t>I’m out of luck</a:t>
            </a:r>
          </a:p>
          <a:p>
            <a:pPr>
              <a:lnSpc>
                <a:spcPts val="4100"/>
              </a:lnSpc>
            </a:pPr>
            <a:endParaRPr lang="en-US" altLang="ja-JP" sz="2800"/>
          </a:p>
          <a:p>
            <a:pPr>
              <a:lnSpc>
                <a:spcPts val="4100"/>
              </a:lnSpc>
            </a:pPr>
            <a:r>
              <a:rPr lang="en-US" altLang="ja-JP" sz="2800"/>
              <a:t>Because we’ve been together</a:t>
            </a:r>
          </a:p>
          <a:p>
            <a:pPr>
              <a:lnSpc>
                <a:spcPts val="4100"/>
              </a:lnSpc>
            </a:pPr>
            <a:endParaRPr kumimoji="1" lang="ja-JP" altLang="en-US" sz="2800"/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BBE1567-8D5B-574F-8FC6-BC7350269A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50320" y="33530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6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8EB189-569A-514E-3633-E857FD324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164" y="333612"/>
            <a:ext cx="6444932" cy="64019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[Pre-Chorus]</a:t>
            </a:r>
          </a:p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And now your song is on repeat</a:t>
            </a:r>
          </a:p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And I’m dancin</a:t>
            </a:r>
            <a:r>
              <a:rPr lang="en-US" altLang="ja-JP" sz="2600">
                <a:latin typeface="Arial Black" panose="020B0A04020102020204" pitchFamily="34" charset="0"/>
              </a:rPr>
              <a:t>g</a:t>
            </a:r>
            <a:r>
              <a:rPr kumimoji="1" lang="en-US" altLang="ja-JP" sz="2600">
                <a:latin typeface="Arial Black" panose="020B0A04020102020204" pitchFamily="34" charset="0"/>
              </a:rPr>
              <a:t> on to your heartbeat</a:t>
            </a:r>
          </a:p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And when you’re gone, I feel incomplete</a:t>
            </a:r>
          </a:p>
          <a:p>
            <a:pPr marL="0" indent="0">
              <a:buNone/>
            </a:pPr>
            <a:r>
              <a:rPr kumimoji="1" lang="en-US" altLang="ja-JP" sz="2600">
                <a:latin typeface="Arial Black" panose="020B0A04020102020204" pitchFamily="34" charset="0"/>
              </a:rPr>
              <a:t>So, if you want the truth</a:t>
            </a:r>
          </a:p>
          <a:p>
            <a:pPr marL="0" indent="0">
              <a:buNone/>
            </a:pPr>
            <a:endParaRPr lang="en-US" altLang="ja-JP" sz="260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[Chorus]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I just </a:t>
            </a:r>
            <a:r>
              <a:rPr lang="en-US" altLang="ja-JP" sz="2600" err="1">
                <a:latin typeface="Arial Black" panose="020B0A04020102020204" pitchFamily="34" charset="0"/>
              </a:rPr>
              <a:t>wanna</a:t>
            </a:r>
            <a:r>
              <a:rPr lang="en-US" altLang="ja-JP" sz="2600">
                <a:latin typeface="Arial Black" panose="020B0A04020102020204" pitchFamily="34" charset="0"/>
              </a:rPr>
              <a:t> be part of your symphony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Will you hold me tight and not let go?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Symphony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Like a love song on the radio</a:t>
            </a:r>
          </a:p>
          <a:p>
            <a:pPr marL="0" indent="0">
              <a:buNone/>
            </a:pPr>
            <a:r>
              <a:rPr lang="en-US" altLang="ja-JP" sz="2600">
                <a:latin typeface="Arial Black" panose="020B0A04020102020204" pitchFamily="34" charset="0"/>
              </a:rPr>
              <a:t>Will you hold me tight and not let go?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1605BD3-807F-CFE2-A78C-DB84959CDC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10096" y="3534568"/>
            <a:ext cx="5183188" cy="594582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kumimoji="1" lang="en-US" altLang="ja-JP"/>
          </a:p>
          <a:p>
            <a:pPr marL="0" indent="0">
              <a:buNone/>
            </a:pPr>
            <a:endParaRPr kumimoji="1" lang="ja-JP" altLang="en-US"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11588EC-C888-53E5-D692-39C730B664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19840" y="238760"/>
            <a:ext cx="406400" cy="406400"/>
          </a:xfrm>
          <a:prstGeom prst="rect">
            <a:avLst/>
          </a:prstGeom>
        </p:spPr>
      </p:pic>
      <p:pic>
        <p:nvPicPr>
          <p:cNvPr id="3074" name="Picture 2" descr="ソース画像を表示">
            <a:extLst>
              <a:ext uri="{FF2B5EF4-FFF2-40B4-BE49-F238E27FC236}">
                <a16:creationId xmlns:a16="http://schemas.microsoft.com/office/drawing/2014/main" id="{AFFAB6A3-623D-EEEF-46BC-7E8FD91E3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12" y="1323604"/>
            <a:ext cx="5161144" cy="421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07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9B8DCF-627F-BAFB-9692-10429D1AC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fr-FR" sz="6600" dirty="0" err="1">
                <a:latin typeface="Garamond" panose="02020404030301010803" pitchFamily="18" charset="0"/>
              </a:rPr>
              <a:t>Symphony</a:t>
            </a:r>
            <a:endParaRPr kumimoji="1" lang="fr-FR" sz="6600" dirty="0">
              <a:latin typeface="Garamond" panose="02020404030301010803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8B0E65-3AE4-B938-9FC7-3D4CC1682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/>
              <a:t>・</a:t>
            </a:r>
            <a:r>
              <a:rPr kumimoji="1" lang="fr-FR" dirty="0" err="1"/>
              <a:t>Released</a:t>
            </a:r>
            <a:r>
              <a:rPr kumimoji="1" lang="fr-FR" dirty="0"/>
              <a:t> in 2017</a:t>
            </a:r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fr-FR" altLang="ja-JP" dirty="0"/>
              <a:t>T</a:t>
            </a:r>
            <a:r>
              <a:rPr lang="fr-FR" dirty="0"/>
              <a:t>he top of the UK chart</a:t>
            </a:r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fr-FR" dirty="0" err="1"/>
              <a:t>Featuring</a:t>
            </a:r>
            <a:r>
              <a:rPr lang="fr-FR" dirty="0"/>
              <a:t> Zara Larsson </a:t>
            </a:r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7DED8BE1-33B0-E0DB-4D23-ACBAB715CA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8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88"/>
    </mc:Choice>
    <mc:Fallback xmlns="">
      <p:transition spd="slow" advTm="18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87BC63-694E-BD9A-9D38-DF8BAC6F8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8392" y="288236"/>
            <a:ext cx="10515600" cy="76890"/>
          </a:xfrm>
        </p:spPr>
        <p:txBody>
          <a:bodyPr>
            <a:normAutofit fontScale="90000"/>
          </a:bodyPr>
          <a:lstStyle/>
          <a:p>
            <a:endParaRPr kumimoji="1" lang="fr-FR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20B777-E578-5549-905D-EB72C5977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7" y="386038"/>
            <a:ext cx="5403574" cy="6085923"/>
          </a:xfrm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[Verse 1]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I've been </a:t>
            </a:r>
            <a:r>
              <a:rPr lang="en-US" altLang="ja-JP" sz="1800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hearin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symphonies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Before, all I heard was silence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 rhapsody for you and me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every melody is timeless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Life was </a:t>
            </a:r>
            <a:r>
              <a:rPr lang="en-US" altLang="ja-JP" sz="1800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stringin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me along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Then you came and you cut me loose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Was solo, </a:t>
            </a:r>
            <a:r>
              <a:rPr lang="en-US" altLang="ja-JP" sz="1800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singin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on my own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Now I can't find the key without you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[Pre-Chorus]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now your song is on repeat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I'm </a:t>
            </a:r>
            <a:r>
              <a:rPr lang="en-US" altLang="ja-JP" sz="1800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dancin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on to your heartbeat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when you're gone, I feel incomplete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So, if you want the truth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[Chorus]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I just </a:t>
            </a:r>
            <a:r>
              <a:rPr lang="en-US" altLang="ja-JP" sz="1800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wanna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be part of your symphony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Will you hold me tight and not let go?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Symphony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Like a love song on the radio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Will you hold me tight and not let go?</a:t>
            </a:r>
            <a:endParaRPr kumimoji="1" lang="en-US" sz="1800" dirty="0">
              <a:solidFill>
                <a:srgbClr val="000000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E9D1C14-6A96-E9D0-C341-3D06F2B47E9E}"/>
              </a:ext>
            </a:extLst>
          </p:cNvPr>
          <p:cNvSpPr txBox="1"/>
          <p:nvPr/>
        </p:nvSpPr>
        <p:spPr>
          <a:xfrm>
            <a:off x="6119195" y="386038"/>
            <a:ext cx="4948029" cy="5010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[Verse 2]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I'm sorry if it's all too much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Every day you're here, I'm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healin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’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I was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runnin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outta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luck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I never thought I'd find this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feelin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’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'Cause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I've been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hearin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symphonies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Before all I heard was silence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 rhapsody for you and me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every melody is timeless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[Pre-Chorus] [Chorus]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[Interlude]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Ah, ah, ah, ah-ah-ah, ah, ah, ah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Ah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, ah, ah, ah-ah-ah, ah, ah, ah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[Pre-Chorus] [Chorus]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Like a love song on the radio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Will you hold me tight and not let go?</a:t>
            </a:r>
            <a:endParaRPr kumimoji="1" lang="fr-FR" dirty="0"/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CA264E73-C319-98ED-8100-F41B6C4498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8857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8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31"/>
    </mc:Choice>
    <mc:Fallback xmlns="">
      <p:transition spd="slow" advTm="6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9B64FF1-19EC-9D7B-336A-661E68CAEB31}"/>
              </a:ext>
            </a:extLst>
          </p:cNvPr>
          <p:cNvPicPr/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3023" r="8929" b="13185"/>
          <a:stretch>
            <a:fillRect/>
          </a:stretch>
        </p:blipFill>
        <p:spPr bwMode="auto">
          <a:xfrm>
            <a:off x="0" y="1"/>
            <a:ext cx="123571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32E20DA-51D1-E40E-CF8C-97E6064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fr-FR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BC415C-31D1-4A8A-7D89-49F9B726A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300" y="1027906"/>
            <a:ext cx="10096500" cy="452437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5400" b="1" dirty="0" err="1">
                <a:solidFill>
                  <a:schemeClr val="bg1"/>
                </a:solidFill>
              </a:rPr>
              <a:t>It’s</a:t>
            </a:r>
            <a:r>
              <a:rPr lang="fr-FR" sz="5400" b="1" dirty="0">
                <a:solidFill>
                  <a:schemeClr val="bg1"/>
                </a:solidFill>
              </a:rPr>
              <a:t> a love </a:t>
            </a:r>
            <a:r>
              <a:rPr lang="fr-FR" sz="5400" b="1" dirty="0" err="1">
                <a:solidFill>
                  <a:schemeClr val="bg1"/>
                </a:solidFill>
              </a:rPr>
              <a:t>song</a:t>
            </a:r>
            <a:r>
              <a:rPr lang="fr-FR" sz="5400" b="1" dirty="0">
                <a:solidFill>
                  <a:schemeClr val="bg1"/>
                </a:solidFill>
              </a:rPr>
              <a:t> </a:t>
            </a:r>
            <a:r>
              <a:rPr lang="fr-FR" sz="5400" b="1" dirty="0" err="1">
                <a:solidFill>
                  <a:schemeClr val="bg1"/>
                </a:solidFill>
              </a:rPr>
              <a:t>telling</a:t>
            </a:r>
            <a:r>
              <a:rPr lang="fr-FR" sz="5400" b="1" dirty="0">
                <a:solidFill>
                  <a:schemeClr val="bg1"/>
                </a:solidFill>
              </a:rPr>
              <a:t> love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5400" b="1" dirty="0">
                <a:solidFill>
                  <a:schemeClr val="bg1"/>
                </a:solidFill>
              </a:rPr>
              <a:t> to a </a:t>
            </a:r>
            <a:r>
              <a:rPr lang="fr-FR" sz="5400" b="1" dirty="0" err="1">
                <a:solidFill>
                  <a:schemeClr val="bg1"/>
                </a:solidFill>
              </a:rPr>
              <a:t>precious</a:t>
            </a:r>
            <a:r>
              <a:rPr lang="fr-FR" sz="5400" b="1" dirty="0">
                <a:solidFill>
                  <a:schemeClr val="bg1"/>
                </a:solidFill>
              </a:rPr>
              <a:t> </a:t>
            </a:r>
            <a:r>
              <a:rPr lang="fr-FR" sz="5400" b="1" dirty="0" err="1">
                <a:solidFill>
                  <a:schemeClr val="bg1"/>
                </a:solidFill>
              </a:rPr>
              <a:t>person</a:t>
            </a:r>
            <a:endParaRPr lang="fr-FR" sz="5400" b="1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fr-FR" sz="5400" b="1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kumimoji="1" lang="fr-FR" sz="5400" b="1" dirty="0" err="1">
                <a:solidFill>
                  <a:schemeClr val="bg1"/>
                </a:solidFill>
              </a:rPr>
              <a:t>They</a:t>
            </a:r>
            <a:r>
              <a:rPr kumimoji="1" lang="fr-FR" sz="5400" b="1" dirty="0">
                <a:solidFill>
                  <a:schemeClr val="bg1"/>
                </a:solidFill>
              </a:rPr>
              <a:t> express the feeling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5400" b="1" dirty="0">
                <a:solidFill>
                  <a:schemeClr val="bg1"/>
                </a:solidFill>
              </a:rPr>
              <a:t> </a:t>
            </a:r>
            <a:r>
              <a:rPr kumimoji="1" lang="fr-FR" sz="5400" b="1" dirty="0">
                <a:solidFill>
                  <a:schemeClr val="bg1"/>
                </a:solidFill>
              </a:rPr>
              <a:t>by </a:t>
            </a:r>
            <a:r>
              <a:rPr kumimoji="1" lang="fr-FR" sz="5400" b="1" dirty="0" err="1">
                <a:solidFill>
                  <a:schemeClr val="bg1"/>
                </a:solidFill>
              </a:rPr>
              <a:t>using</a:t>
            </a:r>
            <a:r>
              <a:rPr kumimoji="1" lang="fr-FR" sz="5400" b="1" dirty="0">
                <a:solidFill>
                  <a:schemeClr val="bg1"/>
                </a:solidFill>
              </a:rPr>
              <a:t> musical </a:t>
            </a:r>
            <a:r>
              <a:rPr kumimoji="1" lang="fr-FR" sz="5400" b="1" dirty="0" err="1">
                <a:solidFill>
                  <a:schemeClr val="bg1"/>
                </a:solidFill>
              </a:rPr>
              <a:t>words</a:t>
            </a:r>
            <a:endParaRPr kumimoji="1" lang="fr-FR" sz="5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kumimoji="1" lang="fr-FR" sz="5400" dirty="0"/>
          </a:p>
        </p:txBody>
      </p:sp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D08AB538-09A8-C15C-6921-C518FBE99B7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051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65"/>
    </mc:Choice>
    <mc:Fallback xmlns="">
      <p:transition spd="slow" advTm="15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87BC63-694E-BD9A-9D38-DF8BAC6F8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288236"/>
            <a:ext cx="10515600" cy="76890"/>
          </a:xfrm>
        </p:spPr>
        <p:txBody>
          <a:bodyPr>
            <a:normAutofit fontScale="90000"/>
          </a:bodyPr>
          <a:lstStyle/>
          <a:p>
            <a:endParaRPr kumimoji="1" lang="fr-FR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20B777-E578-5549-905D-EB72C5977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7" y="386038"/>
            <a:ext cx="5403574" cy="6085923"/>
          </a:xfrm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[Verse 1]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I've been </a:t>
            </a:r>
            <a:r>
              <a:rPr lang="en-US" altLang="ja-JP" sz="1800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hearin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</a:t>
            </a:r>
            <a:r>
              <a:rPr lang="en-US" altLang="ja-JP" sz="1800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symphonies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Before, all I heard was silence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 </a:t>
            </a:r>
            <a:r>
              <a:rPr lang="en-US" altLang="ja-JP" sz="1800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rhapsody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for you and me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every </a:t>
            </a:r>
            <a:r>
              <a:rPr lang="en-US" altLang="ja-JP" sz="1800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melody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is timeless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Life was </a:t>
            </a:r>
            <a:r>
              <a:rPr lang="en-US" altLang="ja-JP" sz="1800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stringin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me along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Then you came and you cut me loose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Was </a:t>
            </a:r>
            <a:r>
              <a:rPr lang="en-US" altLang="ja-JP" sz="1800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solo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, </a:t>
            </a:r>
            <a:r>
              <a:rPr lang="en-US" altLang="ja-JP" sz="1800" b="0" i="0" dirty="0" err="1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singin</a:t>
            </a:r>
            <a:r>
              <a:rPr lang="en-US" altLang="ja-JP" sz="1800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on my own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Now I can't find the key without you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[Pre-Chorus]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now your song is on repeat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I'm </a:t>
            </a:r>
            <a:r>
              <a:rPr lang="en-US" altLang="ja-JP" sz="1800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dancin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on to your heartbeat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when you're gone, I feel incomplete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So, if you want the truth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[Chorus]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I just </a:t>
            </a:r>
            <a:r>
              <a:rPr lang="en-US" altLang="ja-JP" sz="1800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wanna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be part of your </a:t>
            </a:r>
            <a:r>
              <a:rPr lang="en-US" altLang="ja-JP" sz="1800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symphony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Will you hold me tight and not let go?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Symphony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Like a </a:t>
            </a:r>
            <a:r>
              <a:rPr lang="en-US" altLang="ja-JP" sz="1800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love song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on the </a:t>
            </a:r>
            <a:r>
              <a:rPr lang="en-US" altLang="ja-JP" sz="1800" b="0" i="0" dirty="0"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radio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18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Will you hold me tight and not let go?</a:t>
            </a:r>
            <a:endParaRPr kumimoji="1" lang="en-US" sz="1800" dirty="0">
              <a:solidFill>
                <a:srgbClr val="000000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E9D1C14-6A96-E9D0-C341-3D06F2B47E9E}"/>
              </a:ext>
            </a:extLst>
          </p:cNvPr>
          <p:cNvSpPr txBox="1"/>
          <p:nvPr/>
        </p:nvSpPr>
        <p:spPr>
          <a:xfrm>
            <a:off x="6119195" y="386038"/>
            <a:ext cx="4948029" cy="5010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[Verse 2]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I'm sorry if it's all too much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Every day you're here, I'm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healin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’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I was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runnin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outta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luck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I never thought I'd find this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feelin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’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'Cause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I've been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hearin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' symphonies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Before all I heard was silence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 </a:t>
            </a:r>
            <a:r>
              <a:rPr lang="en-US" altLang="ja-JP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rhapsody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for you and me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And every </a:t>
            </a:r>
            <a:r>
              <a:rPr lang="en-US" altLang="ja-JP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melody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is timeless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[Pre-Chorus] [Chorus]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[Interlude]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Ah, ah, ah, ah-ah-ah, ah, ah, ah </a:t>
            </a:r>
            <a:r>
              <a:rPr lang="en-US" altLang="ja-JP" b="0" i="0" dirty="0" err="1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Ah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, ah, ah, ah-ah-ah, ah, ah, ah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[Pre-Chorus] [Chorus]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Like a </a:t>
            </a:r>
            <a:r>
              <a:rPr lang="en-US" altLang="ja-JP" b="0" i="0" dirty="0">
                <a:solidFill>
                  <a:srgbClr val="FF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love song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 on the radio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" panose="020B0604030504040204" pitchFamily="50" charset="-128"/>
              </a:rPr>
              <a:t>Will you hold me tight and not let go?</a:t>
            </a:r>
            <a:endParaRPr kumimoji="1" lang="fr-FR" dirty="0"/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622C35F1-31B2-2701-1348-C016C0C232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3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7"/>
    </mc:Choice>
    <mc:Fallback xmlns="">
      <p:transition spd="slow" advTm="5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思考の吹き出し: 雲形 8">
            <a:extLst>
              <a:ext uri="{FF2B5EF4-FFF2-40B4-BE49-F238E27FC236}">
                <a16:creationId xmlns:a16="http://schemas.microsoft.com/office/drawing/2014/main" id="{DCA245F4-88F2-5314-4960-BB6600ACB779}"/>
              </a:ext>
            </a:extLst>
          </p:cNvPr>
          <p:cNvSpPr/>
          <p:nvPr/>
        </p:nvSpPr>
        <p:spPr>
          <a:xfrm>
            <a:off x="5600700" y="3098800"/>
            <a:ext cx="6070600" cy="3019425"/>
          </a:xfrm>
          <a:prstGeom prst="cloudCallout">
            <a:avLst>
              <a:gd name="adj1" fmla="val 50970"/>
              <a:gd name="adj2" fmla="val 61059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fr-FR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5ADC4D8-CCAE-A15D-80C7-C192311D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5575"/>
          </a:xfrm>
        </p:spPr>
        <p:txBody>
          <a:bodyPr>
            <a:normAutofit fontScale="90000"/>
          </a:bodyPr>
          <a:lstStyle/>
          <a:p>
            <a:endParaRPr kumimoji="1" lang="fr-FR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E9792E-042A-A975-0DC2-8E4175344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0" y="228600"/>
            <a:ext cx="10515600" cy="5753100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[Verse 1]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I've been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hearin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'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symphonies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Before, all I heard was silence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A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rhapsody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 for you and me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And every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melody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 is timeless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Life was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stringin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' me along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Then you came and you cut me loose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Was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solo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,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singin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'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 on my own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Now I can't find the key without you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[Pre-Chorus]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And now your song is on repeat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And I'm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dancin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' on to your heartbeat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And when you're gone, I feel incomplete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So, if you want the truth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[Chorus]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I just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wanna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 be part of your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symphony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Will you hold me tight and not let go?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Symphony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Like a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love song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 on the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radio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50" charset="-128"/>
                <a:ea typeface="Meiryo" panose="020B0604030504040204" pitchFamily="50" charset="-128"/>
                <a:cs typeface="+mn-cs"/>
              </a:rPr>
              <a:t>Will you hold me tight and not let go?</a:t>
            </a:r>
          </a:p>
          <a:p>
            <a:pPr marL="0" indent="0">
              <a:lnSpc>
                <a:spcPct val="70000"/>
              </a:lnSpc>
              <a:buNone/>
            </a:pPr>
            <a:endParaRPr lang="en-US" altLang="ja-JP" sz="1800" b="0" i="0" dirty="0">
              <a:solidFill>
                <a:srgbClr val="000000"/>
              </a:solidFill>
              <a:effectLst/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C748A9A-3AF0-0C1F-0A14-7D0F57CAF053}"/>
              </a:ext>
            </a:extLst>
          </p:cNvPr>
          <p:cNvSpPr txBox="1"/>
          <p:nvPr/>
        </p:nvSpPr>
        <p:spPr>
          <a:xfrm>
            <a:off x="6388100" y="3543300"/>
            <a:ext cx="64135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ja-JP" sz="2800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symphony</a:t>
            </a:r>
            <a:r>
              <a:rPr lang="fr-FR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fr-FR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=</a:t>
            </a:r>
          </a:p>
          <a:p>
            <a:r>
              <a:rPr lang="fr-FR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s</a:t>
            </a:r>
            <a:r>
              <a:rPr lang="fr-FR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haring </a:t>
            </a:r>
            <a:r>
              <a:rPr lang="fr-FR" altLang="ja-JP" sz="2800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same</a:t>
            </a:r>
            <a:r>
              <a:rPr lang="fr-FR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time </a:t>
            </a:r>
            <a:r>
              <a:rPr lang="fr-FR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</a:p>
          <a:p>
            <a:r>
              <a:rPr lang="fr-FR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solo = s</a:t>
            </a:r>
            <a:r>
              <a:rPr lang="fr-FR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olitude</a:t>
            </a:r>
            <a:endParaRPr lang="fr-FR" sz="28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fr-FR" altLang="ja-JP" sz="2800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rhapsody</a:t>
            </a:r>
            <a:r>
              <a:rPr kumimoji="1" lang="fr-FR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fr-FR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= love</a:t>
            </a:r>
          </a:p>
          <a:p>
            <a:endParaRPr kumimoji="1" lang="fr-FR" dirty="0"/>
          </a:p>
        </p:txBody>
      </p:sp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3EF185F4-5700-B545-2994-B5E59E713D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8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86"/>
    </mc:Choice>
    <mc:Fallback xmlns="">
      <p:transition spd="slow" advTm="21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07E600-F021-5E55-BBC7-B89C03386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540" y="337764"/>
            <a:ext cx="10515600" cy="1325563"/>
          </a:xfrm>
        </p:spPr>
        <p:txBody>
          <a:bodyPr>
            <a:normAutofit/>
          </a:bodyPr>
          <a:lstStyle/>
          <a:p>
            <a:r>
              <a:rPr kumimoji="1" lang="fr-FR" altLang="ja-JP" sz="5400" b="1" u="sng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Music </a:t>
            </a:r>
            <a:r>
              <a:rPr kumimoji="1" lang="fr-FR" altLang="ja-JP" sz="5400" b="1" u="sng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Video</a:t>
            </a:r>
            <a:endParaRPr kumimoji="1" lang="fr-FR" sz="5400" b="1" u="sng" dirty="0">
              <a:latin typeface="Arial Black" panose="020B0A04020102020204" pitchFamily="34" charset="0"/>
            </a:endParaRP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F0359F53-FE48-EFC0-DA6A-4F23C2CA8A1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9" t="-290" r="12885" b="1"/>
          <a:stretch/>
        </p:blipFill>
        <p:spPr bwMode="auto">
          <a:xfrm>
            <a:off x="6673942" y="2165411"/>
            <a:ext cx="4767837" cy="322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702BDA8-D606-3C20-AF1D-88A3BBA4B594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9" r="21657"/>
          <a:stretch/>
        </p:blipFill>
        <p:spPr bwMode="auto">
          <a:xfrm>
            <a:off x="908143" y="2165411"/>
            <a:ext cx="4767837" cy="322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オーディオ 3">
            <a:hlinkClick r:id="" action="ppaction://media"/>
            <a:extLst>
              <a:ext uri="{FF2B5EF4-FFF2-40B4-BE49-F238E27FC236}">
                <a16:creationId xmlns:a16="http://schemas.microsoft.com/office/drawing/2014/main" id="{2C43FCC6-AC11-5861-05DC-32F3BADA8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8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68"/>
    </mc:Choice>
    <mc:Fallback xmlns="">
      <p:transition spd="slow" advTm="119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55F861-7820-A162-2394-96034F117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fr-FR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0292190A-6484-9313-1D52-12E61D4D45E2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7" t="952" r="20089"/>
          <a:stretch/>
        </p:blipFill>
        <p:spPr bwMode="auto">
          <a:xfrm>
            <a:off x="0" y="11113"/>
            <a:ext cx="6007100" cy="341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957DD6-18FB-5FB0-A776-D5F70CD265B5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00" y="3440112"/>
            <a:ext cx="6184900" cy="341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8B645A66-A9ED-FD20-A535-372EF0E49D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6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65"/>
    </mc:Choice>
    <mc:Fallback xmlns="">
      <p:transition spd="slow" advTm="12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C97A3-31F8-0D76-83CA-F1711C7D1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fr-FR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4FF6481-E358-51CB-D30C-A764E069E5F5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t="-852" r="6036" b="852"/>
          <a:stretch/>
        </p:blipFill>
        <p:spPr bwMode="auto">
          <a:xfrm>
            <a:off x="1" y="1690687"/>
            <a:ext cx="6096000" cy="3247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9F55A8F4-06CE-A60A-4CF1-DA260FFFC7E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90687"/>
            <a:ext cx="6096000" cy="3247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4899BE7E-CF21-5661-C1A0-4109790536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9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20"/>
    </mc:Choice>
    <mc:Fallback xmlns="">
      <p:transition spd="slow" advTm="15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CC1FB2-4BDC-9D06-802F-0E7AFC2E8B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Quiz</a:t>
            </a:r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597A3BE-5D9E-8596-96EF-1210206A17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451D286-B4B0-20FB-492E-741E9D5AC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0" y="514350"/>
            <a:ext cx="6350000" cy="58293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2145C50-9A4C-60A0-A0D6-07CDBEFFAFC3}"/>
              </a:ext>
            </a:extLst>
          </p:cNvPr>
          <p:cNvSpPr txBox="1"/>
          <p:nvPr/>
        </p:nvSpPr>
        <p:spPr>
          <a:xfrm>
            <a:off x="-2038350" y="4476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535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AE5569-FD5C-C6BE-3EAE-5FCC44687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Quiz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826325-1B05-BB35-82A9-06BA11CE1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850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sz="3600" dirty="0"/>
              <a:t>About</a:t>
            </a:r>
            <a:r>
              <a:rPr kumimoji="1" lang="en-US" altLang="ja-JP" dirty="0"/>
              <a:t> </a:t>
            </a:r>
            <a:r>
              <a:rPr kumimoji="1" lang="en-US" altLang="ja-JP" sz="3600" dirty="0"/>
              <a:t>the</a:t>
            </a:r>
            <a:r>
              <a:rPr kumimoji="1" lang="en-US" altLang="ja-JP" dirty="0"/>
              <a:t> </a:t>
            </a:r>
            <a:r>
              <a:rPr kumimoji="1" lang="en-US" altLang="ja-JP" sz="3600" dirty="0">
                <a:solidFill>
                  <a:srgbClr val="00B050"/>
                </a:solidFill>
              </a:rPr>
              <a:t>band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   </a:t>
            </a:r>
            <a:r>
              <a:rPr kumimoji="1" lang="ja-JP" altLang="en-US"/>
              <a:t>・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How</a:t>
            </a:r>
            <a:r>
              <a:rPr kumimoji="1" lang="ja-JP" altLang="en-US"/>
              <a:t> </a:t>
            </a:r>
            <a:r>
              <a:rPr kumimoji="1" lang="en-US" altLang="ja-JP" sz="3200" dirty="0"/>
              <a:t>many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times</a:t>
            </a:r>
            <a:r>
              <a:rPr kumimoji="1" lang="en-US" altLang="ja-JP" dirty="0"/>
              <a:t> </a:t>
            </a:r>
            <a:r>
              <a:rPr lang="en-US" altLang="ja-JP" sz="3200" dirty="0"/>
              <a:t>did</a:t>
            </a:r>
            <a:r>
              <a:rPr kumimoji="1" lang="en-US" altLang="ja-JP" sz="3200" dirty="0"/>
              <a:t> they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get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number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1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hits</a:t>
            </a:r>
            <a:r>
              <a:rPr kumimoji="1" lang="en-US" altLang="ja-JP" dirty="0"/>
              <a:t> </a:t>
            </a:r>
            <a:r>
              <a:rPr lang="en-US" altLang="ja-JP" sz="3200" dirty="0"/>
              <a:t>i</a:t>
            </a:r>
            <a:r>
              <a:rPr kumimoji="1" lang="en-US" altLang="ja-JP" sz="3200" dirty="0"/>
              <a:t>n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the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UK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Single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Chart</a:t>
            </a:r>
            <a:r>
              <a:rPr kumimoji="1" lang="ja-JP" altLang="en-US" sz="3200"/>
              <a:t>？</a:t>
            </a:r>
            <a:endParaRPr kumimoji="1"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  1,once    2, twice   3, four times.  4, seven times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F553801-D5F4-9FD1-4B39-2942279A3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0"/>
            <a:ext cx="7772400" cy="23838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782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AE5569-FD5C-C6BE-3EAE-5FCC44687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Quiz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826325-1B05-BB35-82A9-06BA11CE1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850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sz="3600" dirty="0"/>
              <a:t>About</a:t>
            </a:r>
            <a:r>
              <a:rPr kumimoji="1" lang="en-US" altLang="ja-JP" dirty="0"/>
              <a:t> </a:t>
            </a:r>
            <a:r>
              <a:rPr kumimoji="1" lang="en-US" altLang="ja-JP" sz="3600" dirty="0"/>
              <a:t>the</a:t>
            </a:r>
            <a:r>
              <a:rPr kumimoji="1" lang="en-US" altLang="ja-JP" dirty="0"/>
              <a:t> </a:t>
            </a:r>
            <a:r>
              <a:rPr kumimoji="1" lang="en-US" altLang="ja-JP" sz="3600" dirty="0">
                <a:solidFill>
                  <a:srgbClr val="00B050"/>
                </a:solidFill>
              </a:rPr>
              <a:t>band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   </a:t>
            </a:r>
            <a:r>
              <a:rPr kumimoji="1" lang="ja-JP" altLang="en-US"/>
              <a:t>・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How</a:t>
            </a:r>
            <a:r>
              <a:rPr kumimoji="1" lang="ja-JP" altLang="en-US"/>
              <a:t> </a:t>
            </a:r>
            <a:r>
              <a:rPr kumimoji="1" lang="en-US" altLang="ja-JP" sz="3200" dirty="0"/>
              <a:t>many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times</a:t>
            </a:r>
            <a:r>
              <a:rPr kumimoji="1" lang="en-US" altLang="ja-JP" dirty="0"/>
              <a:t> </a:t>
            </a:r>
            <a:r>
              <a:rPr lang="en-US" altLang="ja-JP" sz="3200" dirty="0"/>
              <a:t>did</a:t>
            </a:r>
            <a:r>
              <a:rPr kumimoji="1" lang="en-US" altLang="ja-JP" sz="3200" dirty="0"/>
              <a:t> they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get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number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1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hits</a:t>
            </a:r>
            <a:r>
              <a:rPr kumimoji="1" lang="en-US" altLang="ja-JP" dirty="0"/>
              <a:t> </a:t>
            </a:r>
            <a:r>
              <a:rPr lang="en-US" altLang="ja-JP" sz="3200" dirty="0"/>
              <a:t>i</a:t>
            </a:r>
            <a:r>
              <a:rPr kumimoji="1" lang="en-US" altLang="ja-JP" sz="3200" dirty="0"/>
              <a:t>n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the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UK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Single</a:t>
            </a:r>
            <a:r>
              <a:rPr kumimoji="1" lang="en-US" altLang="ja-JP" dirty="0"/>
              <a:t> </a:t>
            </a:r>
            <a:r>
              <a:rPr kumimoji="1" lang="en-US" altLang="ja-JP" sz="3200" dirty="0"/>
              <a:t>Chart</a:t>
            </a:r>
            <a:r>
              <a:rPr kumimoji="1" lang="ja-JP" altLang="en-US" sz="3200"/>
              <a:t>？</a:t>
            </a:r>
            <a:endParaRPr kumimoji="1"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  1,once    2, twice   </a:t>
            </a:r>
            <a:r>
              <a:rPr lang="en-US" altLang="ja-JP" sz="3200" dirty="0">
                <a:solidFill>
                  <a:srgbClr val="FFC000"/>
                </a:solidFill>
              </a:rPr>
              <a:t>3, four times.  </a:t>
            </a:r>
            <a:r>
              <a:rPr lang="en-US" altLang="ja-JP" sz="3200" dirty="0"/>
              <a:t>4, seven times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F553801-D5F4-9FD1-4B39-2942279A3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0"/>
            <a:ext cx="7772400" cy="238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01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40B9AF-C18F-2BD6-A46E-0CE4C4F29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D4252F-F22F-50B3-9CB8-258E03BC0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Where are they from?</a:t>
            </a:r>
          </a:p>
          <a:p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1,France   2, America  3, Canada  4, England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D3F29F9-32C3-9EA5-B88A-BA46B1D86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2657726"/>
            <a:ext cx="2641600" cy="35192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522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40B9AF-C18F-2BD6-A46E-0CE4C4F29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D4252F-F22F-50B3-9CB8-258E03BC0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Where are they from?</a:t>
            </a:r>
          </a:p>
          <a:p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1,France   2, America  3, Canada  4, </a:t>
            </a:r>
            <a:r>
              <a:rPr kumimoji="1" lang="en-US" altLang="ja-JP" dirty="0">
                <a:solidFill>
                  <a:srgbClr val="00B050"/>
                </a:solidFill>
              </a:rPr>
              <a:t>England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D3F29F9-32C3-9EA5-B88A-BA46B1D86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200" y="2657726"/>
            <a:ext cx="2641600" cy="351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99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D90E93-8974-D84F-F905-695EA1F8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760924-5190-98FD-0B42-66EBFC74F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About “Symphony”</a:t>
            </a:r>
          </a:p>
          <a:p>
            <a:endParaRPr kumimoji="1" lang="en-US" altLang="ja-JP" sz="3200" dirty="0"/>
          </a:p>
          <a:p>
            <a:r>
              <a:rPr kumimoji="1" lang="en-US" altLang="ja-JP" sz="3200" dirty="0"/>
              <a:t>When was the song released?</a:t>
            </a:r>
          </a:p>
          <a:p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 1, 2015  2, 2017  3, 2019  4, 2021</a:t>
            </a:r>
            <a:r>
              <a:rPr kumimoji="1" lang="en-US" altLang="ja-JP" sz="3200" dirty="0"/>
              <a:t> </a:t>
            </a:r>
            <a:endParaRPr kumimoji="1" lang="ja-JP" alt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85CEE8E-71C4-67BA-3A07-DD0CFE7BF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2700" y="2403475"/>
            <a:ext cx="4165600" cy="4089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474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D90E93-8974-D84F-F905-695EA1F8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760924-5190-98FD-0B42-66EBFC74F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About “Symphony”</a:t>
            </a:r>
          </a:p>
          <a:p>
            <a:endParaRPr kumimoji="1" lang="en-US" altLang="ja-JP" sz="3200" dirty="0"/>
          </a:p>
          <a:p>
            <a:r>
              <a:rPr kumimoji="1" lang="en-US" altLang="ja-JP" sz="3200" dirty="0"/>
              <a:t>When was the song released?</a:t>
            </a:r>
          </a:p>
          <a:p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 1, 2015  </a:t>
            </a:r>
            <a:r>
              <a:rPr lang="en-US" altLang="ja-JP" sz="3200" dirty="0">
                <a:solidFill>
                  <a:srgbClr val="C00000"/>
                </a:solidFill>
              </a:rPr>
              <a:t>2, 2017</a:t>
            </a:r>
            <a:r>
              <a:rPr lang="en-US" altLang="ja-JP" sz="3200" dirty="0"/>
              <a:t>  3, 2019  4, 2021</a:t>
            </a:r>
            <a:r>
              <a:rPr kumimoji="1" lang="en-US" altLang="ja-JP" sz="3200" dirty="0"/>
              <a:t> </a:t>
            </a:r>
            <a:endParaRPr kumimoji="1" lang="ja-JP" altLang="en-US" sz="3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85CEE8E-71C4-67BA-3A07-DD0CFE7B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700" y="2403475"/>
            <a:ext cx="41656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04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A80D53-889C-81DB-2DE4-D09EF92D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highlight>
                  <a:srgbClr val="808000"/>
                </a:highlight>
                <a:latin typeface="MS Gothic" panose="020B0609070205080204" pitchFamily="49" charset="-128"/>
                <a:ea typeface="MS Gothic" panose="020B0609070205080204" pitchFamily="49" charset="-128"/>
              </a:rPr>
              <a:t>Thank you for listening</a:t>
            </a:r>
            <a:endParaRPr kumimoji="1" lang="ja-JP" altLang="en-US">
              <a:highlight>
                <a:srgbClr val="808000"/>
              </a:highlight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6AEF38-D6F3-0FBA-C3A1-37421378E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55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A1118B-7901-4FF8-4FB0-FFD7B87B5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>
                <a:latin typeface="Arial Black" panose="020B0A04020102020204" pitchFamily="34" charset="0"/>
              </a:rPr>
              <a:t>Last question</a:t>
            </a:r>
            <a:endParaRPr kumimoji="1" lang="ja-JP" altLang="en-US">
              <a:latin typeface="Arial Black" panose="020B0A04020102020204" pitchFamily="34" charset="0"/>
            </a:endParaRPr>
          </a:p>
        </p:txBody>
      </p:sp>
      <p:pic>
        <p:nvPicPr>
          <p:cNvPr id="2052" name="Picture 4" descr="ソース画像を表示">
            <a:extLst>
              <a:ext uri="{FF2B5EF4-FFF2-40B4-BE49-F238E27FC236}">
                <a16:creationId xmlns:a16="http://schemas.microsoft.com/office/drawing/2014/main" id="{1A0EAEAD-A7AC-888A-6004-66CC4B79C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09854"/>
            <a:ext cx="4983480" cy="444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ソース画像を表示">
            <a:extLst>
              <a:ext uri="{FF2B5EF4-FFF2-40B4-BE49-F238E27FC236}">
                <a16:creationId xmlns:a16="http://schemas.microsoft.com/office/drawing/2014/main" id="{67942BBC-80EC-3966-C670-CA00BE5B3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80" y="2012646"/>
            <a:ext cx="5242560" cy="524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B6A3C5B-105D-AA90-B199-9E9B3EA23808}"/>
              </a:ext>
            </a:extLst>
          </p:cNvPr>
          <p:cNvSpPr txBox="1"/>
          <p:nvPr/>
        </p:nvSpPr>
        <p:spPr>
          <a:xfrm>
            <a:off x="381000" y="1788661"/>
            <a:ext cx="3947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latin typeface="Arial Black" panose="020B0A04020102020204" pitchFamily="34" charset="0"/>
              </a:rPr>
              <a:t> “Symphony” is …</a:t>
            </a:r>
            <a:endParaRPr kumimoji="1" lang="ja-JP" altLang="en-US" sz="2800">
              <a:latin typeface="Arial Black" panose="020B0A040201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11AE47-3C48-D96D-B14C-0F46E182D643}"/>
              </a:ext>
            </a:extLst>
          </p:cNvPr>
          <p:cNvSpPr txBox="1"/>
          <p:nvPr/>
        </p:nvSpPr>
        <p:spPr>
          <a:xfrm>
            <a:off x="1668780" y="3251909"/>
            <a:ext cx="33223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>
                <a:solidFill>
                  <a:schemeClr val="bg1"/>
                </a:solidFill>
                <a:latin typeface="Arial Black" panose="020B0A04020102020204" pitchFamily="34" charset="0"/>
              </a:rPr>
              <a:t>Happy song</a:t>
            </a:r>
            <a:endParaRPr kumimoji="1" lang="ja-JP" altLang="en-US" sz="66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50B4CD7-22FF-151A-4BF0-703FA3264AAE}"/>
              </a:ext>
            </a:extLst>
          </p:cNvPr>
          <p:cNvSpPr txBox="1"/>
          <p:nvPr/>
        </p:nvSpPr>
        <p:spPr>
          <a:xfrm>
            <a:off x="6863080" y="3298075"/>
            <a:ext cx="2214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>
                <a:solidFill>
                  <a:schemeClr val="bg1"/>
                </a:solidFill>
                <a:latin typeface="Arial Black" panose="020B0A04020102020204" pitchFamily="34" charset="0"/>
              </a:rPr>
              <a:t>sad</a:t>
            </a:r>
            <a:endParaRPr kumimoji="1" lang="ja-JP" altLang="en-US" sz="60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329FD6B-F695-3B23-86EF-221B4ABC23C5}"/>
              </a:ext>
            </a:extLst>
          </p:cNvPr>
          <p:cNvSpPr txBox="1"/>
          <p:nvPr/>
        </p:nvSpPr>
        <p:spPr>
          <a:xfrm>
            <a:off x="9212580" y="3805906"/>
            <a:ext cx="2352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>
                <a:solidFill>
                  <a:schemeClr val="bg1"/>
                </a:solidFill>
                <a:latin typeface="Arial Black" panose="020B0A04020102020204" pitchFamily="34" charset="0"/>
              </a:rPr>
              <a:t>song</a:t>
            </a:r>
            <a:endParaRPr kumimoji="1" lang="ja-JP" altLang="en-US" sz="60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B1F7B9-4482-9094-1270-3C2C27881FD1}"/>
              </a:ext>
            </a:extLst>
          </p:cNvPr>
          <p:cNvSpPr txBox="1"/>
          <p:nvPr/>
        </p:nvSpPr>
        <p:spPr>
          <a:xfrm flipH="1">
            <a:off x="5654039" y="5283200"/>
            <a:ext cx="17526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>
                <a:latin typeface="Arial Black" panose="020B0A04020102020204" pitchFamily="34" charset="0"/>
              </a:rPr>
              <a:t>or</a:t>
            </a:r>
            <a:endParaRPr kumimoji="1" lang="ja-JP" altLang="en-US" sz="6600">
              <a:latin typeface="Arial Black" panose="020B0A04020102020204" pitchFamily="34" charset="0"/>
            </a:endParaRPr>
          </a:p>
        </p:txBody>
      </p:sp>
      <p:pic>
        <p:nvPicPr>
          <p:cNvPr id="1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21C5848-26D7-B376-E73A-2B173E6A77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3960" y="2692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6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5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020F4B4-6086-9DF0-09F9-567040E9F90F}"/>
              </a:ext>
            </a:extLst>
          </p:cNvPr>
          <p:cNvSpPr txBox="1"/>
          <p:nvPr/>
        </p:nvSpPr>
        <p:spPr>
          <a:xfrm>
            <a:off x="846338" y="1965228"/>
            <a:ext cx="67618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Arial Black" panose="020B0A04020102020204" pitchFamily="34" charset="0"/>
              </a:rPr>
              <a:t>・</a:t>
            </a:r>
            <a:r>
              <a:rPr kumimoji="1" lang="en-US" altLang="ja-JP" sz="2400" dirty="0">
                <a:latin typeface="Arial Black" panose="020B0A04020102020204" pitchFamily="34" charset="0"/>
              </a:rPr>
              <a:t>Rather Be </a:t>
            </a:r>
          </a:p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It was a huge commercial success, debuting at number one on the UK chart.</a:t>
            </a:r>
          </a:p>
          <a:p>
            <a:r>
              <a:rPr lang="en-US" altLang="ja-JP" dirty="0">
                <a:hlinkClick r:id="rId2"/>
              </a:rPr>
              <a:t>https://www.youtube.com/watch?v=m-M1AtrxztU</a:t>
            </a:r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>
                <a:latin typeface="Arial Black" panose="020B0A04020102020204" pitchFamily="34" charset="0"/>
              </a:rPr>
              <a:t>・</a:t>
            </a:r>
            <a:r>
              <a:rPr kumimoji="1" lang="en-US" altLang="ja-JP" sz="2400" dirty="0">
                <a:latin typeface="Arial Black" panose="020B0A04020102020204" pitchFamily="34" charset="0"/>
              </a:rPr>
              <a:t>Rockabye</a:t>
            </a:r>
            <a:br>
              <a:rPr lang="en-US" altLang="ja-JP" dirty="0">
                <a:latin typeface="Arial Black" panose="020B0A04020102020204" pitchFamily="34" charset="0"/>
              </a:rPr>
            </a:b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It is a dancehall song about all of the single and struggling mothers in the world.</a:t>
            </a:r>
          </a:p>
          <a:p>
            <a:endParaRPr kumimoji="1"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5E74B97-1118-B0A3-FA1C-5A3CE5A208FA}"/>
              </a:ext>
            </a:extLst>
          </p:cNvPr>
          <p:cNvSpPr txBox="1"/>
          <p:nvPr/>
        </p:nvSpPr>
        <p:spPr>
          <a:xfrm>
            <a:off x="846338" y="732455"/>
            <a:ext cx="8149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latin typeface="Arial Black" panose="020B0A04020102020204" pitchFamily="34" charset="0"/>
              </a:rPr>
              <a:t>Representative songs</a:t>
            </a:r>
            <a:endParaRPr kumimoji="1" lang="ja-JP" altLang="en-US" sz="3600" dirty="0">
              <a:latin typeface="Arial Black" panose="020B0A040201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7B7C0AF-265E-97B9-1F5A-B30B148FEB04}"/>
              </a:ext>
            </a:extLst>
          </p:cNvPr>
          <p:cNvSpPr txBox="1"/>
          <p:nvPr/>
        </p:nvSpPr>
        <p:spPr>
          <a:xfrm>
            <a:off x="4485443" y="560087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66E1A3E-FCEE-5932-1CF7-FC9DE2D324AB}"/>
              </a:ext>
            </a:extLst>
          </p:cNvPr>
          <p:cNvSpPr txBox="1"/>
          <p:nvPr/>
        </p:nvSpPr>
        <p:spPr>
          <a:xfrm>
            <a:off x="348448" y="5603095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ja-JP" altLang="en-US" dirty="0"/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7098A48-99F2-A1FA-3752-5E720A012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195366">
            <a:off x="8809267" y="3565092"/>
            <a:ext cx="3114894" cy="227029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D99FB80A-4B66-283D-5587-936C0D021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310206">
            <a:off x="7932916" y="-21941"/>
            <a:ext cx="3383695" cy="442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7C71A5-5C85-0B0E-C57F-256913F58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162" y="36090"/>
            <a:ext cx="9325632" cy="682191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C29737-646A-4E57-B32E-43ECA38F4A55}"/>
              </a:ext>
            </a:extLst>
          </p:cNvPr>
          <p:cNvSpPr txBox="1"/>
          <p:nvPr/>
        </p:nvSpPr>
        <p:spPr>
          <a:xfrm>
            <a:off x="2858703" y="3075057"/>
            <a:ext cx="6949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>
                <a:latin typeface="Segoe UI Black" panose="020B0A02040204020203" pitchFamily="34" charset="0"/>
                <a:ea typeface="Segoe UI Black" panose="020B0A02040204020203" pitchFamily="34" charset="0"/>
              </a:rPr>
              <a:t>Thank you for listening!!</a:t>
            </a:r>
            <a:endParaRPr kumimoji="1" lang="ja-JP" altLang="en-US" sz="4000" dirty="0">
              <a:latin typeface="Segoe UI Black" panose="020B0A02040204020203" pitchFamily="34" charset="0"/>
            </a:endParaRPr>
          </a:p>
        </p:txBody>
      </p:sp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0E30AB4-EAD5-A434-B71D-5C483D3A4C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27327" y="3189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6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4.8|4|16.6|17.2|5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.4|14|7.3|9.5|1.3|1.3|8.8|1|0.8|0.6|0.6|0.9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1.7|3.7|0.9|15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2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0.6|0.7|1.2|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4.5|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3|3.6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1879</Words>
  <Application>Microsoft Macintosh PowerPoint</Application>
  <PresentationFormat>Widescreen</PresentationFormat>
  <Paragraphs>334</Paragraphs>
  <Slides>34</Slides>
  <Notes>15</Notes>
  <HiddenSlides>0</HiddenSlides>
  <MMClips>23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AR ADGothicJP Medium</vt:lpstr>
      <vt:lpstr>BIZ UDPゴシック</vt:lpstr>
      <vt:lpstr>Linux Libertine</vt:lpstr>
      <vt:lpstr>Meiryo</vt:lpstr>
      <vt:lpstr>MS Gothic</vt:lpstr>
      <vt:lpstr>游ゴシック</vt:lpstr>
      <vt:lpstr>游ゴシック Light</vt:lpstr>
      <vt:lpstr>Aptos</vt:lpstr>
      <vt:lpstr>Arial</vt:lpstr>
      <vt:lpstr>Arial Black</vt:lpstr>
      <vt:lpstr>Garamond</vt:lpstr>
      <vt:lpstr>Segoe UI Black</vt:lpstr>
      <vt:lpstr>Times New Roman</vt:lpstr>
      <vt:lpstr>Office テーマ</vt:lpstr>
      <vt:lpstr>PowerPoint Presentation</vt:lpstr>
      <vt:lpstr>PowerPoint Presentation</vt:lpstr>
      <vt:lpstr>Clean Bandit</vt:lpstr>
      <vt:lpstr>PowerPoint Presentation</vt:lpstr>
      <vt:lpstr>PowerPoint Presentation</vt:lpstr>
      <vt:lpstr>Zara Larsson</vt:lpstr>
      <vt:lpstr>Concept　</vt:lpstr>
      <vt:lpstr>Videos</vt:lpstr>
      <vt:lpstr>PowerPoint Presentation</vt:lpstr>
      <vt:lpstr>Videos-Orchestra part</vt:lpstr>
      <vt:lpstr>Videos-Black men story part</vt:lpstr>
      <vt:lpstr>Meaning of lyrics</vt:lpstr>
      <vt:lpstr>PowerPoint Presentation</vt:lpstr>
      <vt:lpstr>PowerPoint Presentation</vt:lpstr>
      <vt:lpstr>PowerPoint Presentation</vt:lpstr>
      <vt:lpstr>Symphony</vt:lpstr>
      <vt:lpstr>PowerPoint Presentation</vt:lpstr>
      <vt:lpstr>PowerPoint Presentation</vt:lpstr>
      <vt:lpstr>PowerPoint Presentation</vt:lpstr>
      <vt:lpstr>PowerPoint Presentation</vt:lpstr>
      <vt:lpstr>Music Video</vt:lpstr>
      <vt:lpstr>PowerPoint Presentation</vt:lpstr>
      <vt:lpstr>PowerPoint Presentation</vt:lpstr>
      <vt:lpstr>Quiz</vt:lpstr>
      <vt:lpstr>Quiz</vt:lpstr>
      <vt:lpstr>Quiz</vt:lpstr>
      <vt:lpstr>PowerPoint Presentation</vt:lpstr>
      <vt:lpstr>PowerPoint Presentation</vt:lpstr>
      <vt:lpstr>PowerPoint Presentation</vt:lpstr>
      <vt:lpstr>PowerPoint Presentation</vt:lpstr>
      <vt:lpstr>Thank you for listening</vt:lpstr>
      <vt:lpstr>Last question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masa.aaa.candy@outlook.jp</dc:creator>
  <cp:lastModifiedBy>Jason Pipe</cp:lastModifiedBy>
  <cp:revision>17</cp:revision>
  <dcterms:created xsi:type="dcterms:W3CDTF">2022-09-01T04:25:40Z</dcterms:created>
  <dcterms:modified xsi:type="dcterms:W3CDTF">2024-07-18T08:57:23Z</dcterms:modified>
</cp:coreProperties>
</file>