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9" r:id="rId1"/>
    <p:sldMasterId id="2147483741" r:id="rId2"/>
  </p:sldMasterIdLst>
  <p:notesMasterIdLst>
    <p:notesMasterId r:id="rId15"/>
  </p:notesMasterIdLst>
  <p:sldIdLst>
    <p:sldId id="256" r:id="rId3"/>
    <p:sldId id="257" r:id="rId4"/>
    <p:sldId id="268" r:id="rId5"/>
    <p:sldId id="258" r:id="rId6"/>
    <p:sldId id="259" r:id="rId7"/>
    <p:sldId id="266" r:id="rId8"/>
    <p:sldId id="260" r:id="rId9"/>
    <p:sldId id="262" r:id="rId10"/>
    <p:sldId id="265" r:id="rId11"/>
    <p:sldId id="264" r:id="rId12"/>
    <p:sldId id="261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412E52-D3C4-D44B-9064-C99E27D7635C}" v="64" dt="2025-02-01T14:33:01.9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706"/>
    <p:restoredTop sz="94737"/>
  </p:normalViewPr>
  <p:slideViewPr>
    <p:cSldViewPr snapToGrid="0">
      <p:cViewPr varScale="1">
        <p:scale>
          <a:sx n="87" d="100"/>
          <a:sy n="87" d="100"/>
        </p:scale>
        <p:origin x="22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0487A8-EBB2-40B0-97A6-34F6CE20DFD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C2D46-A7FC-4350-8976-C679F5F9C760}">
      <dgm:prSet custT="1"/>
      <dgm:spPr/>
      <dgm:t>
        <a:bodyPr/>
        <a:lstStyle/>
        <a:p>
          <a:r>
            <a:rPr lang="en-US" sz="4000" dirty="0">
              <a:solidFill>
                <a:schemeClr val="bg1">
                  <a:lumMod val="65000"/>
                </a:schemeClr>
              </a:solidFill>
            </a:rPr>
            <a:t>Vocabulary</a:t>
          </a:r>
        </a:p>
      </dgm:t>
    </dgm:pt>
    <dgm:pt modelId="{7DB6F555-9C9E-4418-A8F6-7CE5481648D4}" type="parTrans" cxnId="{6D3B2147-495B-42D7-AC2B-F89CF2916C69}">
      <dgm:prSet/>
      <dgm:spPr/>
      <dgm:t>
        <a:bodyPr/>
        <a:lstStyle/>
        <a:p>
          <a:endParaRPr lang="en-US"/>
        </a:p>
      </dgm:t>
    </dgm:pt>
    <dgm:pt modelId="{3E00F05E-E74D-4610-9E23-7123DA53CC77}" type="sibTrans" cxnId="{6D3B2147-495B-42D7-AC2B-F89CF2916C69}">
      <dgm:prSet/>
      <dgm:spPr/>
      <dgm:t>
        <a:bodyPr/>
        <a:lstStyle/>
        <a:p>
          <a:endParaRPr lang="en-US"/>
        </a:p>
      </dgm:t>
    </dgm:pt>
    <dgm:pt modelId="{CB3BEEBF-EC23-4936-B636-9168D3A2875E}">
      <dgm:prSet/>
      <dgm:spPr/>
      <dgm:t>
        <a:bodyPr/>
        <a:lstStyle/>
        <a:p>
          <a:r>
            <a:rPr lang="ja-JP"/>
            <a:t>・</a:t>
          </a:r>
          <a:r>
            <a:rPr lang="en-US" b="1" i="0" dirty="0"/>
            <a:t>variability</a:t>
          </a:r>
          <a:r>
            <a:rPr lang="en-US" b="0" i="0" dirty="0"/>
            <a:t> </a:t>
          </a:r>
        </a:p>
        <a:p>
          <a:r>
            <a:rPr lang="en-US" b="0" i="0" dirty="0"/>
            <a:t> </a:t>
          </a:r>
          <a:r>
            <a:rPr lang="en" b="0" i="0" u="none" dirty="0"/>
            <a:t>quality of being changeable or having differences.</a:t>
          </a:r>
          <a:endParaRPr lang="en-US" dirty="0"/>
        </a:p>
      </dgm:t>
    </dgm:pt>
    <dgm:pt modelId="{D98EEBE3-E3A3-479A-996D-BBB81B6813E6}" type="parTrans" cxnId="{FF24B402-5E49-4505-8F3A-41AEA40E488A}">
      <dgm:prSet/>
      <dgm:spPr/>
      <dgm:t>
        <a:bodyPr/>
        <a:lstStyle/>
        <a:p>
          <a:endParaRPr lang="en-US"/>
        </a:p>
      </dgm:t>
    </dgm:pt>
    <dgm:pt modelId="{F8540065-2A0C-4112-9088-C0FA626676FA}" type="sibTrans" cxnId="{FF24B402-5E49-4505-8F3A-41AEA40E488A}">
      <dgm:prSet/>
      <dgm:spPr/>
      <dgm:t>
        <a:bodyPr/>
        <a:lstStyle/>
        <a:p>
          <a:endParaRPr lang="en-US"/>
        </a:p>
      </dgm:t>
    </dgm:pt>
    <dgm:pt modelId="{EDD466D1-F6D8-4E80-85A0-6E046504C466}">
      <dgm:prSet/>
      <dgm:spPr/>
      <dgm:t>
        <a:bodyPr/>
        <a:lstStyle/>
        <a:p>
          <a:r>
            <a:rPr lang="ja-JP"/>
            <a:t>・</a:t>
          </a:r>
          <a:r>
            <a:rPr lang="en-US" b="1" i="0" dirty="0"/>
            <a:t>neurohormone</a:t>
          </a:r>
          <a:r>
            <a:rPr lang="en-US" b="0" i="0" dirty="0"/>
            <a:t> </a:t>
          </a:r>
        </a:p>
        <a:p>
          <a:r>
            <a:rPr lang="en" b="0" i="0" u="none" dirty="0"/>
            <a:t>a type of hormone produced by nerve cells (neurons) that affects other parts of the body</a:t>
          </a:r>
          <a:endParaRPr lang="en-US" dirty="0"/>
        </a:p>
      </dgm:t>
    </dgm:pt>
    <dgm:pt modelId="{F2DECE7E-48E4-4C74-B0AF-35ED29705FE5}" type="parTrans" cxnId="{81421415-F406-4D3E-9793-6C89C6A7349B}">
      <dgm:prSet/>
      <dgm:spPr/>
      <dgm:t>
        <a:bodyPr/>
        <a:lstStyle/>
        <a:p>
          <a:endParaRPr lang="en-US"/>
        </a:p>
      </dgm:t>
    </dgm:pt>
    <dgm:pt modelId="{CB6BA97B-F794-4B57-B000-44CBBBBF92BE}" type="sibTrans" cxnId="{81421415-F406-4D3E-9793-6C89C6A7349B}">
      <dgm:prSet/>
      <dgm:spPr/>
      <dgm:t>
        <a:bodyPr/>
        <a:lstStyle/>
        <a:p>
          <a:endParaRPr lang="en-US"/>
        </a:p>
      </dgm:t>
    </dgm:pt>
    <dgm:pt modelId="{6A2420CD-0A70-4501-AD88-A79B8E1C1828}">
      <dgm:prSet/>
      <dgm:spPr/>
      <dgm:t>
        <a:bodyPr/>
        <a:lstStyle/>
        <a:p>
          <a:r>
            <a:rPr lang="ja-JP"/>
            <a:t>・</a:t>
          </a:r>
          <a:r>
            <a:rPr lang="en-US" b="1" i="0" dirty="0"/>
            <a:t>neuroscience</a:t>
          </a:r>
          <a:r>
            <a:rPr lang="en-US" b="0" i="0" dirty="0"/>
            <a:t> </a:t>
          </a:r>
        </a:p>
        <a:p>
          <a:r>
            <a:rPr lang="en" b="0" i="0" u="none" dirty="0"/>
            <a:t>the scientific study of the nervous system, including the brain, spinal cord, and nerves</a:t>
          </a:r>
          <a:endParaRPr lang="en-US" dirty="0"/>
        </a:p>
      </dgm:t>
    </dgm:pt>
    <dgm:pt modelId="{31F7047A-C3CA-49FF-95D8-68F192D33631}" type="parTrans" cxnId="{1A58BA11-28DF-4D04-8525-9C2C7FC27012}">
      <dgm:prSet/>
      <dgm:spPr/>
      <dgm:t>
        <a:bodyPr/>
        <a:lstStyle/>
        <a:p>
          <a:endParaRPr lang="en-US"/>
        </a:p>
      </dgm:t>
    </dgm:pt>
    <dgm:pt modelId="{0BEC24AD-ACA6-4811-8C9D-287C55C333F3}" type="sibTrans" cxnId="{1A58BA11-28DF-4D04-8525-9C2C7FC27012}">
      <dgm:prSet/>
      <dgm:spPr/>
      <dgm:t>
        <a:bodyPr/>
        <a:lstStyle/>
        <a:p>
          <a:endParaRPr lang="en-US"/>
        </a:p>
      </dgm:t>
    </dgm:pt>
    <dgm:pt modelId="{20233C54-AB66-4D7C-A5C6-3E4376997039}">
      <dgm:prSet/>
      <dgm:spPr/>
      <dgm:t>
        <a:bodyPr/>
        <a:lstStyle/>
        <a:p>
          <a:r>
            <a:rPr lang="ja-JP"/>
            <a:t>・</a:t>
          </a:r>
          <a:r>
            <a:rPr lang="en-US" b="1" i="0" dirty="0"/>
            <a:t>chunk</a:t>
          </a:r>
          <a:r>
            <a:rPr lang="en-US" b="0" i="0" dirty="0"/>
            <a:t> </a:t>
          </a:r>
        </a:p>
        <a:p>
          <a:r>
            <a:rPr lang="en-US" b="0" i="0" dirty="0"/>
            <a:t> </a:t>
          </a:r>
          <a:r>
            <a:rPr lang="en" b="0" i="0" u="none" dirty="0"/>
            <a:t>a group or unit of something that is treated as a single entity</a:t>
          </a:r>
          <a:endParaRPr lang="en-US" dirty="0"/>
        </a:p>
      </dgm:t>
    </dgm:pt>
    <dgm:pt modelId="{16922FE0-391C-47DF-A9FE-0DAC3B420E13}" type="parTrans" cxnId="{4C9C4A6C-A8C1-4C34-8547-441007A63AEE}">
      <dgm:prSet/>
      <dgm:spPr/>
      <dgm:t>
        <a:bodyPr/>
        <a:lstStyle/>
        <a:p>
          <a:endParaRPr lang="en-US"/>
        </a:p>
      </dgm:t>
    </dgm:pt>
    <dgm:pt modelId="{D70F7473-8315-42A7-924D-C2B808E83DA2}" type="sibTrans" cxnId="{4C9C4A6C-A8C1-4C34-8547-441007A63AEE}">
      <dgm:prSet/>
      <dgm:spPr/>
      <dgm:t>
        <a:bodyPr/>
        <a:lstStyle/>
        <a:p>
          <a:endParaRPr lang="en-US"/>
        </a:p>
      </dgm:t>
    </dgm:pt>
    <dgm:pt modelId="{2C056F2E-CF3F-4ED3-B026-0E6EEF32F4B9}">
      <dgm:prSet/>
      <dgm:spPr/>
      <dgm:t>
        <a:bodyPr/>
        <a:lstStyle/>
        <a:p>
          <a:r>
            <a:rPr lang="ja-JP"/>
            <a:t>・</a:t>
          </a:r>
          <a:r>
            <a:rPr lang="en-US" b="1" i="0" dirty="0"/>
            <a:t>disconnect laws</a:t>
          </a:r>
          <a:r>
            <a:rPr lang="en-US" b="0" i="0" dirty="0"/>
            <a:t> </a:t>
          </a:r>
        </a:p>
        <a:p>
          <a:r>
            <a:rPr lang="en" b="0" i="0" u="none" dirty="0"/>
            <a:t>regulations that grant employees the right to disconnect from work communications outside of their working hours.</a:t>
          </a:r>
          <a:endParaRPr lang="en-US" dirty="0"/>
        </a:p>
      </dgm:t>
    </dgm:pt>
    <dgm:pt modelId="{6FCCC272-33C8-4886-8292-FCCBCC01AF01}" type="parTrans" cxnId="{6034BB01-5787-4523-8C3F-C2A12A3297A2}">
      <dgm:prSet/>
      <dgm:spPr/>
      <dgm:t>
        <a:bodyPr/>
        <a:lstStyle/>
        <a:p>
          <a:endParaRPr lang="en-US"/>
        </a:p>
      </dgm:t>
    </dgm:pt>
    <dgm:pt modelId="{E2472531-BEC7-48AA-993B-8CE172F6A1D5}" type="sibTrans" cxnId="{6034BB01-5787-4523-8C3F-C2A12A3297A2}">
      <dgm:prSet/>
      <dgm:spPr/>
      <dgm:t>
        <a:bodyPr/>
        <a:lstStyle/>
        <a:p>
          <a:endParaRPr lang="en-US"/>
        </a:p>
      </dgm:t>
    </dgm:pt>
    <dgm:pt modelId="{EB156687-6D14-45CD-A29B-12F697BB1A0F}">
      <dgm:prSet/>
      <dgm:spPr/>
      <dgm:t>
        <a:bodyPr/>
        <a:lstStyle/>
        <a:p>
          <a:r>
            <a:rPr lang="ja-JP"/>
            <a:t>・</a:t>
          </a:r>
          <a:r>
            <a:rPr lang="en-US" b="1" i="0" dirty="0"/>
            <a:t>dopamine</a:t>
          </a:r>
          <a:r>
            <a:rPr lang="en-US" b="0" i="0" dirty="0"/>
            <a:t> </a:t>
          </a:r>
        </a:p>
        <a:p>
          <a:r>
            <a:rPr lang="en" b="0" i="0" u="none" dirty="0"/>
            <a:t>a neurotransmitter, a chemical messenger in the brain, that plays a key role in regulating mood, motivation, pleasure, and reward</a:t>
          </a:r>
          <a:endParaRPr lang="en-US" dirty="0"/>
        </a:p>
      </dgm:t>
    </dgm:pt>
    <dgm:pt modelId="{4267FF55-6F66-4741-877C-4BF36AD585F7}" type="parTrans" cxnId="{1ECEC291-0CBE-4B01-992C-CF502E6020D4}">
      <dgm:prSet/>
      <dgm:spPr/>
      <dgm:t>
        <a:bodyPr/>
        <a:lstStyle/>
        <a:p>
          <a:endParaRPr lang="en-US"/>
        </a:p>
      </dgm:t>
    </dgm:pt>
    <dgm:pt modelId="{66BE1EBA-4792-4895-9B9C-4B52A753C494}" type="sibTrans" cxnId="{1ECEC291-0CBE-4B01-992C-CF502E6020D4}">
      <dgm:prSet/>
      <dgm:spPr/>
      <dgm:t>
        <a:bodyPr/>
        <a:lstStyle/>
        <a:p>
          <a:endParaRPr lang="en-US"/>
        </a:p>
      </dgm:t>
    </dgm:pt>
    <dgm:pt modelId="{D015DDAA-8FB5-43CA-8D5A-236C17C2D1D5}">
      <dgm:prSet/>
      <dgm:spPr/>
      <dgm:t>
        <a:bodyPr/>
        <a:lstStyle/>
        <a:p>
          <a:r>
            <a:rPr lang="ja-JP"/>
            <a:t>・</a:t>
          </a:r>
          <a:r>
            <a:rPr lang="en-US" b="1" i="0" dirty="0"/>
            <a:t>depressed</a:t>
          </a:r>
          <a:r>
            <a:rPr lang="en-US" b="0" i="0" dirty="0"/>
            <a:t> </a:t>
          </a:r>
        </a:p>
        <a:p>
          <a:r>
            <a:rPr lang="en" b="0" i="0" u="none" dirty="0"/>
            <a:t>a state of feeling very sad, hopeless, or disinterested in life</a:t>
          </a:r>
          <a:endParaRPr lang="en-US" dirty="0"/>
        </a:p>
      </dgm:t>
    </dgm:pt>
    <dgm:pt modelId="{5428F736-6080-49BB-AAD2-E23AC3076E96}" type="parTrans" cxnId="{AA2DD4BE-6A17-4ED2-8D83-69782B88726D}">
      <dgm:prSet/>
      <dgm:spPr/>
      <dgm:t>
        <a:bodyPr/>
        <a:lstStyle/>
        <a:p>
          <a:endParaRPr lang="en-US"/>
        </a:p>
      </dgm:t>
    </dgm:pt>
    <dgm:pt modelId="{E504C70B-F7E0-4377-9B69-E9F7F5D17037}" type="sibTrans" cxnId="{AA2DD4BE-6A17-4ED2-8D83-69782B88726D}">
      <dgm:prSet/>
      <dgm:spPr/>
      <dgm:t>
        <a:bodyPr/>
        <a:lstStyle/>
        <a:p>
          <a:endParaRPr lang="en-US"/>
        </a:p>
      </dgm:t>
    </dgm:pt>
    <dgm:pt modelId="{E4C17D31-AF4E-49AC-903B-C0B09DD9DEE1}">
      <dgm:prSet/>
      <dgm:spPr/>
      <dgm:t>
        <a:bodyPr/>
        <a:lstStyle/>
        <a:p>
          <a:r>
            <a:rPr lang="ja-JP"/>
            <a:t>・</a:t>
          </a:r>
          <a:r>
            <a:rPr lang="en-US" b="1" i="0" dirty="0"/>
            <a:t>cc'ing</a:t>
          </a:r>
          <a:r>
            <a:rPr lang="en-US" b="0" i="0" dirty="0"/>
            <a:t> </a:t>
          </a:r>
        </a:p>
        <a:p>
          <a:r>
            <a:rPr lang="en" b="0" i="0" u="none" dirty="0"/>
            <a:t>the practice of including someone as a "carbon copy" recipient on an email.</a:t>
          </a:r>
          <a:endParaRPr lang="en-US" dirty="0"/>
        </a:p>
      </dgm:t>
    </dgm:pt>
    <dgm:pt modelId="{CB3DA813-8933-40DC-803C-14AD78B06605}" type="parTrans" cxnId="{4A0DBAA2-365C-489A-9489-70E659221076}">
      <dgm:prSet/>
      <dgm:spPr/>
      <dgm:t>
        <a:bodyPr/>
        <a:lstStyle/>
        <a:p>
          <a:endParaRPr lang="en-US"/>
        </a:p>
      </dgm:t>
    </dgm:pt>
    <dgm:pt modelId="{93088334-7145-4D0D-9DCA-15D61457EE69}" type="sibTrans" cxnId="{4A0DBAA2-365C-489A-9489-70E659221076}">
      <dgm:prSet/>
      <dgm:spPr/>
      <dgm:t>
        <a:bodyPr/>
        <a:lstStyle/>
        <a:p>
          <a:endParaRPr lang="en-US"/>
        </a:p>
      </dgm:t>
    </dgm:pt>
    <dgm:pt modelId="{0A487554-98E7-094D-9209-B5B8535BDCE6}" type="pres">
      <dgm:prSet presAssocID="{1C0487A8-EBB2-40B0-97A6-34F6CE20DFD2}" presName="diagram" presStyleCnt="0">
        <dgm:presLayoutVars>
          <dgm:dir/>
          <dgm:resizeHandles val="exact"/>
        </dgm:presLayoutVars>
      </dgm:prSet>
      <dgm:spPr/>
    </dgm:pt>
    <dgm:pt modelId="{DEAD5393-BD62-5E46-A613-E925330A965C}" type="pres">
      <dgm:prSet presAssocID="{975C2D46-A7FC-4350-8976-C679F5F9C760}" presName="node" presStyleLbl="node1" presStyleIdx="0" presStyleCnt="9">
        <dgm:presLayoutVars>
          <dgm:bulletEnabled val="1"/>
        </dgm:presLayoutVars>
      </dgm:prSet>
      <dgm:spPr/>
    </dgm:pt>
    <dgm:pt modelId="{8FE4B743-B7D3-C14F-860D-4E7254F47763}" type="pres">
      <dgm:prSet presAssocID="{3E00F05E-E74D-4610-9E23-7123DA53CC77}" presName="sibTrans" presStyleCnt="0"/>
      <dgm:spPr/>
    </dgm:pt>
    <dgm:pt modelId="{ADADF2C0-C219-E04B-9A1D-02A35A584427}" type="pres">
      <dgm:prSet presAssocID="{CB3BEEBF-EC23-4936-B636-9168D3A2875E}" presName="node" presStyleLbl="node1" presStyleIdx="1" presStyleCnt="9">
        <dgm:presLayoutVars>
          <dgm:bulletEnabled val="1"/>
        </dgm:presLayoutVars>
      </dgm:prSet>
      <dgm:spPr/>
    </dgm:pt>
    <dgm:pt modelId="{32E69181-8DA0-864B-80E9-24486FE3B4F2}" type="pres">
      <dgm:prSet presAssocID="{F8540065-2A0C-4112-9088-C0FA626676FA}" presName="sibTrans" presStyleCnt="0"/>
      <dgm:spPr/>
    </dgm:pt>
    <dgm:pt modelId="{AA1B0638-D02F-CC46-9C12-4C81DD9EFAF1}" type="pres">
      <dgm:prSet presAssocID="{EDD466D1-F6D8-4E80-85A0-6E046504C466}" presName="node" presStyleLbl="node1" presStyleIdx="2" presStyleCnt="9">
        <dgm:presLayoutVars>
          <dgm:bulletEnabled val="1"/>
        </dgm:presLayoutVars>
      </dgm:prSet>
      <dgm:spPr/>
    </dgm:pt>
    <dgm:pt modelId="{ACFB098F-4B9F-484B-9768-99DBA6B5BF69}" type="pres">
      <dgm:prSet presAssocID="{CB6BA97B-F794-4B57-B000-44CBBBBF92BE}" presName="sibTrans" presStyleCnt="0"/>
      <dgm:spPr/>
    </dgm:pt>
    <dgm:pt modelId="{47BF811A-674B-9344-B4F0-96FFE1FB4691}" type="pres">
      <dgm:prSet presAssocID="{6A2420CD-0A70-4501-AD88-A79B8E1C1828}" presName="node" presStyleLbl="node1" presStyleIdx="3" presStyleCnt="9">
        <dgm:presLayoutVars>
          <dgm:bulletEnabled val="1"/>
        </dgm:presLayoutVars>
      </dgm:prSet>
      <dgm:spPr/>
    </dgm:pt>
    <dgm:pt modelId="{6580D1DA-3B49-0C4B-A8FF-7168A82F2DCA}" type="pres">
      <dgm:prSet presAssocID="{0BEC24AD-ACA6-4811-8C9D-287C55C333F3}" presName="sibTrans" presStyleCnt="0"/>
      <dgm:spPr/>
    </dgm:pt>
    <dgm:pt modelId="{C263AD50-3E9F-9449-8E7A-0280C0DDAFB1}" type="pres">
      <dgm:prSet presAssocID="{20233C54-AB66-4D7C-A5C6-3E4376997039}" presName="node" presStyleLbl="node1" presStyleIdx="4" presStyleCnt="9">
        <dgm:presLayoutVars>
          <dgm:bulletEnabled val="1"/>
        </dgm:presLayoutVars>
      </dgm:prSet>
      <dgm:spPr/>
    </dgm:pt>
    <dgm:pt modelId="{7E1917AE-C349-0A42-9534-8532EFD2B9FC}" type="pres">
      <dgm:prSet presAssocID="{D70F7473-8315-42A7-924D-C2B808E83DA2}" presName="sibTrans" presStyleCnt="0"/>
      <dgm:spPr/>
    </dgm:pt>
    <dgm:pt modelId="{CE019EA6-558C-8F40-BCD1-95F2E13610BC}" type="pres">
      <dgm:prSet presAssocID="{2C056F2E-CF3F-4ED3-B026-0E6EEF32F4B9}" presName="node" presStyleLbl="node1" presStyleIdx="5" presStyleCnt="9">
        <dgm:presLayoutVars>
          <dgm:bulletEnabled val="1"/>
        </dgm:presLayoutVars>
      </dgm:prSet>
      <dgm:spPr/>
    </dgm:pt>
    <dgm:pt modelId="{37080FCB-589F-2549-8897-8AC233709B9A}" type="pres">
      <dgm:prSet presAssocID="{E2472531-BEC7-48AA-993B-8CE172F6A1D5}" presName="sibTrans" presStyleCnt="0"/>
      <dgm:spPr/>
    </dgm:pt>
    <dgm:pt modelId="{361EDACB-EAF4-514B-A413-D0B9878F9E92}" type="pres">
      <dgm:prSet presAssocID="{EB156687-6D14-45CD-A29B-12F697BB1A0F}" presName="node" presStyleLbl="node1" presStyleIdx="6" presStyleCnt="9">
        <dgm:presLayoutVars>
          <dgm:bulletEnabled val="1"/>
        </dgm:presLayoutVars>
      </dgm:prSet>
      <dgm:spPr/>
    </dgm:pt>
    <dgm:pt modelId="{B7EF75BC-FE92-AA43-A411-1BBCBF59CB69}" type="pres">
      <dgm:prSet presAssocID="{66BE1EBA-4792-4895-9B9C-4B52A753C494}" presName="sibTrans" presStyleCnt="0"/>
      <dgm:spPr/>
    </dgm:pt>
    <dgm:pt modelId="{7D76B99B-D162-FC40-A37E-F2DEA0F1BDA3}" type="pres">
      <dgm:prSet presAssocID="{D015DDAA-8FB5-43CA-8D5A-236C17C2D1D5}" presName="node" presStyleLbl="node1" presStyleIdx="7" presStyleCnt="9">
        <dgm:presLayoutVars>
          <dgm:bulletEnabled val="1"/>
        </dgm:presLayoutVars>
      </dgm:prSet>
      <dgm:spPr/>
    </dgm:pt>
    <dgm:pt modelId="{C3B87C81-1EB1-CB41-8B30-B7442C41AF24}" type="pres">
      <dgm:prSet presAssocID="{E504C70B-F7E0-4377-9B69-E9F7F5D17037}" presName="sibTrans" presStyleCnt="0"/>
      <dgm:spPr/>
    </dgm:pt>
    <dgm:pt modelId="{9C5E4A15-E5F9-3841-A770-167E3FA23D1B}" type="pres">
      <dgm:prSet presAssocID="{E4C17D31-AF4E-49AC-903B-C0B09DD9DEE1}" presName="node" presStyleLbl="node1" presStyleIdx="8" presStyleCnt="9">
        <dgm:presLayoutVars>
          <dgm:bulletEnabled val="1"/>
        </dgm:presLayoutVars>
      </dgm:prSet>
      <dgm:spPr/>
    </dgm:pt>
  </dgm:ptLst>
  <dgm:cxnLst>
    <dgm:cxn modelId="{6034BB01-5787-4523-8C3F-C2A12A3297A2}" srcId="{1C0487A8-EBB2-40B0-97A6-34F6CE20DFD2}" destId="{2C056F2E-CF3F-4ED3-B026-0E6EEF32F4B9}" srcOrd="5" destOrd="0" parTransId="{6FCCC272-33C8-4886-8292-FCCBCC01AF01}" sibTransId="{E2472531-BEC7-48AA-993B-8CE172F6A1D5}"/>
    <dgm:cxn modelId="{FF24B402-5E49-4505-8F3A-41AEA40E488A}" srcId="{1C0487A8-EBB2-40B0-97A6-34F6CE20DFD2}" destId="{CB3BEEBF-EC23-4936-B636-9168D3A2875E}" srcOrd="1" destOrd="0" parTransId="{D98EEBE3-E3A3-479A-996D-BBB81B6813E6}" sibTransId="{F8540065-2A0C-4112-9088-C0FA626676FA}"/>
    <dgm:cxn modelId="{1A58BA11-28DF-4D04-8525-9C2C7FC27012}" srcId="{1C0487A8-EBB2-40B0-97A6-34F6CE20DFD2}" destId="{6A2420CD-0A70-4501-AD88-A79B8E1C1828}" srcOrd="3" destOrd="0" parTransId="{31F7047A-C3CA-49FF-95D8-68F192D33631}" sibTransId="{0BEC24AD-ACA6-4811-8C9D-287C55C333F3}"/>
    <dgm:cxn modelId="{81421415-F406-4D3E-9793-6C89C6A7349B}" srcId="{1C0487A8-EBB2-40B0-97A6-34F6CE20DFD2}" destId="{EDD466D1-F6D8-4E80-85A0-6E046504C466}" srcOrd="2" destOrd="0" parTransId="{F2DECE7E-48E4-4C74-B0AF-35ED29705FE5}" sibTransId="{CB6BA97B-F794-4B57-B000-44CBBBBF92BE}"/>
    <dgm:cxn modelId="{6D3B2147-495B-42D7-AC2B-F89CF2916C69}" srcId="{1C0487A8-EBB2-40B0-97A6-34F6CE20DFD2}" destId="{975C2D46-A7FC-4350-8976-C679F5F9C760}" srcOrd="0" destOrd="0" parTransId="{7DB6F555-9C9E-4418-A8F6-7CE5481648D4}" sibTransId="{3E00F05E-E74D-4610-9E23-7123DA53CC77}"/>
    <dgm:cxn modelId="{5A180859-BC10-9244-AD06-9A8A76A703C4}" type="presOf" srcId="{20233C54-AB66-4D7C-A5C6-3E4376997039}" destId="{C263AD50-3E9F-9449-8E7A-0280C0DDAFB1}" srcOrd="0" destOrd="0" presId="urn:microsoft.com/office/officeart/2005/8/layout/default"/>
    <dgm:cxn modelId="{4C9C4A6C-A8C1-4C34-8547-441007A63AEE}" srcId="{1C0487A8-EBB2-40B0-97A6-34F6CE20DFD2}" destId="{20233C54-AB66-4D7C-A5C6-3E4376997039}" srcOrd="4" destOrd="0" parTransId="{16922FE0-391C-47DF-A9FE-0DAC3B420E13}" sibTransId="{D70F7473-8315-42A7-924D-C2B808E83DA2}"/>
    <dgm:cxn modelId="{1D98926E-E6B0-274C-9D92-9F28D9F75C9D}" type="presOf" srcId="{2C056F2E-CF3F-4ED3-B026-0E6EEF32F4B9}" destId="{CE019EA6-558C-8F40-BCD1-95F2E13610BC}" srcOrd="0" destOrd="0" presId="urn:microsoft.com/office/officeart/2005/8/layout/default"/>
    <dgm:cxn modelId="{73A93E77-DB1D-D842-912B-C98AA495C495}" type="presOf" srcId="{EDD466D1-F6D8-4E80-85A0-6E046504C466}" destId="{AA1B0638-D02F-CC46-9C12-4C81DD9EFAF1}" srcOrd="0" destOrd="0" presId="urn:microsoft.com/office/officeart/2005/8/layout/default"/>
    <dgm:cxn modelId="{E3CD9978-5032-1544-B0A7-920B9F7C9F53}" type="presOf" srcId="{D015DDAA-8FB5-43CA-8D5A-236C17C2D1D5}" destId="{7D76B99B-D162-FC40-A37E-F2DEA0F1BDA3}" srcOrd="0" destOrd="0" presId="urn:microsoft.com/office/officeart/2005/8/layout/default"/>
    <dgm:cxn modelId="{1ECEC291-0CBE-4B01-992C-CF502E6020D4}" srcId="{1C0487A8-EBB2-40B0-97A6-34F6CE20DFD2}" destId="{EB156687-6D14-45CD-A29B-12F697BB1A0F}" srcOrd="6" destOrd="0" parTransId="{4267FF55-6F66-4741-877C-4BF36AD585F7}" sibTransId="{66BE1EBA-4792-4895-9B9C-4B52A753C494}"/>
    <dgm:cxn modelId="{21F41B98-2E02-D549-B232-A6F069619328}" type="presOf" srcId="{1C0487A8-EBB2-40B0-97A6-34F6CE20DFD2}" destId="{0A487554-98E7-094D-9209-B5B8535BDCE6}" srcOrd="0" destOrd="0" presId="urn:microsoft.com/office/officeart/2005/8/layout/default"/>
    <dgm:cxn modelId="{ED79FD9B-661F-AC4F-BE1B-11ECFDCC3ECE}" type="presOf" srcId="{E4C17D31-AF4E-49AC-903B-C0B09DD9DEE1}" destId="{9C5E4A15-E5F9-3841-A770-167E3FA23D1B}" srcOrd="0" destOrd="0" presId="urn:microsoft.com/office/officeart/2005/8/layout/default"/>
    <dgm:cxn modelId="{4A0DBAA2-365C-489A-9489-70E659221076}" srcId="{1C0487A8-EBB2-40B0-97A6-34F6CE20DFD2}" destId="{E4C17D31-AF4E-49AC-903B-C0B09DD9DEE1}" srcOrd="8" destOrd="0" parTransId="{CB3DA813-8933-40DC-803C-14AD78B06605}" sibTransId="{93088334-7145-4D0D-9DCA-15D61457EE69}"/>
    <dgm:cxn modelId="{DD3F33B3-6E88-BA4E-8EEA-1C7AEE36DD56}" type="presOf" srcId="{EB156687-6D14-45CD-A29B-12F697BB1A0F}" destId="{361EDACB-EAF4-514B-A413-D0B9878F9E92}" srcOrd="0" destOrd="0" presId="urn:microsoft.com/office/officeart/2005/8/layout/default"/>
    <dgm:cxn modelId="{AA2DD4BE-6A17-4ED2-8D83-69782B88726D}" srcId="{1C0487A8-EBB2-40B0-97A6-34F6CE20DFD2}" destId="{D015DDAA-8FB5-43CA-8D5A-236C17C2D1D5}" srcOrd="7" destOrd="0" parTransId="{5428F736-6080-49BB-AAD2-E23AC3076E96}" sibTransId="{E504C70B-F7E0-4377-9B69-E9F7F5D17037}"/>
    <dgm:cxn modelId="{46E99FC9-F11C-1141-9A9E-8A18D4BE7EF3}" type="presOf" srcId="{6A2420CD-0A70-4501-AD88-A79B8E1C1828}" destId="{47BF811A-674B-9344-B4F0-96FFE1FB4691}" srcOrd="0" destOrd="0" presId="urn:microsoft.com/office/officeart/2005/8/layout/default"/>
    <dgm:cxn modelId="{6B23C4C9-11B2-E144-8823-B988D5608E20}" type="presOf" srcId="{CB3BEEBF-EC23-4936-B636-9168D3A2875E}" destId="{ADADF2C0-C219-E04B-9A1D-02A35A584427}" srcOrd="0" destOrd="0" presId="urn:microsoft.com/office/officeart/2005/8/layout/default"/>
    <dgm:cxn modelId="{6203EBE5-9A56-5B48-AD37-8BE7431DD39B}" type="presOf" srcId="{975C2D46-A7FC-4350-8976-C679F5F9C760}" destId="{DEAD5393-BD62-5E46-A613-E925330A965C}" srcOrd="0" destOrd="0" presId="urn:microsoft.com/office/officeart/2005/8/layout/default"/>
    <dgm:cxn modelId="{0C867859-FCF8-B045-9B9C-192181213E78}" type="presParOf" srcId="{0A487554-98E7-094D-9209-B5B8535BDCE6}" destId="{DEAD5393-BD62-5E46-A613-E925330A965C}" srcOrd="0" destOrd="0" presId="urn:microsoft.com/office/officeart/2005/8/layout/default"/>
    <dgm:cxn modelId="{A5E7C343-D2A9-5D4E-9952-B4E4565EB02C}" type="presParOf" srcId="{0A487554-98E7-094D-9209-B5B8535BDCE6}" destId="{8FE4B743-B7D3-C14F-860D-4E7254F47763}" srcOrd="1" destOrd="0" presId="urn:microsoft.com/office/officeart/2005/8/layout/default"/>
    <dgm:cxn modelId="{E2CF0DDF-00C6-5845-A38B-EC536AB1E5EA}" type="presParOf" srcId="{0A487554-98E7-094D-9209-B5B8535BDCE6}" destId="{ADADF2C0-C219-E04B-9A1D-02A35A584427}" srcOrd="2" destOrd="0" presId="urn:microsoft.com/office/officeart/2005/8/layout/default"/>
    <dgm:cxn modelId="{40ACC8EB-DDF5-7345-82CE-4AFAC80A6C6F}" type="presParOf" srcId="{0A487554-98E7-094D-9209-B5B8535BDCE6}" destId="{32E69181-8DA0-864B-80E9-24486FE3B4F2}" srcOrd="3" destOrd="0" presId="urn:microsoft.com/office/officeart/2005/8/layout/default"/>
    <dgm:cxn modelId="{4197ABF3-E03D-464D-8AB1-48BFF81F741B}" type="presParOf" srcId="{0A487554-98E7-094D-9209-B5B8535BDCE6}" destId="{AA1B0638-D02F-CC46-9C12-4C81DD9EFAF1}" srcOrd="4" destOrd="0" presId="urn:microsoft.com/office/officeart/2005/8/layout/default"/>
    <dgm:cxn modelId="{0103C210-505E-4A42-B9B2-91A18CC57910}" type="presParOf" srcId="{0A487554-98E7-094D-9209-B5B8535BDCE6}" destId="{ACFB098F-4B9F-484B-9768-99DBA6B5BF69}" srcOrd="5" destOrd="0" presId="urn:microsoft.com/office/officeart/2005/8/layout/default"/>
    <dgm:cxn modelId="{C57F2306-9B33-4944-A63E-4E443375C1D0}" type="presParOf" srcId="{0A487554-98E7-094D-9209-B5B8535BDCE6}" destId="{47BF811A-674B-9344-B4F0-96FFE1FB4691}" srcOrd="6" destOrd="0" presId="urn:microsoft.com/office/officeart/2005/8/layout/default"/>
    <dgm:cxn modelId="{342FC7D3-2371-CF46-B7E8-E2D4625DFD74}" type="presParOf" srcId="{0A487554-98E7-094D-9209-B5B8535BDCE6}" destId="{6580D1DA-3B49-0C4B-A8FF-7168A82F2DCA}" srcOrd="7" destOrd="0" presId="urn:microsoft.com/office/officeart/2005/8/layout/default"/>
    <dgm:cxn modelId="{4BD34691-CE76-3C4E-A6B2-3BD782E4F55E}" type="presParOf" srcId="{0A487554-98E7-094D-9209-B5B8535BDCE6}" destId="{C263AD50-3E9F-9449-8E7A-0280C0DDAFB1}" srcOrd="8" destOrd="0" presId="urn:microsoft.com/office/officeart/2005/8/layout/default"/>
    <dgm:cxn modelId="{A4C8D53B-36A4-6D41-A1FD-B5637D632BCD}" type="presParOf" srcId="{0A487554-98E7-094D-9209-B5B8535BDCE6}" destId="{7E1917AE-C349-0A42-9534-8532EFD2B9FC}" srcOrd="9" destOrd="0" presId="urn:microsoft.com/office/officeart/2005/8/layout/default"/>
    <dgm:cxn modelId="{42EA3027-CCB0-8944-A635-04B05D3908E9}" type="presParOf" srcId="{0A487554-98E7-094D-9209-B5B8535BDCE6}" destId="{CE019EA6-558C-8F40-BCD1-95F2E13610BC}" srcOrd="10" destOrd="0" presId="urn:microsoft.com/office/officeart/2005/8/layout/default"/>
    <dgm:cxn modelId="{76E23831-0190-644E-AA3B-036DA5B9FA01}" type="presParOf" srcId="{0A487554-98E7-094D-9209-B5B8535BDCE6}" destId="{37080FCB-589F-2549-8897-8AC233709B9A}" srcOrd="11" destOrd="0" presId="urn:microsoft.com/office/officeart/2005/8/layout/default"/>
    <dgm:cxn modelId="{8710C699-50C2-D149-89D9-42D2CD254F61}" type="presParOf" srcId="{0A487554-98E7-094D-9209-B5B8535BDCE6}" destId="{361EDACB-EAF4-514B-A413-D0B9878F9E92}" srcOrd="12" destOrd="0" presId="urn:microsoft.com/office/officeart/2005/8/layout/default"/>
    <dgm:cxn modelId="{DD51DD58-BB3D-934F-8AD8-C932170E1D35}" type="presParOf" srcId="{0A487554-98E7-094D-9209-B5B8535BDCE6}" destId="{B7EF75BC-FE92-AA43-A411-1BBCBF59CB69}" srcOrd="13" destOrd="0" presId="urn:microsoft.com/office/officeart/2005/8/layout/default"/>
    <dgm:cxn modelId="{D033A26B-2EDE-B44F-9025-4DA464995A8D}" type="presParOf" srcId="{0A487554-98E7-094D-9209-B5B8535BDCE6}" destId="{7D76B99B-D162-FC40-A37E-F2DEA0F1BDA3}" srcOrd="14" destOrd="0" presId="urn:microsoft.com/office/officeart/2005/8/layout/default"/>
    <dgm:cxn modelId="{70169E1E-D1AB-DC4F-990D-07D03FDBD7D1}" type="presParOf" srcId="{0A487554-98E7-094D-9209-B5B8535BDCE6}" destId="{C3B87C81-1EB1-CB41-8B30-B7442C41AF24}" srcOrd="15" destOrd="0" presId="urn:microsoft.com/office/officeart/2005/8/layout/default"/>
    <dgm:cxn modelId="{192D1EBD-D0C8-F441-A52F-AB055A9E9440}" type="presParOf" srcId="{0A487554-98E7-094D-9209-B5B8535BDCE6}" destId="{9C5E4A15-E5F9-3841-A770-167E3FA23D1B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D5393-BD62-5E46-A613-E925330A965C}">
      <dsp:nvSpPr>
        <dsp:cNvPr id="0" name=""/>
        <dsp:cNvSpPr/>
      </dsp:nvSpPr>
      <dsp:spPr>
        <a:xfrm>
          <a:off x="294217" y="1336"/>
          <a:ext cx="2996839" cy="17981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bg1">
                  <a:lumMod val="65000"/>
                </a:schemeClr>
              </a:solidFill>
            </a:rPr>
            <a:t>Vocabulary</a:t>
          </a:r>
        </a:p>
      </dsp:txBody>
      <dsp:txXfrm>
        <a:off x="294217" y="1336"/>
        <a:ext cx="2996839" cy="1798103"/>
      </dsp:txXfrm>
    </dsp:sp>
    <dsp:sp modelId="{ADADF2C0-C219-E04B-9A1D-02A35A584427}">
      <dsp:nvSpPr>
        <dsp:cNvPr id="0" name=""/>
        <dsp:cNvSpPr/>
      </dsp:nvSpPr>
      <dsp:spPr>
        <a:xfrm>
          <a:off x="3590741" y="1336"/>
          <a:ext cx="2996839" cy="17981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700" kern="1200"/>
            <a:t>・</a:t>
          </a:r>
          <a:r>
            <a:rPr lang="en-US" sz="1700" b="1" i="0" kern="1200" dirty="0"/>
            <a:t>variability</a:t>
          </a:r>
          <a:r>
            <a:rPr lang="en-US" sz="1700" b="0" i="0" kern="1200" dirty="0"/>
            <a:t> 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dirty="0"/>
            <a:t> </a:t>
          </a:r>
          <a:r>
            <a:rPr lang="en" sz="1700" b="0" i="0" u="none" kern="1200" dirty="0"/>
            <a:t>quality of being changeable or having differences.</a:t>
          </a:r>
          <a:endParaRPr lang="en-US" sz="1700" kern="1200" dirty="0"/>
        </a:p>
      </dsp:txBody>
      <dsp:txXfrm>
        <a:off x="3590741" y="1336"/>
        <a:ext cx="2996839" cy="1798103"/>
      </dsp:txXfrm>
    </dsp:sp>
    <dsp:sp modelId="{AA1B0638-D02F-CC46-9C12-4C81DD9EFAF1}">
      <dsp:nvSpPr>
        <dsp:cNvPr id="0" name=""/>
        <dsp:cNvSpPr/>
      </dsp:nvSpPr>
      <dsp:spPr>
        <a:xfrm>
          <a:off x="6887264" y="1336"/>
          <a:ext cx="2996839" cy="17981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700" kern="1200"/>
            <a:t>・</a:t>
          </a:r>
          <a:r>
            <a:rPr lang="en-US" sz="1700" b="1" i="0" kern="1200" dirty="0"/>
            <a:t>neurohormone</a:t>
          </a:r>
          <a:r>
            <a:rPr lang="en-US" sz="1700" b="0" i="0" kern="1200" dirty="0"/>
            <a:t> 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700" b="0" i="0" u="none" kern="1200" dirty="0"/>
            <a:t>a type of hormone produced by nerve cells (neurons) that affects other parts of the body</a:t>
          </a:r>
          <a:endParaRPr lang="en-US" sz="1700" kern="1200" dirty="0"/>
        </a:p>
      </dsp:txBody>
      <dsp:txXfrm>
        <a:off x="6887264" y="1336"/>
        <a:ext cx="2996839" cy="1798103"/>
      </dsp:txXfrm>
    </dsp:sp>
    <dsp:sp modelId="{47BF811A-674B-9344-B4F0-96FFE1FB4691}">
      <dsp:nvSpPr>
        <dsp:cNvPr id="0" name=""/>
        <dsp:cNvSpPr/>
      </dsp:nvSpPr>
      <dsp:spPr>
        <a:xfrm>
          <a:off x="294217" y="2099124"/>
          <a:ext cx="2996839" cy="17981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700" kern="1200"/>
            <a:t>・</a:t>
          </a:r>
          <a:r>
            <a:rPr lang="en-US" sz="1700" b="1" i="0" kern="1200" dirty="0"/>
            <a:t>neuroscience</a:t>
          </a:r>
          <a:r>
            <a:rPr lang="en-US" sz="1700" b="0" i="0" kern="1200" dirty="0"/>
            <a:t> 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700" b="0" i="0" u="none" kern="1200" dirty="0"/>
            <a:t>the scientific study of the nervous system, including the brain, spinal cord, and nerves</a:t>
          </a:r>
          <a:endParaRPr lang="en-US" sz="1700" kern="1200" dirty="0"/>
        </a:p>
      </dsp:txBody>
      <dsp:txXfrm>
        <a:off x="294217" y="2099124"/>
        <a:ext cx="2996839" cy="1798103"/>
      </dsp:txXfrm>
    </dsp:sp>
    <dsp:sp modelId="{C263AD50-3E9F-9449-8E7A-0280C0DDAFB1}">
      <dsp:nvSpPr>
        <dsp:cNvPr id="0" name=""/>
        <dsp:cNvSpPr/>
      </dsp:nvSpPr>
      <dsp:spPr>
        <a:xfrm>
          <a:off x="3590741" y="2099124"/>
          <a:ext cx="2996839" cy="17981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700" kern="1200"/>
            <a:t>・</a:t>
          </a:r>
          <a:r>
            <a:rPr lang="en-US" sz="1700" b="1" i="0" kern="1200" dirty="0"/>
            <a:t>chunk</a:t>
          </a:r>
          <a:r>
            <a:rPr lang="en-US" sz="1700" b="0" i="0" kern="1200" dirty="0"/>
            <a:t> 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dirty="0"/>
            <a:t> </a:t>
          </a:r>
          <a:r>
            <a:rPr lang="en" sz="1700" b="0" i="0" u="none" kern="1200" dirty="0"/>
            <a:t>a group or unit of something that is treated as a single entity</a:t>
          </a:r>
          <a:endParaRPr lang="en-US" sz="1700" kern="1200" dirty="0"/>
        </a:p>
      </dsp:txBody>
      <dsp:txXfrm>
        <a:off x="3590741" y="2099124"/>
        <a:ext cx="2996839" cy="1798103"/>
      </dsp:txXfrm>
    </dsp:sp>
    <dsp:sp modelId="{CE019EA6-558C-8F40-BCD1-95F2E13610BC}">
      <dsp:nvSpPr>
        <dsp:cNvPr id="0" name=""/>
        <dsp:cNvSpPr/>
      </dsp:nvSpPr>
      <dsp:spPr>
        <a:xfrm>
          <a:off x="6887264" y="2099124"/>
          <a:ext cx="2996839" cy="17981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700" kern="1200"/>
            <a:t>・</a:t>
          </a:r>
          <a:r>
            <a:rPr lang="en-US" sz="1700" b="1" i="0" kern="1200" dirty="0"/>
            <a:t>disconnect laws</a:t>
          </a:r>
          <a:r>
            <a:rPr lang="en-US" sz="1700" b="0" i="0" kern="1200" dirty="0"/>
            <a:t> 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700" b="0" i="0" u="none" kern="1200" dirty="0"/>
            <a:t>regulations that grant employees the right to disconnect from work communications outside of their working hours.</a:t>
          </a:r>
          <a:endParaRPr lang="en-US" sz="1700" kern="1200" dirty="0"/>
        </a:p>
      </dsp:txBody>
      <dsp:txXfrm>
        <a:off x="6887264" y="2099124"/>
        <a:ext cx="2996839" cy="1798103"/>
      </dsp:txXfrm>
    </dsp:sp>
    <dsp:sp modelId="{361EDACB-EAF4-514B-A413-D0B9878F9E92}">
      <dsp:nvSpPr>
        <dsp:cNvPr id="0" name=""/>
        <dsp:cNvSpPr/>
      </dsp:nvSpPr>
      <dsp:spPr>
        <a:xfrm>
          <a:off x="294217" y="4196912"/>
          <a:ext cx="2996839" cy="17981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700" kern="1200"/>
            <a:t>・</a:t>
          </a:r>
          <a:r>
            <a:rPr lang="en-US" sz="1700" b="1" i="0" kern="1200" dirty="0"/>
            <a:t>dopamine</a:t>
          </a:r>
          <a:r>
            <a:rPr lang="en-US" sz="1700" b="0" i="0" kern="1200" dirty="0"/>
            <a:t> 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700" b="0" i="0" u="none" kern="1200" dirty="0"/>
            <a:t>a neurotransmitter, a chemical messenger in the brain, that plays a key role in regulating mood, motivation, pleasure, and reward</a:t>
          </a:r>
          <a:endParaRPr lang="en-US" sz="1700" kern="1200" dirty="0"/>
        </a:p>
      </dsp:txBody>
      <dsp:txXfrm>
        <a:off x="294217" y="4196912"/>
        <a:ext cx="2996839" cy="1798103"/>
      </dsp:txXfrm>
    </dsp:sp>
    <dsp:sp modelId="{7D76B99B-D162-FC40-A37E-F2DEA0F1BDA3}">
      <dsp:nvSpPr>
        <dsp:cNvPr id="0" name=""/>
        <dsp:cNvSpPr/>
      </dsp:nvSpPr>
      <dsp:spPr>
        <a:xfrm>
          <a:off x="3590741" y="4196912"/>
          <a:ext cx="2996839" cy="17981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700" kern="1200"/>
            <a:t>・</a:t>
          </a:r>
          <a:r>
            <a:rPr lang="en-US" sz="1700" b="1" i="0" kern="1200" dirty="0"/>
            <a:t>depressed</a:t>
          </a:r>
          <a:r>
            <a:rPr lang="en-US" sz="1700" b="0" i="0" kern="1200" dirty="0"/>
            <a:t> 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700" b="0" i="0" u="none" kern="1200" dirty="0"/>
            <a:t>a state of feeling very sad, hopeless, or disinterested in life</a:t>
          </a:r>
          <a:endParaRPr lang="en-US" sz="1700" kern="1200" dirty="0"/>
        </a:p>
      </dsp:txBody>
      <dsp:txXfrm>
        <a:off x="3590741" y="4196912"/>
        <a:ext cx="2996839" cy="1798103"/>
      </dsp:txXfrm>
    </dsp:sp>
    <dsp:sp modelId="{9C5E4A15-E5F9-3841-A770-167E3FA23D1B}">
      <dsp:nvSpPr>
        <dsp:cNvPr id="0" name=""/>
        <dsp:cNvSpPr/>
      </dsp:nvSpPr>
      <dsp:spPr>
        <a:xfrm>
          <a:off x="6887264" y="4196912"/>
          <a:ext cx="2996839" cy="17981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1700" kern="1200"/>
            <a:t>・</a:t>
          </a:r>
          <a:r>
            <a:rPr lang="en-US" sz="1700" b="1" i="0" kern="1200" dirty="0"/>
            <a:t>cc'ing</a:t>
          </a:r>
          <a:r>
            <a:rPr lang="en-US" sz="1700" b="0" i="0" kern="1200" dirty="0"/>
            <a:t> 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700" b="0" i="0" u="none" kern="1200" dirty="0"/>
            <a:t>the practice of including someone as a "carbon copy" recipient on an email.</a:t>
          </a:r>
          <a:endParaRPr lang="en-US" sz="1700" kern="1200" dirty="0"/>
        </a:p>
      </dsp:txBody>
      <dsp:txXfrm>
        <a:off x="6887264" y="4196912"/>
        <a:ext cx="2996839" cy="17981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4B48E5-E374-EB42-91AD-633B2706284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810CE6-DFD5-1843-AA5D-6A96757542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3130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810CE6-DFD5-1843-AA5D-6A96757542F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809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810CE6-DFD5-1843-AA5D-6A96757542F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3943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810CE6-DFD5-1843-AA5D-6A96757542F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903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773113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84620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6884239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53102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43034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21506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07367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9133262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1278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31600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72122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3C57E1-F9E0-E431-F9C7-96EE2579FA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71E56E6-4C1A-5B7A-4949-5E81A907F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B6169A-ABA9-298F-4083-EEE09A52D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EFF98F-232D-BA38-31AE-298DAC3D7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64E98C-84FE-9030-C910-293F4ACDA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05234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70A5F6-37CD-C46F-496A-970B8E1E7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BB5FD59-62B0-B714-C6CF-F9903710E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994663-3961-4D14-1706-A96D66C6D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6C10186-0B78-BEA0-FF67-91F85DB3D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36CFF4-8A56-8DA1-554F-859285F8E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06199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2F90AB-C030-EB38-9914-1A683C6BB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332FF7-DDE6-073E-BA5E-FCB99EB9E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FD3EEA-C042-B4A2-E0C5-714E12E51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97C57D-DE68-CC02-6B7E-855FDAD7F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616CF8-D20B-F632-E54A-81B8B3A0D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12877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04BE89-4FCF-0D30-6333-8215A9981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697D028-97C3-8C37-5985-044161A664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79F1051-EEC6-CB5E-3FBF-96278CE81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4AAA646-DFA9-2431-3322-75918FE94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57C290-B772-0AA1-9799-143E9B1C3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B24664F-6A49-AC1E-D1EB-160BE865A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0795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5421AD-645D-1904-8DC1-9CC36F6DF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ABD8A60-46B6-3B57-0DDB-B95FEB3672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2C8D4D5-E066-68AA-9F53-F5AD87461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4C8BDB0-95C0-8B35-371E-1DC64CE55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8F6FB90-9490-564D-2CE9-E5E4860111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9E986D3-B9C8-76E2-18D7-EE50E169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894048D-60E0-E5DD-A98F-08A5D3974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F13ED38-4A18-71B9-C72F-1165A6A30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05718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D7C68A-6582-4835-B193-4FAAAD55E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79155DA-B42A-6A8C-5E0E-1CF2B7887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7E9FB0E-48EA-4517-5F9E-2BE37D6BA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15F0296-5F33-599D-D2E8-7F94E39AF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831104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3F8FDE8-D46C-53FF-9068-F4F9D3BB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89C9F9A-CB80-BBB7-65B1-E0C1940F2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90CB632-AA7B-7DCF-8FDC-525754B6A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70850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1E93EF-D757-8B67-99C7-87AEE776A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4041A57-4D8B-0236-F8EE-336740E16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278A36B-93A2-6B85-165A-7A9CDBB8A7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F9D67DF-500A-F5F7-226D-17E3C09D3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3653527-BC7C-AB28-E726-71CBDC979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496B2E6-74AD-1167-D093-120839B33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37465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758384-99E8-5958-A70C-EC91825F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7855235-846F-7CAD-E57E-FAE0093A3F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2ADEFB8-C9EF-BF67-1990-625E64E15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AF9CF28-EB4C-0D3A-1F0E-21E492824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D2CF31F-173B-52BE-6294-FBCF3B04D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33A3116-50A5-98D3-E025-8C65A3888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750618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A25A2D-8215-8D72-CE98-F50437551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13346DF-C3BB-627C-8090-BAE7A7527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A60271-17C9-9A90-4784-2E01C62B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8512084-52CD-4DE5-A749-625BF6AA5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8FEB32-837A-BF6C-0B0A-524C1ED0E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63153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CC44E96-2BAF-9851-8BFA-E0E9C540B6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13CEF0B-333F-F689-377C-CF151E9CFC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5654EE-75D5-5390-7C80-34F3FCE25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15E9C3-7007-FEAC-C919-4BCE00CCF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529B9D-C350-0FC7-1B92-35C9CDC91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44757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6073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kumimoji="1"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kumimoji="1"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kumimoji="1"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kumimoji="1"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681F8C5-AF91-A237-F6F2-2C8F6DC20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769166D-B471-E511-24A5-FFEB8959D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341AED7-ED86-C90F-8665-903C4B7BDF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F6A1D9-D323-4F4E-8655-25E2D32CE742}" type="datetime1">
              <a:rPr lang="en-US" smtClean="0"/>
              <a:t>2/19/25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4E4030-4526-1211-FB0F-9263EF8A73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FF6FC49-BA60-D8C2-F621-558E98CB6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656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123-and-so-on.blogspot.com/2010/08/number-221.htm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Rectangle 1066">
            <a:extLst>
              <a:ext uri="{FF2B5EF4-FFF2-40B4-BE49-F238E27FC236}">
                <a16:creationId xmlns:a16="http://schemas.microsoft.com/office/drawing/2014/main" id="{71C7AA8D-7D44-4546-A2A1-70050F146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0E9C7332-0608-4882-9B58-22F7446F6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1071" name="Freeform 6">
            <a:extLst>
              <a:ext uri="{FF2B5EF4-FFF2-40B4-BE49-F238E27FC236}">
                <a16:creationId xmlns:a16="http://schemas.microsoft.com/office/drawing/2014/main" id="{F8DB1B57-0678-4FC9-BDC0-97C2F000B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83588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8F4A98E-82A8-D6EB-2205-5170BA9A9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403" y="1098388"/>
            <a:ext cx="7818540" cy="4394988"/>
          </a:xfrm>
        </p:spPr>
        <p:txBody>
          <a:bodyPr>
            <a:normAutofit/>
          </a:bodyPr>
          <a:lstStyle/>
          <a:p>
            <a:r>
              <a:rPr lang="en" altLang="ja-JP" sz="6700" b="0" i="0" u="none" strike="noStrike" dirty="0">
                <a:effectLst/>
                <a:latin typeface="Verdana" panose="020B0604030504040204" pitchFamily="34" charset="0"/>
              </a:rPr>
              <a:t>Could</a:t>
            </a:r>
            <a:r>
              <a:rPr lang="ja-JP" altLang="en-US" sz="6700" b="0" i="0" u="none" strike="noStrike">
                <a:effectLst/>
                <a:latin typeface="Verdana" panose="020B0604030504040204" pitchFamily="34" charset="0"/>
              </a:rPr>
              <a:t>　</a:t>
            </a:r>
            <a:r>
              <a:rPr lang="en" altLang="ja-JP" sz="6700" b="0" i="0" u="none" strike="noStrike" dirty="0">
                <a:effectLst/>
                <a:latin typeface="Verdana" panose="020B0604030504040204" pitchFamily="34" charset="0"/>
              </a:rPr>
              <a:t>you live without a smartphone?</a:t>
            </a:r>
            <a:endParaRPr kumimoji="1" lang="ja-JP" altLang="en-US" sz="670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CE039D4-0E04-4D7D-CBC9-B03858FDF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4403" y="5979196"/>
            <a:ext cx="7818540" cy="511901"/>
          </a:xfrm>
        </p:spPr>
        <p:txBody>
          <a:bodyPr>
            <a:normAutofit/>
          </a:bodyPr>
          <a:lstStyle/>
          <a:p>
            <a:endParaRPr kumimoji="1" lang="ja-JP" altLang="en-US" b="0">
              <a:latin typeface="HGPMinchoE" panose="02020900000000000000" pitchFamily="18" charset="-128"/>
              <a:ea typeface="HGPMinchoE" panose="02020900000000000000" pitchFamily="18" charset="-128"/>
            </a:endParaRP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726144F-52B9-44AB-B64C-543FBA7C9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623882" y="-1"/>
            <a:ext cx="66184" cy="6858001"/>
          </a:xfrm>
          <a:prstGeom prst="rect">
            <a:avLst/>
          </a:pr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History of mobile phones | What was the first mobile phone?">
            <a:extLst>
              <a:ext uri="{FF2B5EF4-FFF2-40B4-BE49-F238E27FC236}">
                <a16:creationId xmlns:a16="http://schemas.microsoft.com/office/drawing/2014/main" id="{A06E96EB-8A76-F6BB-3779-356C4897C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0" r="25219" b="-1"/>
          <a:stretch/>
        </p:blipFill>
        <p:spPr bwMode="auto">
          <a:xfrm>
            <a:off x="8690066" y="7"/>
            <a:ext cx="3501934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スマホ依存に絶大な効果！？ 時間が来るまで取り出せないタイマー付きボックス～Aistuo「タイムロッキングコンテナ」レビュー ｜デザインを深掘り MdN">
            <a:extLst>
              <a:ext uri="{FF2B5EF4-FFF2-40B4-BE49-F238E27FC236}">
                <a16:creationId xmlns:a16="http://schemas.microsoft.com/office/drawing/2014/main" id="{F5D2B9B9-13FA-EFD5-26DD-DF4ABDA58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5" r="11009"/>
          <a:stretch/>
        </p:blipFill>
        <p:spPr bwMode="auto">
          <a:xfrm>
            <a:off x="8690066" y="3428994"/>
            <a:ext cx="350193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691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6" name="Rectangle 2075">
            <a:extLst>
              <a:ext uri="{FF2B5EF4-FFF2-40B4-BE49-F238E27FC236}">
                <a16:creationId xmlns:a16="http://schemas.microsoft.com/office/drawing/2014/main" id="{7C615D28-8D37-47CB-9D5B-9ACFDA308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FD9E669-B4B3-4CB5-0D99-95B8EE792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800" y="804335"/>
            <a:ext cx="5651500" cy="1681709"/>
          </a:xfrm>
        </p:spPr>
        <p:txBody>
          <a:bodyPr>
            <a:normAutofit/>
          </a:bodyPr>
          <a:lstStyle/>
          <a:p>
            <a:r>
              <a:rPr kumimoji="1" lang="en-US" altLang="ja-JP" sz="4000">
                <a:latin typeface="+mn-lt"/>
              </a:rPr>
              <a:t>3 reasons Why I chose this topic</a:t>
            </a:r>
            <a:endParaRPr kumimoji="1" lang="ja-JP" altLang="en-US" sz="4000">
              <a:latin typeface="+mn-lt"/>
            </a:endParaRPr>
          </a:p>
        </p:txBody>
      </p:sp>
      <p:sp>
        <p:nvSpPr>
          <p:cNvPr id="2078" name="Freeform: Shape 2077">
            <a:extLst>
              <a:ext uri="{FF2B5EF4-FFF2-40B4-BE49-F238E27FC236}">
                <a16:creationId xmlns:a16="http://schemas.microsoft.com/office/drawing/2014/main" id="{41FDC264-1201-436C-919B-101837D60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72465" cy="6858000"/>
          </a:xfrm>
          <a:custGeom>
            <a:avLst/>
            <a:gdLst>
              <a:gd name="connsiteX0" fmla="*/ 0 w 672465"/>
              <a:gd name="connsiteY0" fmla="*/ 0 h 6858000"/>
              <a:gd name="connsiteX1" fmla="*/ 496253 w 672465"/>
              <a:gd name="connsiteY1" fmla="*/ 0 h 6858000"/>
              <a:gd name="connsiteX2" fmla="*/ 497840 w 672465"/>
              <a:gd name="connsiteY2" fmla="*/ 68263 h 6858000"/>
              <a:gd name="connsiteX3" fmla="*/ 505778 w 672465"/>
              <a:gd name="connsiteY3" fmla="*/ 128588 h 6858000"/>
              <a:gd name="connsiteX4" fmla="*/ 516890 w 672465"/>
              <a:gd name="connsiteY4" fmla="*/ 180975 h 6858000"/>
              <a:gd name="connsiteX5" fmla="*/ 531178 w 672465"/>
              <a:gd name="connsiteY5" fmla="*/ 227013 h 6858000"/>
              <a:gd name="connsiteX6" fmla="*/ 547053 w 672465"/>
              <a:gd name="connsiteY6" fmla="*/ 268288 h 6858000"/>
              <a:gd name="connsiteX7" fmla="*/ 566103 w 672465"/>
              <a:gd name="connsiteY7" fmla="*/ 304800 h 6858000"/>
              <a:gd name="connsiteX8" fmla="*/ 585153 w 672465"/>
              <a:gd name="connsiteY8" fmla="*/ 342900 h 6858000"/>
              <a:gd name="connsiteX9" fmla="*/ 604203 w 672465"/>
              <a:gd name="connsiteY9" fmla="*/ 381000 h 6858000"/>
              <a:gd name="connsiteX10" fmla="*/ 620078 w 672465"/>
              <a:gd name="connsiteY10" fmla="*/ 417513 h 6858000"/>
              <a:gd name="connsiteX11" fmla="*/ 635953 w 672465"/>
              <a:gd name="connsiteY11" fmla="*/ 458788 h 6858000"/>
              <a:gd name="connsiteX12" fmla="*/ 651828 w 672465"/>
              <a:gd name="connsiteY12" fmla="*/ 504825 h 6858000"/>
              <a:gd name="connsiteX13" fmla="*/ 662940 w 672465"/>
              <a:gd name="connsiteY13" fmla="*/ 557213 h 6858000"/>
              <a:gd name="connsiteX14" fmla="*/ 669290 w 672465"/>
              <a:gd name="connsiteY14" fmla="*/ 617538 h 6858000"/>
              <a:gd name="connsiteX15" fmla="*/ 672465 w 672465"/>
              <a:gd name="connsiteY15" fmla="*/ 685800 h 6858000"/>
              <a:gd name="connsiteX16" fmla="*/ 669290 w 672465"/>
              <a:gd name="connsiteY16" fmla="*/ 754063 h 6858000"/>
              <a:gd name="connsiteX17" fmla="*/ 662940 w 672465"/>
              <a:gd name="connsiteY17" fmla="*/ 814388 h 6858000"/>
              <a:gd name="connsiteX18" fmla="*/ 651828 w 672465"/>
              <a:gd name="connsiteY18" fmla="*/ 866775 h 6858000"/>
              <a:gd name="connsiteX19" fmla="*/ 635953 w 672465"/>
              <a:gd name="connsiteY19" fmla="*/ 912813 h 6858000"/>
              <a:gd name="connsiteX20" fmla="*/ 620078 w 672465"/>
              <a:gd name="connsiteY20" fmla="*/ 954088 h 6858000"/>
              <a:gd name="connsiteX21" fmla="*/ 604203 w 672465"/>
              <a:gd name="connsiteY21" fmla="*/ 990600 h 6858000"/>
              <a:gd name="connsiteX22" fmla="*/ 585153 w 672465"/>
              <a:gd name="connsiteY22" fmla="*/ 1028700 h 6858000"/>
              <a:gd name="connsiteX23" fmla="*/ 566103 w 672465"/>
              <a:gd name="connsiteY23" fmla="*/ 1066800 h 6858000"/>
              <a:gd name="connsiteX24" fmla="*/ 547053 w 672465"/>
              <a:gd name="connsiteY24" fmla="*/ 1103313 h 6858000"/>
              <a:gd name="connsiteX25" fmla="*/ 531178 w 672465"/>
              <a:gd name="connsiteY25" fmla="*/ 1144588 h 6858000"/>
              <a:gd name="connsiteX26" fmla="*/ 516890 w 672465"/>
              <a:gd name="connsiteY26" fmla="*/ 1190625 h 6858000"/>
              <a:gd name="connsiteX27" fmla="*/ 505778 w 672465"/>
              <a:gd name="connsiteY27" fmla="*/ 1243013 h 6858000"/>
              <a:gd name="connsiteX28" fmla="*/ 497840 w 672465"/>
              <a:gd name="connsiteY28" fmla="*/ 1303338 h 6858000"/>
              <a:gd name="connsiteX29" fmla="*/ 496253 w 672465"/>
              <a:gd name="connsiteY29" fmla="*/ 1371600 h 6858000"/>
              <a:gd name="connsiteX30" fmla="*/ 497840 w 672465"/>
              <a:gd name="connsiteY30" fmla="*/ 1439863 h 6858000"/>
              <a:gd name="connsiteX31" fmla="*/ 505778 w 672465"/>
              <a:gd name="connsiteY31" fmla="*/ 1500188 h 6858000"/>
              <a:gd name="connsiteX32" fmla="*/ 516890 w 672465"/>
              <a:gd name="connsiteY32" fmla="*/ 1552575 h 6858000"/>
              <a:gd name="connsiteX33" fmla="*/ 531178 w 672465"/>
              <a:gd name="connsiteY33" fmla="*/ 1598613 h 6858000"/>
              <a:gd name="connsiteX34" fmla="*/ 547053 w 672465"/>
              <a:gd name="connsiteY34" fmla="*/ 1639888 h 6858000"/>
              <a:gd name="connsiteX35" fmla="*/ 566103 w 672465"/>
              <a:gd name="connsiteY35" fmla="*/ 1676400 h 6858000"/>
              <a:gd name="connsiteX36" fmla="*/ 585153 w 672465"/>
              <a:gd name="connsiteY36" fmla="*/ 1714500 h 6858000"/>
              <a:gd name="connsiteX37" fmla="*/ 604203 w 672465"/>
              <a:gd name="connsiteY37" fmla="*/ 1752600 h 6858000"/>
              <a:gd name="connsiteX38" fmla="*/ 620078 w 672465"/>
              <a:gd name="connsiteY38" fmla="*/ 1789113 h 6858000"/>
              <a:gd name="connsiteX39" fmla="*/ 635953 w 672465"/>
              <a:gd name="connsiteY39" fmla="*/ 1830388 h 6858000"/>
              <a:gd name="connsiteX40" fmla="*/ 651828 w 672465"/>
              <a:gd name="connsiteY40" fmla="*/ 1876425 h 6858000"/>
              <a:gd name="connsiteX41" fmla="*/ 662940 w 672465"/>
              <a:gd name="connsiteY41" fmla="*/ 1928813 h 6858000"/>
              <a:gd name="connsiteX42" fmla="*/ 669290 w 672465"/>
              <a:gd name="connsiteY42" fmla="*/ 1989138 h 6858000"/>
              <a:gd name="connsiteX43" fmla="*/ 672465 w 672465"/>
              <a:gd name="connsiteY43" fmla="*/ 2057400 h 6858000"/>
              <a:gd name="connsiteX44" fmla="*/ 669290 w 672465"/>
              <a:gd name="connsiteY44" fmla="*/ 2125663 h 6858000"/>
              <a:gd name="connsiteX45" fmla="*/ 662940 w 672465"/>
              <a:gd name="connsiteY45" fmla="*/ 2185988 h 6858000"/>
              <a:gd name="connsiteX46" fmla="*/ 651828 w 672465"/>
              <a:gd name="connsiteY46" fmla="*/ 2238375 h 6858000"/>
              <a:gd name="connsiteX47" fmla="*/ 635953 w 672465"/>
              <a:gd name="connsiteY47" fmla="*/ 2284413 h 6858000"/>
              <a:gd name="connsiteX48" fmla="*/ 620078 w 672465"/>
              <a:gd name="connsiteY48" fmla="*/ 2325688 h 6858000"/>
              <a:gd name="connsiteX49" fmla="*/ 604203 w 672465"/>
              <a:gd name="connsiteY49" fmla="*/ 2362200 h 6858000"/>
              <a:gd name="connsiteX50" fmla="*/ 585153 w 672465"/>
              <a:gd name="connsiteY50" fmla="*/ 2400300 h 6858000"/>
              <a:gd name="connsiteX51" fmla="*/ 566103 w 672465"/>
              <a:gd name="connsiteY51" fmla="*/ 2438400 h 6858000"/>
              <a:gd name="connsiteX52" fmla="*/ 547053 w 672465"/>
              <a:gd name="connsiteY52" fmla="*/ 2474913 h 6858000"/>
              <a:gd name="connsiteX53" fmla="*/ 531178 w 672465"/>
              <a:gd name="connsiteY53" fmla="*/ 2516188 h 6858000"/>
              <a:gd name="connsiteX54" fmla="*/ 516890 w 672465"/>
              <a:gd name="connsiteY54" fmla="*/ 2562225 h 6858000"/>
              <a:gd name="connsiteX55" fmla="*/ 505778 w 672465"/>
              <a:gd name="connsiteY55" fmla="*/ 2614613 h 6858000"/>
              <a:gd name="connsiteX56" fmla="*/ 497840 w 672465"/>
              <a:gd name="connsiteY56" fmla="*/ 2674938 h 6858000"/>
              <a:gd name="connsiteX57" fmla="*/ 496253 w 672465"/>
              <a:gd name="connsiteY57" fmla="*/ 2743200 h 6858000"/>
              <a:gd name="connsiteX58" fmla="*/ 497840 w 672465"/>
              <a:gd name="connsiteY58" fmla="*/ 2811463 h 6858000"/>
              <a:gd name="connsiteX59" fmla="*/ 505778 w 672465"/>
              <a:gd name="connsiteY59" fmla="*/ 2871788 h 6858000"/>
              <a:gd name="connsiteX60" fmla="*/ 516890 w 672465"/>
              <a:gd name="connsiteY60" fmla="*/ 2924175 h 6858000"/>
              <a:gd name="connsiteX61" fmla="*/ 531178 w 672465"/>
              <a:gd name="connsiteY61" fmla="*/ 2970213 h 6858000"/>
              <a:gd name="connsiteX62" fmla="*/ 547053 w 672465"/>
              <a:gd name="connsiteY62" fmla="*/ 3011488 h 6858000"/>
              <a:gd name="connsiteX63" fmla="*/ 566103 w 672465"/>
              <a:gd name="connsiteY63" fmla="*/ 3048000 h 6858000"/>
              <a:gd name="connsiteX64" fmla="*/ 585153 w 672465"/>
              <a:gd name="connsiteY64" fmla="*/ 3086100 h 6858000"/>
              <a:gd name="connsiteX65" fmla="*/ 604203 w 672465"/>
              <a:gd name="connsiteY65" fmla="*/ 3124200 h 6858000"/>
              <a:gd name="connsiteX66" fmla="*/ 620078 w 672465"/>
              <a:gd name="connsiteY66" fmla="*/ 3160713 h 6858000"/>
              <a:gd name="connsiteX67" fmla="*/ 635953 w 672465"/>
              <a:gd name="connsiteY67" fmla="*/ 3201988 h 6858000"/>
              <a:gd name="connsiteX68" fmla="*/ 651828 w 672465"/>
              <a:gd name="connsiteY68" fmla="*/ 3248025 h 6858000"/>
              <a:gd name="connsiteX69" fmla="*/ 662940 w 672465"/>
              <a:gd name="connsiteY69" fmla="*/ 3300413 h 6858000"/>
              <a:gd name="connsiteX70" fmla="*/ 669290 w 672465"/>
              <a:gd name="connsiteY70" fmla="*/ 3360738 h 6858000"/>
              <a:gd name="connsiteX71" fmla="*/ 672465 w 672465"/>
              <a:gd name="connsiteY71" fmla="*/ 3427413 h 6858000"/>
              <a:gd name="connsiteX72" fmla="*/ 669290 w 672465"/>
              <a:gd name="connsiteY72" fmla="*/ 3497263 h 6858000"/>
              <a:gd name="connsiteX73" fmla="*/ 662940 w 672465"/>
              <a:gd name="connsiteY73" fmla="*/ 3557588 h 6858000"/>
              <a:gd name="connsiteX74" fmla="*/ 651828 w 672465"/>
              <a:gd name="connsiteY74" fmla="*/ 3609975 h 6858000"/>
              <a:gd name="connsiteX75" fmla="*/ 635953 w 672465"/>
              <a:gd name="connsiteY75" fmla="*/ 3656013 h 6858000"/>
              <a:gd name="connsiteX76" fmla="*/ 620078 w 672465"/>
              <a:gd name="connsiteY76" fmla="*/ 3697288 h 6858000"/>
              <a:gd name="connsiteX77" fmla="*/ 604203 w 672465"/>
              <a:gd name="connsiteY77" fmla="*/ 3733800 h 6858000"/>
              <a:gd name="connsiteX78" fmla="*/ 585153 w 672465"/>
              <a:gd name="connsiteY78" fmla="*/ 3771900 h 6858000"/>
              <a:gd name="connsiteX79" fmla="*/ 566103 w 672465"/>
              <a:gd name="connsiteY79" fmla="*/ 3810000 h 6858000"/>
              <a:gd name="connsiteX80" fmla="*/ 547053 w 672465"/>
              <a:gd name="connsiteY80" fmla="*/ 3846513 h 6858000"/>
              <a:gd name="connsiteX81" fmla="*/ 531178 w 672465"/>
              <a:gd name="connsiteY81" fmla="*/ 3887788 h 6858000"/>
              <a:gd name="connsiteX82" fmla="*/ 516890 w 672465"/>
              <a:gd name="connsiteY82" fmla="*/ 3933825 h 6858000"/>
              <a:gd name="connsiteX83" fmla="*/ 505778 w 672465"/>
              <a:gd name="connsiteY83" fmla="*/ 3986213 h 6858000"/>
              <a:gd name="connsiteX84" fmla="*/ 497840 w 672465"/>
              <a:gd name="connsiteY84" fmla="*/ 4046538 h 6858000"/>
              <a:gd name="connsiteX85" fmla="*/ 496253 w 672465"/>
              <a:gd name="connsiteY85" fmla="*/ 4114800 h 6858000"/>
              <a:gd name="connsiteX86" fmla="*/ 497840 w 672465"/>
              <a:gd name="connsiteY86" fmla="*/ 4183063 h 6858000"/>
              <a:gd name="connsiteX87" fmla="*/ 505778 w 672465"/>
              <a:gd name="connsiteY87" fmla="*/ 4243388 h 6858000"/>
              <a:gd name="connsiteX88" fmla="*/ 516890 w 672465"/>
              <a:gd name="connsiteY88" fmla="*/ 4295775 h 6858000"/>
              <a:gd name="connsiteX89" fmla="*/ 531178 w 672465"/>
              <a:gd name="connsiteY89" fmla="*/ 4341813 h 6858000"/>
              <a:gd name="connsiteX90" fmla="*/ 547053 w 672465"/>
              <a:gd name="connsiteY90" fmla="*/ 4383088 h 6858000"/>
              <a:gd name="connsiteX91" fmla="*/ 566103 w 672465"/>
              <a:gd name="connsiteY91" fmla="*/ 4419600 h 6858000"/>
              <a:gd name="connsiteX92" fmla="*/ 604203 w 672465"/>
              <a:gd name="connsiteY92" fmla="*/ 4495800 h 6858000"/>
              <a:gd name="connsiteX93" fmla="*/ 620078 w 672465"/>
              <a:gd name="connsiteY93" fmla="*/ 4532313 h 6858000"/>
              <a:gd name="connsiteX94" fmla="*/ 635953 w 672465"/>
              <a:gd name="connsiteY94" fmla="*/ 4573588 h 6858000"/>
              <a:gd name="connsiteX95" fmla="*/ 651828 w 672465"/>
              <a:gd name="connsiteY95" fmla="*/ 4619625 h 6858000"/>
              <a:gd name="connsiteX96" fmla="*/ 662940 w 672465"/>
              <a:gd name="connsiteY96" fmla="*/ 4672013 h 6858000"/>
              <a:gd name="connsiteX97" fmla="*/ 669290 w 672465"/>
              <a:gd name="connsiteY97" fmla="*/ 4732338 h 6858000"/>
              <a:gd name="connsiteX98" fmla="*/ 672465 w 672465"/>
              <a:gd name="connsiteY98" fmla="*/ 4800600 h 6858000"/>
              <a:gd name="connsiteX99" fmla="*/ 669290 w 672465"/>
              <a:gd name="connsiteY99" fmla="*/ 4868863 h 6858000"/>
              <a:gd name="connsiteX100" fmla="*/ 662940 w 672465"/>
              <a:gd name="connsiteY100" fmla="*/ 4929188 h 6858000"/>
              <a:gd name="connsiteX101" fmla="*/ 651828 w 672465"/>
              <a:gd name="connsiteY101" fmla="*/ 4981575 h 6858000"/>
              <a:gd name="connsiteX102" fmla="*/ 635953 w 672465"/>
              <a:gd name="connsiteY102" fmla="*/ 5027613 h 6858000"/>
              <a:gd name="connsiteX103" fmla="*/ 620078 w 672465"/>
              <a:gd name="connsiteY103" fmla="*/ 5068888 h 6858000"/>
              <a:gd name="connsiteX104" fmla="*/ 604203 w 672465"/>
              <a:gd name="connsiteY104" fmla="*/ 5105400 h 6858000"/>
              <a:gd name="connsiteX105" fmla="*/ 585153 w 672465"/>
              <a:gd name="connsiteY105" fmla="*/ 5143500 h 6858000"/>
              <a:gd name="connsiteX106" fmla="*/ 566103 w 672465"/>
              <a:gd name="connsiteY106" fmla="*/ 5181600 h 6858000"/>
              <a:gd name="connsiteX107" fmla="*/ 547053 w 672465"/>
              <a:gd name="connsiteY107" fmla="*/ 5218113 h 6858000"/>
              <a:gd name="connsiteX108" fmla="*/ 531178 w 672465"/>
              <a:gd name="connsiteY108" fmla="*/ 5259388 h 6858000"/>
              <a:gd name="connsiteX109" fmla="*/ 516890 w 672465"/>
              <a:gd name="connsiteY109" fmla="*/ 5305425 h 6858000"/>
              <a:gd name="connsiteX110" fmla="*/ 505778 w 672465"/>
              <a:gd name="connsiteY110" fmla="*/ 5357813 h 6858000"/>
              <a:gd name="connsiteX111" fmla="*/ 497840 w 672465"/>
              <a:gd name="connsiteY111" fmla="*/ 5418138 h 6858000"/>
              <a:gd name="connsiteX112" fmla="*/ 496253 w 672465"/>
              <a:gd name="connsiteY112" fmla="*/ 5486400 h 6858000"/>
              <a:gd name="connsiteX113" fmla="*/ 497840 w 672465"/>
              <a:gd name="connsiteY113" fmla="*/ 5554663 h 6858000"/>
              <a:gd name="connsiteX114" fmla="*/ 505778 w 672465"/>
              <a:gd name="connsiteY114" fmla="*/ 5614988 h 6858000"/>
              <a:gd name="connsiteX115" fmla="*/ 516890 w 672465"/>
              <a:gd name="connsiteY115" fmla="*/ 5667375 h 6858000"/>
              <a:gd name="connsiteX116" fmla="*/ 531178 w 672465"/>
              <a:gd name="connsiteY116" fmla="*/ 5713413 h 6858000"/>
              <a:gd name="connsiteX117" fmla="*/ 547053 w 672465"/>
              <a:gd name="connsiteY117" fmla="*/ 5754688 h 6858000"/>
              <a:gd name="connsiteX118" fmla="*/ 566103 w 672465"/>
              <a:gd name="connsiteY118" fmla="*/ 5791200 h 6858000"/>
              <a:gd name="connsiteX119" fmla="*/ 585153 w 672465"/>
              <a:gd name="connsiteY119" fmla="*/ 5829300 h 6858000"/>
              <a:gd name="connsiteX120" fmla="*/ 604203 w 672465"/>
              <a:gd name="connsiteY120" fmla="*/ 5867400 h 6858000"/>
              <a:gd name="connsiteX121" fmla="*/ 620078 w 672465"/>
              <a:gd name="connsiteY121" fmla="*/ 5903913 h 6858000"/>
              <a:gd name="connsiteX122" fmla="*/ 635953 w 672465"/>
              <a:gd name="connsiteY122" fmla="*/ 5945188 h 6858000"/>
              <a:gd name="connsiteX123" fmla="*/ 651828 w 672465"/>
              <a:gd name="connsiteY123" fmla="*/ 5991225 h 6858000"/>
              <a:gd name="connsiteX124" fmla="*/ 662940 w 672465"/>
              <a:gd name="connsiteY124" fmla="*/ 6043613 h 6858000"/>
              <a:gd name="connsiteX125" fmla="*/ 669290 w 672465"/>
              <a:gd name="connsiteY125" fmla="*/ 6103938 h 6858000"/>
              <a:gd name="connsiteX126" fmla="*/ 672465 w 672465"/>
              <a:gd name="connsiteY126" fmla="*/ 6172200 h 6858000"/>
              <a:gd name="connsiteX127" fmla="*/ 669290 w 672465"/>
              <a:gd name="connsiteY127" fmla="*/ 6240463 h 6858000"/>
              <a:gd name="connsiteX128" fmla="*/ 662940 w 672465"/>
              <a:gd name="connsiteY128" fmla="*/ 6300788 h 6858000"/>
              <a:gd name="connsiteX129" fmla="*/ 651828 w 672465"/>
              <a:gd name="connsiteY129" fmla="*/ 6353175 h 6858000"/>
              <a:gd name="connsiteX130" fmla="*/ 635953 w 672465"/>
              <a:gd name="connsiteY130" fmla="*/ 6399213 h 6858000"/>
              <a:gd name="connsiteX131" fmla="*/ 620078 w 672465"/>
              <a:gd name="connsiteY131" fmla="*/ 6440488 h 6858000"/>
              <a:gd name="connsiteX132" fmla="*/ 604203 w 672465"/>
              <a:gd name="connsiteY132" fmla="*/ 6477000 h 6858000"/>
              <a:gd name="connsiteX133" fmla="*/ 585153 w 672465"/>
              <a:gd name="connsiteY133" fmla="*/ 6515100 h 6858000"/>
              <a:gd name="connsiteX134" fmla="*/ 566103 w 672465"/>
              <a:gd name="connsiteY134" fmla="*/ 6553200 h 6858000"/>
              <a:gd name="connsiteX135" fmla="*/ 547053 w 672465"/>
              <a:gd name="connsiteY135" fmla="*/ 6589713 h 6858000"/>
              <a:gd name="connsiteX136" fmla="*/ 531178 w 672465"/>
              <a:gd name="connsiteY136" fmla="*/ 6630988 h 6858000"/>
              <a:gd name="connsiteX137" fmla="*/ 516890 w 672465"/>
              <a:gd name="connsiteY137" fmla="*/ 6677025 h 6858000"/>
              <a:gd name="connsiteX138" fmla="*/ 505778 w 672465"/>
              <a:gd name="connsiteY138" fmla="*/ 6729413 h 6858000"/>
              <a:gd name="connsiteX139" fmla="*/ 497840 w 672465"/>
              <a:gd name="connsiteY139" fmla="*/ 6789738 h 6858000"/>
              <a:gd name="connsiteX140" fmla="*/ 496253 w 672465"/>
              <a:gd name="connsiteY140" fmla="*/ 6858000 h 6858000"/>
              <a:gd name="connsiteX141" fmla="*/ 0 w 672465"/>
              <a:gd name="connsiteY1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672465" h="6858000">
                <a:moveTo>
                  <a:pt x="0" y="0"/>
                </a:moveTo>
                <a:lnTo>
                  <a:pt x="496253" y="0"/>
                </a:lnTo>
                <a:lnTo>
                  <a:pt x="497840" y="68263"/>
                </a:lnTo>
                <a:lnTo>
                  <a:pt x="505778" y="128588"/>
                </a:lnTo>
                <a:lnTo>
                  <a:pt x="516890" y="180975"/>
                </a:lnTo>
                <a:lnTo>
                  <a:pt x="531178" y="227013"/>
                </a:lnTo>
                <a:lnTo>
                  <a:pt x="547053" y="268288"/>
                </a:lnTo>
                <a:lnTo>
                  <a:pt x="566103" y="304800"/>
                </a:lnTo>
                <a:lnTo>
                  <a:pt x="585153" y="342900"/>
                </a:lnTo>
                <a:lnTo>
                  <a:pt x="604203" y="381000"/>
                </a:lnTo>
                <a:lnTo>
                  <a:pt x="620078" y="417513"/>
                </a:lnTo>
                <a:lnTo>
                  <a:pt x="635953" y="458788"/>
                </a:lnTo>
                <a:lnTo>
                  <a:pt x="651828" y="504825"/>
                </a:lnTo>
                <a:lnTo>
                  <a:pt x="662940" y="557213"/>
                </a:lnTo>
                <a:lnTo>
                  <a:pt x="669290" y="617538"/>
                </a:lnTo>
                <a:lnTo>
                  <a:pt x="672465" y="685800"/>
                </a:lnTo>
                <a:lnTo>
                  <a:pt x="669290" y="754063"/>
                </a:lnTo>
                <a:lnTo>
                  <a:pt x="662940" y="814388"/>
                </a:lnTo>
                <a:lnTo>
                  <a:pt x="651828" y="866775"/>
                </a:lnTo>
                <a:lnTo>
                  <a:pt x="635953" y="912813"/>
                </a:lnTo>
                <a:lnTo>
                  <a:pt x="620078" y="954088"/>
                </a:lnTo>
                <a:lnTo>
                  <a:pt x="604203" y="990600"/>
                </a:lnTo>
                <a:lnTo>
                  <a:pt x="585153" y="1028700"/>
                </a:lnTo>
                <a:lnTo>
                  <a:pt x="566103" y="1066800"/>
                </a:lnTo>
                <a:lnTo>
                  <a:pt x="547053" y="1103313"/>
                </a:lnTo>
                <a:lnTo>
                  <a:pt x="531178" y="1144588"/>
                </a:lnTo>
                <a:lnTo>
                  <a:pt x="516890" y="1190625"/>
                </a:lnTo>
                <a:lnTo>
                  <a:pt x="505778" y="1243013"/>
                </a:lnTo>
                <a:lnTo>
                  <a:pt x="497840" y="1303338"/>
                </a:lnTo>
                <a:lnTo>
                  <a:pt x="496253" y="1371600"/>
                </a:lnTo>
                <a:lnTo>
                  <a:pt x="497840" y="1439863"/>
                </a:lnTo>
                <a:lnTo>
                  <a:pt x="505778" y="1500188"/>
                </a:lnTo>
                <a:lnTo>
                  <a:pt x="516890" y="1552575"/>
                </a:lnTo>
                <a:lnTo>
                  <a:pt x="531178" y="1598613"/>
                </a:lnTo>
                <a:lnTo>
                  <a:pt x="547053" y="1639888"/>
                </a:lnTo>
                <a:lnTo>
                  <a:pt x="566103" y="1676400"/>
                </a:lnTo>
                <a:lnTo>
                  <a:pt x="585153" y="1714500"/>
                </a:lnTo>
                <a:lnTo>
                  <a:pt x="604203" y="1752600"/>
                </a:lnTo>
                <a:lnTo>
                  <a:pt x="620078" y="1789113"/>
                </a:lnTo>
                <a:lnTo>
                  <a:pt x="635953" y="1830388"/>
                </a:lnTo>
                <a:lnTo>
                  <a:pt x="651828" y="1876425"/>
                </a:lnTo>
                <a:lnTo>
                  <a:pt x="662940" y="1928813"/>
                </a:lnTo>
                <a:lnTo>
                  <a:pt x="669290" y="1989138"/>
                </a:lnTo>
                <a:lnTo>
                  <a:pt x="672465" y="2057400"/>
                </a:lnTo>
                <a:lnTo>
                  <a:pt x="669290" y="2125663"/>
                </a:lnTo>
                <a:lnTo>
                  <a:pt x="662940" y="2185988"/>
                </a:lnTo>
                <a:lnTo>
                  <a:pt x="651828" y="2238375"/>
                </a:lnTo>
                <a:lnTo>
                  <a:pt x="635953" y="2284413"/>
                </a:lnTo>
                <a:lnTo>
                  <a:pt x="620078" y="2325688"/>
                </a:lnTo>
                <a:lnTo>
                  <a:pt x="604203" y="2362200"/>
                </a:lnTo>
                <a:lnTo>
                  <a:pt x="585153" y="2400300"/>
                </a:lnTo>
                <a:lnTo>
                  <a:pt x="566103" y="2438400"/>
                </a:lnTo>
                <a:lnTo>
                  <a:pt x="547053" y="2474913"/>
                </a:lnTo>
                <a:lnTo>
                  <a:pt x="531178" y="2516188"/>
                </a:lnTo>
                <a:lnTo>
                  <a:pt x="516890" y="2562225"/>
                </a:lnTo>
                <a:lnTo>
                  <a:pt x="505778" y="2614613"/>
                </a:lnTo>
                <a:lnTo>
                  <a:pt x="497840" y="2674938"/>
                </a:lnTo>
                <a:lnTo>
                  <a:pt x="496253" y="2743200"/>
                </a:lnTo>
                <a:lnTo>
                  <a:pt x="497840" y="2811463"/>
                </a:lnTo>
                <a:lnTo>
                  <a:pt x="505778" y="2871788"/>
                </a:lnTo>
                <a:lnTo>
                  <a:pt x="516890" y="2924175"/>
                </a:lnTo>
                <a:lnTo>
                  <a:pt x="531178" y="2970213"/>
                </a:lnTo>
                <a:lnTo>
                  <a:pt x="547053" y="3011488"/>
                </a:lnTo>
                <a:lnTo>
                  <a:pt x="566103" y="3048000"/>
                </a:lnTo>
                <a:lnTo>
                  <a:pt x="585153" y="3086100"/>
                </a:lnTo>
                <a:lnTo>
                  <a:pt x="604203" y="3124200"/>
                </a:lnTo>
                <a:lnTo>
                  <a:pt x="620078" y="3160713"/>
                </a:lnTo>
                <a:lnTo>
                  <a:pt x="635953" y="3201988"/>
                </a:lnTo>
                <a:lnTo>
                  <a:pt x="651828" y="3248025"/>
                </a:lnTo>
                <a:lnTo>
                  <a:pt x="662940" y="3300413"/>
                </a:lnTo>
                <a:lnTo>
                  <a:pt x="669290" y="3360738"/>
                </a:lnTo>
                <a:lnTo>
                  <a:pt x="672465" y="3427413"/>
                </a:lnTo>
                <a:lnTo>
                  <a:pt x="669290" y="3497263"/>
                </a:lnTo>
                <a:lnTo>
                  <a:pt x="662940" y="3557588"/>
                </a:lnTo>
                <a:lnTo>
                  <a:pt x="651828" y="3609975"/>
                </a:lnTo>
                <a:lnTo>
                  <a:pt x="635953" y="3656013"/>
                </a:lnTo>
                <a:lnTo>
                  <a:pt x="620078" y="3697288"/>
                </a:lnTo>
                <a:lnTo>
                  <a:pt x="604203" y="3733800"/>
                </a:lnTo>
                <a:lnTo>
                  <a:pt x="585153" y="3771900"/>
                </a:lnTo>
                <a:lnTo>
                  <a:pt x="566103" y="3810000"/>
                </a:lnTo>
                <a:lnTo>
                  <a:pt x="547053" y="3846513"/>
                </a:lnTo>
                <a:lnTo>
                  <a:pt x="531178" y="3887788"/>
                </a:lnTo>
                <a:lnTo>
                  <a:pt x="516890" y="3933825"/>
                </a:lnTo>
                <a:lnTo>
                  <a:pt x="505778" y="3986213"/>
                </a:lnTo>
                <a:lnTo>
                  <a:pt x="497840" y="4046538"/>
                </a:lnTo>
                <a:lnTo>
                  <a:pt x="496253" y="4114800"/>
                </a:lnTo>
                <a:lnTo>
                  <a:pt x="497840" y="4183063"/>
                </a:lnTo>
                <a:lnTo>
                  <a:pt x="505778" y="4243388"/>
                </a:lnTo>
                <a:lnTo>
                  <a:pt x="516890" y="4295775"/>
                </a:lnTo>
                <a:lnTo>
                  <a:pt x="531178" y="4341813"/>
                </a:lnTo>
                <a:lnTo>
                  <a:pt x="547053" y="4383088"/>
                </a:lnTo>
                <a:lnTo>
                  <a:pt x="566103" y="4419600"/>
                </a:lnTo>
                <a:lnTo>
                  <a:pt x="604203" y="4495800"/>
                </a:lnTo>
                <a:lnTo>
                  <a:pt x="620078" y="4532313"/>
                </a:lnTo>
                <a:lnTo>
                  <a:pt x="635953" y="4573588"/>
                </a:lnTo>
                <a:lnTo>
                  <a:pt x="651828" y="4619625"/>
                </a:lnTo>
                <a:lnTo>
                  <a:pt x="662940" y="4672013"/>
                </a:lnTo>
                <a:lnTo>
                  <a:pt x="669290" y="4732338"/>
                </a:lnTo>
                <a:lnTo>
                  <a:pt x="672465" y="4800600"/>
                </a:lnTo>
                <a:lnTo>
                  <a:pt x="669290" y="4868863"/>
                </a:lnTo>
                <a:lnTo>
                  <a:pt x="662940" y="4929188"/>
                </a:lnTo>
                <a:lnTo>
                  <a:pt x="651828" y="4981575"/>
                </a:lnTo>
                <a:lnTo>
                  <a:pt x="635953" y="5027613"/>
                </a:lnTo>
                <a:lnTo>
                  <a:pt x="620078" y="5068888"/>
                </a:lnTo>
                <a:lnTo>
                  <a:pt x="604203" y="5105400"/>
                </a:lnTo>
                <a:lnTo>
                  <a:pt x="585153" y="5143500"/>
                </a:lnTo>
                <a:lnTo>
                  <a:pt x="566103" y="5181600"/>
                </a:lnTo>
                <a:lnTo>
                  <a:pt x="547053" y="5218113"/>
                </a:lnTo>
                <a:lnTo>
                  <a:pt x="531178" y="5259388"/>
                </a:lnTo>
                <a:lnTo>
                  <a:pt x="516890" y="5305425"/>
                </a:lnTo>
                <a:lnTo>
                  <a:pt x="505778" y="5357813"/>
                </a:lnTo>
                <a:lnTo>
                  <a:pt x="497840" y="5418138"/>
                </a:lnTo>
                <a:lnTo>
                  <a:pt x="496253" y="5486400"/>
                </a:lnTo>
                <a:lnTo>
                  <a:pt x="497840" y="5554663"/>
                </a:lnTo>
                <a:lnTo>
                  <a:pt x="505778" y="5614988"/>
                </a:lnTo>
                <a:lnTo>
                  <a:pt x="516890" y="5667375"/>
                </a:lnTo>
                <a:lnTo>
                  <a:pt x="531178" y="5713413"/>
                </a:lnTo>
                <a:lnTo>
                  <a:pt x="547053" y="5754688"/>
                </a:lnTo>
                <a:lnTo>
                  <a:pt x="566103" y="5791200"/>
                </a:lnTo>
                <a:lnTo>
                  <a:pt x="585153" y="5829300"/>
                </a:lnTo>
                <a:lnTo>
                  <a:pt x="604203" y="5867400"/>
                </a:lnTo>
                <a:lnTo>
                  <a:pt x="620078" y="5903913"/>
                </a:lnTo>
                <a:lnTo>
                  <a:pt x="635953" y="5945188"/>
                </a:lnTo>
                <a:lnTo>
                  <a:pt x="651828" y="5991225"/>
                </a:lnTo>
                <a:lnTo>
                  <a:pt x="662940" y="6043613"/>
                </a:lnTo>
                <a:lnTo>
                  <a:pt x="669290" y="6103938"/>
                </a:lnTo>
                <a:lnTo>
                  <a:pt x="672465" y="6172200"/>
                </a:lnTo>
                <a:lnTo>
                  <a:pt x="669290" y="6240463"/>
                </a:lnTo>
                <a:lnTo>
                  <a:pt x="662940" y="6300788"/>
                </a:lnTo>
                <a:lnTo>
                  <a:pt x="651828" y="6353175"/>
                </a:lnTo>
                <a:lnTo>
                  <a:pt x="635953" y="6399213"/>
                </a:lnTo>
                <a:lnTo>
                  <a:pt x="620078" y="6440488"/>
                </a:lnTo>
                <a:lnTo>
                  <a:pt x="604203" y="6477000"/>
                </a:lnTo>
                <a:lnTo>
                  <a:pt x="585153" y="6515100"/>
                </a:lnTo>
                <a:lnTo>
                  <a:pt x="566103" y="6553200"/>
                </a:lnTo>
                <a:lnTo>
                  <a:pt x="547053" y="6589713"/>
                </a:lnTo>
                <a:lnTo>
                  <a:pt x="531178" y="6630988"/>
                </a:lnTo>
                <a:lnTo>
                  <a:pt x="516890" y="6677025"/>
                </a:lnTo>
                <a:lnTo>
                  <a:pt x="505778" y="6729413"/>
                </a:lnTo>
                <a:lnTo>
                  <a:pt x="497840" y="6789738"/>
                </a:lnTo>
                <a:lnTo>
                  <a:pt x="4962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CEACDD2-5F76-5B79-D197-79C7CD378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225" y="2427281"/>
            <a:ext cx="4521579" cy="3911973"/>
          </a:xfrm>
        </p:spPr>
        <p:txBody>
          <a:bodyPr anchor="t">
            <a:normAutofit fontScale="250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ja-JP" sz="6200">
                <a:solidFill>
                  <a:schemeClr val="tx1"/>
                </a:solidFill>
              </a:rPr>
              <a:t>①</a:t>
            </a:r>
            <a:r>
              <a:rPr lang="ja-JP" altLang="en-US" sz="6200">
                <a:solidFill>
                  <a:schemeClr val="tx1"/>
                </a:solidFill>
              </a:rPr>
              <a:t>　</a:t>
            </a:r>
            <a:r>
              <a:rPr lang="en" altLang="ja-JP" sz="6200">
                <a:solidFill>
                  <a:schemeClr val="tx1"/>
                </a:solidFill>
              </a:rPr>
              <a:t>The influence of a certain book</a:t>
            </a:r>
            <a:endParaRPr lang="en-US" altLang="ja-JP" sz="620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" altLang="ja-JP" sz="6200" b="0" i="0" u="none" strike="noStrike">
                <a:solidFill>
                  <a:srgbClr val="000000"/>
                </a:solidFill>
                <a:effectLst/>
                <a:latin typeface="-webkit-standard"/>
              </a:rPr>
              <a:t>A few months ago, I read a book titled 'Smartphone Brain,' and since then, I have become more aware of how smartphone addiction affects our brains and behaviors</a:t>
            </a:r>
          </a:p>
          <a:p>
            <a:pPr marL="0" indent="0">
              <a:lnSpc>
                <a:spcPct val="100000"/>
              </a:lnSpc>
              <a:buNone/>
            </a:pPr>
            <a:endParaRPr kumimoji="1" lang="en" altLang="ja-JP" sz="6200">
              <a:solidFill>
                <a:schemeClr val="tx1"/>
              </a:solidFill>
              <a:latin typeface="-webkit-standard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-JP" sz="6200">
                <a:solidFill>
                  <a:schemeClr val="tx1"/>
                </a:solidFill>
              </a:rPr>
              <a:t>②</a:t>
            </a:r>
            <a:r>
              <a:rPr lang="en" altLang="ja-JP" sz="6200">
                <a:solidFill>
                  <a:schemeClr val="tx1"/>
                </a:solidFill>
              </a:rPr>
              <a:t>Personal Experience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" altLang="ja-JP" sz="6200" b="0" i="0" u="none" strike="noStrike">
                <a:solidFill>
                  <a:srgbClr val="000000"/>
                </a:solidFill>
                <a:effectLst/>
                <a:latin typeface="-webkit-standard"/>
              </a:rPr>
              <a:t>I have personally experienced the effects of excessive smartphone use, such as poor sleep quality and increased anxiety regarding face-to-face communication</a:t>
            </a:r>
          </a:p>
          <a:p>
            <a:pPr marL="0" indent="0">
              <a:lnSpc>
                <a:spcPct val="100000"/>
              </a:lnSpc>
              <a:buNone/>
            </a:pPr>
            <a:endParaRPr lang="en" altLang="ja-JP" sz="620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-JP" sz="6200">
                <a:solidFill>
                  <a:schemeClr val="tx1"/>
                </a:solidFill>
              </a:rPr>
              <a:t>③</a:t>
            </a:r>
            <a:r>
              <a:rPr lang="en" altLang="ja-JP" sz="6200">
                <a:solidFill>
                  <a:schemeClr val="tx1"/>
                </a:solidFill>
              </a:rPr>
              <a:t>Watching news related to "smartphone zombie”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" altLang="ja-JP" sz="6200" b="0" i="0" u="none" strike="noStrike">
                <a:solidFill>
                  <a:schemeClr val="tx1"/>
                </a:solidFill>
                <a:effectLst/>
                <a:latin typeface="-webkit-standard"/>
              </a:rPr>
              <a:t>I saw news about accidents where people using their phones while walking got hit by trains or cars and were injured or killed.</a:t>
            </a:r>
            <a:endParaRPr lang="en" altLang="ja-JP" sz="620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kumimoji="1" lang="en" altLang="ja-JP" sz="1100">
              <a:solidFill>
                <a:schemeClr val="tx1"/>
              </a:solidFill>
              <a:latin typeface="-webkit-standard"/>
            </a:endParaRPr>
          </a:p>
          <a:p>
            <a:pPr marL="0" indent="0">
              <a:lnSpc>
                <a:spcPct val="100000"/>
              </a:lnSpc>
              <a:buNone/>
            </a:pPr>
            <a:endParaRPr kumimoji="1" lang="en-US" altLang="ja-JP" sz="1100" dirty="0">
              <a:solidFill>
                <a:schemeClr val="tx1"/>
              </a:solidFill>
            </a:endParaRPr>
          </a:p>
        </p:txBody>
      </p:sp>
      <p:sp>
        <p:nvSpPr>
          <p:cNvPr id="2080" name="Freeform: Shape 2079">
            <a:extLst>
              <a:ext uri="{FF2B5EF4-FFF2-40B4-BE49-F238E27FC236}">
                <a16:creationId xmlns:a16="http://schemas.microsoft.com/office/drawing/2014/main" id="{D6B215F4-747D-4CC6-A400-179A94AB8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9668" y="0"/>
            <a:ext cx="4232332" cy="3701000"/>
          </a:xfrm>
          <a:custGeom>
            <a:avLst/>
            <a:gdLst>
              <a:gd name="connsiteX0" fmla="*/ 319701 w 4232332"/>
              <a:gd name="connsiteY0" fmla="*/ 0 h 3701000"/>
              <a:gd name="connsiteX1" fmla="*/ 4232332 w 4232332"/>
              <a:gd name="connsiteY1" fmla="*/ 0 h 3701000"/>
              <a:gd name="connsiteX2" fmla="*/ 4232332 w 4232332"/>
              <a:gd name="connsiteY2" fmla="*/ 3034486 h 3701000"/>
              <a:gd name="connsiteX3" fmla="*/ 4230268 w 4232332"/>
              <a:gd name="connsiteY3" fmla="*/ 3035198 h 3701000"/>
              <a:gd name="connsiteX4" fmla="*/ 4185051 w 4232332"/>
              <a:gd name="connsiteY4" fmla="*/ 3049231 h 3701000"/>
              <a:gd name="connsiteX5" fmla="*/ 4136714 w 4232332"/>
              <a:gd name="connsiteY5" fmla="*/ 3061706 h 3701000"/>
              <a:gd name="connsiteX6" fmla="*/ 4089935 w 4232332"/>
              <a:gd name="connsiteY6" fmla="*/ 3074180 h 3701000"/>
              <a:gd name="connsiteX7" fmla="*/ 4043158 w 4232332"/>
              <a:gd name="connsiteY7" fmla="*/ 3088214 h 3701000"/>
              <a:gd name="connsiteX8" fmla="*/ 3997940 w 4232332"/>
              <a:gd name="connsiteY8" fmla="*/ 3103806 h 3701000"/>
              <a:gd name="connsiteX9" fmla="*/ 3955840 w 4232332"/>
              <a:gd name="connsiteY9" fmla="*/ 3122518 h 3701000"/>
              <a:gd name="connsiteX10" fmla="*/ 3916860 w 4232332"/>
              <a:gd name="connsiteY10" fmla="*/ 3144346 h 3701000"/>
              <a:gd name="connsiteX11" fmla="*/ 3882555 w 4232332"/>
              <a:gd name="connsiteY11" fmla="*/ 3172413 h 3701000"/>
              <a:gd name="connsiteX12" fmla="*/ 3846692 w 4232332"/>
              <a:gd name="connsiteY12" fmla="*/ 3203599 h 3701000"/>
              <a:gd name="connsiteX13" fmla="*/ 3815506 w 4232332"/>
              <a:gd name="connsiteY13" fmla="*/ 3239461 h 3701000"/>
              <a:gd name="connsiteX14" fmla="*/ 3785881 w 4232332"/>
              <a:gd name="connsiteY14" fmla="*/ 3276884 h 3701000"/>
              <a:gd name="connsiteX15" fmla="*/ 3756254 w 4232332"/>
              <a:gd name="connsiteY15" fmla="*/ 3315864 h 3701000"/>
              <a:gd name="connsiteX16" fmla="*/ 3726629 w 4232332"/>
              <a:gd name="connsiteY16" fmla="*/ 3354846 h 3701000"/>
              <a:gd name="connsiteX17" fmla="*/ 3697003 w 4232332"/>
              <a:gd name="connsiteY17" fmla="*/ 3392268 h 3701000"/>
              <a:gd name="connsiteX18" fmla="*/ 3664258 w 4232332"/>
              <a:gd name="connsiteY18" fmla="*/ 3428131 h 3701000"/>
              <a:gd name="connsiteX19" fmla="*/ 3631513 w 4232332"/>
              <a:gd name="connsiteY19" fmla="*/ 3459315 h 3701000"/>
              <a:gd name="connsiteX20" fmla="*/ 3594093 w 4232332"/>
              <a:gd name="connsiteY20" fmla="*/ 3485823 h 3701000"/>
              <a:gd name="connsiteX21" fmla="*/ 3555111 w 4232332"/>
              <a:gd name="connsiteY21" fmla="*/ 3506094 h 3701000"/>
              <a:gd name="connsiteX22" fmla="*/ 3508332 w 4232332"/>
              <a:gd name="connsiteY22" fmla="*/ 3520128 h 3701000"/>
              <a:gd name="connsiteX23" fmla="*/ 3459994 w 4232332"/>
              <a:gd name="connsiteY23" fmla="*/ 3526365 h 3701000"/>
              <a:gd name="connsiteX24" fmla="*/ 3410100 w 4232332"/>
              <a:gd name="connsiteY24" fmla="*/ 3527923 h 3701000"/>
              <a:gd name="connsiteX25" fmla="*/ 3357084 w 4232332"/>
              <a:gd name="connsiteY25" fmla="*/ 3523245 h 3701000"/>
              <a:gd name="connsiteX26" fmla="*/ 3304070 w 4232332"/>
              <a:gd name="connsiteY26" fmla="*/ 3517009 h 3701000"/>
              <a:gd name="connsiteX27" fmla="*/ 3251054 w 4232332"/>
              <a:gd name="connsiteY27" fmla="*/ 3509211 h 3701000"/>
              <a:gd name="connsiteX28" fmla="*/ 3198040 w 4232332"/>
              <a:gd name="connsiteY28" fmla="*/ 3502976 h 3701000"/>
              <a:gd name="connsiteX29" fmla="*/ 3145024 w 4232332"/>
              <a:gd name="connsiteY29" fmla="*/ 3499857 h 3701000"/>
              <a:gd name="connsiteX30" fmla="*/ 3093569 w 4232332"/>
              <a:gd name="connsiteY30" fmla="*/ 3499857 h 3701000"/>
              <a:gd name="connsiteX31" fmla="*/ 3045233 w 4232332"/>
              <a:gd name="connsiteY31" fmla="*/ 3506094 h 3701000"/>
              <a:gd name="connsiteX32" fmla="*/ 2995337 w 4232332"/>
              <a:gd name="connsiteY32" fmla="*/ 3518569 h 3701000"/>
              <a:gd name="connsiteX33" fmla="*/ 2950118 w 4232332"/>
              <a:gd name="connsiteY33" fmla="*/ 3537278 h 3701000"/>
              <a:gd name="connsiteX34" fmla="*/ 2903340 w 4232332"/>
              <a:gd name="connsiteY34" fmla="*/ 3562227 h 3701000"/>
              <a:gd name="connsiteX35" fmla="*/ 2856564 w 4232332"/>
              <a:gd name="connsiteY35" fmla="*/ 3587176 h 3701000"/>
              <a:gd name="connsiteX36" fmla="*/ 2809785 w 4232332"/>
              <a:gd name="connsiteY36" fmla="*/ 3615241 h 3701000"/>
              <a:gd name="connsiteX37" fmla="*/ 2764565 w 4232332"/>
              <a:gd name="connsiteY37" fmla="*/ 3641749 h 3701000"/>
              <a:gd name="connsiteX38" fmla="*/ 2716230 w 4232332"/>
              <a:gd name="connsiteY38" fmla="*/ 3665138 h 3701000"/>
              <a:gd name="connsiteX39" fmla="*/ 2669451 w 4232332"/>
              <a:gd name="connsiteY39" fmla="*/ 3683850 h 3701000"/>
              <a:gd name="connsiteX40" fmla="*/ 2621114 w 4232332"/>
              <a:gd name="connsiteY40" fmla="*/ 3696324 h 3701000"/>
              <a:gd name="connsiteX41" fmla="*/ 2571219 w 4232332"/>
              <a:gd name="connsiteY41" fmla="*/ 3701000 h 3701000"/>
              <a:gd name="connsiteX42" fmla="*/ 2521322 w 4232332"/>
              <a:gd name="connsiteY42" fmla="*/ 3696324 h 3701000"/>
              <a:gd name="connsiteX43" fmla="*/ 2472985 w 4232332"/>
              <a:gd name="connsiteY43" fmla="*/ 3683850 h 3701000"/>
              <a:gd name="connsiteX44" fmla="*/ 2426209 w 4232332"/>
              <a:gd name="connsiteY44" fmla="*/ 3665138 h 3701000"/>
              <a:gd name="connsiteX45" fmla="*/ 2377871 w 4232332"/>
              <a:gd name="connsiteY45" fmla="*/ 3641749 h 3701000"/>
              <a:gd name="connsiteX46" fmla="*/ 2332651 w 4232332"/>
              <a:gd name="connsiteY46" fmla="*/ 3615241 h 3701000"/>
              <a:gd name="connsiteX47" fmla="*/ 2285874 w 4232332"/>
              <a:gd name="connsiteY47" fmla="*/ 3587176 h 3701000"/>
              <a:gd name="connsiteX48" fmla="*/ 2239096 w 4232332"/>
              <a:gd name="connsiteY48" fmla="*/ 3562227 h 3701000"/>
              <a:gd name="connsiteX49" fmla="*/ 2192319 w 4232332"/>
              <a:gd name="connsiteY49" fmla="*/ 3537278 h 3701000"/>
              <a:gd name="connsiteX50" fmla="*/ 2145542 w 4232332"/>
              <a:gd name="connsiteY50" fmla="*/ 3518569 h 3701000"/>
              <a:gd name="connsiteX51" fmla="*/ 2097204 w 4232332"/>
              <a:gd name="connsiteY51" fmla="*/ 3506094 h 3701000"/>
              <a:gd name="connsiteX52" fmla="*/ 2048867 w 4232332"/>
              <a:gd name="connsiteY52" fmla="*/ 3499857 h 3701000"/>
              <a:gd name="connsiteX53" fmla="*/ 1997410 w 4232332"/>
              <a:gd name="connsiteY53" fmla="*/ 3499857 h 3701000"/>
              <a:gd name="connsiteX54" fmla="*/ 1944396 w 4232332"/>
              <a:gd name="connsiteY54" fmla="*/ 3502976 h 3701000"/>
              <a:gd name="connsiteX55" fmla="*/ 1891382 w 4232332"/>
              <a:gd name="connsiteY55" fmla="*/ 3509211 h 3701000"/>
              <a:gd name="connsiteX56" fmla="*/ 1838366 w 4232332"/>
              <a:gd name="connsiteY56" fmla="*/ 3517009 h 3701000"/>
              <a:gd name="connsiteX57" fmla="*/ 1785350 w 4232332"/>
              <a:gd name="connsiteY57" fmla="*/ 3523245 h 3701000"/>
              <a:gd name="connsiteX58" fmla="*/ 1732336 w 4232332"/>
              <a:gd name="connsiteY58" fmla="*/ 3527923 h 3701000"/>
              <a:gd name="connsiteX59" fmla="*/ 1682442 w 4232332"/>
              <a:gd name="connsiteY59" fmla="*/ 3526365 h 3701000"/>
              <a:gd name="connsiteX60" fmla="*/ 1634105 w 4232332"/>
              <a:gd name="connsiteY60" fmla="*/ 3520128 h 3701000"/>
              <a:gd name="connsiteX61" fmla="*/ 1587326 w 4232332"/>
              <a:gd name="connsiteY61" fmla="*/ 3506094 h 3701000"/>
              <a:gd name="connsiteX62" fmla="*/ 1548345 w 4232332"/>
              <a:gd name="connsiteY62" fmla="*/ 3485823 h 3701000"/>
              <a:gd name="connsiteX63" fmla="*/ 1510922 w 4232332"/>
              <a:gd name="connsiteY63" fmla="*/ 3459315 h 3701000"/>
              <a:gd name="connsiteX64" fmla="*/ 1478179 w 4232332"/>
              <a:gd name="connsiteY64" fmla="*/ 3428131 h 3701000"/>
              <a:gd name="connsiteX65" fmla="*/ 1445433 w 4232332"/>
              <a:gd name="connsiteY65" fmla="*/ 3392268 h 3701000"/>
              <a:gd name="connsiteX66" fmla="*/ 1415807 w 4232332"/>
              <a:gd name="connsiteY66" fmla="*/ 3354846 h 3701000"/>
              <a:gd name="connsiteX67" fmla="*/ 1386182 w 4232332"/>
              <a:gd name="connsiteY67" fmla="*/ 3315864 h 3701000"/>
              <a:gd name="connsiteX68" fmla="*/ 1356556 w 4232332"/>
              <a:gd name="connsiteY68" fmla="*/ 3276884 h 3701000"/>
              <a:gd name="connsiteX69" fmla="*/ 1326930 w 4232332"/>
              <a:gd name="connsiteY69" fmla="*/ 3239461 h 3701000"/>
              <a:gd name="connsiteX70" fmla="*/ 1295744 w 4232332"/>
              <a:gd name="connsiteY70" fmla="*/ 3203599 h 3701000"/>
              <a:gd name="connsiteX71" fmla="*/ 1259881 w 4232332"/>
              <a:gd name="connsiteY71" fmla="*/ 3172413 h 3701000"/>
              <a:gd name="connsiteX72" fmla="*/ 1225577 w 4232332"/>
              <a:gd name="connsiteY72" fmla="*/ 3144346 h 3701000"/>
              <a:gd name="connsiteX73" fmla="*/ 1186596 w 4232332"/>
              <a:gd name="connsiteY73" fmla="*/ 3122518 h 3701000"/>
              <a:gd name="connsiteX74" fmla="*/ 1144496 w 4232332"/>
              <a:gd name="connsiteY74" fmla="*/ 3103806 h 3701000"/>
              <a:gd name="connsiteX75" fmla="*/ 1099278 w 4232332"/>
              <a:gd name="connsiteY75" fmla="*/ 3088214 h 3701000"/>
              <a:gd name="connsiteX76" fmla="*/ 1052499 w 4232332"/>
              <a:gd name="connsiteY76" fmla="*/ 3074180 h 3701000"/>
              <a:gd name="connsiteX77" fmla="*/ 1005723 w 4232332"/>
              <a:gd name="connsiteY77" fmla="*/ 3061706 h 3701000"/>
              <a:gd name="connsiteX78" fmla="*/ 957386 w 4232332"/>
              <a:gd name="connsiteY78" fmla="*/ 3049231 h 3701000"/>
              <a:gd name="connsiteX79" fmla="*/ 912167 w 4232332"/>
              <a:gd name="connsiteY79" fmla="*/ 3035198 h 3701000"/>
              <a:gd name="connsiteX80" fmla="*/ 866948 w 4232332"/>
              <a:gd name="connsiteY80" fmla="*/ 3019606 h 3701000"/>
              <a:gd name="connsiteX81" fmla="*/ 824850 w 4232332"/>
              <a:gd name="connsiteY81" fmla="*/ 3000894 h 3701000"/>
              <a:gd name="connsiteX82" fmla="*/ 787426 w 4232332"/>
              <a:gd name="connsiteY82" fmla="*/ 2977505 h 3701000"/>
              <a:gd name="connsiteX83" fmla="*/ 753122 w 4232332"/>
              <a:gd name="connsiteY83" fmla="*/ 2949439 h 3701000"/>
              <a:gd name="connsiteX84" fmla="*/ 725057 w 4232332"/>
              <a:gd name="connsiteY84" fmla="*/ 2915136 h 3701000"/>
              <a:gd name="connsiteX85" fmla="*/ 701668 w 4232332"/>
              <a:gd name="connsiteY85" fmla="*/ 2877713 h 3701000"/>
              <a:gd name="connsiteX86" fmla="*/ 682956 w 4232332"/>
              <a:gd name="connsiteY86" fmla="*/ 2835613 h 3701000"/>
              <a:gd name="connsiteX87" fmla="*/ 667364 w 4232332"/>
              <a:gd name="connsiteY87" fmla="*/ 2790396 h 3701000"/>
              <a:gd name="connsiteX88" fmla="*/ 653331 w 4232332"/>
              <a:gd name="connsiteY88" fmla="*/ 2745177 h 3701000"/>
              <a:gd name="connsiteX89" fmla="*/ 640857 w 4232332"/>
              <a:gd name="connsiteY89" fmla="*/ 2696840 h 3701000"/>
              <a:gd name="connsiteX90" fmla="*/ 628382 w 4232332"/>
              <a:gd name="connsiteY90" fmla="*/ 2650063 h 3701000"/>
              <a:gd name="connsiteX91" fmla="*/ 614349 w 4232332"/>
              <a:gd name="connsiteY91" fmla="*/ 2603285 h 3701000"/>
              <a:gd name="connsiteX92" fmla="*/ 598756 w 4232332"/>
              <a:gd name="connsiteY92" fmla="*/ 2558065 h 3701000"/>
              <a:gd name="connsiteX93" fmla="*/ 580044 w 4232332"/>
              <a:gd name="connsiteY93" fmla="*/ 2515965 h 3701000"/>
              <a:gd name="connsiteX94" fmla="*/ 558214 w 4232332"/>
              <a:gd name="connsiteY94" fmla="*/ 2476984 h 3701000"/>
              <a:gd name="connsiteX95" fmla="*/ 530150 w 4232332"/>
              <a:gd name="connsiteY95" fmla="*/ 2442681 h 3701000"/>
              <a:gd name="connsiteX96" fmla="*/ 498963 w 4232332"/>
              <a:gd name="connsiteY96" fmla="*/ 2406817 h 3701000"/>
              <a:gd name="connsiteX97" fmla="*/ 463101 w 4232332"/>
              <a:gd name="connsiteY97" fmla="*/ 2375633 h 3701000"/>
              <a:gd name="connsiteX98" fmla="*/ 424118 w 4232332"/>
              <a:gd name="connsiteY98" fmla="*/ 2346007 h 3701000"/>
              <a:gd name="connsiteX99" fmla="*/ 385138 w 4232332"/>
              <a:gd name="connsiteY99" fmla="*/ 2316382 h 3701000"/>
              <a:gd name="connsiteX100" fmla="*/ 346157 w 4232332"/>
              <a:gd name="connsiteY100" fmla="*/ 2286756 h 3701000"/>
              <a:gd name="connsiteX101" fmla="*/ 308733 w 4232332"/>
              <a:gd name="connsiteY101" fmla="*/ 2257129 h 3701000"/>
              <a:gd name="connsiteX102" fmla="*/ 272871 w 4232332"/>
              <a:gd name="connsiteY102" fmla="*/ 2224386 h 3701000"/>
              <a:gd name="connsiteX103" fmla="*/ 241686 w 4232332"/>
              <a:gd name="connsiteY103" fmla="*/ 2191641 h 3701000"/>
              <a:gd name="connsiteX104" fmla="*/ 215179 w 4232332"/>
              <a:gd name="connsiteY104" fmla="*/ 2154219 h 3701000"/>
              <a:gd name="connsiteX105" fmla="*/ 194909 w 4232332"/>
              <a:gd name="connsiteY105" fmla="*/ 2115238 h 3701000"/>
              <a:gd name="connsiteX106" fmla="*/ 180876 w 4232332"/>
              <a:gd name="connsiteY106" fmla="*/ 2068461 h 3701000"/>
              <a:gd name="connsiteX107" fmla="*/ 174638 w 4232332"/>
              <a:gd name="connsiteY107" fmla="*/ 2020123 h 3701000"/>
              <a:gd name="connsiteX108" fmla="*/ 173078 w 4232332"/>
              <a:gd name="connsiteY108" fmla="*/ 1970225 h 3701000"/>
              <a:gd name="connsiteX109" fmla="*/ 177756 w 4232332"/>
              <a:gd name="connsiteY109" fmla="*/ 1917211 h 3701000"/>
              <a:gd name="connsiteX110" fmla="*/ 183993 w 4232332"/>
              <a:gd name="connsiteY110" fmla="*/ 1864197 h 3701000"/>
              <a:gd name="connsiteX111" fmla="*/ 191789 w 4232332"/>
              <a:gd name="connsiteY111" fmla="*/ 1811182 h 3701000"/>
              <a:gd name="connsiteX112" fmla="*/ 198027 w 4232332"/>
              <a:gd name="connsiteY112" fmla="*/ 1758167 h 3701000"/>
              <a:gd name="connsiteX113" fmla="*/ 201146 w 4232332"/>
              <a:gd name="connsiteY113" fmla="*/ 1705153 h 3701000"/>
              <a:gd name="connsiteX114" fmla="*/ 201146 w 4232332"/>
              <a:gd name="connsiteY114" fmla="*/ 1653697 h 3701000"/>
              <a:gd name="connsiteX115" fmla="*/ 194909 w 4232332"/>
              <a:gd name="connsiteY115" fmla="*/ 1605362 h 3701000"/>
              <a:gd name="connsiteX116" fmla="*/ 182434 w 4232332"/>
              <a:gd name="connsiteY116" fmla="*/ 1557024 h 3701000"/>
              <a:gd name="connsiteX117" fmla="*/ 163723 w 4232332"/>
              <a:gd name="connsiteY117" fmla="*/ 1511804 h 3701000"/>
              <a:gd name="connsiteX118" fmla="*/ 140335 w 4232332"/>
              <a:gd name="connsiteY118" fmla="*/ 1465027 h 3701000"/>
              <a:gd name="connsiteX119" fmla="*/ 113826 w 4232332"/>
              <a:gd name="connsiteY119" fmla="*/ 1418251 h 3701000"/>
              <a:gd name="connsiteX120" fmla="*/ 85761 w 4232332"/>
              <a:gd name="connsiteY120" fmla="*/ 1371472 h 3701000"/>
              <a:gd name="connsiteX121" fmla="*/ 59253 w 4232332"/>
              <a:gd name="connsiteY121" fmla="*/ 1326252 h 3701000"/>
              <a:gd name="connsiteX122" fmla="*/ 35863 w 4232332"/>
              <a:gd name="connsiteY122" fmla="*/ 1277917 h 3701000"/>
              <a:gd name="connsiteX123" fmla="*/ 17153 w 4232332"/>
              <a:gd name="connsiteY123" fmla="*/ 1231139 h 3701000"/>
              <a:gd name="connsiteX124" fmla="*/ 4679 w 4232332"/>
              <a:gd name="connsiteY124" fmla="*/ 1182801 h 3701000"/>
              <a:gd name="connsiteX125" fmla="*/ 0 w 4232332"/>
              <a:gd name="connsiteY125" fmla="*/ 1132905 h 3701000"/>
              <a:gd name="connsiteX126" fmla="*/ 4679 w 4232332"/>
              <a:gd name="connsiteY126" fmla="*/ 1083010 h 3701000"/>
              <a:gd name="connsiteX127" fmla="*/ 17153 w 4232332"/>
              <a:gd name="connsiteY127" fmla="*/ 1034673 h 3701000"/>
              <a:gd name="connsiteX128" fmla="*/ 35863 w 4232332"/>
              <a:gd name="connsiteY128" fmla="*/ 987895 h 3701000"/>
              <a:gd name="connsiteX129" fmla="*/ 59253 w 4232332"/>
              <a:gd name="connsiteY129" fmla="*/ 939559 h 3701000"/>
              <a:gd name="connsiteX130" fmla="*/ 85761 w 4232332"/>
              <a:gd name="connsiteY130" fmla="*/ 894339 h 3701000"/>
              <a:gd name="connsiteX131" fmla="*/ 113826 w 4232332"/>
              <a:gd name="connsiteY131" fmla="*/ 847563 h 3701000"/>
              <a:gd name="connsiteX132" fmla="*/ 140335 w 4232332"/>
              <a:gd name="connsiteY132" fmla="*/ 800784 h 3701000"/>
              <a:gd name="connsiteX133" fmla="*/ 163723 w 4232332"/>
              <a:gd name="connsiteY133" fmla="*/ 754007 h 3701000"/>
              <a:gd name="connsiteX134" fmla="*/ 182434 w 4232332"/>
              <a:gd name="connsiteY134" fmla="*/ 708787 h 3701000"/>
              <a:gd name="connsiteX135" fmla="*/ 194909 w 4232332"/>
              <a:gd name="connsiteY135" fmla="*/ 660451 h 3701000"/>
              <a:gd name="connsiteX136" fmla="*/ 201146 w 4232332"/>
              <a:gd name="connsiteY136" fmla="*/ 612115 h 3701000"/>
              <a:gd name="connsiteX137" fmla="*/ 201146 w 4232332"/>
              <a:gd name="connsiteY137" fmla="*/ 560659 h 3701000"/>
              <a:gd name="connsiteX138" fmla="*/ 198027 w 4232332"/>
              <a:gd name="connsiteY138" fmla="*/ 507644 h 3701000"/>
              <a:gd name="connsiteX139" fmla="*/ 191789 w 4232332"/>
              <a:gd name="connsiteY139" fmla="*/ 454630 h 3701000"/>
              <a:gd name="connsiteX140" fmla="*/ 183993 w 4232332"/>
              <a:gd name="connsiteY140" fmla="*/ 401614 h 3701000"/>
              <a:gd name="connsiteX141" fmla="*/ 177756 w 4232332"/>
              <a:gd name="connsiteY141" fmla="*/ 348600 h 3701000"/>
              <a:gd name="connsiteX142" fmla="*/ 173078 w 4232332"/>
              <a:gd name="connsiteY142" fmla="*/ 295586 h 3701000"/>
              <a:gd name="connsiteX143" fmla="*/ 174638 w 4232332"/>
              <a:gd name="connsiteY143" fmla="*/ 245689 h 3701000"/>
              <a:gd name="connsiteX144" fmla="*/ 180876 w 4232332"/>
              <a:gd name="connsiteY144" fmla="*/ 197353 h 3701000"/>
              <a:gd name="connsiteX145" fmla="*/ 194909 w 4232332"/>
              <a:gd name="connsiteY145" fmla="*/ 150574 h 3701000"/>
              <a:gd name="connsiteX146" fmla="*/ 215179 w 4232332"/>
              <a:gd name="connsiteY146" fmla="*/ 111594 h 3701000"/>
              <a:gd name="connsiteX147" fmla="*/ 241686 w 4232332"/>
              <a:gd name="connsiteY147" fmla="*/ 74171 h 3701000"/>
              <a:gd name="connsiteX148" fmla="*/ 272871 w 4232332"/>
              <a:gd name="connsiteY148" fmla="*/ 41427 h 3701000"/>
              <a:gd name="connsiteX149" fmla="*/ 308733 w 4232332"/>
              <a:gd name="connsiteY149" fmla="*/ 8683 h 370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4232332" h="3701000">
                <a:moveTo>
                  <a:pt x="319701" y="0"/>
                </a:moveTo>
                <a:lnTo>
                  <a:pt x="4232332" y="0"/>
                </a:lnTo>
                <a:lnTo>
                  <a:pt x="4232332" y="3034486"/>
                </a:lnTo>
                <a:lnTo>
                  <a:pt x="4230268" y="3035198"/>
                </a:lnTo>
                <a:lnTo>
                  <a:pt x="4185051" y="3049231"/>
                </a:lnTo>
                <a:lnTo>
                  <a:pt x="4136714" y="3061706"/>
                </a:lnTo>
                <a:lnTo>
                  <a:pt x="4089935" y="3074180"/>
                </a:lnTo>
                <a:lnTo>
                  <a:pt x="4043158" y="3088214"/>
                </a:lnTo>
                <a:lnTo>
                  <a:pt x="3997940" y="3103806"/>
                </a:lnTo>
                <a:lnTo>
                  <a:pt x="3955840" y="3122518"/>
                </a:lnTo>
                <a:lnTo>
                  <a:pt x="3916860" y="3144346"/>
                </a:lnTo>
                <a:lnTo>
                  <a:pt x="3882555" y="3172413"/>
                </a:lnTo>
                <a:lnTo>
                  <a:pt x="3846692" y="3203599"/>
                </a:lnTo>
                <a:lnTo>
                  <a:pt x="3815506" y="3239461"/>
                </a:lnTo>
                <a:lnTo>
                  <a:pt x="3785881" y="3276884"/>
                </a:lnTo>
                <a:lnTo>
                  <a:pt x="3756254" y="3315864"/>
                </a:lnTo>
                <a:lnTo>
                  <a:pt x="3726629" y="3354846"/>
                </a:lnTo>
                <a:lnTo>
                  <a:pt x="3697003" y="3392268"/>
                </a:lnTo>
                <a:lnTo>
                  <a:pt x="3664258" y="3428131"/>
                </a:lnTo>
                <a:lnTo>
                  <a:pt x="3631513" y="3459315"/>
                </a:lnTo>
                <a:lnTo>
                  <a:pt x="3594093" y="3485823"/>
                </a:lnTo>
                <a:lnTo>
                  <a:pt x="3555111" y="3506094"/>
                </a:lnTo>
                <a:lnTo>
                  <a:pt x="3508332" y="3520128"/>
                </a:lnTo>
                <a:lnTo>
                  <a:pt x="3459994" y="3526365"/>
                </a:lnTo>
                <a:lnTo>
                  <a:pt x="3410100" y="3527923"/>
                </a:lnTo>
                <a:lnTo>
                  <a:pt x="3357084" y="3523245"/>
                </a:lnTo>
                <a:lnTo>
                  <a:pt x="3304070" y="3517009"/>
                </a:lnTo>
                <a:lnTo>
                  <a:pt x="3251054" y="3509211"/>
                </a:lnTo>
                <a:lnTo>
                  <a:pt x="3198040" y="3502976"/>
                </a:lnTo>
                <a:lnTo>
                  <a:pt x="3145024" y="3499857"/>
                </a:lnTo>
                <a:lnTo>
                  <a:pt x="3093569" y="3499857"/>
                </a:lnTo>
                <a:lnTo>
                  <a:pt x="3045233" y="3506094"/>
                </a:lnTo>
                <a:lnTo>
                  <a:pt x="2995337" y="3518569"/>
                </a:lnTo>
                <a:lnTo>
                  <a:pt x="2950118" y="3537278"/>
                </a:lnTo>
                <a:lnTo>
                  <a:pt x="2903340" y="3562227"/>
                </a:lnTo>
                <a:lnTo>
                  <a:pt x="2856564" y="3587176"/>
                </a:lnTo>
                <a:lnTo>
                  <a:pt x="2809785" y="3615241"/>
                </a:lnTo>
                <a:lnTo>
                  <a:pt x="2764565" y="3641749"/>
                </a:lnTo>
                <a:lnTo>
                  <a:pt x="2716230" y="3665138"/>
                </a:lnTo>
                <a:lnTo>
                  <a:pt x="2669451" y="3683850"/>
                </a:lnTo>
                <a:lnTo>
                  <a:pt x="2621114" y="3696324"/>
                </a:lnTo>
                <a:lnTo>
                  <a:pt x="2571219" y="3701000"/>
                </a:lnTo>
                <a:lnTo>
                  <a:pt x="2521322" y="3696324"/>
                </a:lnTo>
                <a:lnTo>
                  <a:pt x="2472985" y="3683850"/>
                </a:lnTo>
                <a:lnTo>
                  <a:pt x="2426209" y="3665138"/>
                </a:lnTo>
                <a:lnTo>
                  <a:pt x="2377871" y="3641749"/>
                </a:lnTo>
                <a:lnTo>
                  <a:pt x="2332651" y="3615241"/>
                </a:lnTo>
                <a:lnTo>
                  <a:pt x="2285874" y="3587176"/>
                </a:lnTo>
                <a:lnTo>
                  <a:pt x="2239096" y="3562227"/>
                </a:lnTo>
                <a:lnTo>
                  <a:pt x="2192319" y="3537278"/>
                </a:lnTo>
                <a:lnTo>
                  <a:pt x="2145542" y="3518569"/>
                </a:lnTo>
                <a:lnTo>
                  <a:pt x="2097204" y="3506094"/>
                </a:lnTo>
                <a:lnTo>
                  <a:pt x="2048867" y="3499857"/>
                </a:lnTo>
                <a:lnTo>
                  <a:pt x="1997410" y="3499857"/>
                </a:lnTo>
                <a:lnTo>
                  <a:pt x="1944396" y="3502976"/>
                </a:lnTo>
                <a:lnTo>
                  <a:pt x="1891382" y="3509211"/>
                </a:lnTo>
                <a:lnTo>
                  <a:pt x="1838366" y="3517009"/>
                </a:lnTo>
                <a:lnTo>
                  <a:pt x="1785350" y="3523245"/>
                </a:lnTo>
                <a:lnTo>
                  <a:pt x="1732336" y="3527923"/>
                </a:lnTo>
                <a:lnTo>
                  <a:pt x="1682442" y="3526365"/>
                </a:lnTo>
                <a:lnTo>
                  <a:pt x="1634105" y="3520128"/>
                </a:lnTo>
                <a:lnTo>
                  <a:pt x="1587326" y="3506094"/>
                </a:lnTo>
                <a:lnTo>
                  <a:pt x="1548345" y="3485823"/>
                </a:lnTo>
                <a:lnTo>
                  <a:pt x="1510922" y="3459315"/>
                </a:lnTo>
                <a:lnTo>
                  <a:pt x="1478179" y="3428131"/>
                </a:lnTo>
                <a:lnTo>
                  <a:pt x="1445433" y="3392268"/>
                </a:lnTo>
                <a:lnTo>
                  <a:pt x="1415807" y="3354846"/>
                </a:lnTo>
                <a:lnTo>
                  <a:pt x="1386182" y="3315864"/>
                </a:lnTo>
                <a:lnTo>
                  <a:pt x="1356556" y="3276884"/>
                </a:lnTo>
                <a:lnTo>
                  <a:pt x="1326930" y="3239461"/>
                </a:lnTo>
                <a:lnTo>
                  <a:pt x="1295744" y="3203599"/>
                </a:lnTo>
                <a:lnTo>
                  <a:pt x="1259881" y="3172413"/>
                </a:lnTo>
                <a:lnTo>
                  <a:pt x="1225577" y="3144346"/>
                </a:lnTo>
                <a:lnTo>
                  <a:pt x="1186596" y="3122518"/>
                </a:lnTo>
                <a:lnTo>
                  <a:pt x="1144496" y="3103806"/>
                </a:lnTo>
                <a:lnTo>
                  <a:pt x="1099278" y="3088214"/>
                </a:lnTo>
                <a:lnTo>
                  <a:pt x="1052499" y="3074180"/>
                </a:lnTo>
                <a:lnTo>
                  <a:pt x="1005723" y="3061706"/>
                </a:lnTo>
                <a:lnTo>
                  <a:pt x="957386" y="3049231"/>
                </a:lnTo>
                <a:lnTo>
                  <a:pt x="912167" y="3035198"/>
                </a:lnTo>
                <a:lnTo>
                  <a:pt x="866948" y="3019606"/>
                </a:lnTo>
                <a:lnTo>
                  <a:pt x="824850" y="3000894"/>
                </a:lnTo>
                <a:lnTo>
                  <a:pt x="787426" y="2977505"/>
                </a:lnTo>
                <a:lnTo>
                  <a:pt x="753122" y="2949439"/>
                </a:lnTo>
                <a:lnTo>
                  <a:pt x="725057" y="2915136"/>
                </a:lnTo>
                <a:lnTo>
                  <a:pt x="701668" y="2877713"/>
                </a:lnTo>
                <a:lnTo>
                  <a:pt x="682956" y="2835613"/>
                </a:lnTo>
                <a:lnTo>
                  <a:pt x="667364" y="2790396"/>
                </a:lnTo>
                <a:lnTo>
                  <a:pt x="653331" y="2745177"/>
                </a:lnTo>
                <a:lnTo>
                  <a:pt x="640857" y="2696840"/>
                </a:lnTo>
                <a:lnTo>
                  <a:pt x="628382" y="2650063"/>
                </a:lnTo>
                <a:lnTo>
                  <a:pt x="614349" y="2603285"/>
                </a:lnTo>
                <a:lnTo>
                  <a:pt x="598756" y="2558065"/>
                </a:lnTo>
                <a:lnTo>
                  <a:pt x="580044" y="2515965"/>
                </a:lnTo>
                <a:lnTo>
                  <a:pt x="558214" y="2476984"/>
                </a:lnTo>
                <a:lnTo>
                  <a:pt x="530150" y="2442681"/>
                </a:lnTo>
                <a:lnTo>
                  <a:pt x="498963" y="2406817"/>
                </a:lnTo>
                <a:lnTo>
                  <a:pt x="463101" y="2375633"/>
                </a:lnTo>
                <a:lnTo>
                  <a:pt x="424118" y="2346007"/>
                </a:lnTo>
                <a:lnTo>
                  <a:pt x="385138" y="2316382"/>
                </a:lnTo>
                <a:lnTo>
                  <a:pt x="346157" y="2286756"/>
                </a:lnTo>
                <a:lnTo>
                  <a:pt x="308733" y="2257129"/>
                </a:lnTo>
                <a:lnTo>
                  <a:pt x="272871" y="2224386"/>
                </a:lnTo>
                <a:lnTo>
                  <a:pt x="241686" y="2191641"/>
                </a:lnTo>
                <a:lnTo>
                  <a:pt x="215179" y="2154219"/>
                </a:lnTo>
                <a:lnTo>
                  <a:pt x="194909" y="2115238"/>
                </a:lnTo>
                <a:lnTo>
                  <a:pt x="180876" y="2068461"/>
                </a:lnTo>
                <a:lnTo>
                  <a:pt x="174638" y="2020123"/>
                </a:lnTo>
                <a:lnTo>
                  <a:pt x="173078" y="1970225"/>
                </a:lnTo>
                <a:lnTo>
                  <a:pt x="177756" y="1917211"/>
                </a:lnTo>
                <a:lnTo>
                  <a:pt x="183993" y="1864197"/>
                </a:lnTo>
                <a:lnTo>
                  <a:pt x="191789" y="1811182"/>
                </a:lnTo>
                <a:lnTo>
                  <a:pt x="198027" y="1758167"/>
                </a:lnTo>
                <a:lnTo>
                  <a:pt x="201146" y="1705153"/>
                </a:lnTo>
                <a:lnTo>
                  <a:pt x="201146" y="1653697"/>
                </a:lnTo>
                <a:lnTo>
                  <a:pt x="194909" y="1605362"/>
                </a:lnTo>
                <a:lnTo>
                  <a:pt x="182434" y="1557024"/>
                </a:lnTo>
                <a:lnTo>
                  <a:pt x="163723" y="1511804"/>
                </a:lnTo>
                <a:lnTo>
                  <a:pt x="140335" y="1465027"/>
                </a:lnTo>
                <a:lnTo>
                  <a:pt x="113826" y="1418251"/>
                </a:lnTo>
                <a:lnTo>
                  <a:pt x="85761" y="1371472"/>
                </a:lnTo>
                <a:lnTo>
                  <a:pt x="59253" y="1326252"/>
                </a:lnTo>
                <a:lnTo>
                  <a:pt x="35863" y="1277917"/>
                </a:lnTo>
                <a:lnTo>
                  <a:pt x="17153" y="1231139"/>
                </a:lnTo>
                <a:lnTo>
                  <a:pt x="4679" y="1182801"/>
                </a:lnTo>
                <a:lnTo>
                  <a:pt x="0" y="1132905"/>
                </a:lnTo>
                <a:lnTo>
                  <a:pt x="4679" y="1083010"/>
                </a:lnTo>
                <a:lnTo>
                  <a:pt x="17153" y="1034673"/>
                </a:lnTo>
                <a:lnTo>
                  <a:pt x="35863" y="987895"/>
                </a:lnTo>
                <a:lnTo>
                  <a:pt x="59253" y="939559"/>
                </a:lnTo>
                <a:lnTo>
                  <a:pt x="85761" y="894339"/>
                </a:lnTo>
                <a:lnTo>
                  <a:pt x="113826" y="847563"/>
                </a:lnTo>
                <a:lnTo>
                  <a:pt x="140335" y="800784"/>
                </a:lnTo>
                <a:lnTo>
                  <a:pt x="163723" y="754007"/>
                </a:lnTo>
                <a:lnTo>
                  <a:pt x="182434" y="708787"/>
                </a:lnTo>
                <a:lnTo>
                  <a:pt x="194909" y="660451"/>
                </a:lnTo>
                <a:lnTo>
                  <a:pt x="201146" y="612115"/>
                </a:lnTo>
                <a:lnTo>
                  <a:pt x="201146" y="560659"/>
                </a:lnTo>
                <a:lnTo>
                  <a:pt x="198027" y="507644"/>
                </a:lnTo>
                <a:lnTo>
                  <a:pt x="191789" y="454630"/>
                </a:lnTo>
                <a:lnTo>
                  <a:pt x="183993" y="401614"/>
                </a:lnTo>
                <a:lnTo>
                  <a:pt x="177756" y="348600"/>
                </a:lnTo>
                <a:lnTo>
                  <a:pt x="173078" y="295586"/>
                </a:lnTo>
                <a:lnTo>
                  <a:pt x="174638" y="245689"/>
                </a:lnTo>
                <a:lnTo>
                  <a:pt x="180876" y="197353"/>
                </a:lnTo>
                <a:lnTo>
                  <a:pt x="194909" y="150574"/>
                </a:lnTo>
                <a:lnTo>
                  <a:pt x="215179" y="111594"/>
                </a:lnTo>
                <a:lnTo>
                  <a:pt x="241686" y="74171"/>
                </a:lnTo>
                <a:lnTo>
                  <a:pt x="272871" y="41427"/>
                </a:lnTo>
                <a:lnTo>
                  <a:pt x="308733" y="868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82" name="Freeform: Shape 2081">
            <a:extLst>
              <a:ext uri="{FF2B5EF4-FFF2-40B4-BE49-F238E27FC236}">
                <a16:creationId xmlns:a16="http://schemas.microsoft.com/office/drawing/2014/main" id="{C336FE1A-0BAD-4B17-A0E2-47F328026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5116" y="0"/>
            <a:ext cx="4116885" cy="3585722"/>
          </a:xfrm>
          <a:custGeom>
            <a:avLst/>
            <a:gdLst>
              <a:gd name="connsiteX0" fmla="*/ 371204 w 4116885"/>
              <a:gd name="connsiteY0" fmla="*/ 0 h 3585722"/>
              <a:gd name="connsiteX1" fmla="*/ 4116885 w 4116885"/>
              <a:gd name="connsiteY1" fmla="*/ 0 h 3585722"/>
              <a:gd name="connsiteX2" fmla="*/ 4116885 w 4116885"/>
              <a:gd name="connsiteY2" fmla="*/ 2920084 h 3585722"/>
              <a:gd name="connsiteX3" fmla="*/ 4083518 w 4116885"/>
              <a:gd name="connsiteY3" fmla="*/ 2934914 h 3585722"/>
              <a:gd name="connsiteX4" fmla="*/ 4040331 w 4116885"/>
              <a:gd name="connsiteY4" fmla="*/ 2949806 h 3585722"/>
              <a:gd name="connsiteX5" fmla="*/ 3997143 w 4116885"/>
              <a:gd name="connsiteY5" fmla="*/ 2963209 h 3585722"/>
              <a:gd name="connsiteX6" fmla="*/ 3950976 w 4116885"/>
              <a:gd name="connsiteY6" fmla="*/ 2975125 h 3585722"/>
              <a:gd name="connsiteX7" fmla="*/ 3906298 w 4116885"/>
              <a:gd name="connsiteY7" fmla="*/ 2987039 h 3585722"/>
              <a:gd name="connsiteX8" fmla="*/ 3861622 w 4116885"/>
              <a:gd name="connsiteY8" fmla="*/ 3000442 h 3585722"/>
              <a:gd name="connsiteX9" fmla="*/ 3818433 w 4116885"/>
              <a:gd name="connsiteY9" fmla="*/ 3015336 h 3585722"/>
              <a:gd name="connsiteX10" fmla="*/ 3778225 w 4116885"/>
              <a:gd name="connsiteY10" fmla="*/ 3033207 h 3585722"/>
              <a:gd name="connsiteX11" fmla="*/ 3740994 w 4116885"/>
              <a:gd name="connsiteY11" fmla="*/ 3054056 h 3585722"/>
              <a:gd name="connsiteX12" fmla="*/ 3708230 w 4116885"/>
              <a:gd name="connsiteY12" fmla="*/ 3080861 h 3585722"/>
              <a:gd name="connsiteX13" fmla="*/ 3673977 w 4116885"/>
              <a:gd name="connsiteY13" fmla="*/ 3110649 h 3585722"/>
              <a:gd name="connsiteX14" fmla="*/ 3644190 w 4116885"/>
              <a:gd name="connsiteY14" fmla="*/ 3144902 h 3585722"/>
              <a:gd name="connsiteX15" fmla="*/ 3615895 w 4116885"/>
              <a:gd name="connsiteY15" fmla="*/ 3180643 h 3585722"/>
              <a:gd name="connsiteX16" fmla="*/ 3587600 w 4116885"/>
              <a:gd name="connsiteY16" fmla="*/ 3217874 h 3585722"/>
              <a:gd name="connsiteX17" fmla="*/ 3559305 w 4116885"/>
              <a:gd name="connsiteY17" fmla="*/ 3255107 h 3585722"/>
              <a:gd name="connsiteX18" fmla="*/ 3531009 w 4116885"/>
              <a:gd name="connsiteY18" fmla="*/ 3290849 h 3585722"/>
              <a:gd name="connsiteX19" fmla="*/ 3499734 w 4116885"/>
              <a:gd name="connsiteY19" fmla="*/ 3325101 h 3585722"/>
              <a:gd name="connsiteX20" fmla="*/ 3468459 w 4116885"/>
              <a:gd name="connsiteY20" fmla="*/ 3354887 h 3585722"/>
              <a:gd name="connsiteX21" fmla="*/ 3432719 w 4116885"/>
              <a:gd name="connsiteY21" fmla="*/ 3380204 h 3585722"/>
              <a:gd name="connsiteX22" fmla="*/ 3395487 w 4116885"/>
              <a:gd name="connsiteY22" fmla="*/ 3399565 h 3585722"/>
              <a:gd name="connsiteX23" fmla="*/ 3350809 w 4116885"/>
              <a:gd name="connsiteY23" fmla="*/ 3412968 h 3585722"/>
              <a:gd name="connsiteX24" fmla="*/ 3304642 w 4116885"/>
              <a:gd name="connsiteY24" fmla="*/ 3418925 h 3585722"/>
              <a:gd name="connsiteX25" fmla="*/ 3256988 w 4116885"/>
              <a:gd name="connsiteY25" fmla="*/ 3420415 h 3585722"/>
              <a:gd name="connsiteX26" fmla="*/ 3206353 w 4116885"/>
              <a:gd name="connsiteY26" fmla="*/ 3415946 h 3585722"/>
              <a:gd name="connsiteX27" fmla="*/ 3155719 w 4116885"/>
              <a:gd name="connsiteY27" fmla="*/ 3409991 h 3585722"/>
              <a:gd name="connsiteX28" fmla="*/ 3105083 w 4116885"/>
              <a:gd name="connsiteY28" fmla="*/ 3402543 h 3585722"/>
              <a:gd name="connsiteX29" fmla="*/ 3054450 w 4116885"/>
              <a:gd name="connsiteY29" fmla="*/ 3396587 h 3585722"/>
              <a:gd name="connsiteX30" fmla="*/ 3003814 w 4116885"/>
              <a:gd name="connsiteY30" fmla="*/ 3393607 h 3585722"/>
              <a:gd name="connsiteX31" fmla="*/ 2954669 w 4116885"/>
              <a:gd name="connsiteY31" fmla="*/ 3393607 h 3585722"/>
              <a:gd name="connsiteX32" fmla="*/ 2908503 w 4116885"/>
              <a:gd name="connsiteY32" fmla="*/ 3399565 h 3585722"/>
              <a:gd name="connsiteX33" fmla="*/ 2860847 w 4116885"/>
              <a:gd name="connsiteY33" fmla="*/ 3411479 h 3585722"/>
              <a:gd name="connsiteX34" fmla="*/ 2817659 w 4116885"/>
              <a:gd name="connsiteY34" fmla="*/ 3429350 h 3585722"/>
              <a:gd name="connsiteX35" fmla="*/ 2772981 w 4116885"/>
              <a:gd name="connsiteY35" fmla="*/ 3453178 h 3585722"/>
              <a:gd name="connsiteX36" fmla="*/ 2728305 w 4116885"/>
              <a:gd name="connsiteY36" fmla="*/ 3477008 h 3585722"/>
              <a:gd name="connsiteX37" fmla="*/ 2683627 w 4116885"/>
              <a:gd name="connsiteY37" fmla="*/ 3503814 h 3585722"/>
              <a:gd name="connsiteX38" fmla="*/ 2640437 w 4116885"/>
              <a:gd name="connsiteY38" fmla="*/ 3529131 h 3585722"/>
              <a:gd name="connsiteX39" fmla="*/ 2594272 w 4116885"/>
              <a:gd name="connsiteY39" fmla="*/ 3551469 h 3585722"/>
              <a:gd name="connsiteX40" fmla="*/ 2549594 w 4116885"/>
              <a:gd name="connsiteY40" fmla="*/ 3569341 h 3585722"/>
              <a:gd name="connsiteX41" fmla="*/ 2503426 w 4116885"/>
              <a:gd name="connsiteY41" fmla="*/ 3581255 h 3585722"/>
              <a:gd name="connsiteX42" fmla="*/ 2455772 w 4116885"/>
              <a:gd name="connsiteY42" fmla="*/ 3585722 h 3585722"/>
              <a:gd name="connsiteX43" fmla="*/ 2408116 w 4116885"/>
              <a:gd name="connsiteY43" fmla="*/ 3581255 h 3585722"/>
              <a:gd name="connsiteX44" fmla="*/ 2361949 w 4116885"/>
              <a:gd name="connsiteY44" fmla="*/ 3569341 h 3585722"/>
              <a:gd name="connsiteX45" fmla="*/ 2317272 w 4116885"/>
              <a:gd name="connsiteY45" fmla="*/ 3551469 h 3585722"/>
              <a:gd name="connsiteX46" fmla="*/ 2271105 w 4116885"/>
              <a:gd name="connsiteY46" fmla="*/ 3529131 h 3585722"/>
              <a:gd name="connsiteX47" fmla="*/ 2227917 w 4116885"/>
              <a:gd name="connsiteY47" fmla="*/ 3503814 h 3585722"/>
              <a:gd name="connsiteX48" fmla="*/ 2183239 w 4116885"/>
              <a:gd name="connsiteY48" fmla="*/ 3477008 h 3585722"/>
              <a:gd name="connsiteX49" fmla="*/ 2138561 w 4116885"/>
              <a:gd name="connsiteY49" fmla="*/ 3453178 h 3585722"/>
              <a:gd name="connsiteX50" fmla="*/ 2093885 w 4116885"/>
              <a:gd name="connsiteY50" fmla="*/ 3429350 h 3585722"/>
              <a:gd name="connsiteX51" fmla="*/ 2049208 w 4116885"/>
              <a:gd name="connsiteY51" fmla="*/ 3411479 h 3585722"/>
              <a:gd name="connsiteX52" fmla="*/ 2003041 w 4116885"/>
              <a:gd name="connsiteY52" fmla="*/ 3399565 h 3585722"/>
              <a:gd name="connsiteX53" fmla="*/ 1956874 w 4116885"/>
              <a:gd name="connsiteY53" fmla="*/ 3393607 h 3585722"/>
              <a:gd name="connsiteX54" fmla="*/ 1907728 w 4116885"/>
              <a:gd name="connsiteY54" fmla="*/ 3393607 h 3585722"/>
              <a:gd name="connsiteX55" fmla="*/ 1857094 w 4116885"/>
              <a:gd name="connsiteY55" fmla="*/ 3396587 h 3585722"/>
              <a:gd name="connsiteX56" fmla="*/ 1806460 w 4116885"/>
              <a:gd name="connsiteY56" fmla="*/ 3402543 h 3585722"/>
              <a:gd name="connsiteX57" fmla="*/ 1755825 w 4116885"/>
              <a:gd name="connsiteY57" fmla="*/ 3409991 h 3585722"/>
              <a:gd name="connsiteX58" fmla="*/ 1705189 w 4116885"/>
              <a:gd name="connsiteY58" fmla="*/ 3415946 h 3585722"/>
              <a:gd name="connsiteX59" fmla="*/ 1654555 w 4116885"/>
              <a:gd name="connsiteY59" fmla="*/ 3420415 h 3585722"/>
              <a:gd name="connsiteX60" fmla="*/ 1606901 w 4116885"/>
              <a:gd name="connsiteY60" fmla="*/ 3418925 h 3585722"/>
              <a:gd name="connsiteX61" fmla="*/ 1560733 w 4116885"/>
              <a:gd name="connsiteY61" fmla="*/ 3412968 h 3585722"/>
              <a:gd name="connsiteX62" fmla="*/ 1516055 w 4116885"/>
              <a:gd name="connsiteY62" fmla="*/ 3399565 h 3585722"/>
              <a:gd name="connsiteX63" fmla="*/ 1478825 w 4116885"/>
              <a:gd name="connsiteY63" fmla="*/ 3380204 h 3585722"/>
              <a:gd name="connsiteX64" fmla="*/ 1443081 w 4116885"/>
              <a:gd name="connsiteY64" fmla="*/ 3354887 h 3585722"/>
              <a:gd name="connsiteX65" fmla="*/ 1411808 w 4116885"/>
              <a:gd name="connsiteY65" fmla="*/ 3325101 h 3585722"/>
              <a:gd name="connsiteX66" fmla="*/ 1380533 w 4116885"/>
              <a:gd name="connsiteY66" fmla="*/ 3290849 h 3585722"/>
              <a:gd name="connsiteX67" fmla="*/ 1352239 w 4116885"/>
              <a:gd name="connsiteY67" fmla="*/ 3255107 h 3585722"/>
              <a:gd name="connsiteX68" fmla="*/ 1323942 w 4116885"/>
              <a:gd name="connsiteY68" fmla="*/ 3217874 h 3585722"/>
              <a:gd name="connsiteX69" fmla="*/ 1295647 w 4116885"/>
              <a:gd name="connsiteY69" fmla="*/ 3180643 h 3585722"/>
              <a:gd name="connsiteX70" fmla="*/ 1267352 w 4116885"/>
              <a:gd name="connsiteY70" fmla="*/ 3144902 h 3585722"/>
              <a:gd name="connsiteX71" fmla="*/ 1237566 w 4116885"/>
              <a:gd name="connsiteY71" fmla="*/ 3110649 h 3585722"/>
              <a:gd name="connsiteX72" fmla="*/ 1203314 w 4116885"/>
              <a:gd name="connsiteY72" fmla="*/ 3080861 h 3585722"/>
              <a:gd name="connsiteX73" fmla="*/ 1170550 w 4116885"/>
              <a:gd name="connsiteY73" fmla="*/ 3054056 h 3585722"/>
              <a:gd name="connsiteX74" fmla="*/ 1133319 w 4116885"/>
              <a:gd name="connsiteY74" fmla="*/ 3033207 h 3585722"/>
              <a:gd name="connsiteX75" fmla="*/ 1093109 w 4116885"/>
              <a:gd name="connsiteY75" fmla="*/ 3015336 h 3585722"/>
              <a:gd name="connsiteX76" fmla="*/ 1049921 w 4116885"/>
              <a:gd name="connsiteY76" fmla="*/ 3000442 h 3585722"/>
              <a:gd name="connsiteX77" fmla="*/ 1005242 w 4116885"/>
              <a:gd name="connsiteY77" fmla="*/ 2987039 h 3585722"/>
              <a:gd name="connsiteX78" fmla="*/ 960566 w 4116885"/>
              <a:gd name="connsiteY78" fmla="*/ 2975125 h 3585722"/>
              <a:gd name="connsiteX79" fmla="*/ 914400 w 4116885"/>
              <a:gd name="connsiteY79" fmla="*/ 2963209 h 3585722"/>
              <a:gd name="connsiteX80" fmla="*/ 871211 w 4116885"/>
              <a:gd name="connsiteY80" fmla="*/ 2949806 h 3585722"/>
              <a:gd name="connsiteX81" fmla="*/ 828022 w 4116885"/>
              <a:gd name="connsiteY81" fmla="*/ 2934914 h 3585722"/>
              <a:gd name="connsiteX82" fmla="*/ 787813 w 4116885"/>
              <a:gd name="connsiteY82" fmla="*/ 2917043 h 3585722"/>
              <a:gd name="connsiteX83" fmla="*/ 752072 w 4116885"/>
              <a:gd name="connsiteY83" fmla="*/ 2894704 h 3585722"/>
              <a:gd name="connsiteX84" fmla="*/ 719306 w 4116885"/>
              <a:gd name="connsiteY84" fmla="*/ 2867898 h 3585722"/>
              <a:gd name="connsiteX85" fmla="*/ 692502 w 4116885"/>
              <a:gd name="connsiteY85" fmla="*/ 2835134 h 3585722"/>
              <a:gd name="connsiteX86" fmla="*/ 670163 w 4116885"/>
              <a:gd name="connsiteY86" fmla="*/ 2799391 h 3585722"/>
              <a:gd name="connsiteX87" fmla="*/ 652291 w 4116885"/>
              <a:gd name="connsiteY87" fmla="*/ 2759180 h 3585722"/>
              <a:gd name="connsiteX88" fmla="*/ 637399 w 4116885"/>
              <a:gd name="connsiteY88" fmla="*/ 2715993 h 3585722"/>
              <a:gd name="connsiteX89" fmla="*/ 623997 w 4116885"/>
              <a:gd name="connsiteY89" fmla="*/ 2672804 h 3585722"/>
              <a:gd name="connsiteX90" fmla="*/ 612083 w 4116885"/>
              <a:gd name="connsiteY90" fmla="*/ 2626638 h 3585722"/>
              <a:gd name="connsiteX91" fmla="*/ 600169 w 4116885"/>
              <a:gd name="connsiteY91" fmla="*/ 2581960 h 3585722"/>
              <a:gd name="connsiteX92" fmla="*/ 586764 w 4116885"/>
              <a:gd name="connsiteY92" fmla="*/ 2537281 h 3585722"/>
              <a:gd name="connsiteX93" fmla="*/ 571872 w 4116885"/>
              <a:gd name="connsiteY93" fmla="*/ 2494092 h 3585722"/>
              <a:gd name="connsiteX94" fmla="*/ 554000 w 4116885"/>
              <a:gd name="connsiteY94" fmla="*/ 2453882 h 3585722"/>
              <a:gd name="connsiteX95" fmla="*/ 533152 w 4116885"/>
              <a:gd name="connsiteY95" fmla="*/ 2416651 h 3585722"/>
              <a:gd name="connsiteX96" fmla="*/ 506346 w 4116885"/>
              <a:gd name="connsiteY96" fmla="*/ 2383887 h 3585722"/>
              <a:gd name="connsiteX97" fmla="*/ 476561 w 4116885"/>
              <a:gd name="connsiteY97" fmla="*/ 2349633 h 3585722"/>
              <a:gd name="connsiteX98" fmla="*/ 442308 w 4116885"/>
              <a:gd name="connsiteY98" fmla="*/ 2319849 h 3585722"/>
              <a:gd name="connsiteX99" fmla="*/ 405075 w 4116885"/>
              <a:gd name="connsiteY99" fmla="*/ 2291554 h 3585722"/>
              <a:gd name="connsiteX100" fmla="*/ 367844 w 4116885"/>
              <a:gd name="connsiteY100" fmla="*/ 2263257 h 3585722"/>
              <a:gd name="connsiteX101" fmla="*/ 330615 w 4116885"/>
              <a:gd name="connsiteY101" fmla="*/ 2234962 h 3585722"/>
              <a:gd name="connsiteX102" fmla="*/ 294872 w 4116885"/>
              <a:gd name="connsiteY102" fmla="*/ 2206664 h 3585722"/>
              <a:gd name="connsiteX103" fmla="*/ 260619 w 4116885"/>
              <a:gd name="connsiteY103" fmla="*/ 2175390 h 3585722"/>
              <a:gd name="connsiteX104" fmla="*/ 230835 w 4116885"/>
              <a:gd name="connsiteY104" fmla="*/ 2144116 h 3585722"/>
              <a:gd name="connsiteX105" fmla="*/ 205519 w 4116885"/>
              <a:gd name="connsiteY105" fmla="*/ 2108372 h 3585722"/>
              <a:gd name="connsiteX106" fmla="*/ 186158 w 4116885"/>
              <a:gd name="connsiteY106" fmla="*/ 2071141 h 3585722"/>
              <a:gd name="connsiteX107" fmla="*/ 172755 w 4116885"/>
              <a:gd name="connsiteY107" fmla="*/ 2026465 h 3585722"/>
              <a:gd name="connsiteX108" fmla="*/ 166797 w 4116885"/>
              <a:gd name="connsiteY108" fmla="*/ 1980297 h 3585722"/>
              <a:gd name="connsiteX109" fmla="*/ 165306 w 4116885"/>
              <a:gd name="connsiteY109" fmla="*/ 1932640 h 3585722"/>
              <a:gd name="connsiteX110" fmla="*/ 169775 w 4116885"/>
              <a:gd name="connsiteY110" fmla="*/ 1882006 h 3585722"/>
              <a:gd name="connsiteX111" fmla="*/ 175733 w 4116885"/>
              <a:gd name="connsiteY111" fmla="*/ 1831370 h 3585722"/>
              <a:gd name="connsiteX112" fmla="*/ 183178 w 4116885"/>
              <a:gd name="connsiteY112" fmla="*/ 1780735 h 3585722"/>
              <a:gd name="connsiteX113" fmla="*/ 189136 w 4116885"/>
              <a:gd name="connsiteY113" fmla="*/ 1730101 h 3585722"/>
              <a:gd name="connsiteX114" fmla="*/ 192116 w 4116885"/>
              <a:gd name="connsiteY114" fmla="*/ 1679466 h 3585722"/>
              <a:gd name="connsiteX115" fmla="*/ 192116 w 4116885"/>
              <a:gd name="connsiteY115" fmla="*/ 1630319 h 3585722"/>
              <a:gd name="connsiteX116" fmla="*/ 186158 w 4116885"/>
              <a:gd name="connsiteY116" fmla="*/ 1584152 h 3585722"/>
              <a:gd name="connsiteX117" fmla="*/ 174244 w 4116885"/>
              <a:gd name="connsiteY117" fmla="*/ 1537986 h 3585722"/>
              <a:gd name="connsiteX118" fmla="*/ 156372 w 4116885"/>
              <a:gd name="connsiteY118" fmla="*/ 1494795 h 3585722"/>
              <a:gd name="connsiteX119" fmla="*/ 134033 w 4116885"/>
              <a:gd name="connsiteY119" fmla="*/ 1450119 h 3585722"/>
              <a:gd name="connsiteX120" fmla="*/ 108716 w 4116885"/>
              <a:gd name="connsiteY120" fmla="*/ 1405442 h 3585722"/>
              <a:gd name="connsiteX121" fmla="*/ 81910 w 4116885"/>
              <a:gd name="connsiteY121" fmla="*/ 1360762 h 3585722"/>
              <a:gd name="connsiteX122" fmla="*/ 56594 w 4116885"/>
              <a:gd name="connsiteY122" fmla="*/ 1317574 h 3585722"/>
              <a:gd name="connsiteX123" fmla="*/ 34253 w 4116885"/>
              <a:gd name="connsiteY123" fmla="*/ 1271407 h 3585722"/>
              <a:gd name="connsiteX124" fmla="*/ 16383 w 4116885"/>
              <a:gd name="connsiteY124" fmla="*/ 1226729 h 3585722"/>
              <a:gd name="connsiteX125" fmla="*/ 4469 w 4116885"/>
              <a:gd name="connsiteY125" fmla="*/ 1180561 h 3585722"/>
              <a:gd name="connsiteX126" fmla="*/ 0 w 4116885"/>
              <a:gd name="connsiteY126" fmla="*/ 1132905 h 3585722"/>
              <a:gd name="connsiteX127" fmla="*/ 4469 w 4116885"/>
              <a:gd name="connsiteY127" fmla="*/ 1085249 h 3585722"/>
              <a:gd name="connsiteX128" fmla="*/ 16383 w 4116885"/>
              <a:gd name="connsiteY128" fmla="*/ 1039083 h 3585722"/>
              <a:gd name="connsiteX129" fmla="*/ 34253 w 4116885"/>
              <a:gd name="connsiteY129" fmla="*/ 994403 h 3585722"/>
              <a:gd name="connsiteX130" fmla="*/ 56594 w 4116885"/>
              <a:gd name="connsiteY130" fmla="*/ 948238 h 3585722"/>
              <a:gd name="connsiteX131" fmla="*/ 81910 w 4116885"/>
              <a:gd name="connsiteY131" fmla="*/ 905048 h 3585722"/>
              <a:gd name="connsiteX132" fmla="*/ 108716 w 4116885"/>
              <a:gd name="connsiteY132" fmla="*/ 860370 h 3585722"/>
              <a:gd name="connsiteX133" fmla="*/ 134033 w 4116885"/>
              <a:gd name="connsiteY133" fmla="*/ 815693 h 3585722"/>
              <a:gd name="connsiteX134" fmla="*/ 156372 w 4116885"/>
              <a:gd name="connsiteY134" fmla="*/ 771015 h 3585722"/>
              <a:gd name="connsiteX135" fmla="*/ 174244 w 4116885"/>
              <a:gd name="connsiteY135" fmla="*/ 727825 h 3585722"/>
              <a:gd name="connsiteX136" fmla="*/ 186158 w 4116885"/>
              <a:gd name="connsiteY136" fmla="*/ 681658 h 3585722"/>
              <a:gd name="connsiteX137" fmla="*/ 192116 w 4116885"/>
              <a:gd name="connsiteY137" fmla="*/ 635491 h 3585722"/>
              <a:gd name="connsiteX138" fmla="*/ 192116 w 4116885"/>
              <a:gd name="connsiteY138" fmla="*/ 586346 h 3585722"/>
              <a:gd name="connsiteX139" fmla="*/ 189136 w 4116885"/>
              <a:gd name="connsiteY139" fmla="*/ 535711 h 3585722"/>
              <a:gd name="connsiteX140" fmla="*/ 183178 w 4116885"/>
              <a:gd name="connsiteY140" fmla="*/ 485075 h 3585722"/>
              <a:gd name="connsiteX141" fmla="*/ 175733 w 4116885"/>
              <a:gd name="connsiteY141" fmla="*/ 434440 h 3585722"/>
              <a:gd name="connsiteX142" fmla="*/ 169775 w 4116885"/>
              <a:gd name="connsiteY142" fmla="*/ 383806 h 3585722"/>
              <a:gd name="connsiteX143" fmla="*/ 165306 w 4116885"/>
              <a:gd name="connsiteY143" fmla="*/ 333172 h 3585722"/>
              <a:gd name="connsiteX144" fmla="*/ 166797 w 4116885"/>
              <a:gd name="connsiteY144" fmla="*/ 285515 h 3585722"/>
              <a:gd name="connsiteX145" fmla="*/ 172755 w 4116885"/>
              <a:gd name="connsiteY145" fmla="*/ 239348 h 3585722"/>
              <a:gd name="connsiteX146" fmla="*/ 186158 w 4116885"/>
              <a:gd name="connsiteY146" fmla="*/ 194669 h 3585722"/>
              <a:gd name="connsiteX147" fmla="*/ 205519 w 4116885"/>
              <a:gd name="connsiteY147" fmla="*/ 157438 h 3585722"/>
              <a:gd name="connsiteX148" fmla="*/ 230835 w 4116885"/>
              <a:gd name="connsiteY148" fmla="*/ 121696 h 3585722"/>
              <a:gd name="connsiteX149" fmla="*/ 260619 w 4116885"/>
              <a:gd name="connsiteY149" fmla="*/ 90421 h 3585722"/>
              <a:gd name="connsiteX150" fmla="*/ 294872 w 4116885"/>
              <a:gd name="connsiteY150" fmla="*/ 59147 h 3585722"/>
              <a:gd name="connsiteX151" fmla="*/ 330615 w 4116885"/>
              <a:gd name="connsiteY151" fmla="*/ 30850 h 3585722"/>
              <a:gd name="connsiteX152" fmla="*/ 367844 w 4116885"/>
              <a:gd name="connsiteY152" fmla="*/ 2553 h 358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4116885" h="3585722">
                <a:moveTo>
                  <a:pt x="371204" y="0"/>
                </a:moveTo>
                <a:lnTo>
                  <a:pt x="4116885" y="0"/>
                </a:lnTo>
                <a:lnTo>
                  <a:pt x="4116885" y="2920084"/>
                </a:lnTo>
                <a:lnTo>
                  <a:pt x="4083518" y="2934914"/>
                </a:lnTo>
                <a:lnTo>
                  <a:pt x="4040331" y="2949806"/>
                </a:lnTo>
                <a:lnTo>
                  <a:pt x="3997143" y="2963209"/>
                </a:lnTo>
                <a:lnTo>
                  <a:pt x="3950976" y="2975125"/>
                </a:lnTo>
                <a:lnTo>
                  <a:pt x="3906298" y="2987039"/>
                </a:lnTo>
                <a:lnTo>
                  <a:pt x="3861622" y="3000442"/>
                </a:lnTo>
                <a:lnTo>
                  <a:pt x="3818433" y="3015336"/>
                </a:lnTo>
                <a:lnTo>
                  <a:pt x="3778225" y="3033207"/>
                </a:lnTo>
                <a:lnTo>
                  <a:pt x="3740994" y="3054056"/>
                </a:lnTo>
                <a:lnTo>
                  <a:pt x="3708230" y="3080861"/>
                </a:lnTo>
                <a:lnTo>
                  <a:pt x="3673977" y="3110649"/>
                </a:lnTo>
                <a:lnTo>
                  <a:pt x="3644190" y="3144902"/>
                </a:lnTo>
                <a:lnTo>
                  <a:pt x="3615895" y="3180643"/>
                </a:lnTo>
                <a:lnTo>
                  <a:pt x="3587600" y="3217874"/>
                </a:lnTo>
                <a:lnTo>
                  <a:pt x="3559305" y="3255107"/>
                </a:lnTo>
                <a:lnTo>
                  <a:pt x="3531009" y="3290849"/>
                </a:lnTo>
                <a:lnTo>
                  <a:pt x="3499734" y="3325101"/>
                </a:lnTo>
                <a:lnTo>
                  <a:pt x="3468459" y="3354887"/>
                </a:lnTo>
                <a:lnTo>
                  <a:pt x="3432719" y="3380204"/>
                </a:lnTo>
                <a:lnTo>
                  <a:pt x="3395487" y="3399565"/>
                </a:lnTo>
                <a:lnTo>
                  <a:pt x="3350809" y="3412968"/>
                </a:lnTo>
                <a:lnTo>
                  <a:pt x="3304642" y="3418925"/>
                </a:lnTo>
                <a:lnTo>
                  <a:pt x="3256988" y="3420415"/>
                </a:lnTo>
                <a:lnTo>
                  <a:pt x="3206353" y="3415946"/>
                </a:lnTo>
                <a:lnTo>
                  <a:pt x="3155719" y="3409991"/>
                </a:lnTo>
                <a:lnTo>
                  <a:pt x="3105083" y="3402543"/>
                </a:lnTo>
                <a:lnTo>
                  <a:pt x="3054450" y="3396587"/>
                </a:lnTo>
                <a:lnTo>
                  <a:pt x="3003814" y="3393607"/>
                </a:lnTo>
                <a:lnTo>
                  <a:pt x="2954669" y="3393607"/>
                </a:lnTo>
                <a:lnTo>
                  <a:pt x="2908503" y="3399565"/>
                </a:lnTo>
                <a:lnTo>
                  <a:pt x="2860847" y="3411479"/>
                </a:lnTo>
                <a:lnTo>
                  <a:pt x="2817659" y="3429350"/>
                </a:lnTo>
                <a:lnTo>
                  <a:pt x="2772981" y="3453178"/>
                </a:lnTo>
                <a:lnTo>
                  <a:pt x="2728305" y="3477008"/>
                </a:lnTo>
                <a:lnTo>
                  <a:pt x="2683627" y="3503814"/>
                </a:lnTo>
                <a:lnTo>
                  <a:pt x="2640437" y="3529131"/>
                </a:lnTo>
                <a:lnTo>
                  <a:pt x="2594272" y="3551469"/>
                </a:lnTo>
                <a:lnTo>
                  <a:pt x="2549594" y="3569341"/>
                </a:lnTo>
                <a:lnTo>
                  <a:pt x="2503426" y="3581255"/>
                </a:lnTo>
                <a:lnTo>
                  <a:pt x="2455772" y="3585722"/>
                </a:lnTo>
                <a:lnTo>
                  <a:pt x="2408116" y="3581255"/>
                </a:lnTo>
                <a:lnTo>
                  <a:pt x="2361949" y="3569341"/>
                </a:lnTo>
                <a:lnTo>
                  <a:pt x="2317272" y="3551469"/>
                </a:lnTo>
                <a:lnTo>
                  <a:pt x="2271105" y="3529131"/>
                </a:lnTo>
                <a:lnTo>
                  <a:pt x="2227917" y="3503814"/>
                </a:lnTo>
                <a:lnTo>
                  <a:pt x="2183239" y="3477008"/>
                </a:lnTo>
                <a:lnTo>
                  <a:pt x="2138561" y="3453178"/>
                </a:lnTo>
                <a:lnTo>
                  <a:pt x="2093885" y="3429350"/>
                </a:lnTo>
                <a:lnTo>
                  <a:pt x="2049208" y="3411479"/>
                </a:lnTo>
                <a:lnTo>
                  <a:pt x="2003041" y="3399565"/>
                </a:lnTo>
                <a:lnTo>
                  <a:pt x="1956874" y="3393607"/>
                </a:lnTo>
                <a:lnTo>
                  <a:pt x="1907728" y="3393607"/>
                </a:lnTo>
                <a:lnTo>
                  <a:pt x="1857094" y="3396587"/>
                </a:lnTo>
                <a:lnTo>
                  <a:pt x="1806460" y="3402543"/>
                </a:lnTo>
                <a:lnTo>
                  <a:pt x="1755825" y="3409991"/>
                </a:lnTo>
                <a:lnTo>
                  <a:pt x="1705189" y="3415946"/>
                </a:lnTo>
                <a:lnTo>
                  <a:pt x="1654555" y="3420415"/>
                </a:lnTo>
                <a:lnTo>
                  <a:pt x="1606901" y="3418925"/>
                </a:lnTo>
                <a:lnTo>
                  <a:pt x="1560733" y="3412968"/>
                </a:lnTo>
                <a:lnTo>
                  <a:pt x="1516055" y="3399565"/>
                </a:lnTo>
                <a:lnTo>
                  <a:pt x="1478825" y="3380204"/>
                </a:lnTo>
                <a:lnTo>
                  <a:pt x="1443081" y="3354887"/>
                </a:lnTo>
                <a:lnTo>
                  <a:pt x="1411808" y="3325101"/>
                </a:lnTo>
                <a:lnTo>
                  <a:pt x="1380533" y="3290849"/>
                </a:lnTo>
                <a:lnTo>
                  <a:pt x="1352239" y="3255107"/>
                </a:lnTo>
                <a:lnTo>
                  <a:pt x="1323942" y="3217874"/>
                </a:lnTo>
                <a:lnTo>
                  <a:pt x="1295647" y="3180643"/>
                </a:lnTo>
                <a:lnTo>
                  <a:pt x="1267352" y="3144902"/>
                </a:lnTo>
                <a:lnTo>
                  <a:pt x="1237566" y="3110649"/>
                </a:lnTo>
                <a:lnTo>
                  <a:pt x="1203314" y="3080861"/>
                </a:lnTo>
                <a:lnTo>
                  <a:pt x="1170550" y="3054056"/>
                </a:lnTo>
                <a:lnTo>
                  <a:pt x="1133319" y="3033207"/>
                </a:lnTo>
                <a:lnTo>
                  <a:pt x="1093109" y="3015336"/>
                </a:lnTo>
                <a:lnTo>
                  <a:pt x="1049921" y="3000442"/>
                </a:lnTo>
                <a:lnTo>
                  <a:pt x="1005242" y="2987039"/>
                </a:lnTo>
                <a:lnTo>
                  <a:pt x="960566" y="2975125"/>
                </a:lnTo>
                <a:lnTo>
                  <a:pt x="914400" y="2963209"/>
                </a:lnTo>
                <a:lnTo>
                  <a:pt x="871211" y="2949806"/>
                </a:lnTo>
                <a:lnTo>
                  <a:pt x="828022" y="2934914"/>
                </a:lnTo>
                <a:lnTo>
                  <a:pt x="787813" y="2917043"/>
                </a:lnTo>
                <a:lnTo>
                  <a:pt x="752072" y="2894704"/>
                </a:lnTo>
                <a:lnTo>
                  <a:pt x="719306" y="2867898"/>
                </a:lnTo>
                <a:lnTo>
                  <a:pt x="692502" y="2835134"/>
                </a:lnTo>
                <a:lnTo>
                  <a:pt x="670163" y="2799391"/>
                </a:lnTo>
                <a:lnTo>
                  <a:pt x="652291" y="2759180"/>
                </a:lnTo>
                <a:lnTo>
                  <a:pt x="637399" y="2715993"/>
                </a:lnTo>
                <a:lnTo>
                  <a:pt x="623997" y="2672804"/>
                </a:lnTo>
                <a:lnTo>
                  <a:pt x="612083" y="2626638"/>
                </a:lnTo>
                <a:lnTo>
                  <a:pt x="600169" y="2581960"/>
                </a:lnTo>
                <a:lnTo>
                  <a:pt x="586764" y="2537281"/>
                </a:lnTo>
                <a:lnTo>
                  <a:pt x="571872" y="2494092"/>
                </a:lnTo>
                <a:lnTo>
                  <a:pt x="554000" y="2453882"/>
                </a:lnTo>
                <a:lnTo>
                  <a:pt x="533152" y="2416651"/>
                </a:lnTo>
                <a:lnTo>
                  <a:pt x="506346" y="2383887"/>
                </a:lnTo>
                <a:lnTo>
                  <a:pt x="476561" y="2349633"/>
                </a:lnTo>
                <a:lnTo>
                  <a:pt x="442308" y="2319849"/>
                </a:lnTo>
                <a:lnTo>
                  <a:pt x="405075" y="2291554"/>
                </a:lnTo>
                <a:lnTo>
                  <a:pt x="367844" y="2263257"/>
                </a:lnTo>
                <a:lnTo>
                  <a:pt x="330615" y="2234962"/>
                </a:lnTo>
                <a:lnTo>
                  <a:pt x="294872" y="2206664"/>
                </a:lnTo>
                <a:lnTo>
                  <a:pt x="260619" y="2175390"/>
                </a:lnTo>
                <a:lnTo>
                  <a:pt x="230835" y="2144116"/>
                </a:lnTo>
                <a:lnTo>
                  <a:pt x="205519" y="2108372"/>
                </a:lnTo>
                <a:lnTo>
                  <a:pt x="186158" y="2071141"/>
                </a:lnTo>
                <a:lnTo>
                  <a:pt x="172755" y="2026465"/>
                </a:lnTo>
                <a:lnTo>
                  <a:pt x="166797" y="1980297"/>
                </a:lnTo>
                <a:lnTo>
                  <a:pt x="165306" y="1932640"/>
                </a:lnTo>
                <a:lnTo>
                  <a:pt x="169775" y="1882006"/>
                </a:lnTo>
                <a:lnTo>
                  <a:pt x="175733" y="1831370"/>
                </a:lnTo>
                <a:lnTo>
                  <a:pt x="183178" y="1780735"/>
                </a:lnTo>
                <a:lnTo>
                  <a:pt x="189136" y="1730101"/>
                </a:lnTo>
                <a:lnTo>
                  <a:pt x="192116" y="1679466"/>
                </a:lnTo>
                <a:lnTo>
                  <a:pt x="192116" y="1630319"/>
                </a:lnTo>
                <a:lnTo>
                  <a:pt x="186158" y="1584152"/>
                </a:lnTo>
                <a:lnTo>
                  <a:pt x="174244" y="1537986"/>
                </a:lnTo>
                <a:lnTo>
                  <a:pt x="156372" y="1494795"/>
                </a:lnTo>
                <a:lnTo>
                  <a:pt x="134033" y="1450119"/>
                </a:lnTo>
                <a:lnTo>
                  <a:pt x="108716" y="1405442"/>
                </a:lnTo>
                <a:lnTo>
                  <a:pt x="81910" y="1360762"/>
                </a:lnTo>
                <a:lnTo>
                  <a:pt x="56594" y="1317574"/>
                </a:lnTo>
                <a:lnTo>
                  <a:pt x="34253" y="1271407"/>
                </a:lnTo>
                <a:lnTo>
                  <a:pt x="16383" y="1226729"/>
                </a:lnTo>
                <a:lnTo>
                  <a:pt x="4469" y="1180561"/>
                </a:lnTo>
                <a:lnTo>
                  <a:pt x="0" y="1132905"/>
                </a:lnTo>
                <a:lnTo>
                  <a:pt x="4469" y="1085249"/>
                </a:lnTo>
                <a:lnTo>
                  <a:pt x="16383" y="1039083"/>
                </a:lnTo>
                <a:lnTo>
                  <a:pt x="34253" y="994403"/>
                </a:lnTo>
                <a:lnTo>
                  <a:pt x="56594" y="948238"/>
                </a:lnTo>
                <a:lnTo>
                  <a:pt x="81910" y="905048"/>
                </a:lnTo>
                <a:lnTo>
                  <a:pt x="108716" y="860370"/>
                </a:lnTo>
                <a:lnTo>
                  <a:pt x="134033" y="815693"/>
                </a:lnTo>
                <a:lnTo>
                  <a:pt x="156372" y="771015"/>
                </a:lnTo>
                <a:lnTo>
                  <a:pt x="174244" y="727825"/>
                </a:lnTo>
                <a:lnTo>
                  <a:pt x="186158" y="681658"/>
                </a:lnTo>
                <a:lnTo>
                  <a:pt x="192116" y="635491"/>
                </a:lnTo>
                <a:lnTo>
                  <a:pt x="192116" y="586346"/>
                </a:lnTo>
                <a:lnTo>
                  <a:pt x="189136" y="535711"/>
                </a:lnTo>
                <a:lnTo>
                  <a:pt x="183178" y="485075"/>
                </a:lnTo>
                <a:lnTo>
                  <a:pt x="175733" y="434440"/>
                </a:lnTo>
                <a:lnTo>
                  <a:pt x="169775" y="383806"/>
                </a:lnTo>
                <a:lnTo>
                  <a:pt x="165306" y="333172"/>
                </a:lnTo>
                <a:lnTo>
                  <a:pt x="166797" y="285515"/>
                </a:lnTo>
                <a:lnTo>
                  <a:pt x="172755" y="239348"/>
                </a:lnTo>
                <a:lnTo>
                  <a:pt x="186158" y="194669"/>
                </a:lnTo>
                <a:lnTo>
                  <a:pt x="205519" y="157438"/>
                </a:lnTo>
                <a:lnTo>
                  <a:pt x="230835" y="121696"/>
                </a:lnTo>
                <a:lnTo>
                  <a:pt x="260619" y="90421"/>
                </a:lnTo>
                <a:lnTo>
                  <a:pt x="294872" y="59147"/>
                </a:lnTo>
                <a:lnTo>
                  <a:pt x="330615" y="30850"/>
                </a:lnTo>
                <a:lnTo>
                  <a:pt x="367844" y="255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2" name="Picture 4" descr="寝る前のスマホで睡眠の質が落ちてます！】質のよい眠りのための3TIPSとヨガポーズ3選 | ヨガジャーナルオンライン">
            <a:extLst>
              <a:ext uri="{FF2B5EF4-FFF2-40B4-BE49-F238E27FC236}">
                <a16:creationId xmlns:a16="http://schemas.microsoft.com/office/drawing/2014/main" id="{3A97570F-A81A-67CC-591E-3837F6B3F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1" r="6536"/>
          <a:stretch/>
        </p:blipFill>
        <p:spPr bwMode="auto">
          <a:xfrm>
            <a:off x="8977890" y="359943"/>
            <a:ext cx="2887997" cy="233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4" name="Freeform: Shape 2083">
            <a:extLst>
              <a:ext uri="{FF2B5EF4-FFF2-40B4-BE49-F238E27FC236}">
                <a16:creationId xmlns:a16="http://schemas.microsoft.com/office/drawing/2014/main" id="{9563FBA8-D302-415D-ACB8-C0406838D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3688" y="2584797"/>
            <a:ext cx="3261712" cy="3257750"/>
          </a:xfrm>
          <a:custGeom>
            <a:avLst/>
            <a:gdLst>
              <a:gd name="connsiteX0" fmla="*/ 3095991 w 6191980"/>
              <a:gd name="connsiteY0" fmla="*/ 0 h 6184462"/>
              <a:gd name="connsiteX1" fmla="*/ 3156069 w 6191980"/>
              <a:gd name="connsiteY1" fmla="*/ 5631 h 6184462"/>
              <a:gd name="connsiteX2" fmla="*/ 3214272 w 6191980"/>
              <a:gd name="connsiteY2" fmla="*/ 20652 h 6184462"/>
              <a:gd name="connsiteX3" fmla="*/ 3270598 w 6191980"/>
              <a:gd name="connsiteY3" fmla="*/ 43182 h 6184462"/>
              <a:gd name="connsiteX4" fmla="*/ 3328798 w 6191980"/>
              <a:gd name="connsiteY4" fmla="*/ 71344 h 6184462"/>
              <a:gd name="connsiteX5" fmla="*/ 3383247 w 6191980"/>
              <a:gd name="connsiteY5" fmla="*/ 103262 h 6184462"/>
              <a:gd name="connsiteX6" fmla="*/ 3439573 w 6191980"/>
              <a:gd name="connsiteY6" fmla="*/ 137057 h 6184462"/>
              <a:gd name="connsiteX7" fmla="*/ 3495897 w 6191980"/>
              <a:gd name="connsiteY7" fmla="*/ 167096 h 6184462"/>
              <a:gd name="connsiteX8" fmla="*/ 3552221 w 6191980"/>
              <a:gd name="connsiteY8" fmla="*/ 197137 h 6184462"/>
              <a:gd name="connsiteX9" fmla="*/ 3606669 w 6191980"/>
              <a:gd name="connsiteY9" fmla="*/ 219666 h 6184462"/>
              <a:gd name="connsiteX10" fmla="*/ 3666749 w 6191980"/>
              <a:gd name="connsiteY10" fmla="*/ 234686 h 6184462"/>
              <a:gd name="connsiteX11" fmla="*/ 3724950 w 6191980"/>
              <a:gd name="connsiteY11" fmla="*/ 242197 h 6184462"/>
              <a:gd name="connsiteX12" fmla="*/ 3786907 w 6191980"/>
              <a:gd name="connsiteY12" fmla="*/ 242197 h 6184462"/>
              <a:gd name="connsiteX13" fmla="*/ 3850743 w 6191980"/>
              <a:gd name="connsiteY13" fmla="*/ 238443 h 6184462"/>
              <a:gd name="connsiteX14" fmla="*/ 3914577 w 6191980"/>
              <a:gd name="connsiteY14" fmla="*/ 230932 h 6184462"/>
              <a:gd name="connsiteX15" fmla="*/ 3978413 w 6191980"/>
              <a:gd name="connsiteY15" fmla="*/ 221545 h 6184462"/>
              <a:gd name="connsiteX16" fmla="*/ 4042247 w 6191980"/>
              <a:gd name="connsiteY16" fmla="*/ 214035 h 6184462"/>
              <a:gd name="connsiteX17" fmla="*/ 4106083 w 6191980"/>
              <a:gd name="connsiteY17" fmla="*/ 208401 h 6184462"/>
              <a:gd name="connsiteX18" fmla="*/ 4166161 w 6191980"/>
              <a:gd name="connsiteY18" fmla="*/ 210279 h 6184462"/>
              <a:gd name="connsiteX19" fmla="*/ 4224364 w 6191980"/>
              <a:gd name="connsiteY19" fmla="*/ 217789 h 6184462"/>
              <a:gd name="connsiteX20" fmla="*/ 4280690 w 6191980"/>
              <a:gd name="connsiteY20" fmla="*/ 234686 h 6184462"/>
              <a:gd name="connsiteX21" fmla="*/ 4327628 w 6191980"/>
              <a:gd name="connsiteY21" fmla="*/ 259094 h 6184462"/>
              <a:gd name="connsiteX22" fmla="*/ 4372686 w 6191980"/>
              <a:gd name="connsiteY22" fmla="*/ 291012 h 6184462"/>
              <a:gd name="connsiteX23" fmla="*/ 4412114 w 6191980"/>
              <a:gd name="connsiteY23" fmla="*/ 328561 h 6184462"/>
              <a:gd name="connsiteX24" fmla="*/ 4451542 w 6191980"/>
              <a:gd name="connsiteY24" fmla="*/ 371743 h 6184462"/>
              <a:gd name="connsiteX25" fmla="*/ 4487214 w 6191980"/>
              <a:gd name="connsiteY25" fmla="*/ 416803 h 6184462"/>
              <a:gd name="connsiteX26" fmla="*/ 4522886 w 6191980"/>
              <a:gd name="connsiteY26" fmla="*/ 463741 h 6184462"/>
              <a:gd name="connsiteX27" fmla="*/ 4558559 w 6191980"/>
              <a:gd name="connsiteY27" fmla="*/ 510678 h 6184462"/>
              <a:gd name="connsiteX28" fmla="*/ 4594231 w 6191980"/>
              <a:gd name="connsiteY28" fmla="*/ 555737 h 6184462"/>
              <a:gd name="connsiteX29" fmla="*/ 4631782 w 6191980"/>
              <a:gd name="connsiteY29" fmla="*/ 598919 h 6184462"/>
              <a:gd name="connsiteX30" fmla="*/ 4674964 w 6191980"/>
              <a:gd name="connsiteY30" fmla="*/ 636471 h 6184462"/>
              <a:gd name="connsiteX31" fmla="*/ 4716270 w 6191980"/>
              <a:gd name="connsiteY31" fmla="*/ 670266 h 6184462"/>
              <a:gd name="connsiteX32" fmla="*/ 4763206 w 6191980"/>
              <a:gd name="connsiteY32" fmla="*/ 696549 h 6184462"/>
              <a:gd name="connsiteX33" fmla="*/ 4813899 w 6191980"/>
              <a:gd name="connsiteY33" fmla="*/ 719079 h 6184462"/>
              <a:gd name="connsiteX34" fmla="*/ 4868345 w 6191980"/>
              <a:gd name="connsiteY34" fmla="*/ 737854 h 6184462"/>
              <a:gd name="connsiteX35" fmla="*/ 4924669 w 6191980"/>
              <a:gd name="connsiteY35" fmla="*/ 754751 h 6184462"/>
              <a:gd name="connsiteX36" fmla="*/ 4980995 w 6191980"/>
              <a:gd name="connsiteY36" fmla="*/ 769772 h 6184462"/>
              <a:gd name="connsiteX37" fmla="*/ 5039198 w 6191980"/>
              <a:gd name="connsiteY37" fmla="*/ 784792 h 6184462"/>
              <a:gd name="connsiteX38" fmla="*/ 5093644 w 6191980"/>
              <a:gd name="connsiteY38" fmla="*/ 801690 h 6184462"/>
              <a:gd name="connsiteX39" fmla="*/ 5148091 w 6191980"/>
              <a:gd name="connsiteY39" fmla="*/ 820464 h 6184462"/>
              <a:gd name="connsiteX40" fmla="*/ 5198784 w 6191980"/>
              <a:gd name="connsiteY40" fmla="*/ 842995 h 6184462"/>
              <a:gd name="connsiteX41" fmla="*/ 5243845 w 6191980"/>
              <a:gd name="connsiteY41" fmla="*/ 871157 h 6184462"/>
              <a:gd name="connsiteX42" fmla="*/ 5285151 w 6191980"/>
              <a:gd name="connsiteY42" fmla="*/ 904952 h 6184462"/>
              <a:gd name="connsiteX43" fmla="*/ 5318944 w 6191980"/>
              <a:gd name="connsiteY43" fmla="*/ 946257 h 6184462"/>
              <a:gd name="connsiteX44" fmla="*/ 5347108 w 6191980"/>
              <a:gd name="connsiteY44" fmla="*/ 991317 h 6184462"/>
              <a:gd name="connsiteX45" fmla="*/ 5369636 w 6191980"/>
              <a:gd name="connsiteY45" fmla="*/ 1042007 h 6184462"/>
              <a:gd name="connsiteX46" fmla="*/ 5388410 w 6191980"/>
              <a:gd name="connsiteY46" fmla="*/ 1096456 h 6184462"/>
              <a:gd name="connsiteX47" fmla="*/ 5405308 w 6191980"/>
              <a:gd name="connsiteY47" fmla="*/ 1150903 h 6184462"/>
              <a:gd name="connsiteX48" fmla="*/ 5420328 w 6191980"/>
              <a:gd name="connsiteY48" fmla="*/ 1209105 h 6184462"/>
              <a:gd name="connsiteX49" fmla="*/ 5435349 w 6191980"/>
              <a:gd name="connsiteY49" fmla="*/ 1265429 h 6184462"/>
              <a:gd name="connsiteX50" fmla="*/ 5452246 w 6191980"/>
              <a:gd name="connsiteY50" fmla="*/ 1321755 h 6184462"/>
              <a:gd name="connsiteX51" fmla="*/ 5471021 w 6191980"/>
              <a:gd name="connsiteY51" fmla="*/ 1376203 h 6184462"/>
              <a:gd name="connsiteX52" fmla="*/ 5493550 w 6191980"/>
              <a:gd name="connsiteY52" fmla="*/ 1426896 h 6184462"/>
              <a:gd name="connsiteX53" fmla="*/ 5519836 w 6191980"/>
              <a:gd name="connsiteY53" fmla="*/ 1473832 h 6184462"/>
              <a:gd name="connsiteX54" fmla="*/ 5553632 w 6191980"/>
              <a:gd name="connsiteY54" fmla="*/ 1515138 h 6184462"/>
              <a:gd name="connsiteX55" fmla="*/ 5591181 w 6191980"/>
              <a:gd name="connsiteY55" fmla="*/ 1558320 h 6184462"/>
              <a:gd name="connsiteX56" fmla="*/ 5634364 w 6191980"/>
              <a:gd name="connsiteY56" fmla="*/ 1595869 h 6184462"/>
              <a:gd name="connsiteX57" fmla="*/ 5679425 w 6191980"/>
              <a:gd name="connsiteY57" fmla="*/ 1631541 h 6184462"/>
              <a:gd name="connsiteX58" fmla="*/ 5728238 w 6191980"/>
              <a:gd name="connsiteY58" fmla="*/ 1667213 h 6184462"/>
              <a:gd name="connsiteX59" fmla="*/ 5775175 w 6191980"/>
              <a:gd name="connsiteY59" fmla="*/ 1702885 h 6184462"/>
              <a:gd name="connsiteX60" fmla="*/ 5820236 w 6191980"/>
              <a:gd name="connsiteY60" fmla="*/ 1738560 h 6184462"/>
              <a:gd name="connsiteX61" fmla="*/ 5863416 w 6191980"/>
              <a:gd name="connsiteY61" fmla="*/ 1777986 h 6184462"/>
              <a:gd name="connsiteX62" fmla="*/ 5900968 w 6191980"/>
              <a:gd name="connsiteY62" fmla="*/ 1817414 h 6184462"/>
              <a:gd name="connsiteX63" fmla="*/ 5932886 w 6191980"/>
              <a:gd name="connsiteY63" fmla="*/ 1862474 h 6184462"/>
              <a:gd name="connsiteX64" fmla="*/ 5957294 w 6191980"/>
              <a:gd name="connsiteY64" fmla="*/ 1909410 h 6184462"/>
              <a:gd name="connsiteX65" fmla="*/ 5974191 w 6191980"/>
              <a:gd name="connsiteY65" fmla="*/ 1965736 h 6184462"/>
              <a:gd name="connsiteX66" fmla="*/ 5981700 w 6191980"/>
              <a:gd name="connsiteY66" fmla="*/ 2023938 h 6184462"/>
              <a:gd name="connsiteX67" fmla="*/ 5983578 w 6191980"/>
              <a:gd name="connsiteY67" fmla="*/ 2084018 h 6184462"/>
              <a:gd name="connsiteX68" fmla="*/ 5977945 w 6191980"/>
              <a:gd name="connsiteY68" fmla="*/ 2147852 h 6184462"/>
              <a:gd name="connsiteX69" fmla="*/ 5970435 w 6191980"/>
              <a:gd name="connsiteY69" fmla="*/ 2211686 h 6184462"/>
              <a:gd name="connsiteX70" fmla="*/ 5961048 w 6191980"/>
              <a:gd name="connsiteY70" fmla="*/ 2275522 h 6184462"/>
              <a:gd name="connsiteX71" fmla="*/ 5953538 w 6191980"/>
              <a:gd name="connsiteY71" fmla="*/ 2339356 h 6184462"/>
              <a:gd name="connsiteX72" fmla="*/ 5949784 w 6191980"/>
              <a:gd name="connsiteY72" fmla="*/ 2403192 h 6184462"/>
              <a:gd name="connsiteX73" fmla="*/ 5949784 w 6191980"/>
              <a:gd name="connsiteY73" fmla="*/ 2465149 h 6184462"/>
              <a:gd name="connsiteX74" fmla="*/ 5957294 w 6191980"/>
              <a:gd name="connsiteY74" fmla="*/ 2523350 h 6184462"/>
              <a:gd name="connsiteX75" fmla="*/ 5972312 w 6191980"/>
              <a:gd name="connsiteY75" fmla="*/ 2581552 h 6184462"/>
              <a:gd name="connsiteX76" fmla="*/ 5994843 w 6191980"/>
              <a:gd name="connsiteY76" fmla="*/ 2636001 h 6184462"/>
              <a:gd name="connsiteX77" fmla="*/ 6024884 w 6191980"/>
              <a:gd name="connsiteY77" fmla="*/ 2692325 h 6184462"/>
              <a:gd name="connsiteX78" fmla="*/ 6054922 w 6191980"/>
              <a:gd name="connsiteY78" fmla="*/ 2748651 h 6184462"/>
              <a:gd name="connsiteX79" fmla="*/ 6088718 w 6191980"/>
              <a:gd name="connsiteY79" fmla="*/ 2804974 h 6184462"/>
              <a:gd name="connsiteX80" fmla="*/ 6120634 w 6191980"/>
              <a:gd name="connsiteY80" fmla="*/ 2859423 h 6184462"/>
              <a:gd name="connsiteX81" fmla="*/ 6148798 w 6191980"/>
              <a:gd name="connsiteY81" fmla="*/ 2917624 h 6184462"/>
              <a:gd name="connsiteX82" fmla="*/ 6171326 w 6191980"/>
              <a:gd name="connsiteY82" fmla="*/ 2973950 h 6184462"/>
              <a:gd name="connsiteX83" fmla="*/ 6186347 w 6191980"/>
              <a:gd name="connsiteY83" fmla="*/ 3032152 h 6184462"/>
              <a:gd name="connsiteX84" fmla="*/ 6191980 w 6191980"/>
              <a:gd name="connsiteY84" fmla="*/ 3092230 h 6184462"/>
              <a:gd name="connsiteX85" fmla="*/ 6186347 w 6191980"/>
              <a:gd name="connsiteY85" fmla="*/ 3152310 h 6184462"/>
              <a:gd name="connsiteX86" fmla="*/ 6171326 w 6191980"/>
              <a:gd name="connsiteY86" fmla="*/ 3210513 h 6184462"/>
              <a:gd name="connsiteX87" fmla="*/ 6148798 w 6191980"/>
              <a:gd name="connsiteY87" fmla="*/ 3266839 h 6184462"/>
              <a:gd name="connsiteX88" fmla="*/ 6120634 w 6191980"/>
              <a:gd name="connsiteY88" fmla="*/ 3325039 h 6184462"/>
              <a:gd name="connsiteX89" fmla="*/ 6088718 w 6191980"/>
              <a:gd name="connsiteY89" fmla="*/ 3379488 h 6184462"/>
              <a:gd name="connsiteX90" fmla="*/ 6054922 w 6191980"/>
              <a:gd name="connsiteY90" fmla="*/ 3435814 h 6184462"/>
              <a:gd name="connsiteX91" fmla="*/ 6024884 w 6191980"/>
              <a:gd name="connsiteY91" fmla="*/ 3492137 h 6184462"/>
              <a:gd name="connsiteX92" fmla="*/ 5994843 w 6191980"/>
              <a:gd name="connsiteY92" fmla="*/ 3548461 h 6184462"/>
              <a:gd name="connsiteX93" fmla="*/ 5972312 w 6191980"/>
              <a:gd name="connsiteY93" fmla="*/ 3602910 h 6184462"/>
              <a:gd name="connsiteX94" fmla="*/ 5957294 w 6191980"/>
              <a:gd name="connsiteY94" fmla="*/ 3661113 h 6184462"/>
              <a:gd name="connsiteX95" fmla="*/ 5949784 w 6191980"/>
              <a:gd name="connsiteY95" fmla="*/ 3719313 h 6184462"/>
              <a:gd name="connsiteX96" fmla="*/ 5949784 w 6191980"/>
              <a:gd name="connsiteY96" fmla="*/ 3781272 h 6184462"/>
              <a:gd name="connsiteX97" fmla="*/ 5953538 w 6191980"/>
              <a:gd name="connsiteY97" fmla="*/ 3845106 h 6184462"/>
              <a:gd name="connsiteX98" fmla="*/ 5961048 w 6191980"/>
              <a:gd name="connsiteY98" fmla="*/ 3908940 h 6184462"/>
              <a:gd name="connsiteX99" fmla="*/ 5970435 w 6191980"/>
              <a:gd name="connsiteY99" fmla="*/ 3972776 h 6184462"/>
              <a:gd name="connsiteX100" fmla="*/ 5977945 w 6191980"/>
              <a:gd name="connsiteY100" fmla="*/ 4036610 h 6184462"/>
              <a:gd name="connsiteX101" fmla="*/ 5983578 w 6191980"/>
              <a:gd name="connsiteY101" fmla="*/ 4100444 h 6184462"/>
              <a:gd name="connsiteX102" fmla="*/ 5981700 w 6191980"/>
              <a:gd name="connsiteY102" fmla="*/ 4160526 h 6184462"/>
              <a:gd name="connsiteX103" fmla="*/ 5974191 w 6191980"/>
              <a:gd name="connsiteY103" fmla="*/ 4218729 h 6184462"/>
              <a:gd name="connsiteX104" fmla="*/ 5957294 w 6191980"/>
              <a:gd name="connsiteY104" fmla="*/ 4275053 h 6184462"/>
              <a:gd name="connsiteX105" fmla="*/ 5932886 w 6191980"/>
              <a:gd name="connsiteY105" fmla="*/ 4321989 h 6184462"/>
              <a:gd name="connsiteX106" fmla="*/ 5900968 w 6191980"/>
              <a:gd name="connsiteY106" fmla="*/ 4367050 h 6184462"/>
              <a:gd name="connsiteX107" fmla="*/ 5863416 w 6191980"/>
              <a:gd name="connsiteY107" fmla="*/ 4406477 h 6184462"/>
              <a:gd name="connsiteX108" fmla="*/ 5820236 w 6191980"/>
              <a:gd name="connsiteY108" fmla="*/ 4445903 h 6184462"/>
              <a:gd name="connsiteX109" fmla="*/ 5775175 w 6191980"/>
              <a:gd name="connsiteY109" fmla="*/ 4481577 h 6184462"/>
              <a:gd name="connsiteX110" fmla="*/ 5728238 w 6191980"/>
              <a:gd name="connsiteY110" fmla="*/ 4517249 h 6184462"/>
              <a:gd name="connsiteX111" fmla="*/ 5679425 w 6191980"/>
              <a:gd name="connsiteY111" fmla="*/ 4552921 h 6184462"/>
              <a:gd name="connsiteX112" fmla="*/ 5634364 w 6191980"/>
              <a:gd name="connsiteY112" fmla="*/ 4588593 h 6184462"/>
              <a:gd name="connsiteX113" fmla="*/ 5591181 w 6191980"/>
              <a:gd name="connsiteY113" fmla="*/ 4626142 h 6184462"/>
              <a:gd name="connsiteX114" fmla="*/ 5553632 w 6191980"/>
              <a:gd name="connsiteY114" fmla="*/ 4669325 h 6184462"/>
              <a:gd name="connsiteX115" fmla="*/ 5519836 w 6191980"/>
              <a:gd name="connsiteY115" fmla="*/ 4710630 h 6184462"/>
              <a:gd name="connsiteX116" fmla="*/ 5493550 w 6191980"/>
              <a:gd name="connsiteY116" fmla="*/ 4757566 h 6184462"/>
              <a:gd name="connsiteX117" fmla="*/ 5471021 w 6191980"/>
              <a:gd name="connsiteY117" fmla="*/ 4808259 h 6184462"/>
              <a:gd name="connsiteX118" fmla="*/ 5452246 w 6191980"/>
              <a:gd name="connsiteY118" fmla="*/ 4862708 h 6184462"/>
              <a:gd name="connsiteX119" fmla="*/ 5435349 w 6191980"/>
              <a:gd name="connsiteY119" fmla="*/ 4919033 h 6184462"/>
              <a:gd name="connsiteX120" fmla="*/ 5420328 w 6191980"/>
              <a:gd name="connsiteY120" fmla="*/ 4975357 h 6184462"/>
              <a:gd name="connsiteX121" fmla="*/ 5405308 w 6191980"/>
              <a:gd name="connsiteY121" fmla="*/ 5033560 h 6184462"/>
              <a:gd name="connsiteX122" fmla="*/ 5388410 w 6191980"/>
              <a:gd name="connsiteY122" fmla="*/ 5088007 h 6184462"/>
              <a:gd name="connsiteX123" fmla="*/ 5369636 w 6191980"/>
              <a:gd name="connsiteY123" fmla="*/ 5142453 h 6184462"/>
              <a:gd name="connsiteX124" fmla="*/ 5347108 w 6191980"/>
              <a:gd name="connsiteY124" fmla="*/ 5193146 h 6184462"/>
              <a:gd name="connsiteX125" fmla="*/ 5318944 w 6191980"/>
              <a:gd name="connsiteY125" fmla="*/ 5238207 h 6184462"/>
              <a:gd name="connsiteX126" fmla="*/ 5285151 w 6191980"/>
              <a:gd name="connsiteY126" fmla="*/ 5279510 h 6184462"/>
              <a:gd name="connsiteX127" fmla="*/ 5243845 w 6191980"/>
              <a:gd name="connsiteY127" fmla="*/ 5313305 h 6184462"/>
              <a:gd name="connsiteX128" fmla="*/ 5198784 w 6191980"/>
              <a:gd name="connsiteY128" fmla="*/ 5341467 h 6184462"/>
              <a:gd name="connsiteX129" fmla="*/ 5148091 w 6191980"/>
              <a:gd name="connsiteY129" fmla="*/ 5363998 h 6184462"/>
              <a:gd name="connsiteX130" fmla="*/ 5093644 w 6191980"/>
              <a:gd name="connsiteY130" fmla="*/ 5382773 h 6184462"/>
              <a:gd name="connsiteX131" fmla="*/ 5039198 w 6191980"/>
              <a:gd name="connsiteY131" fmla="*/ 5399670 h 6184462"/>
              <a:gd name="connsiteX132" fmla="*/ 4980995 w 6191980"/>
              <a:gd name="connsiteY132" fmla="*/ 5414691 h 6184462"/>
              <a:gd name="connsiteX133" fmla="*/ 4924669 w 6191980"/>
              <a:gd name="connsiteY133" fmla="*/ 5429711 h 6184462"/>
              <a:gd name="connsiteX134" fmla="*/ 4868345 w 6191980"/>
              <a:gd name="connsiteY134" fmla="*/ 5446609 h 6184462"/>
              <a:gd name="connsiteX135" fmla="*/ 4813899 w 6191980"/>
              <a:gd name="connsiteY135" fmla="*/ 5465383 h 6184462"/>
              <a:gd name="connsiteX136" fmla="*/ 4763206 w 6191980"/>
              <a:gd name="connsiteY136" fmla="*/ 5487914 h 6184462"/>
              <a:gd name="connsiteX137" fmla="*/ 4716270 w 6191980"/>
              <a:gd name="connsiteY137" fmla="*/ 5514197 h 6184462"/>
              <a:gd name="connsiteX138" fmla="*/ 4674964 w 6191980"/>
              <a:gd name="connsiteY138" fmla="*/ 5547992 h 6184462"/>
              <a:gd name="connsiteX139" fmla="*/ 4631782 w 6191980"/>
              <a:gd name="connsiteY139" fmla="*/ 5585543 h 6184462"/>
              <a:gd name="connsiteX140" fmla="*/ 4594231 w 6191980"/>
              <a:gd name="connsiteY140" fmla="*/ 5628725 h 6184462"/>
              <a:gd name="connsiteX141" fmla="*/ 4558559 w 6191980"/>
              <a:gd name="connsiteY141" fmla="*/ 5673785 h 6184462"/>
              <a:gd name="connsiteX142" fmla="*/ 4522886 w 6191980"/>
              <a:gd name="connsiteY142" fmla="*/ 5720721 h 6184462"/>
              <a:gd name="connsiteX143" fmla="*/ 4487214 w 6191980"/>
              <a:gd name="connsiteY143" fmla="*/ 5767659 h 6184462"/>
              <a:gd name="connsiteX144" fmla="*/ 4451542 w 6191980"/>
              <a:gd name="connsiteY144" fmla="*/ 5812719 h 6184462"/>
              <a:gd name="connsiteX145" fmla="*/ 4412114 w 6191980"/>
              <a:gd name="connsiteY145" fmla="*/ 5855901 h 6184462"/>
              <a:gd name="connsiteX146" fmla="*/ 4372686 w 6191980"/>
              <a:gd name="connsiteY146" fmla="*/ 5893450 h 6184462"/>
              <a:gd name="connsiteX147" fmla="*/ 4327628 w 6191980"/>
              <a:gd name="connsiteY147" fmla="*/ 5925368 h 6184462"/>
              <a:gd name="connsiteX148" fmla="*/ 4280690 w 6191980"/>
              <a:gd name="connsiteY148" fmla="*/ 5949776 h 6184462"/>
              <a:gd name="connsiteX149" fmla="*/ 4224364 w 6191980"/>
              <a:gd name="connsiteY149" fmla="*/ 5966674 h 6184462"/>
              <a:gd name="connsiteX150" fmla="*/ 4166161 w 6191980"/>
              <a:gd name="connsiteY150" fmla="*/ 5974184 h 6184462"/>
              <a:gd name="connsiteX151" fmla="*/ 4106083 w 6191980"/>
              <a:gd name="connsiteY151" fmla="*/ 5976061 h 6184462"/>
              <a:gd name="connsiteX152" fmla="*/ 4042247 w 6191980"/>
              <a:gd name="connsiteY152" fmla="*/ 5970428 h 6184462"/>
              <a:gd name="connsiteX153" fmla="*/ 3978413 w 6191980"/>
              <a:gd name="connsiteY153" fmla="*/ 5962919 h 6184462"/>
              <a:gd name="connsiteX154" fmla="*/ 3914577 w 6191980"/>
              <a:gd name="connsiteY154" fmla="*/ 5953530 h 6184462"/>
              <a:gd name="connsiteX155" fmla="*/ 3850743 w 6191980"/>
              <a:gd name="connsiteY155" fmla="*/ 5946022 h 6184462"/>
              <a:gd name="connsiteX156" fmla="*/ 3786907 w 6191980"/>
              <a:gd name="connsiteY156" fmla="*/ 5942266 h 6184462"/>
              <a:gd name="connsiteX157" fmla="*/ 3724950 w 6191980"/>
              <a:gd name="connsiteY157" fmla="*/ 5942266 h 6184462"/>
              <a:gd name="connsiteX158" fmla="*/ 3666749 w 6191980"/>
              <a:gd name="connsiteY158" fmla="*/ 5949776 h 6184462"/>
              <a:gd name="connsiteX159" fmla="*/ 3606669 w 6191980"/>
              <a:gd name="connsiteY159" fmla="*/ 5964797 h 6184462"/>
              <a:gd name="connsiteX160" fmla="*/ 3552221 w 6191980"/>
              <a:gd name="connsiteY160" fmla="*/ 5987325 h 6184462"/>
              <a:gd name="connsiteX161" fmla="*/ 3495897 w 6191980"/>
              <a:gd name="connsiteY161" fmla="*/ 6017366 h 6184462"/>
              <a:gd name="connsiteX162" fmla="*/ 3439573 w 6191980"/>
              <a:gd name="connsiteY162" fmla="*/ 6047407 h 6184462"/>
              <a:gd name="connsiteX163" fmla="*/ 3383247 w 6191980"/>
              <a:gd name="connsiteY163" fmla="*/ 6081200 h 6184462"/>
              <a:gd name="connsiteX164" fmla="*/ 3328798 w 6191980"/>
              <a:gd name="connsiteY164" fmla="*/ 6113118 h 6184462"/>
              <a:gd name="connsiteX165" fmla="*/ 3270598 w 6191980"/>
              <a:gd name="connsiteY165" fmla="*/ 6141280 h 6184462"/>
              <a:gd name="connsiteX166" fmla="*/ 3214272 w 6191980"/>
              <a:gd name="connsiteY166" fmla="*/ 6163811 h 6184462"/>
              <a:gd name="connsiteX167" fmla="*/ 3156069 w 6191980"/>
              <a:gd name="connsiteY167" fmla="*/ 6178831 h 6184462"/>
              <a:gd name="connsiteX168" fmla="*/ 3095991 w 6191980"/>
              <a:gd name="connsiteY168" fmla="*/ 6184462 h 6184462"/>
              <a:gd name="connsiteX169" fmla="*/ 3035911 w 6191980"/>
              <a:gd name="connsiteY169" fmla="*/ 6178831 h 6184462"/>
              <a:gd name="connsiteX170" fmla="*/ 2977708 w 6191980"/>
              <a:gd name="connsiteY170" fmla="*/ 6163811 h 6184462"/>
              <a:gd name="connsiteX171" fmla="*/ 2921385 w 6191980"/>
              <a:gd name="connsiteY171" fmla="*/ 6141280 h 6184462"/>
              <a:gd name="connsiteX172" fmla="*/ 2863182 w 6191980"/>
              <a:gd name="connsiteY172" fmla="*/ 6113118 h 6184462"/>
              <a:gd name="connsiteX173" fmla="*/ 2808733 w 6191980"/>
              <a:gd name="connsiteY173" fmla="*/ 6081200 h 6184462"/>
              <a:gd name="connsiteX174" fmla="*/ 2752409 w 6191980"/>
              <a:gd name="connsiteY174" fmla="*/ 6047407 h 6184462"/>
              <a:gd name="connsiteX175" fmla="*/ 2696083 w 6191980"/>
              <a:gd name="connsiteY175" fmla="*/ 6017366 h 6184462"/>
              <a:gd name="connsiteX176" fmla="*/ 2639760 w 6191980"/>
              <a:gd name="connsiteY176" fmla="*/ 5987325 h 6184462"/>
              <a:gd name="connsiteX177" fmla="*/ 2583436 w 6191980"/>
              <a:gd name="connsiteY177" fmla="*/ 5964797 h 6184462"/>
              <a:gd name="connsiteX178" fmla="*/ 2525233 w 6191980"/>
              <a:gd name="connsiteY178" fmla="*/ 5949776 h 6184462"/>
              <a:gd name="connsiteX179" fmla="*/ 2467030 w 6191980"/>
              <a:gd name="connsiteY179" fmla="*/ 5942266 h 6184462"/>
              <a:gd name="connsiteX180" fmla="*/ 2405071 w 6191980"/>
              <a:gd name="connsiteY180" fmla="*/ 5942266 h 6184462"/>
              <a:gd name="connsiteX181" fmla="*/ 2341237 w 6191980"/>
              <a:gd name="connsiteY181" fmla="*/ 5946022 h 6184462"/>
              <a:gd name="connsiteX182" fmla="*/ 2277403 w 6191980"/>
              <a:gd name="connsiteY182" fmla="*/ 5953530 h 6184462"/>
              <a:gd name="connsiteX183" fmla="*/ 2213567 w 6191980"/>
              <a:gd name="connsiteY183" fmla="*/ 5962919 h 6184462"/>
              <a:gd name="connsiteX184" fmla="*/ 2149731 w 6191980"/>
              <a:gd name="connsiteY184" fmla="*/ 5970428 h 6184462"/>
              <a:gd name="connsiteX185" fmla="*/ 2085897 w 6191980"/>
              <a:gd name="connsiteY185" fmla="*/ 5976061 h 6184462"/>
              <a:gd name="connsiteX186" fmla="*/ 2025819 w 6191980"/>
              <a:gd name="connsiteY186" fmla="*/ 5974184 h 6184462"/>
              <a:gd name="connsiteX187" fmla="*/ 1967617 w 6191980"/>
              <a:gd name="connsiteY187" fmla="*/ 5966674 h 6184462"/>
              <a:gd name="connsiteX188" fmla="*/ 1911291 w 6191980"/>
              <a:gd name="connsiteY188" fmla="*/ 5949776 h 6184462"/>
              <a:gd name="connsiteX189" fmla="*/ 1864354 w 6191980"/>
              <a:gd name="connsiteY189" fmla="*/ 5925368 h 6184462"/>
              <a:gd name="connsiteX190" fmla="*/ 1819293 w 6191980"/>
              <a:gd name="connsiteY190" fmla="*/ 5893450 h 6184462"/>
              <a:gd name="connsiteX191" fmla="*/ 1779867 w 6191980"/>
              <a:gd name="connsiteY191" fmla="*/ 5855901 h 6184462"/>
              <a:gd name="connsiteX192" fmla="*/ 1740438 w 6191980"/>
              <a:gd name="connsiteY192" fmla="*/ 5812719 h 6184462"/>
              <a:gd name="connsiteX193" fmla="*/ 1704766 w 6191980"/>
              <a:gd name="connsiteY193" fmla="*/ 5767659 h 6184462"/>
              <a:gd name="connsiteX194" fmla="*/ 1669094 w 6191980"/>
              <a:gd name="connsiteY194" fmla="*/ 5720721 h 6184462"/>
              <a:gd name="connsiteX195" fmla="*/ 1633422 w 6191980"/>
              <a:gd name="connsiteY195" fmla="*/ 5673785 h 6184462"/>
              <a:gd name="connsiteX196" fmla="*/ 1597750 w 6191980"/>
              <a:gd name="connsiteY196" fmla="*/ 5628725 h 6184462"/>
              <a:gd name="connsiteX197" fmla="*/ 1560199 w 6191980"/>
              <a:gd name="connsiteY197" fmla="*/ 5585543 h 6184462"/>
              <a:gd name="connsiteX198" fmla="*/ 1517016 w 6191980"/>
              <a:gd name="connsiteY198" fmla="*/ 5547992 h 6184462"/>
              <a:gd name="connsiteX199" fmla="*/ 1475711 w 6191980"/>
              <a:gd name="connsiteY199" fmla="*/ 5514197 h 6184462"/>
              <a:gd name="connsiteX200" fmla="*/ 1428774 w 6191980"/>
              <a:gd name="connsiteY200" fmla="*/ 5487914 h 6184462"/>
              <a:gd name="connsiteX201" fmla="*/ 1378082 w 6191980"/>
              <a:gd name="connsiteY201" fmla="*/ 5465383 h 6184462"/>
              <a:gd name="connsiteX202" fmla="*/ 1323635 w 6191980"/>
              <a:gd name="connsiteY202" fmla="*/ 5446609 h 6184462"/>
              <a:gd name="connsiteX203" fmla="*/ 1267309 w 6191980"/>
              <a:gd name="connsiteY203" fmla="*/ 5429711 h 6184462"/>
              <a:gd name="connsiteX204" fmla="*/ 1210986 w 6191980"/>
              <a:gd name="connsiteY204" fmla="*/ 5414691 h 6184462"/>
              <a:gd name="connsiteX205" fmla="*/ 1152783 w 6191980"/>
              <a:gd name="connsiteY205" fmla="*/ 5399670 h 6184462"/>
              <a:gd name="connsiteX206" fmla="*/ 1098336 w 6191980"/>
              <a:gd name="connsiteY206" fmla="*/ 5382773 h 6184462"/>
              <a:gd name="connsiteX207" fmla="*/ 1043887 w 6191980"/>
              <a:gd name="connsiteY207" fmla="*/ 5363998 h 6184462"/>
              <a:gd name="connsiteX208" fmla="*/ 993197 w 6191980"/>
              <a:gd name="connsiteY208" fmla="*/ 5341467 h 6184462"/>
              <a:gd name="connsiteX209" fmla="*/ 948135 w 6191980"/>
              <a:gd name="connsiteY209" fmla="*/ 5313305 h 6184462"/>
              <a:gd name="connsiteX210" fmla="*/ 906830 w 6191980"/>
              <a:gd name="connsiteY210" fmla="*/ 5279510 h 6184462"/>
              <a:gd name="connsiteX211" fmla="*/ 873037 w 6191980"/>
              <a:gd name="connsiteY211" fmla="*/ 5238207 h 6184462"/>
              <a:gd name="connsiteX212" fmla="*/ 844875 w 6191980"/>
              <a:gd name="connsiteY212" fmla="*/ 5193146 h 6184462"/>
              <a:gd name="connsiteX213" fmla="*/ 822344 w 6191980"/>
              <a:gd name="connsiteY213" fmla="*/ 5142453 h 6184462"/>
              <a:gd name="connsiteX214" fmla="*/ 803570 w 6191980"/>
              <a:gd name="connsiteY214" fmla="*/ 5088007 h 6184462"/>
              <a:gd name="connsiteX215" fmla="*/ 786672 w 6191980"/>
              <a:gd name="connsiteY215" fmla="*/ 5033560 h 6184462"/>
              <a:gd name="connsiteX216" fmla="*/ 771652 w 6191980"/>
              <a:gd name="connsiteY216" fmla="*/ 4975357 h 6184462"/>
              <a:gd name="connsiteX217" fmla="*/ 756631 w 6191980"/>
              <a:gd name="connsiteY217" fmla="*/ 4919033 h 6184462"/>
              <a:gd name="connsiteX218" fmla="*/ 739734 w 6191980"/>
              <a:gd name="connsiteY218" fmla="*/ 4862708 h 6184462"/>
              <a:gd name="connsiteX219" fmla="*/ 720959 w 6191980"/>
              <a:gd name="connsiteY219" fmla="*/ 4808259 h 6184462"/>
              <a:gd name="connsiteX220" fmla="*/ 698428 w 6191980"/>
              <a:gd name="connsiteY220" fmla="*/ 4757566 h 6184462"/>
              <a:gd name="connsiteX221" fmla="*/ 672143 w 6191980"/>
              <a:gd name="connsiteY221" fmla="*/ 4710630 h 6184462"/>
              <a:gd name="connsiteX222" fmla="*/ 638351 w 6191980"/>
              <a:gd name="connsiteY222" fmla="*/ 4669325 h 6184462"/>
              <a:gd name="connsiteX223" fmla="*/ 600799 w 6191980"/>
              <a:gd name="connsiteY223" fmla="*/ 4626142 h 6184462"/>
              <a:gd name="connsiteX224" fmla="*/ 557617 w 6191980"/>
              <a:gd name="connsiteY224" fmla="*/ 4588593 h 6184462"/>
              <a:gd name="connsiteX225" fmla="*/ 510678 w 6191980"/>
              <a:gd name="connsiteY225" fmla="*/ 4552921 h 6184462"/>
              <a:gd name="connsiteX226" fmla="*/ 463742 w 6191980"/>
              <a:gd name="connsiteY226" fmla="*/ 4517249 h 6184462"/>
              <a:gd name="connsiteX227" fmla="*/ 416805 w 6191980"/>
              <a:gd name="connsiteY227" fmla="*/ 4481577 h 6184462"/>
              <a:gd name="connsiteX228" fmla="*/ 371744 w 6191980"/>
              <a:gd name="connsiteY228" fmla="*/ 4445903 h 6184462"/>
              <a:gd name="connsiteX229" fmla="*/ 328562 w 6191980"/>
              <a:gd name="connsiteY229" fmla="*/ 4406477 h 6184462"/>
              <a:gd name="connsiteX230" fmla="*/ 291012 w 6191980"/>
              <a:gd name="connsiteY230" fmla="*/ 4367050 h 6184462"/>
              <a:gd name="connsiteX231" fmla="*/ 259096 w 6191980"/>
              <a:gd name="connsiteY231" fmla="*/ 4321989 h 6184462"/>
              <a:gd name="connsiteX232" fmla="*/ 234689 w 6191980"/>
              <a:gd name="connsiteY232" fmla="*/ 4275053 h 6184462"/>
              <a:gd name="connsiteX233" fmla="*/ 217791 w 6191980"/>
              <a:gd name="connsiteY233" fmla="*/ 4218729 h 6184462"/>
              <a:gd name="connsiteX234" fmla="*/ 210281 w 6191980"/>
              <a:gd name="connsiteY234" fmla="*/ 4160526 h 6184462"/>
              <a:gd name="connsiteX235" fmla="*/ 208402 w 6191980"/>
              <a:gd name="connsiteY235" fmla="*/ 4100444 h 6184462"/>
              <a:gd name="connsiteX236" fmla="*/ 214035 w 6191980"/>
              <a:gd name="connsiteY236" fmla="*/ 4036610 h 6184462"/>
              <a:gd name="connsiteX237" fmla="*/ 221545 w 6191980"/>
              <a:gd name="connsiteY237" fmla="*/ 3972776 h 6184462"/>
              <a:gd name="connsiteX238" fmla="*/ 230932 w 6191980"/>
              <a:gd name="connsiteY238" fmla="*/ 3908940 h 6184462"/>
              <a:gd name="connsiteX239" fmla="*/ 238443 w 6191980"/>
              <a:gd name="connsiteY239" fmla="*/ 3845106 h 6184462"/>
              <a:gd name="connsiteX240" fmla="*/ 242199 w 6191980"/>
              <a:gd name="connsiteY240" fmla="*/ 3781272 h 6184462"/>
              <a:gd name="connsiteX241" fmla="*/ 242199 w 6191980"/>
              <a:gd name="connsiteY241" fmla="*/ 3719313 h 6184462"/>
              <a:gd name="connsiteX242" fmla="*/ 234689 w 6191980"/>
              <a:gd name="connsiteY242" fmla="*/ 3661113 h 6184462"/>
              <a:gd name="connsiteX243" fmla="*/ 219668 w 6191980"/>
              <a:gd name="connsiteY243" fmla="*/ 3602910 h 6184462"/>
              <a:gd name="connsiteX244" fmla="*/ 197138 w 6191980"/>
              <a:gd name="connsiteY244" fmla="*/ 3548461 h 6184462"/>
              <a:gd name="connsiteX245" fmla="*/ 168976 w 6191980"/>
              <a:gd name="connsiteY245" fmla="*/ 3492137 h 6184462"/>
              <a:gd name="connsiteX246" fmla="*/ 137057 w 6191980"/>
              <a:gd name="connsiteY246" fmla="*/ 3435814 h 6184462"/>
              <a:gd name="connsiteX247" fmla="*/ 103264 w 6191980"/>
              <a:gd name="connsiteY247" fmla="*/ 3379488 h 6184462"/>
              <a:gd name="connsiteX248" fmla="*/ 71346 w 6191980"/>
              <a:gd name="connsiteY248" fmla="*/ 3325039 h 6184462"/>
              <a:gd name="connsiteX249" fmla="*/ 43182 w 6191980"/>
              <a:gd name="connsiteY249" fmla="*/ 3266839 h 6184462"/>
              <a:gd name="connsiteX250" fmla="*/ 20654 w 6191980"/>
              <a:gd name="connsiteY250" fmla="*/ 3210513 h 6184462"/>
              <a:gd name="connsiteX251" fmla="*/ 5634 w 6191980"/>
              <a:gd name="connsiteY251" fmla="*/ 3152310 h 6184462"/>
              <a:gd name="connsiteX252" fmla="*/ 0 w 6191980"/>
              <a:gd name="connsiteY252" fmla="*/ 3092230 h 6184462"/>
              <a:gd name="connsiteX253" fmla="*/ 5634 w 6191980"/>
              <a:gd name="connsiteY253" fmla="*/ 3032152 h 6184462"/>
              <a:gd name="connsiteX254" fmla="*/ 20654 w 6191980"/>
              <a:gd name="connsiteY254" fmla="*/ 2973950 h 6184462"/>
              <a:gd name="connsiteX255" fmla="*/ 43182 w 6191980"/>
              <a:gd name="connsiteY255" fmla="*/ 2917624 h 6184462"/>
              <a:gd name="connsiteX256" fmla="*/ 71346 w 6191980"/>
              <a:gd name="connsiteY256" fmla="*/ 2859423 h 6184462"/>
              <a:gd name="connsiteX257" fmla="*/ 103264 w 6191980"/>
              <a:gd name="connsiteY257" fmla="*/ 2804974 h 6184462"/>
              <a:gd name="connsiteX258" fmla="*/ 137057 w 6191980"/>
              <a:gd name="connsiteY258" fmla="*/ 2748651 h 6184462"/>
              <a:gd name="connsiteX259" fmla="*/ 168976 w 6191980"/>
              <a:gd name="connsiteY259" fmla="*/ 2692325 h 6184462"/>
              <a:gd name="connsiteX260" fmla="*/ 197138 w 6191980"/>
              <a:gd name="connsiteY260" fmla="*/ 2636001 h 6184462"/>
              <a:gd name="connsiteX261" fmla="*/ 219668 w 6191980"/>
              <a:gd name="connsiteY261" fmla="*/ 2581552 h 6184462"/>
              <a:gd name="connsiteX262" fmla="*/ 234689 w 6191980"/>
              <a:gd name="connsiteY262" fmla="*/ 2523350 h 6184462"/>
              <a:gd name="connsiteX263" fmla="*/ 242199 w 6191980"/>
              <a:gd name="connsiteY263" fmla="*/ 2465149 h 6184462"/>
              <a:gd name="connsiteX264" fmla="*/ 242199 w 6191980"/>
              <a:gd name="connsiteY264" fmla="*/ 2403192 h 6184462"/>
              <a:gd name="connsiteX265" fmla="*/ 238443 w 6191980"/>
              <a:gd name="connsiteY265" fmla="*/ 2339356 h 6184462"/>
              <a:gd name="connsiteX266" fmla="*/ 230932 w 6191980"/>
              <a:gd name="connsiteY266" fmla="*/ 2275522 h 6184462"/>
              <a:gd name="connsiteX267" fmla="*/ 221545 w 6191980"/>
              <a:gd name="connsiteY267" fmla="*/ 2211686 h 6184462"/>
              <a:gd name="connsiteX268" fmla="*/ 214035 w 6191980"/>
              <a:gd name="connsiteY268" fmla="*/ 2147852 h 6184462"/>
              <a:gd name="connsiteX269" fmla="*/ 208402 w 6191980"/>
              <a:gd name="connsiteY269" fmla="*/ 2084018 h 6184462"/>
              <a:gd name="connsiteX270" fmla="*/ 210281 w 6191980"/>
              <a:gd name="connsiteY270" fmla="*/ 2023938 h 6184462"/>
              <a:gd name="connsiteX271" fmla="*/ 217791 w 6191980"/>
              <a:gd name="connsiteY271" fmla="*/ 1965736 h 6184462"/>
              <a:gd name="connsiteX272" fmla="*/ 234689 w 6191980"/>
              <a:gd name="connsiteY272" fmla="*/ 1909410 h 6184462"/>
              <a:gd name="connsiteX273" fmla="*/ 259096 w 6191980"/>
              <a:gd name="connsiteY273" fmla="*/ 1862474 h 6184462"/>
              <a:gd name="connsiteX274" fmla="*/ 291012 w 6191980"/>
              <a:gd name="connsiteY274" fmla="*/ 1817414 h 6184462"/>
              <a:gd name="connsiteX275" fmla="*/ 328562 w 6191980"/>
              <a:gd name="connsiteY275" fmla="*/ 1777986 h 6184462"/>
              <a:gd name="connsiteX276" fmla="*/ 371744 w 6191980"/>
              <a:gd name="connsiteY276" fmla="*/ 1738560 h 6184462"/>
              <a:gd name="connsiteX277" fmla="*/ 416805 w 6191980"/>
              <a:gd name="connsiteY277" fmla="*/ 1702885 h 6184462"/>
              <a:gd name="connsiteX278" fmla="*/ 463742 w 6191980"/>
              <a:gd name="connsiteY278" fmla="*/ 1667213 h 6184462"/>
              <a:gd name="connsiteX279" fmla="*/ 510678 w 6191980"/>
              <a:gd name="connsiteY279" fmla="*/ 1631541 h 6184462"/>
              <a:gd name="connsiteX280" fmla="*/ 557617 w 6191980"/>
              <a:gd name="connsiteY280" fmla="*/ 1595869 h 6184462"/>
              <a:gd name="connsiteX281" fmla="*/ 600799 w 6191980"/>
              <a:gd name="connsiteY281" fmla="*/ 1558320 h 6184462"/>
              <a:gd name="connsiteX282" fmla="*/ 638351 w 6191980"/>
              <a:gd name="connsiteY282" fmla="*/ 1515138 h 6184462"/>
              <a:gd name="connsiteX283" fmla="*/ 672143 w 6191980"/>
              <a:gd name="connsiteY283" fmla="*/ 1473832 h 6184462"/>
              <a:gd name="connsiteX284" fmla="*/ 698428 w 6191980"/>
              <a:gd name="connsiteY284" fmla="*/ 1426896 h 6184462"/>
              <a:gd name="connsiteX285" fmla="*/ 720959 w 6191980"/>
              <a:gd name="connsiteY285" fmla="*/ 1376203 h 6184462"/>
              <a:gd name="connsiteX286" fmla="*/ 739734 w 6191980"/>
              <a:gd name="connsiteY286" fmla="*/ 1321755 h 6184462"/>
              <a:gd name="connsiteX287" fmla="*/ 756631 w 6191980"/>
              <a:gd name="connsiteY287" fmla="*/ 1265429 h 6184462"/>
              <a:gd name="connsiteX288" fmla="*/ 771652 w 6191980"/>
              <a:gd name="connsiteY288" fmla="*/ 1209105 h 6184462"/>
              <a:gd name="connsiteX289" fmla="*/ 786672 w 6191980"/>
              <a:gd name="connsiteY289" fmla="*/ 1150903 h 6184462"/>
              <a:gd name="connsiteX290" fmla="*/ 803570 w 6191980"/>
              <a:gd name="connsiteY290" fmla="*/ 1096456 h 6184462"/>
              <a:gd name="connsiteX291" fmla="*/ 822344 w 6191980"/>
              <a:gd name="connsiteY291" fmla="*/ 1042007 h 6184462"/>
              <a:gd name="connsiteX292" fmla="*/ 844875 w 6191980"/>
              <a:gd name="connsiteY292" fmla="*/ 991317 h 6184462"/>
              <a:gd name="connsiteX293" fmla="*/ 873037 w 6191980"/>
              <a:gd name="connsiteY293" fmla="*/ 946257 h 6184462"/>
              <a:gd name="connsiteX294" fmla="*/ 906830 w 6191980"/>
              <a:gd name="connsiteY294" fmla="*/ 904952 h 6184462"/>
              <a:gd name="connsiteX295" fmla="*/ 948135 w 6191980"/>
              <a:gd name="connsiteY295" fmla="*/ 871157 h 6184462"/>
              <a:gd name="connsiteX296" fmla="*/ 993197 w 6191980"/>
              <a:gd name="connsiteY296" fmla="*/ 842995 h 6184462"/>
              <a:gd name="connsiteX297" fmla="*/ 1043887 w 6191980"/>
              <a:gd name="connsiteY297" fmla="*/ 820464 h 6184462"/>
              <a:gd name="connsiteX298" fmla="*/ 1098336 w 6191980"/>
              <a:gd name="connsiteY298" fmla="*/ 801690 h 6184462"/>
              <a:gd name="connsiteX299" fmla="*/ 1152783 w 6191980"/>
              <a:gd name="connsiteY299" fmla="*/ 784792 h 6184462"/>
              <a:gd name="connsiteX300" fmla="*/ 1210986 w 6191980"/>
              <a:gd name="connsiteY300" fmla="*/ 769772 h 6184462"/>
              <a:gd name="connsiteX301" fmla="*/ 1267309 w 6191980"/>
              <a:gd name="connsiteY301" fmla="*/ 754751 h 6184462"/>
              <a:gd name="connsiteX302" fmla="*/ 1323635 w 6191980"/>
              <a:gd name="connsiteY302" fmla="*/ 737854 h 6184462"/>
              <a:gd name="connsiteX303" fmla="*/ 1378082 w 6191980"/>
              <a:gd name="connsiteY303" fmla="*/ 719079 h 6184462"/>
              <a:gd name="connsiteX304" fmla="*/ 1428774 w 6191980"/>
              <a:gd name="connsiteY304" fmla="*/ 696549 h 6184462"/>
              <a:gd name="connsiteX305" fmla="*/ 1475711 w 6191980"/>
              <a:gd name="connsiteY305" fmla="*/ 670266 h 6184462"/>
              <a:gd name="connsiteX306" fmla="*/ 1517016 w 6191980"/>
              <a:gd name="connsiteY306" fmla="*/ 636471 h 6184462"/>
              <a:gd name="connsiteX307" fmla="*/ 1560199 w 6191980"/>
              <a:gd name="connsiteY307" fmla="*/ 598919 h 6184462"/>
              <a:gd name="connsiteX308" fmla="*/ 1597750 w 6191980"/>
              <a:gd name="connsiteY308" fmla="*/ 555737 h 6184462"/>
              <a:gd name="connsiteX309" fmla="*/ 1633422 w 6191980"/>
              <a:gd name="connsiteY309" fmla="*/ 510678 h 6184462"/>
              <a:gd name="connsiteX310" fmla="*/ 1669094 w 6191980"/>
              <a:gd name="connsiteY310" fmla="*/ 463741 h 6184462"/>
              <a:gd name="connsiteX311" fmla="*/ 1704766 w 6191980"/>
              <a:gd name="connsiteY311" fmla="*/ 416803 h 6184462"/>
              <a:gd name="connsiteX312" fmla="*/ 1740438 w 6191980"/>
              <a:gd name="connsiteY312" fmla="*/ 371743 h 6184462"/>
              <a:gd name="connsiteX313" fmla="*/ 1779867 w 6191980"/>
              <a:gd name="connsiteY313" fmla="*/ 328561 h 6184462"/>
              <a:gd name="connsiteX314" fmla="*/ 1819293 w 6191980"/>
              <a:gd name="connsiteY314" fmla="*/ 291012 h 6184462"/>
              <a:gd name="connsiteX315" fmla="*/ 1864354 w 6191980"/>
              <a:gd name="connsiteY315" fmla="*/ 259094 h 6184462"/>
              <a:gd name="connsiteX316" fmla="*/ 1911291 w 6191980"/>
              <a:gd name="connsiteY316" fmla="*/ 234686 h 6184462"/>
              <a:gd name="connsiteX317" fmla="*/ 1967617 w 6191980"/>
              <a:gd name="connsiteY317" fmla="*/ 217789 h 6184462"/>
              <a:gd name="connsiteX318" fmla="*/ 2025819 w 6191980"/>
              <a:gd name="connsiteY318" fmla="*/ 210279 h 6184462"/>
              <a:gd name="connsiteX319" fmla="*/ 2085897 w 6191980"/>
              <a:gd name="connsiteY319" fmla="*/ 208401 h 6184462"/>
              <a:gd name="connsiteX320" fmla="*/ 2149731 w 6191980"/>
              <a:gd name="connsiteY320" fmla="*/ 214035 h 6184462"/>
              <a:gd name="connsiteX321" fmla="*/ 2213567 w 6191980"/>
              <a:gd name="connsiteY321" fmla="*/ 221545 h 6184462"/>
              <a:gd name="connsiteX322" fmla="*/ 2277403 w 6191980"/>
              <a:gd name="connsiteY322" fmla="*/ 230932 h 6184462"/>
              <a:gd name="connsiteX323" fmla="*/ 2341237 w 6191980"/>
              <a:gd name="connsiteY323" fmla="*/ 238443 h 6184462"/>
              <a:gd name="connsiteX324" fmla="*/ 2405071 w 6191980"/>
              <a:gd name="connsiteY324" fmla="*/ 242197 h 6184462"/>
              <a:gd name="connsiteX325" fmla="*/ 2467030 w 6191980"/>
              <a:gd name="connsiteY325" fmla="*/ 242197 h 6184462"/>
              <a:gd name="connsiteX326" fmla="*/ 2525233 w 6191980"/>
              <a:gd name="connsiteY326" fmla="*/ 234686 h 6184462"/>
              <a:gd name="connsiteX327" fmla="*/ 2583436 w 6191980"/>
              <a:gd name="connsiteY327" fmla="*/ 219666 h 6184462"/>
              <a:gd name="connsiteX328" fmla="*/ 2639760 w 6191980"/>
              <a:gd name="connsiteY328" fmla="*/ 197137 h 6184462"/>
              <a:gd name="connsiteX329" fmla="*/ 2696083 w 6191980"/>
              <a:gd name="connsiteY329" fmla="*/ 167096 h 6184462"/>
              <a:gd name="connsiteX330" fmla="*/ 2752409 w 6191980"/>
              <a:gd name="connsiteY330" fmla="*/ 137057 h 6184462"/>
              <a:gd name="connsiteX331" fmla="*/ 2808733 w 6191980"/>
              <a:gd name="connsiteY331" fmla="*/ 103262 h 6184462"/>
              <a:gd name="connsiteX332" fmla="*/ 2863182 w 6191980"/>
              <a:gd name="connsiteY332" fmla="*/ 71344 h 6184462"/>
              <a:gd name="connsiteX333" fmla="*/ 2921385 w 6191980"/>
              <a:gd name="connsiteY333" fmla="*/ 43182 h 6184462"/>
              <a:gd name="connsiteX334" fmla="*/ 2977708 w 6191980"/>
              <a:gd name="connsiteY334" fmla="*/ 20652 h 6184462"/>
              <a:gd name="connsiteX335" fmla="*/ 3035911 w 6191980"/>
              <a:gd name="connsiteY335" fmla="*/ 5631 h 6184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6191980" h="6184462">
                <a:moveTo>
                  <a:pt x="3095991" y="0"/>
                </a:moveTo>
                <a:lnTo>
                  <a:pt x="3156069" y="5631"/>
                </a:lnTo>
                <a:lnTo>
                  <a:pt x="3214272" y="20652"/>
                </a:lnTo>
                <a:lnTo>
                  <a:pt x="3270598" y="43182"/>
                </a:lnTo>
                <a:lnTo>
                  <a:pt x="3328798" y="71344"/>
                </a:lnTo>
                <a:lnTo>
                  <a:pt x="3383247" y="103262"/>
                </a:lnTo>
                <a:lnTo>
                  <a:pt x="3439573" y="137057"/>
                </a:lnTo>
                <a:lnTo>
                  <a:pt x="3495897" y="167096"/>
                </a:lnTo>
                <a:lnTo>
                  <a:pt x="3552221" y="197137"/>
                </a:lnTo>
                <a:lnTo>
                  <a:pt x="3606669" y="219666"/>
                </a:lnTo>
                <a:lnTo>
                  <a:pt x="3666749" y="234686"/>
                </a:lnTo>
                <a:lnTo>
                  <a:pt x="3724950" y="242197"/>
                </a:lnTo>
                <a:lnTo>
                  <a:pt x="3786907" y="242197"/>
                </a:lnTo>
                <a:lnTo>
                  <a:pt x="3850743" y="238443"/>
                </a:lnTo>
                <a:lnTo>
                  <a:pt x="3914577" y="230932"/>
                </a:lnTo>
                <a:lnTo>
                  <a:pt x="3978413" y="221545"/>
                </a:lnTo>
                <a:lnTo>
                  <a:pt x="4042247" y="214035"/>
                </a:lnTo>
                <a:lnTo>
                  <a:pt x="4106083" y="208401"/>
                </a:lnTo>
                <a:lnTo>
                  <a:pt x="4166161" y="210279"/>
                </a:lnTo>
                <a:lnTo>
                  <a:pt x="4224364" y="217789"/>
                </a:lnTo>
                <a:lnTo>
                  <a:pt x="4280690" y="234686"/>
                </a:lnTo>
                <a:lnTo>
                  <a:pt x="4327628" y="259094"/>
                </a:lnTo>
                <a:lnTo>
                  <a:pt x="4372686" y="291012"/>
                </a:lnTo>
                <a:lnTo>
                  <a:pt x="4412114" y="328561"/>
                </a:lnTo>
                <a:lnTo>
                  <a:pt x="4451542" y="371743"/>
                </a:lnTo>
                <a:lnTo>
                  <a:pt x="4487214" y="416803"/>
                </a:lnTo>
                <a:lnTo>
                  <a:pt x="4522886" y="463741"/>
                </a:lnTo>
                <a:lnTo>
                  <a:pt x="4558559" y="510678"/>
                </a:lnTo>
                <a:lnTo>
                  <a:pt x="4594231" y="555737"/>
                </a:lnTo>
                <a:lnTo>
                  <a:pt x="4631782" y="598919"/>
                </a:lnTo>
                <a:lnTo>
                  <a:pt x="4674964" y="636471"/>
                </a:lnTo>
                <a:lnTo>
                  <a:pt x="4716270" y="670266"/>
                </a:lnTo>
                <a:lnTo>
                  <a:pt x="4763206" y="696549"/>
                </a:lnTo>
                <a:lnTo>
                  <a:pt x="4813899" y="719079"/>
                </a:lnTo>
                <a:lnTo>
                  <a:pt x="4868345" y="737854"/>
                </a:lnTo>
                <a:lnTo>
                  <a:pt x="4924669" y="754751"/>
                </a:lnTo>
                <a:lnTo>
                  <a:pt x="4980995" y="769772"/>
                </a:lnTo>
                <a:lnTo>
                  <a:pt x="5039198" y="784792"/>
                </a:lnTo>
                <a:lnTo>
                  <a:pt x="5093644" y="801690"/>
                </a:lnTo>
                <a:lnTo>
                  <a:pt x="5148091" y="820464"/>
                </a:lnTo>
                <a:lnTo>
                  <a:pt x="5198784" y="842995"/>
                </a:lnTo>
                <a:lnTo>
                  <a:pt x="5243845" y="871157"/>
                </a:lnTo>
                <a:lnTo>
                  <a:pt x="5285151" y="904952"/>
                </a:lnTo>
                <a:lnTo>
                  <a:pt x="5318944" y="946257"/>
                </a:lnTo>
                <a:lnTo>
                  <a:pt x="5347108" y="991317"/>
                </a:lnTo>
                <a:lnTo>
                  <a:pt x="5369636" y="1042007"/>
                </a:lnTo>
                <a:lnTo>
                  <a:pt x="5388410" y="1096456"/>
                </a:lnTo>
                <a:lnTo>
                  <a:pt x="5405308" y="1150903"/>
                </a:lnTo>
                <a:lnTo>
                  <a:pt x="5420328" y="1209105"/>
                </a:lnTo>
                <a:lnTo>
                  <a:pt x="5435349" y="1265429"/>
                </a:lnTo>
                <a:lnTo>
                  <a:pt x="5452246" y="1321755"/>
                </a:lnTo>
                <a:lnTo>
                  <a:pt x="5471021" y="1376203"/>
                </a:lnTo>
                <a:lnTo>
                  <a:pt x="5493550" y="1426896"/>
                </a:lnTo>
                <a:lnTo>
                  <a:pt x="5519836" y="1473832"/>
                </a:lnTo>
                <a:lnTo>
                  <a:pt x="5553632" y="1515138"/>
                </a:lnTo>
                <a:lnTo>
                  <a:pt x="5591181" y="1558320"/>
                </a:lnTo>
                <a:lnTo>
                  <a:pt x="5634364" y="1595869"/>
                </a:lnTo>
                <a:lnTo>
                  <a:pt x="5679425" y="1631541"/>
                </a:lnTo>
                <a:lnTo>
                  <a:pt x="5728238" y="1667213"/>
                </a:lnTo>
                <a:lnTo>
                  <a:pt x="5775175" y="1702885"/>
                </a:lnTo>
                <a:lnTo>
                  <a:pt x="5820236" y="1738560"/>
                </a:lnTo>
                <a:lnTo>
                  <a:pt x="5863416" y="1777986"/>
                </a:lnTo>
                <a:lnTo>
                  <a:pt x="5900968" y="1817414"/>
                </a:lnTo>
                <a:lnTo>
                  <a:pt x="5932886" y="1862474"/>
                </a:lnTo>
                <a:lnTo>
                  <a:pt x="5957294" y="1909410"/>
                </a:lnTo>
                <a:lnTo>
                  <a:pt x="5974191" y="1965736"/>
                </a:lnTo>
                <a:lnTo>
                  <a:pt x="5981700" y="2023938"/>
                </a:lnTo>
                <a:lnTo>
                  <a:pt x="5983578" y="2084018"/>
                </a:lnTo>
                <a:lnTo>
                  <a:pt x="5977945" y="2147852"/>
                </a:lnTo>
                <a:lnTo>
                  <a:pt x="5970435" y="2211686"/>
                </a:lnTo>
                <a:lnTo>
                  <a:pt x="5961048" y="2275522"/>
                </a:lnTo>
                <a:lnTo>
                  <a:pt x="5953538" y="2339356"/>
                </a:lnTo>
                <a:lnTo>
                  <a:pt x="5949784" y="2403192"/>
                </a:lnTo>
                <a:lnTo>
                  <a:pt x="5949784" y="2465149"/>
                </a:lnTo>
                <a:lnTo>
                  <a:pt x="5957294" y="2523350"/>
                </a:lnTo>
                <a:lnTo>
                  <a:pt x="5972312" y="2581552"/>
                </a:lnTo>
                <a:lnTo>
                  <a:pt x="5994843" y="2636001"/>
                </a:lnTo>
                <a:lnTo>
                  <a:pt x="6024884" y="2692325"/>
                </a:lnTo>
                <a:lnTo>
                  <a:pt x="6054922" y="2748651"/>
                </a:lnTo>
                <a:lnTo>
                  <a:pt x="6088718" y="2804974"/>
                </a:lnTo>
                <a:lnTo>
                  <a:pt x="6120634" y="2859423"/>
                </a:lnTo>
                <a:lnTo>
                  <a:pt x="6148798" y="2917624"/>
                </a:lnTo>
                <a:lnTo>
                  <a:pt x="6171326" y="2973950"/>
                </a:lnTo>
                <a:lnTo>
                  <a:pt x="6186347" y="3032152"/>
                </a:lnTo>
                <a:lnTo>
                  <a:pt x="6191980" y="3092230"/>
                </a:lnTo>
                <a:lnTo>
                  <a:pt x="6186347" y="3152310"/>
                </a:lnTo>
                <a:lnTo>
                  <a:pt x="6171326" y="3210513"/>
                </a:lnTo>
                <a:lnTo>
                  <a:pt x="6148798" y="3266839"/>
                </a:lnTo>
                <a:lnTo>
                  <a:pt x="6120634" y="3325039"/>
                </a:lnTo>
                <a:lnTo>
                  <a:pt x="6088718" y="3379488"/>
                </a:lnTo>
                <a:lnTo>
                  <a:pt x="6054922" y="3435814"/>
                </a:lnTo>
                <a:lnTo>
                  <a:pt x="6024884" y="3492137"/>
                </a:lnTo>
                <a:lnTo>
                  <a:pt x="5994843" y="3548461"/>
                </a:lnTo>
                <a:lnTo>
                  <a:pt x="5972312" y="3602910"/>
                </a:lnTo>
                <a:lnTo>
                  <a:pt x="5957294" y="3661113"/>
                </a:lnTo>
                <a:lnTo>
                  <a:pt x="5949784" y="3719313"/>
                </a:lnTo>
                <a:lnTo>
                  <a:pt x="5949784" y="3781272"/>
                </a:lnTo>
                <a:lnTo>
                  <a:pt x="5953538" y="3845106"/>
                </a:lnTo>
                <a:lnTo>
                  <a:pt x="5961048" y="3908940"/>
                </a:lnTo>
                <a:lnTo>
                  <a:pt x="5970435" y="3972776"/>
                </a:lnTo>
                <a:lnTo>
                  <a:pt x="5977945" y="4036610"/>
                </a:lnTo>
                <a:lnTo>
                  <a:pt x="5983578" y="4100444"/>
                </a:lnTo>
                <a:lnTo>
                  <a:pt x="5981700" y="4160526"/>
                </a:lnTo>
                <a:lnTo>
                  <a:pt x="5974191" y="4218729"/>
                </a:lnTo>
                <a:lnTo>
                  <a:pt x="5957294" y="4275053"/>
                </a:lnTo>
                <a:lnTo>
                  <a:pt x="5932886" y="4321989"/>
                </a:lnTo>
                <a:lnTo>
                  <a:pt x="5900968" y="4367050"/>
                </a:lnTo>
                <a:lnTo>
                  <a:pt x="5863416" y="4406477"/>
                </a:lnTo>
                <a:lnTo>
                  <a:pt x="5820236" y="4445903"/>
                </a:lnTo>
                <a:lnTo>
                  <a:pt x="5775175" y="4481577"/>
                </a:lnTo>
                <a:lnTo>
                  <a:pt x="5728238" y="4517249"/>
                </a:lnTo>
                <a:lnTo>
                  <a:pt x="5679425" y="4552921"/>
                </a:lnTo>
                <a:lnTo>
                  <a:pt x="5634364" y="4588593"/>
                </a:lnTo>
                <a:lnTo>
                  <a:pt x="5591181" y="4626142"/>
                </a:lnTo>
                <a:lnTo>
                  <a:pt x="5553632" y="4669325"/>
                </a:lnTo>
                <a:lnTo>
                  <a:pt x="5519836" y="4710630"/>
                </a:lnTo>
                <a:lnTo>
                  <a:pt x="5493550" y="4757566"/>
                </a:lnTo>
                <a:lnTo>
                  <a:pt x="5471021" y="4808259"/>
                </a:lnTo>
                <a:lnTo>
                  <a:pt x="5452246" y="4862708"/>
                </a:lnTo>
                <a:lnTo>
                  <a:pt x="5435349" y="4919033"/>
                </a:lnTo>
                <a:lnTo>
                  <a:pt x="5420328" y="4975357"/>
                </a:lnTo>
                <a:lnTo>
                  <a:pt x="5405308" y="5033560"/>
                </a:lnTo>
                <a:lnTo>
                  <a:pt x="5388410" y="5088007"/>
                </a:lnTo>
                <a:lnTo>
                  <a:pt x="5369636" y="5142453"/>
                </a:lnTo>
                <a:lnTo>
                  <a:pt x="5347108" y="5193146"/>
                </a:lnTo>
                <a:lnTo>
                  <a:pt x="5318944" y="5238207"/>
                </a:lnTo>
                <a:lnTo>
                  <a:pt x="5285151" y="5279510"/>
                </a:lnTo>
                <a:lnTo>
                  <a:pt x="5243845" y="5313305"/>
                </a:lnTo>
                <a:lnTo>
                  <a:pt x="5198784" y="5341467"/>
                </a:lnTo>
                <a:lnTo>
                  <a:pt x="5148091" y="5363998"/>
                </a:lnTo>
                <a:lnTo>
                  <a:pt x="5093644" y="5382773"/>
                </a:lnTo>
                <a:lnTo>
                  <a:pt x="5039198" y="5399670"/>
                </a:lnTo>
                <a:lnTo>
                  <a:pt x="4980995" y="5414691"/>
                </a:lnTo>
                <a:lnTo>
                  <a:pt x="4924669" y="5429711"/>
                </a:lnTo>
                <a:lnTo>
                  <a:pt x="4868345" y="5446609"/>
                </a:lnTo>
                <a:lnTo>
                  <a:pt x="4813899" y="5465383"/>
                </a:lnTo>
                <a:lnTo>
                  <a:pt x="4763206" y="5487914"/>
                </a:lnTo>
                <a:lnTo>
                  <a:pt x="4716270" y="5514197"/>
                </a:lnTo>
                <a:lnTo>
                  <a:pt x="4674964" y="5547992"/>
                </a:lnTo>
                <a:lnTo>
                  <a:pt x="4631782" y="5585543"/>
                </a:lnTo>
                <a:lnTo>
                  <a:pt x="4594231" y="5628725"/>
                </a:lnTo>
                <a:lnTo>
                  <a:pt x="4558559" y="5673785"/>
                </a:lnTo>
                <a:lnTo>
                  <a:pt x="4522886" y="5720721"/>
                </a:lnTo>
                <a:lnTo>
                  <a:pt x="4487214" y="5767659"/>
                </a:lnTo>
                <a:lnTo>
                  <a:pt x="4451542" y="5812719"/>
                </a:lnTo>
                <a:lnTo>
                  <a:pt x="4412114" y="5855901"/>
                </a:lnTo>
                <a:lnTo>
                  <a:pt x="4372686" y="5893450"/>
                </a:lnTo>
                <a:lnTo>
                  <a:pt x="4327628" y="5925368"/>
                </a:lnTo>
                <a:lnTo>
                  <a:pt x="4280690" y="5949776"/>
                </a:lnTo>
                <a:lnTo>
                  <a:pt x="4224364" y="5966674"/>
                </a:lnTo>
                <a:lnTo>
                  <a:pt x="4166161" y="5974184"/>
                </a:lnTo>
                <a:lnTo>
                  <a:pt x="4106083" y="5976061"/>
                </a:lnTo>
                <a:lnTo>
                  <a:pt x="4042247" y="5970428"/>
                </a:lnTo>
                <a:lnTo>
                  <a:pt x="3978413" y="5962919"/>
                </a:lnTo>
                <a:lnTo>
                  <a:pt x="3914577" y="5953530"/>
                </a:lnTo>
                <a:lnTo>
                  <a:pt x="3850743" y="5946022"/>
                </a:lnTo>
                <a:lnTo>
                  <a:pt x="3786907" y="5942266"/>
                </a:lnTo>
                <a:lnTo>
                  <a:pt x="3724950" y="5942266"/>
                </a:lnTo>
                <a:lnTo>
                  <a:pt x="3666749" y="5949776"/>
                </a:lnTo>
                <a:lnTo>
                  <a:pt x="3606669" y="5964797"/>
                </a:lnTo>
                <a:lnTo>
                  <a:pt x="3552221" y="5987325"/>
                </a:lnTo>
                <a:lnTo>
                  <a:pt x="3495897" y="6017366"/>
                </a:lnTo>
                <a:lnTo>
                  <a:pt x="3439573" y="6047407"/>
                </a:lnTo>
                <a:lnTo>
                  <a:pt x="3383247" y="6081200"/>
                </a:lnTo>
                <a:lnTo>
                  <a:pt x="3328798" y="6113118"/>
                </a:lnTo>
                <a:lnTo>
                  <a:pt x="3270598" y="6141280"/>
                </a:lnTo>
                <a:lnTo>
                  <a:pt x="3214272" y="6163811"/>
                </a:lnTo>
                <a:lnTo>
                  <a:pt x="3156069" y="6178831"/>
                </a:lnTo>
                <a:lnTo>
                  <a:pt x="3095991" y="6184462"/>
                </a:lnTo>
                <a:lnTo>
                  <a:pt x="3035911" y="6178831"/>
                </a:lnTo>
                <a:lnTo>
                  <a:pt x="2977708" y="6163811"/>
                </a:lnTo>
                <a:lnTo>
                  <a:pt x="2921385" y="6141280"/>
                </a:lnTo>
                <a:lnTo>
                  <a:pt x="2863182" y="6113118"/>
                </a:lnTo>
                <a:lnTo>
                  <a:pt x="2808733" y="6081200"/>
                </a:lnTo>
                <a:lnTo>
                  <a:pt x="2752409" y="6047407"/>
                </a:lnTo>
                <a:lnTo>
                  <a:pt x="2696083" y="6017366"/>
                </a:lnTo>
                <a:lnTo>
                  <a:pt x="2639760" y="5987325"/>
                </a:lnTo>
                <a:lnTo>
                  <a:pt x="2583436" y="5964797"/>
                </a:lnTo>
                <a:lnTo>
                  <a:pt x="2525233" y="5949776"/>
                </a:lnTo>
                <a:lnTo>
                  <a:pt x="2467030" y="5942266"/>
                </a:lnTo>
                <a:lnTo>
                  <a:pt x="2405071" y="5942266"/>
                </a:lnTo>
                <a:lnTo>
                  <a:pt x="2341237" y="5946022"/>
                </a:lnTo>
                <a:lnTo>
                  <a:pt x="2277403" y="5953530"/>
                </a:lnTo>
                <a:lnTo>
                  <a:pt x="2213567" y="5962919"/>
                </a:lnTo>
                <a:lnTo>
                  <a:pt x="2149731" y="5970428"/>
                </a:lnTo>
                <a:lnTo>
                  <a:pt x="2085897" y="5976061"/>
                </a:lnTo>
                <a:lnTo>
                  <a:pt x="2025819" y="5974184"/>
                </a:lnTo>
                <a:lnTo>
                  <a:pt x="1967617" y="5966674"/>
                </a:lnTo>
                <a:lnTo>
                  <a:pt x="1911291" y="5949776"/>
                </a:lnTo>
                <a:lnTo>
                  <a:pt x="1864354" y="5925368"/>
                </a:lnTo>
                <a:lnTo>
                  <a:pt x="1819293" y="5893450"/>
                </a:lnTo>
                <a:lnTo>
                  <a:pt x="1779867" y="5855901"/>
                </a:lnTo>
                <a:lnTo>
                  <a:pt x="1740438" y="5812719"/>
                </a:lnTo>
                <a:lnTo>
                  <a:pt x="1704766" y="5767659"/>
                </a:lnTo>
                <a:lnTo>
                  <a:pt x="1669094" y="5720721"/>
                </a:lnTo>
                <a:lnTo>
                  <a:pt x="1633422" y="5673785"/>
                </a:lnTo>
                <a:lnTo>
                  <a:pt x="1597750" y="5628725"/>
                </a:lnTo>
                <a:lnTo>
                  <a:pt x="1560199" y="5585543"/>
                </a:lnTo>
                <a:lnTo>
                  <a:pt x="1517016" y="5547992"/>
                </a:lnTo>
                <a:lnTo>
                  <a:pt x="1475711" y="5514197"/>
                </a:lnTo>
                <a:lnTo>
                  <a:pt x="1428774" y="5487914"/>
                </a:lnTo>
                <a:lnTo>
                  <a:pt x="1378082" y="5465383"/>
                </a:lnTo>
                <a:lnTo>
                  <a:pt x="1323635" y="5446609"/>
                </a:lnTo>
                <a:lnTo>
                  <a:pt x="1267309" y="5429711"/>
                </a:lnTo>
                <a:lnTo>
                  <a:pt x="1210986" y="5414691"/>
                </a:lnTo>
                <a:lnTo>
                  <a:pt x="1152783" y="5399670"/>
                </a:lnTo>
                <a:lnTo>
                  <a:pt x="1098336" y="5382773"/>
                </a:lnTo>
                <a:lnTo>
                  <a:pt x="1043887" y="5363998"/>
                </a:lnTo>
                <a:lnTo>
                  <a:pt x="993197" y="5341467"/>
                </a:lnTo>
                <a:lnTo>
                  <a:pt x="948135" y="5313305"/>
                </a:lnTo>
                <a:lnTo>
                  <a:pt x="906830" y="5279510"/>
                </a:lnTo>
                <a:lnTo>
                  <a:pt x="873037" y="5238207"/>
                </a:lnTo>
                <a:lnTo>
                  <a:pt x="844875" y="5193146"/>
                </a:lnTo>
                <a:lnTo>
                  <a:pt x="822344" y="5142453"/>
                </a:lnTo>
                <a:lnTo>
                  <a:pt x="803570" y="5088007"/>
                </a:lnTo>
                <a:lnTo>
                  <a:pt x="786672" y="5033560"/>
                </a:lnTo>
                <a:lnTo>
                  <a:pt x="771652" y="4975357"/>
                </a:lnTo>
                <a:lnTo>
                  <a:pt x="756631" y="4919033"/>
                </a:lnTo>
                <a:lnTo>
                  <a:pt x="739734" y="4862708"/>
                </a:lnTo>
                <a:lnTo>
                  <a:pt x="720959" y="4808259"/>
                </a:lnTo>
                <a:lnTo>
                  <a:pt x="698428" y="4757566"/>
                </a:lnTo>
                <a:lnTo>
                  <a:pt x="672143" y="4710630"/>
                </a:lnTo>
                <a:lnTo>
                  <a:pt x="638351" y="4669325"/>
                </a:lnTo>
                <a:lnTo>
                  <a:pt x="600799" y="4626142"/>
                </a:lnTo>
                <a:lnTo>
                  <a:pt x="557617" y="4588593"/>
                </a:lnTo>
                <a:lnTo>
                  <a:pt x="510678" y="4552921"/>
                </a:lnTo>
                <a:lnTo>
                  <a:pt x="463742" y="4517249"/>
                </a:lnTo>
                <a:lnTo>
                  <a:pt x="416805" y="4481577"/>
                </a:lnTo>
                <a:lnTo>
                  <a:pt x="371744" y="4445903"/>
                </a:lnTo>
                <a:lnTo>
                  <a:pt x="328562" y="4406477"/>
                </a:lnTo>
                <a:lnTo>
                  <a:pt x="291012" y="4367050"/>
                </a:lnTo>
                <a:lnTo>
                  <a:pt x="259096" y="4321989"/>
                </a:lnTo>
                <a:lnTo>
                  <a:pt x="234689" y="4275053"/>
                </a:lnTo>
                <a:lnTo>
                  <a:pt x="217791" y="4218729"/>
                </a:lnTo>
                <a:lnTo>
                  <a:pt x="210281" y="4160526"/>
                </a:lnTo>
                <a:lnTo>
                  <a:pt x="208402" y="4100444"/>
                </a:lnTo>
                <a:lnTo>
                  <a:pt x="214035" y="4036610"/>
                </a:lnTo>
                <a:lnTo>
                  <a:pt x="221545" y="3972776"/>
                </a:lnTo>
                <a:lnTo>
                  <a:pt x="230932" y="3908940"/>
                </a:lnTo>
                <a:lnTo>
                  <a:pt x="238443" y="3845106"/>
                </a:lnTo>
                <a:lnTo>
                  <a:pt x="242199" y="3781272"/>
                </a:lnTo>
                <a:lnTo>
                  <a:pt x="242199" y="3719313"/>
                </a:lnTo>
                <a:lnTo>
                  <a:pt x="234689" y="3661113"/>
                </a:lnTo>
                <a:lnTo>
                  <a:pt x="219668" y="3602910"/>
                </a:lnTo>
                <a:lnTo>
                  <a:pt x="197138" y="3548461"/>
                </a:lnTo>
                <a:lnTo>
                  <a:pt x="168976" y="3492137"/>
                </a:lnTo>
                <a:lnTo>
                  <a:pt x="137057" y="3435814"/>
                </a:lnTo>
                <a:lnTo>
                  <a:pt x="103264" y="3379488"/>
                </a:lnTo>
                <a:lnTo>
                  <a:pt x="71346" y="3325039"/>
                </a:lnTo>
                <a:lnTo>
                  <a:pt x="43182" y="3266839"/>
                </a:lnTo>
                <a:lnTo>
                  <a:pt x="20654" y="3210513"/>
                </a:lnTo>
                <a:lnTo>
                  <a:pt x="5634" y="3152310"/>
                </a:lnTo>
                <a:lnTo>
                  <a:pt x="0" y="3092230"/>
                </a:lnTo>
                <a:lnTo>
                  <a:pt x="5634" y="3032152"/>
                </a:lnTo>
                <a:lnTo>
                  <a:pt x="20654" y="2973950"/>
                </a:lnTo>
                <a:lnTo>
                  <a:pt x="43182" y="2917624"/>
                </a:lnTo>
                <a:lnTo>
                  <a:pt x="71346" y="2859423"/>
                </a:lnTo>
                <a:lnTo>
                  <a:pt x="103264" y="2804974"/>
                </a:lnTo>
                <a:lnTo>
                  <a:pt x="137057" y="2748651"/>
                </a:lnTo>
                <a:lnTo>
                  <a:pt x="168976" y="2692325"/>
                </a:lnTo>
                <a:lnTo>
                  <a:pt x="197138" y="2636001"/>
                </a:lnTo>
                <a:lnTo>
                  <a:pt x="219668" y="2581552"/>
                </a:lnTo>
                <a:lnTo>
                  <a:pt x="234689" y="2523350"/>
                </a:lnTo>
                <a:lnTo>
                  <a:pt x="242199" y="2465149"/>
                </a:lnTo>
                <a:lnTo>
                  <a:pt x="242199" y="2403192"/>
                </a:lnTo>
                <a:lnTo>
                  <a:pt x="238443" y="2339356"/>
                </a:lnTo>
                <a:lnTo>
                  <a:pt x="230932" y="2275522"/>
                </a:lnTo>
                <a:lnTo>
                  <a:pt x="221545" y="2211686"/>
                </a:lnTo>
                <a:lnTo>
                  <a:pt x="214035" y="2147852"/>
                </a:lnTo>
                <a:lnTo>
                  <a:pt x="208402" y="2084018"/>
                </a:lnTo>
                <a:lnTo>
                  <a:pt x="210281" y="2023938"/>
                </a:lnTo>
                <a:lnTo>
                  <a:pt x="217791" y="1965736"/>
                </a:lnTo>
                <a:lnTo>
                  <a:pt x="234689" y="1909410"/>
                </a:lnTo>
                <a:lnTo>
                  <a:pt x="259096" y="1862474"/>
                </a:lnTo>
                <a:lnTo>
                  <a:pt x="291012" y="1817414"/>
                </a:lnTo>
                <a:lnTo>
                  <a:pt x="328562" y="1777986"/>
                </a:lnTo>
                <a:lnTo>
                  <a:pt x="371744" y="1738560"/>
                </a:lnTo>
                <a:lnTo>
                  <a:pt x="416805" y="1702885"/>
                </a:lnTo>
                <a:lnTo>
                  <a:pt x="463742" y="1667213"/>
                </a:lnTo>
                <a:lnTo>
                  <a:pt x="510678" y="1631541"/>
                </a:lnTo>
                <a:lnTo>
                  <a:pt x="557617" y="1595869"/>
                </a:lnTo>
                <a:lnTo>
                  <a:pt x="600799" y="1558320"/>
                </a:lnTo>
                <a:lnTo>
                  <a:pt x="638351" y="1515138"/>
                </a:lnTo>
                <a:lnTo>
                  <a:pt x="672143" y="1473832"/>
                </a:lnTo>
                <a:lnTo>
                  <a:pt x="698428" y="1426896"/>
                </a:lnTo>
                <a:lnTo>
                  <a:pt x="720959" y="1376203"/>
                </a:lnTo>
                <a:lnTo>
                  <a:pt x="739734" y="1321755"/>
                </a:lnTo>
                <a:lnTo>
                  <a:pt x="756631" y="1265429"/>
                </a:lnTo>
                <a:lnTo>
                  <a:pt x="771652" y="1209105"/>
                </a:lnTo>
                <a:lnTo>
                  <a:pt x="786672" y="1150903"/>
                </a:lnTo>
                <a:lnTo>
                  <a:pt x="803570" y="1096456"/>
                </a:lnTo>
                <a:lnTo>
                  <a:pt x="822344" y="1042007"/>
                </a:lnTo>
                <a:lnTo>
                  <a:pt x="844875" y="991317"/>
                </a:lnTo>
                <a:lnTo>
                  <a:pt x="873037" y="946257"/>
                </a:lnTo>
                <a:lnTo>
                  <a:pt x="906830" y="904952"/>
                </a:lnTo>
                <a:lnTo>
                  <a:pt x="948135" y="871157"/>
                </a:lnTo>
                <a:lnTo>
                  <a:pt x="993197" y="842995"/>
                </a:lnTo>
                <a:lnTo>
                  <a:pt x="1043887" y="820464"/>
                </a:lnTo>
                <a:lnTo>
                  <a:pt x="1098336" y="801690"/>
                </a:lnTo>
                <a:lnTo>
                  <a:pt x="1152783" y="784792"/>
                </a:lnTo>
                <a:lnTo>
                  <a:pt x="1210986" y="769772"/>
                </a:lnTo>
                <a:lnTo>
                  <a:pt x="1267309" y="754751"/>
                </a:lnTo>
                <a:lnTo>
                  <a:pt x="1323635" y="737854"/>
                </a:lnTo>
                <a:lnTo>
                  <a:pt x="1378082" y="719079"/>
                </a:lnTo>
                <a:lnTo>
                  <a:pt x="1428774" y="696549"/>
                </a:lnTo>
                <a:lnTo>
                  <a:pt x="1475711" y="670266"/>
                </a:lnTo>
                <a:lnTo>
                  <a:pt x="1517016" y="636471"/>
                </a:lnTo>
                <a:lnTo>
                  <a:pt x="1560199" y="598919"/>
                </a:lnTo>
                <a:lnTo>
                  <a:pt x="1597750" y="555737"/>
                </a:lnTo>
                <a:lnTo>
                  <a:pt x="1633422" y="510678"/>
                </a:lnTo>
                <a:lnTo>
                  <a:pt x="1669094" y="463741"/>
                </a:lnTo>
                <a:lnTo>
                  <a:pt x="1704766" y="416803"/>
                </a:lnTo>
                <a:lnTo>
                  <a:pt x="1740438" y="371743"/>
                </a:lnTo>
                <a:lnTo>
                  <a:pt x="1779867" y="328561"/>
                </a:lnTo>
                <a:lnTo>
                  <a:pt x="1819293" y="291012"/>
                </a:lnTo>
                <a:lnTo>
                  <a:pt x="1864354" y="259094"/>
                </a:lnTo>
                <a:lnTo>
                  <a:pt x="1911291" y="234686"/>
                </a:lnTo>
                <a:lnTo>
                  <a:pt x="1967617" y="217789"/>
                </a:lnTo>
                <a:lnTo>
                  <a:pt x="2025819" y="210279"/>
                </a:lnTo>
                <a:lnTo>
                  <a:pt x="2085897" y="208401"/>
                </a:lnTo>
                <a:lnTo>
                  <a:pt x="2149731" y="214035"/>
                </a:lnTo>
                <a:lnTo>
                  <a:pt x="2213567" y="221545"/>
                </a:lnTo>
                <a:lnTo>
                  <a:pt x="2277403" y="230932"/>
                </a:lnTo>
                <a:lnTo>
                  <a:pt x="2341237" y="238443"/>
                </a:lnTo>
                <a:lnTo>
                  <a:pt x="2405071" y="242197"/>
                </a:lnTo>
                <a:lnTo>
                  <a:pt x="2467030" y="242197"/>
                </a:lnTo>
                <a:lnTo>
                  <a:pt x="2525233" y="234686"/>
                </a:lnTo>
                <a:lnTo>
                  <a:pt x="2583436" y="219666"/>
                </a:lnTo>
                <a:lnTo>
                  <a:pt x="2639760" y="197137"/>
                </a:lnTo>
                <a:lnTo>
                  <a:pt x="2696083" y="167096"/>
                </a:lnTo>
                <a:lnTo>
                  <a:pt x="2752409" y="137057"/>
                </a:lnTo>
                <a:lnTo>
                  <a:pt x="2808733" y="103262"/>
                </a:lnTo>
                <a:lnTo>
                  <a:pt x="2863182" y="71344"/>
                </a:lnTo>
                <a:lnTo>
                  <a:pt x="2921385" y="43182"/>
                </a:lnTo>
                <a:lnTo>
                  <a:pt x="2977708" y="20652"/>
                </a:lnTo>
                <a:lnTo>
                  <a:pt x="3035911" y="5631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86" name="Freeform: Shape 2085">
            <a:extLst>
              <a:ext uri="{FF2B5EF4-FFF2-40B4-BE49-F238E27FC236}">
                <a16:creationId xmlns:a16="http://schemas.microsoft.com/office/drawing/2014/main" id="{94AF41C3-8948-4210-91C5-1285DC5E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3605" y="2694563"/>
            <a:ext cx="3041878" cy="3038218"/>
          </a:xfrm>
          <a:custGeom>
            <a:avLst/>
            <a:gdLst>
              <a:gd name="connsiteX0" fmla="*/ 1418354 w 2836707"/>
              <a:gd name="connsiteY0" fmla="*/ 0 h 2833294"/>
              <a:gd name="connsiteX1" fmla="*/ 1445877 w 2836707"/>
              <a:gd name="connsiteY1" fmla="*/ 2580 h 2833294"/>
              <a:gd name="connsiteX2" fmla="*/ 1472542 w 2836707"/>
              <a:gd name="connsiteY2" fmla="*/ 9461 h 2833294"/>
              <a:gd name="connsiteX3" fmla="*/ 1498346 w 2836707"/>
              <a:gd name="connsiteY3" fmla="*/ 19783 h 2833294"/>
              <a:gd name="connsiteX4" fmla="*/ 1525009 w 2836707"/>
              <a:gd name="connsiteY4" fmla="*/ 32685 h 2833294"/>
              <a:gd name="connsiteX5" fmla="*/ 1549954 w 2836707"/>
              <a:gd name="connsiteY5" fmla="*/ 47308 h 2833294"/>
              <a:gd name="connsiteX6" fmla="*/ 1575758 w 2836707"/>
              <a:gd name="connsiteY6" fmla="*/ 62790 h 2833294"/>
              <a:gd name="connsiteX7" fmla="*/ 1601561 w 2836707"/>
              <a:gd name="connsiteY7" fmla="*/ 76552 h 2833294"/>
              <a:gd name="connsiteX8" fmla="*/ 1627365 w 2836707"/>
              <a:gd name="connsiteY8" fmla="*/ 90315 h 2833294"/>
              <a:gd name="connsiteX9" fmla="*/ 1652309 w 2836707"/>
              <a:gd name="connsiteY9" fmla="*/ 100636 h 2833294"/>
              <a:gd name="connsiteX10" fmla="*/ 1679833 w 2836707"/>
              <a:gd name="connsiteY10" fmla="*/ 107517 h 2833294"/>
              <a:gd name="connsiteX11" fmla="*/ 1706497 w 2836707"/>
              <a:gd name="connsiteY11" fmla="*/ 110958 h 2833294"/>
              <a:gd name="connsiteX12" fmla="*/ 1734881 w 2836707"/>
              <a:gd name="connsiteY12" fmla="*/ 110958 h 2833294"/>
              <a:gd name="connsiteX13" fmla="*/ 1764126 w 2836707"/>
              <a:gd name="connsiteY13" fmla="*/ 109238 h 2833294"/>
              <a:gd name="connsiteX14" fmla="*/ 1793370 w 2836707"/>
              <a:gd name="connsiteY14" fmla="*/ 105797 h 2833294"/>
              <a:gd name="connsiteX15" fmla="*/ 1822615 w 2836707"/>
              <a:gd name="connsiteY15" fmla="*/ 101497 h 2833294"/>
              <a:gd name="connsiteX16" fmla="*/ 1851859 w 2836707"/>
              <a:gd name="connsiteY16" fmla="*/ 98056 h 2833294"/>
              <a:gd name="connsiteX17" fmla="*/ 1881104 w 2836707"/>
              <a:gd name="connsiteY17" fmla="*/ 95475 h 2833294"/>
              <a:gd name="connsiteX18" fmla="*/ 1908627 w 2836707"/>
              <a:gd name="connsiteY18" fmla="*/ 96335 h 2833294"/>
              <a:gd name="connsiteX19" fmla="*/ 1935291 w 2836707"/>
              <a:gd name="connsiteY19" fmla="*/ 99776 h 2833294"/>
              <a:gd name="connsiteX20" fmla="*/ 1961095 w 2836707"/>
              <a:gd name="connsiteY20" fmla="*/ 107517 h 2833294"/>
              <a:gd name="connsiteX21" fmla="*/ 1982599 w 2836707"/>
              <a:gd name="connsiteY21" fmla="*/ 118699 h 2833294"/>
              <a:gd name="connsiteX22" fmla="*/ 2003241 w 2836707"/>
              <a:gd name="connsiteY22" fmla="*/ 133322 h 2833294"/>
              <a:gd name="connsiteX23" fmla="*/ 2021304 w 2836707"/>
              <a:gd name="connsiteY23" fmla="*/ 150524 h 2833294"/>
              <a:gd name="connsiteX24" fmla="*/ 2039367 w 2836707"/>
              <a:gd name="connsiteY24" fmla="*/ 170307 h 2833294"/>
              <a:gd name="connsiteX25" fmla="*/ 2055710 w 2836707"/>
              <a:gd name="connsiteY25" fmla="*/ 190950 h 2833294"/>
              <a:gd name="connsiteX26" fmla="*/ 2072052 w 2836707"/>
              <a:gd name="connsiteY26" fmla="*/ 212454 h 2833294"/>
              <a:gd name="connsiteX27" fmla="*/ 2088394 w 2836707"/>
              <a:gd name="connsiteY27" fmla="*/ 233957 h 2833294"/>
              <a:gd name="connsiteX28" fmla="*/ 2104736 w 2836707"/>
              <a:gd name="connsiteY28" fmla="*/ 254601 h 2833294"/>
              <a:gd name="connsiteX29" fmla="*/ 2121940 w 2836707"/>
              <a:gd name="connsiteY29" fmla="*/ 274384 h 2833294"/>
              <a:gd name="connsiteX30" fmla="*/ 2141723 w 2836707"/>
              <a:gd name="connsiteY30" fmla="*/ 291587 h 2833294"/>
              <a:gd name="connsiteX31" fmla="*/ 2160646 w 2836707"/>
              <a:gd name="connsiteY31" fmla="*/ 307070 h 2833294"/>
              <a:gd name="connsiteX32" fmla="*/ 2182149 w 2836707"/>
              <a:gd name="connsiteY32" fmla="*/ 319111 h 2833294"/>
              <a:gd name="connsiteX33" fmla="*/ 2205372 w 2836707"/>
              <a:gd name="connsiteY33" fmla="*/ 329433 h 2833294"/>
              <a:gd name="connsiteX34" fmla="*/ 2230316 w 2836707"/>
              <a:gd name="connsiteY34" fmla="*/ 338034 h 2833294"/>
              <a:gd name="connsiteX35" fmla="*/ 2256119 w 2836707"/>
              <a:gd name="connsiteY35" fmla="*/ 345775 h 2833294"/>
              <a:gd name="connsiteX36" fmla="*/ 2281923 w 2836707"/>
              <a:gd name="connsiteY36" fmla="*/ 352656 h 2833294"/>
              <a:gd name="connsiteX37" fmla="*/ 2308587 w 2836707"/>
              <a:gd name="connsiteY37" fmla="*/ 359538 h 2833294"/>
              <a:gd name="connsiteX38" fmla="*/ 2333531 w 2836707"/>
              <a:gd name="connsiteY38" fmla="*/ 367279 h 2833294"/>
              <a:gd name="connsiteX39" fmla="*/ 2358474 w 2836707"/>
              <a:gd name="connsiteY39" fmla="*/ 375880 h 2833294"/>
              <a:gd name="connsiteX40" fmla="*/ 2381698 w 2836707"/>
              <a:gd name="connsiteY40" fmla="*/ 386202 h 2833294"/>
              <a:gd name="connsiteX41" fmla="*/ 2402342 w 2836707"/>
              <a:gd name="connsiteY41" fmla="*/ 399104 h 2833294"/>
              <a:gd name="connsiteX42" fmla="*/ 2421265 w 2836707"/>
              <a:gd name="connsiteY42" fmla="*/ 414587 h 2833294"/>
              <a:gd name="connsiteX43" fmla="*/ 2436746 w 2836707"/>
              <a:gd name="connsiteY43" fmla="*/ 433510 h 2833294"/>
              <a:gd name="connsiteX44" fmla="*/ 2449649 w 2836707"/>
              <a:gd name="connsiteY44" fmla="*/ 454153 h 2833294"/>
              <a:gd name="connsiteX45" fmla="*/ 2459970 w 2836707"/>
              <a:gd name="connsiteY45" fmla="*/ 477376 h 2833294"/>
              <a:gd name="connsiteX46" fmla="*/ 2468571 w 2836707"/>
              <a:gd name="connsiteY46" fmla="*/ 502321 h 2833294"/>
              <a:gd name="connsiteX47" fmla="*/ 2476312 w 2836707"/>
              <a:gd name="connsiteY47" fmla="*/ 527264 h 2833294"/>
              <a:gd name="connsiteX48" fmla="*/ 2483194 w 2836707"/>
              <a:gd name="connsiteY48" fmla="*/ 553929 h 2833294"/>
              <a:gd name="connsiteX49" fmla="*/ 2490075 w 2836707"/>
              <a:gd name="connsiteY49" fmla="*/ 579732 h 2833294"/>
              <a:gd name="connsiteX50" fmla="*/ 2497816 w 2836707"/>
              <a:gd name="connsiteY50" fmla="*/ 605537 h 2833294"/>
              <a:gd name="connsiteX51" fmla="*/ 2506417 w 2836707"/>
              <a:gd name="connsiteY51" fmla="*/ 630482 h 2833294"/>
              <a:gd name="connsiteX52" fmla="*/ 2516738 w 2836707"/>
              <a:gd name="connsiteY52" fmla="*/ 653705 h 2833294"/>
              <a:gd name="connsiteX53" fmla="*/ 2528781 w 2836707"/>
              <a:gd name="connsiteY53" fmla="*/ 675208 h 2833294"/>
              <a:gd name="connsiteX54" fmla="*/ 2544263 w 2836707"/>
              <a:gd name="connsiteY54" fmla="*/ 694132 h 2833294"/>
              <a:gd name="connsiteX55" fmla="*/ 2561465 w 2836707"/>
              <a:gd name="connsiteY55" fmla="*/ 713915 h 2833294"/>
              <a:gd name="connsiteX56" fmla="*/ 2581248 w 2836707"/>
              <a:gd name="connsiteY56" fmla="*/ 731117 h 2833294"/>
              <a:gd name="connsiteX57" fmla="*/ 2601892 w 2836707"/>
              <a:gd name="connsiteY57" fmla="*/ 747460 h 2833294"/>
              <a:gd name="connsiteX58" fmla="*/ 2624255 w 2836707"/>
              <a:gd name="connsiteY58" fmla="*/ 763802 h 2833294"/>
              <a:gd name="connsiteX59" fmla="*/ 2645758 w 2836707"/>
              <a:gd name="connsiteY59" fmla="*/ 780145 h 2833294"/>
              <a:gd name="connsiteX60" fmla="*/ 2666401 w 2836707"/>
              <a:gd name="connsiteY60" fmla="*/ 796488 h 2833294"/>
              <a:gd name="connsiteX61" fmla="*/ 2686183 w 2836707"/>
              <a:gd name="connsiteY61" fmla="*/ 814551 h 2833294"/>
              <a:gd name="connsiteX62" fmla="*/ 2703387 w 2836707"/>
              <a:gd name="connsiteY62" fmla="*/ 832614 h 2833294"/>
              <a:gd name="connsiteX63" fmla="*/ 2718009 w 2836707"/>
              <a:gd name="connsiteY63" fmla="*/ 853257 h 2833294"/>
              <a:gd name="connsiteX64" fmla="*/ 2729191 w 2836707"/>
              <a:gd name="connsiteY64" fmla="*/ 874760 h 2833294"/>
              <a:gd name="connsiteX65" fmla="*/ 2736932 w 2836707"/>
              <a:gd name="connsiteY65" fmla="*/ 900565 h 2833294"/>
              <a:gd name="connsiteX66" fmla="*/ 2740372 w 2836707"/>
              <a:gd name="connsiteY66" fmla="*/ 927229 h 2833294"/>
              <a:gd name="connsiteX67" fmla="*/ 2741233 w 2836707"/>
              <a:gd name="connsiteY67" fmla="*/ 954754 h 2833294"/>
              <a:gd name="connsiteX68" fmla="*/ 2738652 w 2836707"/>
              <a:gd name="connsiteY68" fmla="*/ 983998 h 2833294"/>
              <a:gd name="connsiteX69" fmla="*/ 2735211 w 2836707"/>
              <a:gd name="connsiteY69" fmla="*/ 1013242 h 2833294"/>
              <a:gd name="connsiteX70" fmla="*/ 2730911 w 2836707"/>
              <a:gd name="connsiteY70" fmla="*/ 1042487 h 2833294"/>
              <a:gd name="connsiteX71" fmla="*/ 2727470 w 2836707"/>
              <a:gd name="connsiteY71" fmla="*/ 1071732 h 2833294"/>
              <a:gd name="connsiteX72" fmla="*/ 2725751 w 2836707"/>
              <a:gd name="connsiteY72" fmla="*/ 1100977 h 2833294"/>
              <a:gd name="connsiteX73" fmla="*/ 2725751 w 2836707"/>
              <a:gd name="connsiteY73" fmla="*/ 1129361 h 2833294"/>
              <a:gd name="connsiteX74" fmla="*/ 2729191 w 2836707"/>
              <a:gd name="connsiteY74" fmla="*/ 1156025 h 2833294"/>
              <a:gd name="connsiteX75" fmla="*/ 2736071 w 2836707"/>
              <a:gd name="connsiteY75" fmla="*/ 1182689 h 2833294"/>
              <a:gd name="connsiteX76" fmla="*/ 2746393 w 2836707"/>
              <a:gd name="connsiteY76" fmla="*/ 1207634 h 2833294"/>
              <a:gd name="connsiteX77" fmla="*/ 2760156 w 2836707"/>
              <a:gd name="connsiteY77" fmla="*/ 1233438 h 2833294"/>
              <a:gd name="connsiteX78" fmla="*/ 2773917 w 2836707"/>
              <a:gd name="connsiteY78" fmla="*/ 1259242 h 2833294"/>
              <a:gd name="connsiteX79" fmla="*/ 2789400 w 2836707"/>
              <a:gd name="connsiteY79" fmla="*/ 1285046 h 2833294"/>
              <a:gd name="connsiteX80" fmla="*/ 2804021 w 2836707"/>
              <a:gd name="connsiteY80" fmla="*/ 1309991 h 2833294"/>
              <a:gd name="connsiteX81" fmla="*/ 2816924 w 2836707"/>
              <a:gd name="connsiteY81" fmla="*/ 1336654 h 2833294"/>
              <a:gd name="connsiteX82" fmla="*/ 2827245 w 2836707"/>
              <a:gd name="connsiteY82" fmla="*/ 1362459 h 2833294"/>
              <a:gd name="connsiteX83" fmla="*/ 2834126 w 2836707"/>
              <a:gd name="connsiteY83" fmla="*/ 1389123 h 2833294"/>
              <a:gd name="connsiteX84" fmla="*/ 2836707 w 2836707"/>
              <a:gd name="connsiteY84" fmla="*/ 1416647 h 2833294"/>
              <a:gd name="connsiteX85" fmla="*/ 2834126 w 2836707"/>
              <a:gd name="connsiteY85" fmla="*/ 1444171 h 2833294"/>
              <a:gd name="connsiteX86" fmla="*/ 2827245 w 2836707"/>
              <a:gd name="connsiteY86" fmla="*/ 1470836 h 2833294"/>
              <a:gd name="connsiteX87" fmla="*/ 2816924 w 2836707"/>
              <a:gd name="connsiteY87" fmla="*/ 1496640 h 2833294"/>
              <a:gd name="connsiteX88" fmla="*/ 2804021 w 2836707"/>
              <a:gd name="connsiteY88" fmla="*/ 1523304 h 2833294"/>
              <a:gd name="connsiteX89" fmla="*/ 2789400 w 2836707"/>
              <a:gd name="connsiteY89" fmla="*/ 1548248 h 2833294"/>
              <a:gd name="connsiteX90" fmla="*/ 2773917 w 2836707"/>
              <a:gd name="connsiteY90" fmla="*/ 1574053 h 2833294"/>
              <a:gd name="connsiteX91" fmla="*/ 2760156 w 2836707"/>
              <a:gd name="connsiteY91" fmla="*/ 1599857 h 2833294"/>
              <a:gd name="connsiteX92" fmla="*/ 2746393 w 2836707"/>
              <a:gd name="connsiteY92" fmla="*/ 1625660 h 2833294"/>
              <a:gd name="connsiteX93" fmla="*/ 2736071 w 2836707"/>
              <a:gd name="connsiteY93" fmla="*/ 1650605 h 2833294"/>
              <a:gd name="connsiteX94" fmla="*/ 2729191 w 2836707"/>
              <a:gd name="connsiteY94" fmla="*/ 1677269 h 2833294"/>
              <a:gd name="connsiteX95" fmla="*/ 2725751 w 2836707"/>
              <a:gd name="connsiteY95" fmla="*/ 1703933 h 2833294"/>
              <a:gd name="connsiteX96" fmla="*/ 2725751 w 2836707"/>
              <a:gd name="connsiteY96" fmla="*/ 1732318 h 2833294"/>
              <a:gd name="connsiteX97" fmla="*/ 2727470 w 2836707"/>
              <a:gd name="connsiteY97" fmla="*/ 1761563 h 2833294"/>
              <a:gd name="connsiteX98" fmla="*/ 2730911 w 2836707"/>
              <a:gd name="connsiteY98" fmla="*/ 1790807 h 2833294"/>
              <a:gd name="connsiteX99" fmla="*/ 2735211 w 2836707"/>
              <a:gd name="connsiteY99" fmla="*/ 1820052 h 2833294"/>
              <a:gd name="connsiteX100" fmla="*/ 2738652 w 2836707"/>
              <a:gd name="connsiteY100" fmla="*/ 1849297 h 2833294"/>
              <a:gd name="connsiteX101" fmla="*/ 2741233 w 2836707"/>
              <a:gd name="connsiteY101" fmla="*/ 1878541 h 2833294"/>
              <a:gd name="connsiteX102" fmla="*/ 2740372 w 2836707"/>
              <a:gd name="connsiteY102" fmla="*/ 1906066 h 2833294"/>
              <a:gd name="connsiteX103" fmla="*/ 2736932 w 2836707"/>
              <a:gd name="connsiteY103" fmla="*/ 1932731 h 2833294"/>
              <a:gd name="connsiteX104" fmla="*/ 2729191 w 2836707"/>
              <a:gd name="connsiteY104" fmla="*/ 1958534 h 2833294"/>
              <a:gd name="connsiteX105" fmla="*/ 2718009 w 2836707"/>
              <a:gd name="connsiteY105" fmla="*/ 1980037 h 2833294"/>
              <a:gd name="connsiteX106" fmla="*/ 2703387 w 2836707"/>
              <a:gd name="connsiteY106" fmla="*/ 2000681 h 2833294"/>
              <a:gd name="connsiteX107" fmla="*/ 2686183 w 2836707"/>
              <a:gd name="connsiteY107" fmla="*/ 2018744 h 2833294"/>
              <a:gd name="connsiteX108" fmla="*/ 2666401 w 2836707"/>
              <a:gd name="connsiteY108" fmla="*/ 2036806 h 2833294"/>
              <a:gd name="connsiteX109" fmla="*/ 2645758 w 2836707"/>
              <a:gd name="connsiteY109" fmla="*/ 2053150 h 2833294"/>
              <a:gd name="connsiteX110" fmla="*/ 2624255 w 2836707"/>
              <a:gd name="connsiteY110" fmla="*/ 2069492 h 2833294"/>
              <a:gd name="connsiteX111" fmla="*/ 2601892 w 2836707"/>
              <a:gd name="connsiteY111" fmla="*/ 2085835 h 2833294"/>
              <a:gd name="connsiteX112" fmla="*/ 2581248 w 2836707"/>
              <a:gd name="connsiteY112" fmla="*/ 2102177 h 2833294"/>
              <a:gd name="connsiteX113" fmla="*/ 2561465 w 2836707"/>
              <a:gd name="connsiteY113" fmla="*/ 2119379 h 2833294"/>
              <a:gd name="connsiteX114" fmla="*/ 2544263 w 2836707"/>
              <a:gd name="connsiteY114" fmla="*/ 2139163 h 2833294"/>
              <a:gd name="connsiteX115" fmla="*/ 2528781 w 2836707"/>
              <a:gd name="connsiteY115" fmla="*/ 2158086 h 2833294"/>
              <a:gd name="connsiteX116" fmla="*/ 2516738 w 2836707"/>
              <a:gd name="connsiteY116" fmla="*/ 2179589 h 2833294"/>
              <a:gd name="connsiteX117" fmla="*/ 2506417 w 2836707"/>
              <a:gd name="connsiteY117" fmla="*/ 2202813 h 2833294"/>
              <a:gd name="connsiteX118" fmla="*/ 2497816 w 2836707"/>
              <a:gd name="connsiteY118" fmla="*/ 2227757 h 2833294"/>
              <a:gd name="connsiteX119" fmla="*/ 2490075 w 2836707"/>
              <a:gd name="connsiteY119" fmla="*/ 2253562 h 2833294"/>
              <a:gd name="connsiteX120" fmla="*/ 2483194 w 2836707"/>
              <a:gd name="connsiteY120" fmla="*/ 2279366 h 2833294"/>
              <a:gd name="connsiteX121" fmla="*/ 2476312 w 2836707"/>
              <a:gd name="connsiteY121" fmla="*/ 2306030 h 2833294"/>
              <a:gd name="connsiteX122" fmla="*/ 2468571 w 2836707"/>
              <a:gd name="connsiteY122" fmla="*/ 2330974 h 2833294"/>
              <a:gd name="connsiteX123" fmla="*/ 2459970 w 2836707"/>
              <a:gd name="connsiteY123" fmla="*/ 2355917 h 2833294"/>
              <a:gd name="connsiteX124" fmla="*/ 2449649 w 2836707"/>
              <a:gd name="connsiteY124" fmla="*/ 2379141 h 2833294"/>
              <a:gd name="connsiteX125" fmla="*/ 2436746 w 2836707"/>
              <a:gd name="connsiteY125" fmla="*/ 2399785 h 2833294"/>
              <a:gd name="connsiteX126" fmla="*/ 2421265 w 2836707"/>
              <a:gd name="connsiteY126" fmla="*/ 2418708 h 2833294"/>
              <a:gd name="connsiteX127" fmla="*/ 2402342 w 2836707"/>
              <a:gd name="connsiteY127" fmla="*/ 2434190 h 2833294"/>
              <a:gd name="connsiteX128" fmla="*/ 2381698 w 2836707"/>
              <a:gd name="connsiteY128" fmla="*/ 2447092 h 2833294"/>
              <a:gd name="connsiteX129" fmla="*/ 2358474 w 2836707"/>
              <a:gd name="connsiteY129" fmla="*/ 2457414 h 2833294"/>
              <a:gd name="connsiteX130" fmla="*/ 2333531 w 2836707"/>
              <a:gd name="connsiteY130" fmla="*/ 2466015 h 2833294"/>
              <a:gd name="connsiteX131" fmla="*/ 2308587 w 2836707"/>
              <a:gd name="connsiteY131" fmla="*/ 2473756 h 2833294"/>
              <a:gd name="connsiteX132" fmla="*/ 2281923 w 2836707"/>
              <a:gd name="connsiteY132" fmla="*/ 2480638 h 2833294"/>
              <a:gd name="connsiteX133" fmla="*/ 2256119 w 2836707"/>
              <a:gd name="connsiteY133" fmla="*/ 2487519 h 2833294"/>
              <a:gd name="connsiteX134" fmla="*/ 2230316 w 2836707"/>
              <a:gd name="connsiteY134" fmla="*/ 2495260 h 2833294"/>
              <a:gd name="connsiteX135" fmla="*/ 2205372 w 2836707"/>
              <a:gd name="connsiteY135" fmla="*/ 2503862 h 2833294"/>
              <a:gd name="connsiteX136" fmla="*/ 2182149 w 2836707"/>
              <a:gd name="connsiteY136" fmla="*/ 2514184 h 2833294"/>
              <a:gd name="connsiteX137" fmla="*/ 2160646 w 2836707"/>
              <a:gd name="connsiteY137" fmla="*/ 2526225 h 2833294"/>
              <a:gd name="connsiteX138" fmla="*/ 2141723 w 2836707"/>
              <a:gd name="connsiteY138" fmla="*/ 2541707 h 2833294"/>
              <a:gd name="connsiteX139" fmla="*/ 2121940 w 2836707"/>
              <a:gd name="connsiteY139" fmla="*/ 2558911 h 2833294"/>
              <a:gd name="connsiteX140" fmla="*/ 2104736 w 2836707"/>
              <a:gd name="connsiteY140" fmla="*/ 2578694 h 2833294"/>
              <a:gd name="connsiteX141" fmla="*/ 2088394 w 2836707"/>
              <a:gd name="connsiteY141" fmla="*/ 2599337 h 2833294"/>
              <a:gd name="connsiteX142" fmla="*/ 2072052 w 2836707"/>
              <a:gd name="connsiteY142" fmla="*/ 2620840 h 2833294"/>
              <a:gd name="connsiteX143" fmla="*/ 2055710 w 2836707"/>
              <a:gd name="connsiteY143" fmla="*/ 2642344 h 2833294"/>
              <a:gd name="connsiteX144" fmla="*/ 2039367 w 2836707"/>
              <a:gd name="connsiteY144" fmla="*/ 2662987 h 2833294"/>
              <a:gd name="connsiteX145" fmla="*/ 2021304 w 2836707"/>
              <a:gd name="connsiteY145" fmla="*/ 2682770 h 2833294"/>
              <a:gd name="connsiteX146" fmla="*/ 2003241 w 2836707"/>
              <a:gd name="connsiteY146" fmla="*/ 2699973 h 2833294"/>
              <a:gd name="connsiteX147" fmla="*/ 1982599 w 2836707"/>
              <a:gd name="connsiteY147" fmla="*/ 2714595 h 2833294"/>
              <a:gd name="connsiteX148" fmla="*/ 1961095 w 2836707"/>
              <a:gd name="connsiteY148" fmla="*/ 2725777 h 2833294"/>
              <a:gd name="connsiteX149" fmla="*/ 1935291 w 2836707"/>
              <a:gd name="connsiteY149" fmla="*/ 2733518 h 2833294"/>
              <a:gd name="connsiteX150" fmla="*/ 1908627 w 2836707"/>
              <a:gd name="connsiteY150" fmla="*/ 2736959 h 2833294"/>
              <a:gd name="connsiteX151" fmla="*/ 1881104 w 2836707"/>
              <a:gd name="connsiteY151" fmla="*/ 2737819 h 2833294"/>
              <a:gd name="connsiteX152" fmla="*/ 1851859 w 2836707"/>
              <a:gd name="connsiteY152" fmla="*/ 2735238 h 2833294"/>
              <a:gd name="connsiteX153" fmla="*/ 1822615 w 2836707"/>
              <a:gd name="connsiteY153" fmla="*/ 2731799 h 2833294"/>
              <a:gd name="connsiteX154" fmla="*/ 1793370 w 2836707"/>
              <a:gd name="connsiteY154" fmla="*/ 2727497 h 2833294"/>
              <a:gd name="connsiteX155" fmla="*/ 1764126 w 2836707"/>
              <a:gd name="connsiteY155" fmla="*/ 2724057 h 2833294"/>
              <a:gd name="connsiteX156" fmla="*/ 1734881 w 2836707"/>
              <a:gd name="connsiteY156" fmla="*/ 2722336 h 2833294"/>
              <a:gd name="connsiteX157" fmla="*/ 1706497 w 2836707"/>
              <a:gd name="connsiteY157" fmla="*/ 2722336 h 2833294"/>
              <a:gd name="connsiteX158" fmla="*/ 1679833 w 2836707"/>
              <a:gd name="connsiteY158" fmla="*/ 2725777 h 2833294"/>
              <a:gd name="connsiteX159" fmla="*/ 1652309 w 2836707"/>
              <a:gd name="connsiteY159" fmla="*/ 2732658 h 2833294"/>
              <a:gd name="connsiteX160" fmla="*/ 1627365 w 2836707"/>
              <a:gd name="connsiteY160" fmla="*/ 2742980 h 2833294"/>
              <a:gd name="connsiteX161" fmla="*/ 1601561 w 2836707"/>
              <a:gd name="connsiteY161" fmla="*/ 2756742 h 2833294"/>
              <a:gd name="connsiteX162" fmla="*/ 1575758 w 2836707"/>
              <a:gd name="connsiteY162" fmla="*/ 2770505 h 2833294"/>
              <a:gd name="connsiteX163" fmla="*/ 1549954 w 2836707"/>
              <a:gd name="connsiteY163" fmla="*/ 2785987 h 2833294"/>
              <a:gd name="connsiteX164" fmla="*/ 1525009 w 2836707"/>
              <a:gd name="connsiteY164" fmla="*/ 2800609 h 2833294"/>
              <a:gd name="connsiteX165" fmla="*/ 1498346 w 2836707"/>
              <a:gd name="connsiteY165" fmla="*/ 2813511 h 2833294"/>
              <a:gd name="connsiteX166" fmla="*/ 1472542 w 2836707"/>
              <a:gd name="connsiteY166" fmla="*/ 2823833 h 2833294"/>
              <a:gd name="connsiteX167" fmla="*/ 1445877 w 2836707"/>
              <a:gd name="connsiteY167" fmla="*/ 2830714 h 2833294"/>
              <a:gd name="connsiteX168" fmla="*/ 1418354 w 2836707"/>
              <a:gd name="connsiteY168" fmla="*/ 2833294 h 2833294"/>
              <a:gd name="connsiteX169" fmla="*/ 1390830 w 2836707"/>
              <a:gd name="connsiteY169" fmla="*/ 2830714 h 2833294"/>
              <a:gd name="connsiteX170" fmla="*/ 1364166 w 2836707"/>
              <a:gd name="connsiteY170" fmla="*/ 2823833 h 2833294"/>
              <a:gd name="connsiteX171" fmla="*/ 1338362 w 2836707"/>
              <a:gd name="connsiteY171" fmla="*/ 2813511 h 2833294"/>
              <a:gd name="connsiteX172" fmla="*/ 1311698 w 2836707"/>
              <a:gd name="connsiteY172" fmla="*/ 2800609 h 2833294"/>
              <a:gd name="connsiteX173" fmla="*/ 1286754 w 2836707"/>
              <a:gd name="connsiteY173" fmla="*/ 2785987 h 2833294"/>
              <a:gd name="connsiteX174" fmla="*/ 1260950 w 2836707"/>
              <a:gd name="connsiteY174" fmla="*/ 2770505 h 2833294"/>
              <a:gd name="connsiteX175" fmla="*/ 1235146 w 2836707"/>
              <a:gd name="connsiteY175" fmla="*/ 2756742 h 2833294"/>
              <a:gd name="connsiteX176" fmla="*/ 1209343 w 2836707"/>
              <a:gd name="connsiteY176" fmla="*/ 2742980 h 2833294"/>
              <a:gd name="connsiteX177" fmla="*/ 1183539 w 2836707"/>
              <a:gd name="connsiteY177" fmla="*/ 2732658 h 2833294"/>
              <a:gd name="connsiteX178" fmla="*/ 1156875 w 2836707"/>
              <a:gd name="connsiteY178" fmla="*/ 2725777 h 2833294"/>
              <a:gd name="connsiteX179" fmla="*/ 1130211 w 2836707"/>
              <a:gd name="connsiteY179" fmla="*/ 2722336 h 2833294"/>
              <a:gd name="connsiteX180" fmla="*/ 1101826 w 2836707"/>
              <a:gd name="connsiteY180" fmla="*/ 2722336 h 2833294"/>
              <a:gd name="connsiteX181" fmla="*/ 1072582 w 2836707"/>
              <a:gd name="connsiteY181" fmla="*/ 2724057 h 2833294"/>
              <a:gd name="connsiteX182" fmla="*/ 1043338 w 2836707"/>
              <a:gd name="connsiteY182" fmla="*/ 2727497 h 2833294"/>
              <a:gd name="connsiteX183" fmla="*/ 1014093 w 2836707"/>
              <a:gd name="connsiteY183" fmla="*/ 2731799 h 2833294"/>
              <a:gd name="connsiteX184" fmla="*/ 984848 w 2836707"/>
              <a:gd name="connsiteY184" fmla="*/ 2735238 h 2833294"/>
              <a:gd name="connsiteX185" fmla="*/ 955604 w 2836707"/>
              <a:gd name="connsiteY185" fmla="*/ 2737819 h 2833294"/>
              <a:gd name="connsiteX186" fmla="*/ 928081 w 2836707"/>
              <a:gd name="connsiteY186" fmla="*/ 2736959 h 2833294"/>
              <a:gd name="connsiteX187" fmla="*/ 901416 w 2836707"/>
              <a:gd name="connsiteY187" fmla="*/ 2733518 h 2833294"/>
              <a:gd name="connsiteX188" fmla="*/ 875612 w 2836707"/>
              <a:gd name="connsiteY188" fmla="*/ 2725777 h 2833294"/>
              <a:gd name="connsiteX189" fmla="*/ 854109 w 2836707"/>
              <a:gd name="connsiteY189" fmla="*/ 2714595 h 2833294"/>
              <a:gd name="connsiteX190" fmla="*/ 833465 w 2836707"/>
              <a:gd name="connsiteY190" fmla="*/ 2699973 h 2833294"/>
              <a:gd name="connsiteX191" fmla="*/ 815403 w 2836707"/>
              <a:gd name="connsiteY191" fmla="*/ 2682770 h 2833294"/>
              <a:gd name="connsiteX192" fmla="*/ 797340 w 2836707"/>
              <a:gd name="connsiteY192" fmla="*/ 2662987 h 2833294"/>
              <a:gd name="connsiteX193" fmla="*/ 780998 w 2836707"/>
              <a:gd name="connsiteY193" fmla="*/ 2642344 h 2833294"/>
              <a:gd name="connsiteX194" fmla="*/ 764655 w 2836707"/>
              <a:gd name="connsiteY194" fmla="*/ 2620840 h 2833294"/>
              <a:gd name="connsiteX195" fmla="*/ 748313 w 2836707"/>
              <a:gd name="connsiteY195" fmla="*/ 2599337 h 2833294"/>
              <a:gd name="connsiteX196" fmla="*/ 731971 w 2836707"/>
              <a:gd name="connsiteY196" fmla="*/ 2578694 h 2833294"/>
              <a:gd name="connsiteX197" fmla="*/ 714768 w 2836707"/>
              <a:gd name="connsiteY197" fmla="*/ 2558911 h 2833294"/>
              <a:gd name="connsiteX198" fmla="*/ 694985 w 2836707"/>
              <a:gd name="connsiteY198" fmla="*/ 2541707 h 2833294"/>
              <a:gd name="connsiteX199" fmla="*/ 676062 w 2836707"/>
              <a:gd name="connsiteY199" fmla="*/ 2526225 h 2833294"/>
              <a:gd name="connsiteX200" fmla="*/ 654559 w 2836707"/>
              <a:gd name="connsiteY200" fmla="*/ 2514184 h 2833294"/>
              <a:gd name="connsiteX201" fmla="*/ 631335 w 2836707"/>
              <a:gd name="connsiteY201" fmla="*/ 2503862 h 2833294"/>
              <a:gd name="connsiteX202" fmla="*/ 606392 w 2836707"/>
              <a:gd name="connsiteY202" fmla="*/ 2495260 h 2833294"/>
              <a:gd name="connsiteX203" fmla="*/ 580587 w 2836707"/>
              <a:gd name="connsiteY203" fmla="*/ 2487519 h 2833294"/>
              <a:gd name="connsiteX204" fmla="*/ 554784 w 2836707"/>
              <a:gd name="connsiteY204" fmla="*/ 2480638 h 2833294"/>
              <a:gd name="connsiteX205" fmla="*/ 528120 w 2836707"/>
              <a:gd name="connsiteY205" fmla="*/ 2473756 h 2833294"/>
              <a:gd name="connsiteX206" fmla="*/ 503176 w 2836707"/>
              <a:gd name="connsiteY206" fmla="*/ 2466015 h 2833294"/>
              <a:gd name="connsiteX207" fmla="*/ 478232 w 2836707"/>
              <a:gd name="connsiteY207" fmla="*/ 2457414 h 2833294"/>
              <a:gd name="connsiteX208" fmla="*/ 455009 w 2836707"/>
              <a:gd name="connsiteY208" fmla="*/ 2447092 h 2833294"/>
              <a:gd name="connsiteX209" fmla="*/ 434366 w 2836707"/>
              <a:gd name="connsiteY209" fmla="*/ 2434190 h 2833294"/>
              <a:gd name="connsiteX210" fmla="*/ 415442 w 2836707"/>
              <a:gd name="connsiteY210" fmla="*/ 2418708 h 2833294"/>
              <a:gd name="connsiteX211" fmla="*/ 399961 w 2836707"/>
              <a:gd name="connsiteY211" fmla="*/ 2399785 h 2833294"/>
              <a:gd name="connsiteX212" fmla="*/ 387059 w 2836707"/>
              <a:gd name="connsiteY212" fmla="*/ 2379141 h 2833294"/>
              <a:gd name="connsiteX213" fmla="*/ 376737 w 2836707"/>
              <a:gd name="connsiteY213" fmla="*/ 2355917 h 2833294"/>
              <a:gd name="connsiteX214" fmla="*/ 368136 w 2836707"/>
              <a:gd name="connsiteY214" fmla="*/ 2330974 h 2833294"/>
              <a:gd name="connsiteX215" fmla="*/ 360395 w 2836707"/>
              <a:gd name="connsiteY215" fmla="*/ 2306030 h 2833294"/>
              <a:gd name="connsiteX216" fmla="*/ 353514 w 2836707"/>
              <a:gd name="connsiteY216" fmla="*/ 2279366 h 2833294"/>
              <a:gd name="connsiteX217" fmla="*/ 346633 w 2836707"/>
              <a:gd name="connsiteY217" fmla="*/ 2253562 h 2833294"/>
              <a:gd name="connsiteX218" fmla="*/ 338891 w 2836707"/>
              <a:gd name="connsiteY218" fmla="*/ 2227757 h 2833294"/>
              <a:gd name="connsiteX219" fmla="*/ 330290 w 2836707"/>
              <a:gd name="connsiteY219" fmla="*/ 2202813 h 2833294"/>
              <a:gd name="connsiteX220" fmla="*/ 319968 w 2836707"/>
              <a:gd name="connsiteY220" fmla="*/ 2179589 h 2833294"/>
              <a:gd name="connsiteX221" fmla="*/ 307927 w 2836707"/>
              <a:gd name="connsiteY221" fmla="*/ 2158086 h 2833294"/>
              <a:gd name="connsiteX222" fmla="*/ 292445 w 2836707"/>
              <a:gd name="connsiteY222" fmla="*/ 2139163 h 2833294"/>
              <a:gd name="connsiteX223" fmla="*/ 275242 w 2836707"/>
              <a:gd name="connsiteY223" fmla="*/ 2119379 h 2833294"/>
              <a:gd name="connsiteX224" fmla="*/ 255459 w 2836707"/>
              <a:gd name="connsiteY224" fmla="*/ 2102177 h 2833294"/>
              <a:gd name="connsiteX225" fmla="*/ 233955 w 2836707"/>
              <a:gd name="connsiteY225" fmla="*/ 2085835 h 2833294"/>
              <a:gd name="connsiteX226" fmla="*/ 212452 w 2836707"/>
              <a:gd name="connsiteY226" fmla="*/ 2069492 h 2833294"/>
              <a:gd name="connsiteX227" fmla="*/ 190950 w 2836707"/>
              <a:gd name="connsiteY227" fmla="*/ 2053150 h 2833294"/>
              <a:gd name="connsiteX228" fmla="*/ 170306 w 2836707"/>
              <a:gd name="connsiteY228" fmla="*/ 2036806 h 2833294"/>
              <a:gd name="connsiteX229" fmla="*/ 150523 w 2836707"/>
              <a:gd name="connsiteY229" fmla="*/ 2018744 h 2833294"/>
              <a:gd name="connsiteX230" fmla="*/ 133321 w 2836707"/>
              <a:gd name="connsiteY230" fmla="*/ 2000681 h 2833294"/>
              <a:gd name="connsiteX231" fmla="*/ 118699 w 2836707"/>
              <a:gd name="connsiteY231" fmla="*/ 1980037 h 2833294"/>
              <a:gd name="connsiteX232" fmla="*/ 107517 w 2836707"/>
              <a:gd name="connsiteY232" fmla="*/ 1958534 h 2833294"/>
              <a:gd name="connsiteX233" fmla="*/ 99776 w 2836707"/>
              <a:gd name="connsiteY233" fmla="*/ 1932731 h 2833294"/>
              <a:gd name="connsiteX234" fmla="*/ 96335 w 2836707"/>
              <a:gd name="connsiteY234" fmla="*/ 1906066 h 2833294"/>
              <a:gd name="connsiteX235" fmla="*/ 95474 w 2836707"/>
              <a:gd name="connsiteY235" fmla="*/ 1878541 h 2833294"/>
              <a:gd name="connsiteX236" fmla="*/ 98055 w 2836707"/>
              <a:gd name="connsiteY236" fmla="*/ 1849297 h 2833294"/>
              <a:gd name="connsiteX237" fmla="*/ 101496 w 2836707"/>
              <a:gd name="connsiteY237" fmla="*/ 1820052 h 2833294"/>
              <a:gd name="connsiteX238" fmla="*/ 105796 w 2836707"/>
              <a:gd name="connsiteY238" fmla="*/ 1790807 h 2833294"/>
              <a:gd name="connsiteX239" fmla="*/ 109237 w 2836707"/>
              <a:gd name="connsiteY239" fmla="*/ 1761563 h 2833294"/>
              <a:gd name="connsiteX240" fmla="*/ 110958 w 2836707"/>
              <a:gd name="connsiteY240" fmla="*/ 1732318 h 2833294"/>
              <a:gd name="connsiteX241" fmla="*/ 110958 w 2836707"/>
              <a:gd name="connsiteY241" fmla="*/ 1703933 h 2833294"/>
              <a:gd name="connsiteX242" fmla="*/ 107517 w 2836707"/>
              <a:gd name="connsiteY242" fmla="*/ 1677269 h 2833294"/>
              <a:gd name="connsiteX243" fmla="*/ 100636 w 2836707"/>
              <a:gd name="connsiteY243" fmla="*/ 1650605 h 2833294"/>
              <a:gd name="connsiteX244" fmla="*/ 90314 w 2836707"/>
              <a:gd name="connsiteY244" fmla="*/ 1625660 h 2833294"/>
              <a:gd name="connsiteX245" fmla="*/ 77412 w 2836707"/>
              <a:gd name="connsiteY245" fmla="*/ 1599857 h 2833294"/>
              <a:gd name="connsiteX246" fmla="*/ 62790 w 2836707"/>
              <a:gd name="connsiteY246" fmla="*/ 1574053 h 2833294"/>
              <a:gd name="connsiteX247" fmla="*/ 47308 w 2836707"/>
              <a:gd name="connsiteY247" fmla="*/ 1548248 h 2833294"/>
              <a:gd name="connsiteX248" fmla="*/ 32686 w 2836707"/>
              <a:gd name="connsiteY248" fmla="*/ 1523304 h 2833294"/>
              <a:gd name="connsiteX249" fmla="*/ 19783 w 2836707"/>
              <a:gd name="connsiteY249" fmla="*/ 1496640 h 2833294"/>
              <a:gd name="connsiteX250" fmla="*/ 9462 w 2836707"/>
              <a:gd name="connsiteY250" fmla="*/ 1470836 h 2833294"/>
              <a:gd name="connsiteX251" fmla="*/ 2581 w 2836707"/>
              <a:gd name="connsiteY251" fmla="*/ 1444171 h 2833294"/>
              <a:gd name="connsiteX252" fmla="*/ 0 w 2836707"/>
              <a:gd name="connsiteY252" fmla="*/ 1416647 h 2833294"/>
              <a:gd name="connsiteX253" fmla="*/ 2581 w 2836707"/>
              <a:gd name="connsiteY253" fmla="*/ 1389123 h 2833294"/>
              <a:gd name="connsiteX254" fmla="*/ 9462 w 2836707"/>
              <a:gd name="connsiteY254" fmla="*/ 1362459 h 2833294"/>
              <a:gd name="connsiteX255" fmla="*/ 19783 w 2836707"/>
              <a:gd name="connsiteY255" fmla="*/ 1336654 h 2833294"/>
              <a:gd name="connsiteX256" fmla="*/ 32686 w 2836707"/>
              <a:gd name="connsiteY256" fmla="*/ 1309991 h 2833294"/>
              <a:gd name="connsiteX257" fmla="*/ 47308 w 2836707"/>
              <a:gd name="connsiteY257" fmla="*/ 1285046 h 2833294"/>
              <a:gd name="connsiteX258" fmla="*/ 62790 w 2836707"/>
              <a:gd name="connsiteY258" fmla="*/ 1259242 h 2833294"/>
              <a:gd name="connsiteX259" fmla="*/ 77412 w 2836707"/>
              <a:gd name="connsiteY259" fmla="*/ 1233438 h 2833294"/>
              <a:gd name="connsiteX260" fmla="*/ 90314 w 2836707"/>
              <a:gd name="connsiteY260" fmla="*/ 1207634 h 2833294"/>
              <a:gd name="connsiteX261" fmla="*/ 100636 w 2836707"/>
              <a:gd name="connsiteY261" fmla="*/ 1182689 h 2833294"/>
              <a:gd name="connsiteX262" fmla="*/ 107517 w 2836707"/>
              <a:gd name="connsiteY262" fmla="*/ 1156025 h 2833294"/>
              <a:gd name="connsiteX263" fmla="*/ 110958 w 2836707"/>
              <a:gd name="connsiteY263" fmla="*/ 1129361 h 2833294"/>
              <a:gd name="connsiteX264" fmla="*/ 110958 w 2836707"/>
              <a:gd name="connsiteY264" fmla="*/ 1100977 h 2833294"/>
              <a:gd name="connsiteX265" fmla="*/ 109237 w 2836707"/>
              <a:gd name="connsiteY265" fmla="*/ 1071732 h 2833294"/>
              <a:gd name="connsiteX266" fmla="*/ 105796 w 2836707"/>
              <a:gd name="connsiteY266" fmla="*/ 1042487 h 2833294"/>
              <a:gd name="connsiteX267" fmla="*/ 101496 w 2836707"/>
              <a:gd name="connsiteY267" fmla="*/ 1013242 h 2833294"/>
              <a:gd name="connsiteX268" fmla="*/ 98055 w 2836707"/>
              <a:gd name="connsiteY268" fmla="*/ 983998 h 2833294"/>
              <a:gd name="connsiteX269" fmla="*/ 95474 w 2836707"/>
              <a:gd name="connsiteY269" fmla="*/ 954754 h 2833294"/>
              <a:gd name="connsiteX270" fmla="*/ 96335 w 2836707"/>
              <a:gd name="connsiteY270" fmla="*/ 927229 h 2833294"/>
              <a:gd name="connsiteX271" fmla="*/ 99776 w 2836707"/>
              <a:gd name="connsiteY271" fmla="*/ 900565 h 2833294"/>
              <a:gd name="connsiteX272" fmla="*/ 107517 w 2836707"/>
              <a:gd name="connsiteY272" fmla="*/ 874760 h 2833294"/>
              <a:gd name="connsiteX273" fmla="*/ 118699 w 2836707"/>
              <a:gd name="connsiteY273" fmla="*/ 853257 h 2833294"/>
              <a:gd name="connsiteX274" fmla="*/ 133321 w 2836707"/>
              <a:gd name="connsiteY274" fmla="*/ 832614 h 2833294"/>
              <a:gd name="connsiteX275" fmla="*/ 150523 w 2836707"/>
              <a:gd name="connsiteY275" fmla="*/ 814551 h 2833294"/>
              <a:gd name="connsiteX276" fmla="*/ 170306 w 2836707"/>
              <a:gd name="connsiteY276" fmla="*/ 796488 h 2833294"/>
              <a:gd name="connsiteX277" fmla="*/ 190950 w 2836707"/>
              <a:gd name="connsiteY277" fmla="*/ 780145 h 2833294"/>
              <a:gd name="connsiteX278" fmla="*/ 212452 w 2836707"/>
              <a:gd name="connsiteY278" fmla="*/ 763802 h 2833294"/>
              <a:gd name="connsiteX279" fmla="*/ 233955 w 2836707"/>
              <a:gd name="connsiteY279" fmla="*/ 747460 h 2833294"/>
              <a:gd name="connsiteX280" fmla="*/ 255459 w 2836707"/>
              <a:gd name="connsiteY280" fmla="*/ 731117 h 2833294"/>
              <a:gd name="connsiteX281" fmla="*/ 275242 w 2836707"/>
              <a:gd name="connsiteY281" fmla="*/ 713915 h 2833294"/>
              <a:gd name="connsiteX282" fmla="*/ 292445 w 2836707"/>
              <a:gd name="connsiteY282" fmla="*/ 694132 h 2833294"/>
              <a:gd name="connsiteX283" fmla="*/ 307927 w 2836707"/>
              <a:gd name="connsiteY283" fmla="*/ 675208 h 2833294"/>
              <a:gd name="connsiteX284" fmla="*/ 319968 w 2836707"/>
              <a:gd name="connsiteY284" fmla="*/ 653705 h 2833294"/>
              <a:gd name="connsiteX285" fmla="*/ 330290 w 2836707"/>
              <a:gd name="connsiteY285" fmla="*/ 630482 h 2833294"/>
              <a:gd name="connsiteX286" fmla="*/ 338891 w 2836707"/>
              <a:gd name="connsiteY286" fmla="*/ 605537 h 2833294"/>
              <a:gd name="connsiteX287" fmla="*/ 346633 w 2836707"/>
              <a:gd name="connsiteY287" fmla="*/ 579732 h 2833294"/>
              <a:gd name="connsiteX288" fmla="*/ 353514 w 2836707"/>
              <a:gd name="connsiteY288" fmla="*/ 553929 h 2833294"/>
              <a:gd name="connsiteX289" fmla="*/ 360395 w 2836707"/>
              <a:gd name="connsiteY289" fmla="*/ 527264 h 2833294"/>
              <a:gd name="connsiteX290" fmla="*/ 368136 w 2836707"/>
              <a:gd name="connsiteY290" fmla="*/ 502321 h 2833294"/>
              <a:gd name="connsiteX291" fmla="*/ 376737 w 2836707"/>
              <a:gd name="connsiteY291" fmla="*/ 477376 h 2833294"/>
              <a:gd name="connsiteX292" fmla="*/ 387059 w 2836707"/>
              <a:gd name="connsiteY292" fmla="*/ 454153 h 2833294"/>
              <a:gd name="connsiteX293" fmla="*/ 399961 w 2836707"/>
              <a:gd name="connsiteY293" fmla="*/ 433510 h 2833294"/>
              <a:gd name="connsiteX294" fmla="*/ 415442 w 2836707"/>
              <a:gd name="connsiteY294" fmla="*/ 414587 h 2833294"/>
              <a:gd name="connsiteX295" fmla="*/ 434366 w 2836707"/>
              <a:gd name="connsiteY295" fmla="*/ 399104 h 2833294"/>
              <a:gd name="connsiteX296" fmla="*/ 455009 w 2836707"/>
              <a:gd name="connsiteY296" fmla="*/ 386202 h 2833294"/>
              <a:gd name="connsiteX297" fmla="*/ 478232 w 2836707"/>
              <a:gd name="connsiteY297" fmla="*/ 375880 h 2833294"/>
              <a:gd name="connsiteX298" fmla="*/ 503176 w 2836707"/>
              <a:gd name="connsiteY298" fmla="*/ 367279 h 2833294"/>
              <a:gd name="connsiteX299" fmla="*/ 528120 w 2836707"/>
              <a:gd name="connsiteY299" fmla="*/ 359538 h 2833294"/>
              <a:gd name="connsiteX300" fmla="*/ 554784 w 2836707"/>
              <a:gd name="connsiteY300" fmla="*/ 352656 h 2833294"/>
              <a:gd name="connsiteX301" fmla="*/ 580587 w 2836707"/>
              <a:gd name="connsiteY301" fmla="*/ 345775 h 2833294"/>
              <a:gd name="connsiteX302" fmla="*/ 606392 w 2836707"/>
              <a:gd name="connsiteY302" fmla="*/ 338034 h 2833294"/>
              <a:gd name="connsiteX303" fmla="*/ 631335 w 2836707"/>
              <a:gd name="connsiteY303" fmla="*/ 329433 h 2833294"/>
              <a:gd name="connsiteX304" fmla="*/ 654559 w 2836707"/>
              <a:gd name="connsiteY304" fmla="*/ 319111 h 2833294"/>
              <a:gd name="connsiteX305" fmla="*/ 676062 w 2836707"/>
              <a:gd name="connsiteY305" fmla="*/ 307070 h 2833294"/>
              <a:gd name="connsiteX306" fmla="*/ 694985 w 2836707"/>
              <a:gd name="connsiteY306" fmla="*/ 291587 h 2833294"/>
              <a:gd name="connsiteX307" fmla="*/ 714768 w 2836707"/>
              <a:gd name="connsiteY307" fmla="*/ 274384 h 2833294"/>
              <a:gd name="connsiteX308" fmla="*/ 731971 w 2836707"/>
              <a:gd name="connsiteY308" fmla="*/ 254601 h 2833294"/>
              <a:gd name="connsiteX309" fmla="*/ 748313 w 2836707"/>
              <a:gd name="connsiteY309" fmla="*/ 233957 h 2833294"/>
              <a:gd name="connsiteX310" fmla="*/ 764655 w 2836707"/>
              <a:gd name="connsiteY310" fmla="*/ 212454 h 2833294"/>
              <a:gd name="connsiteX311" fmla="*/ 780998 w 2836707"/>
              <a:gd name="connsiteY311" fmla="*/ 190950 h 2833294"/>
              <a:gd name="connsiteX312" fmla="*/ 797340 w 2836707"/>
              <a:gd name="connsiteY312" fmla="*/ 170307 h 2833294"/>
              <a:gd name="connsiteX313" fmla="*/ 815403 w 2836707"/>
              <a:gd name="connsiteY313" fmla="*/ 150524 h 2833294"/>
              <a:gd name="connsiteX314" fmla="*/ 833465 w 2836707"/>
              <a:gd name="connsiteY314" fmla="*/ 133322 h 2833294"/>
              <a:gd name="connsiteX315" fmla="*/ 854109 w 2836707"/>
              <a:gd name="connsiteY315" fmla="*/ 118699 h 2833294"/>
              <a:gd name="connsiteX316" fmla="*/ 875612 w 2836707"/>
              <a:gd name="connsiteY316" fmla="*/ 107517 h 2833294"/>
              <a:gd name="connsiteX317" fmla="*/ 901416 w 2836707"/>
              <a:gd name="connsiteY317" fmla="*/ 99776 h 2833294"/>
              <a:gd name="connsiteX318" fmla="*/ 928081 w 2836707"/>
              <a:gd name="connsiteY318" fmla="*/ 96335 h 2833294"/>
              <a:gd name="connsiteX319" fmla="*/ 955604 w 2836707"/>
              <a:gd name="connsiteY319" fmla="*/ 95475 h 2833294"/>
              <a:gd name="connsiteX320" fmla="*/ 984848 w 2836707"/>
              <a:gd name="connsiteY320" fmla="*/ 98056 h 2833294"/>
              <a:gd name="connsiteX321" fmla="*/ 1014093 w 2836707"/>
              <a:gd name="connsiteY321" fmla="*/ 101497 h 2833294"/>
              <a:gd name="connsiteX322" fmla="*/ 1043338 w 2836707"/>
              <a:gd name="connsiteY322" fmla="*/ 105797 h 2833294"/>
              <a:gd name="connsiteX323" fmla="*/ 1072582 w 2836707"/>
              <a:gd name="connsiteY323" fmla="*/ 109238 h 2833294"/>
              <a:gd name="connsiteX324" fmla="*/ 1101826 w 2836707"/>
              <a:gd name="connsiteY324" fmla="*/ 110958 h 2833294"/>
              <a:gd name="connsiteX325" fmla="*/ 1130211 w 2836707"/>
              <a:gd name="connsiteY325" fmla="*/ 110958 h 2833294"/>
              <a:gd name="connsiteX326" fmla="*/ 1156875 w 2836707"/>
              <a:gd name="connsiteY326" fmla="*/ 107517 h 2833294"/>
              <a:gd name="connsiteX327" fmla="*/ 1183539 w 2836707"/>
              <a:gd name="connsiteY327" fmla="*/ 100636 h 2833294"/>
              <a:gd name="connsiteX328" fmla="*/ 1209343 w 2836707"/>
              <a:gd name="connsiteY328" fmla="*/ 90315 h 2833294"/>
              <a:gd name="connsiteX329" fmla="*/ 1235146 w 2836707"/>
              <a:gd name="connsiteY329" fmla="*/ 76552 h 2833294"/>
              <a:gd name="connsiteX330" fmla="*/ 1260950 w 2836707"/>
              <a:gd name="connsiteY330" fmla="*/ 62790 h 2833294"/>
              <a:gd name="connsiteX331" fmla="*/ 1286754 w 2836707"/>
              <a:gd name="connsiteY331" fmla="*/ 47308 h 2833294"/>
              <a:gd name="connsiteX332" fmla="*/ 1311698 w 2836707"/>
              <a:gd name="connsiteY332" fmla="*/ 32685 h 2833294"/>
              <a:gd name="connsiteX333" fmla="*/ 1338362 w 2836707"/>
              <a:gd name="connsiteY333" fmla="*/ 19783 h 2833294"/>
              <a:gd name="connsiteX334" fmla="*/ 1364166 w 2836707"/>
              <a:gd name="connsiteY334" fmla="*/ 9461 h 2833294"/>
              <a:gd name="connsiteX335" fmla="*/ 1390830 w 2836707"/>
              <a:gd name="connsiteY335" fmla="*/ 2580 h 283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2836707" h="2833294">
                <a:moveTo>
                  <a:pt x="1418354" y="0"/>
                </a:moveTo>
                <a:lnTo>
                  <a:pt x="1445877" y="2580"/>
                </a:lnTo>
                <a:lnTo>
                  <a:pt x="1472542" y="9461"/>
                </a:lnTo>
                <a:lnTo>
                  <a:pt x="1498346" y="19783"/>
                </a:lnTo>
                <a:lnTo>
                  <a:pt x="1525009" y="32685"/>
                </a:lnTo>
                <a:lnTo>
                  <a:pt x="1549954" y="47308"/>
                </a:lnTo>
                <a:lnTo>
                  <a:pt x="1575758" y="62790"/>
                </a:lnTo>
                <a:lnTo>
                  <a:pt x="1601561" y="76552"/>
                </a:lnTo>
                <a:lnTo>
                  <a:pt x="1627365" y="90315"/>
                </a:lnTo>
                <a:lnTo>
                  <a:pt x="1652309" y="100636"/>
                </a:lnTo>
                <a:lnTo>
                  <a:pt x="1679833" y="107517"/>
                </a:lnTo>
                <a:lnTo>
                  <a:pt x="1706497" y="110958"/>
                </a:lnTo>
                <a:lnTo>
                  <a:pt x="1734881" y="110958"/>
                </a:lnTo>
                <a:lnTo>
                  <a:pt x="1764126" y="109238"/>
                </a:lnTo>
                <a:lnTo>
                  <a:pt x="1793370" y="105797"/>
                </a:lnTo>
                <a:lnTo>
                  <a:pt x="1822615" y="101497"/>
                </a:lnTo>
                <a:lnTo>
                  <a:pt x="1851859" y="98056"/>
                </a:lnTo>
                <a:lnTo>
                  <a:pt x="1881104" y="95475"/>
                </a:lnTo>
                <a:lnTo>
                  <a:pt x="1908627" y="96335"/>
                </a:lnTo>
                <a:lnTo>
                  <a:pt x="1935291" y="99776"/>
                </a:lnTo>
                <a:lnTo>
                  <a:pt x="1961095" y="107517"/>
                </a:lnTo>
                <a:lnTo>
                  <a:pt x="1982599" y="118699"/>
                </a:lnTo>
                <a:lnTo>
                  <a:pt x="2003241" y="133322"/>
                </a:lnTo>
                <a:lnTo>
                  <a:pt x="2021304" y="150524"/>
                </a:lnTo>
                <a:lnTo>
                  <a:pt x="2039367" y="170307"/>
                </a:lnTo>
                <a:lnTo>
                  <a:pt x="2055710" y="190950"/>
                </a:lnTo>
                <a:lnTo>
                  <a:pt x="2072052" y="212454"/>
                </a:lnTo>
                <a:lnTo>
                  <a:pt x="2088394" y="233957"/>
                </a:lnTo>
                <a:lnTo>
                  <a:pt x="2104736" y="254601"/>
                </a:lnTo>
                <a:lnTo>
                  <a:pt x="2121940" y="274384"/>
                </a:lnTo>
                <a:lnTo>
                  <a:pt x="2141723" y="291587"/>
                </a:lnTo>
                <a:lnTo>
                  <a:pt x="2160646" y="307070"/>
                </a:lnTo>
                <a:lnTo>
                  <a:pt x="2182149" y="319111"/>
                </a:lnTo>
                <a:lnTo>
                  <a:pt x="2205372" y="329433"/>
                </a:lnTo>
                <a:lnTo>
                  <a:pt x="2230316" y="338034"/>
                </a:lnTo>
                <a:lnTo>
                  <a:pt x="2256119" y="345775"/>
                </a:lnTo>
                <a:lnTo>
                  <a:pt x="2281923" y="352656"/>
                </a:lnTo>
                <a:lnTo>
                  <a:pt x="2308587" y="359538"/>
                </a:lnTo>
                <a:lnTo>
                  <a:pt x="2333531" y="367279"/>
                </a:lnTo>
                <a:lnTo>
                  <a:pt x="2358474" y="375880"/>
                </a:lnTo>
                <a:lnTo>
                  <a:pt x="2381698" y="386202"/>
                </a:lnTo>
                <a:lnTo>
                  <a:pt x="2402342" y="399104"/>
                </a:lnTo>
                <a:lnTo>
                  <a:pt x="2421265" y="414587"/>
                </a:lnTo>
                <a:lnTo>
                  <a:pt x="2436746" y="433510"/>
                </a:lnTo>
                <a:lnTo>
                  <a:pt x="2449649" y="454153"/>
                </a:lnTo>
                <a:lnTo>
                  <a:pt x="2459970" y="477376"/>
                </a:lnTo>
                <a:lnTo>
                  <a:pt x="2468571" y="502321"/>
                </a:lnTo>
                <a:lnTo>
                  <a:pt x="2476312" y="527264"/>
                </a:lnTo>
                <a:lnTo>
                  <a:pt x="2483194" y="553929"/>
                </a:lnTo>
                <a:lnTo>
                  <a:pt x="2490075" y="579732"/>
                </a:lnTo>
                <a:lnTo>
                  <a:pt x="2497816" y="605537"/>
                </a:lnTo>
                <a:lnTo>
                  <a:pt x="2506417" y="630482"/>
                </a:lnTo>
                <a:lnTo>
                  <a:pt x="2516738" y="653705"/>
                </a:lnTo>
                <a:lnTo>
                  <a:pt x="2528781" y="675208"/>
                </a:lnTo>
                <a:lnTo>
                  <a:pt x="2544263" y="694132"/>
                </a:lnTo>
                <a:lnTo>
                  <a:pt x="2561465" y="713915"/>
                </a:lnTo>
                <a:lnTo>
                  <a:pt x="2581248" y="731117"/>
                </a:lnTo>
                <a:lnTo>
                  <a:pt x="2601892" y="747460"/>
                </a:lnTo>
                <a:lnTo>
                  <a:pt x="2624255" y="763802"/>
                </a:lnTo>
                <a:lnTo>
                  <a:pt x="2645758" y="780145"/>
                </a:lnTo>
                <a:lnTo>
                  <a:pt x="2666401" y="796488"/>
                </a:lnTo>
                <a:lnTo>
                  <a:pt x="2686183" y="814551"/>
                </a:lnTo>
                <a:lnTo>
                  <a:pt x="2703387" y="832614"/>
                </a:lnTo>
                <a:lnTo>
                  <a:pt x="2718009" y="853257"/>
                </a:lnTo>
                <a:lnTo>
                  <a:pt x="2729191" y="874760"/>
                </a:lnTo>
                <a:lnTo>
                  <a:pt x="2736932" y="900565"/>
                </a:lnTo>
                <a:lnTo>
                  <a:pt x="2740372" y="927229"/>
                </a:lnTo>
                <a:lnTo>
                  <a:pt x="2741233" y="954754"/>
                </a:lnTo>
                <a:lnTo>
                  <a:pt x="2738652" y="983998"/>
                </a:lnTo>
                <a:lnTo>
                  <a:pt x="2735211" y="1013242"/>
                </a:lnTo>
                <a:lnTo>
                  <a:pt x="2730911" y="1042487"/>
                </a:lnTo>
                <a:lnTo>
                  <a:pt x="2727470" y="1071732"/>
                </a:lnTo>
                <a:lnTo>
                  <a:pt x="2725751" y="1100977"/>
                </a:lnTo>
                <a:lnTo>
                  <a:pt x="2725751" y="1129361"/>
                </a:lnTo>
                <a:lnTo>
                  <a:pt x="2729191" y="1156025"/>
                </a:lnTo>
                <a:lnTo>
                  <a:pt x="2736071" y="1182689"/>
                </a:lnTo>
                <a:lnTo>
                  <a:pt x="2746393" y="1207634"/>
                </a:lnTo>
                <a:lnTo>
                  <a:pt x="2760156" y="1233438"/>
                </a:lnTo>
                <a:lnTo>
                  <a:pt x="2773917" y="1259242"/>
                </a:lnTo>
                <a:lnTo>
                  <a:pt x="2789400" y="1285046"/>
                </a:lnTo>
                <a:lnTo>
                  <a:pt x="2804021" y="1309991"/>
                </a:lnTo>
                <a:lnTo>
                  <a:pt x="2816924" y="1336654"/>
                </a:lnTo>
                <a:lnTo>
                  <a:pt x="2827245" y="1362459"/>
                </a:lnTo>
                <a:lnTo>
                  <a:pt x="2834126" y="1389123"/>
                </a:lnTo>
                <a:lnTo>
                  <a:pt x="2836707" y="1416647"/>
                </a:lnTo>
                <a:lnTo>
                  <a:pt x="2834126" y="1444171"/>
                </a:lnTo>
                <a:lnTo>
                  <a:pt x="2827245" y="1470836"/>
                </a:lnTo>
                <a:lnTo>
                  <a:pt x="2816924" y="1496640"/>
                </a:lnTo>
                <a:lnTo>
                  <a:pt x="2804021" y="1523304"/>
                </a:lnTo>
                <a:lnTo>
                  <a:pt x="2789400" y="1548248"/>
                </a:lnTo>
                <a:lnTo>
                  <a:pt x="2773917" y="1574053"/>
                </a:lnTo>
                <a:lnTo>
                  <a:pt x="2760156" y="1599857"/>
                </a:lnTo>
                <a:lnTo>
                  <a:pt x="2746393" y="1625660"/>
                </a:lnTo>
                <a:lnTo>
                  <a:pt x="2736071" y="1650605"/>
                </a:lnTo>
                <a:lnTo>
                  <a:pt x="2729191" y="1677269"/>
                </a:lnTo>
                <a:lnTo>
                  <a:pt x="2725751" y="1703933"/>
                </a:lnTo>
                <a:lnTo>
                  <a:pt x="2725751" y="1732318"/>
                </a:lnTo>
                <a:lnTo>
                  <a:pt x="2727470" y="1761563"/>
                </a:lnTo>
                <a:lnTo>
                  <a:pt x="2730911" y="1790807"/>
                </a:lnTo>
                <a:lnTo>
                  <a:pt x="2735211" y="1820052"/>
                </a:lnTo>
                <a:lnTo>
                  <a:pt x="2738652" y="1849297"/>
                </a:lnTo>
                <a:lnTo>
                  <a:pt x="2741233" y="1878541"/>
                </a:lnTo>
                <a:lnTo>
                  <a:pt x="2740372" y="1906066"/>
                </a:lnTo>
                <a:lnTo>
                  <a:pt x="2736932" y="1932731"/>
                </a:lnTo>
                <a:lnTo>
                  <a:pt x="2729191" y="1958534"/>
                </a:lnTo>
                <a:lnTo>
                  <a:pt x="2718009" y="1980037"/>
                </a:lnTo>
                <a:lnTo>
                  <a:pt x="2703387" y="2000681"/>
                </a:lnTo>
                <a:lnTo>
                  <a:pt x="2686183" y="2018744"/>
                </a:lnTo>
                <a:lnTo>
                  <a:pt x="2666401" y="2036806"/>
                </a:lnTo>
                <a:lnTo>
                  <a:pt x="2645758" y="2053150"/>
                </a:lnTo>
                <a:lnTo>
                  <a:pt x="2624255" y="2069492"/>
                </a:lnTo>
                <a:lnTo>
                  <a:pt x="2601892" y="2085835"/>
                </a:lnTo>
                <a:lnTo>
                  <a:pt x="2581248" y="2102177"/>
                </a:lnTo>
                <a:lnTo>
                  <a:pt x="2561465" y="2119379"/>
                </a:lnTo>
                <a:lnTo>
                  <a:pt x="2544263" y="2139163"/>
                </a:lnTo>
                <a:lnTo>
                  <a:pt x="2528781" y="2158086"/>
                </a:lnTo>
                <a:lnTo>
                  <a:pt x="2516738" y="2179589"/>
                </a:lnTo>
                <a:lnTo>
                  <a:pt x="2506417" y="2202813"/>
                </a:lnTo>
                <a:lnTo>
                  <a:pt x="2497816" y="2227757"/>
                </a:lnTo>
                <a:lnTo>
                  <a:pt x="2490075" y="2253562"/>
                </a:lnTo>
                <a:lnTo>
                  <a:pt x="2483194" y="2279366"/>
                </a:lnTo>
                <a:lnTo>
                  <a:pt x="2476312" y="2306030"/>
                </a:lnTo>
                <a:lnTo>
                  <a:pt x="2468571" y="2330974"/>
                </a:lnTo>
                <a:lnTo>
                  <a:pt x="2459970" y="2355917"/>
                </a:lnTo>
                <a:lnTo>
                  <a:pt x="2449649" y="2379141"/>
                </a:lnTo>
                <a:lnTo>
                  <a:pt x="2436746" y="2399785"/>
                </a:lnTo>
                <a:lnTo>
                  <a:pt x="2421265" y="2418708"/>
                </a:lnTo>
                <a:lnTo>
                  <a:pt x="2402342" y="2434190"/>
                </a:lnTo>
                <a:lnTo>
                  <a:pt x="2381698" y="2447092"/>
                </a:lnTo>
                <a:lnTo>
                  <a:pt x="2358474" y="2457414"/>
                </a:lnTo>
                <a:lnTo>
                  <a:pt x="2333531" y="2466015"/>
                </a:lnTo>
                <a:lnTo>
                  <a:pt x="2308587" y="2473756"/>
                </a:lnTo>
                <a:lnTo>
                  <a:pt x="2281923" y="2480638"/>
                </a:lnTo>
                <a:lnTo>
                  <a:pt x="2256119" y="2487519"/>
                </a:lnTo>
                <a:lnTo>
                  <a:pt x="2230316" y="2495260"/>
                </a:lnTo>
                <a:lnTo>
                  <a:pt x="2205372" y="2503862"/>
                </a:lnTo>
                <a:lnTo>
                  <a:pt x="2182149" y="2514184"/>
                </a:lnTo>
                <a:lnTo>
                  <a:pt x="2160646" y="2526225"/>
                </a:lnTo>
                <a:lnTo>
                  <a:pt x="2141723" y="2541707"/>
                </a:lnTo>
                <a:lnTo>
                  <a:pt x="2121940" y="2558911"/>
                </a:lnTo>
                <a:lnTo>
                  <a:pt x="2104736" y="2578694"/>
                </a:lnTo>
                <a:lnTo>
                  <a:pt x="2088394" y="2599337"/>
                </a:lnTo>
                <a:lnTo>
                  <a:pt x="2072052" y="2620840"/>
                </a:lnTo>
                <a:lnTo>
                  <a:pt x="2055710" y="2642344"/>
                </a:lnTo>
                <a:lnTo>
                  <a:pt x="2039367" y="2662987"/>
                </a:lnTo>
                <a:lnTo>
                  <a:pt x="2021304" y="2682770"/>
                </a:lnTo>
                <a:lnTo>
                  <a:pt x="2003241" y="2699973"/>
                </a:lnTo>
                <a:lnTo>
                  <a:pt x="1982599" y="2714595"/>
                </a:lnTo>
                <a:lnTo>
                  <a:pt x="1961095" y="2725777"/>
                </a:lnTo>
                <a:lnTo>
                  <a:pt x="1935291" y="2733518"/>
                </a:lnTo>
                <a:lnTo>
                  <a:pt x="1908627" y="2736959"/>
                </a:lnTo>
                <a:lnTo>
                  <a:pt x="1881104" y="2737819"/>
                </a:lnTo>
                <a:lnTo>
                  <a:pt x="1851859" y="2735238"/>
                </a:lnTo>
                <a:lnTo>
                  <a:pt x="1822615" y="2731799"/>
                </a:lnTo>
                <a:lnTo>
                  <a:pt x="1793370" y="2727497"/>
                </a:lnTo>
                <a:lnTo>
                  <a:pt x="1764126" y="2724057"/>
                </a:lnTo>
                <a:lnTo>
                  <a:pt x="1734881" y="2722336"/>
                </a:lnTo>
                <a:lnTo>
                  <a:pt x="1706497" y="2722336"/>
                </a:lnTo>
                <a:lnTo>
                  <a:pt x="1679833" y="2725777"/>
                </a:lnTo>
                <a:lnTo>
                  <a:pt x="1652309" y="2732658"/>
                </a:lnTo>
                <a:lnTo>
                  <a:pt x="1627365" y="2742980"/>
                </a:lnTo>
                <a:lnTo>
                  <a:pt x="1601561" y="2756742"/>
                </a:lnTo>
                <a:lnTo>
                  <a:pt x="1575758" y="2770505"/>
                </a:lnTo>
                <a:lnTo>
                  <a:pt x="1549954" y="2785987"/>
                </a:lnTo>
                <a:lnTo>
                  <a:pt x="1525009" y="2800609"/>
                </a:lnTo>
                <a:lnTo>
                  <a:pt x="1498346" y="2813511"/>
                </a:lnTo>
                <a:lnTo>
                  <a:pt x="1472542" y="2823833"/>
                </a:lnTo>
                <a:lnTo>
                  <a:pt x="1445877" y="2830714"/>
                </a:lnTo>
                <a:lnTo>
                  <a:pt x="1418354" y="2833294"/>
                </a:lnTo>
                <a:lnTo>
                  <a:pt x="1390830" y="2830714"/>
                </a:lnTo>
                <a:lnTo>
                  <a:pt x="1364166" y="2823833"/>
                </a:lnTo>
                <a:lnTo>
                  <a:pt x="1338362" y="2813511"/>
                </a:lnTo>
                <a:lnTo>
                  <a:pt x="1311698" y="2800609"/>
                </a:lnTo>
                <a:lnTo>
                  <a:pt x="1286754" y="2785987"/>
                </a:lnTo>
                <a:lnTo>
                  <a:pt x="1260950" y="2770505"/>
                </a:lnTo>
                <a:lnTo>
                  <a:pt x="1235146" y="2756742"/>
                </a:lnTo>
                <a:lnTo>
                  <a:pt x="1209343" y="2742980"/>
                </a:lnTo>
                <a:lnTo>
                  <a:pt x="1183539" y="2732658"/>
                </a:lnTo>
                <a:lnTo>
                  <a:pt x="1156875" y="2725777"/>
                </a:lnTo>
                <a:lnTo>
                  <a:pt x="1130211" y="2722336"/>
                </a:lnTo>
                <a:lnTo>
                  <a:pt x="1101826" y="2722336"/>
                </a:lnTo>
                <a:lnTo>
                  <a:pt x="1072582" y="2724057"/>
                </a:lnTo>
                <a:lnTo>
                  <a:pt x="1043338" y="2727497"/>
                </a:lnTo>
                <a:lnTo>
                  <a:pt x="1014093" y="2731799"/>
                </a:lnTo>
                <a:lnTo>
                  <a:pt x="984848" y="2735238"/>
                </a:lnTo>
                <a:lnTo>
                  <a:pt x="955604" y="2737819"/>
                </a:lnTo>
                <a:lnTo>
                  <a:pt x="928081" y="2736959"/>
                </a:lnTo>
                <a:lnTo>
                  <a:pt x="901416" y="2733518"/>
                </a:lnTo>
                <a:lnTo>
                  <a:pt x="875612" y="2725777"/>
                </a:lnTo>
                <a:lnTo>
                  <a:pt x="854109" y="2714595"/>
                </a:lnTo>
                <a:lnTo>
                  <a:pt x="833465" y="2699973"/>
                </a:lnTo>
                <a:lnTo>
                  <a:pt x="815403" y="2682770"/>
                </a:lnTo>
                <a:lnTo>
                  <a:pt x="797340" y="2662987"/>
                </a:lnTo>
                <a:lnTo>
                  <a:pt x="780998" y="2642344"/>
                </a:lnTo>
                <a:lnTo>
                  <a:pt x="764655" y="2620840"/>
                </a:lnTo>
                <a:lnTo>
                  <a:pt x="748313" y="2599337"/>
                </a:lnTo>
                <a:lnTo>
                  <a:pt x="731971" y="2578694"/>
                </a:lnTo>
                <a:lnTo>
                  <a:pt x="714768" y="2558911"/>
                </a:lnTo>
                <a:lnTo>
                  <a:pt x="694985" y="2541707"/>
                </a:lnTo>
                <a:lnTo>
                  <a:pt x="676062" y="2526225"/>
                </a:lnTo>
                <a:lnTo>
                  <a:pt x="654559" y="2514184"/>
                </a:lnTo>
                <a:lnTo>
                  <a:pt x="631335" y="2503862"/>
                </a:lnTo>
                <a:lnTo>
                  <a:pt x="606392" y="2495260"/>
                </a:lnTo>
                <a:lnTo>
                  <a:pt x="580587" y="2487519"/>
                </a:lnTo>
                <a:lnTo>
                  <a:pt x="554784" y="2480638"/>
                </a:lnTo>
                <a:lnTo>
                  <a:pt x="528120" y="2473756"/>
                </a:lnTo>
                <a:lnTo>
                  <a:pt x="503176" y="2466015"/>
                </a:lnTo>
                <a:lnTo>
                  <a:pt x="478232" y="2457414"/>
                </a:lnTo>
                <a:lnTo>
                  <a:pt x="455009" y="2447092"/>
                </a:lnTo>
                <a:lnTo>
                  <a:pt x="434366" y="2434190"/>
                </a:lnTo>
                <a:lnTo>
                  <a:pt x="415442" y="2418708"/>
                </a:lnTo>
                <a:lnTo>
                  <a:pt x="399961" y="2399785"/>
                </a:lnTo>
                <a:lnTo>
                  <a:pt x="387059" y="2379141"/>
                </a:lnTo>
                <a:lnTo>
                  <a:pt x="376737" y="2355917"/>
                </a:lnTo>
                <a:lnTo>
                  <a:pt x="368136" y="2330974"/>
                </a:lnTo>
                <a:lnTo>
                  <a:pt x="360395" y="2306030"/>
                </a:lnTo>
                <a:lnTo>
                  <a:pt x="353514" y="2279366"/>
                </a:lnTo>
                <a:lnTo>
                  <a:pt x="346633" y="2253562"/>
                </a:lnTo>
                <a:lnTo>
                  <a:pt x="338891" y="2227757"/>
                </a:lnTo>
                <a:lnTo>
                  <a:pt x="330290" y="2202813"/>
                </a:lnTo>
                <a:lnTo>
                  <a:pt x="319968" y="2179589"/>
                </a:lnTo>
                <a:lnTo>
                  <a:pt x="307927" y="2158086"/>
                </a:lnTo>
                <a:lnTo>
                  <a:pt x="292445" y="2139163"/>
                </a:lnTo>
                <a:lnTo>
                  <a:pt x="275242" y="2119379"/>
                </a:lnTo>
                <a:lnTo>
                  <a:pt x="255459" y="2102177"/>
                </a:lnTo>
                <a:lnTo>
                  <a:pt x="233955" y="2085835"/>
                </a:lnTo>
                <a:lnTo>
                  <a:pt x="212452" y="2069492"/>
                </a:lnTo>
                <a:lnTo>
                  <a:pt x="190950" y="2053150"/>
                </a:lnTo>
                <a:lnTo>
                  <a:pt x="170306" y="2036806"/>
                </a:lnTo>
                <a:lnTo>
                  <a:pt x="150523" y="2018744"/>
                </a:lnTo>
                <a:lnTo>
                  <a:pt x="133321" y="2000681"/>
                </a:lnTo>
                <a:lnTo>
                  <a:pt x="118699" y="1980037"/>
                </a:lnTo>
                <a:lnTo>
                  <a:pt x="107517" y="1958534"/>
                </a:lnTo>
                <a:lnTo>
                  <a:pt x="99776" y="1932731"/>
                </a:lnTo>
                <a:lnTo>
                  <a:pt x="96335" y="1906066"/>
                </a:lnTo>
                <a:lnTo>
                  <a:pt x="95474" y="1878541"/>
                </a:lnTo>
                <a:lnTo>
                  <a:pt x="98055" y="1849297"/>
                </a:lnTo>
                <a:lnTo>
                  <a:pt x="101496" y="1820052"/>
                </a:lnTo>
                <a:lnTo>
                  <a:pt x="105796" y="1790807"/>
                </a:lnTo>
                <a:lnTo>
                  <a:pt x="109237" y="1761563"/>
                </a:lnTo>
                <a:lnTo>
                  <a:pt x="110958" y="1732318"/>
                </a:lnTo>
                <a:lnTo>
                  <a:pt x="110958" y="1703933"/>
                </a:lnTo>
                <a:lnTo>
                  <a:pt x="107517" y="1677269"/>
                </a:lnTo>
                <a:lnTo>
                  <a:pt x="100636" y="1650605"/>
                </a:lnTo>
                <a:lnTo>
                  <a:pt x="90314" y="1625660"/>
                </a:lnTo>
                <a:lnTo>
                  <a:pt x="77412" y="1599857"/>
                </a:lnTo>
                <a:lnTo>
                  <a:pt x="62790" y="1574053"/>
                </a:lnTo>
                <a:lnTo>
                  <a:pt x="47308" y="1548248"/>
                </a:lnTo>
                <a:lnTo>
                  <a:pt x="32686" y="1523304"/>
                </a:lnTo>
                <a:lnTo>
                  <a:pt x="19783" y="1496640"/>
                </a:lnTo>
                <a:lnTo>
                  <a:pt x="9462" y="1470836"/>
                </a:lnTo>
                <a:lnTo>
                  <a:pt x="2581" y="1444171"/>
                </a:lnTo>
                <a:lnTo>
                  <a:pt x="0" y="1416647"/>
                </a:lnTo>
                <a:lnTo>
                  <a:pt x="2581" y="1389123"/>
                </a:lnTo>
                <a:lnTo>
                  <a:pt x="9462" y="1362459"/>
                </a:lnTo>
                <a:lnTo>
                  <a:pt x="19783" y="1336654"/>
                </a:lnTo>
                <a:lnTo>
                  <a:pt x="32686" y="1309991"/>
                </a:lnTo>
                <a:lnTo>
                  <a:pt x="47308" y="1285046"/>
                </a:lnTo>
                <a:lnTo>
                  <a:pt x="62790" y="1259242"/>
                </a:lnTo>
                <a:lnTo>
                  <a:pt x="77412" y="1233438"/>
                </a:lnTo>
                <a:lnTo>
                  <a:pt x="90314" y="1207634"/>
                </a:lnTo>
                <a:lnTo>
                  <a:pt x="100636" y="1182689"/>
                </a:lnTo>
                <a:lnTo>
                  <a:pt x="107517" y="1156025"/>
                </a:lnTo>
                <a:lnTo>
                  <a:pt x="110958" y="1129361"/>
                </a:lnTo>
                <a:lnTo>
                  <a:pt x="110958" y="1100977"/>
                </a:lnTo>
                <a:lnTo>
                  <a:pt x="109237" y="1071732"/>
                </a:lnTo>
                <a:lnTo>
                  <a:pt x="105796" y="1042487"/>
                </a:lnTo>
                <a:lnTo>
                  <a:pt x="101496" y="1013242"/>
                </a:lnTo>
                <a:lnTo>
                  <a:pt x="98055" y="983998"/>
                </a:lnTo>
                <a:lnTo>
                  <a:pt x="95474" y="954754"/>
                </a:lnTo>
                <a:lnTo>
                  <a:pt x="96335" y="927229"/>
                </a:lnTo>
                <a:lnTo>
                  <a:pt x="99776" y="900565"/>
                </a:lnTo>
                <a:lnTo>
                  <a:pt x="107517" y="874760"/>
                </a:lnTo>
                <a:lnTo>
                  <a:pt x="118699" y="853257"/>
                </a:lnTo>
                <a:lnTo>
                  <a:pt x="133321" y="832614"/>
                </a:lnTo>
                <a:lnTo>
                  <a:pt x="150523" y="814551"/>
                </a:lnTo>
                <a:lnTo>
                  <a:pt x="170306" y="796488"/>
                </a:lnTo>
                <a:lnTo>
                  <a:pt x="190950" y="780145"/>
                </a:lnTo>
                <a:lnTo>
                  <a:pt x="212452" y="763802"/>
                </a:lnTo>
                <a:lnTo>
                  <a:pt x="233955" y="747460"/>
                </a:lnTo>
                <a:lnTo>
                  <a:pt x="255459" y="731117"/>
                </a:lnTo>
                <a:lnTo>
                  <a:pt x="275242" y="713915"/>
                </a:lnTo>
                <a:lnTo>
                  <a:pt x="292445" y="694132"/>
                </a:lnTo>
                <a:lnTo>
                  <a:pt x="307927" y="675208"/>
                </a:lnTo>
                <a:lnTo>
                  <a:pt x="319968" y="653705"/>
                </a:lnTo>
                <a:lnTo>
                  <a:pt x="330290" y="630482"/>
                </a:lnTo>
                <a:lnTo>
                  <a:pt x="338891" y="605537"/>
                </a:lnTo>
                <a:lnTo>
                  <a:pt x="346633" y="579732"/>
                </a:lnTo>
                <a:lnTo>
                  <a:pt x="353514" y="553929"/>
                </a:lnTo>
                <a:lnTo>
                  <a:pt x="360395" y="527264"/>
                </a:lnTo>
                <a:lnTo>
                  <a:pt x="368136" y="502321"/>
                </a:lnTo>
                <a:lnTo>
                  <a:pt x="376737" y="477376"/>
                </a:lnTo>
                <a:lnTo>
                  <a:pt x="387059" y="454153"/>
                </a:lnTo>
                <a:lnTo>
                  <a:pt x="399961" y="433510"/>
                </a:lnTo>
                <a:lnTo>
                  <a:pt x="415442" y="414587"/>
                </a:lnTo>
                <a:lnTo>
                  <a:pt x="434366" y="399104"/>
                </a:lnTo>
                <a:lnTo>
                  <a:pt x="455009" y="386202"/>
                </a:lnTo>
                <a:lnTo>
                  <a:pt x="478232" y="375880"/>
                </a:lnTo>
                <a:lnTo>
                  <a:pt x="503176" y="367279"/>
                </a:lnTo>
                <a:lnTo>
                  <a:pt x="528120" y="359538"/>
                </a:lnTo>
                <a:lnTo>
                  <a:pt x="554784" y="352656"/>
                </a:lnTo>
                <a:lnTo>
                  <a:pt x="580587" y="345775"/>
                </a:lnTo>
                <a:lnTo>
                  <a:pt x="606392" y="338034"/>
                </a:lnTo>
                <a:lnTo>
                  <a:pt x="631335" y="329433"/>
                </a:lnTo>
                <a:lnTo>
                  <a:pt x="654559" y="319111"/>
                </a:lnTo>
                <a:lnTo>
                  <a:pt x="676062" y="307070"/>
                </a:lnTo>
                <a:lnTo>
                  <a:pt x="694985" y="291587"/>
                </a:lnTo>
                <a:lnTo>
                  <a:pt x="714768" y="274384"/>
                </a:lnTo>
                <a:lnTo>
                  <a:pt x="731971" y="254601"/>
                </a:lnTo>
                <a:lnTo>
                  <a:pt x="748313" y="233957"/>
                </a:lnTo>
                <a:lnTo>
                  <a:pt x="764655" y="212454"/>
                </a:lnTo>
                <a:lnTo>
                  <a:pt x="780998" y="190950"/>
                </a:lnTo>
                <a:lnTo>
                  <a:pt x="797340" y="170307"/>
                </a:lnTo>
                <a:lnTo>
                  <a:pt x="815403" y="150524"/>
                </a:lnTo>
                <a:lnTo>
                  <a:pt x="833465" y="133322"/>
                </a:lnTo>
                <a:lnTo>
                  <a:pt x="854109" y="118699"/>
                </a:lnTo>
                <a:lnTo>
                  <a:pt x="875612" y="107517"/>
                </a:lnTo>
                <a:lnTo>
                  <a:pt x="901416" y="99776"/>
                </a:lnTo>
                <a:lnTo>
                  <a:pt x="928081" y="96335"/>
                </a:lnTo>
                <a:lnTo>
                  <a:pt x="955604" y="95475"/>
                </a:lnTo>
                <a:lnTo>
                  <a:pt x="984848" y="98056"/>
                </a:lnTo>
                <a:lnTo>
                  <a:pt x="1014093" y="101497"/>
                </a:lnTo>
                <a:lnTo>
                  <a:pt x="1043338" y="105797"/>
                </a:lnTo>
                <a:lnTo>
                  <a:pt x="1072582" y="109238"/>
                </a:lnTo>
                <a:lnTo>
                  <a:pt x="1101826" y="110958"/>
                </a:lnTo>
                <a:lnTo>
                  <a:pt x="1130211" y="110958"/>
                </a:lnTo>
                <a:lnTo>
                  <a:pt x="1156875" y="107517"/>
                </a:lnTo>
                <a:lnTo>
                  <a:pt x="1183539" y="100636"/>
                </a:lnTo>
                <a:lnTo>
                  <a:pt x="1209343" y="90315"/>
                </a:lnTo>
                <a:lnTo>
                  <a:pt x="1235146" y="76552"/>
                </a:lnTo>
                <a:lnTo>
                  <a:pt x="1260950" y="62790"/>
                </a:lnTo>
                <a:lnTo>
                  <a:pt x="1286754" y="47308"/>
                </a:lnTo>
                <a:lnTo>
                  <a:pt x="1311698" y="32685"/>
                </a:lnTo>
                <a:lnTo>
                  <a:pt x="1338362" y="19783"/>
                </a:lnTo>
                <a:lnTo>
                  <a:pt x="1364166" y="9461"/>
                </a:lnTo>
                <a:lnTo>
                  <a:pt x="1390830" y="25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6" name="Picture 8" descr="Amazon.co.jp: スマホ脳 (新潮新書) : アンデシュ・ハンセン, 久山 葉子: 本">
            <a:extLst>
              <a:ext uri="{FF2B5EF4-FFF2-40B4-BE49-F238E27FC236}">
                <a16:creationId xmlns:a16="http://schemas.microsoft.com/office/drawing/2014/main" id="{094A88F2-1DEF-8A5A-1253-6025EE749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2603" y="3059723"/>
            <a:ext cx="1490023" cy="2390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8" name="Freeform: Shape 2087">
            <a:extLst>
              <a:ext uri="{FF2B5EF4-FFF2-40B4-BE49-F238E27FC236}">
                <a16:creationId xmlns:a16="http://schemas.microsoft.com/office/drawing/2014/main" id="{5D3DD866-9865-42E4-989A-17A2755F2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78598" y="3909952"/>
            <a:ext cx="3313402" cy="2948047"/>
          </a:xfrm>
          <a:custGeom>
            <a:avLst/>
            <a:gdLst>
              <a:gd name="connsiteX0" fmla="*/ 1934947 w 3313402"/>
              <a:gd name="connsiteY0" fmla="*/ 0 h 2948047"/>
              <a:gd name="connsiteX1" fmla="*/ 1972495 w 3313402"/>
              <a:gd name="connsiteY1" fmla="*/ 3519 h 2948047"/>
              <a:gd name="connsiteX2" fmla="*/ 2008871 w 3313402"/>
              <a:gd name="connsiteY2" fmla="*/ 12907 h 2948047"/>
              <a:gd name="connsiteX3" fmla="*/ 2044074 w 3313402"/>
              <a:gd name="connsiteY3" fmla="*/ 26988 h 2948047"/>
              <a:gd name="connsiteX4" fmla="*/ 2080448 w 3313402"/>
              <a:gd name="connsiteY4" fmla="*/ 44589 h 2948047"/>
              <a:gd name="connsiteX5" fmla="*/ 2114478 w 3313402"/>
              <a:gd name="connsiteY5" fmla="*/ 64537 h 2948047"/>
              <a:gd name="connsiteX6" fmla="*/ 2149681 w 3313402"/>
              <a:gd name="connsiteY6" fmla="*/ 85659 h 2948047"/>
              <a:gd name="connsiteX7" fmla="*/ 2184882 w 3313402"/>
              <a:gd name="connsiteY7" fmla="*/ 104433 h 2948047"/>
              <a:gd name="connsiteX8" fmla="*/ 2220084 w 3313402"/>
              <a:gd name="connsiteY8" fmla="*/ 123208 h 2948047"/>
              <a:gd name="connsiteX9" fmla="*/ 2254113 w 3313402"/>
              <a:gd name="connsiteY9" fmla="*/ 137288 h 2948047"/>
              <a:gd name="connsiteX10" fmla="*/ 2291662 w 3313402"/>
              <a:gd name="connsiteY10" fmla="*/ 146675 h 2948047"/>
              <a:gd name="connsiteX11" fmla="*/ 2328037 w 3313402"/>
              <a:gd name="connsiteY11" fmla="*/ 151369 h 2948047"/>
              <a:gd name="connsiteX12" fmla="*/ 2366759 w 3313402"/>
              <a:gd name="connsiteY12" fmla="*/ 151369 h 2948047"/>
              <a:gd name="connsiteX13" fmla="*/ 2406656 w 3313402"/>
              <a:gd name="connsiteY13" fmla="*/ 149023 h 2948047"/>
              <a:gd name="connsiteX14" fmla="*/ 2446551 w 3313402"/>
              <a:gd name="connsiteY14" fmla="*/ 144329 h 2948047"/>
              <a:gd name="connsiteX15" fmla="*/ 2486448 w 3313402"/>
              <a:gd name="connsiteY15" fmla="*/ 138462 h 2948047"/>
              <a:gd name="connsiteX16" fmla="*/ 2526343 w 3313402"/>
              <a:gd name="connsiteY16" fmla="*/ 133769 h 2948047"/>
              <a:gd name="connsiteX17" fmla="*/ 2566239 w 3313402"/>
              <a:gd name="connsiteY17" fmla="*/ 130247 h 2948047"/>
              <a:gd name="connsiteX18" fmla="*/ 2603787 w 3313402"/>
              <a:gd name="connsiteY18" fmla="*/ 131421 h 2948047"/>
              <a:gd name="connsiteX19" fmla="*/ 2640163 w 3313402"/>
              <a:gd name="connsiteY19" fmla="*/ 136115 h 2948047"/>
              <a:gd name="connsiteX20" fmla="*/ 2675366 w 3313402"/>
              <a:gd name="connsiteY20" fmla="*/ 146675 h 2948047"/>
              <a:gd name="connsiteX21" fmla="*/ 2704702 w 3313402"/>
              <a:gd name="connsiteY21" fmla="*/ 161930 h 2948047"/>
              <a:gd name="connsiteX22" fmla="*/ 2732862 w 3313402"/>
              <a:gd name="connsiteY22" fmla="*/ 181878 h 2948047"/>
              <a:gd name="connsiteX23" fmla="*/ 2757504 w 3313402"/>
              <a:gd name="connsiteY23" fmla="*/ 205346 h 2948047"/>
              <a:gd name="connsiteX24" fmla="*/ 2782146 w 3313402"/>
              <a:gd name="connsiteY24" fmla="*/ 232334 h 2948047"/>
              <a:gd name="connsiteX25" fmla="*/ 2804440 w 3313402"/>
              <a:gd name="connsiteY25" fmla="*/ 260495 h 2948047"/>
              <a:gd name="connsiteX26" fmla="*/ 2826735 w 3313402"/>
              <a:gd name="connsiteY26" fmla="*/ 289831 h 2948047"/>
              <a:gd name="connsiteX27" fmla="*/ 2849030 w 3313402"/>
              <a:gd name="connsiteY27" fmla="*/ 319166 h 2948047"/>
              <a:gd name="connsiteX28" fmla="*/ 2871324 w 3313402"/>
              <a:gd name="connsiteY28" fmla="*/ 347327 h 2948047"/>
              <a:gd name="connsiteX29" fmla="*/ 2894793 w 3313402"/>
              <a:gd name="connsiteY29" fmla="*/ 374315 h 2948047"/>
              <a:gd name="connsiteX30" fmla="*/ 2921781 w 3313402"/>
              <a:gd name="connsiteY30" fmla="*/ 397785 h 2948047"/>
              <a:gd name="connsiteX31" fmla="*/ 2947597 w 3313402"/>
              <a:gd name="connsiteY31" fmla="*/ 418906 h 2948047"/>
              <a:gd name="connsiteX32" fmla="*/ 2976931 w 3313402"/>
              <a:gd name="connsiteY32" fmla="*/ 435332 h 2948047"/>
              <a:gd name="connsiteX33" fmla="*/ 3008614 w 3313402"/>
              <a:gd name="connsiteY33" fmla="*/ 449413 h 2948047"/>
              <a:gd name="connsiteX34" fmla="*/ 3042641 w 3313402"/>
              <a:gd name="connsiteY34" fmla="*/ 461147 h 2948047"/>
              <a:gd name="connsiteX35" fmla="*/ 3077843 w 3313402"/>
              <a:gd name="connsiteY35" fmla="*/ 471708 h 2948047"/>
              <a:gd name="connsiteX36" fmla="*/ 3113046 w 3313402"/>
              <a:gd name="connsiteY36" fmla="*/ 481096 h 2948047"/>
              <a:gd name="connsiteX37" fmla="*/ 3149422 w 3313402"/>
              <a:gd name="connsiteY37" fmla="*/ 490483 h 2948047"/>
              <a:gd name="connsiteX38" fmla="*/ 3183450 w 3313402"/>
              <a:gd name="connsiteY38" fmla="*/ 501044 h 2948047"/>
              <a:gd name="connsiteX39" fmla="*/ 3217478 w 3313402"/>
              <a:gd name="connsiteY39" fmla="*/ 512777 h 2948047"/>
              <a:gd name="connsiteX40" fmla="*/ 3249161 w 3313402"/>
              <a:gd name="connsiteY40" fmla="*/ 526859 h 2948047"/>
              <a:gd name="connsiteX41" fmla="*/ 3277323 w 3313402"/>
              <a:gd name="connsiteY41" fmla="*/ 544460 h 2948047"/>
              <a:gd name="connsiteX42" fmla="*/ 3303139 w 3313402"/>
              <a:gd name="connsiteY42" fmla="*/ 565581 h 2948047"/>
              <a:gd name="connsiteX43" fmla="*/ 3313402 w 3313402"/>
              <a:gd name="connsiteY43" fmla="*/ 578126 h 2948047"/>
              <a:gd name="connsiteX44" fmla="*/ 3313402 w 3313402"/>
              <a:gd name="connsiteY44" fmla="*/ 2948047 h 2948047"/>
              <a:gd name="connsiteX45" fmla="*/ 422306 w 3313402"/>
              <a:gd name="connsiteY45" fmla="*/ 2948047 h 2948047"/>
              <a:gd name="connsiteX46" fmla="*/ 420079 w 3313402"/>
              <a:gd name="connsiteY46" fmla="*/ 2944070 h 2948047"/>
              <a:gd name="connsiteX47" fmla="*/ 398960 w 3313402"/>
              <a:gd name="connsiteY47" fmla="*/ 2918255 h 2948047"/>
              <a:gd name="connsiteX48" fmla="*/ 375490 w 3313402"/>
              <a:gd name="connsiteY48" fmla="*/ 2891267 h 2948047"/>
              <a:gd name="connsiteX49" fmla="*/ 348502 w 3313402"/>
              <a:gd name="connsiteY49" fmla="*/ 2867799 h 2948047"/>
              <a:gd name="connsiteX50" fmla="*/ 319166 w 3313402"/>
              <a:gd name="connsiteY50" fmla="*/ 2845505 h 2948047"/>
              <a:gd name="connsiteX51" fmla="*/ 289832 w 3313402"/>
              <a:gd name="connsiteY51" fmla="*/ 2823210 h 2948047"/>
              <a:gd name="connsiteX52" fmla="*/ 260497 w 3313402"/>
              <a:gd name="connsiteY52" fmla="*/ 2800916 h 2948047"/>
              <a:gd name="connsiteX53" fmla="*/ 232334 w 3313402"/>
              <a:gd name="connsiteY53" fmla="*/ 2778620 h 2948047"/>
              <a:gd name="connsiteX54" fmla="*/ 205346 w 3313402"/>
              <a:gd name="connsiteY54" fmla="*/ 2753979 h 2948047"/>
              <a:gd name="connsiteX55" fmla="*/ 181878 w 3313402"/>
              <a:gd name="connsiteY55" fmla="*/ 2729338 h 2948047"/>
              <a:gd name="connsiteX56" fmla="*/ 161931 w 3313402"/>
              <a:gd name="connsiteY56" fmla="*/ 2701176 h 2948047"/>
              <a:gd name="connsiteX57" fmla="*/ 146677 w 3313402"/>
              <a:gd name="connsiteY57" fmla="*/ 2671841 h 2948047"/>
              <a:gd name="connsiteX58" fmla="*/ 136116 w 3313402"/>
              <a:gd name="connsiteY58" fmla="*/ 2636640 h 2948047"/>
              <a:gd name="connsiteX59" fmla="*/ 131422 w 3313402"/>
              <a:gd name="connsiteY59" fmla="*/ 2600264 h 2948047"/>
              <a:gd name="connsiteX60" fmla="*/ 130248 w 3313402"/>
              <a:gd name="connsiteY60" fmla="*/ 2562713 h 2948047"/>
              <a:gd name="connsiteX61" fmla="*/ 133769 w 3313402"/>
              <a:gd name="connsiteY61" fmla="*/ 2522818 h 2948047"/>
              <a:gd name="connsiteX62" fmla="*/ 138462 w 3313402"/>
              <a:gd name="connsiteY62" fmla="*/ 2482923 h 2948047"/>
              <a:gd name="connsiteX63" fmla="*/ 144329 w 3313402"/>
              <a:gd name="connsiteY63" fmla="*/ 2443026 h 2948047"/>
              <a:gd name="connsiteX64" fmla="*/ 149023 w 3313402"/>
              <a:gd name="connsiteY64" fmla="*/ 2403131 h 2948047"/>
              <a:gd name="connsiteX65" fmla="*/ 151371 w 3313402"/>
              <a:gd name="connsiteY65" fmla="*/ 2363236 h 2948047"/>
              <a:gd name="connsiteX66" fmla="*/ 151371 w 3313402"/>
              <a:gd name="connsiteY66" fmla="*/ 2324513 h 2948047"/>
              <a:gd name="connsiteX67" fmla="*/ 146677 w 3313402"/>
              <a:gd name="connsiteY67" fmla="*/ 2288138 h 2948047"/>
              <a:gd name="connsiteX68" fmla="*/ 137289 w 3313402"/>
              <a:gd name="connsiteY68" fmla="*/ 2251763 h 2948047"/>
              <a:gd name="connsiteX69" fmla="*/ 123208 w 3313402"/>
              <a:gd name="connsiteY69" fmla="*/ 2217733 h 2948047"/>
              <a:gd name="connsiteX70" fmla="*/ 105607 w 3313402"/>
              <a:gd name="connsiteY70" fmla="*/ 2182531 h 2948047"/>
              <a:gd name="connsiteX71" fmla="*/ 85659 w 3313402"/>
              <a:gd name="connsiteY71" fmla="*/ 2147330 h 2948047"/>
              <a:gd name="connsiteX72" fmla="*/ 64538 w 3313402"/>
              <a:gd name="connsiteY72" fmla="*/ 2112127 h 2948047"/>
              <a:gd name="connsiteX73" fmla="*/ 44590 w 3313402"/>
              <a:gd name="connsiteY73" fmla="*/ 2078098 h 2948047"/>
              <a:gd name="connsiteX74" fmla="*/ 26988 w 3313402"/>
              <a:gd name="connsiteY74" fmla="*/ 2041723 h 2948047"/>
              <a:gd name="connsiteX75" fmla="*/ 12908 w 3313402"/>
              <a:gd name="connsiteY75" fmla="*/ 2006521 h 2948047"/>
              <a:gd name="connsiteX76" fmla="*/ 3521 w 3313402"/>
              <a:gd name="connsiteY76" fmla="*/ 1970145 h 2948047"/>
              <a:gd name="connsiteX77" fmla="*/ 0 w 3313402"/>
              <a:gd name="connsiteY77" fmla="*/ 1932596 h 2948047"/>
              <a:gd name="connsiteX78" fmla="*/ 3521 w 3313402"/>
              <a:gd name="connsiteY78" fmla="*/ 1895048 h 2948047"/>
              <a:gd name="connsiteX79" fmla="*/ 12908 w 3313402"/>
              <a:gd name="connsiteY79" fmla="*/ 1858672 h 2948047"/>
              <a:gd name="connsiteX80" fmla="*/ 26988 w 3313402"/>
              <a:gd name="connsiteY80" fmla="*/ 1823470 h 2948047"/>
              <a:gd name="connsiteX81" fmla="*/ 44590 w 3313402"/>
              <a:gd name="connsiteY81" fmla="*/ 1787095 h 2948047"/>
              <a:gd name="connsiteX82" fmla="*/ 64538 w 3313402"/>
              <a:gd name="connsiteY82" fmla="*/ 1753065 h 2948047"/>
              <a:gd name="connsiteX83" fmla="*/ 85659 w 3313402"/>
              <a:gd name="connsiteY83" fmla="*/ 1717864 h 2948047"/>
              <a:gd name="connsiteX84" fmla="*/ 105607 w 3313402"/>
              <a:gd name="connsiteY84" fmla="*/ 1682661 h 2948047"/>
              <a:gd name="connsiteX85" fmla="*/ 123208 w 3313402"/>
              <a:gd name="connsiteY85" fmla="*/ 1647460 h 2948047"/>
              <a:gd name="connsiteX86" fmla="*/ 137289 w 3313402"/>
              <a:gd name="connsiteY86" fmla="*/ 1613430 h 2948047"/>
              <a:gd name="connsiteX87" fmla="*/ 146677 w 3313402"/>
              <a:gd name="connsiteY87" fmla="*/ 1577054 h 2948047"/>
              <a:gd name="connsiteX88" fmla="*/ 151371 w 3313402"/>
              <a:gd name="connsiteY88" fmla="*/ 1540680 h 2948047"/>
              <a:gd name="connsiteX89" fmla="*/ 151371 w 3313402"/>
              <a:gd name="connsiteY89" fmla="*/ 1501958 h 2948047"/>
              <a:gd name="connsiteX90" fmla="*/ 149023 w 3313402"/>
              <a:gd name="connsiteY90" fmla="*/ 1462061 h 2948047"/>
              <a:gd name="connsiteX91" fmla="*/ 144329 w 3313402"/>
              <a:gd name="connsiteY91" fmla="*/ 1422166 h 2948047"/>
              <a:gd name="connsiteX92" fmla="*/ 138462 w 3313402"/>
              <a:gd name="connsiteY92" fmla="*/ 1382269 h 2948047"/>
              <a:gd name="connsiteX93" fmla="*/ 133769 w 3313402"/>
              <a:gd name="connsiteY93" fmla="*/ 1342374 h 2948047"/>
              <a:gd name="connsiteX94" fmla="*/ 130248 w 3313402"/>
              <a:gd name="connsiteY94" fmla="*/ 1302479 h 2948047"/>
              <a:gd name="connsiteX95" fmla="*/ 131422 w 3313402"/>
              <a:gd name="connsiteY95" fmla="*/ 1264930 h 2948047"/>
              <a:gd name="connsiteX96" fmla="*/ 136116 w 3313402"/>
              <a:gd name="connsiteY96" fmla="*/ 1228554 h 2948047"/>
              <a:gd name="connsiteX97" fmla="*/ 146677 w 3313402"/>
              <a:gd name="connsiteY97" fmla="*/ 1193352 h 2948047"/>
              <a:gd name="connsiteX98" fmla="*/ 161931 w 3313402"/>
              <a:gd name="connsiteY98" fmla="*/ 1164017 h 2948047"/>
              <a:gd name="connsiteX99" fmla="*/ 181878 w 3313402"/>
              <a:gd name="connsiteY99" fmla="*/ 1135856 h 2948047"/>
              <a:gd name="connsiteX100" fmla="*/ 205346 w 3313402"/>
              <a:gd name="connsiteY100" fmla="*/ 1111214 h 2948047"/>
              <a:gd name="connsiteX101" fmla="*/ 232334 w 3313402"/>
              <a:gd name="connsiteY101" fmla="*/ 1086573 h 2948047"/>
              <a:gd name="connsiteX102" fmla="*/ 260497 w 3313402"/>
              <a:gd name="connsiteY102" fmla="*/ 1064277 h 2948047"/>
              <a:gd name="connsiteX103" fmla="*/ 289832 w 3313402"/>
              <a:gd name="connsiteY103" fmla="*/ 1041982 h 2948047"/>
              <a:gd name="connsiteX104" fmla="*/ 319166 w 3313402"/>
              <a:gd name="connsiteY104" fmla="*/ 1019688 h 2948047"/>
              <a:gd name="connsiteX105" fmla="*/ 348502 w 3313402"/>
              <a:gd name="connsiteY105" fmla="*/ 997393 h 2948047"/>
              <a:gd name="connsiteX106" fmla="*/ 375490 w 3313402"/>
              <a:gd name="connsiteY106" fmla="*/ 973926 h 2948047"/>
              <a:gd name="connsiteX107" fmla="*/ 398960 w 3313402"/>
              <a:gd name="connsiteY107" fmla="*/ 946938 h 2948047"/>
              <a:gd name="connsiteX108" fmla="*/ 420079 w 3313402"/>
              <a:gd name="connsiteY108" fmla="*/ 921122 h 2948047"/>
              <a:gd name="connsiteX109" fmla="*/ 436507 w 3313402"/>
              <a:gd name="connsiteY109" fmla="*/ 891788 h 2948047"/>
              <a:gd name="connsiteX110" fmla="*/ 450588 w 3313402"/>
              <a:gd name="connsiteY110" fmla="*/ 860106 h 2948047"/>
              <a:gd name="connsiteX111" fmla="*/ 462322 w 3313402"/>
              <a:gd name="connsiteY111" fmla="*/ 826076 h 2948047"/>
              <a:gd name="connsiteX112" fmla="*/ 472883 w 3313402"/>
              <a:gd name="connsiteY112" fmla="*/ 790874 h 2948047"/>
              <a:gd name="connsiteX113" fmla="*/ 482271 w 3313402"/>
              <a:gd name="connsiteY113" fmla="*/ 755672 h 2948047"/>
              <a:gd name="connsiteX114" fmla="*/ 491658 w 3313402"/>
              <a:gd name="connsiteY114" fmla="*/ 719297 h 2948047"/>
              <a:gd name="connsiteX115" fmla="*/ 502219 w 3313402"/>
              <a:gd name="connsiteY115" fmla="*/ 685268 h 2948047"/>
              <a:gd name="connsiteX116" fmla="*/ 513952 w 3313402"/>
              <a:gd name="connsiteY116" fmla="*/ 651238 h 2948047"/>
              <a:gd name="connsiteX117" fmla="*/ 528034 w 3313402"/>
              <a:gd name="connsiteY117" fmla="*/ 619558 h 2948047"/>
              <a:gd name="connsiteX118" fmla="*/ 545635 w 3313402"/>
              <a:gd name="connsiteY118" fmla="*/ 591396 h 2948047"/>
              <a:gd name="connsiteX119" fmla="*/ 566755 w 3313402"/>
              <a:gd name="connsiteY119" fmla="*/ 565581 h 2948047"/>
              <a:gd name="connsiteX120" fmla="*/ 592570 w 3313402"/>
              <a:gd name="connsiteY120" fmla="*/ 544460 h 2948047"/>
              <a:gd name="connsiteX121" fmla="*/ 620733 w 3313402"/>
              <a:gd name="connsiteY121" fmla="*/ 526859 h 2948047"/>
              <a:gd name="connsiteX122" fmla="*/ 652413 w 3313402"/>
              <a:gd name="connsiteY122" fmla="*/ 512777 h 2948047"/>
              <a:gd name="connsiteX123" fmla="*/ 686443 w 3313402"/>
              <a:gd name="connsiteY123" fmla="*/ 501044 h 2948047"/>
              <a:gd name="connsiteX124" fmla="*/ 720472 w 3313402"/>
              <a:gd name="connsiteY124" fmla="*/ 490483 h 2948047"/>
              <a:gd name="connsiteX125" fmla="*/ 756848 w 3313402"/>
              <a:gd name="connsiteY125" fmla="*/ 481096 h 2948047"/>
              <a:gd name="connsiteX126" fmla="*/ 792049 w 3313402"/>
              <a:gd name="connsiteY126" fmla="*/ 471708 h 2948047"/>
              <a:gd name="connsiteX127" fmla="*/ 827252 w 3313402"/>
              <a:gd name="connsiteY127" fmla="*/ 461147 h 2948047"/>
              <a:gd name="connsiteX128" fmla="*/ 861280 w 3313402"/>
              <a:gd name="connsiteY128" fmla="*/ 449413 h 2948047"/>
              <a:gd name="connsiteX129" fmla="*/ 892962 w 3313402"/>
              <a:gd name="connsiteY129" fmla="*/ 435332 h 2948047"/>
              <a:gd name="connsiteX130" fmla="*/ 922297 w 3313402"/>
              <a:gd name="connsiteY130" fmla="*/ 418906 h 2948047"/>
              <a:gd name="connsiteX131" fmla="*/ 948112 w 3313402"/>
              <a:gd name="connsiteY131" fmla="*/ 397785 h 2948047"/>
              <a:gd name="connsiteX132" fmla="*/ 975101 w 3313402"/>
              <a:gd name="connsiteY132" fmla="*/ 374315 h 2948047"/>
              <a:gd name="connsiteX133" fmla="*/ 998569 w 3313402"/>
              <a:gd name="connsiteY133" fmla="*/ 347327 h 2948047"/>
              <a:gd name="connsiteX134" fmla="*/ 1020864 w 3313402"/>
              <a:gd name="connsiteY134" fmla="*/ 319166 h 2948047"/>
              <a:gd name="connsiteX135" fmla="*/ 1043158 w 3313402"/>
              <a:gd name="connsiteY135" fmla="*/ 289831 h 2948047"/>
              <a:gd name="connsiteX136" fmla="*/ 1065453 w 3313402"/>
              <a:gd name="connsiteY136" fmla="*/ 260495 h 2948047"/>
              <a:gd name="connsiteX137" fmla="*/ 1087747 w 3313402"/>
              <a:gd name="connsiteY137" fmla="*/ 232334 h 2948047"/>
              <a:gd name="connsiteX138" fmla="*/ 1112390 w 3313402"/>
              <a:gd name="connsiteY138" fmla="*/ 205346 h 2948047"/>
              <a:gd name="connsiteX139" fmla="*/ 1137030 w 3313402"/>
              <a:gd name="connsiteY139" fmla="*/ 181878 h 2948047"/>
              <a:gd name="connsiteX140" fmla="*/ 1165193 w 3313402"/>
              <a:gd name="connsiteY140" fmla="*/ 161930 h 2948047"/>
              <a:gd name="connsiteX141" fmla="*/ 1194528 w 3313402"/>
              <a:gd name="connsiteY141" fmla="*/ 146675 h 2948047"/>
              <a:gd name="connsiteX142" fmla="*/ 1229731 w 3313402"/>
              <a:gd name="connsiteY142" fmla="*/ 136115 h 2948047"/>
              <a:gd name="connsiteX143" fmla="*/ 1266106 w 3313402"/>
              <a:gd name="connsiteY143" fmla="*/ 131421 h 2948047"/>
              <a:gd name="connsiteX144" fmla="*/ 1303654 w 3313402"/>
              <a:gd name="connsiteY144" fmla="*/ 130247 h 2948047"/>
              <a:gd name="connsiteX145" fmla="*/ 1343549 w 3313402"/>
              <a:gd name="connsiteY145" fmla="*/ 133769 h 2948047"/>
              <a:gd name="connsiteX146" fmla="*/ 1383446 w 3313402"/>
              <a:gd name="connsiteY146" fmla="*/ 138462 h 2948047"/>
              <a:gd name="connsiteX147" fmla="*/ 1423342 w 3313402"/>
              <a:gd name="connsiteY147" fmla="*/ 144329 h 2948047"/>
              <a:gd name="connsiteX148" fmla="*/ 1463237 w 3313402"/>
              <a:gd name="connsiteY148" fmla="*/ 149023 h 2948047"/>
              <a:gd name="connsiteX149" fmla="*/ 1503133 w 3313402"/>
              <a:gd name="connsiteY149" fmla="*/ 151369 h 2948047"/>
              <a:gd name="connsiteX150" fmla="*/ 1541856 w 3313402"/>
              <a:gd name="connsiteY150" fmla="*/ 151369 h 2948047"/>
              <a:gd name="connsiteX151" fmla="*/ 1578232 w 3313402"/>
              <a:gd name="connsiteY151" fmla="*/ 146675 h 2948047"/>
              <a:gd name="connsiteX152" fmla="*/ 1614608 w 3313402"/>
              <a:gd name="connsiteY152" fmla="*/ 137288 h 2948047"/>
              <a:gd name="connsiteX153" fmla="*/ 1649810 w 3313402"/>
              <a:gd name="connsiteY153" fmla="*/ 123208 h 2948047"/>
              <a:gd name="connsiteX154" fmla="*/ 1685011 w 3313402"/>
              <a:gd name="connsiteY154" fmla="*/ 104433 h 2948047"/>
              <a:gd name="connsiteX155" fmla="*/ 1720214 w 3313402"/>
              <a:gd name="connsiteY155" fmla="*/ 85659 h 2948047"/>
              <a:gd name="connsiteX156" fmla="*/ 1755415 w 3313402"/>
              <a:gd name="connsiteY156" fmla="*/ 64537 h 2948047"/>
              <a:gd name="connsiteX157" fmla="*/ 1789445 w 3313402"/>
              <a:gd name="connsiteY157" fmla="*/ 44589 h 2948047"/>
              <a:gd name="connsiteX158" fmla="*/ 1825821 w 3313402"/>
              <a:gd name="connsiteY158" fmla="*/ 26988 h 2948047"/>
              <a:gd name="connsiteX159" fmla="*/ 1861022 w 3313402"/>
              <a:gd name="connsiteY159" fmla="*/ 12907 h 2948047"/>
              <a:gd name="connsiteX160" fmla="*/ 1897398 w 3313402"/>
              <a:gd name="connsiteY160" fmla="*/ 3519 h 294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3313402" h="2948047">
                <a:moveTo>
                  <a:pt x="1934947" y="0"/>
                </a:moveTo>
                <a:lnTo>
                  <a:pt x="1972495" y="3519"/>
                </a:lnTo>
                <a:lnTo>
                  <a:pt x="2008871" y="12907"/>
                </a:lnTo>
                <a:lnTo>
                  <a:pt x="2044074" y="26988"/>
                </a:lnTo>
                <a:lnTo>
                  <a:pt x="2080448" y="44589"/>
                </a:lnTo>
                <a:lnTo>
                  <a:pt x="2114478" y="64537"/>
                </a:lnTo>
                <a:lnTo>
                  <a:pt x="2149681" y="85659"/>
                </a:lnTo>
                <a:lnTo>
                  <a:pt x="2184882" y="104433"/>
                </a:lnTo>
                <a:lnTo>
                  <a:pt x="2220084" y="123208"/>
                </a:lnTo>
                <a:lnTo>
                  <a:pt x="2254113" y="137288"/>
                </a:lnTo>
                <a:lnTo>
                  <a:pt x="2291662" y="146675"/>
                </a:lnTo>
                <a:lnTo>
                  <a:pt x="2328037" y="151369"/>
                </a:lnTo>
                <a:lnTo>
                  <a:pt x="2366759" y="151369"/>
                </a:lnTo>
                <a:lnTo>
                  <a:pt x="2406656" y="149023"/>
                </a:lnTo>
                <a:lnTo>
                  <a:pt x="2446551" y="144329"/>
                </a:lnTo>
                <a:lnTo>
                  <a:pt x="2486448" y="138462"/>
                </a:lnTo>
                <a:lnTo>
                  <a:pt x="2526343" y="133769"/>
                </a:lnTo>
                <a:lnTo>
                  <a:pt x="2566239" y="130247"/>
                </a:lnTo>
                <a:lnTo>
                  <a:pt x="2603787" y="131421"/>
                </a:lnTo>
                <a:lnTo>
                  <a:pt x="2640163" y="136115"/>
                </a:lnTo>
                <a:lnTo>
                  <a:pt x="2675366" y="146675"/>
                </a:lnTo>
                <a:lnTo>
                  <a:pt x="2704702" y="161930"/>
                </a:lnTo>
                <a:lnTo>
                  <a:pt x="2732862" y="181878"/>
                </a:lnTo>
                <a:lnTo>
                  <a:pt x="2757504" y="205346"/>
                </a:lnTo>
                <a:lnTo>
                  <a:pt x="2782146" y="232334"/>
                </a:lnTo>
                <a:lnTo>
                  <a:pt x="2804440" y="260495"/>
                </a:lnTo>
                <a:lnTo>
                  <a:pt x="2826735" y="289831"/>
                </a:lnTo>
                <a:lnTo>
                  <a:pt x="2849030" y="319166"/>
                </a:lnTo>
                <a:lnTo>
                  <a:pt x="2871324" y="347327"/>
                </a:lnTo>
                <a:lnTo>
                  <a:pt x="2894793" y="374315"/>
                </a:lnTo>
                <a:lnTo>
                  <a:pt x="2921781" y="397785"/>
                </a:lnTo>
                <a:lnTo>
                  <a:pt x="2947597" y="418906"/>
                </a:lnTo>
                <a:lnTo>
                  <a:pt x="2976931" y="435332"/>
                </a:lnTo>
                <a:lnTo>
                  <a:pt x="3008614" y="449413"/>
                </a:lnTo>
                <a:lnTo>
                  <a:pt x="3042641" y="461147"/>
                </a:lnTo>
                <a:lnTo>
                  <a:pt x="3077843" y="471708"/>
                </a:lnTo>
                <a:lnTo>
                  <a:pt x="3113046" y="481096"/>
                </a:lnTo>
                <a:lnTo>
                  <a:pt x="3149422" y="490483"/>
                </a:lnTo>
                <a:lnTo>
                  <a:pt x="3183450" y="501044"/>
                </a:lnTo>
                <a:lnTo>
                  <a:pt x="3217478" y="512777"/>
                </a:lnTo>
                <a:lnTo>
                  <a:pt x="3249161" y="526859"/>
                </a:lnTo>
                <a:lnTo>
                  <a:pt x="3277323" y="544460"/>
                </a:lnTo>
                <a:lnTo>
                  <a:pt x="3303139" y="565581"/>
                </a:lnTo>
                <a:lnTo>
                  <a:pt x="3313402" y="578126"/>
                </a:lnTo>
                <a:lnTo>
                  <a:pt x="3313402" y="2948047"/>
                </a:lnTo>
                <a:lnTo>
                  <a:pt x="422306" y="2948047"/>
                </a:lnTo>
                <a:lnTo>
                  <a:pt x="420079" y="2944070"/>
                </a:lnTo>
                <a:lnTo>
                  <a:pt x="398960" y="2918255"/>
                </a:lnTo>
                <a:lnTo>
                  <a:pt x="375490" y="2891267"/>
                </a:lnTo>
                <a:lnTo>
                  <a:pt x="348502" y="2867799"/>
                </a:lnTo>
                <a:lnTo>
                  <a:pt x="319166" y="2845505"/>
                </a:lnTo>
                <a:lnTo>
                  <a:pt x="289832" y="2823210"/>
                </a:lnTo>
                <a:lnTo>
                  <a:pt x="260497" y="2800916"/>
                </a:lnTo>
                <a:lnTo>
                  <a:pt x="232334" y="2778620"/>
                </a:lnTo>
                <a:lnTo>
                  <a:pt x="205346" y="2753979"/>
                </a:lnTo>
                <a:lnTo>
                  <a:pt x="181878" y="2729338"/>
                </a:lnTo>
                <a:lnTo>
                  <a:pt x="161931" y="2701176"/>
                </a:lnTo>
                <a:lnTo>
                  <a:pt x="146677" y="2671841"/>
                </a:lnTo>
                <a:lnTo>
                  <a:pt x="136116" y="2636640"/>
                </a:lnTo>
                <a:lnTo>
                  <a:pt x="131422" y="2600264"/>
                </a:lnTo>
                <a:lnTo>
                  <a:pt x="130248" y="2562713"/>
                </a:lnTo>
                <a:lnTo>
                  <a:pt x="133769" y="2522818"/>
                </a:lnTo>
                <a:lnTo>
                  <a:pt x="138462" y="2482923"/>
                </a:lnTo>
                <a:lnTo>
                  <a:pt x="144329" y="2443026"/>
                </a:lnTo>
                <a:lnTo>
                  <a:pt x="149023" y="2403131"/>
                </a:lnTo>
                <a:lnTo>
                  <a:pt x="151371" y="2363236"/>
                </a:lnTo>
                <a:lnTo>
                  <a:pt x="151371" y="2324513"/>
                </a:lnTo>
                <a:lnTo>
                  <a:pt x="146677" y="2288138"/>
                </a:lnTo>
                <a:lnTo>
                  <a:pt x="137289" y="2251763"/>
                </a:lnTo>
                <a:lnTo>
                  <a:pt x="123208" y="2217733"/>
                </a:lnTo>
                <a:lnTo>
                  <a:pt x="105607" y="2182531"/>
                </a:lnTo>
                <a:lnTo>
                  <a:pt x="85659" y="2147330"/>
                </a:lnTo>
                <a:lnTo>
                  <a:pt x="64538" y="2112127"/>
                </a:lnTo>
                <a:lnTo>
                  <a:pt x="44590" y="2078098"/>
                </a:lnTo>
                <a:lnTo>
                  <a:pt x="26988" y="2041723"/>
                </a:lnTo>
                <a:lnTo>
                  <a:pt x="12908" y="2006521"/>
                </a:lnTo>
                <a:lnTo>
                  <a:pt x="3521" y="1970145"/>
                </a:lnTo>
                <a:lnTo>
                  <a:pt x="0" y="1932596"/>
                </a:lnTo>
                <a:lnTo>
                  <a:pt x="3521" y="1895048"/>
                </a:lnTo>
                <a:lnTo>
                  <a:pt x="12908" y="1858672"/>
                </a:lnTo>
                <a:lnTo>
                  <a:pt x="26988" y="1823470"/>
                </a:lnTo>
                <a:lnTo>
                  <a:pt x="44590" y="1787095"/>
                </a:lnTo>
                <a:lnTo>
                  <a:pt x="64538" y="1753065"/>
                </a:lnTo>
                <a:lnTo>
                  <a:pt x="85659" y="1717864"/>
                </a:lnTo>
                <a:lnTo>
                  <a:pt x="105607" y="1682661"/>
                </a:lnTo>
                <a:lnTo>
                  <a:pt x="123208" y="1647460"/>
                </a:lnTo>
                <a:lnTo>
                  <a:pt x="137289" y="1613430"/>
                </a:lnTo>
                <a:lnTo>
                  <a:pt x="146677" y="1577054"/>
                </a:lnTo>
                <a:lnTo>
                  <a:pt x="151371" y="1540680"/>
                </a:lnTo>
                <a:lnTo>
                  <a:pt x="151371" y="1501958"/>
                </a:lnTo>
                <a:lnTo>
                  <a:pt x="149023" y="1462061"/>
                </a:lnTo>
                <a:lnTo>
                  <a:pt x="144329" y="1422166"/>
                </a:lnTo>
                <a:lnTo>
                  <a:pt x="138462" y="1382269"/>
                </a:lnTo>
                <a:lnTo>
                  <a:pt x="133769" y="1342374"/>
                </a:lnTo>
                <a:lnTo>
                  <a:pt x="130248" y="1302479"/>
                </a:lnTo>
                <a:lnTo>
                  <a:pt x="131422" y="1264930"/>
                </a:lnTo>
                <a:lnTo>
                  <a:pt x="136116" y="1228554"/>
                </a:lnTo>
                <a:lnTo>
                  <a:pt x="146677" y="1193352"/>
                </a:lnTo>
                <a:lnTo>
                  <a:pt x="161931" y="1164017"/>
                </a:lnTo>
                <a:lnTo>
                  <a:pt x="181878" y="1135856"/>
                </a:lnTo>
                <a:lnTo>
                  <a:pt x="205346" y="1111214"/>
                </a:lnTo>
                <a:lnTo>
                  <a:pt x="232334" y="1086573"/>
                </a:lnTo>
                <a:lnTo>
                  <a:pt x="260497" y="1064277"/>
                </a:lnTo>
                <a:lnTo>
                  <a:pt x="289832" y="1041982"/>
                </a:lnTo>
                <a:lnTo>
                  <a:pt x="319166" y="1019688"/>
                </a:lnTo>
                <a:lnTo>
                  <a:pt x="348502" y="997393"/>
                </a:lnTo>
                <a:lnTo>
                  <a:pt x="375490" y="973926"/>
                </a:lnTo>
                <a:lnTo>
                  <a:pt x="398960" y="946938"/>
                </a:lnTo>
                <a:lnTo>
                  <a:pt x="420079" y="921122"/>
                </a:lnTo>
                <a:lnTo>
                  <a:pt x="436507" y="891788"/>
                </a:lnTo>
                <a:lnTo>
                  <a:pt x="450588" y="860106"/>
                </a:lnTo>
                <a:lnTo>
                  <a:pt x="462322" y="826076"/>
                </a:lnTo>
                <a:lnTo>
                  <a:pt x="472883" y="790874"/>
                </a:lnTo>
                <a:lnTo>
                  <a:pt x="482271" y="755672"/>
                </a:lnTo>
                <a:lnTo>
                  <a:pt x="491658" y="719297"/>
                </a:lnTo>
                <a:lnTo>
                  <a:pt x="502219" y="685268"/>
                </a:lnTo>
                <a:lnTo>
                  <a:pt x="513952" y="651238"/>
                </a:lnTo>
                <a:lnTo>
                  <a:pt x="528034" y="619558"/>
                </a:lnTo>
                <a:lnTo>
                  <a:pt x="545635" y="591396"/>
                </a:lnTo>
                <a:lnTo>
                  <a:pt x="566755" y="565581"/>
                </a:lnTo>
                <a:lnTo>
                  <a:pt x="592570" y="544460"/>
                </a:lnTo>
                <a:lnTo>
                  <a:pt x="620733" y="526859"/>
                </a:lnTo>
                <a:lnTo>
                  <a:pt x="652413" y="512777"/>
                </a:lnTo>
                <a:lnTo>
                  <a:pt x="686443" y="501044"/>
                </a:lnTo>
                <a:lnTo>
                  <a:pt x="720472" y="490483"/>
                </a:lnTo>
                <a:lnTo>
                  <a:pt x="756848" y="481096"/>
                </a:lnTo>
                <a:lnTo>
                  <a:pt x="792049" y="471708"/>
                </a:lnTo>
                <a:lnTo>
                  <a:pt x="827252" y="461147"/>
                </a:lnTo>
                <a:lnTo>
                  <a:pt x="861280" y="449413"/>
                </a:lnTo>
                <a:lnTo>
                  <a:pt x="892962" y="435332"/>
                </a:lnTo>
                <a:lnTo>
                  <a:pt x="922297" y="418906"/>
                </a:lnTo>
                <a:lnTo>
                  <a:pt x="948112" y="397785"/>
                </a:lnTo>
                <a:lnTo>
                  <a:pt x="975101" y="374315"/>
                </a:lnTo>
                <a:lnTo>
                  <a:pt x="998569" y="347327"/>
                </a:lnTo>
                <a:lnTo>
                  <a:pt x="1020864" y="319166"/>
                </a:lnTo>
                <a:lnTo>
                  <a:pt x="1043158" y="289831"/>
                </a:lnTo>
                <a:lnTo>
                  <a:pt x="1065453" y="260495"/>
                </a:lnTo>
                <a:lnTo>
                  <a:pt x="1087747" y="232334"/>
                </a:lnTo>
                <a:lnTo>
                  <a:pt x="1112390" y="205346"/>
                </a:lnTo>
                <a:lnTo>
                  <a:pt x="1137030" y="181878"/>
                </a:lnTo>
                <a:lnTo>
                  <a:pt x="1165193" y="161930"/>
                </a:lnTo>
                <a:lnTo>
                  <a:pt x="1194528" y="146675"/>
                </a:lnTo>
                <a:lnTo>
                  <a:pt x="1229731" y="136115"/>
                </a:lnTo>
                <a:lnTo>
                  <a:pt x="1266106" y="131421"/>
                </a:lnTo>
                <a:lnTo>
                  <a:pt x="1303654" y="130247"/>
                </a:lnTo>
                <a:lnTo>
                  <a:pt x="1343549" y="133769"/>
                </a:lnTo>
                <a:lnTo>
                  <a:pt x="1383446" y="138462"/>
                </a:lnTo>
                <a:lnTo>
                  <a:pt x="1423342" y="144329"/>
                </a:lnTo>
                <a:lnTo>
                  <a:pt x="1463237" y="149023"/>
                </a:lnTo>
                <a:lnTo>
                  <a:pt x="1503133" y="151369"/>
                </a:lnTo>
                <a:lnTo>
                  <a:pt x="1541856" y="151369"/>
                </a:lnTo>
                <a:lnTo>
                  <a:pt x="1578232" y="146675"/>
                </a:lnTo>
                <a:lnTo>
                  <a:pt x="1614608" y="137288"/>
                </a:lnTo>
                <a:lnTo>
                  <a:pt x="1649810" y="123208"/>
                </a:lnTo>
                <a:lnTo>
                  <a:pt x="1685011" y="104433"/>
                </a:lnTo>
                <a:lnTo>
                  <a:pt x="1720214" y="85659"/>
                </a:lnTo>
                <a:lnTo>
                  <a:pt x="1755415" y="64537"/>
                </a:lnTo>
                <a:lnTo>
                  <a:pt x="1789445" y="44589"/>
                </a:lnTo>
                <a:lnTo>
                  <a:pt x="1825821" y="26988"/>
                </a:lnTo>
                <a:lnTo>
                  <a:pt x="1861022" y="12907"/>
                </a:lnTo>
                <a:lnTo>
                  <a:pt x="1897398" y="351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96" name="Freeform: Shape 2089">
            <a:extLst>
              <a:ext uri="{FF2B5EF4-FFF2-40B4-BE49-F238E27FC236}">
                <a16:creationId xmlns:a16="http://schemas.microsoft.com/office/drawing/2014/main" id="{9E2E6A6E-803E-4838-AD5C-113793CC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7890" y="4009102"/>
            <a:ext cx="3214111" cy="2848897"/>
          </a:xfrm>
          <a:custGeom>
            <a:avLst/>
            <a:gdLst>
              <a:gd name="connsiteX0" fmla="*/ 1835656 w 3214111"/>
              <a:gd name="connsiteY0" fmla="*/ 0 h 2848897"/>
              <a:gd name="connsiteX1" fmla="*/ 1871276 w 3214111"/>
              <a:gd name="connsiteY1" fmla="*/ 3339 h 2848897"/>
              <a:gd name="connsiteX2" fmla="*/ 1905787 w 3214111"/>
              <a:gd name="connsiteY2" fmla="*/ 12245 h 2848897"/>
              <a:gd name="connsiteX3" fmla="*/ 1939183 w 3214111"/>
              <a:gd name="connsiteY3" fmla="*/ 25604 h 2848897"/>
              <a:gd name="connsiteX4" fmla="*/ 1973690 w 3214111"/>
              <a:gd name="connsiteY4" fmla="*/ 42302 h 2848897"/>
              <a:gd name="connsiteX5" fmla="*/ 2005974 w 3214111"/>
              <a:gd name="connsiteY5" fmla="*/ 61227 h 2848897"/>
              <a:gd name="connsiteX6" fmla="*/ 2039370 w 3214111"/>
              <a:gd name="connsiteY6" fmla="*/ 81264 h 2848897"/>
              <a:gd name="connsiteX7" fmla="*/ 2072765 w 3214111"/>
              <a:gd name="connsiteY7" fmla="*/ 99075 h 2848897"/>
              <a:gd name="connsiteX8" fmla="*/ 2106161 w 3214111"/>
              <a:gd name="connsiteY8" fmla="*/ 116887 h 2848897"/>
              <a:gd name="connsiteX9" fmla="*/ 2138444 w 3214111"/>
              <a:gd name="connsiteY9" fmla="*/ 130245 h 2848897"/>
              <a:gd name="connsiteX10" fmla="*/ 2174066 w 3214111"/>
              <a:gd name="connsiteY10" fmla="*/ 139150 h 2848897"/>
              <a:gd name="connsiteX11" fmla="*/ 2208575 w 3214111"/>
              <a:gd name="connsiteY11" fmla="*/ 143604 h 2848897"/>
              <a:gd name="connsiteX12" fmla="*/ 2245310 w 3214111"/>
              <a:gd name="connsiteY12" fmla="*/ 143604 h 2848897"/>
              <a:gd name="connsiteX13" fmla="*/ 2283159 w 3214111"/>
              <a:gd name="connsiteY13" fmla="*/ 141378 h 2848897"/>
              <a:gd name="connsiteX14" fmla="*/ 2321007 w 3214111"/>
              <a:gd name="connsiteY14" fmla="*/ 136924 h 2848897"/>
              <a:gd name="connsiteX15" fmla="*/ 2358857 w 3214111"/>
              <a:gd name="connsiteY15" fmla="*/ 131359 h 2848897"/>
              <a:gd name="connsiteX16" fmla="*/ 2396705 w 3214111"/>
              <a:gd name="connsiteY16" fmla="*/ 126906 h 2848897"/>
              <a:gd name="connsiteX17" fmla="*/ 2434554 w 3214111"/>
              <a:gd name="connsiteY17" fmla="*/ 123565 h 2848897"/>
              <a:gd name="connsiteX18" fmla="*/ 2470175 w 3214111"/>
              <a:gd name="connsiteY18" fmla="*/ 124678 h 2848897"/>
              <a:gd name="connsiteX19" fmla="*/ 2504683 w 3214111"/>
              <a:gd name="connsiteY19" fmla="*/ 129132 h 2848897"/>
              <a:gd name="connsiteX20" fmla="*/ 2538079 w 3214111"/>
              <a:gd name="connsiteY20" fmla="*/ 139150 h 2848897"/>
              <a:gd name="connsiteX21" fmla="*/ 2565910 w 3214111"/>
              <a:gd name="connsiteY21" fmla="*/ 153622 h 2848897"/>
              <a:gd name="connsiteX22" fmla="*/ 2592625 w 3214111"/>
              <a:gd name="connsiteY22" fmla="*/ 172547 h 2848897"/>
              <a:gd name="connsiteX23" fmla="*/ 2616003 w 3214111"/>
              <a:gd name="connsiteY23" fmla="*/ 194811 h 2848897"/>
              <a:gd name="connsiteX24" fmla="*/ 2639380 w 3214111"/>
              <a:gd name="connsiteY24" fmla="*/ 220414 h 2848897"/>
              <a:gd name="connsiteX25" fmla="*/ 2660531 w 3214111"/>
              <a:gd name="connsiteY25" fmla="*/ 247131 h 2848897"/>
              <a:gd name="connsiteX26" fmla="*/ 2681682 w 3214111"/>
              <a:gd name="connsiteY26" fmla="*/ 274961 h 2848897"/>
              <a:gd name="connsiteX27" fmla="*/ 2702832 w 3214111"/>
              <a:gd name="connsiteY27" fmla="*/ 302791 h 2848897"/>
              <a:gd name="connsiteX28" fmla="*/ 2723982 w 3214111"/>
              <a:gd name="connsiteY28" fmla="*/ 329509 h 2848897"/>
              <a:gd name="connsiteX29" fmla="*/ 2746247 w 3214111"/>
              <a:gd name="connsiteY29" fmla="*/ 355112 h 2848897"/>
              <a:gd name="connsiteX30" fmla="*/ 2771851 w 3214111"/>
              <a:gd name="connsiteY30" fmla="*/ 377377 h 2848897"/>
              <a:gd name="connsiteX31" fmla="*/ 2796341 w 3214111"/>
              <a:gd name="connsiteY31" fmla="*/ 397415 h 2848897"/>
              <a:gd name="connsiteX32" fmla="*/ 2824171 w 3214111"/>
              <a:gd name="connsiteY32" fmla="*/ 412999 h 2848897"/>
              <a:gd name="connsiteX33" fmla="*/ 2854227 w 3214111"/>
              <a:gd name="connsiteY33" fmla="*/ 426357 h 2848897"/>
              <a:gd name="connsiteX34" fmla="*/ 2886509 w 3214111"/>
              <a:gd name="connsiteY34" fmla="*/ 437489 h 2848897"/>
              <a:gd name="connsiteX35" fmla="*/ 2919904 w 3214111"/>
              <a:gd name="connsiteY35" fmla="*/ 447507 h 2848897"/>
              <a:gd name="connsiteX36" fmla="*/ 2953300 w 3214111"/>
              <a:gd name="connsiteY36" fmla="*/ 456413 h 2848897"/>
              <a:gd name="connsiteX37" fmla="*/ 2987809 w 3214111"/>
              <a:gd name="connsiteY37" fmla="*/ 465320 h 2848897"/>
              <a:gd name="connsiteX38" fmla="*/ 3020092 w 3214111"/>
              <a:gd name="connsiteY38" fmla="*/ 475338 h 2848897"/>
              <a:gd name="connsiteX39" fmla="*/ 3052373 w 3214111"/>
              <a:gd name="connsiteY39" fmla="*/ 486470 h 2848897"/>
              <a:gd name="connsiteX40" fmla="*/ 3082430 w 3214111"/>
              <a:gd name="connsiteY40" fmla="*/ 499829 h 2848897"/>
              <a:gd name="connsiteX41" fmla="*/ 3109148 w 3214111"/>
              <a:gd name="connsiteY41" fmla="*/ 516527 h 2848897"/>
              <a:gd name="connsiteX42" fmla="*/ 3133639 w 3214111"/>
              <a:gd name="connsiteY42" fmla="*/ 536565 h 2848897"/>
              <a:gd name="connsiteX43" fmla="*/ 3153674 w 3214111"/>
              <a:gd name="connsiteY43" fmla="*/ 561055 h 2848897"/>
              <a:gd name="connsiteX44" fmla="*/ 3170373 w 3214111"/>
              <a:gd name="connsiteY44" fmla="*/ 587772 h 2848897"/>
              <a:gd name="connsiteX45" fmla="*/ 3183731 w 3214111"/>
              <a:gd name="connsiteY45" fmla="*/ 617827 h 2848897"/>
              <a:gd name="connsiteX46" fmla="*/ 3194863 w 3214111"/>
              <a:gd name="connsiteY46" fmla="*/ 650112 h 2848897"/>
              <a:gd name="connsiteX47" fmla="*/ 3204881 w 3214111"/>
              <a:gd name="connsiteY47" fmla="*/ 682393 h 2848897"/>
              <a:gd name="connsiteX48" fmla="*/ 3213788 w 3214111"/>
              <a:gd name="connsiteY48" fmla="*/ 716904 h 2848897"/>
              <a:gd name="connsiteX49" fmla="*/ 3214111 w 3214111"/>
              <a:gd name="connsiteY49" fmla="*/ 718115 h 2848897"/>
              <a:gd name="connsiteX50" fmla="*/ 3214111 w 3214111"/>
              <a:gd name="connsiteY50" fmla="*/ 2848897 h 2848897"/>
              <a:gd name="connsiteX51" fmla="*/ 426570 w 3214111"/>
              <a:gd name="connsiteY51" fmla="*/ 2848897 h 2848897"/>
              <a:gd name="connsiteX52" fmla="*/ 414108 w 3214111"/>
              <a:gd name="connsiteY52" fmla="*/ 2820857 h 2848897"/>
              <a:gd name="connsiteX53" fmla="*/ 398524 w 3214111"/>
              <a:gd name="connsiteY53" fmla="*/ 2793028 h 2848897"/>
              <a:gd name="connsiteX54" fmla="*/ 378487 w 3214111"/>
              <a:gd name="connsiteY54" fmla="*/ 2768537 h 2848897"/>
              <a:gd name="connsiteX55" fmla="*/ 356222 w 3214111"/>
              <a:gd name="connsiteY55" fmla="*/ 2742933 h 2848897"/>
              <a:gd name="connsiteX56" fmla="*/ 330619 w 3214111"/>
              <a:gd name="connsiteY56" fmla="*/ 2720669 h 2848897"/>
              <a:gd name="connsiteX57" fmla="*/ 302788 w 3214111"/>
              <a:gd name="connsiteY57" fmla="*/ 2699519 h 2848897"/>
              <a:gd name="connsiteX58" fmla="*/ 274959 w 3214111"/>
              <a:gd name="connsiteY58" fmla="*/ 2678368 h 2848897"/>
              <a:gd name="connsiteX59" fmla="*/ 247130 w 3214111"/>
              <a:gd name="connsiteY59" fmla="*/ 2657218 h 2848897"/>
              <a:gd name="connsiteX60" fmla="*/ 220413 w 3214111"/>
              <a:gd name="connsiteY60" fmla="*/ 2636065 h 2848897"/>
              <a:gd name="connsiteX61" fmla="*/ 194809 w 3214111"/>
              <a:gd name="connsiteY61" fmla="*/ 2612689 h 2848897"/>
              <a:gd name="connsiteX62" fmla="*/ 172546 w 3214111"/>
              <a:gd name="connsiteY62" fmla="*/ 2589312 h 2848897"/>
              <a:gd name="connsiteX63" fmla="*/ 153622 w 3214111"/>
              <a:gd name="connsiteY63" fmla="*/ 2562594 h 2848897"/>
              <a:gd name="connsiteX64" fmla="*/ 139150 w 3214111"/>
              <a:gd name="connsiteY64" fmla="*/ 2534764 h 2848897"/>
              <a:gd name="connsiteX65" fmla="*/ 129132 w 3214111"/>
              <a:gd name="connsiteY65" fmla="*/ 2501370 h 2848897"/>
              <a:gd name="connsiteX66" fmla="*/ 124678 w 3214111"/>
              <a:gd name="connsiteY66" fmla="*/ 2466860 h 2848897"/>
              <a:gd name="connsiteX67" fmla="*/ 123564 w 3214111"/>
              <a:gd name="connsiteY67" fmla="*/ 2431236 h 2848897"/>
              <a:gd name="connsiteX68" fmla="*/ 126904 w 3214111"/>
              <a:gd name="connsiteY68" fmla="*/ 2393388 h 2848897"/>
              <a:gd name="connsiteX69" fmla="*/ 131358 w 3214111"/>
              <a:gd name="connsiteY69" fmla="*/ 2355539 h 2848897"/>
              <a:gd name="connsiteX70" fmla="*/ 136923 w 3214111"/>
              <a:gd name="connsiteY70" fmla="*/ 2317690 h 2848897"/>
              <a:gd name="connsiteX71" fmla="*/ 141376 w 3214111"/>
              <a:gd name="connsiteY71" fmla="*/ 2279842 h 2848897"/>
              <a:gd name="connsiteX72" fmla="*/ 143604 w 3214111"/>
              <a:gd name="connsiteY72" fmla="*/ 2241992 h 2848897"/>
              <a:gd name="connsiteX73" fmla="*/ 143604 w 3214111"/>
              <a:gd name="connsiteY73" fmla="*/ 2205256 h 2848897"/>
              <a:gd name="connsiteX74" fmla="*/ 139150 w 3214111"/>
              <a:gd name="connsiteY74" fmla="*/ 2170747 h 2848897"/>
              <a:gd name="connsiteX75" fmla="*/ 130245 w 3214111"/>
              <a:gd name="connsiteY75" fmla="*/ 2136238 h 2848897"/>
              <a:gd name="connsiteX76" fmla="*/ 116886 w 3214111"/>
              <a:gd name="connsiteY76" fmla="*/ 2103954 h 2848897"/>
              <a:gd name="connsiteX77" fmla="*/ 100188 w 3214111"/>
              <a:gd name="connsiteY77" fmla="*/ 2070559 h 2848897"/>
              <a:gd name="connsiteX78" fmla="*/ 81264 w 3214111"/>
              <a:gd name="connsiteY78" fmla="*/ 2037163 h 2848897"/>
              <a:gd name="connsiteX79" fmla="*/ 61227 w 3214111"/>
              <a:gd name="connsiteY79" fmla="*/ 2003766 h 2848897"/>
              <a:gd name="connsiteX80" fmla="*/ 42303 w 3214111"/>
              <a:gd name="connsiteY80" fmla="*/ 1971483 h 2848897"/>
              <a:gd name="connsiteX81" fmla="*/ 25603 w 3214111"/>
              <a:gd name="connsiteY81" fmla="*/ 1936974 h 2848897"/>
              <a:gd name="connsiteX82" fmla="*/ 12246 w 3214111"/>
              <a:gd name="connsiteY82" fmla="*/ 1903578 h 2848897"/>
              <a:gd name="connsiteX83" fmla="*/ 3340 w 3214111"/>
              <a:gd name="connsiteY83" fmla="*/ 1869068 h 2848897"/>
              <a:gd name="connsiteX84" fmla="*/ 0 w 3214111"/>
              <a:gd name="connsiteY84" fmla="*/ 1833446 h 2848897"/>
              <a:gd name="connsiteX85" fmla="*/ 3340 w 3214111"/>
              <a:gd name="connsiteY85" fmla="*/ 1797824 h 2848897"/>
              <a:gd name="connsiteX86" fmla="*/ 12246 w 3214111"/>
              <a:gd name="connsiteY86" fmla="*/ 1763315 h 2848897"/>
              <a:gd name="connsiteX87" fmla="*/ 25603 w 3214111"/>
              <a:gd name="connsiteY87" fmla="*/ 1729918 h 2848897"/>
              <a:gd name="connsiteX88" fmla="*/ 42303 w 3214111"/>
              <a:gd name="connsiteY88" fmla="*/ 1695410 h 2848897"/>
              <a:gd name="connsiteX89" fmla="*/ 61227 w 3214111"/>
              <a:gd name="connsiteY89" fmla="*/ 1663126 h 2848897"/>
              <a:gd name="connsiteX90" fmla="*/ 81264 w 3214111"/>
              <a:gd name="connsiteY90" fmla="*/ 1629730 h 2848897"/>
              <a:gd name="connsiteX91" fmla="*/ 100188 w 3214111"/>
              <a:gd name="connsiteY91" fmla="*/ 1596334 h 2848897"/>
              <a:gd name="connsiteX92" fmla="*/ 116886 w 3214111"/>
              <a:gd name="connsiteY92" fmla="*/ 1562938 h 2848897"/>
              <a:gd name="connsiteX93" fmla="*/ 130245 w 3214111"/>
              <a:gd name="connsiteY93" fmla="*/ 1530654 h 2848897"/>
              <a:gd name="connsiteX94" fmla="*/ 139150 w 3214111"/>
              <a:gd name="connsiteY94" fmla="*/ 1496145 h 2848897"/>
              <a:gd name="connsiteX95" fmla="*/ 143604 w 3214111"/>
              <a:gd name="connsiteY95" fmla="*/ 1461636 h 2848897"/>
              <a:gd name="connsiteX96" fmla="*/ 143604 w 3214111"/>
              <a:gd name="connsiteY96" fmla="*/ 1424901 h 2848897"/>
              <a:gd name="connsiteX97" fmla="*/ 141376 w 3214111"/>
              <a:gd name="connsiteY97" fmla="*/ 1387052 h 2848897"/>
              <a:gd name="connsiteX98" fmla="*/ 136923 w 3214111"/>
              <a:gd name="connsiteY98" fmla="*/ 1349203 h 2848897"/>
              <a:gd name="connsiteX99" fmla="*/ 131358 w 3214111"/>
              <a:gd name="connsiteY99" fmla="*/ 1311353 h 2848897"/>
              <a:gd name="connsiteX100" fmla="*/ 126904 w 3214111"/>
              <a:gd name="connsiteY100" fmla="*/ 1273505 h 2848897"/>
              <a:gd name="connsiteX101" fmla="*/ 123564 w 3214111"/>
              <a:gd name="connsiteY101" fmla="*/ 1235657 h 2848897"/>
              <a:gd name="connsiteX102" fmla="*/ 124678 w 3214111"/>
              <a:gd name="connsiteY102" fmla="*/ 1200034 h 2848897"/>
              <a:gd name="connsiteX103" fmla="*/ 129132 w 3214111"/>
              <a:gd name="connsiteY103" fmla="*/ 1165525 h 2848897"/>
              <a:gd name="connsiteX104" fmla="*/ 139150 w 3214111"/>
              <a:gd name="connsiteY104" fmla="*/ 1132128 h 2848897"/>
              <a:gd name="connsiteX105" fmla="*/ 153622 w 3214111"/>
              <a:gd name="connsiteY105" fmla="*/ 1104298 h 2848897"/>
              <a:gd name="connsiteX106" fmla="*/ 172546 w 3214111"/>
              <a:gd name="connsiteY106" fmla="*/ 1077582 h 2848897"/>
              <a:gd name="connsiteX107" fmla="*/ 194809 w 3214111"/>
              <a:gd name="connsiteY107" fmla="*/ 1054204 h 2848897"/>
              <a:gd name="connsiteX108" fmla="*/ 220413 w 3214111"/>
              <a:gd name="connsiteY108" fmla="*/ 1030827 h 2848897"/>
              <a:gd name="connsiteX109" fmla="*/ 247130 w 3214111"/>
              <a:gd name="connsiteY109" fmla="*/ 1009676 h 2848897"/>
              <a:gd name="connsiteX110" fmla="*/ 274959 w 3214111"/>
              <a:gd name="connsiteY110" fmla="*/ 988524 h 2848897"/>
              <a:gd name="connsiteX111" fmla="*/ 302788 w 3214111"/>
              <a:gd name="connsiteY111" fmla="*/ 967374 h 2848897"/>
              <a:gd name="connsiteX112" fmla="*/ 330619 w 3214111"/>
              <a:gd name="connsiteY112" fmla="*/ 946223 h 2848897"/>
              <a:gd name="connsiteX113" fmla="*/ 356222 w 3214111"/>
              <a:gd name="connsiteY113" fmla="*/ 923960 h 2848897"/>
              <a:gd name="connsiteX114" fmla="*/ 378487 w 3214111"/>
              <a:gd name="connsiteY114" fmla="*/ 898356 h 2848897"/>
              <a:gd name="connsiteX115" fmla="*/ 398524 w 3214111"/>
              <a:gd name="connsiteY115" fmla="*/ 873865 h 2848897"/>
              <a:gd name="connsiteX116" fmla="*/ 414108 w 3214111"/>
              <a:gd name="connsiteY116" fmla="*/ 846035 h 2848897"/>
              <a:gd name="connsiteX117" fmla="*/ 427466 w 3214111"/>
              <a:gd name="connsiteY117" fmla="*/ 815980 h 2848897"/>
              <a:gd name="connsiteX118" fmla="*/ 438598 w 3214111"/>
              <a:gd name="connsiteY118" fmla="*/ 783695 h 2848897"/>
              <a:gd name="connsiteX119" fmla="*/ 448618 w 3214111"/>
              <a:gd name="connsiteY119" fmla="*/ 750298 h 2848897"/>
              <a:gd name="connsiteX120" fmla="*/ 457523 w 3214111"/>
              <a:gd name="connsiteY120" fmla="*/ 716904 h 2848897"/>
              <a:gd name="connsiteX121" fmla="*/ 466429 w 3214111"/>
              <a:gd name="connsiteY121" fmla="*/ 682393 h 2848897"/>
              <a:gd name="connsiteX122" fmla="*/ 476447 w 3214111"/>
              <a:gd name="connsiteY122" fmla="*/ 650112 h 2848897"/>
              <a:gd name="connsiteX123" fmla="*/ 487579 w 3214111"/>
              <a:gd name="connsiteY123" fmla="*/ 617827 h 2848897"/>
              <a:gd name="connsiteX124" fmla="*/ 500938 w 3214111"/>
              <a:gd name="connsiteY124" fmla="*/ 587772 h 2848897"/>
              <a:gd name="connsiteX125" fmla="*/ 517636 w 3214111"/>
              <a:gd name="connsiteY125" fmla="*/ 561055 h 2848897"/>
              <a:gd name="connsiteX126" fmla="*/ 537671 w 3214111"/>
              <a:gd name="connsiteY126" fmla="*/ 536565 h 2848897"/>
              <a:gd name="connsiteX127" fmla="*/ 562163 w 3214111"/>
              <a:gd name="connsiteY127" fmla="*/ 516527 h 2848897"/>
              <a:gd name="connsiteX128" fmla="*/ 588880 w 3214111"/>
              <a:gd name="connsiteY128" fmla="*/ 499829 h 2848897"/>
              <a:gd name="connsiteX129" fmla="*/ 618935 w 3214111"/>
              <a:gd name="connsiteY129" fmla="*/ 486470 h 2848897"/>
              <a:gd name="connsiteX130" fmla="*/ 651218 w 3214111"/>
              <a:gd name="connsiteY130" fmla="*/ 475338 h 2848897"/>
              <a:gd name="connsiteX131" fmla="*/ 683501 w 3214111"/>
              <a:gd name="connsiteY131" fmla="*/ 465320 h 2848897"/>
              <a:gd name="connsiteX132" fmla="*/ 718010 w 3214111"/>
              <a:gd name="connsiteY132" fmla="*/ 456413 h 2848897"/>
              <a:gd name="connsiteX133" fmla="*/ 751405 w 3214111"/>
              <a:gd name="connsiteY133" fmla="*/ 447507 h 2848897"/>
              <a:gd name="connsiteX134" fmla="*/ 784802 w 3214111"/>
              <a:gd name="connsiteY134" fmla="*/ 437489 h 2848897"/>
              <a:gd name="connsiteX135" fmla="*/ 817083 w 3214111"/>
              <a:gd name="connsiteY135" fmla="*/ 426357 h 2848897"/>
              <a:gd name="connsiteX136" fmla="*/ 847140 w 3214111"/>
              <a:gd name="connsiteY136" fmla="*/ 412999 h 2848897"/>
              <a:gd name="connsiteX137" fmla="*/ 874970 w 3214111"/>
              <a:gd name="connsiteY137" fmla="*/ 397415 h 2848897"/>
              <a:gd name="connsiteX138" fmla="*/ 899460 w 3214111"/>
              <a:gd name="connsiteY138" fmla="*/ 377377 h 2848897"/>
              <a:gd name="connsiteX139" fmla="*/ 925064 w 3214111"/>
              <a:gd name="connsiteY139" fmla="*/ 355112 h 2848897"/>
              <a:gd name="connsiteX140" fmla="*/ 947328 w 3214111"/>
              <a:gd name="connsiteY140" fmla="*/ 329509 h 2848897"/>
              <a:gd name="connsiteX141" fmla="*/ 968478 w 3214111"/>
              <a:gd name="connsiteY141" fmla="*/ 302791 h 2848897"/>
              <a:gd name="connsiteX142" fmla="*/ 989628 w 3214111"/>
              <a:gd name="connsiteY142" fmla="*/ 274961 h 2848897"/>
              <a:gd name="connsiteX143" fmla="*/ 1010780 w 3214111"/>
              <a:gd name="connsiteY143" fmla="*/ 247131 h 2848897"/>
              <a:gd name="connsiteX144" fmla="*/ 1031930 w 3214111"/>
              <a:gd name="connsiteY144" fmla="*/ 220414 h 2848897"/>
              <a:gd name="connsiteX145" fmla="*/ 1055307 w 3214111"/>
              <a:gd name="connsiteY145" fmla="*/ 194811 h 2848897"/>
              <a:gd name="connsiteX146" fmla="*/ 1078683 w 3214111"/>
              <a:gd name="connsiteY146" fmla="*/ 172547 h 2848897"/>
              <a:gd name="connsiteX147" fmla="*/ 1105401 w 3214111"/>
              <a:gd name="connsiteY147" fmla="*/ 153622 h 2848897"/>
              <a:gd name="connsiteX148" fmla="*/ 1133231 w 3214111"/>
              <a:gd name="connsiteY148" fmla="*/ 139150 h 2848897"/>
              <a:gd name="connsiteX149" fmla="*/ 1166627 w 3214111"/>
              <a:gd name="connsiteY149" fmla="*/ 129132 h 2848897"/>
              <a:gd name="connsiteX150" fmla="*/ 1201137 w 3214111"/>
              <a:gd name="connsiteY150" fmla="*/ 124678 h 2848897"/>
              <a:gd name="connsiteX151" fmla="*/ 1236757 w 3214111"/>
              <a:gd name="connsiteY151" fmla="*/ 123565 h 2848897"/>
              <a:gd name="connsiteX152" fmla="*/ 1274605 w 3214111"/>
              <a:gd name="connsiteY152" fmla="*/ 126906 h 2848897"/>
              <a:gd name="connsiteX153" fmla="*/ 1312455 w 3214111"/>
              <a:gd name="connsiteY153" fmla="*/ 131359 h 2848897"/>
              <a:gd name="connsiteX154" fmla="*/ 1350304 w 3214111"/>
              <a:gd name="connsiteY154" fmla="*/ 136924 h 2848897"/>
              <a:gd name="connsiteX155" fmla="*/ 1388152 w 3214111"/>
              <a:gd name="connsiteY155" fmla="*/ 141378 h 2848897"/>
              <a:gd name="connsiteX156" fmla="*/ 1426000 w 3214111"/>
              <a:gd name="connsiteY156" fmla="*/ 143604 h 2848897"/>
              <a:gd name="connsiteX157" fmla="*/ 1462737 w 3214111"/>
              <a:gd name="connsiteY157" fmla="*/ 143604 h 2848897"/>
              <a:gd name="connsiteX158" fmla="*/ 1497245 w 3214111"/>
              <a:gd name="connsiteY158" fmla="*/ 139150 h 2848897"/>
              <a:gd name="connsiteX159" fmla="*/ 1531755 w 3214111"/>
              <a:gd name="connsiteY159" fmla="*/ 130245 h 2848897"/>
              <a:gd name="connsiteX160" fmla="*/ 1565150 w 3214111"/>
              <a:gd name="connsiteY160" fmla="*/ 116887 h 2848897"/>
              <a:gd name="connsiteX161" fmla="*/ 1598545 w 3214111"/>
              <a:gd name="connsiteY161" fmla="*/ 99075 h 2848897"/>
              <a:gd name="connsiteX162" fmla="*/ 1631941 w 3214111"/>
              <a:gd name="connsiteY162" fmla="*/ 81264 h 2848897"/>
              <a:gd name="connsiteX163" fmla="*/ 1665337 w 3214111"/>
              <a:gd name="connsiteY163" fmla="*/ 61227 h 2848897"/>
              <a:gd name="connsiteX164" fmla="*/ 1697620 w 3214111"/>
              <a:gd name="connsiteY164" fmla="*/ 42302 h 2848897"/>
              <a:gd name="connsiteX165" fmla="*/ 1732129 w 3214111"/>
              <a:gd name="connsiteY165" fmla="*/ 25604 h 2848897"/>
              <a:gd name="connsiteX166" fmla="*/ 1765525 w 3214111"/>
              <a:gd name="connsiteY166" fmla="*/ 12245 h 2848897"/>
              <a:gd name="connsiteX167" fmla="*/ 1800034 w 3214111"/>
              <a:gd name="connsiteY167" fmla="*/ 3339 h 284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3214111" h="2848897">
                <a:moveTo>
                  <a:pt x="1835656" y="0"/>
                </a:moveTo>
                <a:lnTo>
                  <a:pt x="1871276" y="3339"/>
                </a:lnTo>
                <a:lnTo>
                  <a:pt x="1905787" y="12245"/>
                </a:lnTo>
                <a:lnTo>
                  <a:pt x="1939183" y="25604"/>
                </a:lnTo>
                <a:lnTo>
                  <a:pt x="1973690" y="42302"/>
                </a:lnTo>
                <a:lnTo>
                  <a:pt x="2005974" y="61227"/>
                </a:lnTo>
                <a:lnTo>
                  <a:pt x="2039370" y="81264"/>
                </a:lnTo>
                <a:lnTo>
                  <a:pt x="2072765" y="99075"/>
                </a:lnTo>
                <a:lnTo>
                  <a:pt x="2106161" y="116887"/>
                </a:lnTo>
                <a:lnTo>
                  <a:pt x="2138444" y="130245"/>
                </a:lnTo>
                <a:lnTo>
                  <a:pt x="2174066" y="139150"/>
                </a:lnTo>
                <a:lnTo>
                  <a:pt x="2208575" y="143604"/>
                </a:lnTo>
                <a:lnTo>
                  <a:pt x="2245310" y="143604"/>
                </a:lnTo>
                <a:lnTo>
                  <a:pt x="2283159" y="141378"/>
                </a:lnTo>
                <a:lnTo>
                  <a:pt x="2321007" y="136924"/>
                </a:lnTo>
                <a:lnTo>
                  <a:pt x="2358857" y="131359"/>
                </a:lnTo>
                <a:lnTo>
                  <a:pt x="2396705" y="126906"/>
                </a:lnTo>
                <a:lnTo>
                  <a:pt x="2434554" y="123565"/>
                </a:lnTo>
                <a:lnTo>
                  <a:pt x="2470175" y="124678"/>
                </a:lnTo>
                <a:lnTo>
                  <a:pt x="2504683" y="129132"/>
                </a:lnTo>
                <a:lnTo>
                  <a:pt x="2538079" y="139150"/>
                </a:lnTo>
                <a:lnTo>
                  <a:pt x="2565910" y="153622"/>
                </a:lnTo>
                <a:lnTo>
                  <a:pt x="2592625" y="172547"/>
                </a:lnTo>
                <a:lnTo>
                  <a:pt x="2616003" y="194811"/>
                </a:lnTo>
                <a:lnTo>
                  <a:pt x="2639380" y="220414"/>
                </a:lnTo>
                <a:lnTo>
                  <a:pt x="2660531" y="247131"/>
                </a:lnTo>
                <a:lnTo>
                  <a:pt x="2681682" y="274961"/>
                </a:lnTo>
                <a:lnTo>
                  <a:pt x="2702832" y="302791"/>
                </a:lnTo>
                <a:lnTo>
                  <a:pt x="2723982" y="329509"/>
                </a:lnTo>
                <a:lnTo>
                  <a:pt x="2746247" y="355112"/>
                </a:lnTo>
                <a:lnTo>
                  <a:pt x="2771851" y="377377"/>
                </a:lnTo>
                <a:lnTo>
                  <a:pt x="2796341" y="397415"/>
                </a:lnTo>
                <a:lnTo>
                  <a:pt x="2824171" y="412999"/>
                </a:lnTo>
                <a:lnTo>
                  <a:pt x="2854227" y="426357"/>
                </a:lnTo>
                <a:lnTo>
                  <a:pt x="2886509" y="437489"/>
                </a:lnTo>
                <a:lnTo>
                  <a:pt x="2919904" y="447507"/>
                </a:lnTo>
                <a:lnTo>
                  <a:pt x="2953300" y="456413"/>
                </a:lnTo>
                <a:lnTo>
                  <a:pt x="2987809" y="465320"/>
                </a:lnTo>
                <a:lnTo>
                  <a:pt x="3020092" y="475338"/>
                </a:lnTo>
                <a:lnTo>
                  <a:pt x="3052373" y="486470"/>
                </a:lnTo>
                <a:lnTo>
                  <a:pt x="3082430" y="499829"/>
                </a:lnTo>
                <a:lnTo>
                  <a:pt x="3109148" y="516527"/>
                </a:lnTo>
                <a:lnTo>
                  <a:pt x="3133639" y="536565"/>
                </a:lnTo>
                <a:lnTo>
                  <a:pt x="3153674" y="561055"/>
                </a:lnTo>
                <a:lnTo>
                  <a:pt x="3170373" y="587772"/>
                </a:lnTo>
                <a:lnTo>
                  <a:pt x="3183731" y="617827"/>
                </a:lnTo>
                <a:lnTo>
                  <a:pt x="3194863" y="650112"/>
                </a:lnTo>
                <a:lnTo>
                  <a:pt x="3204881" y="682393"/>
                </a:lnTo>
                <a:lnTo>
                  <a:pt x="3213788" y="716904"/>
                </a:lnTo>
                <a:lnTo>
                  <a:pt x="3214111" y="718115"/>
                </a:lnTo>
                <a:lnTo>
                  <a:pt x="3214111" y="2848897"/>
                </a:lnTo>
                <a:lnTo>
                  <a:pt x="426570" y="2848897"/>
                </a:lnTo>
                <a:lnTo>
                  <a:pt x="414108" y="2820857"/>
                </a:lnTo>
                <a:lnTo>
                  <a:pt x="398524" y="2793028"/>
                </a:lnTo>
                <a:lnTo>
                  <a:pt x="378487" y="2768537"/>
                </a:lnTo>
                <a:lnTo>
                  <a:pt x="356222" y="2742933"/>
                </a:lnTo>
                <a:lnTo>
                  <a:pt x="330619" y="2720669"/>
                </a:lnTo>
                <a:lnTo>
                  <a:pt x="302788" y="2699519"/>
                </a:lnTo>
                <a:lnTo>
                  <a:pt x="274959" y="2678368"/>
                </a:lnTo>
                <a:lnTo>
                  <a:pt x="247130" y="2657218"/>
                </a:lnTo>
                <a:lnTo>
                  <a:pt x="220413" y="2636065"/>
                </a:lnTo>
                <a:lnTo>
                  <a:pt x="194809" y="2612689"/>
                </a:lnTo>
                <a:lnTo>
                  <a:pt x="172546" y="2589312"/>
                </a:lnTo>
                <a:lnTo>
                  <a:pt x="153622" y="2562594"/>
                </a:lnTo>
                <a:lnTo>
                  <a:pt x="139150" y="2534764"/>
                </a:lnTo>
                <a:lnTo>
                  <a:pt x="129132" y="2501370"/>
                </a:lnTo>
                <a:lnTo>
                  <a:pt x="124678" y="2466860"/>
                </a:lnTo>
                <a:lnTo>
                  <a:pt x="123564" y="2431236"/>
                </a:lnTo>
                <a:lnTo>
                  <a:pt x="126904" y="2393388"/>
                </a:lnTo>
                <a:lnTo>
                  <a:pt x="131358" y="2355539"/>
                </a:lnTo>
                <a:lnTo>
                  <a:pt x="136923" y="2317690"/>
                </a:lnTo>
                <a:lnTo>
                  <a:pt x="141376" y="2279842"/>
                </a:lnTo>
                <a:lnTo>
                  <a:pt x="143604" y="2241992"/>
                </a:lnTo>
                <a:lnTo>
                  <a:pt x="143604" y="2205256"/>
                </a:lnTo>
                <a:lnTo>
                  <a:pt x="139150" y="2170747"/>
                </a:lnTo>
                <a:lnTo>
                  <a:pt x="130245" y="2136238"/>
                </a:lnTo>
                <a:lnTo>
                  <a:pt x="116886" y="2103954"/>
                </a:lnTo>
                <a:lnTo>
                  <a:pt x="100188" y="2070559"/>
                </a:lnTo>
                <a:lnTo>
                  <a:pt x="81264" y="2037163"/>
                </a:lnTo>
                <a:lnTo>
                  <a:pt x="61227" y="2003766"/>
                </a:lnTo>
                <a:lnTo>
                  <a:pt x="42303" y="1971483"/>
                </a:lnTo>
                <a:lnTo>
                  <a:pt x="25603" y="1936974"/>
                </a:lnTo>
                <a:lnTo>
                  <a:pt x="12246" y="1903578"/>
                </a:lnTo>
                <a:lnTo>
                  <a:pt x="3340" y="1869068"/>
                </a:lnTo>
                <a:lnTo>
                  <a:pt x="0" y="1833446"/>
                </a:lnTo>
                <a:lnTo>
                  <a:pt x="3340" y="1797824"/>
                </a:lnTo>
                <a:lnTo>
                  <a:pt x="12246" y="1763315"/>
                </a:lnTo>
                <a:lnTo>
                  <a:pt x="25603" y="1729918"/>
                </a:lnTo>
                <a:lnTo>
                  <a:pt x="42303" y="1695410"/>
                </a:lnTo>
                <a:lnTo>
                  <a:pt x="61227" y="1663126"/>
                </a:lnTo>
                <a:lnTo>
                  <a:pt x="81264" y="1629730"/>
                </a:lnTo>
                <a:lnTo>
                  <a:pt x="100188" y="1596334"/>
                </a:lnTo>
                <a:lnTo>
                  <a:pt x="116886" y="1562938"/>
                </a:lnTo>
                <a:lnTo>
                  <a:pt x="130245" y="1530654"/>
                </a:lnTo>
                <a:lnTo>
                  <a:pt x="139150" y="1496145"/>
                </a:lnTo>
                <a:lnTo>
                  <a:pt x="143604" y="1461636"/>
                </a:lnTo>
                <a:lnTo>
                  <a:pt x="143604" y="1424901"/>
                </a:lnTo>
                <a:lnTo>
                  <a:pt x="141376" y="1387052"/>
                </a:lnTo>
                <a:lnTo>
                  <a:pt x="136923" y="1349203"/>
                </a:lnTo>
                <a:lnTo>
                  <a:pt x="131358" y="1311353"/>
                </a:lnTo>
                <a:lnTo>
                  <a:pt x="126904" y="1273505"/>
                </a:lnTo>
                <a:lnTo>
                  <a:pt x="123564" y="1235657"/>
                </a:lnTo>
                <a:lnTo>
                  <a:pt x="124678" y="1200034"/>
                </a:lnTo>
                <a:lnTo>
                  <a:pt x="129132" y="1165525"/>
                </a:lnTo>
                <a:lnTo>
                  <a:pt x="139150" y="1132128"/>
                </a:lnTo>
                <a:lnTo>
                  <a:pt x="153622" y="1104298"/>
                </a:lnTo>
                <a:lnTo>
                  <a:pt x="172546" y="1077582"/>
                </a:lnTo>
                <a:lnTo>
                  <a:pt x="194809" y="1054204"/>
                </a:lnTo>
                <a:lnTo>
                  <a:pt x="220413" y="1030827"/>
                </a:lnTo>
                <a:lnTo>
                  <a:pt x="247130" y="1009676"/>
                </a:lnTo>
                <a:lnTo>
                  <a:pt x="274959" y="988524"/>
                </a:lnTo>
                <a:lnTo>
                  <a:pt x="302788" y="967374"/>
                </a:lnTo>
                <a:lnTo>
                  <a:pt x="330619" y="946223"/>
                </a:lnTo>
                <a:lnTo>
                  <a:pt x="356222" y="923960"/>
                </a:lnTo>
                <a:lnTo>
                  <a:pt x="378487" y="898356"/>
                </a:lnTo>
                <a:lnTo>
                  <a:pt x="398524" y="873865"/>
                </a:lnTo>
                <a:lnTo>
                  <a:pt x="414108" y="846035"/>
                </a:lnTo>
                <a:lnTo>
                  <a:pt x="427466" y="815980"/>
                </a:lnTo>
                <a:lnTo>
                  <a:pt x="438598" y="783695"/>
                </a:lnTo>
                <a:lnTo>
                  <a:pt x="448618" y="750298"/>
                </a:lnTo>
                <a:lnTo>
                  <a:pt x="457523" y="716904"/>
                </a:lnTo>
                <a:lnTo>
                  <a:pt x="466429" y="682393"/>
                </a:lnTo>
                <a:lnTo>
                  <a:pt x="476447" y="650112"/>
                </a:lnTo>
                <a:lnTo>
                  <a:pt x="487579" y="617827"/>
                </a:lnTo>
                <a:lnTo>
                  <a:pt x="500938" y="587772"/>
                </a:lnTo>
                <a:lnTo>
                  <a:pt x="517636" y="561055"/>
                </a:lnTo>
                <a:lnTo>
                  <a:pt x="537671" y="536565"/>
                </a:lnTo>
                <a:lnTo>
                  <a:pt x="562163" y="516527"/>
                </a:lnTo>
                <a:lnTo>
                  <a:pt x="588880" y="499829"/>
                </a:lnTo>
                <a:lnTo>
                  <a:pt x="618935" y="486470"/>
                </a:lnTo>
                <a:lnTo>
                  <a:pt x="651218" y="475338"/>
                </a:lnTo>
                <a:lnTo>
                  <a:pt x="683501" y="465320"/>
                </a:lnTo>
                <a:lnTo>
                  <a:pt x="718010" y="456413"/>
                </a:lnTo>
                <a:lnTo>
                  <a:pt x="751405" y="447507"/>
                </a:lnTo>
                <a:lnTo>
                  <a:pt x="784802" y="437489"/>
                </a:lnTo>
                <a:lnTo>
                  <a:pt x="817083" y="426357"/>
                </a:lnTo>
                <a:lnTo>
                  <a:pt x="847140" y="412999"/>
                </a:lnTo>
                <a:lnTo>
                  <a:pt x="874970" y="397415"/>
                </a:lnTo>
                <a:lnTo>
                  <a:pt x="899460" y="377377"/>
                </a:lnTo>
                <a:lnTo>
                  <a:pt x="925064" y="355112"/>
                </a:lnTo>
                <a:lnTo>
                  <a:pt x="947328" y="329509"/>
                </a:lnTo>
                <a:lnTo>
                  <a:pt x="968478" y="302791"/>
                </a:lnTo>
                <a:lnTo>
                  <a:pt x="989628" y="274961"/>
                </a:lnTo>
                <a:lnTo>
                  <a:pt x="1010780" y="247131"/>
                </a:lnTo>
                <a:lnTo>
                  <a:pt x="1031930" y="220414"/>
                </a:lnTo>
                <a:lnTo>
                  <a:pt x="1055307" y="194811"/>
                </a:lnTo>
                <a:lnTo>
                  <a:pt x="1078683" y="172547"/>
                </a:lnTo>
                <a:lnTo>
                  <a:pt x="1105401" y="153622"/>
                </a:lnTo>
                <a:lnTo>
                  <a:pt x="1133231" y="139150"/>
                </a:lnTo>
                <a:lnTo>
                  <a:pt x="1166627" y="129132"/>
                </a:lnTo>
                <a:lnTo>
                  <a:pt x="1201137" y="124678"/>
                </a:lnTo>
                <a:lnTo>
                  <a:pt x="1236757" y="123565"/>
                </a:lnTo>
                <a:lnTo>
                  <a:pt x="1274605" y="126906"/>
                </a:lnTo>
                <a:lnTo>
                  <a:pt x="1312455" y="131359"/>
                </a:lnTo>
                <a:lnTo>
                  <a:pt x="1350304" y="136924"/>
                </a:lnTo>
                <a:lnTo>
                  <a:pt x="1388152" y="141378"/>
                </a:lnTo>
                <a:lnTo>
                  <a:pt x="1426000" y="143604"/>
                </a:lnTo>
                <a:lnTo>
                  <a:pt x="1462737" y="143604"/>
                </a:lnTo>
                <a:lnTo>
                  <a:pt x="1497245" y="139150"/>
                </a:lnTo>
                <a:lnTo>
                  <a:pt x="1531755" y="130245"/>
                </a:lnTo>
                <a:lnTo>
                  <a:pt x="1565150" y="116887"/>
                </a:lnTo>
                <a:lnTo>
                  <a:pt x="1598545" y="99075"/>
                </a:lnTo>
                <a:lnTo>
                  <a:pt x="1631941" y="81264"/>
                </a:lnTo>
                <a:lnTo>
                  <a:pt x="1665337" y="61227"/>
                </a:lnTo>
                <a:lnTo>
                  <a:pt x="1697620" y="42302"/>
                </a:lnTo>
                <a:lnTo>
                  <a:pt x="1732129" y="25604"/>
                </a:lnTo>
                <a:lnTo>
                  <a:pt x="1765525" y="12245"/>
                </a:lnTo>
                <a:lnTo>
                  <a:pt x="1800034" y="33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4" name="Picture 6" descr="歩きスマホはなぜ危険？VRで体験しよう | メタツアーズ">
            <a:extLst>
              <a:ext uri="{FF2B5EF4-FFF2-40B4-BE49-F238E27FC236}">
                <a16:creationId xmlns:a16="http://schemas.microsoft.com/office/drawing/2014/main" id="{663DDE16-7CC1-2BD3-7FD7-21006B00F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8" r="2" b="2"/>
          <a:stretch/>
        </p:blipFill>
        <p:spPr bwMode="auto">
          <a:xfrm>
            <a:off x="9485629" y="4730263"/>
            <a:ext cx="2544764" cy="202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6077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32C1BB0-3854-1178-DE1D-F8C4C4890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813662"/>
            <a:ext cx="5614070" cy="51531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" altLang="ja-JP" u="sng" dirty="0" err="1">
                <a:highlight>
                  <a:srgbClr val="00FFFF"/>
                </a:highlight>
              </a:rPr>
              <a:t>Title:Could</a:t>
            </a:r>
            <a:r>
              <a:rPr lang="en" altLang="ja-JP" u="sng" dirty="0">
                <a:highlight>
                  <a:srgbClr val="00FFFF"/>
                </a:highlight>
              </a:rPr>
              <a:t> you live without a smartphone? | </a:t>
            </a:r>
          </a:p>
          <a:p>
            <a:pPr marL="0" indent="0">
              <a:buNone/>
            </a:pPr>
            <a:endParaRPr lang="en" altLang="ja-JP" u="sng" dirty="0">
              <a:highlight>
                <a:srgbClr val="00FFFF"/>
              </a:highlight>
            </a:endParaRPr>
          </a:p>
          <a:p>
            <a:pPr marL="0" indent="0">
              <a:buNone/>
            </a:pPr>
            <a:r>
              <a:rPr lang="en" altLang="ja-JP" u="sng" dirty="0" err="1">
                <a:highlight>
                  <a:srgbClr val="00FFFF"/>
                </a:highlight>
              </a:rPr>
              <a:t>Speaker:Anastasia</a:t>
            </a:r>
            <a:r>
              <a:rPr lang="en" altLang="ja-JP" u="sng" dirty="0">
                <a:highlight>
                  <a:srgbClr val="00FFFF"/>
                </a:highlight>
              </a:rPr>
              <a:t> </a:t>
            </a:r>
            <a:r>
              <a:rPr lang="en" altLang="ja-JP" u="sng" dirty="0" err="1">
                <a:highlight>
                  <a:srgbClr val="00FFFF"/>
                </a:highlight>
              </a:rPr>
              <a:t>Dedyukhina</a:t>
            </a:r>
            <a:r>
              <a:rPr lang="en" altLang="ja-JP" u="sng" dirty="0">
                <a:highlight>
                  <a:srgbClr val="00FFFF"/>
                </a:highlight>
              </a:rPr>
              <a:t> </a:t>
            </a:r>
          </a:p>
          <a:p>
            <a:pPr marL="0" indent="0">
              <a:buNone/>
            </a:pPr>
            <a:endParaRPr lang="en" altLang="ja-JP" u="sng" dirty="0">
              <a:highlight>
                <a:srgbClr val="00FFFF"/>
              </a:highlight>
            </a:endParaRPr>
          </a:p>
          <a:p>
            <a:pPr marL="0" indent="0">
              <a:buNone/>
            </a:pPr>
            <a:r>
              <a:rPr lang="en" altLang="ja-JP" u="sng" dirty="0" err="1">
                <a:highlight>
                  <a:srgbClr val="00FFFF"/>
                </a:highlight>
              </a:rPr>
              <a:t>URL:https</a:t>
            </a:r>
            <a:r>
              <a:rPr lang="en" altLang="ja-JP" u="sng" dirty="0">
                <a:highlight>
                  <a:srgbClr val="00FFFF"/>
                </a:highlight>
              </a:rPr>
              <a:t>://</a:t>
            </a:r>
            <a:r>
              <a:rPr lang="en" altLang="ja-JP" u="sng" dirty="0" err="1">
                <a:highlight>
                  <a:srgbClr val="00FFFF"/>
                </a:highlight>
              </a:rPr>
              <a:t>www.youtube.com</a:t>
            </a:r>
            <a:r>
              <a:rPr lang="en" altLang="ja-JP" u="sng" dirty="0">
                <a:highlight>
                  <a:srgbClr val="00FFFF"/>
                </a:highlight>
              </a:rPr>
              <a:t>/</a:t>
            </a:r>
            <a:r>
              <a:rPr lang="en" altLang="ja-JP" u="sng" dirty="0" err="1">
                <a:highlight>
                  <a:srgbClr val="00FFFF"/>
                </a:highlight>
              </a:rPr>
              <a:t>watch?v</a:t>
            </a:r>
            <a:r>
              <a:rPr lang="en" altLang="ja-JP" u="sng" dirty="0">
                <a:highlight>
                  <a:srgbClr val="00FFFF"/>
                </a:highlight>
              </a:rPr>
              <a:t>=uNQujCwCu88</a:t>
            </a:r>
            <a:endParaRPr lang="ja-JP" altLang="en-US" u="sng">
              <a:highlight>
                <a:srgbClr val="00FFFF"/>
              </a:highlight>
            </a:endParaRPr>
          </a:p>
          <a:p>
            <a:endParaRPr kumimoji="1" lang="ja-JP" altLang="en-US"/>
          </a:p>
        </p:txBody>
      </p:sp>
      <p:pic>
        <p:nvPicPr>
          <p:cNvPr id="1026" name="Picture 2" descr="Could you live without a smartphone? | Anastasia Dedyukhina | TEDxWandsworth">
            <a:extLst>
              <a:ext uri="{FF2B5EF4-FFF2-40B4-BE49-F238E27FC236}">
                <a16:creationId xmlns:a16="http://schemas.microsoft.com/office/drawing/2014/main" id="{28C65E16-CB49-819A-F847-342C9B5EB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1" r="26090" b="-2"/>
          <a:stretch/>
        </p:blipFill>
        <p:spPr bwMode="auto">
          <a:xfrm>
            <a:off x="6865748" y="580713"/>
            <a:ext cx="4644555" cy="4518229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95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コンテンツ プレースホルダー 2">
            <a:extLst>
              <a:ext uri="{FF2B5EF4-FFF2-40B4-BE49-F238E27FC236}">
                <a16:creationId xmlns:a16="http://schemas.microsoft.com/office/drawing/2014/main" id="{52D8B798-6430-5EEC-BEA3-AD7EA63F0F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8701274"/>
              </p:ext>
            </p:extLst>
          </p:nvPr>
        </p:nvGraphicFramePr>
        <p:xfrm>
          <a:off x="1251678" y="457200"/>
          <a:ext cx="10178322" cy="5996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49218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DE9F74-279A-1961-AA8B-D35CF6FE5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618" y="861238"/>
            <a:ext cx="10178322" cy="5114260"/>
          </a:xfrm>
        </p:spPr>
        <p:txBody>
          <a:bodyPr/>
          <a:lstStyle/>
          <a:p>
            <a:pPr marL="0" indent="0">
              <a:buNone/>
            </a:pPr>
            <a:r>
              <a:rPr lang="en" altLang="ja-JP" sz="3600" b="0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-webkit-standard"/>
              </a:rPr>
              <a:t>comprehension questions</a:t>
            </a:r>
          </a:p>
          <a:p>
            <a:pPr marL="0" indent="0">
              <a:buNone/>
            </a:pPr>
            <a:endParaRPr lang="en" altLang="ja-JP" dirty="0">
              <a:solidFill>
                <a:srgbClr val="000000"/>
              </a:solidFill>
              <a:latin typeface="-webkit-standard"/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rgbClr val="000000"/>
                </a:solidFill>
                <a:latin typeface="-webkit-standard"/>
              </a:rPr>
              <a:t>1.</a:t>
            </a:r>
            <a:r>
              <a:rPr lang="en" altLang="ja-JP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How many times do we check our devices daily, according to the speaker?</a:t>
            </a:r>
          </a:p>
          <a:p>
            <a:pPr marL="0" indent="0">
              <a:buNone/>
            </a:pPr>
            <a:endParaRPr kumimoji="1" lang="en" altLang="ja-JP" dirty="0">
              <a:solidFill>
                <a:srgbClr val="000000"/>
              </a:solidFill>
              <a:latin typeface="-webkit-standard"/>
            </a:endParaRPr>
          </a:p>
          <a:p>
            <a:pPr marL="0" indent="0">
              <a:buNone/>
            </a:pPr>
            <a:r>
              <a:rPr lang="en" altLang="ja-JP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2.What strategies does the speaker suggest for managing digital habits?</a:t>
            </a:r>
          </a:p>
          <a:p>
            <a:pPr marL="0" indent="0">
              <a:buNone/>
            </a:pPr>
            <a:endParaRPr kumimoji="1" lang="en" altLang="ja-JP" dirty="0">
              <a:solidFill>
                <a:srgbClr val="000000"/>
              </a:solidFill>
              <a:latin typeface="-webkit-standard"/>
            </a:endParaRPr>
          </a:p>
          <a:p>
            <a:pPr marL="0" indent="0">
              <a:buNone/>
            </a:pPr>
            <a:r>
              <a:rPr lang="en" altLang="ja-JP" dirty="0">
                <a:solidFill>
                  <a:srgbClr val="000000"/>
                </a:solidFill>
                <a:latin typeface="-webkit-standard"/>
              </a:rPr>
              <a:t>3.</a:t>
            </a:r>
            <a:r>
              <a:rPr lang="en" altLang="ja-JP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According to the speaker, how does multitasking affect our productivity and brain function?</a:t>
            </a:r>
          </a:p>
          <a:p>
            <a:pPr marL="0" indent="0">
              <a:buNone/>
            </a:pPr>
            <a:endParaRPr lang="en" altLang="ja-JP" dirty="0">
              <a:solidFill>
                <a:srgbClr val="000000"/>
              </a:solidFill>
              <a:latin typeface="-webkit-standard"/>
            </a:endParaRPr>
          </a:p>
          <a:p>
            <a:pPr marL="0" indent="0">
              <a:buNone/>
            </a:pPr>
            <a:r>
              <a:rPr lang="en" altLang="ja-JP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4.What effect does keeping a smartphone near the bed have, according to the speaker?</a:t>
            </a:r>
          </a:p>
          <a:p>
            <a:pPr marL="0" indent="0">
              <a:buNone/>
            </a:pPr>
            <a:endParaRPr kumimoji="1" lang="en" altLang="ja-JP" dirty="0">
              <a:solidFill>
                <a:srgbClr val="000000"/>
              </a:solidFill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683331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CA77D789-9DE0-43A3-B196-F13CFECFA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F9BC648B-BC3C-4674-B1FD-2F9F1C6D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7CCE3F9-45E0-5AFD-8ED6-C202A5E26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89" y="1244011"/>
            <a:ext cx="6015897" cy="3593591"/>
          </a:xfrm>
        </p:spPr>
        <p:txBody>
          <a:bodyPr>
            <a:normAutofit/>
          </a:bodyPr>
          <a:lstStyle/>
          <a:p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sz="4400" dirty="0">
                <a:solidFill>
                  <a:schemeClr val="bg1">
                    <a:lumMod val="65000"/>
                  </a:schemeClr>
                </a:solidFill>
              </a:rPr>
              <a:t>Let's move on to Discussion Questions</a:t>
            </a:r>
            <a:r>
              <a:rPr lang="ja-JP" altLang="en-US" sz="4400">
                <a:solidFill>
                  <a:schemeClr val="bg1">
                    <a:lumMod val="65000"/>
                  </a:schemeClr>
                </a:solidFill>
              </a:rPr>
              <a:t>　</a:t>
            </a:r>
            <a:endParaRPr lang="en-US" altLang="ja-JP" sz="4400" dirty="0">
              <a:solidFill>
                <a:schemeClr val="bg1">
                  <a:lumMod val="65000"/>
                </a:schemeClr>
              </a:solidFill>
            </a:endParaRPr>
          </a:p>
          <a:p>
            <a:endParaRPr kumimoji="1" lang="ja-JP" altLang="en-US"/>
          </a:p>
        </p:txBody>
      </p:sp>
      <p:pic>
        <p:nvPicPr>
          <p:cNvPr id="5122" name="Picture 2" descr="ディスカッションのシルエット | 無料のAi・PNG白黒シルエットイラスト">
            <a:extLst>
              <a:ext uri="{FF2B5EF4-FFF2-40B4-BE49-F238E27FC236}">
                <a16:creationId xmlns:a16="http://schemas.microsoft.com/office/drawing/2014/main" id="{5E976708-F27A-12AB-3F02-57FD09CC6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6" r="14761"/>
          <a:stretch/>
        </p:blipFill>
        <p:spPr bwMode="auto">
          <a:xfrm>
            <a:off x="7389812" y="10"/>
            <a:ext cx="4802188" cy="6857990"/>
          </a:xfrm>
          <a:custGeom>
            <a:avLst/>
            <a:gdLst/>
            <a:ahLst/>
            <a:cxnLst/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184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" name="Rectangle 4125">
            <a:extLst>
              <a:ext uri="{FF2B5EF4-FFF2-40B4-BE49-F238E27FC236}">
                <a16:creationId xmlns:a16="http://schemas.microsoft.com/office/drawing/2014/main" id="{5356B7AC-8991-4B6B-92E2-9EBB80DBB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2" name="Picture 6" descr="目覚まし時計のおすすめ">
            <a:extLst>
              <a:ext uri="{FF2B5EF4-FFF2-40B4-BE49-F238E27FC236}">
                <a16:creationId xmlns:a16="http://schemas.microsoft.com/office/drawing/2014/main" id="{E5A18334-A7FF-1B38-8B9D-287D69A2E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8" r="16424" b="-2"/>
          <a:stretch/>
        </p:blipFill>
        <p:spPr bwMode="auto">
          <a:xfrm>
            <a:off x="20" y="-1"/>
            <a:ext cx="406425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グラフィカル ユーザー インターフェイス, アプリケーショ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724954A-77AF-01FB-4E61-38E6A69DD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8" b="5469"/>
          <a:stretch/>
        </p:blipFill>
        <p:spPr bwMode="auto">
          <a:xfrm>
            <a:off x="4064279" y="10"/>
            <a:ext cx="3906925" cy="6857990"/>
          </a:xfrm>
          <a:custGeom>
            <a:avLst/>
            <a:gdLst/>
            <a:ahLst/>
            <a:cxnLst/>
            <a:rect l="l" t="t" r="r" b="b"/>
            <a:pathLst>
              <a:path w="3906925" h="6858000">
                <a:moveTo>
                  <a:pt x="0" y="0"/>
                </a:moveTo>
                <a:lnTo>
                  <a:pt x="3727537" y="0"/>
                </a:lnTo>
                <a:lnTo>
                  <a:pt x="3732300" y="66675"/>
                </a:lnTo>
                <a:lnTo>
                  <a:pt x="3740237" y="122237"/>
                </a:lnTo>
                <a:lnTo>
                  <a:pt x="3749762" y="174625"/>
                </a:lnTo>
                <a:lnTo>
                  <a:pt x="3765637" y="217487"/>
                </a:lnTo>
                <a:lnTo>
                  <a:pt x="3781512" y="260350"/>
                </a:lnTo>
                <a:lnTo>
                  <a:pt x="3800562" y="296862"/>
                </a:lnTo>
                <a:lnTo>
                  <a:pt x="3819612" y="334962"/>
                </a:lnTo>
                <a:lnTo>
                  <a:pt x="3837075" y="369887"/>
                </a:lnTo>
                <a:lnTo>
                  <a:pt x="3854537" y="409575"/>
                </a:lnTo>
                <a:lnTo>
                  <a:pt x="3870412" y="450850"/>
                </a:lnTo>
                <a:lnTo>
                  <a:pt x="3884700" y="496887"/>
                </a:lnTo>
                <a:lnTo>
                  <a:pt x="3895812" y="546100"/>
                </a:lnTo>
                <a:lnTo>
                  <a:pt x="3903750" y="606425"/>
                </a:lnTo>
                <a:lnTo>
                  <a:pt x="3906925" y="673100"/>
                </a:lnTo>
                <a:lnTo>
                  <a:pt x="3903750" y="744537"/>
                </a:lnTo>
                <a:lnTo>
                  <a:pt x="3895812" y="801687"/>
                </a:lnTo>
                <a:lnTo>
                  <a:pt x="3884700" y="854075"/>
                </a:lnTo>
                <a:lnTo>
                  <a:pt x="3870412" y="901700"/>
                </a:lnTo>
                <a:lnTo>
                  <a:pt x="3854537" y="942975"/>
                </a:lnTo>
                <a:lnTo>
                  <a:pt x="3835487" y="981075"/>
                </a:lnTo>
                <a:lnTo>
                  <a:pt x="3816437" y="1017587"/>
                </a:lnTo>
                <a:lnTo>
                  <a:pt x="3797387" y="1055687"/>
                </a:lnTo>
                <a:lnTo>
                  <a:pt x="3779925" y="1095375"/>
                </a:lnTo>
                <a:lnTo>
                  <a:pt x="3762462" y="1136650"/>
                </a:lnTo>
                <a:lnTo>
                  <a:pt x="3748175" y="1182687"/>
                </a:lnTo>
                <a:lnTo>
                  <a:pt x="3738650" y="1235075"/>
                </a:lnTo>
                <a:lnTo>
                  <a:pt x="3729125" y="1295400"/>
                </a:lnTo>
                <a:lnTo>
                  <a:pt x="3727537" y="1363662"/>
                </a:lnTo>
                <a:lnTo>
                  <a:pt x="3729125" y="1431925"/>
                </a:lnTo>
                <a:lnTo>
                  <a:pt x="3738650" y="1492250"/>
                </a:lnTo>
                <a:lnTo>
                  <a:pt x="3748175" y="1544637"/>
                </a:lnTo>
                <a:lnTo>
                  <a:pt x="3762462" y="1589087"/>
                </a:lnTo>
                <a:lnTo>
                  <a:pt x="3779925" y="1631950"/>
                </a:lnTo>
                <a:lnTo>
                  <a:pt x="3797387" y="1671637"/>
                </a:lnTo>
                <a:lnTo>
                  <a:pt x="3816437" y="1708150"/>
                </a:lnTo>
                <a:lnTo>
                  <a:pt x="3835487" y="1743075"/>
                </a:lnTo>
                <a:lnTo>
                  <a:pt x="3854537" y="1782762"/>
                </a:lnTo>
                <a:lnTo>
                  <a:pt x="3870412" y="1824037"/>
                </a:lnTo>
                <a:lnTo>
                  <a:pt x="3884700" y="1870075"/>
                </a:lnTo>
                <a:lnTo>
                  <a:pt x="3895812" y="1922462"/>
                </a:lnTo>
                <a:lnTo>
                  <a:pt x="3903750" y="1982787"/>
                </a:lnTo>
                <a:lnTo>
                  <a:pt x="3906925" y="2051050"/>
                </a:lnTo>
                <a:lnTo>
                  <a:pt x="3903750" y="2119312"/>
                </a:lnTo>
                <a:lnTo>
                  <a:pt x="3895812" y="2179637"/>
                </a:lnTo>
                <a:lnTo>
                  <a:pt x="3884700" y="2232025"/>
                </a:lnTo>
                <a:lnTo>
                  <a:pt x="3870412" y="2278062"/>
                </a:lnTo>
                <a:lnTo>
                  <a:pt x="3854537" y="2319337"/>
                </a:lnTo>
                <a:lnTo>
                  <a:pt x="3835487" y="2359025"/>
                </a:lnTo>
                <a:lnTo>
                  <a:pt x="3816437" y="2395537"/>
                </a:lnTo>
                <a:lnTo>
                  <a:pt x="3797387" y="2433637"/>
                </a:lnTo>
                <a:lnTo>
                  <a:pt x="3779925" y="2471737"/>
                </a:lnTo>
                <a:lnTo>
                  <a:pt x="3762462" y="2513012"/>
                </a:lnTo>
                <a:lnTo>
                  <a:pt x="3748175" y="2560637"/>
                </a:lnTo>
                <a:lnTo>
                  <a:pt x="3738650" y="2613025"/>
                </a:lnTo>
                <a:lnTo>
                  <a:pt x="3729125" y="2671762"/>
                </a:lnTo>
                <a:lnTo>
                  <a:pt x="3727537" y="2741612"/>
                </a:lnTo>
                <a:lnTo>
                  <a:pt x="3729125" y="2809875"/>
                </a:lnTo>
                <a:lnTo>
                  <a:pt x="3738650" y="2868612"/>
                </a:lnTo>
                <a:lnTo>
                  <a:pt x="3748175" y="2922587"/>
                </a:lnTo>
                <a:lnTo>
                  <a:pt x="3762462" y="2967037"/>
                </a:lnTo>
                <a:lnTo>
                  <a:pt x="3779925" y="3009900"/>
                </a:lnTo>
                <a:lnTo>
                  <a:pt x="3797387" y="3046412"/>
                </a:lnTo>
                <a:lnTo>
                  <a:pt x="3816437" y="3084512"/>
                </a:lnTo>
                <a:lnTo>
                  <a:pt x="3835487" y="3121025"/>
                </a:lnTo>
                <a:lnTo>
                  <a:pt x="3854537" y="3160712"/>
                </a:lnTo>
                <a:lnTo>
                  <a:pt x="3870412" y="3201987"/>
                </a:lnTo>
                <a:lnTo>
                  <a:pt x="3884700" y="3248025"/>
                </a:lnTo>
                <a:lnTo>
                  <a:pt x="3895812" y="3300412"/>
                </a:lnTo>
                <a:lnTo>
                  <a:pt x="3903750" y="3360737"/>
                </a:lnTo>
                <a:lnTo>
                  <a:pt x="3906925" y="3427412"/>
                </a:lnTo>
                <a:lnTo>
                  <a:pt x="3903750" y="3497262"/>
                </a:lnTo>
                <a:lnTo>
                  <a:pt x="3895812" y="3557587"/>
                </a:lnTo>
                <a:lnTo>
                  <a:pt x="3884700" y="3609975"/>
                </a:lnTo>
                <a:lnTo>
                  <a:pt x="3870412" y="3656012"/>
                </a:lnTo>
                <a:lnTo>
                  <a:pt x="3854537" y="3697287"/>
                </a:lnTo>
                <a:lnTo>
                  <a:pt x="3835487" y="3736975"/>
                </a:lnTo>
                <a:lnTo>
                  <a:pt x="3797387" y="3811587"/>
                </a:lnTo>
                <a:lnTo>
                  <a:pt x="3779925" y="3848100"/>
                </a:lnTo>
                <a:lnTo>
                  <a:pt x="3762462" y="3890962"/>
                </a:lnTo>
                <a:lnTo>
                  <a:pt x="3748175" y="3935412"/>
                </a:lnTo>
                <a:lnTo>
                  <a:pt x="3738650" y="3987800"/>
                </a:lnTo>
                <a:lnTo>
                  <a:pt x="3729125" y="4048125"/>
                </a:lnTo>
                <a:lnTo>
                  <a:pt x="3727537" y="4116387"/>
                </a:lnTo>
                <a:lnTo>
                  <a:pt x="3729125" y="4186237"/>
                </a:lnTo>
                <a:lnTo>
                  <a:pt x="3738650" y="4244975"/>
                </a:lnTo>
                <a:lnTo>
                  <a:pt x="3748175" y="4297362"/>
                </a:lnTo>
                <a:lnTo>
                  <a:pt x="3762462" y="4343400"/>
                </a:lnTo>
                <a:lnTo>
                  <a:pt x="3779925" y="4386262"/>
                </a:lnTo>
                <a:lnTo>
                  <a:pt x="3797387" y="4424362"/>
                </a:lnTo>
                <a:lnTo>
                  <a:pt x="3835487" y="4498975"/>
                </a:lnTo>
                <a:lnTo>
                  <a:pt x="3854537" y="4537075"/>
                </a:lnTo>
                <a:lnTo>
                  <a:pt x="3870412" y="4579937"/>
                </a:lnTo>
                <a:lnTo>
                  <a:pt x="3884700" y="4625975"/>
                </a:lnTo>
                <a:lnTo>
                  <a:pt x="3895812" y="4678362"/>
                </a:lnTo>
                <a:lnTo>
                  <a:pt x="3903750" y="4738687"/>
                </a:lnTo>
                <a:lnTo>
                  <a:pt x="3906925" y="4806950"/>
                </a:lnTo>
                <a:lnTo>
                  <a:pt x="3903750" y="4875212"/>
                </a:lnTo>
                <a:lnTo>
                  <a:pt x="3895812" y="4935537"/>
                </a:lnTo>
                <a:lnTo>
                  <a:pt x="3884700" y="4987925"/>
                </a:lnTo>
                <a:lnTo>
                  <a:pt x="3870412" y="5033962"/>
                </a:lnTo>
                <a:lnTo>
                  <a:pt x="3854537" y="5075237"/>
                </a:lnTo>
                <a:lnTo>
                  <a:pt x="3835487" y="5114925"/>
                </a:lnTo>
                <a:lnTo>
                  <a:pt x="3816437" y="5149850"/>
                </a:lnTo>
                <a:lnTo>
                  <a:pt x="3797387" y="5186362"/>
                </a:lnTo>
                <a:lnTo>
                  <a:pt x="3779925" y="5226050"/>
                </a:lnTo>
                <a:lnTo>
                  <a:pt x="3762462" y="5268912"/>
                </a:lnTo>
                <a:lnTo>
                  <a:pt x="3748175" y="5313362"/>
                </a:lnTo>
                <a:lnTo>
                  <a:pt x="3738650" y="5365750"/>
                </a:lnTo>
                <a:lnTo>
                  <a:pt x="3729125" y="5426075"/>
                </a:lnTo>
                <a:lnTo>
                  <a:pt x="3727537" y="5494337"/>
                </a:lnTo>
                <a:lnTo>
                  <a:pt x="3729125" y="5562600"/>
                </a:lnTo>
                <a:lnTo>
                  <a:pt x="3738650" y="5622925"/>
                </a:lnTo>
                <a:lnTo>
                  <a:pt x="3748175" y="5675312"/>
                </a:lnTo>
                <a:lnTo>
                  <a:pt x="3762462" y="5721350"/>
                </a:lnTo>
                <a:lnTo>
                  <a:pt x="3779925" y="5762625"/>
                </a:lnTo>
                <a:lnTo>
                  <a:pt x="3797387" y="5802312"/>
                </a:lnTo>
                <a:lnTo>
                  <a:pt x="3816437" y="5840412"/>
                </a:lnTo>
                <a:lnTo>
                  <a:pt x="3835487" y="5876925"/>
                </a:lnTo>
                <a:lnTo>
                  <a:pt x="3854537" y="5915025"/>
                </a:lnTo>
                <a:lnTo>
                  <a:pt x="3870412" y="5956300"/>
                </a:lnTo>
                <a:lnTo>
                  <a:pt x="3884700" y="6003925"/>
                </a:lnTo>
                <a:lnTo>
                  <a:pt x="3895812" y="6056312"/>
                </a:lnTo>
                <a:lnTo>
                  <a:pt x="3903750" y="6113462"/>
                </a:lnTo>
                <a:lnTo>
                  <a:pt x="3906925" y="6183312"/>
                </a:lnTo>
                <a:lnTo>
                  <a:pt x="3903750" y="6251575"/>
                </a:lnTo>
                <a:lnTo>
                  <a:pt x="3895812" y="6311900"/>
                </a:lnTo>
                <a:lnTo>
                  <a:pt x="3884700" y="6361112"/>
                </a:lnTo>
                <a:lnTo>
                  <a:pt x="3870412" y="6407150"/>
                </a:lnTo>
                <a:lnTo>
                  <a:pt x="3854537" y="6448425"/>
                </a:lnTo>
                <a:lnTo>
                  <a:pt x="3837075" y="6488112"/>
                </a:lnTo>
                <a:lnTo>
                  <a:pt x="3819612" y="6523037"/>
                </a:lnTo>
                <a:lnTo>
                  <a:pt x="3800562" y="6561137"/>
                </a:lnTo>
                <a:lnTo>
                  <a:pt x="3781512" y="6597650"/>
                </a:lnTo>
                <a:lnTo>
                  <a:pt x="3765637" y="6640512"/>
                </a:lnTo>
                <a:lnTo>
                  <a:pt x="3749762" y="6683375"/>
                </a:lnTo>
                <a:lnTo>
                  <a:pt x="3740237" y="6735762"/>
                </a:lnTo>
                <a:lnTo>
                  <a:pt x="3732300" y="6791325"/>
                </a:lnTo>
                <a:lnTo>
                  <a:pt x="372753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4128" name="Freeform: Shape 4127">
            <a:extLst>
              <a:ext uri="{FF2B5EF4-FFF2-40B4-BE49-F238E27FC236}">
                <a16:creationId xmlns:a16="http://schemas.microsoft.com/office/drawing/2014/main" id="{F7CC7D8E-EFA5-4077-A4F3-6CA7CE124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04502" y="0"/>
            <a:ext cx="4287499" cy="6858000"/>
          </a:xfrm>
          <a:custGeom>
            <a:avLst/>
            <a:gdLst>
              <a:gd name="connsiteX0" fmla="*/ 0 w 4287499"/>
              <a:gd name="connsiteY0" fmla="*/ 0 h 6858000"/>
              <a:gd name="connsiteX1" fmla="*/ 4287499 w 4287499"/>
              <a:gd name="connsiteY1" fmla="*/ 0 h 6858000"/>
              <a:gd name="connsiteX2" fmla="*/ 4287499 w 4287499"/>
              <a:gd name="connsiteY2" fmla="*/ 6858000 h 6858000"/>
              <a:gd name="connsiteX3" fmla="*/ 0 w 4287499"/>
              <a:gd name="connsiteY3" fmla="*/ 6858000 h 6858000"/>
              <a:gd name="connsiteX4" fmla="*/ 4763 w 4287499"/>
              <a:gd name="connsiteY4" fmla="*/ 6791325 h 6858000"/>
              <a:gd name="connsiteX5" fmla="*/ 12700 w 4287499"/>
              <a:gd name="connsiteY5" fmla="*/ 6735762 h 6858000"/>
              <a:gd name="connsiteX6" fmla="*/ 22225 w 4287499"/>
              <a:gd name="connsiteY6" fmla="*/ 6683375 h 6858000"/>
              <a:gd name="connsiteX7" fmla="*/ 38100 w 4287499"/>
              <a:gd name="connsiteY7" fmla="*/ 6640512 h 6858000"/>
              <a:gd name="connsiteX8" fmla="*/ 53975 w 4287499"/>
              <a:gd name="connsiteY8" fmla="*/ 6597650 h 6858000"/>
              <a:gd name="connsiteX9" fmla="*/ 73025 w 4287499"/>
              <a:gd name="connsiteY9" fmla="*/ 6561137 h 6858000"/>
              <a:gd name="connsiteX10" fmla="*/ 92075 w 4287499"/>
              <a:gd name="connsiteY10" fmla="*/ 6523037 h 6858000"/>
              <a:gd name="connsiteX11" fmla="*/ 109538 w 4287499"/>
              <a:gd name="connsiteY11" fmla="*/ 6488112 h 6858000"/>
              <a:gd name="connsiteX12" fmla="*/ 127000 w 4287499"/>
              <a:gd name="connsiteY12" fmla="*/ 6448425 h 6858000"/>
              <a:gd name="connsiteX13" fmla="*/ 142875 w 4287499"/>
              <a:gd name="connsiteY13" fmla="*/ 6407150 h 6858000"/>
              <a:gd name="connsiteX14" fmla="*/ 157163 w 4287499"/>
              <a:gd name="connsiteY14" fmla="*/ 6361112 h 6858000"/>
              <a:gd name="connsiteX15" fmla="*/ 168275 w 4287499"/>
              <a:gd name="connsiteY15" fmla="*/ 6311900 h 6858000"/>
              <a:gd name="connsiteX16" fmla="*/ 176213 w 4287499"/>
              <a:gd name="connsiteY16" fmla="*/ 6251575 h 6858000"/>
              <a:gd name="connsiteX17" fmla="*/ 179388 w 4287499"/>
              <a:gd name="connsiteY17" fmla="*/ 6183312 h 6858000"/>
              <a:gd name="connsiteX18" fmla="*/ 176213 w 4287499"/>
              <a:gd name="connsiteY18" fmla="*/ 6113462 h 6858000"/>
              <a:gd name="connsiteX19" fmla="*/ 168275 w 4287499"/>
              <a:gd name="connsiteY19" fmla="*/ 6056312 h 6858000"/>
              <a:gd name="connsiteX20" fmla="*/ 157163 w 4287499"/>
              <a:gd name="connsiteY20" fmla="*/ 6003925 h 6858000"/>
              <a:gd name="connsiteX21" fmla="*/ 142875 w 4287499"/>
              <a:gd name="connsiteY21" fmla="*/ 5956300 h 6858000"/>
              <a:gd name="connsiteX22" fmla="*/ 127000 w 4287499"/>
              <a:gd name="connsiteY22" fmla="*/ 5915025 h 6858000"/>
              <a:gd name="connsiteX23" fmla="*/ 107950 w 4287499"/>
              <a:gd name="connsiteY23" fmla="*/ 5876925 h 6858000"/>
              <a:gd name="connsiteX24" fmla="*/ 88900 w 4287499"/>
              <a:gd name="connsiteY24" fmla="*/ 5840412 h 6858000"/>
              <a:gd name="connsiteX25" fmla="*/ 69850 w 4287499"/>
              <a:gd name="connsiteY25" fmla="*/ 5802312 h 6858000"/>
              <a:gd name="connsiteX26" fmla="*/ 52388 w 4287499"/>
              <a:gd name="connsiteY26" fmla="*/ 5762625 h 6858000"/>
              <a:gd name="connsiteX27" fmla="*/ 34925 w 4287499"/>
              <a:gd name="connsiteY27" fmla="*/ 5721350 h 6858000"/>
              <a:gd name="connsiteX28" fmla="*/ 20638 w 4287499"/>
              <a:gd name="connsiteY28" fmla="*/ 5675312 h 6858000"/>
              <a:gd name="connsiteX29" fmla="*/ 11113 w 4287499"/>
              <a:gd name="connsiteY29" fmla="*/ 5622925 h 6858000"/>
              <a:gd name="connsiteX30" fmla="*/ 1588 w 4287499"/>
              <a:gd name="connsiteY30" fmla="*/ 5562600 h 6858000"/>
              <a:gd name="connsiteX31" fmla="*/ 0 w 4287499"/>
              <a:gd name="connsiteY31" fmla="*/ 5494337 h 6858000"/>
              <a:gd name="connsiteX32" fmla="*/ 1588 w 4287499"/>
              <a:gd name="connsiteY32" fmla="*/ 5426075 h 6858000"/>
              <a:gd name="connsiteX33" fmla="*/ 11113 w 4287499"/>
              <a:gd name="connsiteY33" fmla="*/ 5365750 h 6858000"/>
              <a:gd name="connsiteX34" fmla="*/ 20638 w 4287499"/>
              <a:gd name="connsiteY34" fmla="*/ 5313362 h 6858000"/>
              <a:gd name="connsiteX35" fmla="*/ 34925 w 4287499"/>
              <a:gd name="connsiteY35" fmla="*/ 5268912 h 6858000"/>
              <a:gd name="connsiteX36" fmla="*/ 52388 w 4287499"/>
              <a:gd name="connsiteY36" fmla="*/ 5226050 h 6858000"/>
              <a:gd name="connsiteX37" fmla="*/ 69850 w 4287499"/>
              <a:gd name="connsiteY37" fmla="*/ 5186362 h 6858000"/>
              <a:gd name="connsiteX38" fmla="*/ 88900 w 4287499"/>
              <a:gd name="connsiteY38" fmla="*/ 5149850 h 6858000"/>
              <a:gd name="connsiteX39" fmla="*/ 107950 w 4287499"/>
              <a:gd name="connsiteY39" fmla="*/ 5114925 h 6858000"/>
              <a:gd name="connsiteX40" fmla="*/ 127000 w 4287499"/>
              <a:gd name="connsiteY40" fmla="*/ 5075237 h 6858000"/>
              <a:gd name="connsiteX41" fmla="*/ 142875 w 4287499"/>
              <a:gd name="connsiteY41" fmla="*/ 5033962 h 6858000"/>
              <a:gd name="connsiteX42" fmla="*/ 157163 w 4287499"/>
              <a:gd name="connsiteY42" fmla="*/ 4987925 h 6858000"/>
              <a:gd name="connsiteX43" fmla="*/ 168275 w 4287499"/>
              <a:gd name="connsiteY43" fmla="*/ 4935537 h 6858000"/>
              <a:gd name="connsiteX44" fmla="*/ 176213 w 4287499"/>
              <a:gd name="connsiteY44" fmla="*/ 4875212 h 6858000"/>
              <a:gd name="connsiteX45" fmla="*/ 179388 w 4287499"/>
              <a:gd name="connsiteY45" fmla="*/ 4806950 h 6858000"/>
              <a:gd name="connsiteX46" fmla="*/ 176213 w 4287499"/>
              <a:gd name="connsiteY46" fmla="*/ 4738687 h 6858000"/>
              <a:gd name="connsiteX47" fmla="*/ 168275 w 4287499"/>
              <a:gd name="connsiteY47" fmla="*/ 4678362 h 6858000"/>
              <a:gd name="connsiteX48" fmla="*/ 157163 w 4287499"/>
              <a:gd name="connsiteY48" fmla="*/ 4625975 h 6858000"/>
              <a:gd name="connsiteX49" fmla="*/ 142875 w 4287499"/>
              <a:gd name="connsiteY49" fmla="*/ 4579937 h 6858000"/>
              <a:gd name="connsiteX50" fmla="*/ 127000 w 4287499"/>
              <a:gd name="connsiteY50" fmla="*/ 4537075 h 6858000"/>
              <a:gd name="connsiteX51" fmla="*/ 107950 w 4287499"/>
              <a:gd name="connsiteY51" fmla="*/ 4498975 h 6858000"/>
              <a:gd name="connsiteX52" fmla="*/ 69850 w 4287499"/>
              <a:gd name="connsiteY52" fmla="*/ 4424362 h 6858000"/>
              <a:gd name="connsiteX53" fmla="*/ 52388 w 4287499"/>
              <a:gd name="connsiteY53" fmla="*/ 4386262 h 6858000"/>
              <a:gd name="connsiteX54" fmla="*/ 34925 w 4287499"/>
              <a:gd name="connsiteY54" fmla="*/ 4343400 h 6858000"/>
              <a:gd name="connsiteX55" fmla="*/ 20638 w 4287499"/>
              <a:gd name="connsiteY55" fmla="*/ 4297362 h 6858000"/>
              <a:gd name="connsiteX56" fmla="*/ 11113 w 4287499"/>
              <a:gd name="connsiteY56" fmla="*/ 4244975 h 6858000"/>
              <a:gd name="connsiteX57" fmla="*/ 1588 w 4287499"/>
              <a:gd name="connsiteY57" fmla="*/ 4186237 h 6858000"/>
              <a:gd name="connsiteX58" fmla="*/ 0 w 4287499"/>
              <a:gd name="connsiteY58" fmla="*/ 4116387 h 6858000"/>
              <a:gd name="connsiteX59" fmla="*/ 1588 w 4287499"/>
              <a:gd name="connsiteY59" fmla="*/ 4048125 h 6858000"/>
              <a:gd name="connsiteX60" fmla="*/ 11113 w 4287499"/>
              <a:gd name="connsiteY60" fmla="*/ 3987800 h 6858000"/>
              <a:gd name="connsiteX61" fmla="*/ 20638 w 4287499"/>
              <a:gd name="connsiteY61" fmla="*/ 3935412 h 6858000"/>
              <a:gd name="connsiteX62" fmla="*/ 34925 w 4287499"/>
              <a:gd name="connsiteY62" fmla="*/ 3890962 h 6858000"/>
              <a:gd name="connsiteX63" fmla="*/ 52388 w 4287499"/>
              <a:gd name="connsiteY63" fmla="*/ 3848100 h 6858000"/>
              <a:gd name="connsiteX64" fmla="*/ 69850 w 4287499"/>
              <a:gd name="connsiteY64" fmla="*/ 3811587 h 6858000"/>
              <a:gd name="connsiteX65" fmla="*/ 107950 w 4287499"/>
              <a:gd name="connsiteY65" fmla="*/ 3736975 h 6858000"/>
              <a:gd name="connsiteX66" fmla="*/ 127000 w 4287499"/>
              <a:gd name="connsiteY66" fmla="*/ 3697287 h 6858000"/>
              <a:gd name="connsiteX67" fmla="*/ 142875 w 4287499"/>
              <a:gd name="connsiteY67" fmla="*/ 3656012 h 6858000"/>
              <a:gd name="connsiteX68" fmla="*/ 157163 w 4287499"/>
              <a:gd name="connsiteY68" fmla="*/ 3609975 h 6858000"/>
              <a:gd name="connsiteX69" fmla="*/ 168275 w 4287499"/>
              <a:gd name="connsiteY69" fmla="*/ 3557587 h 6858000"/>
              <a:gd name="connsiteX70" fmla="*/ 176213 w 4287499"/>
              <a:gd name="connsiteY70" fmla="*/ 3497262 h 6858000"/>
              <a:gd name="connsiteX71" fmla="*/ 179388 w 4287499"/>
              <a:gd name="connsiteY71" fmla="*/ 3427412 h 6858000"/>
              <a:gd name="connsiteX72" fmla="*/ 176213 w 4287499"/>
              <a:gd name="connsiteY72" fmla="*/ 3360737 h 6858000"/>
              <a:gd name="connsiteX73" fmla="*/ 168275 w 4287499"/>
              <a:gd name="connsiteY73" fmla="*/ 3300412 h 6858000"/>
              <a:gd name="connsiteX74" fmla="*/ 157163 w 4287499"/>
              <a:gd name="connsiteY74" fmla="*/ 3248025 h 6858000"/>
              <a:gd name="connsiteX75" fmla="*/ 142875 w 4287499"/>
              <a:gd name="connsiteY75" fmla="*/ 3201987 h 6858000"/>
              <a:gd name="connsiteX76" fmla="*/ 127000 w 4287499"/>
              <a:gd name="connsiteY76" fmla="*/ 3160712 h 6858000"/>
              <a:gd name="connsiteX77" fmla="*/ 107950 w 4287499"/>
              <a:gd name="connsiteY77" fmla="*/ 3121025 h 6858000"/>
              <a:gd name="connsiteX78" fmla="*/ 88900 w 4287499"/>
              <a:gd name="connsiteY78" fmla="*/ 3084512 h 6858000"/>
              <a:gd name="connsiteX79" fmla="*/ 69850 w 4287499"/>
              <a:gd name="connsiteY79" fmla="*/ 3046412 h 6858000"/>
              <a:gd name="connsiteX80" fmla="*/ 52388 w 4287499"/>
              <a:gd name="connsiteY80" fmla="*/ 3009900 h 6858000"/>
              <a:gd name="connsiteX81" fmla="*/ 34925 w 4287499"/>
              <a:gd name="connsiteY81" fmla="*/ 2967037 h 6858000"/>
              <a:gd name="connsiteX82" fmla="*/ 20638 w 4287499"/>
              <a:gd name="connsiteY82" fmla="*/ 2922587 h 6858000"/>
              <a:gd name="connsiteX83" fmla="*/ 11113 w 4287499"/>
              <a:gd name="connsiteY83" fmla="*/ 2868612 h 6858000"/>
              <a:gd name="connsiteX84" fmla="*/ 1588 w 4287499"/>
              <a:gd name="connsiteY84" fmla="*/ 2809875 h 6858000"/>
              <a:gd name="connsiteX85" fmla="*/ 0 w 4287499"/>
              <a:gd name="connsiteY85" fmla="*/ 2741612 h 6858000"/>
              <a:gd name="connsiteX86" fmla="*/ 1588 w 4287499"/>
              <a:gd name="connsiteY86" fmla="*/ 2671762 h 6858000"/>
              <a:gd name="connsiteX87" fmla="*/ 11113 w 4287499"/>
              <a:gd name="connsiteY87" fmla="*/ 2613025 h 6858000"/>
              <a:gd name="connsiteX88" fmla="*/ 20638 w 4287499"/>
              <a:gd name="connsiteY88" fmla="*/ 2560637 h 6858000"/>
              <a:gd name="connsiteX89" fmla="*/ 34925 w 4287499"/>
              <a:gd name="connsiteY89" fmla="*/ 2513012 h 6858000"/>
              <a:gd name="connsiteX90" fmla="*/ 52388 w 4287499"/>
              <a:gd name="connsiteY90" fmla="*/ 2471737 h 6858000"/>
              <a:gd name="connsiteX91" fmla="*/ 69850 w 4287499"/>
              <a:gd name="connsiteY91" fmla="*/ 2433637 h 6858000"/>
              <a:gd name="connsiteX92" fmla="*/ 88900 w 4287499"/>
              <a:gd name="connsiteY92" fmla="*/ 2395537 h 6858000"/>
              <a:gd name="connsiteX93" fmla="*/ 107950 w 4287499"/>
              <a:gd name="connsiteY93" fmla="*/ 2359025 h 6858000"/>
              <a:gd name="connsiteX94" fmla="*/ 127000 w 4287499"/>
              <a:gd name="connsiteY94" fmla="*/ 2319337 h 6858000"/>
              <a:gd name="connsiteX95" fmla="*/ 142875 w 4287499"/>
              <a:gd name="connsiteY95" fmla="*/ 2278062 h 6858000"/>
              <a:gd name="connsiteX96" fmla="*/ 157163 w 4287499"/>
              <a:gd name="connsiteY96" fmla="*/ 2232025 h 6858000"/>
              <a:gd name="connsiteX97" fmla="*/ 168275 w 4287499"/>
              <a:gd name="connsiteY97" fmla="*/ 2179637 h 6858000"/>
              <a:gd name="connsiteX98" fmla="*/ 176213 w 4287499"/>
              <a:gd name="connsiteY98" fmla="*/ 2119312 h 6858000"/>
              <a:gd name="connsiteX99" fmla="*/ 179388 w 4287499"/>
              <a:gd name="connsiteY99" fmla="*/ 2051050 h 6858000"/>
              <a:gd name="connsiteX100" fmla="*/ 176213 w 4287499"/>
              <a:gd name="connsiteY100" fmla="*/ 1982787 h 6858000"/>
              <a:gd name="connsiteX101" fmla="*/ 168275 w 4287499"/>
              <a:gd name="connsiteY101" fmla="*/ 1922462 h 6858000"/>
              <a:gd name="connsiteX102" fmla="*/ 157163 w 4287499"/>
              <a:gd name="connsiteY102" fmla="*/ 1870075 h 6858000"/>
              <a:gd name="connsiteX103" fmla="*/ 142875 w 4287499"/>
              <a:gd name="connsiteY103" fmla="*/ 1824037 h 6858000"/>
              <a:gd name="connsiteX104" fmla="*/ 127000 w 4287499"/>
              <a:gd name="connsiteY104" fmla="*/ 1782762 h 6858000"/>
              <a:gd name="connsiteX105" fmla="*/ 107950 w 4287499"/>
              <a:gd name="connsiteY105" fmla="*/ 1743075 h 6858000"/>
              <a:gd name="connsiteX106" fmla="*/ 88900 w 4287499"/>
              <a:gd name="connsiteY106" fmla="*/ 1708150 h 6858000"/>
              <a:gd name="connsiteX107" fmla="*/ 69850 w 4287499"/>
              <a:gd name="connsiteY107" fmla="*/ 1671637 h 6858000"/>
              <a:gd name="connsiteX108" fmla="*/ 52388 w 4287499"/>
              <a:gd name="connsiteY108" fmla="*/ 1631950 h 6858000"/>
              <a:gd name="connsiteX109" fmla="*/ 34925 w 4287499"/>
              <a:gd name="connsiteY109" fmla="*/ 1589087 h 6858000"/>
              <a:gd name="connsiteX110" fmla="*/ 20638 w 4287499"/>
              <a:gd name="connsiteY110" fmla="*/ 1544637 h 6858000"/>
              <a:gd name="connsiteX111" fmla="*/ 11113 w 4287499"/>
              <a:gd name="connsiteY111" fmla="*/ 1492250 h 6858000"/>
              <a:gd name="connsiteX112" fmla="*/ 1588 w 4287499"/>
              <a:gd name="connsiteY112" fmla="*/ 1431925 h 6858000"/>
              <a:gd name="connsiteX113" fmla="*/ 0 w 4287499"/>
              <a:gd name="connsiteY113" fmla="*/ 1363662 h 6858000"/>
              <a:gd name="connsiteX114" fmla="*/ 1588 w 4287499"/>
              <a:gd name="connsiteY114" fmla="*/ 1295400 h 6858000"/>
              <a:gd name="connsiteX115" fmla="*/ 11113 w 4287499"/>
              <a:gd name="connsiteY115" fmla="*/ 1235075 h 6858000"/>
              <a:gd name="connsiteX116" fmla="*/ 20638 w 4287499"/>
              <a:gd name="connsiteY116" fmla="*/ 1182687 h 6858000"/>
              <a:gd name="connsiteX117" fmla="*/ 34925 w 4287499"/>
              <a:gd name="connsiteY117" fmla="*/ 1136650 h 6858000"/>
              <a:gd name="connsiteX118" fmla="*/ 52388 w 4287499"/>
              <a:gd name="connsiteY118" fmla="*/ 1095375 h 6858000"/>
              <a:gd name="connsiteX119" fmla="*/ 69850 w 4287499"/>
              <a:gd name="connsiteY119" fmla="*/ 1055687 h 6858000"/>
              <a:gd name="connsiteX120" fmla="*/ 88900 w 4287499"/>
              <a:gd name="connsiteY120" fmla="*/ 1017587 h 6858000"/>
              <a:gd name="connsiteX121" fmla="*/ 107950 w 4287499"/>
              <a:gd name="connsiteY121" fmla="*/ 981075 h 6858000"/>
              <a:gd name="connsiteX122" fmla="*/ 127000 w 4287499"/>
              <a:gd name="connsiteY122" fmla="*/ 942975 h 6858000"/>
              <a:gd name="connsiteX123" fmla="*/ 142875 w 4287499"/>
              <a:gd name="connsiteY123" fmla="*/ 901700 h 6858000"/>
              <a:gd name="connsiteX124" fmla="*/ 157163 w 4287499"/>
              <a:gd name="connsiteY124" fmla="*/ 854075 h 6858000"/>
              <a:gd name="connsiteX125" fmla="*/ 168275 w 4287499"/>
              <a:gd name="connsiteY125" fmla="*/ 801687 h 6858000"/>
              <a:gd name="connsiteX126" fmla="*/ 176213 w 4287499"/>
              <a:gd name="connsiteY126" fmla="*/ 744537 h 6858000"/>
              <a:gd name="connsiteX127" fmla="*/ 179388 w 4287499"/>
              <a:gd name="connsiteY127" fmla="*/ 673100 h 6858000"/>
              <a:gd name="connsiteX128" fmla="*/ 176213 w 4287499"/>
              <a:gd name="connsiteY128" fmla="*/ 606425 h 6858000"/>
              <a:gd name="connsiteX129" fmla="*/ 168275 w 4287499"/>
              <a:gd name="connsiteY129" fmla="*/ 546100 h 6858000"/>
              <a:gd name="connsiteX130" fmla="*/ 157163 w 4287499"/>
              <a:gd name="connsiteY130" fmla="*/ 496887 h 6858000"/>
              <a:gd name="connsiteX131" fmla="*/ 142875 w 4287499"/>
              <a:gd name="connsiteY131" fmla="*/ 450850 h 6858000"/>
              <a:gd name="connsiteX132" fmla="*/ 127000 w 4287499"/>
              <a:gd name="connsiteY132" fmla="*/ 409575 h 6858000"/>
              <a:gd name="connsiteX133" fmla="*/ 109538 w 4287499"/>
              <a:gd name="connsiteY133" fmla="*/ 369887 h 6858000"/>
              <a:gd name="connsiteX134" fmla="*/ 92075 w 4287499"/>
              <a:gd name="connsiteY134" fmla="*/ 334962 h 6858000"/>
              <a:gd name="connsiteX135" fmla="*/ 73025 w 4287499"/>
              <a:gd name="connsiteY135" fmla="*/ 296862 h 6858000"/>
              <a:gd name="connsiteX136" fmla="*/ 53975 w 4287499"/>
              <a:gd name="connsiteY136" fmla="*/ 260350 h 6858000"/>
              <a:gd name="connsiteX137" fmla="*/ 38100 w 4287499"/>
              <a:gd name="connsiteY137" fmla="*/ 217487 h 6858000"/>
              <a:gd name="connsiteX138" fmla="*/ 22225 w 4287499"/>
              <a:gd name="connsiteY138" fmla="*/ 174625 h 6858000"/>
              <a:gd name="connsiteX139" fmla="*/ 12700 w 4287499"/>
              <a:gd name="connsiteY139" fmla="*/ 122237 h 6858000"/>
              <a:gd name="connsiteX140" fmla="*/ 4763 w 4287499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287499" h="6858000">
                <a:moveTo>
                  <a:pt x="0" y="0"/>
                </a:moveTo>
                <a:lnTo>
                  <a:pt x="4287499" y="0"/>
                </a:lnTo>
                <a:lnTo>
                  <a:pt x="4287499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21" name="コンテンツ プレースホルダー 2">
            <a:extLst>
              <a:ext uri="{FF2B5EF4-FFF2-40B4-BE49-F238E27FC236}">
                <a16:creationId xmlns:a16="http://schemas.microsoft.com/office/drawing/2014/main" id="{3AF666C6-861D-EFC9-E53C-9E19A77EF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5614" y="852406"/>
            <a:ext cx="3906925" cy="56568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2800" b="0" i="0" u="none" strike="noStrike" dirty="0">
                <a:solidFill>
                  <a:schemeClr val="bg1"/>
                </a:solidFill>
                <a:effectLst/>
                <a:latin typeface="-webkit-standard"/>
              </a:rPr>
              <a:t>①</a:t>
            </a:r>
          </a:p>
          <a:p>
            <a:pPr marL="0" indent="0">
              <a:buNone/>
            </a:pPr>
            <a:r>
              <a:rPr lang="en" altLang="ja-JP" sz="2800" b="0" i="0" u="none" strike="noStrike" dirty="0">
                <a:solidFill>
                  <a:schemeClr val="bg1"/>
                </a:solidFill>
                <a:effectLst/>
                <a:latin typeface="-webkit-standard"/>
              </a:rPr>
              <a:t>The speaker suggests using an alarm clock instead of a phone to wake up. What are your thoughts on this approach, and would you consider making the switch?</a:t>
            </a:r>
            <a:endParaRPr lang="en-US" altLang="ja-JP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ja-JP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kumimoji="1" lang="en-US" altLang="ja-JP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579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FC070E-F4FE-47E6-D3FA-0184B51E5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9" y="2190307"/>
            <a:ext cx="4596228" cy="44222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" altLang="ja-JP" sz="2800" b="0" i="0" u="none" strike="noStrike" dirty="0">
                <a:effectLst/>
                <a:latin typeface="-webkit-standard"/>
              </a:rPr>
              <a:t>The speaker emphasizes the importance of managing notifications and distractions. In what ways do you currently manage your device usage?</a:t>
            </a:r>
            <a:endParaRPr kumimoji="1" lang="ja-JP" altLang="en-US" sz="2800"/>
          </a:p>
        </p:txBody>
      </p:sp>
      <p:pic>
        <p:nvPicPr>
          <p:cNvPr id="6146" name="Picture 2" descr="How Life Is Better Without Notifications | Lifehacker">
            <a:extLst>
              <a:ext uri="{FF2B5EF4-FFF2-40B4-BE49-F238E27FC236}">
                <a16:creationId xmlns:a16="http://schemas.microsoft.com/office/drawing/2014/main" id="{0FCC3263-FA6E-9103-C54C-E626E6A0D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3" r="28199" b="-2"/>
          <a:stretch/>
        </p:blipFill>
        <p:spPr bwMode="auto">
          <a:xfrm>
            <a:off x="5847907" y="645107"/>
            <a:ext cx="5427030" cy="5594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855955-059F-8A8B-E9B3-C5086BE8B540}"/>
              </a:ext>
            </a:extLst>
          </p:cNvPr>
          <p:cNvSpPr txBox="1"/>
          <p:nvPr/>
        </p:nvSpPr>
        <p:spPr>
          <a:xfrm>
            <a:off x="1251679" y="1028387"/>
            <a:ext cx="1424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dirty="0"/>
              <a:t>②</a:t>
            </a:r>
            <a:endParaRPr kumimoji="1" lang="ja-JP" altLang="en-US" sz="4000"/>
          </a:p>
        </p:txBody>
      </p:sp>
    </p:spTree>
    <p:extLst>
      <p:ext uri="{BB962C8B-B14F-4D97-AF65-F5344CB8AC3E}">
        <p14:creationId xmlns:p14="http://schemas.microsoft.com/office/powerpoint/2010/main" val="983947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849F991-4912-67F8-9A36-20BD2DE4A369}"/>
              </a:ext>
            </a:extLst>
          </p:cNvPr>
          <p:cNvSpPr txBox="1"/>
          <p:nvPr/>
        </p:nvSpPr>
        <p:spPr>
          <a:xfrm>
            <a:off x="1251677" y="645105"/>
            <a:ext cx="4357499" cy="13208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kumimoji="1" lang="en-US" altLang="ja-JP" sz="4400" cap="all" spc="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BE6C29-F81D-DF3E-6ACF-A90F7E59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4363595" cy="3593591"/>
          </a:xfrm>
        </p:spPr>
        <p:txBody>
          <a:bodyPr vert="horz" lIns="91440" tIns="45720" rIns="91440" bIns="45720" rtlCol="0">
            <a:normAutofit/>
          </a:bodyPr>
          <a:lstStyle/>
          <a:p>
            <a:pPr marL="0">
              <a:buNone/>
            </a:pPr>
            <a:r>
              <a:rPr lang="en-US" altLang="ja-JP" sz="2800" b="0" i="0" u="none" strike="noStrike" dirty="0">
                <a:effectLst/>
              </a:rPr>
              <a:t>The speaker mentions that we check our devices approximately 221 times per day. Do you think this number is accurate for you? Why or why not?</a:t>
            </a:r>
            <a:endParaRPr lang="en-US" altLang="ja-JP" sz="2800" dirty="0"/>
          </a:p>
          <a:p>
            <a:endParaRPr kumimoji="1" lang="en-US" altLang="ja-JP" dirty="0"/>
          </a:p>
        </p:txBody>
      </p:sp>
      <p:pic>
        <p:nvPicPr>
          <p:cNvPr id="6" name="図 5" descr="ロ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24469B1-9CBF-EB64-3E9B-4A3F5DC59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303" r="10606" b="1"/>
          <a:stretch/>
        </p:blipFill>
        <p:spPr>
          <a:xfrm>
            <a:off x="6096000" y="580713"/>
            <a:ext cx="5414304" cy="5407737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216CBC1-0D50-CD4E-74A0-30AC9C366AE0}"/>
              </a:ext>
            </a:extLst>
          </p:cNvPr>
          <p:cNvSpPr txBox="1"/>
          <p:nvPr/>
        </p:nvSpPr>
        <p:spPr>
          <a:xfrm>
            <a:off x="8596144" y="6657945"/>
            <a:ext cx="359585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ja-JP" altLang="en-US" sz="700">
                <a:solidFill>
                  <a:srgbClr val="FFFFFF"/>
                </a:solidFill>
                <a:hlinkClick r:id="rId3" tooltip="https://123-and-so-on.blogspot.com/2010/08/number-221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この写真</a:t>
            </a:r>
            <a:r>
              <a:rPr lang="ja-JP" altLang="en-US" sz="700">
                <a:solidFill>
                  <a:srgbClr val="FFFFFF"/>
                </a:solidFill>
              </a:rPr>
              <a:t> の作成者 不明な作成者 は </a:t>
            </a:r>
            <a:r>
              <a:rPr lang="ja-JP" alt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r>
              <a:rPr lang="ja-JP" altLang="en-US" sz="700">
                <a:solidFill>
                  <a:srgbClr val="FFFFFF"/>
                </a:solidFill>
              </a:rPr>
              <a:t> のライセンスを許諾されています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760F715-F8F9-E77E-89F4-4963B6C3A84A}"/>
              </a:ext>
            </a:extLst>
          </p:cNvPr>
          <p:cNvSpPr txBox="1"/>
          <p:nvPr/>
        </p:nvSpPr>
        <p:spPr>
          <a:xfrm>
            <a:off x="1251677" y="1064152"/>
            <a:ext cx="765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dirty="0"/>
              <a:t>③</a:t>
            </a:r>
            <a:endParaRPr kumimoji="1" lang="ja-JP" altLang="en-US" sz="4000"/>
          </a:p>
        </p:txBody>
      </p:sp>
    </p:spTree>
    <p:extLst>
      <p:ext uri="{BB962C8B-B14F-4D97-AF65-F5344CB8AC3E}">
        <p14:creationId xmlns:p14="http://schemas.microsoft.com/office/powerpoint/2010/main" val="1856425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1" name="Rectangle 3170">
            <a:extLst>
              <a:ext uri="{FF2B5EF4-FFF2-40B4-BE49-F238E27FC236}">
                <a16:creationId xmlns:a16="http://schemas.microsoft.com/office/drawing/2014/main" id="{374BD3A9-25D1-4691-BE05-149182EC4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173" name="Freeform 10">
            <a:extLst>
              <a:ext uri="{FF2B5EF4-FFF2-40B4-BE49-F238E27FC236}">
                <a16:creationId xmlns:a16="http://schemas.microsoft.com/office/drawing/2014/main" id="{8D49CF1A-01DD-4115-A6BB-CFA8F7045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77" name="Rectangle 3174">
            <a:extLst>
              <a:ext uri="{FF2B5EF4-FFF2-40B4-BE49-F238E27FC236}">
                <a16:creationId xmlns:a16="http://schemas.microsoft.com/office/drawing/2014/main" id="{5FDAFA16-9D2D-4BEC-89D0-B4EABEE9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3178" name="コンテンツ プレースホルダー 2">
            <a:extLst>
              <a:ext uri="{FF2B5EF4-FFF2-40B4-BE49-F238E27FC236}">
                <a16:creationId xmlns:a16="http://schemas.microsoft.com/office/drawing/2014/main" id="{434DF7E1-25E9-AAF0-71CB-33657E901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45" y="741340"/>
            <a:ext cx="6306309" cy="39302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4000" kern="1200" dirty="0">
                <a:solidFill>
                  <a:schemeClr val="tx1"/>
                </a:solidFill>
                <a:latin typeface="Arial" panose="020B0604020202020204" pitchFamily="34" charset="0"/>
                <a:ea typeface="HGPMinchoE" panose="02020900000000000000" pitchFamily="18" charset="-128"/>
                <a:cs typeface="Arial" panose="020B0604020202020204" pitchFamily="34" charset="0"/>
              </a:rPr>
              <a:t>Thank you very much!</a:t>
            </a:r>
            <a:endParaRPr kumimoji="1" lang="en" altLang="ja-JP" sz="4000" kern="1200" dirty="0">
              <a:solidFill>
                <a:schemeClr val="tx1"/>
              </a:solidFill>
              <a:latin typeface="Arial" panose="020B0604020202020204" pitchFamily="34" charset="0"/>
              <a:ea typeface="HGPMinchoE" panose="02020900000000000000" pitchFamily="18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" altLang="ja-JP" sz="4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" altLang="ja-JP" sz="4000" dirty="0">
                <a:solidFill>
                  <a:schemeClr val="tx1"/>
                </a:solidFill>
              </a:rPr>
              <a:t>I hope you can have a good relationship with your smartphone</a:t>
            </a:r>
          </a:p>
          <a:p>
            <a:pPr marL="0" indent="0">
              <a:buNone/>
            </a:pPr>
            <a:endParaRPr lang="en" altLang="ja-JP" sz="4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" altLang="ja-JP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" altLang="ja-JP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" altLang="ja-JP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" altLang="ja-JP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" altLang="ja-JP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" altLang="ja-JP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" altLang="ja-JP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" altLang="ja-JP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026" name="Picture 2" descr="脱スマホ依存】誘惑を断つ手っ取り早い方法 - 受験ネタ">
            <a:extLst>
              <a:ext uri="{FF2B5EF4-FFF2-40B4-BE49-F238E27FC236}">
                <a16:creationId xmlns:a16="http://schemas.microsoft.com/office/drawing/2014/main" id="{A23D814D-A101-28F7-3A23-C20936563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45399" y="1905000"/>
            <a:ext cx="4470401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図 1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735FE19-7253-09A7-9C90-5D6C205D8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957" y="556428"/>
            <a:ext cx="1102797" cy="118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39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DD7A82-2D27-335D-1EA6-DA759227E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92101"/>
            <a:ext cx="10178322" cy="58801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kumimoji="1" lang="en-US" altLang="ja-JP" sz="12800" dirty="0">
                <a:solidFill>
                  <a:schemeClr val="bg1">
                    <a:lumMod val="65000"/>
                  </a:schemeClr>
                </a:solidFill>
              </a:rPr>
              <a:t>Model answers for the </a:t>
            </a:r>
            <a:r>
              <a:rPr lang="en" altLang="ja-JP" sz="12800" b="0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-webkit-standard"/>
              </a:rPr>
              <a:t>comprehension questions</a:t>
            </a:r>
          </a:p>
          <a:p>
            <a:pPr marL="0" indent="0" algn="l">
              <a:buNone/>
            </a:pPr>
            <a:endParaRPr lang="en" altLang="ja-JP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buNone/>
            </a:pPr>
            <a:r>
              <a:rPr lang="en" altLang="ja-JP" sz="8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  <a:p>
            <a:pPr marL="0" indent="0" algn="l">
              <a:buNone/>
            </a:pPr>
            <a:r>
              <a:rPr lang="en" altLang="ja-JP" sz="8000" dirty="0">
                <a:latin typeface="Arial" panose="020B0604020202020204" pitchFamily="34" charset="0"/>
                <a:cs typeface="Arial" panose="020B0604020202020204" pitchFamily="34" charset="0"/>
              </a:rPr>
              <a:t>According to the speaker, we check our devices about 221 times per day, which is approximately every 4.3 minutes when we are not sleeping.</a:t>
            </a:r>
          </a:p>
          <a:p>
            <a:pPr marL="0" indent="0">
              <a:buNone/>
            </a:pPr>
            <a:endParaRPr lang="en-US" altLang="ja-JP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ja-JP" sz="80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</a:p>
          <a:p>
            <a:pPr marL="0" indent="0">
              <a:buNone/>
            </a:pPr>
            <a:r>
              <a:rPr lang="en" altLang="ja-JP" sz="8000" dirty="0">
                <a:latin typeface="Arial" panose="020B0604020202020204" pitchFamily="34" charset="0"/>
                <a:cs typeface="Arial" panose="020B0604020202020204" pitchFamily="34" charset="0"/>
              </a:rPr>
              <a:t>The speaker suggests disabling notifications, using delayed email functions, implementing blocking apps, avoiding multitasking, and creating a structured environment to support healthier digital habits.</a:t>
            </a:r>
            <a:endParaRPr lang="en-US" altLang="ja-JP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ja-JP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ja-JP" sz="8000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  <a:p>
            <a:pPr marL="0" indent="0">
              <a:buNone/>
            </a:pPr>
            <a:r>
              <a:rPr lang="en" altLang="ja-JP" sz="8000" dirty="0">
                <a:latin typeface="Arial" panose="020B0604020202020204" pitchFamily="34" charset="0"/>
                <a:cs typeface="Arial" panose="020B0604020202020204" pitchFamily="34" charset="0"/>
              </a:rPr>
              <a:t>The speaker notes that multitasking worsens productivity and leads to a decline in the brain's ability to function effectively. A Stanford experiment indicated that the more we multitask, the less proficient we become at it.</a:t>
            </a:r>
            <a:endParaRPr lang="en-US" altLang="ja-JP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ja-JP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ja-JP" sz="8000" dirty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</a:p>
          <a:p>
            <a:pPr marL="0" indent="0">
              <a:buNone/>
            </a:pPr>
            <a:r>
              <a:rPr lang="en" altLang="ja-JP" sz="8000" dirty="0">
                <a:latin typeface="Arial" panose="020B0604020202020204" pitchFamily="34" charset="0"/>
                <a:cs typeface="Arial" panose="020B0604020202020204" pitchFamily="34" charset="0"/>
              </a:rPr>
              <a:t>Keeping a smartphone near the bed puts the brain in a state of alarm, tempting you to check it first thing in the morning.</a:t>
            </a:r>
            <a:endParaRPr lang="en-US" altLang="ja-JP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648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75E8CAB-5DFC-0039-2086-93045D6DC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883" y="435936"/>
            <a:ext cx="10178322" cy="619878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altLang="ja-JP" sz="7600" dirty="0">
                <a:solidFill>
                  <a:schemeClr val="bg1">
                    <a:lumMod val="65000"/>
                  </a:schemeClr>
                </a:solidFill>
              </a:rPr>
              <a:t>Example answers for the Discussion Questions</a:t>
            </a:r>
          </a:p>
          <a:p>
            <a:endParaRPr lang="en-US" altLang="ja-JP" dirty="0"/>
          </a:p>
          <a:p>
            <a:endParaRPr lang="en-US" altLang="ja-JP" sz="3400" dirty="0"/>
          </a:p>
          <a:p>
            <a:pPr marL="0" indent="0">
              <a:buNone/>
            </a:pPr>
            <a:r>
              <a:rPr lang="en-US" altLang="ja-JP" sz="3400" dirty="0"/>
              <a:t>①</a:t>
            </a:r>
          </a:p>
          <a:p>
            <a:pPr marL="0" indent="0">
              <a:buNone/>
            </a:pPr>
            <a:r>
              <a:rPr lang="ja-JP" altLang="en-US" sz="3400"/>
              <a:t>・</a:t>
            </a:r>
            <a:r>
              <a:rPr lang="en" altLang="ja-JP" sz="3400" dirty="0"/>
              <a:t>I think using an alarm clock instead of a phone is a good idea. It helps reduce the temptation to check messages in the morning. I would consider making the switch to have a more peaceful start to my day.</a:t>
            </a:r>
            <a:endParaRPr lang="en-US" altLang="ja-JP" sz="3400" dirty="0"/>
          </a:p>
          <a:p>
            <a:endParaRPr lang="en-US" altLang="ja-JP" sz="3400" dirty="0"/>
          </a:p>
          <a:p>
            <a:pPr marL="0" indent="0">
              <a:buNone/>
            </a:pPr>
            <a:r>
              <a:rPr lang="ja-JP" altLang="en-US" sz="3400" b="0" i="0" u="none" strike="noStrike">
                <a:solidFill>
                  <a:srgbClr val="000000"/>
                </a:solidFill>
                <a:effectLst/>
                <a:latin typeface="-webkit-standard"/>
              </a:rPr>
              <a:t>・</a:t>
            </a:r>
            <a:r>
              <a:rPr lang="en" altLang="ja-JP" sz="3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 believe using a phone as an alarm is more practical than an alarm clock. My phone allows me to customize alarm sounds, set multiple alarms, and even use features like snooze. </a:t>
            </a:r>
            <a:endParaRPr lang="en-US" altLang="ja-JP" sz="3400" dirty="0"/>
          </a:p>
          <a:p>
            <a:pPr marL="0" indent="0">
              <a:buNone/>
            </a:pPr>
            <a:endParaRPr lang="en-US" altLang="ja-JP" sz="3400" dirty="0"/>
          </a:p>
          <a:p>
            <a:pPr marL="0" indent="0">
              <a:buNone/>
            </a:pPr>
            <a:r>
              <a:rPr lang="en-US" altLang="ja-JP" sz="3400" dirty="0"/>
              <a:t>②</a:t>
            </a:r>
            <a:r>
              <a:rPr lang="ja-JP" altLang="en-US" sz="3400"/>
              <a:t>　</a:t>
            </a:r>
            <a:endParaRPr lang="en-US" altLang="ja-JP" sz="3400" dirty="0"/>
          </a:p>
          <a:p>
            <a:pPr marL="0" indent="0">
              <a:buNone/>
            </a:pPr>
            <a:r>
              <a:rPr lang="ja-JP" altLang="en-US" sz="3400"/>
              <a:t>・</a:t>
            </a:r>
            <a:r>
              <a:rPr lang="en" altLang="ja-JP" sz="3400" dirty="0"/>
              <a:t>I manage my device usage by turning off notifications and setting times to check emails and social media. I also use apps to block distracting websites during work hours and keep my phone away when I'm with family.</a:t>
            </a:r>
            <a:endParaRPr lang="en-US" altLang="ja-JP" sz="3400" dirty="0"/>
          </a:p>
          <a:p>
            <a:pPr marL="0" indent="0">
              <a:buNone/>
            </a:pPr>
            <a:endParaRPr lang="en-US" altLang="ja-JP" sz="3400" dirty="0"/>
          </a:p>
          <a:p>
            <a:pPr marL="0" indent="0">
              <a:buNone/>
            </a:pPr>
            <a:r>
              <a:rPr lang="en-US" altLang="ja-JP" sz="3400" dirty="0"/>
              <a:t>③</a:t>
            </a:r>
            <a:r>
              <a:rPr lang="ja-JP" altLang="en-US" sz="3400"/>
              <a:t>　</a:t>
            </a:r>
            <a:endParaRPr lang="en-US" altLang="ja-JP" sz="3400" dirty="0"/>
          </a:p>
          <a:p>
            <a:pPr marL="0" indent="0">
              <a:buNone/>
            </a:pPr>
            <a:r>
              <a:rPr lang="ja-JP" altLang="en-US" sz="3400" b="0" i="0" u="none" strike="noStrike">
                <a:solidFill>
                  <a:srgbClr val="000000"/>
                </a:solidFill>
                <a:effectLst/>
                <a:latin typeface="-webkit-standard"/>
              </a:rPr>
              <a:t>・</a:t>
            </a:r>
            <a:r>
              <a:rPr lang="en" altLang="ja-JP" sz="3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 think the number is accurate for me because I often check my phone for messages, social media, and news throughout the day. However, I try to reduce it by limiting my time on certain apps.</a:t>
            </a:r>
            <a:endParaRPr lang="en-US" altLang="ja-JP" sz="3400" dirty="0"/>
          </a:p>
          <a:p>
            <a:pPr marL="0" indent="0">
              <a:buNone/>
            </a:pPr>
            <a:r>
              <a:rPr lang="ja-JP" altLang="en-US" sz="3400"/>
              <a:t>　　</a:t>
            </a:r>
            <a:endParaRPr lang="en-US" altLang="ja-JP" sz="3400" dirty="0"/>
          </a:p>
          <a:p>
            <a:pPr marL="0" indent="0">
              <a:buNone/>
            </a:pPr>
            <a:r>
              <a:rPr lang="ja-JP" altLang="en-US" sz="3400"/>
              <a:t>・</a:t>
            </a:r>
            <a:r>
              <a:rPr lang="en" altLang="ja-JP" sz="3400" dirty="0"/>
              <a:t>I don't think the number is accurate for me. I usually check my phone less than that because I focus on my work and limit distractions. I prefer to check my messages and social media only a few times a day.</a:t>
            </a:r>
            <a:r>
              <a:rPr lang="ja-JP" altLang="en-US" sz="2000"/>
              <a:t>　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80116509"/>
      </p:ext>
    </p:extLst>
  </p:cSld>
  <p:clrMapOvr>
    <a:masterClrMapping/>
  </p:clrMapOvr>
</p:sld>
</file>

<file path=ppt/theme/theme1.xml><?xml version="1.0" encoding="utf-8"?>
<a:theme xmlns:a="http://schemas.openxmlformats.org/drawingml/2006/main" name="バッジ">
  <a:themeElements>
    <a:clrScheme name="バッジ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バッジ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バッ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</TotalTime>
  <Words>836</Words>
  <Application>Microsoft Macintosh PowerPoint</Application>
  <PresentationFormat>Widescreen</PresentationFormat>
  <Paragraphs>95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-webkit-standard</vt:lpstr>
      <vt:lpstr>HGPMinchoE</vt:lpstr>
      <vt:lpstr>游ゴシック</vt:lpstr>
      <vt:lpstr>游ゴシック Light</vt:lpstr>
      <vt:lpstr>Arial</vt:lpstr>
      <vt:lpstr>Calibri</vt:lpstr>
      <vt:lpstr>Gill Sans MT</vt:lpstr>
      <vt:lpstr>Impact</vt:lpstr>
      <vt:lpstr>Verdana</vt:lpstr>
      <vt:lpstr>バッジ</vt:lpstr>
      <vt:lpstr>Office テーマ</vt:lpstr>
      <vt:lpstr>Could　you live without a smartphone?</vt:lpstr>
      <vt:lpstr>3 reasons Why I chose this topic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渡邊 健太</dc:creator>
  <cp:lastModifiedBy>Jason Pipe</cp:lastModifiedBy>
  <cp:revision>21</cp:revision>
  <dcterms:created xsi:type="dcterms:W3CDTF">2025-01-31T21:36:31Z</dcterms:created>
  <dcterms:modified xsi:type="dcterms:W3CDTF">2025-02-18T23:31:56Z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2025-02-18T23:31:56Z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664bf726-81e6-4696-8324-d7b1741f2a40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