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1776FB-39E0-4668-94A8-00087FFA2B7C}" v="38" dt="2023-11-04T15:47:45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知也 小原" userId="b72f3cd54ad6736d" providerId="LiveId" clId="{F61776FB-39E0-4668-94A8-00087FFA2B7C}"/>
    <pc:docChg chg="custSel addSld modSld">
      <pc:chgData name="知也 小原" userId="b72f3cd54ad6736d" providerId="LiveId" clId="{F61776FB-39E0-4668-94A8-00087FFA2B7C}" dt="2023-11-04T15:51:51.198" v="1336" actId="12"/>
      <pc:docMkLst>
        <pc:docMk/>
      </pc:docMkLst>
      <pc:sldChg chg="modSp mod">
        <pc:chgData name="知也 小原" userId="b72f3cd54ad6736d" providerId="LiveId" clId="{F61776FB-39E0-4668-94A8-00087FFA2B7C}" dt="2023-11-04T15:19:45.620" v="678" actId="1076"/>
        <pc:sldMkLst>
          <pc:docMk/>
          <pc:sldMk cId="1822406608" sldId="256"/>
        </pc:sldMkLst>
        <pc:spChg chg="mod">
          <ac:chgData name="知也 小原" userId="b72f3cd54ad6736d" providerId="LiveId" clId="{F61776FB-39E0-4668-94A8-00087FFA2B7C}" dt="2023-11-04T15:19:40.519" v="677" actId="20577"/>
          <ac:spMkLst>
            <pc:docMk/>
            <pc:sldMk cId="1822406608" sldId="256"/>
            <ac:spMk id="2" creationId="{9C76BC27-8DFF-FB93-CBB0-38D215FD6832}"/>
          </ac:spMkLst>
        </pc:spChg>
        <pc:spChg chg="mod">
          <ac:chgData name="知也 小原" userId="b72f3cd54ad6736d" providerId="LiveId" clId="{F61776FB-39E0-4668-94A8-00087FFA2B7C}" dt="2023-11-04T15:19:45.620" v="678" actId="1076"/>
          <ac:spMkLst>
            <pc:docMk/>
            <pc:sldMk cId="1822406608" sldId="256"/>
            <ac:spMk id="3" creationId="{BCDDFF1A-55F1-E5E3-CF09-C8EAC3C02119}"/>
          </ac:spMkLst>
        </pc:spChg>
      </pc:sldChg>
      <pc:sldChg chg="addSp delSp modSp new mod">
        <pc:chgData name="知也 小原" userId="b72f3cd54ad6736d" providerId="LiveId" clId="{F61776FB-39E0-4668-94A8-00087FFA2B7C}" dt="2023-11-04T15:18:46.263" v="670" actId="1076"/>
        <pc:sldMkLst>
          <pc:docMk/>
          <pc:sldMk cId="4117468203" sldId="257"/>
        </pc:sldMkLst>
        <pc:spChg chg="mod">
          <ac:chgData name="知也 小原" userId="b72f3cd54ad6736d" providerId="LiveId" clId="{F61776FB-39E0-4668-94A8-00087FFA2B7C}" dt="2023-11-04T14:58:50.052" v="31" actId="20577"/>
          <ac:spMkLst>
            <pc:docMk/>
            <pc:sldMk cId="4117468203" sldId="257"/>
            <ac:spMk id="2" creationId="{39D018FA-0DE4-4D23-74C6-1EFC10EE7303}"/>
          </ac:spMkLst>
        </pc:spChg>
        <pc:spChg chg="del">
          <ac:chgData name="知也 小原" userId="b72f3cd54ad6736d" providerId="LiveId" clId="{F61776FB-39E0-4668-94A8-00087FFA2B7C}" dt="2023-11-04T15:00:01.604" v="32"/>
          <ac:spMkLst>
            <pc:docMk/>
            <pc:sldMk cId="4117468203" sldId="257"/>
            <ac:spMk id="3" creationId="{475D2316-2FFE-5EF5-B768-D8825236ACBC}"/>
          </ac:spMkLst>
        </pc:spChg>
        <pc:spChg chg="add mod">
          <ac:chgData name="知也 小原" userId="b72f3cd54ad6736d" providerId="LiveId" clId="{F61776FB-39E0-4668-94A8-00087FFA2B7C}" dt="2023-11-04T15:18:46.263" v="670" actId="1076"/>
          <ac:spMkLst>
            <pc:docMk/>
            <pc:sldMk cId="4117468203" sldId="257"/>
            <ac:spMk id="5" creationId="{244E0569-0ACC-7D69-9B34-D74D68F733C5}"/>
          </ac:spMkLst>
        </pc:spChg>
        <pc:spChg chg="add mod">
          <ac:chgData name="知也 小原" userId="b72f3cd54ad6736d" providerId="LiveId" clId="{F61776FB-39E0-4668-94A8-00087FFA2B7C}" dt="2023-11-04T15:18:43.251" v="669" actId="1076"/>
          <ac:spMkLst>
            <pc:docMk/>
            <pc:sldMk cId="4117468203" sldId="257"/>
            <ac:spMk id="6" creationId="{DD78F770-A978-DC86-65DA-87162D7AE694}"/>
          </ac:spMkLst>
        </pc:spChg>
        <pc:picChg chg="add mod">
          <ac:chgData name="知也 小原" userId="b72f3cd54ad6736d" providerId="LiveId" clId="{F61776FB-39E0-4668-94A8-00087FFA2B7C}" dt="2023-11-04T15:00:16.928" v="35" actId="1076"/>
          <ac:picMkLst>
            <pc:docMk/>
            <pc:sldMk cId="4117468203" sldId="257"/>
            <ac:picMk id="4" creationId="{2A8B9465-EE75-D62A-B4E1-036845BDD09C}"/>
          </ac:picMkLst>
        </pc:picChg>
      </pc:sldChg>
      <pc:sldChg chg="modSp new mod">
        <pc:chgData name="知也 小原" userId="b72f3cd54ad6736d" providerId="LiveId" clId="{F61776FB-39E0-4668-94A8-00087FFA2B7C}" dt="2023-11-04T15:38:02.562" v="973" actId="20577"/>
        <pc:sldMkLst>
          <pc:docMk/>
          <pc:sldMk cId="919621070" sldId="258"/>
        </pc:sldMkLst>
        <pc:spChg chg="mod">
          <ac:chgData name="知也 小原" userId="b72f3cd54ad6736d" providerId="LiveId" clId="{F61776FB-39E0-4668-94A8-00087FFA2B7C}" dt="2023-11-04T15:12:45.299" v="434" actId="20577"/>
          <ac:spMkLst>
            <pc:docMk/>
            <pc:sldMk cId="919621070" sldId="258"/>
            <ac:spMk id="2" creationId="{1EAA6905-8FBB-60EF-DC8B-D79A82344EBC}"/>
          </ac:spMkLst>
        </pc:spChg>
        <pc:spChg chg="mod">
          <ac:chgData name="知也 小原" userId="b72f3cd54ad6736d" providerId="LiveId" clId="{F61776FB-39E0-4668-94A8-00087FFA2B7C}" dt="2023-11-04T15:38:02.562" v="973" actId="20577"/>
          <ac:spMkLst>
            <pc:docMk/>
            <pc:sldMk cId="919621070" sldId="258"/>
            <ac:spMk id="3" creationId="{CE71A821-64EE-2DC7-0416-36C791EF68AE}"/>
          </ac:spMkLst>
        </pc:spChg>
      </pc:sldChg>
      <pc:sldChg chg="addSp modSp new mod">
        <pc:chgData name="知也 小原" userId="b72f3cd54ad6736d" providerId="LiveId" clId="{F61776FB-39E0-4668-94A8-00087FFA2B7C}" dt="2023-11-04T15:43:32.338" v="1013" actId="1076"/>
        <pc:sldMkLst>
          <pc:docMk/>
          <pc:sldMk cId="780490999" sldId="259"/>
        </pc:sldMkLst>
        <pc:spChg chg="mod">
          <ac:chgData name="知也 小原" userId="b72f3cd54ad6736d" providerId="LiveId" clId="{F61776FB-39E0-4668-94A8-00087FFA2B7C}" dt="2023-11-04T15:13:42.206" v="453" actId="20577"/>
          <ac:spMkLst>
            <pc:docMk/>
            <pc:sldMk cId="780490999" sldId="259"/>
            <ac:spMk id="2" creationId="{645E8145-BFF0-57A4-3977-4DE870B054A3}"/>
          </ac:spMkLst>
        </pc:spChg>
        <pc:spChg chg="mod">
          <ac:chgData name="知也 小原" userId="b72f3cd54ad6736d" providerId="LiveId" clId="{F61776FB-39E0-4668-94A8-00087FFA2B7C}" dt="2023-11-04T15:42:15.328" v="1009" actId="20577"/>
          <ac:spMkLst>
            <pc:docMk/>
            <pc:sldMk cId="780490999" sldId="259"/>
            <ac:spMk id="3" creationId="{F131111E-73FD-197F-C443-916CA15DDF8A}"/>
          </ac:spMkLst>
        </pc:spChg>
        <pc:picChg chg="add mod">
          <ac:chgData name="知也 小原" userId="b72f3cd54ad6736d" providerId="LiveId" clId="{F61776FB-39E0-4668-94A8-00087FFA2B7C}" dt="2023-11-04T15:43:32.338" v="1013" actId="1076"/>
          <ac:picMkLst>
            <pc:docMk/>
            <pc:sldMk cId="780490999" sldId="259"/>
            <ac:picMk id="4" creationId="{773699B2-AA5B-799B-CD49-7438604C0757}"/>
          </ac:picMkLst>
        </pc:picChg>
      </pc:sldChg>
      <pc:sldChg chg="addSp modSp new mod">
        <pc:chgData name="知也 小原" userId="b72f3cd54ad6736d" providerId="LiveId" clId="{F61776FB-39E0-4668-94A8-00087FFA2B7C}" dt="2023-11-04T15:17:33.393" v="648" actId="1076"/>
        <pc:sldMkLst>
          <pc:docMk/>
          <pc:sldMk cId="3445092761" sldId="260"/>
        </pc:sldMkLst>
        <pc:spChg chg="mod">
          <ac:chgData name="知也 小原" userId="b72f3cd54ad6736d" providerId="LiveId" clId="{F61776FB-39E0-4668-94A8-00087FFA2B7C}" dt="2023-11-04T15:13:51.711" v="466" actId="20577"/>
          <ac:spMkLst>
            <pc:docMk/>
            <pc:sldMk cId="3445092761" sldId="260"/>
            <ac:spMk id="2" creationId="{F8BDF6BC-8C81-130A-4F57-3A6334CF6C2D}"/>
          </ac:spMkLst>
        </pc:spChg>
        <pc:spChg chg="mod">
          <ac:chgData name="知也 小原" userId="b72f3cd54ad6736d" providerId="LiveId" clId="{F61776FB-39E0-4668-94A8-00087FFA2B7C}" dt="2023-11-04T15:17:33.393" v="648" actId="1076"/>
          <ac:spMkLst>
            <pc:docMk/>
            <pc:sldMk cId="3445092761" sldId="260"/>
            <ac:spMk id="3" creationId="{C77B8A1D-951A-C1D5-4FA9-9145B3265531}"/>
          </ac:spMkLst>
        </pc:spChg>
        <pc:picChg chg="add mod">
          <ac:chgData name="知也 小原" userId="b72f3cd54ad6736d" providerId="LiveId" clId="{F61776FB-39E0-4668-94A8-00087FFA2B7C}" dt="2023-11-04T15:17:25.032" v="647" actId="1076"/>
          <ac:picMkLst>
            <pc:docMk/>
            <pc:sldMk cId="3445092761" sldId="260"/>
            <ac:picMk id="4" creationId="{6E3470A5-6DA9-1366-B579-5ABA71D46275}"/>
          </ac:picMkLst>
        </pc:picChg>
      </pc:sldChg>
      <pc:sldChg chg="modSp new mod">
        <pc:chgData name="知也 小原" userId="b72f3cd54ad6736d" providerId="LiveId" clId="{F61776FB-39E0-4668-94A8-00087FFA2B7C}" dt="2023-11-04T15:51:51.198" v="1336" actId="12"/>
        <pc:sldMkLst>
          <pc:docMk/>
          <pc:sldMk cId="212333802" sldId="261"/>
        </pc:sldMkLst>
        <pc:spChg chg="mod">
          <ac:chgData name="知也 小原" userId="b72f3cd54ad6736d" providerId="LiveId" clId="{F61776FB-39E0-4668-94A8-00087FFA2B7C}" dt="2023-11-04T15:44:55.812" v="1024" actId="20577"/>
          <ac:spMkLst>
            <pc:docMk/>
            <pc:sldMk cId="212333802" sldId="261"/>
            <ac:spMk id="2" creationId="{A0227C83-78A0-8794-3E34-C10E976919DE}"/>
          </ac:spMkLst>
        </pc:spChg>
        <pc:spChg chg="mod">
          <ac:chgData name="知也 小原" userId="b72f3cd54ad6736d" providerId="LiveId" clId="{F61776FB-39E0-4668-94A8-00087FFA2B7C}" dt="2023-11-04T15:51:51.198" v="1336" actId="12"/>
          <ac:spMkLst>
            <pc:docMk/>
            <pc:sldMk cId="212333802" sldId="261"/>
            <ac:spMk id="3" creationId="{F96AD9DA-259C-AC18-5C55-99D474DA6230}"/>
          </ac:spMkLst>
        </pc:spChg>
      </pc:sldChg>
      <pc:sldChg chg="modSp new mod">
        <pc:chgData name="知也 小原" userId="b72f3cd54ad6736d" providerId="LiveId" clId="{F61776FB-39E0-4668-94A8-00087FFA2B7C}" dt="2023-11-04T15:45:29.972" v="1036" actId="20577"/>
        <pc:sldMkLst>
          <pc:docMk/>
          <pc:sldMk cId="3968778414" sldId="262"/>
        </pc:sldMkLst>
        <pc:spChg chg="mod">
          <ac:chgData name="知也 小原" userId="b72f3cd54ad6736d" providerId="LiveId" clId="{F61776FB-39E0-4668-94A8-00087FFA2B7C}" dt="2023-11-04T15:45:23.225" v="1031" actId="20577"/>
          <ac:spMkLst>
            <pc:docMk/>
            <pc:sldMk cId="3968778414" sldId="262"/>
            <ac:spMk id="2" creationId="{726E54BF-B6A6-B305-4534-766E3EBD1C5C}"/>
          </ac:spMkLst>
        </pc:spChg>
        <pc:spChg chg="mod">
          <ac:chgData name="知也 小原" userId="b72f3cd54ad6736d" providerId="LiveId" clId="{F61776FB-39E0-4668-94A8-00087FFA2B7C}" dt="2023-11-04T15:45:29.972" v="1036" actId="20577"/>
          <ac:spMkLst>
            <pc:docMk/>
            <pc:sldMk cId="3968778414" sldId="262"/>
            <ac:spMk id="3" creationId="{7B2D7C21-74C1-FF90-17BC-5C56B7D99D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4D76FF-6420-CF25-5595-33526B0B9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78B4CCE-424B-B1D9-D2F2-5CE533CBD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642430-F74F-6442-D83E-83D675EA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A428F7-B74A-FFDD-D4B0-7F7226DB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F9E4E9-1599-58AB-A174-0104C6C03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6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66EB9A-1B36-DC93-C382-292C347A8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11E33E-E8D7-A2C7-C165-89FF2C05D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FA56B4-3458-1602-F5C8-5ADDE5AC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35BF91-94B9-F08F-C72B-1461E745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C0819A-DD98-1827-234D-7BB18598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65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3130F4-BA68-77AB-C00F-CEA6BE14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575600-5FEC-C65F-E04C-8577C9BBF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42687C-E2CB-4039-87F3-71C92581E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E1F1BF-2338-D08F-C245-4D7195EC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25738D-A77D-C071-2386-B8362E01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29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1702E4-B46D-9D8D-4B1A-E9641822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ABB995-A231-7052-3A54-47E49513C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A915B0-4058-182D-D166-66706F5CC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E4F8F04-BC08-D564-B89A-D38A9DD1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3DB99BE-1F3F-C40B-11E0-B11C002E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00F831-41C7-2F91-33D5-9DDB7F55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65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44C40-A53E-6655-EED0-11DB51423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41B267-BE0D-2389-27B5-7A758138C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ADCC35-B52B-17DC-0805-CD593F807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6DEEC16-B590-759D-0E26-0958F6D34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1ABB374-7C90-DFB3-DA6A-73E59FF1B2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7156984-9491-CEEA-D61B-D93B39152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0E67BE4-55D4-4F4D-B857-F9F6F65C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16D889C-7DC8-54FE-542D-73B69654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61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42431-8316-66DF-5146-8E2B4AB60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B95BC01-25C6-FC96-5D9F-B79425C09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4C3F010-8585-AB61-1B1F-1B1151636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6439C9B-4285-0453-23F0-DF1D9F169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75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5FD496C-32A4-0B42-6A6A-53D7AFCA9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6D2F443-2A9D-CAEF-DC90-217AE290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26CE20-1264-0131-9BE1-90B4C6518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76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FC3FDA-F174-60B1-5DB7-16FBD246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F7DCC4-CCD9-F080-AF80-02D8D728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0C5A1F3-AFCB-3A2F-DDA4-40A876A33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192719-DC8D-4F81-4B96-F4C8E06C0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C20435-05AA-FFA0-F62B-B7922FA5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745C83-C370-7951-8882-0BD288B7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49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4D7E6F-5C7C-2EDE-3408-78B89D5C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278F25A-D50B-FF5A-3C3A-FAB491ADE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46B706-B4D4-268A-A216-441455D86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A305C5-0128-9168-D568-F564EBE43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6606390-B5FA-AE6E-633F-9795957C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35F2CA-B3A1-DDB0-79DB-AD365065F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796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B962E1-FA41-29E5-49B4-0341AD0A8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6620332-17E2-E44B-A9B1-5177967D9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32379B-B087-5ED6-A44C-CDB999279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D249A1-CBD7-F731-40C7-560C6E49E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640F31-B2B2-BBE8-FC16-80ED8142E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92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41AA74D-A041-DB33-09CF-F0E7901D5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DFA7E1-CF1A-CB36-3265-68D13DF4D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4910BC-72FC-10E8-BEEF-277F13C3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3A3E32-E76F-CD59-B8C3-9B597362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5A9937-4C21-CB03-5A18-C5C0951F0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92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1BBA8C-88A2-9D70-B583-B880A6DCA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A3C615-1845-EFDE-31D2-7D6105F3B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68453B-54B4-6489-D7F7-591D4CB06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3897A-3342-47CF-829B-5888B93907F4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5E14B1-1D1E-15CB-312C-5D69CFDFE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AD8EB9-1E99-4B94-E208-CC6E53DEB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8AF0-1D3B-45F0-AC79-A0E8811A1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78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sir_ken_robinson_do_schools_kill_creativity?utm_campaign=tedspread&amp;utm_medium=referral&amp;utm_source=tedcomsha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D018FA-0DE4-4D23-74C6-1EFC10EE7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Topic, Why I chose it</a:t>
            </a:r>
            <a:endParaRPr kumimoji="1" lang="ja-JP" altLang="en-US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2A8B9465-EE75-D62A-B4E1-036845BDD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960" y="1788954"/>
            <a:ext cx="4112260" cy="411226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4E0569-0ACC-7D69-9B34-D74D68F733C5}"/>
              </a:ext>
            </a:extLst>
          </p:cNvPr>
          <p:cNvSpPr txBox="1"/>
          <p:nvPr/>
        </p:nvSpPr>
        <p:spPr>
          <a:xfrm>
            <a:off x="5740400" y="2651760"/>
            <a:ext cx="5811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I would like to work as a teacher in the future, so I thought this would be helpful for my career.</a:t>
            </a:r>
          </a:p>
          <a:p>
            <a:endParaRPr kumimoji="1" lang="en-US" altLang="ja-JP" sz="2800" dirty="0"/>
          </a:p>
          <a:p>
            <a:r>
              <a:rPr lang="ja-JP" altLang="en-US" sz="2800" dirty="0"/>
              <a:t>・</a:t>
            </a:r>
            <a:r>
              <a:rPr lang="en-US" altLang="ja-JP" sz="2800" dirty="0"/>
              <a:t>I hate the kind of people who don’t respect children’s unique talents/characters/creativities.</a:t>
            </a:r>
            <a:endParaRPr kumimoji="1" lang="ja-JP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78F770-A978-DC86-65DA-87162D7AE694}"/>
              </a:ext>
            </a:extLst>
          </p:cNvPr>
          <p:cNvSpPr txBox="1"/>
          <p:nvPr/>
        </p:nvSpPr>
        <p:spPr>
          <a:xfrm>
            <a:off x="5918200" y="1690688"/>
            <a:ext cx="5252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/>
              <a:t>Do schools kill creativity?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17468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E54BF-B6A6-B305-4534-766E3EBD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Link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2D7C21-74C1-FF90-17BC-5C56B7D99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b="0" i="0" dirty="0">
                <a:solidFill>
                  <a:srgbClr val="000000"/>
                </a:solidFill>
                <a:effectLst/>
                <a:latin typeface="Inter"/>
                <a:hlinkClick r:id="rId2"/>
              </a:rPr>
              <a:t>https://www.ted.com/talks/sir_ken_robinson_do_schools_kill_creativity?utm_campaign=tedspread&amp;utm_medium=referral&amp;utm_source=tedcomshare</a:t>
            </a:r>
            <a:endParaRPr lang="en-US" altLang="ja-JP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877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AA6905-8FBB-60EF-DC8B-D79A82344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Vocabulary/Grammar Development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71A821-64EE-2DC7-0416-36C791EF6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Contention</a:t>
            </a:r>
            <a:r>
              <a:rPr lang="ja-JP" altLang="en-US" dirty="0"/>
              <a:t>・・・</a:t>
            </a:r>
            <a:r>
              <a:rPr lang="en-US" altLang="ja-JP" dirty="0"/>
              <a:t>a strong opinion that someone expresses</a:t>
            </a:r>
          </a:p>
          <a:p>
            <a:r>
              <a:rPr lang="en-US" altLang="ja-JP" dirty="0"/>
              <a:t>Sequel</a:t>
            </a:r>
            <a:r>
              <a:rPr lang="ja-JP" altLang="en-US" dirty="0"/>
              <a:t>・・・</a:t>
            </a:r>
            <a:r>
              <a:rPr lang="en-US" altLang="ja-JP" dirty="0"/>
              <a:t>a book, film, play </a:t>
            </a:r>
            <a:r>
              <a:rPr lang="en-US" altLang="ja-JP" dirty="0" err="1"/>
              <a:t>etc</a:t>
            </a:r>
            <a:r>
              <a:rPr lang="en-US" altLang="ja-JP" dirty="0"/>
              <a:t> that continues the story of an earlier one, usually written or made by the same person</a:t>
            </a:r>
          </a:p>
          <a:p>
            <a:r>
              <a:rPr lang="en-US" altLang="ja-JP" dirty="0"/>
              <a:t>Myrrh</a:t>
            </a:r>
            <a:r>
              <a:rPr lang="ja-JP" altLang="en-US" dirty="0"/>
              <a:t>・・・</a:t>
            </a:r>
            <a:r>
              <a:rPr lang="en-US" altLang="ja-JP" dirty="0"/>
              <a:t>a substance that comes from trees and is used for making perfume and incense</a:t>
            </a:r>
          </a:p>
          <a:p>
            <a:r>
              <a:rPr lang="en-US" altLang="ja-JP" dirty="0"/>
              <a:t>Discotheque</a:t>
            </a:r>
            <a:r>
              <a:rPr lang="ja-JP" altLang="en-US" dirty="0"/>
              <a:t>・・・</a:t>
            </a:r>
            <a:r>
              <a:rPr lang="en-US" altLang="ja-JP" dirty="0"/>
              <a:t>(especially British English) a disco</a:t>
            </a:r>
          </a:p>
          <a:p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1962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5E8145-BFF0-57A4-3977-4DE870B05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Engaging questions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31111E-73FD-197F-C443-916CA15DD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Are you prepared to be wrong?</a:t>
            </a:r>
          </a:p>
          <a:p>
            <a:r>
              <a:rPr lang="en-US" altLang="ja-JP" dirty="0"/>
              <a:t>What do you think is intelligence?</a:t>
            </a:r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3699B2-AA5B-799B-CD49-7438604C0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750" y="3509506"/>
            <a:ext cx="3905250" cy="258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90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BDF6BC-8C81-130A-4F57-3A6334CF6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Fun activity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7B8A1D-951A-C1D5-4FA9-9145B3265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80" y="1690688"/>
            <a:ext cx="5176520" cy="4351338"/>
          </a:xfrm>
        </p:spPr>
        <p:txBody>
          <a:bodyPr/>
          <a:lstStyle/>
          <a:p>
            <a:r>
              <a:rPr kumimoji="1" lang="en-US" altLang="ja-JP" dirty="0"/>
              <a:t>If you were a teacher in an elementary school and found that one of your students was making a flip book on their textbook, what would you say to the student?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E3470A5-6DA9-1366-B579-5ABA71D46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152" y="2850357"/>
            <a:ext cx="4905244" cy="32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9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227C83-78A0-8794-3E34-C10E97691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My Answers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6AD9DA-259C-AC18-5C55-99D474DA6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Are you prepared to be wrong?</a:t>
            </a:r>
          </a:p>
          <a:p>
            <a:pPr marL="0" indent="0">
              <a:buNone/>
            </a:pPr>
            <a:r>
              <a:rPr lang="en-US" altLang="ja-JP" dirty="0"/>
              <a:t>-Actually, I think I’m not prepared enough. I would choose the majority mostly, but it doesn’t make me creative.</a:t>
            </a:r>
          </a:p>
          <a:p>
            <a:r>
              <a:rPr lang="en-US" altLang="ja-JP" dirty="0"/>
              <a:t>What do you think is intelligence?</a:t>
            </a:r>
          </a:p>
          <a:p>
            <a:pPr marL="0" indent="0">
              <a:buNone/>
            </a:pPr>
            <a:r>
              <a:rPr lang="en-US" altLang="ja-JP" dirty="0"/>
              <a:t>-I think people who can think of others and accept varieties are intelligent.</a:t>
            </a:r>
          </a:p>
          <a:p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333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272</Words>
  <Application>Microsoft Macintosh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Inter</vt:lpstr>
      <vt:lpstr>游ゴシック</vt:lpstr>
      <vt:lpstr>游ゴシック Light</vt:lpstr>
      <vt:lpstr>Arial</vt:lpstr>
      <vt:lpstr>Office テーマ</vt:lpstr>
      <vt:lpstr>Topic, Why I chose it</vt:lpstr>
      <vt:lpstr>Link</vt:lpstr>
      <vt:lpstr>Vocabulary/Grammar Development</vt:lpstr>
      <vt:lpstr>Engaging questions</vt:lpstr>
      <vt:lpstr>Fun activity</vt:lpstr>
      <vt:lpstr>My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B2 (Pipe) ALH1</dc:title>
  <dc:creator>知也 小原</dc:creator>
  <cp:lastModifiedBy>Jason Pipe</cp:lastModifiedBy>
  <cp:revision>2</cp:revision>
  <dcterms:created xsi:type="dcterms:W3CDTF">2023-11-04T14:58:11Z</dcterms:created>
  <dcterms:modified xsi:type="dcterms:W3CDTF">2025-02-18T22:59:24Z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2025-02-18T22:59:24Z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ee461463-2600-4526-976f-fb296485aeb8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