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3" r:id="rId3"/>
    <p:sldId id="257" r:id="rId4"/>
    <p:sldId id="258" r:id="rId5"/>
    <p:sldId id="259" r:id="rId6"/>
    <p:sldId id="260" r:id="rId7"/>
    <p:sldId id="261" r:id="rId8"/>
    <p:sldId id="264" r:id="rId9"/>
    <p:sldId id="265" r:id="rId10"/>
    <p:sldId id="266" r:id="rId11"/>
    <p:sldId id="267" r:id="rId12"/>
    <p:sldId id="268" r:id="rId13"/>
    <p:sldId id="262"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7"/>
    <p:restoredTop sz="94587"/>
  </p:normalViewPr>
  <p:slideViewPr>
    <p:cSldViewPr snapToGrid="0">
      <p:cViewPr varScale="1">
        <p:scale>
          <a:sx n="87" d="100"/>
          <a:sy n="87" d="100"/>
        </p:scale>
        <p:origin x="99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A9EAB0-4307-044E-9577-5D8FC89CE9DC}" type="datetimeFigureOut">
              <a:rPr lang="en-JP" smtClean="0"/>
              <a:t>2025/02/19</a:t>
            </a:fld>
            <a:endParaRPr lang="en-JP"/>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EFE78A-2BA6-0344-9280-85B49818D65F}" type="slidenum">
              <a:rPr lang="en-JP" smtClean="0"/>
              <a:t>‹#›</a:t>
            </a:fld>
            <a:endParaRPr lang="en-JP"/>
          </a:p>
        </p:txBody>
      </p:sp>
    </p:spTree>
    <p:extLst>
      <p:ext uri="{BB962C8B-B14F-4D97-AF65-F5344CB8AC3E}">
        <p14:creationId xmlns:p14="http://schemas.microsoft.com/office/powerpoint/2010/main" val="30447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=NEM47HicIHo</a:t>
            </a:r>
            <a:endParaRPr lang="en-JP" dirty="0"/>
          </a:p>
        </p:txBody>
      </p:sp>
      <p:sp>
        <p:nvSpPr>
          <p:cNvPr id="4" name="Slide Number Placeholder 3"/>
          <p:cNvSpPr>
            <a:spLocks noGrp="1"/>
          </p:cNvSpPr>
          <p:nvPr>
            <p:ph type="sldNum" sz="quarter" idx="5"/>
          </p:nvPr>
        </p:nvSpPr>
        <p:spPr/>
        <p:txBody>
          <a:bodyPr/>
          <a:lstStyle/>
          <a:p>
            <a:fld id="{90EFE78A-2BA6-0344-9280-85B49818D65F}" type="slidenum">
              <a:rPr lang="en-JP" smtClean="0"/>
              <a:t>2</a:t>
            </a:fld>
            <a:endParaRPr lang="en-JP"/>
          </a:p>
        </p:txBody>
      </p:sp>
    </p:spTree>
    <p:extLst>
      <p:ext uri="{BB962C8B-B14F-4D97-AF65-F5344CB8AC3E}">
        <p14:creationId xmlns:p14="http://schemas.microsoft.com/office/powerpoint/2010/main" val="214770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F0C48-32B4-A634-E85A-F367B51272C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5560454-1D16-4675-7650-4107834FC8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A174273-AB9E-3B5C-3DA9-E36BFBF9F06B}"/>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9E519543-F77B-33E1-B049-5D8748E080B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EC36C08-E85A-6807-39A7-0094CD66DE14}"/>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248192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D44C66-987B-74CD-F4FF-F263DE6A83F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81948AF-4439-25ED-790E-C0D37481D0A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1D55CF3-04D7-E640-4F22-685456FEFB33}"/>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A83ECD02-3991-C079-83E8-BEEE226D4DA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A5FC982-3D28-F751-6285-7EC74E3C01C6}"/>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313074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9A6F9A-7255-1373-9D16-0FC49B11358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150F0B3-2EFD-C4E8-9B08-41605665E5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BB4F63B-6F41-8DBD-EC57-4CECAFB5AC7D}"/>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D5262DC5-FC4E-F799-101B-D4DEF72B0F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BC7DA5-3AFA-3A00-3588-CEA4C8F96ED2}"/>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729856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243099-2E6E-9C24-3B8B-D024173B9A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F2FA76B-EF12-1681-8675-4B2AC507953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0D805AC-6001-7061-3006-4D768145C31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5EE4E12-3514-8910-DE4E-FEEB45CD0BC9}"/>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45AE7C4C-DCAA-8973-F65B-EE57CD3185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4CC9E7-D060-F04C-5A41-846A4F981654}"/>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187522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D5D026-947E-B0A1-E4BE-CBA0DBCFFB6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07FCD0A-29DC-3960-352C-D5A48894AE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B3A8E99-CF15-760A-7B53-54C7255E681A}"/>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169F61D-43E9-096C-0B2A-0FB7AA0D31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FBE1F70-417D-8D5E-E29C-36DBABD97C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D66D450-517A-A713-0960-85FC95BA5E7C}"/>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8" name="フッター プレースホルダー 7">
            <a:extLst>
              <a:ext uri="{FF2B5EF4-FFF2-40B4-BE49-F238E27FC236}">
                <a16:creationId xmlns:a16="http://schemas.microsoft.com/office/drawing/2014/main" id="{BF8C2CF0-AAA2-BD51-EEDF-BD88A0F579B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6E8D534-D131-1BA8-0E0A-DABD2B5DCAD6}"/>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40018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6C7AD9-B9E0-3092-40C6-FC1B3CBA230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7C7A037-E056-7E99-BCB7-6A905E98AD08}"/>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4" name="フッター プレースホルダー 3">
            <a:extLst>
              <a:ext uri="{FF2B5EF4-FFF2-40B4-BE49-F238E27FC236}">
                <a16:creationId xmlns:a16="http://schemas.microsoft.com/office/drawing/2014/main" id="{C50F5702-7863-8E2F-282F-E6C9A4B2E0B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E81D4AB-9C85-5EB8-04AA-BE977BE38D11}"/>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24854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64665A3-87B1-C4E7-EBBD-3B07CC6965C7}"/>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3" name="フッター プレースホルダー 2">
            <a:extLst>
              <a:ext uri="{FF2B5EF4-FFF2-40B4-BE49-F238E27FC236}">
                <a16:creationId xmlns:a16="http://schemas.microsoft.com/office/drawing/2014/main" id="{8FFBE456-9F60-6A40-B2EE-217C5745929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BB6E367-4059-4A07-D79C-A303F6EAFB42}"/>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432684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82D18B-0735-DBB3-6A63-A1CD1812804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49949DF-AD03-1B3B-924C-D9E60E3493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2F68325-DC1E-5870-BD10-8CF2DB901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E18C1F2-3626-00F5-6701-04955D4F3DAA}"/>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947CEEEC-72FB-1A36-9D41-E68812E8A6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6DA58E9-F2FD-3012-EC5C-E740B5B7ABC6}"/>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78737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6D1CE8-5825-075A-61B8-0FCE6B14AF2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F88F561-215D-0598-3DC5-FF43F8381D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B6CE452-0D33-7D1B-B147-41CA3FA11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1913894-F32E-AB7E-584B-84984190F837}"/>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6" name="フッター プレースホルダー 5">
            <a:extLst>
              <a:ext uri="{FF2B5EF4-FFF2-40B4-BE49-F238E27FC236}">
                <a16:creationId xmlns:a16="http://schemas.microsoft.com/office/drawing/2014/main" id="{4888817B-9E89-70D9-80D6-E15788AC126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5E07108-5DF4-15B5-3041-F5BD1D37EC39}"/>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113233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57E01C-9BF5-6032-DD5A-8CC8F21A7D7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2DE0F5F-539C-87E9-B6BA-C82BFCBF1D2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29A368-7258-E4AD-DBF1-BF5753AAFD69}"/>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032F0ED5-6457-73AE-791F-F3B5FD4A90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1D31FF-9C15-4193-8D52-A698C204E788}"/>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340772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031FADE-E438-05B0-DEF6-729291F72E9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B168EA-DF86-7FBD-908A-820D782C607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8B85E87-9EE7-3938-4E20-831E7C96F51B}"/>
              </a:ext>
            </a:extLst>
          </p:cNvPr>
          <p:cNvSpPr>
            <a:spLocks noGrp="1"/>
          </p:cNvSpPr>
          <p:nvPr>
            <p:ph type="dt" sz="half" idx="10"/>
          </p:nvPr>
        </p:nvSpPr>
        <p:spPr/>
        <p:txBody>
          <a:body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49282BE2-A7FA-0779-610A-282617C072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11DBB0-C57A-D2A6-42AE-4B4687EEC241}"/>
              </a:ext>
            </a:extLst>
          </p:cNvPr>
          <p:cNvSpPr>
            <a:spLocks noGrp="1"/>
          </p:cNvSpPr>
          <p:nvPr>
            <p:ph type="sldNum" sz="quarter" idx="12"/>
          </p:nvPr>
        </p:nvSpPr>
        <p:spPr/>
        <p:txBody>
          <a:body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648572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D17E155-891B-571C-9C52-C34A3A4F29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DA5BBDF-3993-6B84-7A7F-670CDC920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72C796-B1F7-2A94-C8CE-D7D68858BB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13284E-1958-0D4D-A380-879B413C87CF}" type="datetimeFigureOut">
              <a:rPr kumimoji="1" lang="ja-JP" altLang="en-US" smtClean="0"/>
              <a:t>2025/2/19</a:t>
            </a:fld>
            <a:endParaRPr kumimoji="1" lang="ja-JP" altLang="en-US"/>
          </a:p>
        </p:txBody>
      </p:sp>
      <p:sp>
        <p:nvSpPr>
          <p:cNvPr id="5" name="フッター プレースホルダー 4">
            <a:extLst>
              <a:ext uri="{FF2B5EF4-FFF2-40B4-BE49-F238E27FC236}">
                <a16:creationId xmlns:a16="http://schemas.microsoft.com/office/drawing/2014/main" id="{FD973106-A060-36BC-87B8-BC76F8A14F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D334BEB-B898-BCFB-D509-00935A7BC8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713920-3670-B04C-B36B-171AA38D6C89}" type="slidenum">
              <a:rPr kumimoji="1" lang="ja-JP" altLang="en-US" smtClean="0"/>
              <a:t>‹#›</a:t>
            </a:fld>
            <a:endParaRPr kumimoji="1" lang="ja-JP" altLang="en-US"/>
          </a:p>
        </p:txBody>
      </p:sp>
    </p:spTree>
    <p:extLst>
      <p:ext uri="{BB962C8B-B14F-4D97-AF65-F5344CB8AC3E}">
        <p14:creationId xmlns:p14="http://schemas.microsoft.com/office/powerpoint/2010/main" val="1631030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www.youtube.com/embed/NEM47HicIHo?feature=oembed"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ビデオ 4" descr="家の外には赤い自転車が置かれ、雪が降るアニメーション">
            <a:extLst>
              <a:ext uri="{FF2B5EF4-FFF2-40B4-BE49-F238E27FC236}">
                <a16:creationId xmlns:a16="http://schemas.microsoft.com/office/drawing/2014/main" id="{5E78663A-99A1-5673-6C09-B0F715760688}"/>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EBC94700-93CE-D59D-E648-0BBE8C67CEF9}"/>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kumimoji="1" lang="en-US" altLang="ja-JP" sz="5200">
                <a:solidFill>
                  <a:srgbClr val="FFFFFF"/>
                </a:solidFill>
              </a:rPr>
              <a:t>Dream</a:t>
            </a:r>
            <a:r>
              <a:rPr kumimoji="1" lang="ja-JP" altLang="en-US" sz="5200">
                <a:solidFill>
                  <a:srgbClr val="FFFFFF"/>
                </a:solidFill>
              </a:rPr>
              <a:t> </a:t>
            </a:r>
            <a:r>
              <a:rPr kumimoji="1" lang="en-US" altLang="ja-JP" sz="5200">
                <a:solidFill>
                  <a:srgbClr val="FFFFFF"/>
                </a:solidFill>
              </a:rPr>
              <a:t>Scenario</a:t>
            </a:r>
            <a:endParaRPr kumimoji="1" lang="ja-JP" altLang="en-US" sz="5200">
              <a:solidFill>
                <a:srgbClr val="FFFFFF"/>
              </a:solidFill>
            </a:endParaRPr>
          </a:p>
        </p:txBody>
      </p:sp>
      <p:sp>
        <p:nvSpPr>
          <p:cNvPr id="3" name="字幕 2">
            <a:extLst>
              <a:ext uri="{FF2B5EF4-FFF2-40B4-BE49-F238E27FC236}">
                <a16:creationId xmlns:a16="http://schemas.microsoft.com/office/drawing/2014/main" id="{8D352DE9-550B-1134-9174-E084091AD8CE}"/>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altLang="ja-JP" dirty="0">
                <a:solidFill>
                  <a:srgbClr val="FFFFFF"/>
                </a:solidFill>
              </a:rPr>
              <a:t>¥</a:t>
            </a:r>
          </a:p>
          <a:p>
            <a:endParaRPr kumimoji="1" lang="ja-JP" altLang="en-US">
              <a:solidFill>
                <a:srgbClr val="FFFFFF"/>
              </a:solidFill>
            </a:endParaRPr>
          </a:p>
        </p:txBody>
      </p:sp>
    </p:spTree>
    <p:extLst>
      <p:ext uri="{BB962C8B-B14F-4D97-AF65-F5344CB8AC3E}">
        <p14:creationId xmlns:p14="http://schemas.microsoft.com/office/powerpoint/2010/main" val="405277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6">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オンライン メディア 1" descr="Paul Has a Meeting with Millennials | Dream Scenario (2023) | Movie Clip 4K">
            <a:hlinkClick r:id="" action="ppaction://media"/>
            <a:extLst>
              <a:ext uri="{FF2B5EF4-FFF2-40B4-BE49-F238E27FC236}">
                <a16:creationId xmlns:a16="http://schemas.microsoft.com/office/drawing/2014/main" id="{DC675D37-62BB-C66B-B387-57F493292AF8}"/>
              </a:ext>
            </a:extLst>
          </p:cNvPr>
          <p:cNvPicPr>
            <a:picLocks noRot="1" noChangeAspect="1"/>
          </p:cNvPicPr>
          <p:nvPr>
            <a:videoFile r:link="rId1"/>
          </p:nvPr>
        </p:nvPicPr>
        <p:blipFill>
          <a:blip r:embed="rId4"/>
          <a:stretch>
            <a:fillRect/>
          </a:stretch>
        </p:blipFill>
        <p:spPr>
          <a:xfrm>
            <a:off x="1660715" y="914400"/>
            <a:ext cx="8794369" cy="4968819"/>
          </a:xfrm>
          <a:prstGeom prst="rect">
            <a:avLst/>
          </a:prstGeom>
        </p:spPr>
      </p:pic>
      <p:pic>
        <p:nvPicPr>
          <p:cNvPr id="4" name="Picture 3" descr="A qr code with a few squares&#10;&#10;Description automatically generated">
            <a:extLst>
              <a:ext uri="{FF2B5EF4-FFF2-40B4-BE49-F238E27FC236}">
                <a16:creationId xmlns:a16="http://schemas.microsoft.com/office/drawing/2014/main" id="{42E70B06-ADF0-CFE5-8400-1272A44D26F1}"/>
              </a:ext>
            </a:extLst>
          </p:cNvPr>
          <p:cNvPicPr>
            <a:picLocks noChangeAspect="1"/>
          </p:cNvPicPr>
          <p:nvPr/>
        </p:nvPicPr>
        <p:blipFill>
          <a:blip r:embed="rId5"/>
          <a:stretch>
            <a:fillRect/>
          </a:stretch>
        </p:blipFill>
        <p:spPr>
          <a:xfrm>
            <a:off x="373157" y="5025789"/>
            <a:ext cx="1736916" cy="1714860"/>
          </a:xfrm>
          <a:prstGeom prst="rect">
            <a:avLst/>
          </a:prstGeom>
        </p:spPr>
      </p:pic>
    </p:spTree>
    <p:extLst>
      <p:ext uri="{BB962C8B-B14F-4D97-AF65-F5344CB8AC3E}">
        <p14:creationId xmlns:p14="http://schemas.microsoft.com/office/powerpoint/2010/main" val="206140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5AFDA58-8373-F894-28B5-C1BD145F63DD}"/>
              </a:ext>
            </a:extLst>
          </p:cNvPr>
          <p:cNvSpPr>
            <a:spLocks noGrp="1"/>
          </p:cNvSpPr>
          <p:nvPr>
            <p:ph type="title"/>
          </p:nvPr>
        </p:nvSpPr>
        <p:spPr>
          <a:xfrm>
            <a:off x="838200" y="365125"/>
            <a:ext cx="10515600" cy="1325563"/>
          </a:xfrm>
        </p:spPr>
        <p:txBody>
          <a:bodyPr>
            <a:normAutofit/>
          </a:bodyPr>
          <a:lstStyle/>
          <a:p>
            <a:r>
              <a:rPr kumimoji="1" lang="en-US" altLang="ja-JP" sz="5400"/>
              <a:t>Why I chose this movie clip</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AF172CF2-FD12-F9ED-F221-E1B5645F7C91}"/>
              </a:ext>
            </a:extLst>
          </p:cNvPr>
          <p:cNvSpPr>
            <a:spLocks noGrp="1"/>
          </p:cNvSpPr>
          <p:nvPr>
            <p:ph idx="1"/>
          </p:nvPr>
        </p:nvSpPr>
        <p:spPr>
          <a:xfrm>
            <a:off x="838200" y="1929384"/>
            <a:ext cx="10515600" cy="4251960"/>
          </a:xfrm>
        </p:spPr>
        <p:txBody>
          <a:bodyPr>
            <a:normAutofit/>
          </a:bodyPr>
          <a:lstStyle/>
          <a:p>
            <a:r>
              <a:rPr lang="en-US" altLang="ja-JP" sz="2200"/>
              <a:t>Recently, people tend to satisfy their desire for recognition through social media. </a:t>
            </a:r>
          </a:p>
          <a:p>
            <a:r>
              <a:rPr lang="en-US" altLang="ja-JP" sz="2200"/>
              <a:t>This movie is themed on how being recognized on the internet affect our life.</a:t>
            </a:r>
          </a:p>
          <a:p>
            <a:r>
              <a:rPr kumimoji="1" lang="en-US" altLang="ja-JP" sz="2200"/>
              <a:t>We use social media and internet daily and we </a:t>
            </a:r>
            <a:r>
              <a:rPr lang="en-US" altLang="ja-JP" sz="2200"/>
              <a:t>shouldn’t forget the impact of them. </a:t>
            </a:r>
          </a:p>
          <a:p>
            <a:r>
              <a:rPr kumimoji="1" lang="en-US" altLang="ja-JP" sz="2200"/>
              <a:t>The video clip is the scene where </a:t>
            </a:r>
            <a:r>
              <a:rPr lang="en-US" altLang="ja-JP" sz="2200"/>
              <a:t>the main character become famous on the internet and get an offer for the advertisement.</a:t>
            </a:r>
            <a:r>
              <a:rPr lang="ja-JP" altLang="en-US" sz="2200"/>
              <a:t>　</a:t>
            </a:r>
            <a:r>
              <a:rPr lang="en-US" altLang="ja-JP" sz="2200"/>
              <a:t>His dream was to publish a book for his study, and he tried to realize his dream by accepting the offer. However, the advertisement company was disinclined for the book publishing idea. </a:t>
            </a:r>
            <a:endParaRPr kumimoji="1" lang="en-US" altLang="ja-JP" sz="2200"/>
          </a:p>
        </p:txBody>
      </p:sp>
    </p:spTree>
    <p:extLst>
      <p:ext uri="{BB962C8B-B14F-4D97-AF65-F5344CB8AC3E}">
        <p14:creationId xmlns:p14="http://schemas.microsoft.com/office/powerpoint/2010/main" val="3687940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9704101E-328A-432D-F0E0-86A47BD4A13E}"/>
              </a:ext>
            </a:extLst>
          </p:cNvPr>
          <p:cNvSpPr>
            <a:spLocks noGrp="1"/>
          </p:cNvSpPr>
          <p:nvPr>
            <p:ph type="title"/>
          </p:nvPr>
        </p:nvSpPr>
        <p:spPr>
          <a:xfrm>
            <a:off x="838200" y="365125"/>
            <a:ext cx="10515600" cy="1325563"/>
          </a:xfrm>
        </p:spPr>
        <p:txBody>
          <a:bodyPr>
            <a:normAutofit/>
          </a:bodyPr>
          <a:lstStyle/>
          <a:p>
            <a:r>
              <a:rPr lang="en-US" altLang="ja-JP" sz="5400"/>
              <a:t>Vocabularies</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202DA1AD-6DAB-7B95-349F-54E6B18382D5}"/>
              </a:ext>
            </a:extLst>
          </p:cNvPr>
          <p:cNvSpPr>
            <a:spLocks noGrp="1"/>
          </p:cNvSpPr>
          <p:nvPr>
            <p:ph idx="1"/>
          </p:nvPr>
        </p:nvSpPr>
        <p:spPr>
          <a:xfrm>
            <a:off x="838200" y="1929384"/>
            <a:ext cx="10515600" cy="4251960"/>
          </a:xfrm>
        </p:spPr>
        <p:txBody>
          <a:bodyPr>
            <a:normAutofit/>
          </a:bodyPr>
          <a:lstStyle/>
          <a:p>
            <a:r>
              <a:rPr kumimoji="1" lang="en-US" altLang="ja-JP" sz="2200"/>
              <a:t>Throw around –</a:t>
            </a:r>
          </a:p>
          <a:p>
            <a:pPr marL="0" indent="0">
              <a:buNone/>
            </a:pPr>
            <a:r>
              <a:rPr kumimoji="1" lang="en-US" altLang="ja-JP" sz="2200"/>
              <a:t>To mention something frequently</a:t>
            </a:r>
          </a:p>
          <a:p>
            <a:r>
              <a:rPr lang="en-US" altLang="ja-JP" sz="2200"/>
              <a:t>manifest</a:t>
            </a:r>
          </a:p>
          <a:p>
            <a:pPr marL="0" indent="0">
              <a:buNone/>
            </a:pPr>
            <a:r>
              <a:rPr kumimoji="1" lang="en-US" altLang="ja-JP" sz="2200"/>
              <a:t>To show something clearly through signs or actions</a:t>
            </a:r>
          </a:p>
          <a:p>
            <a:r>
              <a:rPr lang="en-US" altLang="ja-JP" sz="2200"/>
              <a:t>a</a:t>
            </a:r>
            <a:r>
              <a:rPr kumimoji="1" lang="en-US" altLang="ja-JP" sz="2200"/>
              <a:t>lter</a:t>
            </a:r>
          </a:p>
          <a:p>
            <a:pPr marL="0" indent="0">
              <a:buNone/>
            </a:pPr>
            <a:r>
              <a:rPr lang="en-US" altLang="ja-JP" sz="2200"/>
              <a:t>To make difference in particular</a:t>
            </a:r>
          </a:p>
          <a:p>
            <a:r>
              <a:rPr lang="en-US" altLang="ja-JP" sz="2200"/>
              <a:t>fire up </a:t>
            </a:r>
          </a:p>
          <a:p>
            <a:pPr marL="0" indent="0">
              <a:buNone/>
            </a:pPr>
            <a:r>
              <a:rPr kumimoji="1" lang="en-US" altLang="ja-JP" sz="2200"/>
              <a:t>To start something with energy and enthusiasm</a:t>
            </a:r>
          </a:p>
          <a:p>
            <a:pPr marL="0" indent="0">
              <a:buNone/>
            </a:pPr>
            <a:endParaRPr kumimoji="1" lang="en-US" altLang="ja-JP" sz="2200"/>
          </a:p>
          <a:p>
            <a:endParaRPr kumimoji="1" lang="en-US" altLang="ja-JP" sz="2200"/>
          </a:p>
          <a:p>
            <a:endParaRPr kumimoji="1" lang="en-US" altLang="ja-JP" sz="2200"/>
          </a:p>
        </p:txBody>
      </p:sp>
    </p:spTree>
    <p:extLst>
      <p:ext uri="{BB962C8B-B14F-4D97-AF65-F5344CB8AC3E}">
        <p14:creationId xmlns:p14="http://schemas.microsoft.com/office/powerpoint/2010/main" val="563491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AC5DCF98-673F-EDF8-D3E9-D2F8A713A6FB}"/>
              </a:ext>
            </a:extLst>
          </p:cNvPr>
          <p:cNvSpPr>
            <a:spLocks noGrp="1"/>
          </p:cNvSpPr>
          <p:nvPr>
            <p:ph type="title"/>
          </p:nvPr>
        </p:nvSpPr>
        <p:spPr>
          <a:xfrm>
            <a:off x="838200" y="365125"/>
            <a:ext cx="10515600" cy="1325563"/>
          </a:xfrm>
        </p:spPr>
        <p:txBody>
          <a:bodyPr>
            <a:normAutofit/>
          </a:bodyPr>
          <a:lstStyle/>
          <a:p>
            <a:r>
              <a:rPr lang="en-US" altLang="ja-JP" sz="5400"/>
              <a:t>Questions</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795C9B62-0A84-D948-5BDE-CE5A24F93F57}"/>
              </a:ext>
            </a:extLst>
          </p:cNvPr>
          <p:cNvSpPr>
            <a:spLocks noGrp="1"/>
          </p:cNvSpPr>
          <p:nvPr>
            <p:ph idx="1"/>
          </p:nvPr>
        </p:nvSpPr>
        <p:spPr>
          <a:xfrm>
            <a:off x="838200" y="1929384"/>
            <a:ext cx="10515600" cy="4251960"/>
          </a:xfrm>
        </p:spPr>
        <p:txBody>
          <a:bodyPr>
            <a:normAutofit/>
          </a:bodyPr>
          <a:lstStyle/>
          <a:p>
            <a:r>
              <a:rPr lang="en-US" altLang="ja-JP" sz="2200"/>
              <a:t>Have you ever experienced any dangers when using social media or internet?</a:t>
            </a:r>
          </a:p>
          <a:p>
            <a:r>
              <a:rPr kumimoji="1" lang="en-US" altLang="ja-JP" sz="2200"/>
              <a:t>Why do you use social media?</a:t>
            </a:r>
          </a:p>
          <a:p>
            <a:r>
              <a:rPr lang="en-US" altLang="ja-JP" sz="2200"/>
              <a:t>Do you feel that social media is a tool to satisfy one’s desire for recognition?</a:t>
            </a:r>
          </a:p>
          <a:p>
            <a:r>
              <a:rPr lang="en-US" altLang="ja-JP" sz="2200"/>
              <a:t>Do you want to be famous through social media?</a:t>
            </a:r>
          </a:p>
          <a:p>
            <a:pPr marL="0" indent="0">
              <a:buNone/>
            </a:pPr>
            <a:endParaRPr lang="en-US" altLang="ja-JP" sz="2200"/>
          </a:p>
          <a:p>
            <a:endParaRPr kumimoji="1" lang="ja-JP" altLang="en-US" sz="2200"/>
          </a:p>
        </p:txBody>
      </p:sp>
    </p:spTree>
    <p:extLst>
      <p:ext uri="{BB962C8B-B14F-4D97-AF65-F5344CB8AC3E}">
        <p14:creationId xmlns:p14="http://schemas.microsoft.com/office/powerpoint/2010/main" val="223646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37F8BB8-7589-A66F-2135-7207A2A89BDB}"/>
              </a:ext>
            </a:extLst>
          </p:cNvPr>
          <p:cNvSpPr>
            <a:spLocks noGrp="1"/>
          </p:cNvSpPr>
          <p:nvPr>
            <p:ph type="title"/>
          </p:nvPr>
        </p:nvSpPr>
        <p:spPr>
          <a:xfrm>
            <a:off x="838200" y="365125"/>
            <a:ext cx="10515600" cy="1325563"/>
          </a:xfrm>
        </p:spPr>
        <p:txBody>
          <a:bodyPr>
            <a:normAutofit/>
          </a:bodyPr>
          <a:lstStyle/>
          <a:p>
            <a:r>
              <a:rPr kumimoji="1" lang="en-US" altLang="ja-JP" sz="5400"/>
              <a:t>Vocabulary activity</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02E098A6-309B-9940-AE87-1F261A274A5A}"/>
              </a:ext>
            </a:extLst>
          </p:cNvPr>
          <p:cNvSpPr>
            <a:spLocks noGrp="1"/>
          </p:cNvSpPr>
          <p:nvPr>
            <p:ph idx="1"/>
          </p:nvPr>
        </p:nvSpPr>
        <p:spPr>
          <a:xfrm>
            <a:off x="838200" y="1929384"/>
            <a:ext cx="10515600" cy="4251960"/>
          </a:xfrm>
        </p:spPr>
        <p:txBody>
          <a:bodyPr>
            <a:normAutofit/>
          </a:bodyPr>
          <a:lstStyle/>
          <a:p>
            <a:r>
              <a:rPr lang="en-US" altLang="ja-JP" sz="2200"/>
              <a:t>“we don’t just ____that______. We mean it.”</a:t>
            </a:r>
          </a:p>
          <a:p>
            <a:pPr marL="0" indent="0">
              <a:buNone/>
            </a:pPr>
            <a:endParaRPr kumimoji="1" lang="ja-JP" altLang="en-US" sz="2200"/>
          </a:p>
          <a:p>
            <a:r>
              <a:rPr kumimoji="1" lang="en-US" altLang="ja-JP" sz="2200"/>
              <a:t> ”S</a:t>
            </a:r>
            <a:r>
              <a:rPr lang="en-US" altLang="ja-JP" sz="2200"/>
              <a:t>prite advertisement can _______connection in people’s mind”</a:t>
            </a:r>
          </a:p>
          <a:p>
            <a:pPr marL="0" indent="0">
              <a:buNone/>
            </a:pPr>
            <a:endParaRPr lang="en-US" altLang="ja-JP" sz="2200"/>
          </a:p>
          <a:p>
            <a:r>
              <a:rPr lang="en-US" altLang="ja-JP" sz="2200"/>
              <a:t>“I think I have to ____ my plan.”</a:t>
            </a:r>
          </a:p>
          <a:p>
            <a:pPr marL="0" indent="0">
              <a:buNone/>
            </a:pPr>
            <a:endParaRPr lang="en-US" altLang="ja-JP" sz="2200"/>
          </a:p>
          <a:p>
            <a:r>
              <a:rPr lang="en-US" altLang="ja-JP" sz="2200"/>
              <a:t>“We are really ______ to walk into a room like this”</a:t>
            </a:r>
            <a:endParaRPr kumimoji="1" lang="en-US" altLang="ja-JP" sz="2200"/>
          </a:p>
        </p:txBody>
      </p:sp>
    </p:spTree>
    <p:extLst>
      <p:ext uri="{BB962C8B-B14F-4D97-AF65-F5344CB8AC3E}">
        <p14:creationId xmlns:p14="http://schemas.microsoft.com/office/powerpoint/2010/main" val="279082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95B1A6B9-4643-44DB-157C-BDD90AD54DED}"/>
              </a:ext>
            </a:extLst>
          </p:cNvPr>
          <p:cNvSpPr>
            <a:spLocks noGrp="1"/>
          </p:cNvSpPr>
          <p:nvPr>
            <p:ph type="title"/>
          </p:nvPr>
        </p:nvSpPr>
        <p:spPr>
          <a:xfrm>
            <a:off x="838200" y="365125"/>
            <a:ext cx="10515600" cy="1325563"/>
          </a:xfrm>
        </p:spPr>
        <p:txBody>
          <a:bodyPr>
            <a:normAutofit/>
          </a:bodyPr>
          <a:lstStyle/>
          <a:p>
            <a:r>
              <a:rPr kumimoji="1" lang="en-US" altLang="ja-JP" sz="5400"/>
              <a:t>Answers to the activities</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5B404AEA-467E-7FE7-D290-1829980E3D7E}"/>
              </a:ext>
            </a:extLst>
          </p:cNvPr>
          <p:cNvSpPr>
            <a:spLocks noGrp="1"/>
          </p:cNvSpPr>
          <p:nvPr>
            <p:ph idx="1"/>
          </p:nvPr>
        </p:nvSpPr>
        <p:spPr>
          <a:xfrm>
            <a:off x="838200" y="1929384"/>
            <a:ext cx="10515600" cy="4251960"/>
          </a:xfrm>
        </p:spPr>
        <p:txBody>
          <a:bodyPr>
            <a:normAutofit/>
          </a:bodyPr>
          <a:lstStyle/>
          <a:p>
            <a:r>
              <a:rPr kumimoji="1" lang="en-US" altLang="ja-JP" sz="2200"/>
              <a:t>Throw/around</a:t>
            </a:r>
          </a:p>
          <a:p>
            <a:r>
              <a:rPr lang="en-US" altLang="ja-JP" sz="2200"/>
              <a:t>Manifest</a:t>
            </a:r>
          </a:p>
          <a:p>
            <a:r>
              <a:rPr kumimoji="1" lang="en-US" altLang="ja-JP" sz="2200"/>
              <a:t>Alter</a:t>
            </a:r>
          </a:p>
          <a:p>
            <a:r>
              <a:rPr lang="en-US" altLang="ja-JP" sz="2200"/>
              <a:t>Fired up</a:t>
            </a:r>
            <a:endParaRPr kumimoji="1" lang="en-US" altLang="ja-JP" sz="2200"/>
          </a:p>
          <a:p>
            <a:endParaRPr kumimoji="1" lang="ja-JP" altLang="en-US" sz="2200"/>
          </a:p>
        </p:txBody>
      </p:sp>
    </p:spTree>
    <p:extLst>
      <p:ext uri="{BB962C8B-B14F-4D97-AF65-F5344CB8AC3E}">
        <p14:creationId xmlns:p14="http://schemas.microsoft.com/office/powerpoint/2010/main" val="1000051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6C732C3-8B23-76A9-36B6-C0DFAB2CB17F}"/>
              </a:ext>
            </a:extLst>
          </p:cNvPr>
          <p:cNvSpPr>
            <a:spLocks noGrp="1"/>
          </p:cNvSpPr>
          <p:nvPr>
            <p:ph type="title"/>
          </p:nvPr>
        </p:nvSpPr>
        <p:spPr>
          <a:xfrm>
            <a:off x="838200" y="365125"/>
            <a:ext cx="10515600" cy="1325563"/>
          </a:xfrm>
        </p:spPr>
        <p:txBody>
          <a:bodyPr>
            <a:normAutofit/>
          </a:bodyPr>
          <a:lstStyle/>
          <a:p>
            <a:r>
              <a:rPr lang="en-US" altLang="ja-JP" sz="5400"/>
              <a:t>tran</a:t>
            </a:r>
            <a:r>
              <a:rPr kumimoji="1" lang="en-US" altLang="ja-JP" sz="5400"/>
              <a:t>script</a:t>
            </a:r>
            <a:endParaRPr kumimoji="1" lang="ja-JP" alt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94C154E7-EA0B-168A-A901-B6DC1DD0A0EA}"/>
              </a:ext>
            </a:extLst>
          </p:cNvPr>
          <p:cNvSpPr>
            <a:spLocks noGrp="1"/>
          </p:cNvSpPr>
          <p:nvPr>
            <p:ph idx="1"/>
          </p:nvPr>
        </p:nvSpPr>
        <p:spPr>
          <a:xfrm>
            <a:off x="838200" y="1929384"/>
            <a:ext cx="10515600" cy="4251960"/>
          </a:xfrm>
        </p:spPr>
        <p:txBody>
          <a:bodyPr>
            <a:normAutofit/>
          </a:bodyPr>
          <a:lstStyle/>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Molly: Yeah, Paul here.</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Trent: There you are.</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Paul: Here I am.</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Trent: Trent, hey, I have been dreaming about this meeting. </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Paul: Me too</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Trent: Really? </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Paul: Oh, you mean literally dreaming</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Trent: Yeah you know I’ve literally had dreamed about this very meeting.</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spcAft>
                <a:spcPts val="800"/>
              </a:spcAft>
              <a:buNone/>
            </a:pPr>
            <a:r>
              <a:rPr lang="en-US" altLang="ja-JP" sz="1500" kern="100" dirty="0">
                <a:effectLst/>
                <a:latin typeface="游明朝" panose="02020400000000000000" pitchFamily="18" charset="-128"/>
                <a:ea typeface="游明朝" panose="02020400000000000000" pitchFamily="18" charset="-128"/>
                <a:cs typeface="Times New Roman" panose="02020603050405020304" pitchFamily="18" charset="0"/>
              </a:rPr>
              <a:t>I mean I just think there was normal dreams, that is not part of the whole. Who is this weird guy in my dreams.</a:t>
            </a:r>
            <a:endParaRPr lang="ja-JP" altLang="ja-JP" sz="15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buNone/>
            </a:pPr>
            <a:endParaRPr kumimoji="1" lang="ja-JP" altLang="en-US" sz="1500"/>
          </a:p>
        </p:txBody>
      </p:sp>
    </p:spTree>
    <p:extLst>
      <p:ext uri="{BB962C8B-B14F-4D97-AF65-F5344CB8AC3E}">
        <p14:creationId xmlns:p14="http://schemas.microsoft.com/office/powerpoint/2010/main" val="3344291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69EDD1E-FF0D-1DC8-BA08-A32581E9D830}"/>
              </a:ext>
            </a:extLst>
          </p:cNvPr>
          <p:cNvSpPr>
            <a:spLocks noGrp="1"/>
          </p:cNvSpPr>
          <p:nvPr>
            <p:ph idx="1"/>
          </p:nvPr>
        </p:nvSpPr>
        <p:spPr>
          <a:xfrm>
            <a:off x="838200" y="401444"/>
            <a:ext cx="10515600" cy="5775519"/>
          </a:xfrm>
        </p:spPr>
        <p:txBody>
          <a:bodyPr>
            <a:normAutofit fontScale="92500" lnSpcReduction="20000"/>
          </a:bodyPr>
          <a:lstStyle/>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Paul: Oh, I’m weird?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Trent: No, I mean you are not weird, the whole thing is weird right? Molly’s dreams has been nuts to talk about it here.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This is my colleague Mary Megans.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Mary: Hi.</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Paul: Hey.</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Mary: Paul. Haha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Trent: Sit down.</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Paul: Here?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Trent: wherever you want. Yeah.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How are you? How’s life?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Paul: Well, ah things have been pretty different since you know the dream started.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buNone/>
            </a:pPr>
            <a:r>
              <a:rPr lang="en-US" altLang="ja-JP" sz="1800">
                <a:effectLst/>
                <a:latin typeface="游明朝" panose="02020400000000000000" pitchFamily="18" charset="-128"/>
                <a:cs typeface="Times New Roman" panose="02020603050405020304" pitchFamily="18" charset="0"/>
              </a:rPr>
              <a:t>Trent: How fun is that? I wish I was the one people were dreaming about.</a:t>
            </a:r>
            <a:r>
              <a:rPr lang="ja-JP" altLang="ja-JP">
                <a:effectLst/>
              </a:rPr>
              <a:t> </a:t>
            </a:r>
            <a:endParaRPr kumimoji="1" lang="ja-JP" altLang="en-US"/>
          </a:p>
        </p:txBody>
      </p:sp>
    </p:spTree>
    <p:extLst>
      <p:ext uri="{BB962C8B-B14F-4D97-AF65-F5344CB8AC3E}">
        <p14:creationId xmlns:p14="http://schemas.microsoft.com/office/powerpoint/2010/main" val="919386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A77A4E0-1D5C-2F12-B872-41E0576B7494}"/>
              </a:ext>
            </a:extLst>
          </p:cNvPr>
          <p:cNvSpPr>
            <a:spLocks noGrp="1"/>
          </p:cNvSpPr>
          <p:nvPr>
            <p:ph idx="1"/>
          </p:nvPr>
        </p:nvSpPr>
        <p:spPr>
          <a:xfrm>
            <a:off x="838200" y="434898"/>
            <a:ext cx="10515600" cy="5742065"/>
          </a:xfrm>
        </p:spPr>
        <p:txBody>
          <a:bodyPr>
            <a:normAutofit fontScale="92500" lnSpcReduction="10000"/>
          </a:bodyPr>
          <a:lstStyle/>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Me too.</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Paul: No it’s something.</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Well, we are so excited to have you here.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Oh, we are really fired up. Umm it’s probably overwhelming thing right to walk into the room like this, who are these people, What are they doing here. We should back up and talk about what we do?</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Yeah yeah, we started “thoughts” earlier this year, so pretty new agency and we focus mostly online, sort of trying to holistically pair brand and more shall we say unconventional celebrities, if that make sense. And I think of you right now, in this moment, Paul, as the most interesting person in the world.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Paul: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hahaha</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I mean it, I mean it. No, we don’t just throw that around.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No, no we don’t throw that around.</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So I mean the advantage that you have Paul, is that your impact is not just tied to anyone in social arena and you are not just famous on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tiktok</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or for people who read say the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NewYorker</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You are in people’s minds when they sleep which means that anyone who is dreaming ,you know, could be your audience.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buNone/>
            </a:pPr>
            <a:endParaRPr kumimoji="1" lang="ja-JP" altLang="en-US"/>
          </a:p>
        </p:txBody>
      </p:sp>
    </p:spTree>
    <p:extLst>
      <p:ext uri="{BB962C8B-B14F-4D97-AF65-F5344CB8AC3E}">
        <p14:creationId xmlns:p14="http://schemas.microsoft.com/office/powerpoint/2010/main" val="400386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8BE9B68-6BD7-82FB-EE76-2863E6044A0F}"/>
              </a:ext>
            </a:extLst>
          </p:cNvPr>
          <p:cNvSpPr>
            <a:spLocks noGrp="1"/>
          </p:cNvSpPr>
          <p:nvPr>
            <p:ph idx="1"/>
          </p:nvPr>
        </p:nvSpPr>
        <p:spPr>
          <a:xfrm>
            <a:off x="838200" y="379141"/>
            <a:ext cx="10515600" cy="5797822"/>
          </a:xfrm>
        </p:spPr>
        <p:txBody>
          <a:bodyPr>
            <a:normAutofit fontScale="85000" lnSpcReduction="10000"/>
          </a:bodyPr>
          <a:lstStyle/>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How amazing is that? Who can say that?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Isn’t that big in the parties?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You know we’ve been brainstorming a bunch of cool ideas we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wanna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talk about with you but before we get into any of that I’m curious what you are thinking. Where do you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wanna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go? What do you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wanna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achieve? What is your dreams?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What are your dreams?</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Paul: Well, I’ve been needing to write a book for a few years now and I found the time so.</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Ok, so you are a writer. That’s awesome. You know we we talked about selling your life story history or actually.</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Because of all the buzz around this I think we probably </a:t>
            </a:r>
            <a:r>
              <a:rPr lang="en-US" altLang="ja-JP" sz="1800" kern="100" dirty="0" err="1">
                <a:effectLst/>
                <a:latin typeface="游明朝" panose="02020400000000000000" pitchFamily="18" charset="-128"/>
                <a:ea typeface="游明朝" panose="02020400000000000000" pitchFamily="18" charset="-128"/>
                <a:cs typeface="Times New Roman" panose="02020603050405020304" pitchFamily="18" charset="0"/>
              </a:rPr>
              <a:t>gonna</a:t>
            </a: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 six-figure deal. </a:t>
            </a: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Paul: Really.</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It’s your life.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Trent: Anyway, here’s somewhere cool, you know, it might be a good place to start. Sprite.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Mary: Sprite.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r>
              <a:rPr lang="en-US" altLang="ja-JP" sz="1800" kern="100" dirty="0">
                <a:effectLst/>
                <a:latin typeface="游明朝" panose="02020400000000000000" pitchFamily="18" charset="-128"/>
                <a:ea typeface="游明朝" panose="02020400000000000000" pitchFamily="18" charset="-128"/>
                <a:cs typeface="Times New Roman" panose="02020603050405020304" pitchFamily="18" charset="0"/>
              </a:rPr>
              <a:t>Paul: Sprite?</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lnSpc>
                <a:spcPct val="107000"/>
              </a:lnSpc>
              <a:spcAft>
                <a:spcPts val="800"/>
              </a:spcAft>
              <a:buNone/>
            </a:pP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0" indent="0">
              <a:buNone/>
            </a:pPr>
            <a:endParaRPr kumimoji="1" lang="ja-JP" altLang="en-US"/>
          </a:p>
        </p:txBody>
      </p:sp>
    </p:spTree>
    <p:extLst>
      <p:ext uri="{BB962C8B-B14F-4D97-AF65-F5344CB8AC3E}">
        <p14:creationId xmlns:p14="http://schemas.microsoft.com/office/powerpoint/2010/main" val="288335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B03304A8-9AD8-83AB-B30C-A13298BB2845}"/>
              </a:ext>
            </a:extLst>
          </p:cNvPr>
          <p:cNvSpPr>
            <a:spLocks noGrp="1"/>
          </p:cNvSpPr>
          <p:nvPr>
            <p:ph idx="1"/>
          </p:nvPr>
        </p:nvSpPr>
        <p:spPr>
          <a:xfrm>
            <a:off x="838200" y="1929384"/>
            <a:ext cx="10515600" cy="4251960"/>
          </a:xfrm>
        </p:spPr>
        <p:txBody>
          <a:bodyPr>
            <a:normAutofit/>
          </a:bodyPr>
          <a:lstStyle/>
          <a:p>
            <a:pPr marL="0" indent="0">
              <a:buNone/>
            </a:pPr>
            <a:r>
              <a:rPr lang="en-US" altLang="ja-JP" sz="2200" kern="100">
                <a:effectLst/>
                <a:latin typeface="游明朝" panose="02020400000000000000" pitchFamily="18" charset="-128"/>
                <a:ea typeface="游明朝" panose="02020400000000000000" pitchFamily="18" charset="-128"/>
                <a:cs typeface="Times New Roman" panose="02020603050405020304" pitchFamily="18" charset="0"/>
              </a:rPr>
              <a:t>Trent: Yeah, they want us to run their social and somebody over who have lost their mind or something? But they are down to go pretty weird so we thought it could be fun like to tweet a new photo of you every night holding a can and in a fun of caption. And it just really manifest that connection in people’s minds to hopefully alter the phenomenon, at least temporarily, to make people dream about you and the products together.</a:t>
            </a:r>
            <a:endParaRPr lang="ja-JP" altLang="ja-JP" sz="2200" kern="10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sz="2200"/>
          </a:p>
        </p:txBody>
      </p:sp>
    </p:spTree>
    <p:extLst>
      <p:ext uri="{BB962C8B-B14F-4D97-AF65-F5344CB8AC3E}">
        <p14:creationId xmlns:p14="http://schemas.microsoft.com/office/powerpoint/2010/main" val="3993441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1A5EEA33-599B-0DF4-990F-917AF7A2D2E7}"/>
              </a:ext>
            </a:extLst>
          </p:cNvPr>
          <p:cNvSpPr>
            <a:spLocks noGrp="1"/>
          </p:cNvSpPr>
          <p:nvPr>
            <p:ph type="ctrTitle"/>
          </p:nvPr>
        </p:nvSpPr>
        <p:spPr>
          <a:xfrm>
            <a:off x="2066544" y="1911096"/>
            <a:ext cx="8055864" cy="2076651"/>
          </a:xfrm>
        </p:spPr>
        <p:txBody>
          <a:bodyPr anchor="b">
            <a:normAutofit/>
          </a:bodyPr>
          <a:lstStyle/>
          <a:p>
            <a:r>
              <a:rPr kumimoji="1" lang="en-US" altLang="ja-JP" sz="5600">
                <a:solidFill>
                  <a:srgbClr val="FFFFFF"/>
                </a:solidFill>
              </a:rPr>
              <a:t>Thank you and enjoy your life with social media!!</a:t>
            </a:r>
            <a:endParaRPr kumimoji="1" lang="ja-JP" altLang="en-US" sz="5600">
              <a:solidFill>
                <a:srgbClr val="FFFFFF"/>
              </a:solidFill>
            </a:endParaRPr>
          </a:p>
        </p:txBody>
      </p:sp>
      <p:sp>
        <p:nvSpPr>
          <p:cNvPr id="3" name="字幕 2">
            <a:extLst>
              <a:ext uri="{FF2B5EF4-FFF2-40B4-BE49-F238E27FC236}">
                <a16:creationId xmlns:a16="http://schemas.microsoft.com/office/drawing/2014/main" id="{01197B56-ABA1-E6A5-E168-A1855F0FCDB0}"/>
              </a:ext>
            </a:extLst>
          </p:cNvPr>
          <p:cNvSpPr>
            <a:spLocks noGrp="1"/>
          </p:cNvSpPr>
          <p:nvPr>
            <p:ph type="subTitle" idx="1"/>
          </p:nvPr>
        </p:nvSpPr>
        <p:spPr>
          <a:xfrm>
            <a:off x="3227832" y="4353507"/>
            <a:ext cx="5733288" cy="932688"/>
          </a:xfrm>
        </p:spPr>
        <p:txBody>
          <a:bodyPr>
            <a:normAutofit/>
          </a:bodyPr>
          <a:lstStyle/>
          <a:p>
            <a:r>
              <a:rPr kumimoji="1" lang="en-US" altLang="ja-JP">
                <a:solidFill>
                  <a:srgbClr val="FFFFFF"/>
                </a:solidFill>
              </a:rPr>
              <a:t>Movie title “Dream Scenario”</a:t>
            </a:r>
            <a:endParaRPr kumimoji="1" lang="ja-JP" altLang="en-US">
              <a:solidFill>
                <a:srgbClr val="FFFFFF"/>
              </a:solidFill>
            </a:endParaRPr>
          </a:p>
        </p:txBody>
      </p:sp>
      <p:sp>
        <p:nvSpPr>
          <p:cNvPr id="12"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70459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1620</TotalTime>
  <Words>993</Words>
  <Application>Microsoft Macintosh PowerPoint</Application>
  <PresentationFormat>Widescreen</PresentationFormat>
  <Paragraphs>83</Paragraphs>
  <Slides>13</Slides>
  <Notes>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游ゴシック</vt:lpstr>
      <vt:lpstr>游ゴシック Light</vt:lpstr>
      <vt:lpstr>游明朝</vt:lpstr>
      <vt:lpstr>Aptos</vt:lpstr>
      <vt:lpstr>Arial</vt:lpstr>
      <vt:lpstr>Office テーマ</vt:lpstr>
      <vt:lpstr>Dream Scenario</vt:lpstr>
      <vt:lpstr>PowerPoint Presentation</vt:lpstr>
      <vt:lpstr>Why I chose this movie clip</vt:lpstr>
      <vt:lpstr>Vocabularies</vt:lpstr>
      <vt:lpstr>Questions</vt:lpstr>
      <vt:lpstr>Vocabulary activity</vt:lpstr>
      <vt:lpstr>Answers to the activities</vt:lpstr>
      <vt:lpstr>transcript</vt:lpstr>
      <vt:lpstr>PowerPoint Presentation</vt:lpstr>
      <vt:lpstr>PowerPoint Presentation</vt:lpstr>
      <vt:lpstr>PowerPoint Presentation</vt:lpstr>
      <vt:lpstr>PowerPoint Presentation</vt:lpstr>
      <vt:lpstr>Thank you and enjoy your life with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池邊 くる桃</dc:creator>
  <cp:lastModifiedBy>Jason Pipe</cp:lastModifiedBy>
  <cp:revision>10</cp:revision>
  <dcterms:created xsi:type="dcterms:W3CDTF">2025-01-09T21:05:57Z</dcterms:created>
  <dcterms:modified xsi:type="dcterms:W3CDTF">2025-02-19T03:01:34Z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2025-01-13T22:21:25Z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e39df76c-88e2-4bac-a25e-7f942de9d20f</vt:lpwstr>
  </property>
  <property fmtid="{D5CDD505-2E9C-101B-9397-08002B2CF9AE}" pid="8" name="MSIP_Label_e0cefc7c-1990-4b05-bb2b-d459d68fce94_ContentBits">
    <vt:lpwstr>0</vt:lpwstr>
  </property>
</Properties>
</file>