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3" r:id="rId4"/>
    <p:sldId id="264" r:id="rId5"/>
    <p:sldId id="265" r:id="rId6"/>
    <p:sldId id="266" r:id="rId7"/>
    <p:sldId id="267" r:id="rId8"/>
    <p:sldId id="261" r:id="rId9"/>
    <p:sldId id="257" r:id="rId10"/>
    <p:sldId id="258" r:id="rId11"/>
    <p:sldId id="260" r:id="rId12"/>
    <p:sldId id="271" r:id="rId13"/>
    <p:sldId id="268" r:id="rId14"/>
    <p:sldId id="269" r:id="rId15"/>
    <p:sldId id="270" r:id="rId16"/>
    <p:sldId id="262" r:id="rId1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545E82-B175-40D3-B374-64E78C48F733}" v="206" dt="2023-08-31T05:25:44.307"/>
    <p1510:client id="{3D726983-7E06-41EE-B5DD-3B78F791AEB2}" v="132" dt="2023-08-31T05:48:47.435"/>
    <p1510:client id="{7AFF53AD-F716-CA44-9EC7-D6B7A31A4A90}" v="78" dt="2023-08-31T07:03:42.206"/>
    <p1510:client id="{9ABAE997-9AD1-4272-9D8F-6F313D677D4B}" v="452" dt="2023-08-31T06:53:09.472"/>
    <p1510:client id="{A9B31FAB-35FC-4689-942A-9F212C11CE4A}" v="126" dt="2023-08-31T06:35:01.003"/>
    <p1510:client id="{D04B3D17-D00C-4B6F-B731-6ECCC059EAA3}" v="40" dt="2023-08-31T06:53:47.804"/>
    <p1510:client id="{D8933635-4CC0-4631-BA70-CF3259DE6C3A}" v="48" dt="2023-08-31T04:58:44.363"/>
    <p1510:client id="{E5673B0E-D69C-41B4-BEC8-E97A540ABE31}" v="15" dt="2023-08-31T05:31:52"/>
    <p1510:client id="{F281315D-228D-45DF-A7C1-C0D4E8FD15E7}" v="7" dt="2023-08-31T05:39:22.0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89"/>
  </p:normalViewPr>
  <p:slideViewPr>
    <p:cSldViewPr snapToGrid="0">
      <p:cViewPr varScale="1">
        <p:scale>
          <a:sx n="88" d="100"/>
          <a:sy n="88" d="100"/>
        </p:scale>
        <p:origin x="9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게스트 사용자" providerId="Windows Live" clId="Web-{A9B31FAB-35FC-4689-942A-9F212C11CE4A}"/>
    <pc:docChg chg="addSld delSld modSld">
      <pc:chgData name="게스트 사용자" userId="" providerId="Windows Live" clId="Web-{A9B31FAB-35FC-4689-942A-9F212C11CE4A}" dt="2023-08-31T06:35:01.003" v="127" actId="20577"/>
      <pc:docMkLst>
        <pc:docMk/>
      </pc:docMkLst>
      <pc:sldChg chg="modSp">
        <pc:chgData name="게스트 사용자" userId="" providerId="Windows Live" clId="Web-{A9B31FAB-35FC-4689-942A-9F212C11CE4A}" dt="2023-08-31T06:28:50.308" v="121" actId="20577"/>
        <pc:sldMkLst>
          <pc:docMk/>
          <pc:sldMk cId="2232297189" sldId="259"/>
        </pc:sldMkLst>
        <pc:spChg chg="mod">
          <ac:chgData name="게스트 사용자" userId="" providerId="Windows Live" clId="Web-{A9B31FAB-35FC-4689-942A-9F212C11CE4A}" dt="2023-08-31T06:28:50.308" v="121" actId="20577"/>
          <ac:spMkLst>
            <pc:docMk/>
            <pc:sldMk cId="2232297189" sldId="259"/>
            <ac:spMk id="3" creationId="{264EFF5E-07B0-1C7B-8BB6-56FDB1F43CA5}"/>
          </ac:spMkLst>
        </pc:spChg>
      </pc:sldChg>
      <pc:sldChg chg="modSp">
        <pc:chgData name="게스트 사용자" userId="" providerId="Windows Live" clId="Web-{A9B31FAB-35FC-4689-942A-9F212C11CE4A}" dt="2023-08-31T06:35:01.003" v="127" actId="20577"/>
        <pc:sldMkLst>
          <pc:docMk/>
          <pc:sldMk cId="927030477" sldId="261"/>
        </pc:sldMkLst>
        <pc:spChg chg="mod">
          <ac:chgData name="게스트 사용자" userId="" providerId="Windows Live" clId="Web-{A9B31FAB-35FC-4689-942A-9F212C11CE4A}" dt="2023-08-31T06:32:40.234" v="126" actId="20577"/>
          <ac:spMkLst>
            <pc:docMk/>
            <pc:sldMk cId="927030477" sldId="261"/>
            <ac:spMk id="2" creationId="{9853B500-3A5F-ADBF-CE5A-4C23C1618CF1}"/>
          </ac:spMkLst>
        </pc:spChg>
        <pc:spChg chg="mod">
          <ac:chgData name="게스트 사용자" userId="" providerId="Windows Live" clId="Web-{A9B31FAB-35FC-4689-942A-9F212C11CE4A}" dt="2023-08-31T06:35:01.003" v="127" actId="20577"/>
          <ac:spMkLst>
            <pc:docMk/>
            <pc:sldMk cId="927030477" sldId="261"/>
            <ac:spMk id="3" creationId="{04D81FA7-7BB2-19AF-090C-300C967E2247}"/>
          </ac:spMkLst>
        </pc:spChg>
      </pc:sldChg>
      <pc:sldChg chg="add replId">
        <pc:chgData name="게스트 사용자" userId="" providerId="Windows Live" clId="Web-{A9B31FAB-35FC-4689-942A-9F212C11CE4A}" dt="2023-08-31T06:29:25.512" v="124"/>
        <pc:sldMkLst>
          <pc:docMk/>
          <pc:sldMk cId="1034391032" sldId="262"/>
        </pc:sldMkLst>
      </pc:sldChg>
      <pc:sldChg chg="new del">
        <pc:chgData name="게스트 사용자" userId="" providerId="Windows Live" clId="Web-{A9B31FAB-35FC-4689-942A-9F212C11CE4A}" dt="2023-08-31T06:29:11.699" v="123"/>
        <pc:sldMkLst>
          <pc:docMk/>
          <pc:sldMk cId="3402906614" sldId="262"/>
        </pc:sldMkLst>
      </pc:sldChg>
    </pc:docChg>
  </pc:docChgLst>
  <pc:docChgLst>
    <pc:chgData name="게스트 사용자" providerId="Windows Live" clId="Web-{E5673B0E-D69C-41B4-BEC8-E97A540ABE31}"/>
    <pc:docChg chg="addSld delSld modSld sldOrd">
      <pc:chgData name="게스트 사용자" userId="" providerId="Windows Live" clId="Web-{E5673B0E-D69C-41B4-BEC8-E97A540ABE31}" dt="2023-08-31T05:31:52" v="14" actId="20577"/>
      <pc:docMkLst>
        <pc:docMk/>
      </pc:docMkLst>
      <pc:sldChg chg="new del">
        <pc:chgData name="게스트 사용자" userId="" providerId="Windows Live" clId="Web-{E5673B0E-D69C-41B4-BEC8-E97A540ABE31}" dt="2023-08-31T04:59:00.346" v="3"/>
        <pc:sldMkLst>
          <pc:docMk/>
          <pc:sldMk cId="2094166120" sldId="259"/>
        </pc:sldMkLst>
      </pc:sldChg>
      <pc:sldChg chg="new del">
        <pc:chgData name="게스트 사용자" userId="" providerId="Windows Live" clId="Web-{E5673B0E-D69C-41B4-BEC8-E97A540ABE31}" dt="2023-08-31T04:58:52.924" v="1"/>
        <pc:sldMkLst>
          <pc:docMk/>
          <pc:sldMk cId="2097584454" sldId="259"/>
        </pc:sldMkLst>
      </pc:sldChg>
      <pc:sldChg chg="modSp add ord replId">
        <pc:chgData name="게스트 사용자" userId="" providerId="Windows Live" clId="Web-{E5673B0E-D69C-41B4-BEC8-E97A540ABE31}" dt="2023-08-31T05:31:52" v="14" actId="20577"/>
        <pc:sldMkLst>
          <pc:docMk/>
          <pc:sldMk cId="2232297189" sldId="259"/>
        </pc:sldMkLst>
        <pc:spChg chg="mod">
          <ac:chgData name="게스트 사용자" userId="" providerId="Windows Live" clId="Web-{E5673B0E-D69C-41B4-BEC8-E97A540ABE31}" dt="2023-08-31T05:25:18.907" v="7" actId="20577"/>
          <ac:spMkLst>
            <pc:docMk/>
            <pc:sldMk cId="2232297189" sldId="259"/>
            <ac:spMk id="2" creationId="{416A4EAE-3B04-831C-CB92-2A74E1D23AD4}"/>
          </ac:spMkLst>
        </pc:spChg>
        <pc:spChg chg="mod">
          <ac:chgData name="게스트 사용자" userId="" providerId="Windows Live" clId="Web-{E5673B0E-D69C-41B4-BEC8-E97A540ABE31}" dt="2023-08-31T05:31:52" v="14" actId="20577"/>
          <ac:spMkLst>
            <pc:docMk/>
            <pc:sldMk cId="2232297189" sldId="259"/>
            <ac:spMk id="3" creationId="{264EFF5E-07B0-1C7B-8BB6-56FDB1F43CA5}"/>
          </ac:spMkLst>
        </pc:spChg>
      </pc:sldChg>
    </pc:docChg>
  </pc:docChgLst>
  <pc:docChgLst>
    <pc:chgData name="ゲスト ユーザー" providerId="Windows Live" clId="Web-{9ABAE997-9AD1-4272-9D8F-6F313D677D4B}"/>
    <pc:docChg chg="addSld delSld modSld">
      <pc:chgData name="ゲスト ユーザー" userId="" providerId="Windows Live" clId="Web-{9ABAE997-9AD1-4272-9D8F-6F313D677D4B}" dt="2023-08-31T06:53:09.472" v="452" actId="1076"/>
      <pc:docMkLst>
        <pc:docMk/>
      </pc:docMkLst>
      <pc:sldChg chg="addSp delSp modSp">
        <pc:chgData name="ゲスト ユーザー" userId="" providerId="Windows Live" clId="Web-{9ABAE997-9AD1-4272-9D8F-6F313D677D4B}" dt="2023-08-31T06:30:57.015" v="427" actId="20577"/>
        <pc:sldMkLst>
          <pc:docMk/>
          <pc:sldMk cId="3741619938" sldId="257"/>
        </pc:sldMkLst>
        <pc:spChg chg="mod">
          <ac:chgData name="ゲスト ユーザー" userId="" providerId="Windows Live" clId="Web-{9ABAE997-9AD1-4272-9D8F-6F313D677D4B}" dt="2023-08-31T06:11:56.110" v="220" actId="20577"/>
          <ac:spMkLst>
            <pc:docMk/>
            <pc:sldMk cId="3741619938" sldId="257"/>
            <ac:spMk id="2" creationId="{9853B500-3A5F-ADBF-CE5A-4C23C1618CF1}"/>
          </ac:spMkLst>
        </pc:spChg>
        <pc:spChg chg="mod">
          <ac:chgData name="ゲスト ユーザー" userId="" providerId="Windows Live" clId="Web-{9ABAE997-9AD1-4272-9D8F-6F313D677D4B}" dt="2023-08-31T06:30:57.015" v="427" actId="20577"/>
          <ac:spMkLst>
            <pc:docMk/>
            <pc:sldMk cId="3741619938" sldId="257"/>
            <ac:spMk id="3" creationId="{04D81FA7-7BB2-19AF-090C-300C967E2247}"/>
          </ac:spMkLst>
        </pc:spChg>
        <pc:picChg chg="add del mod">
          <ac:chgData name="ゲスト ユーザー" userId="" providerId="Windows Live" clId="Web-{9ABAE997-9AD1-4272-9D8F-6F313D677D4B}" dt="2023-08-31T06:26:03.336" v="402"/>
          <ac:picMkLst>
            <pc:docMk/>
            <pc:sldMk cId="3741619938" sldId="257"/>
            <ac:picMk id="4" creationId="{FB3ED88D-677B-568E-BAA6-1E5F0765871F}"/>
          </ac:picMkLst>
        </pc:picChg>
        <pc:picChg chg="add mod">
          <ac:chgData name="ゲスト ユーザー" userId="" providerId="Windows Live" clId="Web-{9ABAE997-9AD1-4272-9D8F-6F313D677D4B}" dt="2023-08-31T06:25:56.945" v="401" actId="1076"/>
          <ac:picMkLst>
            <pc:docMk/>
            <pc:sldMk cId="3741619938" sldId="257"/>
            <ac:picMk id="5" creationId="{200CBADB-C7F4-F03A-7B4A-FE723008A06B}"/>
          </ac:picMkLst>
        </pc:picChg>
        <pc:picChg chg="add del mod">
          <ac:chgData name="ゲスト ユーザー" userId="" providerId="Windows Live" clId="Web-{9ABAE997-9AD1-4272-9D8F-6F313D677D4B}" dt="2023-08-31T06:26:27.039" v="406"/>
          <ac:picMkLst>
            <pc:docMk/>
            <pc:sldMk cId="3741619938" sldId="257"/>
            <ac:picMk id="6" creationId="{3D1C1829-1FA0-CFD2-4506-578E3278A4C2}"/>
          </ac:picMkLst>
        </pc:picChg>
        <pc:picChg chg="add del mod">
          <ac:chgData name="ゲスト ユーザー" userId="" providerId="Windows Live" clId="Web-{9ABAE997-9AD1-4272-9D8F-6F313D677D4B}" dt="2023-08-31T06:29:41.107" v="418"/>
          <ac:picMkLst>
            <pc:docMk/>
            <pc:sldMk cId="3741619938" sldId="257"/>
            <ac:picMk id="7" creationId="{F272656C-DBCE-B1B4-7FDC-EE4A3C3CE2E1}"/>
          </ac:picMkLst>
        </pc:picChg>
      </pc:sldChg>
      <pc:sldChg chg="addSp delSp modSp delAnim">
        <pc:chgData name="ゲスト ユーザー" userId="" providerId="Windows Live" clId="Web-{9ABAE997-9AD1-4272-9D8F-6F313D677D4B}" dt="2023-08-31T06:34:50.396" v="442"/>
        <pc:sldMkLst>
          <pc:docMk/>
          <pc:sldMk cId="3970388348" sldId="258"/>
        </pc:sldMkLst>
        <pc:spChg chg="mod">
          <ac:chgData name="ゲスト ユーザー" userId="" providerId="Windows Live" clId="Web-{9ABAE997-9AD1-4272-9D8F-6F313D677D4B}" dt="2023-08-31T06:34:50.396" v="442"/>
          <ac:spMkLst>
            <pc:docMk/>
            <pc:sldMk cId="3970388348" sldId="258"/>
            <ac:spMk id="2" creationId="{416A4EAE-3B04-831C-CB92-2A74E1D23AD4}"/>
          </ac:spMkLst>
        </pc:spChg>
        <pc:spChg chg="mod">
          <ac:chgData name="ゲスト ユーザー" userId="" providerId="Windows Live" clId="Web-{9ABAE997-9AD1-4272-9D8F-6F313D677D4B}" dt="2023-08-31T06:34:50.396" v="442"/>
          <ac:spMkLst>
            <pc:docMk/>
            <pc:sldMk cId="3970388348" sldId="258"/>
            <ac:spMk id="3" creationId="{264EFF5E-07B0-1C7B-8BB6-56FDB1F43CA5}"/>
          </ac:spMkLst>
        </pc:spChg>
        <pc:spChg chg="add del">
          <ac:chgData name="ゲスト ユーザー" userId="" providerId="Windows Live" clId="Web-{9ABAE997-9AD1-4272-9D8F-6F313D677D4B}" dt="2023-08-31T06:34:50.396" v="442"/>
          <ac:spMkLst>
            <pc:docMk/>
            <pc:sldMk cId="3970388348" sldId="258"/>
            <ac:spMk id="8" creationId="{A7AE9375-4664-4DB2-922D-2782A6E439AC}"/>
          </ac:spMkLst>
        </pc:spChg>
        <pc:spChg chg="add del">
          <ac:chgData name="ゲスト ユーザー" userId="" providerId="Windows Live" clId="Web-{9ABAE997-9AD1-4272-9D8F-6F313D677D4B}" dt="2023-08-31T06:34:50.396" v="442"/>
          <ac:spMkLst>
            <pc:docMk/>
            <pc:sldMk cId="3970388348" sldId="258"/>
            <ac:spMk id="12" creationId="{9DD005C1-8C51-42D6-9BEE-B9B83849743D}"/>
          </ac:spMkLst>
        </pc:spChg>
        <pc:spChg chg="add del">
          <ac:chgData name="ゲスト ユーザー" userId="" providerId="Windows Live" clId="Web-{9ABAE997-9AD1-4272-9D8F-6F313D677D4B}" dt="2023-08-31T06:34:50.396" v="442"/>
          <ac:spMkLst>
            <pc:docMk/>
            <pc:sldMk cId="3970388348" sldId="258"/>
            <ac:spMk id="17" creationId="{45D37F4E-DDB4-456B-97E0-9937730A039F}"/>
          </ac:spMkLst>
        </pc:spChg>
        <pc:spChg chg="add del">
          <ac:chgData name="ゲスト ユーザー" userId="" providerId="Windows Live" clId="Web-{9ABAE997-9AD1-4272-9D8F-6F313D677D4B}" dt="2023-08-31T06:28:19.980" v="412"/>
          <ac:spMkLst>
            <pc:docMk/>
            <pc:sldMk cId="3970388348" sldId="258"/>
            <ac:spMk id="18" creationId="{F13C74B1-5B17-4795-BED0-7140497B445A}"/>
          </ac:spMkLst>
        </pc:spChg>
        <pc:spChg chg="add del">
          <ac:chgData name="ゲスト ユーザー" userId="" providerId="Windows Live" clId="Web-{9ABAE997-9AD1-4272-9D8F-6F313D677D4B}" dt="2023-08-31T06:34:50.396" v="442"/>
          <ac:spMkLst>
            <pc:docMk/>
            <pc:sldMk cId="3970388348" sldId="258"/>
            <ac:spMk id="19" creationId="{B2DD41CD-8F47-4F56-AD12-4E2FF7696987}"/>
          </ac:spMkLst>
        </pc:spChg>
        <pc:spChg chg="add del">
          <ac:chgData name="ゲスト ユーザー" userId="" providerId="Windows Live" clId="Web-{9ABAE997-9AD1-4272-9D8F-6F313D677D4B}" dt="2023-08-31T06:28:19.980" v="412"/>
          <ac:spMkLst>
            <pc:docMk/>
            <pc:sldMk cId="3970388348" sldId="258"/>
            <ac:spMk id="20" creationId="{D4974D33-8DC5-464E-8C6D-BE58F0669C17}"/>
          </ac:spMkLst>
        </pc:spChg>
        <pc:picChg chg="add del mod">
          <ac:chgData name="ゲスト ユーザー" userId="" providerId="Windows Live" clId="Web-{9ABAE997-9AD1-4272-9D8F-6F313D677D4B}" dt="2023-08-31T06:27:58.417" v="410"/>
          <ac:picMkLst>
            <pc:docMk/>
            <pc:sldMk cId="3970388348" sldId="258"/>
            <ac:picMk id="4" creationId="{E4B2DF83-69C4-9250-CA0F-42270BAD3872}"/>
          </ac:picMkLst>
        </pc:picChg>
        <pc:picChg chg="add mod">
          <ac:chgData name="ゲスト ユーザー" userId="" providerId="Windows Live" clId="Web-{9ABAE997-9AD1-4272-9D8F-6F313D677D4B}" dt="2023-08-31T06:34:50.396" v="442"/>
          <ac:picMkLst>
            <pc:docMk/>
            <pc:sldMk cId="3970388348" sldId="258"/>
            <ac:picMk id="5" creationId="{71EC793F-7EB7-0AA1-A781-2B6B60960AED}"/>
          </ac:picMkLst>
        </pc:picChg>
        <pc:picChg chg="add del">
          <ac:chgData name="ゲスト ユーザー" userId="" providerId="Windows Live" clId="Web-{9ABAE997-9AD1-4272-9D8F-6F313D677D4B}" dt="2023-08-31T06:28:19.980" v="412"/>
          <ac:picMkLst>
            <pc:docMk/>
            <pc:sldMk cId="3970388348" sldId="258"/>
            <ac:picMk id="14" creationId="{C42FA963-25E3-4D5B-A760-BEFC9509C5A6}"/>
          </ac:picMkLst>
        </pc:picChg>
        <pc:cxnChg chg="add del">
          <ac:chgData name="ゲスト ユーザー" userId="" providerId="Windows Live" clId="Web-{9ABAE997-9AD1-4272-9D8F-6F313D677D4B}" dt="2023-08-31T06:34:50.396" v="442"/>
          <ac:cxnSpMkLst>
            <pc:docMk/>
            <pc:sldMk cId="3970388348" sldId="258"/>
            <ac:cxnSpMk id="10" creationId="{EE504C98-6397-41C1-A8D8-2D9C4ED307E0}"/>
          </ac:cxnSpMkLst>
        </pc:cxnChg>
      </pc:sldChg>
      <pc:sldChg chg="addSp modSp">
        <pc:chgData name="ゲスト ユーザー" userId="" providerId="Windows Live" clId="Web-{9ABAE997-9AD1-4272-9D8F-6F313D677D4B}" dt="2023-08-31T06:53:09.472" v="452" actId="1076"/>
        <pc:sldMkLst>
          <pc:docMk/>
          <pc:sldMk cId="2232297189" sldId="259"/>
        </pc:sldMkLst>
        <pc:spChg chg="add mod">
          <ac:chgData name="ゲスト ユーザー" userId="" providerId="Windows Live" clId="Web-{9ABAE997-9AD1-4272-9D8F-6F313D677D4B}" dt="2023-08-31T06:52:44.393" v="449"/>
          <ac:spMkLst>
            <pc:docMk/>
            <pc:sldMk cId="2232297189" sldId="259"/>
            <ac:spMk id="5" creationId="{4CF9B3A5-15C9-1A8C-B99C-D504D7F801E3}"/>
          </ac:spMkLst>
        </pc:spChg>
        <pc:picChg chg="add mod">
          <ac:chgData name="ゲスト ユーザー" userId="" providerId="Windows Live" clId="Web-{9ABAE997-9AD1-4272-9D8F-6F313D677D4B}" dt="2023-08-31T06:53:09.472" v="452" actId="1076"/>
          <ac:picMkLst>
            <pc:docMk/>
            <pc:sldMk cId="2232297189" sldId="259"/>
            <ac:picMk id="4" creationId="{3DA29F36-5B3E-454F-1EBA-CD0E0BA5639C}"/>
          </ac:picMkLst>
        </pc:picChg>
      </pc:sldChg>
      <pc:sldChg chg="modSp">
        <pc:chgData name="ゲスト ユーザー" userId="" providerId="Windows Live" clId="Web-{9ABAE997-9AD1-4272-9D8F-6F313D677D4B}" dt="2023-08-31T06:22:58.737" v="390" actId="20577"/>
        <pc:sldMkLst>
          <pc:docMk/>
          <pc:sldMk cId="607536216" sldId="260"/>
        </pc:sldMkLst>
        <pc:spChg chg="mod">
          <ac:chgData name="ゲスト ユーザー" userId="" providerId="Windows Live" clId="Web-{9ABAE997-9AD1-4272-9D8F-6F313D677D4B}" dt="2023-08-31T06:15:40.819" v="273" actId="20577"/>
          <ac:spMkLst>
            <pc:docMk/>
            <pc:sldMk cId="607536216" sldId="260"/>
            <ac:spMk id="2" creationId="{9853B500-3A5F-ADBF-CE5A-4C23C1618CF1}"/>
          </ac:spMkLst>
        </pc:spChg>
        <pc:spChg chg="mod">
          <ac:chgData name="ゲスト ユーザー" userId="" providerId="Windows Live" clId="Web-{9ABAE997-9AD1-4272-9D8F-6F313D677D4B}" dt="2023-08-31T06:22:58.737" v="390" actId="20577"/>
          <ac:spMkLst>
            <pc:docMk/>
            <pc:sldMk cId="607536216" sldId="260"/>
            <ac:spMk id="3" creationId="{04D81FA7-7BB2-19AF-090C-300C967E2247}"/>
          </ac:spMkLst>
        </pc:spChg>
      </pc:sldChg>
      <pc:sldChg chg="del">
        <pc:chgData name="ゲスト ユーザー" userId="" providerId="Windows Live" clId="Web-{9ABAE997-9AD1-4272-9D8F-6F313D677D4B}" dt="2023-08-31T06:31:09.609" v="428"/>
        <pc:sldMkLst>
          <pc:docMk/>
          <pc:sldMk cId="1034391032" sldId="262"/>
        </pc:sldMkLst>
      </pc:sldChg>
      <pc:sldChg chg="modSp add del replId">
        <pc:chgData name="ゲスト ユーザー" userId="" providerId="Windows Live" clId="Web-{9ABAE997-9AD1-4272-9D8F-6F313D677D4B}" dt="2023-08-31T06:35:48.726" v="445"/>
        <pc:sldMkLst>
          <pc:docMk/>
          <pc:sldMk cId="2667331236" sldId="262"/>
        </pc:sldMkLst>
        <pc:spChg chg="mod">
          <ac:chgData name="ゲスト ユーザー" userId="" providerId="Windows Live" clId="Web-{9ABAE997-9AD1-4272-9D8F-6F313D677D4B}" dt="2023-08-31T06:35:32.960" v="444" actId="20577"/>
          <ac:spMkLst>
            <pc:docMk/>
            <pc:sldMk cId="2667331236" sldId="262"/>
            <ac:spMk id="3" creationId="{04D81FA7-7BB2-19AF-090C-300C967E2247}"/>
          </ac:spMkLst>
        </pc:spChg>
      </pc:sldChg>
    </pc:docChg>
  </pc:docChgLst>
  <pc:docChgLst>
    <pc:chgData name="ゲスト ユーザー" providerId="Windows Live" clId="Web-{D8933635-4CC0-4631-BA70-CF3259DE6C3A}"/>
    <pc:docChg chg="modSld">
      <pc:chgData name="ゲスト ユーザー" userId="" providerId="Windows Live" clId="Web-{D8933635-4CC0-4631-BA70-CF3259DE6C3A}" dt="2023-08-31T04:58:44.363" v="50" actId="20577"/>
      <pc:docMkLst>
        <pc:docMk/>
      </pc:docMkLst>
      <pc:sldChg chg="addSp modSp mod setBg addAnim">
        <pc:chgData name="ゲスト ユーザー" userId="" providerId="Windows Live" clId="Web-{D8933635-4CC0-4631-BA70-CF3259DE6C3A}" dt="2023-08-31T04:36:07.139" v="38" actId="20577"/>
        <pc:sldMkLst>
          <pc:docMk/>
          <pc:sldMk cId="1356599740" sldId="256"/>
        </pc:sldMkLst>
        <pc:spChg chg="mod">
          <ac:chgData name="ゲスト ユーザー" userId="" providerId="Windows Live" clId="Web-{D8933635-4CC0-4631-BA70-CF3259DE6C3A}" dt="2023-08-31T04:36:07.139" v="38" actId="20577"/>
          <ac:spMkLst>
            <pc:docMk/>
            <pc:sldMk cId="1356599740" sldId="256"/>
            <ac:spMk id="2" creationId="{8818F3E5-928C-41BB-0297-D02287105570}"/>
          </ac:spMkLst>
        </pc:spChg>
        <pc:spChg chg="mod">
          <ac:chgData name="ゲスト ユーザー" userId="" providerId="Windows Live" clId="Web-{D8933635-4CC0-4631-BA70-CF3259DE6C3A}" dt="2023-08-31T04:35:11.685" v="32"/>
          <ac:spMkLst>
            <pc:docMk/>
            <pc:sldMk cId="1356599740" sldId="256"/>
            <ac:spMk id="3" creationId="{15AD8C9C-D38A-B7C0-A1D9-69742DCDD201}"/>
          </ac:spMkLst>
        </pc:spChg>
        <pc:spChg chg="add">
          <ac:chgData name="ゲスト ユーザー" userId="" providerId="Windows Live" clId="Web-{D8933635-4CC0-4631-BA70-CF3259DE6C3A}" dt="2023-08-31T04:35:11.685" v="32"/>
          <ac:spMkLst>
            <pc:docMk/>
            <pc:sldMk cId="1356599740" sldId="256"/>
            <ac:spMk id="9" creationId="{0671A8AE-40A1-4631-A6B8-581AFF065482}"/>
          </ac:spMkLst>
        </pc:spChg>
        <pc:spChg chg="add">
          <ac:chgData name="ゲスト ユーザー" userId="" providerId="Windows Live" clId="Web-{D8933635-4CC0-4631-BA70-CF3259DE6C3A}" dt="2023-08-31T04:35:11.685" v="32"/>
          <ac:spMkLst>
            <pc:docMk/>
            <pc:sldMk cId="1356599740" sldId="256"/>
            <ac:spMk id="11" creationId="{AB58EF07-17C2-48CF-ABB0-EEF1F17CB8F0}"/>
          </ac:spMkLst>
        </pc:spChg>
        <pc:spChg chg="add">
          <ac:chgData name="ゲスト ユーザー" userId="" providerId="Windows Live" clId="Web-{D8933635-4CC0-4631-BA70-CF3259DE6C3A}" dt="2023-08-31T04:35:11.685" v="32"/>
          <ac:spMkLst>
            <pc:docMk/>
            <pc:sldMk cId="1356599740" sldId="256"/>
            <ac:spMk id="13" creationId="{AF2F604E-43BE-4DC3-B983-E071523364F8}"/>
          </ac:spMkLst>
        </pc:spChg>
        <pc:spChg chg="add">
          <ac:chgData name="ゲスト ユーザー" userId="" providerId="Windows Live" clId="Web-{D8933635-4CC0-4631-BA70-CF3259DE6C3A}" dt="2023-08-31T04:35:11.685" v="32"/>
          <ac:spMkLst>
            <pc:docMk/>
            <pc:sldMk cId="1356599740" sldId="256"/>
            <ac:spMk id="15" creationId="{08C9B587-E65E-4B52-B37C-ABEBB6E87928}"/>
          </ac:spMkLst>
        </pc:spChg>
        <pc:picChg chg="add mod ord">
          <ac:chgData name="ゲスト ユーザー" userId="" providerId="Windows Live" clId="Web-{D8933635-4CC0-4631-BA70-CF3259DE6C3A}" dt="2023-08-31T04:35:11.685" v="32"/>
          <ac:picMkLst>
            <pc:docMk/>
            <pc:sldMk cId="1356599740" sldId="256"/>
            <ac:picMk id="4" creationId="{8879123A-A8EA-3D18-D802-F35FB608668A}"/>
          </ac:picMkLst>
        </pc:picChg>
      </pc:sldChg>
      <pc:sldChg chg="addSp modSp mod setBg">
        <pc:chgData name="ゲスト ユーザー" userId="" providerId="Windows Live" clId="Web-{D8933635-4CC0-4631-BA70-CF3259DE6C3A}" dt="2023-08-31T04:58:44.363" v="50" actId="20577"/>
        <pc:sldMkLst>
          <pc:docMk/>
          <pc:sldMk cId="3741619938" sldId="257"/>
        </pc:sldMkLst>
        <pc:spChg chg="mod">
          <ac:chgData name="ゲスト ユーザー" userId="" providerId="Windows Live" clId="Web-{D8933635-4CC0-4631-BA70-CF3259DE6C3A}" dt="2023-08-31T04:58:44.363" v="50" actId="20577"/>
          <ac:spMkLst>
            <pc:docMk/>
            <pc:sldMk cId="3741619938" sldId="257"/>
            <ac:spMk id="2" creationId="{9853B500-3A5F-ADBF-CE5A-4C23C1618CF1}"/>
          </ac:spMkLst>
        </pc:spChg>
        <pc:spChg chg="mod">
          <ac:chgData name="ゲスト ユーザー" userId="" providerId="Windows Live" clId="Web-{D8933635-4CC0-4631-BA70-CF3259DE6C3A}" dt="2023-08-31T04:35:48.233" v="35"/>
          <ac:spMkLst>
            <pc:docMk/>
            <pc:sldMk cId="3741619938" sldId="257"/>
            <ac:spMk id="3" creationId="{04D81FA7-7BB2-19AF-090C-300C967E2247}"/>
          </ac:spMkLst>
        </pc:spChg>
        <pc:spChg chg="add">
          <ac:chgData name="ゲスト ユーザー" userId="" providerId="Windows Live" clId="Web-{D8933635-4CC0-4631-BA70-CF3259DE6C3A}" dt="2023-08-31T04:35:48.233" v="35"/>
          <ac:spMkLst>
            <pc:docMk/>
            <pc:sldMk cId="3741619938" sldId="257"/>
            <ac:spMk id="8" creationId="{A7AE9375-4664-4DB2-922D-2782A6E439AC}"/>
          </ac:spMkLst>
        </pc:spChg>
        <pc:spChg chg="add">
          <ac:chgData name="ゲスト ユーザー" userId="" providerId="Windows Live" clId="Web-{D8933635-4CC0-4631-BA70-CF3259DE6C3A}" dt="2023-08-31T04:35:48.233" v="35"/>
          <ac:spMkLst>
            <pc:docMk/>
            <pc:sldMk cId="3741619938" sldId="257"/>
            <ac:spMk id="12" creationId="{9DD005C1-8C51-42D6-9BEE-B9B83849743D}"/>
          </ac:spMkLst>
        </pc:spChg>
        <pc:cxnChg chg="add">
          <ac:chgData name="ゲスト ユーザー" userId="" providerId="Windows Live" clId="Web-{D8933635-4CC0-4631-BA70-CF3259DE6C3A}" dt="2023-08-31T04:35:48.233" v="35"/>
          <ac:cxnSpMkLst>
            <pc:docMk/>
            <pc:sldMk cId="3741619938" sldId="257"/>
            <ac:cxnSpMk id="10" creationId="{EE504C98-6397-41C1-A8D8-2D9C4ED307E0}"/>
          </ac:cxnSpMkLst>
        </pc:cxnChg>
      </pc:sldChg>
      <pc:sldChg chg="addSp modSp mod setBg">
        <pc:chgData name="ゲスト ユーザー" userId="" providerId="Windows Live" clId="Web-{D8933635-4CC0-4631-BA70-CF3259DE6C3A}" dt="2023-08-31T04:35:52.233" v="36"/>
        <pc:sldMkLst>
          <pc:docMk/>
          <pc:sldMk cId="3970388348" sldId="258"/>
        </pc:sldMkLst>
        <pc:spChg chg="mod">
          <ac:chgData name="ゲスト ユーザー" userId="" providerId="Windows Live" clId="Web-{D8933635-4CC0-4631-BA70-CF3259DE6C3A}" dt="2023-08-31T04:35:52.233" v="36"/>
          <ac:spMkLst>
            <pc:docMk/>
            <pc:sldMk cId="3970388348" sldId="258"/>
            <ac:spMk id="2" creationId="{416A4EAE-3B04-831C-CB92-2A74E1D23AD4}"/>
          </ac:spMkLst>
        </pc:spChg>
        <pc:spChg chg="mod">
          <ac:chgData name="ゲスト ユーザー" userId="" providerId="Windows Live" clId="Web-{D8933635-4CC0-4631-BA70-CF3259DE6C3A}" dt="2023-08-31T04:35:52.233" v="36"/>
          <ac:spMkLst>
            <pc:docMk/>
            <pc:sldMk cId="3970388348" sldId="258"/>
            <ac:spMk id="3" creationId="{264EFF5E-07B0-1C7B-8BB6-56FDB1F43CA5}"/>
          </ac:spMkLst>
        </pc:spChg>
        <pc:spChg chg="add">
          <ac:chgData name="ゲスト ユーザー" userId="" providerId="Windows Live" clId="Web-{D8933635-4CC0-4631-BA70-CF3259DE6C3A}" dt="2023-08-31T04:35:52.233" v="36"/>
          <ac:spMkLst>
            <pc:docMk/>
            <pc:sldMk cId="3970388348" sldId="258"/>
            <ac:spMk id="8" creationId="{A7AE9375-4664-4DB2-922D-2782A6E439AC}"/>
          </ac:spMkLst>
        </pc:spChg>
        <pc:spChg chg="add">
          <ac:chgData name="ゲスト ユーザー" userId="" providerId="Windows Live" clId="Web-{D8933635-4CC0-4631-BA70-CF3259DE6C3A}" dt="2023-08-31T04:35:52.233" v="36"/>
          <ac:spMkLst>
            <pc:docMk/>
            <pc:sldMk cId="3970388348" sldId="258"/>
            <ac:spMk id="12" creationId="{9DD005C1-8C51-42D6-9BEE-B9B83849743D}"/>
          </ac:spMkLst>
        </pc:spChg>
        <pc:cxnChg chg="add">
          <ac:chgData name="ゲスト ユーザー" userId="" providerId="Windows Live" clId="Web-{D8933635-4CC0-4631-BA70-CF3259DE6C3A}" dt="2023-08-31T04:35:52.233" v="36"/>
          <ac:cxnSpMkLst>
            <pc:docMk/>
            <pc:sldMk cId="3970388348" sldId="258"/>
            <ac:cxnSpMk id="10" creationId="{EE504C98-6397-41C1-A8D8-2D9C4ED307E0}"/>
          </ac:cxnSpMkLst>
        </pc:cxnChg>
      </pc:sldChg>
    </pc:docChg>
  </pc:docChgLst>
  <pc:docChgLst>
    <pc:chgData name="ゲスト ユーザー" providerId="Windows Live" clId="Web-{3D726983-7E06-41EE-B5DD-3B78F791AEB2}"/>
    <pc:docChg chg="addSld delSld modSld sldOrd">
      <pc:chgData name="ゲスト ユーザー" userId="" providerId="Windows Live" clId="Web-{3D726983-7E06-41EE-B5DD-3B78F791AEB2}" dt="2023-08-31T05:48:47.435" v="130"/>
      <pc:docMkLst>
        <pc:docMk/>
      </pc:docMkLst>
      <pc:sldChg chg="modSp">
        <pc:chgData name="ゲスト ユーザー" userId="" providerId="Windows Live" clId="Web-{3D726983-7E06-41EE-B5DD-3B78F791AEB2}" dt="2023-08-31T05:43:23.194" v="90" actId="20577"/>
        <pc:sldMkLst>
          <pc:docMk/>
          <pc:sldMk cId="3741619938" sldId="257"/>
        </pc:sldMkLst>
        <pc:spChg chg="mod">
          <ac:chgData name="ゲスト ユーザー" userId="" providerId="Windows Live" clId="Web-{3D726983-7E06-41EE-B5DD-3B78F791AEB2}" dt="2023-08-31T05:43:23.194" v="90" actId="20577"/>
          <ac:spMkLst>
            <pc:docMk/>
            <pc:sldMk cId="3741619938" sldId="257"/>
            <ac:spMk id="3" creationId="{04D81FA7-7BB2-19AF-090C-300C967E2247}"/>
          </ac:spMkLst>
        </pc:spChg>
      </pc:sldChg>
      <pc:sldChg chg="modSp ord delAnim">
        <pc:chgData name="ゲスト ユーザー" userId="" providerId="Windows Live" clId="Web-{3D726983-7E06-41EE-B5DD-3B78F791AEB2}" dt="2023-08-31T05:48:47.435" v="130"/>
        <pc:sldMkLst>
          <pc:docMk/>
          <pc:sldMk cId="3970388348" sldId="258"/>
        </pc:sldMkLst>
        <pc:spChg chg="mod">
          <ac:chgData name="ゲスト ユーザー" userId="" providerId="Windows Live" clId="Web-{3D726983-7E06-41EE-B5DD-3B78F791AEB2}" dt="2023-08-31T05:46:43.010" v="119" actId="20577"/>
          <ac:spMkLst>
            <pc:docMk/>
            <pc:sldMk cId="3970388348" sldId="258"/>
            <ac:spMk id="3" creationId="{264EFF5E-07B0-1C7B-8BB6-56FDB1F43CA5}"/>
          </ac:spMkLst>
        </pc:spChg>
      </pc:sldChg>
      <pc:sldChg chg="modSp add replId">
        <pc:chgData name="ゲスト ユーザー" userId="" providerId="Windows Live" clId="Web-{3D726983-7E06-41EE-B5DD-3B78F791AEB2}" dt="2023-08-31T05:48:29.356" v="127" actId="20577"/>
        <pc:sldMkLst>
          <pc:docMk/>
          <pc:sldMk cId="607536216" sldId="260"/>
        </pc:sldMkLst>
        <pc:spChg chg="mod">
          <ac:chgData name="ゲスト ユーザー" userId="" providerId="Windows Live" clId="Web-{3D726983-7E06-41EE-B5DD-3B78F791AEB2}" dt="2023-08-31T05:48:22.747" v="126" actId="20577"/>
          <ac:spMkLst>
            <pc:docMk/>
            <pc:sldMk cId="607536216" sldId="260"/>
            <ac:spMk id="2" creationId="{9853B500-3A5F-ADBF-CE5A-4C23C1618CF1}"/>
          </ac:spMkLst>
        </pc:spChg>
        <pc:spChg chg="mod">
          <ac:chgData name="ゲスト ユーザー" userId="" providerId="Windows Live" clId="Web-{3D726983-7E06-41EE-B5DD-3B78F791AEB2}" dt="2023-08-31T05:48:29.356" v="127" actId="20577"/>
          <ac:spMkLst>
            <pc:docMk/>
            <pc:sldMk cId="607536216" sldId="260"/>
            <ac:spMk id="3" creationId="{04D81FA7-7BB2-19AF-090C-300C967E2247}"/>
          </ac:spMkLst>
        </pc:spChg>
      </pc:sldChg>
      <pc:sldChg chg="new del">
        <pc:chgData name="ゲスト ユーザー" userId="" providerId="Windows Live" clId="Web-{3D726983-7E06-41EE-B5DD-3B78F791AEB2}" dt="2023-08-31T05:48:07.340" v="121"/>
        <pc:sldMkLst>
          <pc:docMk/>
          <pc:sldMk cId="1581220919" sldId="260"/>
        </pc:sldMkLst>
      </pc:sldChg>
      <pc:sldChg chg="add replId">
        <pc:chgData name="ゲスト ユーザー" userId="" providerId="Windows Live" clId="Web-{3D726983-7E06-41EE-B5DD-3B78F791AEB2}" dt="2023-08-31T05:48:34.825" v="128"/>
        <pc:sldMkLst>
          <pc:docMk/>
          <pc:sldMk cId="927030477" sldId="261"/>
        </pc:sldMkLst>
      </pc:sldChg>
    </pc:docChg>
  </pc:docChgLst>
  <pc:docChgLst>
    <pc:chgData name="게스트 사용자" providerId="Windows Live" clId="Web-{D04B3D17-D00C-4B6F-B731-6ECCC059EAA3}"/>
    <pc:docChg chg="modSld">
      <pc:chgData name="게스트 사용자" userId="" providerId="Windows Live" clId="Web-{D04B3D17-D00C-4B6F-B731-6ECCC059EAA3}" dt="2023-08-31T06:53:47.804" v="44" actId="20577"/>
      <pc:docMkLst>
        <pc:docMk/>
      </pc:docMkLst>
      <pc:sldChg chg="modSp">
        <pc:chgData name="게스트 사용자" userId="" providerId="Windows Live" clId="Web-{D04B3D17-D00C-4B6F-B731-6ECCC059EAA3}" dt="2023-08-31T06:45:53.226" v="39" actId="20577"/>
        <pc:sldMkLst>
          <pc:docMk/>
          <pc:sldMk cId="2232297189" sldId="259"/>
        </pc:sldMkLst>
        <pc:spChg chg="mod">
          <ac:chgData name="게스트 사용자" userId="" providerId="Windows Live" clId="Web-{D04B3D17-D00C-4B6F-B731-6ECCC059EAA3}" dt="2023-08-31T06:45:53.226" v="39" actId="20577"/>
          <ac:spMkLst>
            <pc:docMk/>
            <pc:sldMk cId="2232297189" sldId="259"/>
            <ac:spMk id="3" creationId="{264EFF5E-07B0-1C7B-8BB6-56FDB1F43CA5}"/>
          </ac:spMkLst>
        </pc:spChg>
      </pc:sldChg>
      <pc:sldChg chg="addSp delSp modSp">
        <pc:chgData name="게스트 사용자" userId="" providerId="Windows Live" clId="Web-{D04B3D17-D00C-4B6F-B731-6ECCC059EAA3}" dt="2023-08-31T06:53:47.804" v="44" actId="20577"/>
        <pc:sldMkLst>
          <pc:docMk/>
          <pc:sldMk cId="927030477" sldId="261"/>
        </pc:sldMkLst>
        <pc:spChg chg="del">
          <ac:chgData name="게스트 사용자" userId="" providerId="Windows Live" clId="Web-{D04B3D17-D00C-4B6F-B731-6ECCC059EAA3}" dt="2023-08-31T06:38:34.243" v="2"/>
          <ac:spMkLst>
            <pc:docMk/>
            <pc:sldMk cId="927030477" sldId="261"/>
            <ac:spMk id="3" creationId="{04D81FA7-7BB2-19AF-090C-300C967E2247}"/>
          </ac:spMkLst>
        </pc:spChg>
        <pc:spChg chg="add mod">
          <ac:chgData name="게스트 사용자" userId="" providerId="Windows Live" clId="Web-{D04B3D17-D00C-4B6F-B731-6ECCC059EAA3}" dt="2023-08-31T06:53:47.804" v="44" actId="20577"/>
          <ac:spMkLst>
            <pc:docMk/>
            <pc:sldMk cId="927030477" sldId="261"/>
            <ac:spMk id="5" creationId="{DBC94B2D-1E13-8EAC-CE36-A467BF5BAFBB}"/>
          </ac:spMkLst>
        </pc:spChg>
      </pc:sldChg>
    </pc:docChg>
  </pc:docChgLst>
  <pc:docChgLst>
    <pc:chgData name="し 武田" userId="39ad33266a172cd2" providerId="LiveId" clId="{7AFF53AD-F716-CA44-9EC7-D6B7A31A4A90}"/>
    <pc:docChg chg="custSel addSld delSld modSld sldOrd">
      <pc:chgData name="し 武田" userId="39ad33266a172cd2" providerId="LiveId" clId="{7AFF53AD-F716-CA44-9EC7-D6B7A31A4A90}" dt="2023-08-31T07:03:42.206" v="80"/>
      <pc:docMkLst>
        <pc:docMk/>
      </pc:docMkLst>
      <pc:sldChg chg="addSp delSp modSp mod modTransition modAnim delDesignElem">
        <pc:chgData name="し 武田" userId="39ad33266a172cd2" providerId="LiveId" clId="{7AFF53AD-F716-CA44-9EC7-D6B7A31A4A90}" dt="2023-08-31T06:56:38.387" v="73"/>
        <pc:sldMkLst>
          <pc:docMk/>
          <pc:sldMk cId="1356599740" sldId="256"/>
        </pc:sldMkLst>
        <pc:spChg chg="add del">
          <ac:chgData name="し 武田" userId="39ad33266a172cd2" providerId="LiveId" clId="{7AFF53AD-F716-CA44-9EC7-D6B7A31A4A90}" dt="2023-08-31T06:47:28.634" v="15"/>
          <ac:spMkLst>
            <pc:docMk/>
            <pc:sldMk cId="1356599740" sldId="256"/>
            <ac:spMk id="9" creationId="{0671A8AE-40A1-4631-A6B8-581AFF065482}"/>
          </ac:spMkLst>
        </pc:spChg>
        <pc:spChg chg="add del">
          <ac:chgData name="し 武田" userId="39ad33266a172cd2" providerId="LiveId" clId="{7AFF53AD-F716-CA44-9EC7-D6B7A31A4A90}" dt="2023-08-31T06:47:28.634" v="15"/>
          <ac:spMkLst>
            <pc:docMk/>
            <pc:sldMk cId="1356599740" sldId="256"/>
            <ac:spMk id="11" creationId="{AB58EF07-17C2-48CF-ABB0-EEF1F17CB8F0}"/>
          </ac:spMkLst>
        </pc:spChg>
        <pc:spChg chg="add del">
          <ac:chgData name="し 武田" userId="39ad33266a172cd2" providerId="LiveId" clId="{7AFF53AD-F716-CA44-9EC7-D6B7A31A4A90}" dt="2023-08-31T06:47:28.634" v="15"/>
          <ac:spMkLst>
            <pc:docMk/>
            <pc:sldMk cId="1356599740" sldId="256"/>
            <ac:spMk id="13" creationId="{AF2F604E-43BE-4DC3-B983-E071523364F8}"/>
          </ac:spMkLst>
        </pc:spChg>
        <pc:spChg chg="add del">
          <ac:chgData name="し 武田" userId="39ad33266a172cd2" providerId="LiveId" clId="{7AFF53AD-F716-CA44-9EC7-D6B7A31A4A90}" dt="2023-08-31T06:47:28.634" v="15"/>
          <ac:spMkLst>
            <pc:docMk/>
            <pc:sldMk cId="1356599740" sldId="256"/>
            <ac:spMk id="15" creationId="{08C9B587-E65E-4B52-B37C-ABEBB6E87928}"/>
          </ac:spMkLst>
        </pc:spChg>
        <pc:picChg chg="mod">
          <ac:chgData name="し 武田" userId="39ad33266a172cd2" providerId="LiveId" clId="{7AFF53AD-F716-CA44-9EC7-D6B7A31A4A90}" dt="2023-08-31T05:31:08.080" v="0" actId="1076"/>
          <ac:picMkLst>
            <pc:docMk/>
            <pc:sldMk cId="1356599740" sldId="256"/>
            <ac:picMk id="4" creationId="{8879123A-A8EA-3D18-D802-F35FB608668A}"/>
          </ac:picMkLst>
        </pc:picChg>
        <pc:picChg chg="add del mod">
          <ac:chgData name="し 武田" userId="39ad33266a172cd2" providerId="LiveId" clId="{7AFF53AD-F716-CA44-9EC7-D6B7A31A4A90}" dt="2023-08-31T06:54:19.726" v="72"/>
          <ac:picMkLst>
            <pc:docMk/>
            <pc:sldMk cId="1356599740" sldId="256"/>
            <ac:picMk id="10" creationId="{46E61B7E-89A3-589D-7F82-5D5F336F444E}"/>
          </ac:picMkLst>
        </pc:picChg>
        <pc:picChg chg="add mod">
          <ac:chgData name="し 武田" userId="39ad33266a172cd2" providerId="LiveId" clId="{7AFF53AD-F716-CA44-9EC7-D6B7A31A4A90}" dt="2023-08-31T06:56:38.387" v="73"/>
          <ac:picMkLst>
            <pc:docMk/>
            <pc:sldMk cId="1356599740" sldId="256"/>
            <ac:picMk id="17" creationId="{F47F3F84-FE1A-7A03-8028-DCE800996974}"/>
          </ac:picMkLst>
        </pc:picChg>
      </pc:sldChg>
      <pc:sldChg chg="addSp delSp modSp modTransition modAnim delDesignElem">
        <pc:chgData name="し 武田" userId="39ad33266a172cd2" providerId="LiveId" clId="{7AFF53AD-F716-CA44-9EC7-D6B7A31A4A90}" dt="2023-08-31T07:00:25.547" v="75"/>
        <pc:sldMkLst>
          <pc:docMk/>
          <pc:sldMk cId="3741619938" sldId="257"/>
        </pc:sldMkLst>
        <pc:spChg chg="add del">
          <ac:chgData name="し 武田" userId="39ad33266a172cd2" providerId="LiveId" clId="{7AFF53AD-F716-CA44-9EC7-D6B7A31A4A90}" dt="2023-08-31T06:47:28.634" v="15"/>
          <ac:spMkLst>
            <pc:docMk/>
            <pc:sldMk cId="3741619938" sldId="257"/>
            <ac:spMk id="8" creationId="{A7AE9375-4664-4DB2-922D-2782A6E439AC}"/>
          </ac:spMkLst>
        </pc:spChg>
        <pc:spChg chg="add del">
          <ac:chgData name="し 武田" userId="39ad33266a172cd2" providerId="LiveId" clId="{7AFF53AD-F716-CA44-9EC7-D6B7A31A4A90}" dt="2023-08-31T06:47:28.634" v="15"/>
          <ac:spMkLst>
            <pc:docMk/>
            <pc:sldMk cId="3741619938" sldId="257"/>
            <ac:spMk id="12" creationId="{9DD005C1-8C51-42D6-9BEE-B9B83849743D}"/>
          </ac:spMkLst>
        </pc:spChg>
        <pc:picChg chg="add del mod">
          <ac:chgData name="し 武田" userId="39ad33266a172cd2" providerId="LiveId" clId="{7AFF53AD-F716-CA44-9EC7-D6B7A31A4A90}" dt="2023-08-31T06:59:16.914" v="74"/>
          <ac:picMkLst>
            <pc:docMk/>
            <pc:sldMk cId="3741619938" sldId="257"/>
            <ac:picMk id="11" creationId="{932D0EF2-3C7F-4185-2650-0939A2F3B3FC}"/>
          </ac:picMkLst>
        </pc:picChg>
        <pc:picChg chg="add mod">
          <ac:chgData name="し 武田" userId="39ad33266a172cd2" providerId="LiveId" clId="{7AFF53AD-F716-CA44-9EC7-D6B7A31A4A90}" dt="2023-08-31T07:00:25.547" v="75"/>
          <ac:picMkLst>
            <pc:docMk/>
            <pc:sldMk cId="3741619938" sldId="257"/>
            <ac:picMk id="25" creationId="{4292B0AB-F1CB-C489-67F2-6B52B714C680}"/>
          </ac:picMkLst>
        </pc:picChg>
        <pc:cxnChg chg="add del">
          <ac:chgData name="し 武田" userId="39ad33266a172cd2" providerId="LiveId" clId="{7AFF53AD-F716-CA44-9EC7-D6B7A31A4A90}" dt="2023-08-31T06:47:28.634" v="15"/>
          <ac:cxnSpMkLst>
            <pc:docMk/>
            <pc:sldMk cId="3741619938" sldId="257"/>
            <ac:cxnSpMk id="10" creationId="{EE504C98-6397-41C1-A8D8-2D9C4ED307E0}"/>
          </ac:cxnSpMkLst>
        </pc:cxnChg>
      </pc:sldChg>
      <pc:sldChg chg="addSp delSp modSp delDesignElem">
        <pc:chgData name="し 武田" userId="39ad33266a172cd2" providerId="LiveId" clId="{7AFF53AD-F716-CA44-9EC7-D6B7A31A4A90}" dt="2023-08-31T07:01:38.387" v="76"/>
        <pc:sldMkLst>
          <pc:docMk/>
          <pc:sldMk cId="3970388348" sldId="258"/>
        </pc:sldMkLst>
        <pc:spChg chg="add del">
          <ac:chgData name="し 武田" userId="39ad33266a172cd2" providerId="LiveId" clId="{7AFF53AD-F716-CA44-9EC7-D6B7A31A4A90}" dt="2023-08-31T06:47:28.634" v="15"/>
          <ac:spMkLst>
            <pc:docMk/>
            <pc:sldMk cId="3970388348" sldId="258"/>
            <ac:spMk id="8" creationId="{A7AE9375-4664-4DB2-922D-2782A6E439AC}"/>
          </ac:spMkLst>
        </pc:spChg>
        <pc:spChg chg="add del">
          <ac:chgData name="し 武田" userId="39ad33266a172cd2" providerId="LiveId" clId="{7AFF53AD-F716-CA44-9EC7-D6B7A31A4A90}" dt="2023-08-31T06:47:28.634" v="15"/>
          <ac:spMkLst>
            <pc:docMk/>
            <pc:sldMk cId="3970388348" sldId="258"/>
            <ac:spMk id="12" creationId="{9DD005C1-8C51-42D6-9BEE-B9B83849743D}"/>
          </ac:spMkLst>
        </pc:spChg>
        <pc:picChg chg="add mod">
          <ac:chgData name="し 武田" userId="39ad33266a172cd2" providerId="LiveId" clId="{7AFF53AD-F716-CA44-9EC7-D6B7A31A4A90}" dt="2023-08-31T07:01:38.387" v="76"/>
          <ac:picMkLst>
            <pc:docMk/>
            <pc:sldMk cId="3970388348" sldId="258"/>
            <ac:picMk id="26" creationId="{951D7859-996E-DD22-A9DD-DF6E79F72DEA}"/>
          </ac:picMkLst>
        </pc:picChg>
        <pc:cxnChg chg="add del">
          <ac:chgData name="し 武田" userId="39ad33266a172cd2" providerId="LiveId" clId="{7AFF53AD-F716-CA44-9EC7-D6B7A31A4A90}" dt="2023-08-31T06:47:28.634" v="15"/>
          <ac:cxnSpMkLst>
            <pc:docMk/>
            <pc:sldMk cId="3970388348" sldId="258"/>
            <ac:cxnSpMk id="10" creationId="{EE504C98-6397-41C1-A8D8-2D9C4ED307E0}"/>
          </ac:cxnSpMkLst>
        </pc:cxnChg>
      </pc:sldChg>
      <pc:sldChg chg="addSp delSp modSp mod modTransition modAnim delDesignElem">
        <pc:chgData name="し 武田" userId="39ad33266a172cd2" providerId="LiveId" clId="{7AFF53AD-F716-CA44-9EC7-D6B7A31A4A90}" dt="2023-08-31T06:56:38.387" v="73"/>
        <pc:sldMkLst>
          <pc:docMk/>
          <pc:sldMk cId="2232297189" sldId="259"/>
        </pc:sldMkLst>
        <pc:spChg chg="add del mod">
          <ac:chgData name="し 武田" userId="39ad33266a172cd2" providerId="LiveId" clId="{7AFF53AD-F716-CA44-9EC7-D6B7A31A4A90}" dt="2023-08-31T05:35:44.619" v="3"/>
          <ac:spMkLst>
            <pc:docMk/>
            <pc:sldMk cId="2232297189" sldId="259"/>
            <ac:spMk id="4" creationId="{8DBBC8C9-9DF8-530D-C4CB-F587200B1873}"/>
          </ac:spMkLst>
        </pc:spChg>
        <pc:spChg chg="add del">
          <ac:chgData name="し 武田" userId="39ad33266a172cd2" providerId="LiveId" clId="{7AFF53AD-F716-CA44-9EC7-D6B7A31A4A90}" dt="2023-08-31T06:47:28.634" v="15"/>
          <ac:spMkLst>
            <pc:docMk/>
            <pc:sldMk cId="2232297189" sldId="259"/>
            <ac:spMk id="8" creationId="{A7AE9375-4664-4DB2-922D-2782A6E439AC}"/>
          </ac:spMkLst>
        </pc:spChg>
        <pc:spChg chg="add del">
          <ac:chgData name="し 武田" userId="39ad33266a172cd2" providerId="LiveId" clId="{7AFF53AD-F716-CA44-9EC7-D6B7A31A4A90}" dt="2023-08-31T06:47:28.634" v="15"/>
          <ac:spMkLst>
            <pc:docMk/>
            <pc:sldMk cId="2232297189" sldId="259"/>
            <ac:spMk id="12" creationId="{9DD005C1-8C51-42D6-9BEE-B9B83849743D}"/>
          </ac:spMkLst>
        </pc:spChg>
        <pc:picChg chg="add del mod">
          <ac:chgData name="し 武田" userId="39ad33266a172cd2" providerId="LiveId" clId="{7AFF53AD-F716-CA44-9EC7-D6B7A31A4A90}" dt="2023-08-31T06:54:14.994" v="71"/>
          <ac:picMkLst>
            <pc:docMk/>
            <pc:sldMk cId="2232297189" sldId="259"/>
            <ac:picMk id="11" creationId="{BE18813E-5C18-5BF8-E258-87D9CAC2DAE2}"/>
          </ac:picMkLst>
        </pc:picChg>
        <pc:picChg chg="add mod">
          <ac:chgData name="し 武田" userId="39ad33266a172cd2" providerId="LiveId" clId="{7AFF53AD-F716-CA44-9EC7-D6B7A31A4A90}" dt="2023-08-31T06:56:38.387" v="73"/>
          <ac:picMkLst>
            <pc:docMk/>
            <pc:sldMk cId="2232297189" sldId="259"/>
            <ac:picMk id="18" creationId="{BF9320F5-7998-E9E4-345B-D985202E7349}"/>
          </ac:picMkLst>
        </pc:picChg>
        <pc:cxnChg chg="add del">
          <ac:chgData name="し 武田" userId="39ad33266a172cd2" providerId="LiveId" clId="{7AFF53AD-F716-CA44-9EC7-D6B7A31A4A90}" dt="2023-08-31T06:47:28.634" v="15"/>
          <ac:cxnSpMkLst>
            <pc:docMk/>
            <pc:sldMk cId="2232297189" sldId="259"/>
            <ac:cxnSpMk id="10" creationId="{EE504C98-6397-41C1-A8D8-2D9C4ED307E0}"/>
          </ac:cxnSpMkLst>
        </pc:cxnChg>
      </pc:sldChg>
      <pc:sldChg chg="addSp delSp modSp delDesignElem">
        <pc:chgData name="し 武田" userId="39ad33266a172cd2" providerId="LiveId" clId="{7AFF53AD-F716-CA44-9EC7-D6B7A31A4A90}" dt="2023-08-31T07:02:24.455" v="77"/>
        <pc:sldMkLst>
          <pc:docMk/>
          <pc:sldMk cId="607536216" sldId="260"/>
        </pc:sldMkLst>
        <pc:spChg chg="add del">
          <ac:chgData name="し 武田" userId="39ad33266a172cd2" providerId="LiveId" clId="{7AFF53AD-F716-CA44-9EC7-D6B7A31A4A90}" dt="2023-08-31T06:47:28.634" v="15"/>
          <ac:spMkLst>
            <pc:docMk/>
            <pc:sldMk cId="607536216" sldId="260"/>
            <ac:spMk id="8" creationId="{A7AE9375-4664-4DB2-922D-2782A6E439AC}"/>
          </ac:spMkLst>
        </pc:spChg>
        <pc:spChg chg="add del">
          <ac:chgData name="し 武田" userId="39ad33266a172cd2" providerId="LiveId" clId="{7AFF53AD-F716-CA44-9EC7-D6B7A31A4A90}" dt="2023-08-31T06:47:28.634" v="15"/>
          <ac:spMkLst>
            <pc:docMk/>
            <pc:sldMk cId="607536216" sldId="260"/>
            <ac:spMk id="12" creationId="{9DD005C1-8C51-42D6-9BEE-B9B83849743D}"/>
          </ac:spMkLst>
        </pc:spChg>
        <pc:picChg chg="add mod">
          <ac:chgData name="し 武田" userId="39ad33266a172cd2" providerId="LiveId" clId="{7AFF53AD-F716-CA44-9EC7-D6B7A31A4A90}" dt="2023-08-31T07:02:24.455" v="77"/>
          <ac:picMkLst>
            <pc:docMk/>
            <pc:sldMk cId="607536216" sldId="260"/>
            <ac:picMk id="17" creationId="{8A50E227-4FBC-E79C-5AF6-97F33A146254}"/>
          </ac:picMkLst>
        </pc:picChg>
        <pc:cxnChg chg="add del">
          <ac:chgData name="し 武田" userId="39ad33266a172cd2" providerId="LiveId" clId="{7AFF53AD-F716-CA44-9EC7-D6B7A31A4A90}" dt="2023-08-31T06:47:28.634" v="15"/>
          <ac:cxnSpMkLst>
            <pc:docMk/>
            <pc:sldMk cId="607536216" sldId="260"/>
            <ac:cxnSpMk id="10" creationId="{EE504C98-6397-41C1-A8D8-2D9C4ED307E0}"/>
          </ac:cxnSpMkLst>
        </pc:cxnChg>
      </pc:sldChg>
      <pc:sldChg chg="addSp delSp modSp ord delDesignElem">
        <pc:chgData name="し 武田" userId="39ad33266a172cd2" providerId="LiveId" clId="{7AFF53AD-F716-CA44-9EC7-D6B7A31A4A90}" dt="2023-08-31T06:56:38.387" v="73"/>
        <pc:sldMkLst>
          <pc:docMk/>
          <pc:sldMk cId="927030477" sldId="261"/>
        </pc:sldMkLst>
        <pc:spChg chg="add del">
          <ac:chgData name="し 武田" userId="39ad33266a172cd2" providerId="LiveId" clId="{7AFF53AD-F716-CA44-9EC7-D6B7A31A4A90}" dt="2023-08-31T06:47:28.634" v="15"/>
          <ac:spMkLst>
            <pc:docMk/>
            <pc:sldMk cId="927030477" sldId="261"/>
            <ac:spMk id="8" creationId="{A7AE9375-4664-4DB2-922D-2782A6E439AC}"/>
          </ac:spMkLst>
        </pc:spChg>
        <pc:spChg chg="add del">
          <ac:chgData name="し 武田" userId="39ad33266a172cd2" providerId="LiveId" clId="{7AFF53AD-F716-CA44-9EC7-D6B7A31A4A90}" dt="2023-08-31T06:47:28.634" v="15"/>
          <ac:spMkLst>
            <pc:docMk/>
            <pc:sldMk cId="927030477" sldId="261"/>
            <ac:spMk id="12" creationId="{9DD005C1-8C51-42D6-9BEE-B9B83849743D}"/>
          </ac:spMkLst>
        </pc:spChg>
        <pc:picChg chg="add mod">
          <ac:chgData name="し 武田" userId="39ad33266a172cd2" providerId="LiveId" clId="{7AFF53AD-F716-CA44-9EC7-D6B7A31A4A90}" dt="2023-08-31T06:56:38.387" v="73"/>
          <ac:picMkLst>
            <pc:docMk/>
            <pc:sldMk cId="927030477" sldId="261"/>
            <ac:picMk id="14" creationId="{87F0153D-5735-5A28-CC10-EC14FB15642D}"/>
          </ac:picMkLst>
        </pc:picChg>
        <pc:cxnChg chg="add del">
          <ac:chgData name="し 武田" userId="39ad33266a172cd2" providerId="LiveId" clId="{7AFF53AD-F716-CA44-9EC7-D6B7A31A4A90}" dt="2023-08-31T06:47:28.634" v="15"/>
          <ac:cxnSpMkLst>
            <pc:docMk/>
            <pc:sldMk cId="927030477" sldId="261"/>
            <ac:cxnSpMk id="10" creationId="{EE504C98-6397-41C1-A8D8-2D9C4ED307E0}"/>
          </ac:cxnSpMkLst>
        </pc:cxnChg>
      </pc:sldChg>
      <pc:sldChg chg="addSp delSp modSp add mod modTransition modAnim">
        <pc:chgData name="し 武田" userId="39ad33266a172cd2" providerId="LiveId" clId="{7AFF53AD-F716-CA44-9EC7-D6B7A31A4A90}" dt="2023-08-31T07:03:42.206" v="80"/>
        <pc:sldMkLst>
          <pc:docMk/>
          <pc:sldMk cId="446326573" sldId="262"/>
        </pc:sldMkLst>
        <pc:spChg chg="mod">
          <ac:chgData name="し 武田" userId="39ad33266a172cd2" providerId="LiveId" clId="{7AFF53AD-F716-CA44-9EC7-D6B7A31A4A90}" dt="2023-08-31T06:49:16.106" v="20" actId="20577"/>
          <ac:spMkLst>
            <pc:docMk/>
            <pc:sldMk cId="446326573" sldId="262"/>
            <ac:spMk id="2" creationId="{9853B500-3A5F-ADBF-CE5A-4C23C1618CF1}"/>
          </ac:spMkLst>
        </pc:spChg>
        <pc:spChg chg="mod">
          <ac:chgData name="し 武田" userId="39ad33266a172cd2" providerId="LiveId" clId="{7AFF53AD-F716-CA44-9EC7-D6B7A31A4A90}" dt="2023-08-31T06:53:43.474" v="69" actId="20577"/>
          <ac:spMkLst>
            <pc:docMk/>
            <pc:sldMk cId="446326573" sldId="262"/>
            <ac:spMk id="3" creationId="{04D81FA7-7BB2-19AF-090C-300C967E2247}"/>
          </ac:spMkLst>
        </pc:spChg>
        <pc:picChg chg="add del mod">
          <ac:chgData name="し 武田" userId="39ad33266a172cd2" providerId="LiveId" clId="{7AFF53AD-F716-CA44-9EC7-D6B7A31A4A90}" dt="2023-08-31T07:03:03.217" v="79"/>
          <ac:picMkLst>
            <pc:docMk/>
            <pc:sldMk cId="446326573" sldId="262"/>
            <ac:picMk id="11" creationId="{87056EBF-3FD8-0287-D5C0-06C42100F003}"/>
          </ac:picMkLst>
        </pc:picChg>
        <pc:picChg chg="add mod">
          <ac:chgData name="し 武田" userId="39ad33266a172cd2" providerId="LiveId" clId="{7AFF53AD-F716-CA44-9EC7-D6B7A31A4A90}" dt="2023-08-31T07:03:42.206" v="80"/>
          <ac:picMkLst>
            <pc:docMk/>
            <pc:sldMk cId="446326573" sldId="262"/>
            <ac:picMk id="19" creationId="{09CA6FD8-3DF9-05B6-DF9E-37F08323044C}"/>
          </ac:picMkLst>
        </pc:picChg>
      </pc:sldChg>
      <pc:sldChg chg="new del">
        <pc:chgData name="し 武田" userId="39ad33266a172cd2" providerId="LiveId" clId="{7AFF53AD-F716-CA44-9EC7-D6B7A31A4A90}" dt="2023-08-31T06:47:11.124" v="7" actId="2696"/>
        <pc:sldMkLst>
          <pc:docMk/>
          <pc:sldMk cId="2190648197" sldId="262"/>
        </pc:sldMkLst>
      </pc:sldChg>
      <pc:sldChg chg="new del">
        <pc:chgData name="し 武田" userId="39ad33266a172cd2" providerId="LiveId" clId="{7AFF53AD-F716-CA44-9EC7-D6B7A31A4A90}" dt="2023-08-31T06:48:49.917" v="18" actId="2696"/>
        <pc:sldMkLst>
          <pc:docMk/>
          <pc:sldMk cId="3506610975" sldId="262"/>
        </pc:sldMkLst>
      </pc:sldChg>
      <pc:sldChg chg="modSp new del">
        <pc:chgData name="し 武田" userId="39ad33266a172cd2" providerId="LiveId" clId="{7AFF53AD-F716-CA44-9EC7-D6B7A31A4A90}" dt="2023-08-31T06:48:31.124" v="16" actId="2696"/>
        <pc:sldMkLst>
          <pc:docMk/>
          <pc:sldMk cId="2415769937" sldId="263"/>
        </pc:sldMkLst>
        <pc:spChg chg="mod">
          <ac:chgData name="し 武田" userId="39ad33266a172cd2" providerId="LiveId" clId="{7AFF53AD-F716-CA44-9EC7-D6B7A31A4A90}" dt="2023-08-31T06:47:28.634" v="15"/>
          <ac:spMkLst>
            <pc:docMk/>
            <pc:sldMk cId="2415769937" sldId="263"/>
            <ac:spMk id="2" creationId="{5A9D9506-F899-1769-ED26-B5CC312BD6A7}"/>
          </ac:spMkLst>
        </pc:spChg>
        <pc:spChg chg="mod">
          <ac:chgData name="し 武田" userId="39ad33266a172cd2" providerId="LiveId" clId="{7AFF53AD-F716-CA44-9EC7-D6B7A31A4A90}" dt="2023-08-31T06:47:28.634" v="15"/>
          <ac:spMkLst>
            <pc:docMk/>
            <pc:sldMk cId="2415769937" sldId="263"/>
            <ac:spMk id="3" creationId="{7014B92A-62C9-AF19-71F3-68AE7F56F1F7}"/>
          </ac:spMkLst>
        </pc:spChg>
      </pc:sldChg>
    </pc:docChg>
  </pc:docChgLst>
  <pc:docChgLst>
    <pc:chgData name="ゲスト ユーザー" providerId="Windows Live" clId="Web-{F281315D-228D-45DF-A7C1-C0D4E8FD15E7}"/>
    <pc:docChg chg="modSld">
      <pc:chgData name="ゲスト ユーザー" userId="" providerId="Windows Live" clId="Web-{F281315D-228D-45DF-A7C1-C0D4E8FD15E7}" dt="2023-08-31T05:39:22.016" v="6"/>
      <pc:docMkLst>
        <pc:docMk/>
      </pc:docMkLst>
      <pc:sldChg chg="modSp addAnim delAnim">
        <pc:chgData name="ゲスト ユーザー" userId="" providerId="Windows Live" clId="Web-{F281315D-228D-45DF-A7C1-C0D4E8FD15E7}" dt="2023-08-31T05:39:22.016" v="6"/>
        <pc:sldMkLst>
          <pc:docMk/>
          <pc:sldMk cId="3970388348" sldId="258"/>
        </pc:sldMkLst>
        <pc:spChg chg="mod">
          <ac:chgData name="ゲスト ユーザー" userId="" providerId="Windows Live" clId="Web-{F281315D-228D-45DF-A7C1-C0D4E8FD15E7}" dt="2023-08-31T05:38:52.702" v="3" actId="20577"/>
          <ac:spMkLst>
            <pc:docMk/>
            <pc:sldMk cId="3970388348" sldId="258"/>
            <ac:spMk id="3" creationId="{264EFF5E-07B0-1C7B-8BB6-56FDB1F43CA5}"/>
          </ac:spMkLst>
        </pc:spChg>
      </pc:sldChg>
    </pc:docChg>
  </pc:docChgLst>
  <pc:docChgLst>
    <pc:chgData name="ゲスト ユーザー" providerId="Windows Live" clId="Web-{29545E82-B175-40D3-B374-64E78C48F733}"/>
    <pc:docChg chg="addSld delSld modSld">
      <pc:chgData name="ゲスト ユーザー" userId="" providerId="Windows Live" clId="Web-{29545E82-B175-40D3-B374-64E78C48F733}" dt="2023-08-31T05:25:44.307" v="205"/>
      <pc:docMkLst>
        <pc:docMk/>
      </pc:docMkLst>
      <pc:sldChg chg="modSp">
        <pc:chgData name="ゲスト ユーザー" userId="" providerId="Windows Live" clId="Web-{29545E82-B175-40D3-B374-64E78C48F733}" dt="2023-08-31T05:23:16.194" v="123" actId="20577"/>
        <pc:sldMkLst>
          <pc:docMk/>
          <pc:sldMk cId="3741619938" sldId="257"/>
        </pc:sldMkLst>
        <pc:spChg chg="mod">
          <ac:chgData name="ゲスト ユーザー" userId="" providerId="Windows Live" clId="Web-{29545E82-B175-40D3-B374-64E78C48F733}" dt="2023-08-31T05:21:01.816" v="4" actId="20577"/>
          <ac:spMkLst>
            <pc:docMk/>
            <pc:sldMk cId="3741619938" sldId="257"/>
            <ac:spMk id="2" creationId="{9853B500-3A5F-ADBF-CE5A-4C23C1618CF1}"/>
          </ac:spMkLst>
        </pc:spChg>
        <pc:spChg chg="mod">
          <ac:chgData name="ゲスト ユーザー" userId="" providerId="Windows Live" clId="Web-{29545E82-B175-40D3-B374-64E78C48F733}" dt="2023-08-31T05:23:16.194" v="123" actId="20577"/>
          <ac:spMkLst>
            <pc:docMk/>
            <pc:sldMk cId="3741619938" sldId="257"/>
            <ac:spMk id="3" creationId="{04D81FA7-7BB2-19AF-090C-300C967E2247}"/>
          </ac:spMkLst>
        </pc:spChg>
      </pc:sldChg>
      <pc:sldChg chg="modSp">
        <pc:chgData name="ゲスト ユーザー" userId="" providerId="Windows Live" clId="Web-{29545E82-B175-40D3-B374-64E78C48F733}" dt="2023-08-31T05:25:28.791" v="203" actId="20577"/>
        <pc:sldMkLst>
          <pc:docMk/>
          <pc:sldMk cId="3970388348" sldId="258"/>
        </pc:sldMkLst>
        <pc:spChg chg="mod">
          <ac:chgData name="ゲスト ユーザー" userId="" providerId="Windows Live" clId="Web-{29545E82-B175-40D3-B374-64E78C48F733}" dt="2023-08-31T05:23:34.288" v="136" actId="20577"/>
          <ac:spMkLst>
            <pc:docMk/>
            <pc:sldMk cId="3970388348" sldId="258"/>
            <ac:spMk id="2" creationId="{416A4EAE-3B04-831C-CB92-2A74E1D23AD4}"/>
          </ac:spMkLst>
        </pc:spChg>
        <pc:spChg chg="mod">
          <ac:chgData name="ゲスト ユーザー" userId="" providerId="Windows Live" clId="Web-{29545E82-B175-40D3-B374-64E78C48F733}" dt="2023-08-31T05:25:28.791" v="203" actId="20577"/>
          <ac:spMkLst>
            <pc:docMk/>
            <pc:sldMk cId="3970388348" sldId="258"/>
            <ac:spMk id="3" creationId="{264EFF5E-07B0-1C7B-8BB6-56FDB1F43CA5}"/>
          </ac:spMkLst>
        </pc:spChg>
      </pc:sldChg>
      <pc:sldChg chg="new del">
        <pc:chgData name="ゲスト ユーザー" userId="" providerId="Windows Live" clId="Web-{29545E82-B175-40D3-B374-64E78C48F733}" dt="2023-08-31T05:25:44.307" v="205"/>
        <pc:sldMkLst>
          <pc:docMk/>
          <pc:sldMk cId="2758277753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10ED1F0-6AE4-1517-F4BE-380056648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5D6367C-0618-740B-3005-8E5A8A7E4B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E655104-42BD-036C-325F-67008B03D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7763-C122-2C4F-929B-854330AC29F8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3F68323-5BD4-5EF9-ABE7-CD72D2204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1B747B4-C7C4-406A-490F-85FE2455D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FEE87-536E-874D-8457-CB44A713C6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6013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357054-CFA6-895C-E945-3780C0A9E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499ECAB-8BC6-A02C-4B89-A36383044A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6FB7956-769F-C529-0B1C-E2A5EE5AE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7763-C122-2C4F-929B-854330AC29F8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9BA552D-0AA6-F3FD-1DF8-C8A4A5BBF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196504D-8F8A-21D0-1ED2-59E105F6E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FEE87-536E-874D-8457-CB44A713C6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343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822556-994C-C06E-2ACE-8556C275D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CE4D94A-215D-8446-A53E-D339056507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5CF70CB-CA27-7E53-3565-F701E0C8F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7763-C122-2C4F-929B-854330AC29F8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304D1DE-B2B4-4D55-137C-EB77148C8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A466F8D-8100-3B4A-6B03-F1825FE3F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FEE87-536E-874D-8457-CB44A713C6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3097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E776C2-900D-6DA4-D7B0-CF0276A45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0B1C3D8-EF5F-F042-A2B4-32C49CF4CC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1ECBBB0-BD0D-04B7-6B2C-7B505CB244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C9D612A-1CF0-8B38-D15C-1D9C9E424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7763-C122-2C4F-929B-854330AC29F8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32EAF28-FA24-E046-B6F1-AF73B33C6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38A271E-9AB9-7A4D-F854-3D4CF03DC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FEE87-536E-874D-8457-CB44A713C6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7894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7F116C-704B-F425-02D1-9DCD1B93A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04FD196-E001-6A92-9989-7BA202C499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AEE3A68-78DF-EAE3-2467-021B791D1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654E8E7-3EDF-6288-7EDE-86EA89DFB6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668E106-7642-465E-9639-DDFE2D8CDC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F1900F8-4A88-E31F-A273-45E6C088D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7763-C122-2C4F-929B-854330AC29F8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1683E39-8204-C1A1-C906-F71680D5F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7683423-8D8C-D052-DD23-6A1FB66A8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FEE87-536E-874D-8457-CB44A713C6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4428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3153A3-7635-9B8C-FFF4-A99197C5C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1A3757C-FB37-30C3-7407-B1D8BE811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7763-C122-2C4F-929B-854330AC29F8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059E0AC-D88E-69C3-ED6C-70C88AB49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1E32AAE-51DF-29C2-3482-079875804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FEE87-536E-874D-8457-CB44A713C6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920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EE6D3AE-CB0F-8208-33FD-6F0D6674C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7763-C122-2C4F-929B-854330AC29F8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4B5A9A7-7412-6286-CC0C-7638EB3D4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08C0485-D940-98CE-CE12-C7B6AB432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FEE87-536E-874D-8457-CB44A713C6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8742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E9972F-5EEB-B27E-5391-37B2CFD96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DBA7AC7-24FC-E23B-9D31-0B9DBB9E13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64CABC6-A2C1-F461-86F0-C5EA83337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F22CEEA-C134-09A6-E588-5C5E44AA0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7763-C122-2C4F-929B-854330AC29F8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7FDAFE4-AD13-9695-607F-2A852382C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C34C1BA-6045-8B19-C001-652224838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FEE87-536E-874D-8457-CB44A713C6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2721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4B4957-F5F9-9CE6-5C59-0F6AFD70C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7576EF7-6291-F762-3932-BEF1E2FF73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6805D1F-17DA-F556-D5D6-97530B9980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6311B41-E769-D2E5-3886-6EF7CB7C5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7763-C122-2C4F-929B-854330AC29F8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BB820E8-00F0-D144-E2F0-A4DD96C78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D811D05-C84E-E03D-6635-09063EFAF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FEE87-536E-874D-8457-CB44A713C6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4406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01FB11-A5AC-5DC0-37C8-CF239B5E7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1C4FE5C-13D5-C8E1-4864-2F02FF258B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2762754-956B-10B5-BAED-B6C62AD4D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7763-C122-2C4F-929B-854330AC29F8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53C17C8-011F-B572-C1E1-61307F202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241613-59C1-4275-4EA9-7D183CCA8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FEE87-536E-874D-8457-CB44A713C6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5898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A903127-2BB2-98AC-1149-A397A6B762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DF79693-52C6-6BF0-6408-05F9684A3B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DC9784A-4F3E-CEB1-76FD-A8E432D61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7763-C122-2C4F-929B-854330AC29F8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956D16E-73A7-F3C6-7F13-384782668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6EDC6C5-8D4D-C9DA-F865-9F361C6D8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FEE87-536E-874D-8457-CB44A713C6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2865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AC20CEC-8A6C-5BBE-B3AF-348C49514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D0FC639-8AD2-5F57-A2BA-3D1570815E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42F87F-2FCB-86A7-2E03-9FF91BC2EF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87763-C122-2C4F-929B-854330AC29F8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5C41AC7-3FFF-4D94-9645-74DB116721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661D7F9-DDE4-0C79-9F2A-C799382088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4FEE87-536E-874D-8457-CB44A713C6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6764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hyperlink" Target="https://creativecommons.org/licenses/by-nc-sa/3.0/" TargetMode="External"/><Relationship Id="rId5" Type="http://schemas.openxmlformats.org/officeDocument/2006/relationships/hyperlink" Target="http://www.maniadb.com/album/768356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5.pn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8.jp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2" Type="http://schemas.microsoft.com/office/2007/relationships/media" Target="../media/media10.m4a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0.jpe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5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16.svg"/><Relationship Id="rId11" Type="http://schemas.openxmlformats.org/officeDocument/2006/relationships/image" Target="../media/image5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jpg"/><Relationship Id="rId9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.png"/><Relationship Id="rId4" Type="http://schemas.openxmlformats.org/officeDocument/2006/relationships/hyperlink" Target="https://kahoot.it/challenge/09869844?challenge-id=fb0f0a98-b751-43ec-9b60-049f96222f66_169346471553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879123A-A8EA-3D18-D802-F35FB608668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824" r="9092" b="27371"/>
          <a:stretch/>
        </p:blipFill>
        <p:spPr>
          <a:xfrm>
            <a:off x="3523488" y="284215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818F3E5-928C-41BB-0297-D022871055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ja-JP" altLang="en-US" sz="4800">
                <a:solidFill>
                  <a:schemeClr val="bg1"/>
                </a:solidFill>
                <a:ea typeface="游ゴシック Light"/>
              </a:rPr>
              <a:t>Don't Start Now</a:t>
            </a:r>
            <a:br>
              <a:rPr lang="ja-JP" altLang="en-US" sz="4800">
                <a:ea typeface="游ゴシック Light"/>
              </a:rPr>
            </a:br>
            <a:r>
              <a:rPr lang="ja-JP" altLang="en-US" sz="3600">
                <a:solidFill>
                  <a:schemeClr val="bg1"/>
                </a:solidFill>
                <a:ea typeface="游ゴシック Light"/>
              </a:rPr>
              <a:t>by </a:t>
            </a:r>
            <a:r>
              <a:rPr lang="ja-JP" altLang="en-US" sz="4800">
                <a:solidFill>
                  <a:schemeClr val="bg1"/>
                </a:solidFill>
                <a:ea typeface="游ゴシック Light"/>
              </a:rPr>
              <a:t>Dua Lipa</a:t>
            </a:r>
            <a:endParaRPr kumimoji="1" lang="ja-JP" altLang="en-US" sz="4800">
              <a:solidFill>
                <a:schemeClr val="bg1"/>
              </a:solidFill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5AD8C9C-D38A-B7C0-A1D9-69742DCDD2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endParaRPr kumimoji="1" lang="ja-JP" altLang="en-US" sz="200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オーディオ 16">
            <a:extLst>
              <a:ext uri="{FF2B5EF4-FFF2-40B4-BE49-F238E27FC236}">
                <a16:creationId xmlns:a16="http://schemas.microsoft.com/office/drawing/2014/main" id="{F47F3F84-FE1A-7A03-8028-DCE8009969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599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343"/>
    </mc:Choice>
    <mc:Fallback xmlns="">
      <p:transition spd="slow" advTm="263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416A4EAE-3B04-831C-CB92-2A74E1D23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9925"/>
            <a:ext cx="4508946" cy="1325563"/>
          </a:xfrm>
        </p:spPr>
        <p:txBody>
          <a:bodyPr anchor="b">
            <a:normAutofit/>
          </a:bodyPr>
          <a:lstStyle/>
          <a:p>
            <a:pPr algn="r"/>
            <a:r>
              <a:rPr lang="ja-JP" altLang="en-US">
                <a:solidFill>
                  <a:schemeClr val="bg1"/>
                </a:solidFill>
                <a:ea typeface="游ゴシック Light"/>
              </a:rPr>
              <a:t>Biography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64EFF5E-07B0-1C7B-8BB6-56FDB1F43C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242" y="2350319"/>
            <a:ext cx="11141431" cy="416241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>
                <a:solidFill>
                  <a:schemeClr val="bg1"/>
                </a:solidFill>
                <a:ea typeface="游ゴシック"/>
              </a:rPr>
              <a:t>Dua lipa was born in Lodon in August 1995.</a:t>
            </a:r>
          </a:p>
          <a:p>
            <a:r>
              <a:rPr lang="ja-JP" altLang="en-US">
                <a:solidFill>
                  <a:schemeClr val="bg1"/>
                </a:solidFill>
                <a:ea typeface="游ゴシック"/>
              </a:rPr>
              <a:t>When she was young, she decided to become a singer.</a:t>
            </a:r>
          </a:p>
          <a:p>
            <a:r>
              <a:rPr lang="ja-JP" altLang="en-US">
                <a:solidFill>
                  <a:schemeClr val="bg1"/>
                </a:solidFill>
                <a:ea typeface="游ゴシック"/>
              </a:rPr>
              <a:t>She contract with warnermusic.</a:t>
            </a:r>
          </a:p>
          <a:p>
            <a:r>
              <a:rPr lang="ja-JP" altLang="en-US">
                <a:solidFill>
                  <a:schemeClr val="bg1"/>
                </a:solidFill>
                <a:ea typeface="游ゴシック"/>
              </a:rPr>
              <a:t>She is releasing her first album, New Love.</a:t>
            </a:r>
          </a:p>
          <a:p>
            <a:r>
              <a:rPr lang="ja-JP" altLang="en-US">
                <a:solidFill>
                  <a:schemeClr val="bg1"/>
                </a:solidFill>
                <a:ea typeface="游ゴシック"/>
              </a:rPr>
              <a:t>Her second album is Be The One.</a:t>
            </a:r>
          </a:p>
          <a:p>
            <a:pPr marL="0" indent="0">
              <a:buNone/>
            </a:pPr>
            <a:r>
              <a:rPr lang="ja-JP" altLang="en-US">
                <a:solidFill>
                  <a:schemeClr val="bg1"/>
                </a:solidFill>
                <a:ea typeface="游ゴシック"/>
              </a:rPr>
              <a:t>    - She raise top 10 in other country such as Australia,                Argentina.</a:t>
            </a:r>
          </a:p>
          <a:p>
            <a:pPr marL="0" indent="0">
              <a:buNone/>
            </a:pPr>
            <a:r>
              <a:rPr lang="ja-JP" altLang="en-US">
                <a:solidFill>
                  <a:schemeClr val="bg1"/>
                </a:solidFill>
                <a:ea typeface="游ゴシック"/>
              </a:rPr>
              <a:t>    - She ranked top of Billboard Dance Club Song Chart.</a:t>
            </a:r>
          </a:p>
          <a:p>
            <a:endParaRPr lang="ja-JP" altLang="en-US">
              <a:solidFill>
                <a:schemeClr val="bg1"/>
              </a:solidFill>
              <a:ea typeface="游ゴシック"/>
            </a:endParaRPr>
          </a:p>
          <a:p>
            <a:endParaRPr lang="ja-JP" altLang="en-US">
              <a:solidFill>
                <a:schemeClr val="bg1"/>
              </a:solidFill>
              <a:ea typeface="游ゴシック"/>
            </a:endParaRPr>
          </a:p>
          <a:p>
            <a:endParaRPr lang="ja-JP" altLang="en-US">
              <a:solidFill>
                <a:schemeClr val="bg1"/>
              </a:solidFill>
              <a:ea typeface="游ゴシック"/>
            </a:endParaRPr>
          </a:p>
          <a:p>
            <a:endParaRPr lang="ja-JP" altLang="en-US">
              <a:solidFill>
                <a:schemeClr val="bg1"/>
              </a:solidFill>
              <a:ea typeface="游ゴシック"/>
            </a:endParaRPr>
          </a:p>
          <a:p>
            <a:endParaRPr lang="ja-JP" altLang="en-US">
              <a:solidFill>
                <a:schemeClr val="bg1"/>
              </a:solidFill>
              <a:ea typeface="游ゴシック"/>
            </a:endParaRPr>
          </a:p>
          <a:p>
            <a:endParaRPr lang="ja-JP" altLang="en-US">
              <a:solidFill>
                <a:schemeClr val="bg1"/>
              </a:solidFill>
              <a:ea typeface="游ゴシック"/>
            </a:endParaRPr>
          </a:p>
          <a:p>
            <a:endParaRPr lang="ja-JP" altLang="en-US">
              <a:solidFill>
                <a:schemeClr val="bg1"/>
              </a:solidFill>
              <a:ea typeface="游ゴシック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 descr="人, 持つ, 女性, 若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DA29F36-5B3E-454F-1EBA-CD0E0BA563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9128501" y="565688"/>
            <a:ext cx="2084523" cy="2097438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CF9B3A5-15C9-1A8C-B99C-D504D7F801E3}"/>
              </a:ext>
            </a:extLst>
          </p:cNvPr>
          <p:cNvSpPr txBox="1"/>
          <p:nvPr/>
        </p:nvSpPr>
        <p:spPr>
          <a:xfrm>
            <a:off x="4724400" y="4800600"/>
            <a:ext cx="2743200" cy="317500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r>
              <a:rPr lang="ja-JP" altLang="en-US">
                <a:hlinkClick r:id="rId5"/>
              </a:rPr>
              <a:t>この写真</a:t>
            </a:r>
            <a:r>
              <a:rPr lang="en-US" altLang="ja-JP"/>
              <a:t> (</a:t>
            </a:r>
            <a:r>
              <a:rPr lang="ja-JP" altLang="en-US"/>
              <a:t>作成者</a:t>
            </a:r>
            <a:r>
              <a:rPr lang="en-US" altLang="ja-JP"/>
              <a:t>: </a:t>
            </a:r>
            <a:r>
              <a:rPr lang="ja-JP" altLang="en-US"/>
              <a:t>不明な作成者</a:t>
            </a:r>
            <a:r>
              <a:rPr lang="en-US" altLang="ja-JP"/>
              <a:t>) </a:t>
            </a:r>
            <a:r>
              <a:rPr lang="ja-JP" altLang="en-US"/>
              <a:t>は</a:t>
            </a:r>
            <a:r>
              <a:rPr lang="en-US" altLang="ja-JP"/>
              <a:t> </a:t>
            </a:r>
            <a:r>
              <a:rPr lang="en-US" altLang="ja-JP">
                <a:hlinkClick r:id="rId6"/>
              </a:rPr>
              <a:t>CC BY-SA-NC</a:t>
            </a:r>
            <a:r>
              <a:rPr lang="en-US" altLang="ja-JP"/>
              <a:t> </a:t>
            </a:r>
            <a:r>
              <a:rPr lang="ja-JP" altLang="en-US"/>
              <a:t>に基づいてライセンスが許諾されています。</a:t>
            </a:r>
            <a:endParaRPr lang="en-US" altLang="ja-JP"/>
          </a:p>
        </p:txBody>
      </p:sp>
      <p:pic>
        <p:nvPicPr>
          <p:cNvPr id="18" name="オーディオ 17">
            <a:extLst>
              <a:ext uri="{FF2B5EF4-FFF2-40B4-BE49-F238E27FC236}">
                <a16:creationId xmlns:a16="http://schemas.microsoft.com/office/drawing/2014/main" id="{BF9320F5-7998-E9E4-345B-D985202E73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29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976"/>
    </mc:Choice>
    <mc:Fallback xmlns="">
      <p:transition spd="slow" advTm="379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A10431F-B666-2CB2-DB87-D53C91AC6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DUA LIPA’s CAREER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B56AA64-83BE-6D60-E75C-11A807A156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dirty="0"/>
              <a:t>14 years old(2009): Christina Maria Aguilera’ s cover on </a:t>
            </a:r>
            <a:r>
              <a:rPr kumimoji="1" lang="en-US" altLang="ja-JP" dirty="0" err="1"/>
              <a:t>youtube</a:t>
            </a:r>
            <a:endParaRPr kumimoji="1" lang="en-US" altLang="ja-JP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dirty="0"/>
              <a:t>20 years old(2015): contract with Warner Records !!</a:t>
            </a:r>
          </a:p>
          <a:p>
            <a:r>
              <a:rPr kumimoji="1" lang="en-US" altLang="ja-JP" dirty="0"/>
              <a:t>                (2015.8):released the debut album “New Love”.</a:t>
            </a:r>
          </a:p>
          <a:p>
            <a:r>
              <a:rPr kumimoji="1" lang="en-US" altLang="ja-JP" dirty="0"/>
              <a:t>              (2015.10):released the second album “Be the One”.</a:t>
            </a:r>
          </a:p>
          <a:p>
            <a:r>
              <a:rPr kumimoji="1" lang="en-US" altLang="ja-JP" dirty="0"/>
              <a:t>                           It won the first place in Belgium  and Poland</a:t>
            </a:r>
          </a:p>
          <a:p>
            <a:r>
              <a:rPr kumimoji="1" lang="en-US" altLang="ja-JP" dirty="0"/>
              <a:t>                                                         the 6</a:t>
            </a:r>
            <a:r>
              <a:rPr kumimoji="1" lang="en-US" altLang="ja-JP" baseline="30000" dirty="0"/>
              <a:t>th</a:t>
            </a:r>
            <a:r>
              <a:rPr kumimoji="1" lang="en-US" altLang="ja-JP" dirty="0"/>
              <a:t> place in Australia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dirty="0"/>
              <a:t>21 years old(2016): nominated Sound of 2016 by BCC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ja-JP" altLang="en-US" dirty="0"/>
          </a:p>
        </p:txBody>
      </p:sp>
      <p:pic>
        <p:nvPicPr>
          <p:cNvPr id="58" name="図 57" descr="花を持った女性&#10;&#10;中程度の精度で自動的に生成された説明">
            <a:extLst>
              <a:ext uri="{FF2B5EF4-FFF2-40B4-BE49-F238E27FC236}">
                <a16:creationId xmlns:a16="http://schemas.microsoft.com/office/drawing/2014/main" id="{148A72D7-E834-7ECC-3312-6C1020EA28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194" y="2425951"/>
            <a:ext cx="2743200" cy="2743200"/>
          </a:xfrm>
          <a:prstGeom prst="rect">
            <a:avLst/>
          </a:prstGeom>
        </p:spPr>
      </p:pic>
      <p:pic>
        <p:nvPicPr>
          <p:cNvPr id="10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2729FE1C-1526-B15C-7D4E-92B1DAB64A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13594" y="57705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918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33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花を持った女性&#10;&#10;中程度の精度で自動的に生成された説明">
            <a:extLst>
              <a:ext uri="{FF2B5EF4-FFF2-40B4-BE49-F238E27FC236}">
                <a16:creationId xmlns:a16="http://schemas.microsoft.com/office/drawing/2014/main" id="{6831BEAE-EDA4-2D58-FB1B-4B84E82E93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12" y="1347148"/>
            <a:ext cx="4163703" cy="4163703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1B646ED-78BD-EFA4-B373-7704D0BD0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977" y="1139588"/>
            <a:ext cx="4977181" cy="757451"/>
          </a:xfrm>
        </p:spPr>
        <p:txBody>
          <a:bodyPr>
            <a:normAutofit/>
          </a:bodyPr>
          <a:lstStyle/>
          <a:p>
            <a:r>
              <a:rPr kumimoji="1" lang="en-US" altLang="ja-JP" dirty="0"/>
              <a:t>DUA LIP’s CAREER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543F4FD-8D92-DDBE-7C2A-1E135C58FE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8891" y="1985407"/>
            <a:ext cx="4996268" cy="388313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kumimoji="1" lang="en-US" altLang="ja-JP" sz="1100" dirty="0"/>
              <a:t>22 years old (2017): released first album “DUA LIPA”</a:t>
            </a:r>
          </a:p>
          <a:p>
            <a:pPr>
              <a:lnSpc>
                <a:spcPct val="100000"/>
              </a:lnSpc>
            </a:pPr>
            <a:r>
              <a:rPr kumimoji="1" lang="en-US" altLang="ja-JP" sz="1100" dirty="0"/>
              <a:t>                                  released new single “New Rules”</a:t>
            </a:r>
          </a:p>
          <a:p>
            <a:pPr>
              <a:lnSpc>
                <a:spcPct val="100000"/>
              </a:lnSpc>
            </a:pPr>
            <a:r>
              <a:rPr kumimoji="1" lang="en-US" altLang="ja-JP" sz="1100" dirty="0"/>
              <a:t>                                 “New Rules” won the first place in UK</a:t>
            </a:r>
          </a:p>
          <a:p>
            <a:pPr>
              <a:lnSpc>
                <a:spcPct val="100000"/>
              </a:lnSpc>
            </a:pPr>
            <a:r>
              <a:rPr kumimoji="1" lang="ja-JP" altLang="en-US" sz="1100" dirty="0"/>
              <a:t>                                </a:t>
            </a:r>
            <a:r>
              <a:rPr kumimoji="1" lang="en-US" altLang="ja-JP" sz="1100" dirty="0"/>
              <a:t>“New Rules”</a:t>
            </a:r>
            <a:r>
              <a:rPr kumimoji="1" lang="ja-JP" altLang="en-US" sz="1100" dirty="0"/>
              <a:t> </a:t>
            </a:r>
            <a:r>
              <a:rPr kumimoji="1" lang="en-US" altLang="ja-JP" sz="1100" dirty="0"/>
              <a:t>went viral all over the world!!!!!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kumimoji="1" lang="en-US" altLang="ja-JP" sz="1100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kumimoji="1" lang="en-US" altLang="ja-JP" sz="1100" dirty="0"/>
              <a:t>23 years old (2018.4): came to Japan and to be solo performance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kumimoji="1" lang="en-US" altLang="ja-JP" sz="1100" dirty="0"/>
              <a:t>24 years old (2019.11): released “Don’t Start Now” </a:t>
            </a:r>
          </a:p>
          <a:p>
            <a:pPr>
              <a:lnSpc>
                <a:spcPct val="100000"/>
              </a:lnSpc>
            </a:pPr>
            <a:r>
              <a:rPr kumimoji="1" lang="en-US" altLang="ja-JP" sz="1100" dirty="0"/>
              <a:t>                                     won the first place Billboard Hot 100!!!!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kumimoji="1" lang="ja-JP" altLang="en-US" sz="1100" dirty="0"/>
          </a:p>
        </p:txBody>
      </p:sp>
      <p:pic>
        <p:nvPicPr>
          <p:cNvPr id="6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868F7A2A-57F7-0887-057D-D8E177668D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25760" y="571841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74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30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女性の顔&#10;&#10;自動的に生成された説明">
            <a:extLst>
              <a:ext uri="{FF2B5EF4-FFF2-40B4-BE49-F238E27FC236}">
                <a16:creationId xmlns:a16="http://schemas.microsoft.com/office/drawing/2014/main" id="{0558D305-E5C4-F102-BDB6-F47D15F16B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2034"/>
          <a:stretch/>
        </p:blipFill>
        <p:spPr>
          <a:xfrm>
            <a:off x="7531608" y="10"/>
            <a:ext cx="4655144" cy="685799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36F2B253-BC86-39CA-17C9-4F2737BA3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3" y="476086"/>
            <a:ext cx="7275227" cy="689608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/>
              <a:t>DUA LIPA’s CAREER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9181D44-69EF-B443-F5F7-D561B1636A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412" y="1639615"/>
            <a:ext cx="6116229" cy="453734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dirty="0"/>
              <a:t>25 years old (2020.11): be the global ambassador of “PUMA”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dirty="0"/>
              <a:t>26 years old (2021.3): won the first place the Grammy pop vocal album award</a:t>
            </a:r>
          </a:p>
          <a:p>
            <a:r>
              <a:rPr kumimoji="1" lang="ja-JP" altLang="en-US" dirty="0"/>
              <a:t>　　　　</a:t>
            </a:r>
          </a:p>
        </p:txBody>
      </p:sp>
      <p:pic>
        <p:nvPicPr>
          <p:cNvPr id="4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94A0F14D-6347-AF8F-21E0-8E4064E432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906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8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990F6A-139C-BA15-8E06-6707FFB68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DUA LIPA’s FAVORITE THING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977B0FC-2804-CC75-B0D5-F7A2C1ACCA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What is Dua Lipa’s favorite thing ?????</a:t>
            </a:r>
          </a:p>
          <a:p>
            <a:pPr marL="457200" indent="-457200">
              <a:buFont typeface="+mj-lt"/>
              <a:buAutoNum type="arabicPeriod"/>
            </a:pPr>
            <a:r>
              <a:rPr kumimoji="1" lang="en-US" altLang="ja-JP" dirty="0"/>
              <a:t>Disney</a:t>
            </a:r>
          </a:p>
          <a:p>
            <a:pPr marL="457200" indent="-457200">
              <a:buFont typeface="+mj-lt"/>
              <a:buAutoNum type="arabicPeriod"/>
            </a:pPr>
            <a:r>
              <a:rPr kumimoji="1" lang="en-US" altLang="ja-JP" dirty="0"/>
              <a:t>Studio Ghibli</a:t>
            </a:r>
          </a:p>
          <a:p>
            <a:pPr marL="457200" indent="-457200">
              <a:buFont typeface="+mj-lt"/>
              <a:buAutoNum type="arabicPeriod"/>
            </a:pPr>
            <a:r>
              <a:rPr kumimoji="1" lang="en-US" altLang="ja-JP" dirty="0"/>
              <a:t>Peanuts (SNOOPY)</a:t>
            </a:r>
          </a:p>
          <a:p>
            <a:endParaRPr kumimoji="1" lang="en-US" altLang="ja-JP" dirty="0"/>
          </a:p>
        </p:txBody>
      </p:sp>
      <p:pic>
        <p:nvPicPr>
          <p:cNvPr id="4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45008E76-51D9-1723-89CC-50C57E0ECA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14995" y="57705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071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5F0B65A1-C957-44F7-E1DC-FA569878695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backgroundMark x1="29948" y1="40559" x2="29167" y2="49711"/>
                        <a14:backgroundMark x1="15781" y1="61561" x2="28021" y2="67341"/>
                        <a14:backgroundMark x1="28021" y1="67341" x2="28125" y2="66474"/>
                        <a14:backgroundMark x1="34219" y1="63006" x2="34219" y2="63006"/>
                        <a14:backgroundMark x1="69896" y1="66956" x2="69896" y2="66956"/>
                        <a14:backgroundMark x1="66146" y1="65896" x2="67396" y2="6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81" r="15773" b="-3"/>
          <a:stretch/>
        </p:blipFill>
        <p:spPr>
          <a:xfrm>
            <a:off x="-65476" y="818388"/>
            <a:ext cx="4032956" cy="2779776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CAF27F43-1C1E-CBB4-88E4-A7EC20E8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7480" y="475488"/>
            <a:ext cx="7581053" cy="685800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/>
              <a:t>DUA LIPA’s FAVORITE THING</a:t>
            </a:r>
            <a:endParaRPr kumimoji="1" lang="ja-JP" altLang="en-US" dirty="0"/>
          </a:p>
        </p:txBody>
      </p:sp>
      <p:pic>
        <p:nvPicPr>
          <p:cNvPr id="9" name="図 8" descr="背景パターン&#10;&#10;自動的に生成された説明">
            <a:extLst>
              <a:ext uri="{FF2B5EF4-FFF2-40B4-BE49-F238E27FC236}">
                <a16:creationId xmlns:a16="http://schemas.microsoft.com/office/drawing/2014/main" id="{61D3444B-F89F-70B2-14D7-9E62951C855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 r="3106" b="-3"/>
          <a:stretch/>
        </p:blipFill>
        <p:spPr>
          <a:xfrm>
            <a:off x="129136" y="4007620"/>
            <a:ext cx="3800137" cy="2619302"/>
          </a:xfrm>
          <a:prstGeom prst="rect">
            <a:avLst/>
          </a:prstGeom>
        </p:spPr>
      </p:pic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1D7F3C-A6B2-F7FA-28EB-0F457C8A1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0584" y="1636776"/>
            <a:ext cx="6317950" cy="4437227"/>
          </a:xfrm>
        </p:spPr>
        <p:txBody>
          <a:bodyPr>
            <a:normAutofit/>
          </a:bodyPr>
          <a:lstStyle/>
          <a:p>
            <a:r>
              <a:rPr kumimoji="1" lang="en-US" altLang="ja-JP" dirty="0"/>
              <a:t>The Answer is………………</a:t>
            </a:r>
          </a:p>
          <a:p>
            <a:endParaRPr kumimoji="1" lang="en-US" altLang="ja-JP" dirty="0"/>
          </a:p>
          <a:p>
            <a:endParaRPr kumimoji="1" lang="en-US" altLang="ja-JP" dirty="0"/>
          </a:p>
          <a:p>
            <a:pPr algn="ctr"/>
            <a:r>
              <a:rPr kumimoji="1" lang="en-US" altLang="ja-JP" sz="3600" b="1" dirty="0"/>
              <a:t> Studio Ghibli</a:t>
            </a:r>
            <a:endParaRPr kumimoji="1" lang="ja-JP" altLang="en-US" sz="3600" b="1" dirty="0"/>
          </a:p>
        </p:txBody>
      </p:sp>
      <p:pic>
        <p:nvPicPr>
          <p:cNvPr id="4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5E4BB530-106C-462B-9B30-98FBB8DB75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92331" y="605960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58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56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9853B500-3A5F-ADBF-CE5A-4C23C1618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9925"/>
            <a:ext cx="4508946" cy="1325563"/>
          </a:xfrm>
        </p:spPr>
        <p:txBody>
          <a:bodyPr anchor="b">
            <a:normAutofit/>
          </a:bodyPr>
          <a:lstStyle/>
          <a:p>
            <a:pPr algn="r"/>
            <a:r>
              <a:rPr lang="ja-JP" altLang="en-US">
                <a:solidFill>
                  <a:schemeClr val="bg1"/>
                </a:solidFill>
                <a:ea typeface="游ゴシック Light"/>
              </a:rPr>
              <a:t>Biography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DBC94B2D-1E13-8EAC-CE36-A467BF5BAFBB}"/>
              </a:ext>
            </a:extLst>
          </p:cNvPr>
          <p:cNvSpPr txBox="1">
            <a:spLocks/>
          </p:cNvSpPr>
          <p:nvPr/>
        </p:nvSpPr>
        <p:spPr>
          <a:xfrm>
            <a:off x="1019773" y="2366531"/>
            <a:ext cx="9406666" cy="41299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ja-JP" altLang="en-US">
              <a:solidFill>
                <a:schemeClr val="bg1"/>
              </a:solidFill>
              <a:ea typeface="游ゴシック"/>
            </a:endParaRPr>
          </a:p>
          <a:p>
            <a:r>
              <a:rPr lang="ja-JP" altLang="en-US">
                <a:solidFill>
                  <a:schemeClr val="bg1"/>
                </a:solidFill>
                <a:ea typeface="游ゴシック"/>
              </a:rPr>
              <a:t>In 2017, she released song of New Rules.</a:t>
            </a:r>
          </a:p>
          <a:p>
            <a:pPr marL="0" indent="0">
              <a:buNone/>
            </a:pPr>
            <a:r>
              <a:rPr lang="ja-JP" altLang="en-US">
                <a:solidFill>
                  <a:schemeClr val="bg1"/>
                </a:solidFill>
                <a:ea typeface="游ゴシック"/>
              </a:rPr>
              <a:t>   - This is music video hit 1 billion view, she get the       youngest female artist with 1 billion views.</a:t>
            </a:r>
          </a:p>
          <a:p>
            <a:r>
              <a:rPr lang="ja-JP" altLang="en-US">
                <a:solidFill>
                  <a:schemeClr val="bg1"/>
                </a:solidFill>
                <a:ea typeface="游ゴシック"/>
              </a:rPr>
              <a:t>Released in 2019, Don't Start Now became the most commercially successful female artist song in the United States.</a:t>
            </a:r>
          </a:p>
          <a:p>
            <a:endParaRPr lang="ja-JP" altLang="en-US">
              <a:solidFill>
                <a:schemeClr val="bg1"/>
              </a:solidFill>
              <a:ea typeface="游ゴシック"/>
            </a:endParaRPr>
          </a:p>
        </p:txBody>
      </p:sp>
      <p:pic>
        <p:nvPicPr>
          <p:cNvPr id="14" name="オーディオ 13">
            <a:extLst>
              <a:ext uri="{FF2B5EF4-FFF2-40B4-BE49-F238E27FC236}">
                <a16:creationId xmlns:a16="http://schemas.microsoft.com/office/drawing/2014/main" id="{87F0153D-5735-5A28-CC10-EC14FB1564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03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377"/>
    </mc:Choice>
    <mc:Fallback xmlns="">
      <p:transition spd="slow" advTm="263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9853B500-3A5F-ADBF-CE5A-4C23C1618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9925"/>
            <a:ext cx="4508946" cy="1325563"/>
          </a:xfrm>
        </p:spPr>
        <p:txBody>
          <a:bodyPr anchor="b">
            <a:normAutofit/>
          </a:bodyPr>
          <a:lstStyle/>
          <a:p>
            <a:pPr algn="ctr"/>
            <a:r>
              <a:rPr lang="ja-JP" altLang="en-US" sz="4800">
                <a:solidFill>
                  <a:schemeClr val="bg1"/>
                </a:solidFill>
                <a:ea typeface="游ゴシック Light"/>
              </a:rPr>
              <a:t>Song </a:t>
            </a:r>
            <a:endParaRPr lang="ja-JP" sz="4800">
              <a:ea typeface="游ゴシック Light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4D81FA7-7BB2-19AF-090C-300C967E22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2667" y="2398957"/>
            <a:ext cx="9949106" cy="352614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ja-JP" altLang="en-US">
                <a:solidFill>
                  <a:schemeClr val="bg1"/>
                </a:solidFill>
                <a:ea typeface="游ゴシック"/>
              </a:rPr>
              <a:t>This song is about "moving on from ex(boy friend)"</a:t>
            </a:r>
          </a:p>
          <a:p>
            <a:r>
              <a:rPr lang="ja-JP" altLang="en-US">
                <a:solidFill>
                  <a:schemeClr val="bg1"/>
                </a:solidFill>
                <a:ea typeface="游ゴシック"/>
              </a:rPr>
              <a:t>After the heartbreak, she is on the way to next love. </a:t>
            </a:r>
          </a:p>
          <a:p>
            <a:endParaRPr lang="ja-JP" altLang="en-US">
              <a:solidFill>
                <a:schemeClr val="bg1"/>
              </a:solidFill>
              <a:ea typeface="游ゴシック"/>
            </a:endParaRPr>
          </a:p>
          <a:p>
            <a:r>
              <a:rPr lang="ja-JP" altLang="en-US">
                <a:solidFill>
                  <a:schemeClr val="bg1"/>
                </a:solidFill>
                <a:ea typeface="游ゴシック"/>
              </a:rPr>
              <a:t>You are listening to the music and fill in the blank</a:t>
            </a:r>
            <a:endParaRPr lang="ja-JP">
              <a:ea typeface="游ゴシック"/>
            </a:endParaRPr>
          </a:p>
          <a:p>
            <a:r>
              <a:rPr lang="ja-JP" altLang="en-US">
                <a:solidFill>
                  <a:schemeClr val="bg1"/>
                </a:solidFill>
                <a:ea typeface="游ゴシック"/>
              </a:rPr>
              <a:t>We are explaining the meaning of the some words in the lyrics</a:t>
            </a:r>
          </a:p>
          <a:p>
            <a:endParaRPr lang="ja-JP" altLang="en-US">
              <a:solidFill>
                <a:schemeClr val="bg1"/>
              </a:solidFill>
              <a:ea typeface="游ゴシック"/>
            </a:endParaRPr>
          </a:p>
          <a:p>
            <a:endParaRPr lang="ja-JP" altLang="en-US">
              <a:solidFill>
                <a:schemeClr val="bg1"/>
              </a:solidFill>
              <a:ea typeface="游ゴシック"/>
            </a:endParaRPr>
          </a:p>
          <a:p>
            <a:endParaRPr lang="ja-JP" altLang="en-US">
              <a:solidFill>
                <a:schemeClr val="bg1"/>
              </a:solidFill>
              <a:ea typeface="游ゴシック"/>
            </a:endParaRPr>
          </a:p>
          <a:p>
            <a:endParaRPr lang="ja-JP" altLang="en-US">
              <a:solidFill>
                <a:schemeClr val="bg1"/>
              </a:solidFill>
              <a:ea typeface="游ゴシック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図 4" descr="Clipart - Listening">
            <a:extLst>
              <a:ext uri="{FF2B5EF4-FFF2-40B4-BE49-F238E27FC236}">
                <a16:creationId xmlns:a16="http://schemas.microsoft.com/office/drawing/2014/main" id="{200CBADB-C7F4-F03A-7B4A-FE723008A0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5219" y="4923138"/>
            <a:ext cx="2311706" cy="1675532"/>
          </a:xfrm>
          <a:prstGeom prst="rect">
            <a:avLst/>
          </a:prstGeom>
        </p:spPr>
      </p:pic>
      <p:pic>
        <p:nvPicPr>
          <p:cNvPr id="25" name="オーディオ 24">
            <a:extLst>
              <a:ext uri="{FF2B5EF4-FFF2-40B4-BE49-F238E27FC236}">
                <a16:creationId xmlns:a16="http://schemas.microsoft.com/office/drawing/2014/main" id="{4292B0AB-F1CB-C489-67F2-6B52B714C6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619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083"/>
    </mc:Choice>
    <mc:Fallback xmlns="">
      <p:transition spd="slow" advTm="440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416A4EAE-3B04-831C-CB92-2A74E1D23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9925"/>
            <a:ext cx="4508946" cy="1325563"/>
          </a:xfrm>
        </p:spPr>
        <p:txBody>
          <a:bodyPr anchor="b">
            <a:normAutofit/>
          </a:bodyPr>
          <a:lstStyle/>
          <a:p>
            <a:pPr algn="r"/>
            <a:r>
              <a:rPr lang="ja-JP" altLang="en-US" sz="5400">
                <a:solidFill>
                  <a:schemeClr val="bg1"/>
                </a:solidFill>
                <a:ea typeface="游ゴシック Light"/>
              </a:rPr>
              <a:t>Lyrics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64EFF5E-07B0-1C7B-8BB6-56FDB1F43C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2667" y="2398957"/>
            <a:ext cx="9406666" cy="35261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 sz="3200">
                <a:solidFill>
                  <a:schemeClr val="bg1"/>
                </a:solidFill>
                <a:ea typeface="游ゴシック"/>
              </a:rPr>
              <a:t>Did a full one-eighty  ←　What did??</a:t>
            </a:r>
          </a:p>
          <a:p>
            <a:r>
              <a:rPr lang="ja-JP" altLang="en-US" sz="3200">
                <a:solidFill>
                  <a:schemeClr val="bg1"/>
                </a:solidFill>
                <a:ea typeface="游ゴシック"/>
              </a:rPr>
              <a:t>    → Her emotion changed by 180 degrees </a:t>
            </a:r>
          </a:p>
          <a:p>
            <a:endParaRPr lang="ja-JP" altLang="en-US" sz="3200">
              <a:solidFill>
                <a:schemeClr val="bg1"/>
              </a:solidFill>
              <a:ea typeface="游ゴシック"/>
            </a:endParaRPr>
          </a:p>
          <a:p>
            <a:r>
              <a:rPr lang="ja-JP" altLang="en-US" sz="3200">
                <a:solidFill>
                  <a:schemeClr val="bg1"/>
                </a:solidFill>
                <a:ea typeface="游ゴシック"/>
              </a:rPr>
              <a:t>Don't start caring about me ← Why??</a:t>
            </a:r>
          </a:p>
          <a:p>
            <a:r>
              <a:rPr lang="ja-JP" altLang="en-US" sz="3200">
                <a:solidFill>
                  <a:schemeClr val="bg1"/>
                </a:solidFill>
                <a:ea typeface="游ゴシック"/>
              </a:rPr>
              <a:t>　 → She want to break off the relationship 　　  completely to go next. </a:t>
            </a:r>
          </a:p>
          <a:p>
            <a:endParaRPr lang="ja-JP" altLang="en-US" sz="3200">
              <a:solidFill>
                <a:schemeClr val="bg1"/>
              </a:solidFill>
              <a:ea typeface="游ゴシック"/>
            </a:endParaRPr>
          </a:p>
          <a:p>
            <a:endParaRPr lang="ja-JP" altLang="en-US" sz="3200">
              <a:solidFill>
                <a:schemeClr val="bg1"/>
              </a:solidFill>
              <a:ea typeface="游ゴシック"/>
            </a:endParaRPr>
          </a:p>
          <a:p>
            <a:endParaRPr lang="ja-JP" altLang="en-US" sz="3200">
              <a:solidFill>
                <a:schemeClr val="bg1"/>
              </a:solidFill>
              <a:ea typeface="游ゴシック"/>
            </a:endParaRPr>
          </a:p>
          <a:p>
            <a:endParaRPr lang="ja-JP" altLang="en-US" sz="3200">
              <a:solidFill>
                <a:schemeClr val="bg1"/>
              </a:solidFill>
              <a:ea typeface="游ゴシック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図 4" descr="Heartbreak Free Stock Photo - Public Domain Pictures">
            <a:extLst>
              <a:ext uri="{FF2B5EF4-FFF2-40B4-BE49-F238E27FC236}">
                <a16:creationId xmlns:a16="http://schemas.microsoft.com/office/drawing/2014/main" id="{71EC793F-7EB7-0AA1-A781-2B6B60960A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0180" y="786673"/>
            <a:ext cx="1590675" cy="1428750"/>
          </a:xfrm>
          <a:prstGeom prst="rect">
            <a:avLst/>
          </a:prstGeom>
        </p:spPr>
      </p:pic>
      <p:pic>
        <p:nvPicPr>
          <p:cNvPr id="26" name="オーディオ 25">
            <a:extLst>
              <a:ext uri="{FF2B5EF4-FFF2-40B4-BE49-F238E27FC236}">
                <a16:creationId xmlns:a16="http://schemas.microsoft.com/office/drawing/2014/main" id="{951D7859-996E-DD22-A9DD-DF6E79F72DE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70388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563"/>
    </mc:Choice>
    <mc:Fallback xmlns="">
      <p:transition spd="slow" advTm="585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9853B500-3A5F-ADBF-CE5A-4C23C1618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9925"/>
            <a:ext cx="4508946" cy="1325563"/>
          </a:xfrm>
        </p:spPr>
        <p:txBody>
          <a:bodyPr anchor="b">
            <a:normAutofit/>
          </a:bodyPr>
          <a:lstStyle/>
          <a:p>
            <a:pPr algn="r"/>
            <a:r>
              <a:rPr lang="ja-JP" altLang="en-US" sz="5400">
                <a:solidFill>
                  <a:schemeClr val="bg1"/>
                </a:solidFill>
                <a:ea typeface="游ゴシック Light"/>
              </a:rPr>
              <a:t>Lyrics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4D81FA7-7BB2-19AF-090C-300C967E22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2667" y="2398957"/>
            <a:ext cx="9406666" cy="35261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 sz="3200">
                <a:solidFill>
                  <a:schemeClr val="bg1"/>
                </a:solidFill>
                <a:ea typeface="游ゴシック"/>
              </a:rPr>
              <a:t>Rhyme</a:t>
            </a:r>
          </a:p>
          <a:p>
            <a:pPr marL="0" indent="0">
              <a:buNone/>
            </a:pPr>
            <a:r>
              <a:rPr lang="ja-JP" altLang="en-US" sz="3200">
                <a:solidFill>
                  <a:schemeClr val="bg1"/>
                </a:solidFill>
                <a:ea typeface="游ゴシック"/>
              </a:rPr>
              <a:t>   One-"eighty" and c"razy"</a:t>
            </a:r>
          </a:p>
          <a:p>
            <a:pPr marL="0" indent="0">
              <a:buNone/>
            </a:pPr>
            <a:r>
              <a:rPr lang="ja-JP" altLang="en-US" sz="3200">
                <a:solidFill>
                  <a:schemeClr val="bg1"/>
                </a:solidFill>
                <a:ea typeface="游ゴシック"/>
              </a:rPr>
              <a:t>   ch"ange me" and "Maybe"</a:t>
            </a:r>
          </a:p>
          <a:p>
            <a:pPr marL="0" indent="0">
              <a:buNone/>
            </a:pPr>
            <a:r>
              <a:rPr lang="ja-JP" altLang="en-US" sz="3200">
                <a:solidFill>
                  <a:schemeClr val="bg1"/>
                </a:solidFill>
                <a:ea typeface="游ゴシック"/>
              </a:rPr>
              <a:t>   〜 alrea"dy" and 〜 it's sca"ry"</a:t>
            </a:r>
          </a:p>
          <a:p>
            <a:pPr marL="0" indent="0">
              <a:buNone/>
            </a:pPr>
            <a:endParaRPr lang="ja-JP" altLang="en-US" sz="3200">
              <a:solidFill>
                <a:schemeClr val="bg1"/>
              </a:solidFill>
              <a:ea typeface="游ゴシック"/>
            </a:endParaRPr>
          </a:p>
          <a:p>
            <a:endParaRPr lang="ja-JP" altLang="en-US" sz="3200">
              <a:solidFill>
                <a:schemeClr val="bg1"/>
              </a:solidFill>
              <a:ea typeface="游ゴシック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オーディオ 16">
            <a:extLst>
              <a:ext uri="{FF2B5EF4-FFF2-40B4-BE49-F238E27FC236}">
                <a16:creationId xmlns:a16="http://schemas.microsoft.com/office/drawing/2014/main" id="{8A50E227-4FBC-E79C-5AF6-97F33A1462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536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494"/>
    </mc:Choice>
    <mc:Fallback xmlns="">
      <p:transition spd="slow" advTm="364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ua Lipa - Dont Start Now (Official Music Video)">
            <a:hlinkClick r:id="" action="ppaction://media"/>
            <a:extLst>
              <a:ext uri="{FF2B5EF4-FFF2-40B4-BE49-F238E27FC236}">
                <a16:creationId xmlns:a16="http://schemas.microsoft.com/office/drawing/2014/main" id="{8411DB95-438E-F8E2-236A-F676233FD19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76300"/>
            <a:ext cx="1219200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348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1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0F25D0-BB1C-AB2D-132A-D1634F7B3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3" y="768849"/>
            <a:ext cx="3043509" cy="5167902"/>
          </a:xfrm>
        </p:spPr>
        <p:txBody>
          <a:bodyPr>
            <a:normAutofit/>
          </a:bodyPr>
          <a:lstStyle/>
          <a:p>
            <a:pPr algn="r"/>
            <a:r>
              <a:rPr kumimoji="1" lang="en-US" altLang="ja-JP" dirty="0"/>
              <a:t>Don’t Start Now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DE767F6-F69B-F486-44BA-2647BCBAB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7743" y="768849"/>
            <a:ext cx="5293937" cy="5320302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kumimoji="1" lang="en-US" altLang="ja-JP" sz="1400" dirty="0"/>
              <a:t>If you don't </a:t>
            </a:r>
            <a:r>
              <a:rPr kumimoji="1" lang="en-US" altLang="ja-JP" sz="1400" dirty="0" err="1"/>
              <a:t>wanna</a:t>
            </a:r>
            <a:r>
              <a:rPr kumimoji="1" lang="en-US" altLang="ja-JP" sz="1400" dirty="0"/>
              <a:t> see me</a:t>
            </a:r>
          </a:p>
          <a:p>
            <a:pPr>
              <a:lnSpc>
                <a:spcPct val="100000"/>
              </a:lnSpc>
            </a:pPr>
            <a:r>
              <a:rPr kumimoji="1" lang="en-US" altLang="ja-JP" sz="1400" dirty="0"/>
              <a:t>Did a full 180, crazy</a:t>
            </a:r>
          </a:p>
          <a:p>
            <a:pPr>
              <a:lnSpc>
                <a:spcPct val="100000"/>
              </a:lnSpc>
            </a:pPr>
            <a:r>
              <a:rPr kumimoji="1" lang="en-US" altLang="ja-JP" sz="1400" dirty="0"/>
              <a:t>Thinking 'bout the way I was</a:t>
            </a:r>
          </a:p>
          <a:p>
            <a:pPr>
              <a:lnSpc>
                <a:spcPct val="100000"/>
              </a:lnSpc>
            </a:pPr>
            <a:r>
              <a:rPr kumimoji="1" lang="en-US" altLang="ja-JP" sz="1400" dirty="0"/>
              <a:t>Did the </a:t>
            </a:r>
            <a:r>
              <a:rPr kumimoji="1" lang="ja-JP" altLang="en-US" sz="1400" dirty="0"/>
              <a:t>「　　</a:t>
            </a:r>
            <a:r>
              <a:rPr kumimoji="1" lang="en-US" altLang="ja-JP" sz="1400" dirty="0"/>
              <a:t>1</a:t>
            </a:r>
            <a:r>
              <a:rPr kumimoji="1" lang="ja-JP" altLang="en-US" sz="1400" dirty="0"/>
              <a:t>　　」 </a:t>
            </a:r>
            <a:r>
              <a:rPr kumimoji="1" lang="en-US" altLang="ja-JP" sz="1400" dirty="0"/>
              <a:t>change me? Maybe</a:t>
            </a:r>
          </a:p>
          <a:p>
            <a:pPr>
              <a:lnSpc>
                <a:spcPct val="100000"/>
              </a:lnSpc>
            </a:pPr>
            <a:r>
              <a:rPr kumimoji="1" lang="en-US" altLang="ja-JP" sz="1400" dirty="0"/>
              <a:t>But look at where I ended up</a:t>
            </a:r>
          </a:p>
          <a:p>
            <a:pPr>
              <a:lnSpc>
                <a:spcPct val="100000"/>
              </a:lnSpc>
            </a:pPr>
            <a:r>
              <a:rPr kumimoji="1" lang="en-US" altLang="ja-JP" sz="1400" dirty="0"/>
              <a:t>I'm all good already</a:t>
            </a:r>
          </a:p>
          <a:p>
            <a:pPr>
              <a:lnSpc>
                <a:spcPct val="100000"/>
              </a:lnSpc>
            </a:pPr>
            <a:r>
              <a:rPr kumimoji="1" lang="en-US" altLang="ja-JP" sz="1400" dirty="0"/>
              <a:t>So </a:t>
            </a:r>
            <a:r>
              <a:rPr kumimoji="1" lang="ja-JP" altLang="en-US" sz="1400" dirty="0"/>
              <a:t>「　　</a:t>
            </a:r>
            <a:r>
              <a:rPr kumimoji="1" lang="en-US" altLang="ja-JP" sz="1400" dirty="0"/>
              <a:t>2</a:t>
            </a:r>
            <a:r>
              <a:rPr kumimoji="1" lang="ja-JP" altLang="en-US" sz="1400" dirty="0"/>
              <a:t>　　」 </a:t>
            </a:r>
            <a:r>
              <a:rPr kumimoji="1" lang="en-US" altLang="ja-JP" sz="1400" dirty="0"/>
              <a:t>on, it's scary</a:t>
            </a:r>
          </a:p>
          <a:p>
            <a:pPr>
              <a:lnSpc>
                <a:spcPct val="100000"/>
              </a:lnSpc>
            </a:pPr>
            <a:r>
              <a:rPr kumimoji="1" lang="en-US" altLang="ja-JP" sz="1400" dirty="0"/>
              <a:t>I'm not where you left me at all, so</a:t>
            </a:r>
          </a:p>
          <a:p>
            <a:pPr>
              <a:lnSpc>
                <a:spcPct val="100000"/>
              </a:lnSpc>
            </a:pPr>
            <a:r>
              <a:rPr kumimoji="1" lang="en-US" altLang="ja-JP" sz="1400" dirty="0"/>
              <a:t>If you don't </a:t>
            </a:r>
            <a:r>
              <a:rPr kumimoji="1" lang="en-US" altLang="ja-JP" sz="1400" dirty="0" err="1"/>
              <a:t>wanna</a:t>
            </a:r>
            <a:r>
              <a:rPr kumimoji="1" lang="en-US" altLang="ja-JP" sz="1400" dirty="0"/>
              <a:t> see me dancing with somebody</a:t>
            </a:r>
          </a:p>
          <a:p>
            <a:pPr>
              <a:lnSpc>
                <a:spcPct val="100000"/>
              </a:lnSpc>
            </a:pPr>
            <a:r>
              <a:rPr kumimoji="1" lang="en-US" altLang="ja-JP" sz="1400" dirty="0"/>
              <a:t>If you </a:t>
            </a:r>
            <a:r>
              <a:rPr kumimoji="1" lang="en-US" altLang="ja-JP" sz="1400" dirty="0" err="1"/>
              <a:t>wanna</a:t>
            </a:r>
            <a:r>
              <a:rPr kumimoji="1" lang="en-US" altLang="ja-JP" sz="1400" dirty="0"/>
              <a:t> believe that anything could stop me</a:t>
            </a:r>
          </a:p>
          <a:p>
            <a:pPr>
              <a:lnSpc>
                <a:spcPct val="100000"/>
              </a:lnSpc>
            </a:pPr>
            <a:r>
              <a:rPr kumimoji="1" lang="en-US" altLang="ja-JP" sz="1400" dirty="0"/>
              <a:t>Don’t </a:t>
            </a:r>
            <a:r>
              <a:rPr kumimoji="1" lang="ja-JP" altLang="en-US" sz="1400" dirty="0"/>
              <a:t>「　　３　　」</a:t>
            </a:r>
            <a:endParaRPr kumimoji="1" lang="en-US" altLang="ja-JP" sz="1400" dirty="0"/>
          </a:p>
          <a:p>
            <a:pPr>
              <a:lnSpc>
                <a:spcPct val="100000"/>
              </a:lnSpc>
            </a:pPr>
            <a:r>
              <a:rPr kumimoji="1" lang="en-US" altLang="ja-JP" sz="1400" dirty="0"/>
              <a:t>Don‘t </a:t>
            </a:r>
            <a:r>
              <a:rPr kumimoji="1" lang="ja-JP" altLang="en-US" sz="1400" dirty="0"/>
              <a:t>「　　４　　」</a:t>
            </a:r>
            <a:endParaRPr kumimoji="1" lang="en-US" altLang="ja-JP" sz="1400" dirty="0"/>
          </a:p>
          <a:p>
            <a:pPr>
              <a:lnSpc>
                <a:spcPct val="100000"/>
              </a:lnSpc>
            </a:pPr>
            <a:r>
              <a:rPr kumimoji="1" lang="en-US" altLang="ja-JP" sz="1400" dirty="0"/>
              <a:t>Don't start caring about me now</a:t>
            </a:r>
          </a:p>
          <a:p>
            <a:pPr>
              <a:lnSpc>
                <a:spcPct val="100000"/>
              </a:lnSpc>
            </a:pPr>
            <a:r>
              <a:rPr kumimoji="1" lang="ja-JP" altLang="en-US" sz="1400" dirty="0"/>
              <a:t>「　　</a:t>
            </a:r>
            <a:r>
              <a:rPr kumimoji="1" lang="en-US" altLang="ja-JP" sz="1400" dirty="0"/>
              <a:t>5</a:t>
            </a:r>
            <a:r>
              <a:rPr kumimoji="1" lang="ja-JP" altLang="en-US" sz="1400" dirty="0"/>
              <a:t>　　」</a:t>
            </a:r>
            <a:r>
              <a:rPr kumimoji="1" lang="en-US" altLang="ja-JP" sz="1400" dirty="0"/>
              <a:t>, you know how</a:t>
            </a:r>
          </a:p>
          <a:p>
            <a:pPr>
              <a:lnSpc>
                <a:spcPct val="100000"/>
              </a:lnSpc>
            </a:pPr>
            <a:endParaRPr kumimoji="1" lang="ja-JP" altLang="en-US" sz="1400" dirty="0"/>
          </a:p>
        </p:txBody>
      </p:sp>
      <p:pic>
        <p:nvPicPr>
          <p:cNvPr id="5" name="グラフィックス 4" descr="音符 枠線">
            <a:extLst>
              <a:ext uri="{FF2B5EF4-FFF2-40B4-BE49-F238E27FC236}">
                <a16:creationId xmlns:a16="http://schemas.microsoft.com/office/drawing/2014/main" id="{15FFC718-24E7-6125-58C9-398507715C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83612" y="1618488"/>
            <a:ext cx="914400" cy="914400"/>
          </a:xfrm>
          <a:prstGeom prst="rect">
            <a:avLst/>
          </a:prstGeom>
        </p:spPr>
      </p:pic>
      <p:pic>
        <p:nvPicPr>
          <p:cNvPr id="4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999DC64C-1ED2-1A8E-8F1C-74CC338C69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30043" y="612644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916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417D5F6-EC00-669F-1BF2-6A1D10D5E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3" y="768849"/>
            <a:ext cx="3043509" cy="5167902"/>
          </a:xfrm>
        </p:spPr>
        <p:txBody>
          <a:bodyPr>
            <a:normAutofit/>
          </a:bodyPr>
          <a:lstStyle/>
          <a:p>
            <a:pPr algn="r"/>
            <a:r>
              <a:rPr kumimoji="1" lang="en-US" altLang="ja-JP" dirty="0"/>
              <a:t>Don’t Start Now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4F23257-7D71-BA19-FFB1-DEB90AFCA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7743" y="768849"/>
            <a:ext cx="5293937" cy="5320302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kumimoji="1" lang="en-US" altLang="ja-JP" sz="1200" dirty="0"/>
              <a:t>Don't start caring about me now</a:t>
            </a:r>
          </a:p>
          <a:p>
            <a:pPr>
              <a:lnSpc>
                <a:spcPct val="100000"/>
              </a:lnSpc>
            </a:pPr>
            <a:r>
              <a:rPr kumimoji="1" lang="en-US" altLang="ja-JP" sz="1200" dirty="0"/>
              <a:t>Aren't you the guy who tried to</a:t>
            </a:r>
          </a:p>
          <a:p>
            <a:pPr>
              <a:lnSpc>
                <a:spcPct val="100000"/>
              </a:lnSpc>
            </a:pPr>
            <a:r>
              <a:rPr kumimoji="1" lang="en-US" altLang="ja-JP" sz="1200" dirty="0"/>
              <a:t>Hurt me with the word goodbye?</a:t>
            </a:r>
          </a:p>
          <a:p>
            <a:pPr>
              <a:lnSpc>
                <a:spcPct val="100000"/>
              </a:lnSpc>
            </a:pPr>
            <a:r>
              <a:rPr kumimoji="1" lang="en-US" altLang="ja-JP" sz="1200" dirty="0"/>
              <a:t>Though it took some time to survive you</a:t>
            </a:r>
          </a:p>
          <a:p>
            <a:pPr>
              <a:lnSpc>
                <a:spcPct val="100000"/>
              </a:lnSpc>
            </a:pPr>
            <a:r>
              <a:rPr kumimoji="1" lang="en-US" altLang="ja-JP" sz="1200" dirty="0"/>
              <a:t>I'm better on the other </a:t>
            </a:r>
            <a:r>
              <a:rPr kumimoji="1" lang="ja-JP" altLang="en-US" sz="1200" dirty="0"/>
              <a:t>「　　</a:t>
            </a:r>
            <a:r>
              <a:rPr kumimoji="1" lang="en-US" altLang="ja-JP" sz="1200" dirty="0"/>
              <a:t>6</a:t>
            </a:r>
            <a:r>
              <a:rPr kumimoji="1" lang="ja-JP" altLang="en-US" sz="1200" dirty="0"/>
              <a:t>　　」</a:t>
            </a:r>
          </a:p>
          <a:p>
            <a:pPr>
              <a:lnSpc>
                <a:spcPct val="100000"/>
              </a:lnSpc>
            </a:pPr>
            <a:r>
              <a:rPr kumimoji="1" lang="en-US" altLang="ja-JP" sz="1200" dirty="0"/>
              <a:t>I'm all</a:t>
            </a:r>
            <a:r>
              <a:rPr kumimoji="1" lang="ja-JP" altLang="en-US" sz="1200" dirty="0"/>
              <a:t>　「　　</a:t>
            </a:r>
            <a:r>
              <a:rPr kumimoji="1" lang="en-US" altLang="ja-JP" sz="1200" dirty="0"/>
              <a:t>7</a:t>
            </a:r>
            <a:r>
              <a:rPr kumimoji="1" lang="ja-JP" altLang="en-US" sz="1200" dirty="0"/>
              <a:t>　　」 </a:t>
            </a:r>
            <a:r>
              <a:rPr kumimoji="1" lang="en-US" altLang="ja-JP" sz="1200" dirty="0"/>
              <a:t>already</a:t>
            </a:r>
          </a:p>
          <a:p>
            <a:pPr>
              <a:lnSpc>
                <a:spcPct val="100000"/>
              </a:lnSpc>
            </a:pPr>
            <a:r>
              <a:rPr kumimoji="1" lang="en-US" altLang="ja-JP" sz="1200" dirty="0"/>
              <a:t>So </a:t>
            </a:r>
            <a:r>
              <a:rPr kumimoji="1" lang="ja-JP" altLang="en-US" sz="1200" dirty="0"/>
              <a:t>「　　</a:t>
            </a:r>
            <a:r>
              <a:rPr kumimoji="1" lang="en-US" altLang="ja-JP" sz="1200" dirty="0"/>
              <a:t>2</a:t>
            </a:r>
            <a:r>
              <a:rPr kumimoji="1" lang="ja-JP" altLang="en-US" sz="1200" dirty="0"/>
              <a:t>　　」 </a:t>
            </a:r>
            <a:r>
              <a:rPr kumimoji="1" lang="en-US" altLang="ja-JP" sz="1200" dirty="0"/>
              <a:t>on, it's scary</a:t>
            </a:r>
          </a:p>
          <a:p>
            <a:pPr>
              <a:lnSpc>
                <a:spcPct val="100000"/>
              </a:lnSpc>
            </a:pPr>
            <a:r>
              <a:rPr kumimoji="1" lang="en-US" altLang="ja-JP" sz="1200" dirty="0"/>
              <a:t>I'm not where you left me at all, so</a:t>
            </a:r>
          </a:p>
          <a:p>
            <a:pPr>
              <a:lnSpc>
                <a:spcPct val="100000"/>
              </a:lnSpc>
            </a:pPr>
            <a:r>
              <a:rPr kumimoji="1" lang="en-US" altLang="ja-JP" sz="1200" dirty="0"/>
              <a:t>If you don't </a:t>
            </a:r>
            <a:r>
              <a:rPr kumimoji="1" lang="en-US" altLang="ja-JP" sz="1200" dirty="0" err="1"/>
              <a:t>wanna</a:t>
            </a:r>
            <a:r>
              <a:rPr kumimoji="1" lang="en-US" altLang="ja-JP" sz="1200" dirty="0"/>
              <a:t> see me dancing with somebody</a:t>
            </a:r>
          </a:p>
          <a:p>
            <a:pPr>
              <a:lnSpc>
                <a:spcPct val="100000"/>
              </a:lnSpc>
            </a:pPr>
            <a:r>
              <a:rPr kumimoji="1" lang="en-US" altLang="ja-JP" sz="1200" dirty="0"/>
              <a:t>If you </a:t>
            </a:r>
            <a:r>
              <a:rPr kumimoji="1" lang="en-US" altLang="ja-JP" sz="1200" dirty="0" err="1"/>
              <a:t>wanna</a:t>
            </a:r>
            <a:r>
              <a:rPr kumimoji="1" lang="en-US" altLang="ja-JP" sz="1200" dirty="0"/>
              <a:t> believe that anything could stop me</a:t>
            </a:r>
          </a:p>
          <a:p>
            <a:pPr>
              <a:lnSpc>
                <a:spcPct val="100000"/>
              </a:lnSpc>
            </a:pPr>
            <a:r>
              <a:rPr kumimoji="1" lang="en-US" altLang="ja-JP" sz="1200" dirty="0"/>
              <a:t>(Don't, don't, don't)</a:t>
            </a:r>
          </a:p>
          <a:p>
            <a:pPr>
              <a:lnSpc>
                <a:spcPct val="100000"/>
              </a:lnSpc>
            </a:pPr>
            <a:r>
              <a:rPr kumimoji="1" lang="en-US" altLang="ja-JP" sz="1200" dirty="0"/>
              <a:t>Don't </a:t>
            </a:r>
            <a:r>
              <a:rPr kumimoji="1" lang="ja-JP" altLang="en-US" sz="1200" dirty="0"/>
              <a:t>「　　</a:t>
            </a:r>
            <a:r>
              <a:rPr kumimoji="1" lang="en-US" altLang="ja-JP" sz="1200" dirty="0"/>
              <a:t>3</a:t>
            </a:r>
            <a:r>
              <a:rPr kumimoji="1" lang="ja-JP" altLang="en-US" sz="1200" dirty="0"/>
              <a:t>　　」</a:t>
            </a:r>
          </a:p>
          <a:p>
            <a:pPr>
              <a:lnSpc>
                <a:spcPct val="100000"/>
              </a:lnSpc>
            </a:pPr>
            <a:r>
              <a:rPr kumimoji="1" lang="en-US" altLang="ja-JP" sz="1200" dirty="0"/>
              <a:t>Don't </a:t>
            </a:r>
            <a:r>
              <a:rPr kumimoji="1" lang="ja-JP" altLang="en-US" sz="1200" dirty="0"/>
              <a:t>「　　</a:t>
            </a:r>
            <a:r>
              <a:rPr kumimoji="1" lang="en-US" altLang="ja-JP" sz="1200" dirty="0"/>
              <a:t>4</a:t>
            </a:r>
            <a:r>
              <a:rPr kumimoji="1" lang="ja-JP" altLang="en-US" sz="1200" dirty="0"/>
              <a:t>　　」</a:t>
            </a:r>
          </a:p>
          <a:p>
            <a:pPr>
              <a:lnSpc>
                <a:spcPct val="100000"/>
              </a:lnSpc>
            </a:pPr>
            <a:r>
              <a:rPr kumimoji="1" lang="en-US" altLang="ja-JP" sz="1200" dirty="0"/>
              <a:t>Don't start caring about me now</a:t>
            </a:r>
          </a:p>
          <a:p>
            <a:pPr>
              <a:lnSpc>
                <a:spcPct val="100000"/>
              </a:lnSpc>
            </a:pPr>
            <a:r>
              <a:rPr kumimoji="1" lang="ja-JP" altLang="en-US" sz="1200" dirty="0"/>
              <a:t>「　　</a:t>
            </a:r>
            <a:r>
              <a:rPr kumimoji="1" lang="en-US" altLang="ja-JP" sz="1200" dirty="0"/>
              <a:t>5</a:t>
            </a:r>
            <a:r>
              <a:rPr kumimoji="1" lang="ja-JP" altLang="en-US" sz="1200" dirty="0"/>
              <a:t>　　」</a:t>
            </a:r>
            <a:r>
              <a:rPr kumimoji="1" lang="en-US" altLang="ja-JP" sz="1200" dirty="0"/>
              <a:t>, you know how</a:t>
            </a:r>
          </a:p>
          <a:p>
            <a:pPr>
              <a:lnSpc>
                <a:spcPct val="100000"/>
              </a:lnSpc>
            </a:pPr>
            <a:r>
              <a:rPr kumimoji="1" lang="en-US" altLang="ja-JP" sz="1200" dirty="0"/>
              <a:t>Don't start caring about me now ('bout me now, 'bout me)</a:t>
            </a:r>
          </a:p>
          <a:p>
            <a:pPr>
              <a:lnSpc>
                <a:spcPct val="100000"/>
              </a:lnSpc>
            </a:pPr>
            <a:endParaRPr kumimoji="1" lang="ja-JP" altLang="en-US" sz="700" dirty="0"/>
          </a:p>
        </p:txBody>
      </p:sp>
      <p:pic>
        <p:nvPicPr>
          <p:cNvPr id="5" name="グラフィックス 4" descr="音符 枠線">
            <a:extLst>
              <a:ext uri="{FF2B5EF4-FFF2-40B4-BE49-F238E27FC236}">
                <a16:creationId xmlns:a16="http://schemas.microsoft.com/office/drawing/2014/main" id="{7ECDBE22-C586-D632-1ED7-159E415A99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86718" y="161848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575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BA1D62-875C-895E-1D44-EE515D821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7538" y="586478"/>
            <a:ext cx="6236762" cy="946682"/>
          </a:xfrm>
        </p:spPr>
        <p:txBody>
          <a:bodyPr>
            <a:normAutofit/>
          </a:bodyPr>
          <a:lstStyle/>
          <a:p>
            <a:r>
              <a:rPr kumimoji="1" lang="en-US" altLang="ja-JP" dirty="0"/>
              <a:t>VOCABULARY</a:t>
            </a:r>
            <a:endParaRPr kumimoji="1" lang="ja-JP" altLang="en-US" dirty="0"/>
          </a:p>
        </p:txBody>
      </p:sp>
      <p:pic>
        <p:nvPicPr>
          <p:cNvPr id="9" name="図 8" descr="ドレスを着た女性の絵&#10;&#10;中程度の精度で自動的に生成された説明">
            <a:extLst>
              <a:ext uri="{FF2B5EF4-FFF2-40B4-BE49-F238E27FC236}">
                <a16:creationId xmlns:a16="http://schemas.microsoft.com/office/drawing/2014/main" id="{01F47663-C683-D867-B6C1-51A8EEB850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244" y="712834"/>
            <a:ext cx="2488573" cy="2624667"/>
          </a:xfrm>
          <a:prstGeom prst="rect">
            <a:avLst/>
          </a:prstGeom>
        </p:spPr>
      </p:pic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8883A8A-4247-BE51-CD02-DE3C13603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7538" y="1659208"/>
            <a:ext cx="6236762" cy="4270744"/>
          </a:xfrm>
        </p:spPr>
        <p:txBody>
          <a:bodyPr anchor="t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kumimoji="1" lang="en-US" altLang="ja-JP" dirty="0"/>
              <a:t>Heartbreak</a:t>
            </a:r>
          </a:p>
          <a:p>
            <a:pPr marL="457200" indent="-457200">
              <a:buFont typeface="+mj-lt"/>
              <a:buAutoNum type="arabicPeriod"/>
            </a:pPr>
            <a:r>
              <a:rPr kumimoji="1" lang="en-US" altLang="ja-JP" dirty="0"/>
              <a:t>Moved</a:t>
            </a:r>
          </a:p>
          <a:p>
            <a:pPr marL="457200" indent="-457200">
              <a:buFont typeface="+mj-lt"/>
              <a:buAutoNum type="arabicPeriod"/>
            </a:pPr>
            <a:r>
              <a:rPr kumimoji="1" lang="en-US" altLang="ja-JP" dirty="0"/>
              <a:t>Show up</a:t>
            </a:r>
          </a:p>
          <a:p>
            <a:pPr marL="457200" indent="-457200">
              <a:buFont typeface="+mj-lt"/>
              <a:buAutoNum type="arabicPeriod"/>
            </a:pPr>
            <a:r>
              <a:rPr kumimoji="1" lang="en-US" altLang="ja-JP" dirty="0"/>
              <a:t>Come up</a:t>
            </a:r>
          </a:p>
          <a:p>
            <a:pPr marL="457200" indent="-457200">
              <a:buFont typeface="+mj-lt"/>
              <a:buAutoNum type="arabicPeriod"/>
            </a:pPr>
            <a:r>
              <a:rPr kumimoji="1" lang="en-US" altLang="ja-JP" dirty="0"/>
              <a:t>Walk away</a:t>
            </a:r>
          </a:p>
          <a:p>
            <a:pPr marL="457200" indent="-457200">
              <a:buFont typeface="+mj-lt"/>
              <a:buAutoNum type="arabicPeriod"/>
            </a:pPr>
            <a:r>
              <a:rPr kumimoji="1" lang="en-US" altLang="ja-JP" dirty="0"/>
              <a:t>side</a:t>
            </a:r>
          </a:p>
          <a:p>
            <a:pPr marL="457200" indent="-457200">
              <a:buFont typeface="+mj-lt"/>
              <a:buAutoNum type="arabicPeriod"/>
            </a:pPr>
            <a:r>
              <a:rPr kumimoji="1" lang="en-US" altLang="ja-JP" dirty="0"/>
              <a:t>Good</a:t>
            </a:r>
          </a:p>
          <a:p>
            <a:endParaRPr kumimoji="1" lang="en-US" altLang="ja-JP" dirty="0"/>
          </a:p>
        </p:txBody>
      </p:sp>
      <p:pic>
        <p:nvPicPr>
          <p:cNvPr id="15" name="グラフィックス 14" descr="一時停止 単色塗りつぶし">
            <a:extLst>
              <a:ext uri="{FF2B5EF4-FFF2-40B4-BE49-F238E27FC236}">
                <a16:creationId xmlns:a16="http://schemas.microsoft.com/office/drawing/2014/main" id="{DA94AA5E-DA02-29A1-04ED-FF3C4C2FE5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85476" y="4546529"/>
            <a:ext cx="675098" cy="675098"/>
          </a:xfrm>
          <a:prstGeom prst="rect">
            <a:avLst/>
          </a:prstGeom>
        </p:spPr>
      </p:pic>
      <p:pic>
        <p:nvPicPr>
          <p:cNvPr id="20" name="グラフィックス 19" descr="再生 単色塗りつぶし">
            <a:extLst>
              <a:ext uri="{FF2B5EF4-FFF2-40B4-BE49-F238E27FC236}">
                <a16:creationId xmlns:a16="http://schemas.microsoft.com/office/drawing/2014/main" id="{A80DCE90-85DA-AF17-EC63-F4EA4E0622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77908" y="4686287"/>
            <a:ext cx="402333" cy="402333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6C582EDB-0475-25BA-77E3-A53A55E6DAE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90382" y="4682911"/>
            <a:ext cx="402333" cy="402333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8243B7DC-4E71-5295-4208-ABBA3AD80D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 flipV="1">
            <a:off x="1237804" y="4682911"/>
            <a:ext cx="435142" cy="435142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4B9CF9E6-9B5B-0331-6B70-906D24D49A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35288" y="4683124"/>
            <a:ext cx="432854" cy="432854"/>
          </a:xfrm>
          <a:prstGeom prst="rect">
            <a:avLst/>
          </a:prstGeom>
        </p:spPr>
      </p:pic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F346490D-4E8B-1450-782D-6911AD65BCD4}"/>
              </a:ext>
            </a:extLst>
          </p:cNvPr>
          <p:cNvSpPr txBox="1"/>
          <p:nvPr/>
        </p:nvSpPr>
        <p:spPr>
          <a:xfrm>
            <a:off x="1281247" y="3522527"/>
            <a:ext cx="60972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000" dirty="0"/>
              <a:t>Don’t Start Now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060B6F3-51A8-4840-7303-01D4302F02C7}"/>
              </a:ext>
            </a:extLst>
          </p:cNvPr>
          <p:cNvSpPr txBox="1"/>
          <p:nvPr/>
        </p:nvSpPr>
        <p:spPr>
          <a:xfrm>
            <a:off x="1927423" y="3837676"/>
            <a:ext cx="609721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dirty="0"/>
              <a:t>Dua Lipa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73460F2-C263-2E69-CD74-F085A1A32DA3}"/>
              </a:ext>
            </a:extLst>
          </p:cNvPr>
          <p:cNvSpPr txBox="1"/>
          <p:nvPr/>
        </p:nvSpPr>
        <p:spPr>
          <a:xfrm>
            <a:off x="900378" y="3763987"/>
            <a:ext cx="294741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5400" dirty="0">
                <a:solidFill>
                  <a:schemeClr val="tx1">
                    <a:lumMod val="10000"/>
                    <a:lumOff val="90000"/>
                  </a:schemeClr>
                </a:solidFill>
              </a:rPr>
              <a:t>━━━━</a:t>
            </a:r>
          </a:p>
        </p:txBody>
      </p:sp>
      <p:pic>
        <p:nvPicPr>
          <p:cNvPr id="4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269DD732-5BCB-376E-779A-74EA35DEAD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210587" y="575755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816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400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9853B500-3A5F-ADBF-CE5A-4C23C1618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9925"/>
            <a:ext cx="4508946" cy="1325563"/>
          </a:xfrm>
        </p:spPr>
        <p:txBody>
          <a:bodyPr anchor="b">
            <a:normAutofit/>
          </a:bodyPr>
          <a:lstStyle/>
          <a:p>
            <a:pPr algn="r"/>
            <a:endParaRPr lang="ja-JP" altLang="en-US" sz="5400">
              <a:solidFill>
                <a:schemeClr val="bg1"/>
              </a:solidFill>
              <a:ea typeface="游ゴシック Light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4D81FA7-7BB2-19AF-090C-300C967E22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2667" y="2398957"/>
            <a:ext cx="9406666" cy="352614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ja-JP" altLang="en-US" sz="3200">
              <a:solidFill>
                <a:schemeClr val="bg1"/>
              </a:solidFill>
              <a:ea typeface="游ゴシック"/>
            </a:endParaRPr>
          </a:p>
          <a:p>
            <a:pPr marL="0" indent="0">
              <a:buNone/>
            </a:pPr>
            <a:r>
              <a:rPr lang="en-US" altLang="ja-JP" sz="3200" dirty="0">
                <a:solidFill>
                  <a:schemeClr val="bg1"/>
                </a:solidFill>
                <a:ea typeface="游ゴシック"/>
              </a:rPr>
              <a:t>Moving onto Kahoot, </a:t>
            </a:r>
          </a:p>
          <a:p>
            <a:pPr marL="0" indent="0">
              <a:buNone/>
            </a:pPr>
            <a:endParaRPr lang="en-US" altLang="ja-JP" sz="3200" dirty="0">
              <a:solidFill>
                <a:schemeClr val="bg1"/>
              </a:solidFill>
              <a:ea typeface="游ゴシック"/>
            </a:endParaRPr>
          </a:p>
          <a:p>
            <a:pPr marL="0" indent="0">
              <a:buNone/>
            </a:pPr>
            <a:r>
              <a:rPr lang="en-US" altLang="ja-JP" sz="3200" dirty="0">
                <a:solidFill>
                  <a:schemeClr val="bg1"/>
                </a:solidFill>
                <a:ea typeface="游ゴシック"/>
                <a:hlinkClick r:id="rId4"/>
              </a:rPr>
              <a:t>https://kahoot.it/challenge/09869844?challenge-id=fb0f0a98-b751-43ec-9b60-049f96222f66_1693464715535</a:t>
            </a:r>
            <a:r>
              <a:rPr lang="en-US" altLang="ja-JP" sz="3200" dirty="0">
                <a:solidFill>
                  <a:schemeClr val="bg1"/>
                </a:solidFill>
                <a:ea typeface="游ゴシック"/>
              </a:rPr>
              <a:t> </a:t>
            </a:r>
          </a:p>
          <a:p>
            <a:pPr marL="0" indent="0">
              <a:buNone/>
            </a:pPr>
            <a:endParaRPr lang="en-US" altLang="ja-JP" sz="3200" dirty="0">
              <a:solidFill>
                <a:schemeClr val="bg1"/>
              </a:solidFill>
              <a:ea typeface="游ゴシック"/>
            </a:endParaRPr>
          </a:p>
          <a:p>
            <a:pPr marL="0" indent="0">
              <a:buNone/>
            </a:pPr>
            <a:endParaRPr lang="en-US" altLang="ja-JP" sz="3200" dirty="0">
              <a:solidFill>
                <a:schemeClr val="bg1"/>
              </a:solidFill>
              <a:ea typeface="游ゴシック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オーディオ 18">
            <a:extLst>
              <a:ext uri="{FF2B5EF4-FFF2-40B4-BE49-F238E27FC236}">
                <a16:creationId xmlns:a16="http://schemas.microsoft.com/office/drawing/2014/main" id="{09CA6FD8-3DF9-05B6-DF9E-37F0832304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32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846"/>
    </mc:Choice>
    <mc:Fallback xmlns="">
      <p:transition spd="slow" advTm="338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2|28.4"/>
</p:tagLst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5</TotalTime>
  <Words>769</Words>
  <Application>Microsoft Macintosh PowerPoint</Application>
  <PresentationFormat>Widescreen</PresentationFormat>
  <Paragraphs>119</Paragraphs>
  <Slides>16</Slides>
  <Notes>0</Notes>
  <HiddenSlides>0</HiddenSlides>
  <MMClips>15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游ゴシック</vt:lpstr>
      <vt:lpstr>游ゴシック Light</vt:lpstr>
      <vt:lpstr>Arial</vt:lpstr>
      <vt:lpstr>Calibri</vt:lpstr>
      <vt:lpstr>Office テーマ</vt:lpstr>
      <vt:lpstr>Don't Start Now by Dua Lipa</vt:lpstr>
      <vt:lpstr>Biography</vt:lpstr>
      <vt:lpstr>DUA LIPA’s CAREER</vt:lpstr>
      <vt:lpstr>DUA LIP’s CAREER</vt:lpstr>
      <vt:lpstr>DUA LIPA’s CAREER</vt:lpstr>
      <vt:lpstr>DUA LIPA’s FAVORITE THING</vt:lpstr>
      <vt:lpstr>DUA LIPA’s FAVORITE THING</vt:lpstr>
      <vt:lpstr>Biography</vt:lpstr>
      <vt:lpstr>Song </vt:lpstr>
      <vt:lpstr>Lyrics</vt:lpstr>
      <vt:lpstr>Lyrics</vt:lpstr>
      <vt:lpstr>PowerPoint Presentation</vt:lpstr>
      <vt:lpstr>Don’t Start Now</vt:lpstr>
      <vt:lpstr>Don’t Start Now</vt:lpstr>
      <vt:lpstr>VOCABULARY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TAKEDASHIMA</dc:creator>
  <cp:lastModifiedBy>Jason Pipe</cp:lastModifiedBy>
  <cp:revision>3</cp:revision>
  <cp:lastPrinted>2023-08-31T04:26:17Z</cp:lastPrinted>
  <dcterms:created xsi:type="dcterms:W3CDTF">2023-08-31T04:26:01Z</dcterms:created>
  <dcterms:modified xsi:type="dcterms:W3CDTF">2024-07-18T08:01:02Z</dcterms:modified>
</cp:coreProperties>
</file>