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4" r:id="rId1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DB450A9D-1BC0-4549-912E-0306D6669B09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5"/>
            <p14:sldId id="266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C1A72F-C28A-485E-A31D-B3DFB940EE06}" v="4" dt="2023-03-10T06:27:17.4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11" autoAdjust="0"/>
    <p:restoredTop sz="94660"/>
  </p:normalViewPr>
  <p:slideViewPr>
    <p:cSldViewPr snapToGrid="0">
      <p:cViewPr>
        <p:scale>
          <a:sx n="98" d="100"/>
          <a:sy n="98" d="100"/>
        </p:scale>
        <p:origin x="35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徳田 美玖" userId="777b9c03dd835275" providerId="LiveId" clId="{85C1A72F-C28A-485E-A31D-B3DFB940EE06}"/>
    <pc:docChg chg="undo redo custSel addSld delSld modSld sldOrd modSection">
      <pc:chgData name="徳田 美玖" userId="777b9c03dd835275" providerId="LiveId" clId="{85C1A72F-C28A-485E-A31D-B3DFB940EE06}" dt="2023-03-10T07:58:02.005" v="779" actId="26606"/>
      <pc:docMkLst>
        <pc:docMk/>
      </pc:docMkLst>
      <pc:sldChg chg="addSp delSp modSp mod">
        <pc:chgData name="徳田 美玖" userId="777b9c03dd835275" providerId="LiveId" clId="{85C1A72F-C28A-485E-A31D-B3DFB940EE06}" dt="2023-03-10T07:52:50.173" v="656" actId="26606"/>
        <pc:sldMkLst>
          <pc:docMk/>
          <pc:sldMk cId="2885120022" sldId="257"/>
        </pc:sldMkLst>
        <pc:spChg chg="mod">
          <ac:chgData name="徳田 美玖" userId="777b9c03dd835275" providerId="LiveId" clId="{85C1A72F-C28A-485E-A31D-B3DFB940EE06}" dt="2023-03-10T07:52:50.173" v="656" actId="26606"/>
          <ac:spMkLst>
            <pc:docMk/>
            <pc:sldMk cId="2885120022" sldId="257"/>
            <ac:spMk id="2" creationId="{8397C3F1-CBD5-CC38-2DD0-5DC0CEAD91C0}"/>
          </ac:spMkLst>
        </pc:spChg>
        <pc:spChg chg="mod">
          <ac:chgData name="徳田 美玖" userId="777b9c03dd835275" providerId="LiveId" clId="{85C1A72F-C28A-485E-A31D-B3DFB940EE06}" dt="2023-03-10T07:52:50.173" v="656" actId="26606"/>
          <ac:spMkLst>
            <pc:docMk/>
            <pc:sldMk cId="2885120022" sldId="257"/>
            <ac:spMk id="3" creationId="{AD5CBA89-B44B-8D38-27D4-8A6D0FEC6E62}"/>
          </ac:spMkLst>
        </pc:spChg>
        <pc:spChg chg="add del">
          <ac:chgData name="徳田 美玖" userId="777b9c03dd835275" providerId="LiveId" clId="{85C1A72F-C28A-485E-A31D-B3DFB940EE06}" dt="2023-03-10T07:52:50.173" v="656" actId="26606"/>
          <ac:spMkLst>
            <pc:docMk/>
            <pc:sldMk cId="2885120022" sldId="257"/>
            <ac:spMk id="10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2:50.173" v="656" actId="26606"/>
          <ac:spMkLst>
            <pc:docMk/>
            <pc:sldMk cId="2885120022" sldId="257"/>
            <ac:spMk id="12" creationId="{8EAB4F64-1508-414D-9A82-451529ED2C97}"/>
          </ac:spMkLst>
        </pc:spChg>
        <pc:spChg chg="add del">
          <ac:chgData name="徳田 美玖" userId="777b9c03dd835275" providerId="LiveId" clId="{85C1A72F-C28A-485E-A31D-B3DFB940EE06}" dt="2023-03-10T07:52:50.173" v="656" actId="26606"/>
          <ac:spMkLst>
            <pc:docMk/>
            <pc:sldMk cId="2885120022" sldId="257"/>
            <ac:spMk id="14" creationId="{E92D819E-FCDB-4777-B247-A79C2E9650BC}"/>
          </ac:spMkLst>
        </pc:spChg>
        <pc:spChg chg="add del">
          <ac:chgData name="徳田 美玖" userId="777b9c03dd835275" providerId="LiveId" clId="{85C1A72F-C28A-485E-A31D-B3DFB940EE06}" dt="2023-03-10T07:51:58.547" v="634" actId="26606"/>
          <ac:spMkLst>
            <pc:docMk/>
            <pc:sldMk cId="2885120022" sldId="257"/>
            <ac:spMk id="19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1:58.547" v="634" actId="26606"/>
          <ac:spMkLst>
            <pc:docMk/>
            <pc:sldMk cId="2885120022" sldId="257"/>
            <ac:spMk id="21" creationId="{8EAB4F64-1508-414D-9A82-451529ED2C97}"/>
          </ac:spMkLst>
        </pc:spChg>
        <pc:spChg chg="add del">
          <ac:chgData name="徳田 美玖" userId="777b9c03dd835275" providerId="LiveId" clId="{85C1A72F-C28A-485E-A31D-B3DFB940EE06}" dt="2023-03-10T07:51:58.547" v="634" actId="26606"/>
          <ac:spMkLst>
            <pc:docMk/>
            <pc:sldMk cId="2885120022" sldId="257"/>
            <ac:spMk id="23" creationId="{E92D819E-FCDB-4777-B247-A79C2E9650BC}"/>
          </ac:spMkLst>
        </pc:spChg>
        <pc:spChg chg="add del">
          <ac:chgData name="徳田 美玖" userId="777b9c03dd835275" providerId="LiveId" clId="{85C1A72F-C28A-485E-A31D-B3DFB940EE06}" dt="2023-03-10T07:52:00.447" v="636" actId="26606"/>
          <ac:spMkLst>
            <pc:docMk/>
            <pc:sldMk cId="2885120022" sldId="257"/>
            <ac:spMk id="25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2:00.447" v="636" actId="26606"/>
          <ac:spMkLst>
            <pc:docMk/>
            <pc:sldMk cId="2885120022" sldId="257"/>
            <ac:spMk id="26" creationId="{EABD7039-A15D-4D05-BF7D-319958499D36}"/>
          </ac:spMkLst>
        </pc:spChg>
        <pc:spChg chg="add del">
          <ac:chgData name="徳田 美玖" userId="777b9c03dd835275" providerId="LiveId" clId="{85C1A72F-C28A-485E-A31D-B3DFB940EE06}" dt="2023-03-10T07:52:00.447" v="636" actId="26606"/>
          <ac:spMkLst>
            <pc:docMk/>
            <pc:sldMk cId="2885120022" sldId="257"/>
            <ac:spMk id="27" creationId="{7825F42C-CA9D-41CA-82FA-41F49B840C46}"/>
          </ac:spMkLst>
        </pc:spChg>
        <pc:spChg chg="add del">
          <ac:chgData name="徳田 美玖" userId="777b9c03dd835275" providerId="LiveId" clId="{85C1A72F-C28A-485E-A31D-B3DFB940EE06}" dt="2023-03-10T07:52:01.972" v="638" actId="26606"/>
          <ac:spMkLst>
            <pc:docMk/>
            <pc:sldMk cId="2885120022" sldId="257"/>
            <ac:spMk id="29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2:01.972" v="638" actId="26606"/>
          <ac:spMkLst>
            <pc:docMk/>
            <pc:sldMk cId="2885120022" sldId="257"/>
            <ac:spMk id="30" creationId="{8EAB4F64-1508-414D-9A82-451529ED2C97}"/>
          </ac:spMkLst>
        </pc:spChg>
        <pc:spChg chg="add del">
          <ac:chgData name="徳田 美玖" userId="777b9c03dd835275" providerId="LiveId" clId="{85C1A72F-C28A-485E-A31D-B3DFB940EE06}" dt="2023-03-10T07:52:01.972" v="638" actId="26606"/>
          <ac:spMkLst>
            <pc:docMk/>
            <pc:sldMk cId="2885120022" sldId="257"/>
            <ac:spMk id="31" creationId="{E92D819E-FCDB-4777-B247-A79C2E9650BC}"/>
          </ac:spMkLst>
        </pc:spChg>
        <pc:spChg chg="add del">
          <ac:chgData name="徳田 美玖" userId="777b9c03dd835275" providerId="LiveId" clId="{85C1A72F-C28A-485E-A31D-B3DFB940EE06}" dt="2023-03-10T07:52:50.173" v="656" actId="26606"/>
          <ac:spMkLst>
            <pc:docMk/>
            <pc:sldMk cId="2885120022" sldId="257"/>
            <ac:spMk id="33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2:50.173" v="656" actId="26606"/>
          <ac:spMkLst>
            <pc:docMk/>
            <pc:sldMk cId="2885120022" sldId="257"/>
            <ac:spMk id="34" creationId="{EABD7039-A15D-4D05-BF7D-319958499D36}"/>
          </ac:spMkLst>
        </pc:spChg>
        <pc:spChg chg="add del">
          <ac:chgData name="徳田 美玖" userId="777b9c03dd835275" providerId="LiveId" clId="{85C1A72F-C28A-485E-A31D-B3DFB940EE06}" dt="2023-03-10T07:52:50.173" v="656" actId="26606"/>
          <ac:spMkLst>
            <pc:docMk/>
            <pc:sldMk cId="2885120022" sldId="257"/>
            <ac:spMk id="35" creationId="{7825F42C-CA9D-41CA-82FA-41F49B840C46}"/>
          </ac:spMkLst>
        </pc:spChg>
        <pc:spChg chg="add del">
          <ac:chgData name="徳田 美玖" userId="777b9c03dd835275" providerId="LiveId" clId="{85C1A72F-C28A-485E-A31D-B3DFB940EE06}" dt="2023-03-10T07:52:13.906" v="641" actId="26606"/>
          <ac:spMkLst>
            <pc:docMk/>
            <pc:sldMk cId="2885120022" sldId="257"/>
            <ac:spMk id="40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2:13.906" v="641" actId="26606"/>
          <ac:spMkLst>
            <pc:docMk/>
            <pc:sldMk cId="2885120022" sldId="257"/>
            <ac:spMk id="42" creationId="{B8ABD4F0-F3AF-4397-B777-A0D45BFDAD24}"/>
          </ac:spMkLst>
        </pc:spChg>
        <pc:spChg chg="add del">
          <ac:chgData name="徳田 美玖" userId="777b9c03dd835275" providerId="LiveId" clId="{85C1A72F-C28A-485E-A31D-B3DFB940EE06}" dt="2023-03-10T07:52:48.955" v="655" actId="26606"/>
          <ac:spMkLst>
            <pc:docMk/>
            <pc:sldMk cId="2885120022" sldId="257"/>
            <ac:spMk id="44" creationId="{29384A10-A657-4D34-BCB2-06CF4B3AD1F1}"/>
          </ac:spMkLst>
        </pc:spChg>
        <pc:spChg chg="add del">
          <ac:chgData name="徳田 美玖" userId="777b9c03dd835275" providerId="LiveId" clId="{85C1A72F-C28A-485E-A31D-B3DFB940EE06}" dt="2023-03-10T07:52:48.955" v="655" actId="26606"/>
          <ac:spMkLst>
            <pc:docMk/>
            <pc:sldMk cId="2885120022" sldId="257"/>
            <ac:spMk id="45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2:48.955" v="655" actId="26606"/>
          <ac:spMkLst>
            <pc:docMk/>
            <pc:sldMk cId="2885120022" sldId="257"/>
            <ac:spMk id="46" creationId="{7AE1F57D-D057-42B6-892F-53671C75BC36}"/>
          </ac:spMkLst>
        </pc:spChg>
        <pc:picChg chg="mod">
          <ac:chgData name="徳田 美玖" userId="777b9c03dd835275" providerId="LiveId" clId="{85C1A72F-C28A-485E-A31D-B3DFB940EE06}" dt="2023-03-10T07:52:50.173" v="656" actId="26606"/>
          <ac:picMkLst>
            <pc:docMk/>
            <pc:sldMk cId="2885120022" sldId="257"/>
            <ac:picMk id="5" creationId="{4CD7ED23-5090-9E8D-0EB1-48D157621482}"/>
          </ac:picMkLst>
        </pc:picChg>
      </pc:sldChg>
      <pc:sldChg chg="addSp delSp modSp mod setBg">
        <pc:chgData name="徳田 美玖" userId="777b9c03dd835275" providerId="LiveId" clId="{85C1A72F-C28A-485E-A31D-B3DFB940EE06}" dt="2023-03-10T07:58:02.005" v="779" actId="26606"/>
        <pc:sldMkLst>
          <pc:docMk/>
          <pc:sldMk cId="2198918418" sldId="258"/>
        </pc:sldMkLst>
        <pc:spChg chg="mod ord">
          <ac:chgData name="徳田 美玖" userId="777b9c03dd835275" providerId="LiveId" clId="{85C1A72F-C28A-485E-A31D-B3DFB940EE06}" dt="2023-03-10T07:58:02.005" v="779" actId="26606"/>
          <ac:spMkLst>
            <pc:docMk/>
            <pc:sldMk cId="2198918418" sldId="258"/>
            <ac:spMk id="2" creationId="{FA10431F-B666-2CB2-DB87-D53C91AC68DC}"/>
          </ac:spMkLst>
        </pc:spChg>
        <pc:spChg chg="add del mod ord">
          <ac:chgData name="徳田 美玖" userId="777b9c03dd835275" providerId="LiveId" clId="{85C1A72F-C28A-485E-A31D-B3DFB940EE06}" dt="2023-03-10T07:58:02.005" v="779" actId="26606"/>
          <ac:spMkLst>
            <pc:docMk/>
            <pc:sldMk cId="2198918418" sldId="258"/>
            <ac:spMk id="3" creationId="{8B56AA64-83BE-6D60-E75C-11A807A15637}"/>
          </ac:spMkLst>
        </pc:spChg>
        <pc:spChg chg="add del">
          <ac:chgData name="徳田 美玖" userId="777b9c03dd835275" providerId="LiveId" clId="{85C1A72F-C28A-485E-A31D-B3DFB940EE06}" dt="2023-03-10T07:55:37.851" v="737" actId="26606"/>
          <ac:spMkLst>
            <pc:docMk/>
            <pc:sldMk cId="2198918418" sldId="258"/>
            <ac:spMk id="7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5:37.851" v="737" actId="26606"/>
          <ac:spMkLst>
            <pc:docMk/>
            <pc:sldMk cId="2198918418" sldId="258"/>
            <ac:spMk id="8" creationId="{7AE1F57D-D057-42B6-892F-53671C75BC36}"/>
          </ac:spMkLst>
        </pc:spChg>
        <pc:spChg chg="add del">
          <ac:chgData name="徳田 美玖" userId="777b9c03dd835275" providerId="LiveId" clId="{85C1A72F-C28A-485E-A31D-B3DFB940EE06}" dt="2023-03-10T07:55:37.851" v="737" actId="26606"/>
          <ac:spMkLst>
            <pc:docMk/>
            <pc:sldMk cId="2198918418" sldId="258"/>
            <ac:spMk id="9" creationId="{29384A10-A657-4D34-BCB2-06CF4B3AD1F1}"/>
          </ac:spMkLst>
        </pc:spChg>
        <pc:spChg chg="add del">
          <ac:chgData name="徳田 美玖" userId="777b9c03dd835275" providerId="LiveId" clId="{85C1A72F-C28A-485E-A31D-B3DFB940EE06}" dt="2023-03-10T07:51:32.902" v="630" actId="26606"/>
          <ac:spMkLst>
            <pc:docMk/>
            <pc:sldMk cId="2198918418" sldId="258"/>
            <ac:spMk id="10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5:39.903" v="739" actId="26606"/>
          <ac:spMkLst>
            <pc:docMk/>
            <pc:sldMk cId="2198918418" sldId="258"/>
            <ac:spMk id="11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1:32.902" v="630" actId="26606"/>
          <ac:spMkLst>
            <pc:docMk/>
            <pc:sldMk cId="2198918418" sldId="258"/>
            <ac:spMk id="12" creationId="{EABD7039-A15D-4D05-BF7D-319958499D36}"/>
          </ac:spMkLst>
        </pc:spChg>
        <pc:spChg chg="add del">
          <ac:chgData name="徳田 美玖" userId="777b9c03dd835275" providerId="LiveId" clId="{85C1A72F-C28A-485E-A31D-B3DFB940EE06}" dt="2023-03-10T07:55:39.903" v="739" actId="26606"/>
          <ac:spMkLst>
            <pc:docMk/>
            <pc:sldMk cId="2198918418" sldId="258"/>
            <ac:spMk id="13" creationId="{EABD7039-A15D-4D05-BF7D-319958499D36}"/>
          </ac:spMkLst>
        </pc:spChg>
        <pc:spChg chg="add del">
          <ac:chgData name="徳田 美玖" userId="777b9c03dd835275" providerId="LiveId" clId="{85C1A72F-C28A-485E-A31D-B3DFB940EE06}" dt="2023-03-10T07:51:32.902" v="630" actId="26606"/>
          <ac:spMkLst>
            <pc:docMk/>
            <pc:sldMk cId="2198918418" sldId="258"/>
            <ac:spMk id="14" creationId="{7825F42C-CA9D-41CA-82FA-41F49B840C46}"/>
          </ac:spMkLst>
        </pc:spChg>
        <pc:spChg chg="add del">
          <ac:chgData name="徳田 美玖" userId="777b9c03dd835275" providerId="LiveId" clId="{85C1A72F-C28A-485E-A31D-B3DFB940EE06}" dt="2023-03-10T07:55:39.903" v="739" actId="26606"/>
          <ac:spMkLst>
            <pc:docMk/>
            <pc:sldMk cId="2198918418" sldId="258"/>
            <ac:spMk id="15" creationId="{7825F42C-CA9D-41CA-82FA-41F49B840C46}"/>
          </ac:spMkLst>
        </pc:spChg>
        <pc:spChg chg="add del">
          <ac:chgData name="徳田 美玖" userId="777b9c03dd835275" providerId="LiveId" clId="{85C1A72F-C28A-485E-A31D-B3DFB940EE06}" dt="2023-03-10T07:55:09.271" v="718" actId="26606"/>
          <ac:spMkLst>
            <pc:docMk/>
            <pc:sldMk cId="2198918418" sldId="258"/>
            <ac:spMk id="16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5:09.271" v="718" actId="26606"/>
          <ac:spMkLst>
            <pc:docMk/>
            <pc:sldMk cId="2198918418" sldId="258"/>
            <ac:spMk id="17" creationId="{8EAB4F64-1508-414D-9A82-451529ED2C97}"/>
          </ac:spMkLst>
        </pc:spChg>
        <pc:spChg chg="add del">
          <ac:chgData name="徳田 美玖" userId="777b9c03dd835275" providerId="LiveId" clId="{85C1A72F-C28A-485E-A31D-B3DFB940EE06}" dt="2023-03-10T07:55:09.271" v="718" actId="26606"/>
          <ac:spMkLst>
            <pc:docMk/>
            <pc:sldMk cId="2198918418" sldId="258"/>
            <ac:spMk id="18" creationId="{CDACBF3A-4721-4D07-B643-66F502F51733}"/>
          </ac:spMkLst>
        </pc:spChg>
        <pc:spChg chg="add del">
          <ac:chgData name="徳田 美玖" userId="777b9c03dd835275" providerId="LiveId" clId="{85C1A72F-C28A-485E-A31D-B3DFB940EE06}" dt="2023-03-10T07:55:42.454" v="741" actId="26606"/>
          <ac:spMkLst>
            <pc:docMk/>
            <pc:sldMk cId="2198918418" sldId="258"/>
            <ac:spMk id="19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3:54.268" v="682" actId="26606"/>
          <ac:spMkLst>
            <pc:docMk/>
            <pc:sldMk cId="2198918418" sldId="258"/>
            <ac:spMk id="20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3:54.268" v="682" actId="26606"/>
          <ac:spMkLst>
            <pc:docMk/>
            <pc:sldMk cId="2198918418" sldId="258"/>
            <ac:spMk id="21" creationId="{8EAB4F64-1508-414D-9A82-451529ED2C97}"/>
          </ac:spMkLst>
        </pc:spChg>
        <pc:spChg chg="add del">
          <ac:chgData name="徳田 美玖" userId="777b9c03dd835275" providerId="LiveId" clId="{85C1A72F-C28A-485E-A31D-B3DFB940EE06}" dt="2023-03-10T07:53:54.268" v="682" actId="26606"/>
          <ac:spMkLst>
            <pc:docMk/>
            <pc:sldMk cId="2198918418" sldId="258"/>
            <ac:spMk id="22" creationId="{CDACBF3A-4721-4D07-B643-66F502F51733}"/>
          </ac:spMkLst>
        </pc:spChg>
        <pc:spChg chg="add del">
          <ac:chgData name="徳田 美玖" userId="777b9c03dd835275" providerId="LiveId" clId="{85C1A72F-C28A-485E-A31D-B3DFB940EE06}" dt="2023-03-10T07:52:52.162" v="657" actId="26606"/>
          <ac:spMkLst>
            <pc:docMk/>
            <pc:sldMk cId="2198918418" sldId="258"/>
            <ac:spMk id="23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3:58.721" v="684" actId="26606"/>
          <ac:spMkLst>
            <pc:docMk/>
            <pc:sldMk cId="2198918418" sldId="258"/>
            <ac:spMk id="24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2:52.162" v="657" actId="26606"/>
          <ac:spMkLst>
            <pc:docMk/>
            <pc:sldMk cId="2198918418" sldId="258"/>
            <ac:spMk id="25" creationId="{EABD7039-A15D-4D05-BF7D-319958499D36}"/>
          </ac:spMkLst>
        </pc:spChg>
        <pc:spChg chg="add del">
          <ac:chgData name="徳田 美玖" userId="777b9c03dd835275" providerId="LiveId" clId="{85C1A72F-C28A-485E-A31D-B3DFB940EE06}" dt="2023-03-10T07:53:58.721" v="684" actId="26606"/>
          <ac:spMkLst>
            <pc:docMk/>
            <pc:sldMk cId="2198918418" sldId="258"/>
            <ac:spMk id="26" creationId="{EABD7039-A15D-4D05-BF7D-319958499D36}"/>
          </ac:spMkLst>
        </pc:spChg>
        <pc:spChg chg="add del">
          <ac:chgData name="徳田 美玖" userId="777b9c03dd835275" providerId="LiveId" clId="{85C1A72F-C28A-485E-A31D-B3DFB940EE06}" dt="2023-03-10T07:52:52.162" v="657" actId="26606"/>
          <ac:spMkLst>
            <pc:docMk/>
            <pc:sldMk cId="2198918418" sldId="258"/>
            <ac:spMk id="27" creationId="{7825F42C-CA9D-41CA-82FA-41F49B840C46}"/>
          </ac:spMkLst>
        </pc:spChg>
        <pc:spChg chg="add del">
          <ac:chgData name="徳田 美玖" userId="777b9c03dd835275" providerId="LiveId" clId="{85C1A72F-C28A-485E-A31D-B3DFB940EE06}" dt="2023-03-10T07:53:58.721" v="684" actId="26606"/>
          <ac:spMkLst>
            <pc:docMk/>
            <pc:sldMk cId="2198918418" sldId="258"/>
            <ac:spMk id="28" creationId="{7825F42C-CA9D-41CA-82FA-41F49B840C46}"/>
          </ac:spMkLst>
        </pc:spChg>
        <pc:spChg chg="add del">
          <ac:chgData name="徳田 美玖" userId="777b9c03dd835275" providerId="LiveId" clId="{85C1A72F-C28A-485E-A31D-B3DFB940EE06}" dt="2023-03-10T07:55:42.454" v="741" actId="26606"/>
          <ac:spMkLst>
            <pc:docMk/>
            <pc:sldMk cId="2198918418" sldId="258"/>
            <ac:spMk id="29" creationId="{8EAB4F64-1508-414D-9A82-451529ED2C97}"/>
          </ac:spMkLst>
        </pc:spChg>
        <pc:spChg chg="add del">
          <ac:chgData name="徳田 美玖" userId="777b9c03dd835275" providerId="LiveId" clId="{85C1A72F-C28A-485E-A31D-B3DFB940EE06}" dt="2023-03-10T07:55:09.017" v="716" actId="26606"/>
          <ac:spMkLst>
            <pc:docMk/>
            <pc:sldMk cId="2198918418" sldId="258"/>
            <ac:spMk id="30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5:09.017" v="716" actId="26606"/>
          <ac:spMkLst>
            <pc:docMk/>
            <pc:sldMk cId="2198918418" sldId="258"/>
            <ac:spMk id="31" creationId="{EABD7039-A15D-4D05-BF7D-319958499D36}"/>
          </ac:spMkLst>
        </pc:spChg>
        <pc:spChg chg="add del">
          <ac:chgData name="徳田 美玖" userId="777b9c03dd835275" providerId="LiveId" clId="{85C1A72F-C28A-485E-A31D-B3DFB940EE06}" dt="2023-03-10T07:52:29.523" v="644" actId="26606"/>
          <ac:spMkLst>
            <pc:docMk/>
            <pc:sldMk cId="2198918418" sldId="258"/>
            <ac:spMk id="32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5:09.017" v="716" actId="26606"/>
          <ac:spMkLst>
            <pc:docMk/>
            <pc:sldMk cId="2198918418" sldId="258"/>
            <ac:spMk id="33" creationId="{7825F42C-CA9D-41CA-82FA-41F49B840C46}"/>
          </ac:spMkLst>
        </pc:spChg>
        <pc:spChg chg="add del">
          <ac:chgData name="徳田 美玖" userId="777b9c03dd835275" providerId="LiveId" clId="{85C1A72F-C28A-485E-A31D-B3DFB940EE06}" dt="2023-03-10T07:52:29.523" v="644" actId="26606"/>
          <ac:spMkLst>
            <pc:docMk/>
            <pc:sldMk cId="2198918418" sldId="258"/>
            <ac:spMk id="34" creationId="{7AE1F57D-D057-42B6-892F-53671C75BC36}"/>
          </ac:spMkLst>
        </pc:spChg>
        <pc:spChg chg="add del">
          <ac:chgData name="徳田 美玖" userId="777b9c03dd835275" providerId="LiveId" clId="{85C1A72F-C28A-485E-A31D-B3DFB940EE06}" dt="2023-03-10T07:55:42.454" v="741" actId="26606"/>
          <ac:spMkLst>
            <pc:docMk/>
            <pc:sldMk cId="2198918418" sldId="258"/>
            <ac:spMk id="35" creationId="{E92D819E-FCDB-4777-B247-A79C2E9650BC}"/>
          </ac:spMkLst>
        </pc:spChg>
        <pc:spChg chg="add del">
          <ac:chgData name="徳田 美玖" userId="777b9c03dd835275" providerId="LiveId" clId="{85C1A72F-C28A-485E-A31D-B3DFB940EE06}" dt="2023-03-10T07:52:29.523" v="644" actId="26606"/>
          <ac:spMkLst>
            <pc:docMk/>
            <pc:sldMk cId="2198918418" sldId="258"/>
            <ac:spMk id="36" creationId="{29384A10-A657-4D34-BCB2-06CF4B3AD1F1}"/>
          </ac:spMkLst>
        </pc:spChg>
        <pc:spChg chg="add del">
          <ac:chgData name="徳田 美玖" userId="777b9c03dd835275" providerId="LiveId" clId="{85C1A72F-C28A-485E-A31D-B3DFB940EE06}" dt="2023-03-10T07:55:45.039" v="743" actId="26606"/>
          <ac:spMkLst>
            <pc:docMk/>
            <pc:sldMk cId="2198918418" sldId="258"/>
            <ac:spMk id="37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2:31.130" v="646" actId="26606"/>
          <ac:spMkLst>
            <pc:docMk/>
            <pc:sldMk cId="2198918418" sldId="258"/>
            <ac:spMk id="38" creationId="{AC5EDEC7-C7E6-479B-9BC7-6FBB0719BE14}"/>
          </ac:spMkLst>
        </pc:spChg>
        <pc:spChg chg="add del">
          <ac:chgData name="徳田 美玖" userId="777b9c03dd835275" providerId="LiveId" clId="{85C1A72F-C28A-485E-A31D-B3DFB940EE06}" dt="2023-03-10T07:52:31.130" v="646" actId="26606"/>
          <ac:spMkLst>
            <pc:docMk/>
            <pc:sldMk cId="2198918418" sldId="258"/>
            <ac:spMk id="39" creationId="{14A49286-A6C8-44AD-BFC5-7879CB1F3F58}"/>
          </ac:spMkLst>
        </pc:spChg>
        <pc:spChg chg="add del">
          <ac:chgData name="徳田 美玖" userId="777b9c03dd835275" providerId="LiveId" clId="{85C1A72F-C28A-485E-A31D-B3DFB940EE06}" dt="2023-03-10T07:52:31.130" v="646" actId="26606"/>
          <ac:spMkLst>
            <pc:docMk/>
            <pc:sldMk cId="2198918418" sldId="258"/>
            <ac:spMk id="40" creationId="{D3FFE593-D88A-4336-A731-4A3A9FF89B67}"/>
          </ac:spMkLst>
        </pc:spChg>
        <pc:spChg chg="add del">
          <ac:chgData name="徳田 美玖" userId="777b9c03dd835275" providerId="LiveId" clId="{85C1A72F-C28A-485E-A31D-B3DFB940EE06}" dt="2023-03-10T07:55:45.039" v="743" actId="26606"/>
          <ac:spMkLst>
            <pc:docMk/>
            <pc:sldMk cId="2198918418" sldId="258"/>
            <ac:spMk id="41" creationId="{8EAB4F64-1508-414D-9A82-451529ED2C97}"/>
          </ac:spMkLst>
        </pc:spChg>
        <pc:spChg chg="add del">
          <ac:chgData name="徳田 美玖" userId="777b9c03dd835275" providerId="LiveId" clId="{85C1A72F-C28A-485E-A31D-B3DFB940EE06}" dt="2023-03-10T07:52:33.919" v="648" actId="26606"/>
          <ac:spMkLst>
            <pc:docMk/>
            <pc:sldMk cId="2198918418" sldId="258"/>
            <ac:spMk id="42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2:33.919" v="648" actId="26606"/>
          <ac:spMkLst>
            <pc:docMk/>
            <pc:sldMk cId="2198918418" sldId="258"/>
            <ac:spMk id="43" creationId="{8EAB4F64-1508-414D-9A82-451529ED2C97}"/>
          </ac:spMkLst>
        </pc:spChg>
        <pc:spChg chg="add del">
          <ac:chgData name="徳田 美玖" userId="777b9c03dd835275" providerId="LiveId" clId="{85C1A72F-C28A-485E-A31D-B3DFB940EE06}" dt="2023-03-10T07:52:33.919" v="648" actId="26606"/>
          <ac:spMkLst>
            <pc:docMk/>
            <pc:sldMk cId="2198918418" sldId="258"/>
            <ac:spMk id="44" creationId="{E92D819E-FCDB-4777-B247-A79C2E9650BC}"/>
          </ac:spMkLst>
        </pc:spChg>
        <pc:spChg chg="add del">
          <ac:chgData name="徳田 美玖" userId="777b9c03dd835275" providerId="LiveId" clId="{85C1A72F-C28A-485E-A31D-B3DFB940EE06}" dt="2023-03-10T07:55:45.039" v="743" actId="26606"/>
          <ac:spMkLst>
            <pc:docMk/>
            <pc:sldMk cId="2198918418" sldId="258"/>
            <ac:spMk id="45" creationId="{CDACBF3A-4721-4D07-B643-66F502F51733}"/>
          </ac:spMkLst>
        </pc:spChg>
        <pc:spChg chg="add del">
          <ac:chgData name="徳田 美玖" userId="777b9c03dd835275" providerId="LiveId" clId="{85C1A72F-C28A-485E-A31D-B3DFB940EE06}" dt="2023-03-10T07:52:40.617" v="650" actId="26606"/>
          <ac:spMkLst>
            <pc:docMk/>
            <pc:sldMk cId="2198918418" sldId="258"/>
            <ac:spMk id="46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2:40.617" v="650" actId="26606"/>
          <ac:spMkLst>
            <pc:docMk/>
            <pc:sldMk cId="2198918418" sldId="258"/>
            <ac:spMk id="47" creationId="{8EAB4F64-1508-414D-9A82-451529ED2C97}"/>
          </ac:spMkLst>
        </pc:spChg>
        <pc:spChg chg="add del">
          <ac:chgData name="徳田 美玖" userId="777b9c03dd835275" providerId="LiveId" clId="{85C1A72F-C28A-485E-A31D-B3DFB940EE06}" dt="2023-03-10T07:52:40.617" v="650" actId="26606"/>
          <ac:spMkLst>
            <pc:docMk/>
            <pc:sldMk cId="2198918418" sldId="258"/>
            <ac:spMk id="48" creationId="{CDACBF3A-4721-4D07-B643-66F502F51733}"/>
          </ac:spMkLst>
        </pc:spChg>
        <pc:spChg chg="add del">
          <ac:chgData name="徳田 美玖" userId="777b9c03dd835275" providerId="LiveId" clId="{85C1A72F-C28A-485E-A31D-B3DFB940EE06}" dt="2023-03-10T07:55:46.314" v="745" actId="26606"/>
          <ac:spMkLst>
            <pc:docMk/>
            <pc:sldMk cId="2198918418" sldId="258"/>
            <ac:spMk id="49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2:44.087" v="652" actId="26606"/>
          <ac:spMkLst>
            <pc:docMk/>
            <pc:sldMk cId="2198918418" sldId="258"/>
            <ac:spMk id="50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2:44.087" v="652" actId="26606"/>
          <ac:spMkLst>
            <pc:docMk/>
            <pc:sldMk cId="2198918418" sldId="258"/>
            <ac:spMk id="51" creationId="{8EAB4F64-1508-414D-9A82-451529ED2C97}"/>
          </ac:spMkLst>
        </pc:spChg>
        <pc:spChg chg="add del">
          <ac:chgData name="徳田 美玖" userId="777b9c03dd835275" providerId="LiveId" clId="{85C1A72F-C28A-485E-A31D-B3DFB940EE06}" dt="2023-03-10T07:52:44.087" v="652" actId="26606"/>
          <ac:spMkLst>
            <pc:docMk/>
            <pc:sldMk cId="2198918418" sldId="258"/>
            <ac:spMk id="52" creationId="{CDACBF3A-4721-4D07-B643-66F502F51733}"/>
          </ac:spMkLst>
        </pc:spChg>
        <pc:spChg chg="add del">
          <ac:chgData name="徳田 美玖" userId="777b9c03dd835275" providerId="LiveId" clId="{85C1A72F-C28A-485E-A31D-B3DFB940EE06}" dt="2023-03-10T07:55:46.314" v="745" actId="26606"/>
          <ac:spMkLst>
            <pc:docMk/>
            <pc:sldMk cId="2198918418" sldId="258"/>
            <ac:spMk id="53" creationId="{8EAB4F64-1508-414D-9A82-451529ED2C97}"/>
          </ac:spMkLst>
        </pc:spChg>
        <pc:spChg chg="add del">
          <ac:chgData name="徳田 美玖" userId="777b9c03dd835275" providerId="LiveId" clId="{85C1A72F-C28A-485E-A31D-B3DFB940EE06}" dt="2023-03-10T07:52:48.688" v="654" actId="26606"/>
          <ac:spMkLst>
            <pc:docMk/>
            <pc:sldMk cId="2198918418" sldId="258"/>
            <ac:spMk id="54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2:48.688" v="654" actId="26606"/>
          <ac:spMkLst>
            <pc:docMk/>
            <pc:sldMk cId="2198918418" sldId="258"/>
            <ac:spMk id="55" creationId="{7AE1F57D-D057-42B6-892F-53671C75BC36}"/>
          </ac:spMkLst>
        </pc:spChg>
        <pc:spChg chg="add del">
          <ac:chgData name="徳田 美玖" userId="777b9c03dd835275" providerId="LiveId" clId="{85C1A72F-C28A-485E-A31D-B3DFB940EE06}" dt="2023-03-10T07:52:48.688" v="654" actId="26606"/>
          <ac:spMkLst>
            <pc:docMk/>
            <pc:sldMk cId="2198918418" sldId="258"/>
            <ac:spMk id="56" creationId="{29384A10-A657-4D34-BCB2-06CF4B3AD1F1}"/>
          </ac:spMkLst>
        </pc:spChg>
        <pc:spChg chg="add del">
          <ac:chgData name="徳田 美玖" userId="777b9c03dd835275" providerId="LiveId" clId="{85C1A72F-C28A-485E-A31D-B3DFB940EE06}" dt="2023-03-10T07:55:46.314" v="745" actId="26606"/>
          <ac:spMkLst>
            <pc:docMk/>
            <pc:sldMk cId="2198918418" sldId="258"/>
            <ac:spMk id="57" creationId="{CDACBF3A-4721-4D07-B643-66F502F51733}"/>
          </ac:spMkLst>
        </pc:spChg>
        <pc:spChg chg="add del">
          <ac:chgData name="徳田 美玖" userId="777b9c03dd835275" providerId="LiveId" clId="{85C1A72F-C28A-485E-A31D-B3DFB940EE06}" dt="2023-03-10T07:57:44.084" v="774" actId="26606"/>
          <ac:spMkLst>
            <pc:docMk/>
            <pc:sldMk cId="2198918418" sldId="258"/>
            <ac:spMk id="60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7:44.084" v="774" actId="26606"/>
          <ac:spMkLst>
            <pc:docMk/>
            <pc:sldMk cId="2198918418" sldId="258"/>
            <ac:spMk id="62" creationId="{EABD7039-A15D-4D05-BF7D-319958499D36}"/>
          </ac:spMkLst>
        </pc:spChg>
        <pc:spChg chg="add del">
          <ac:chgData name="徳田 美玖" userId="777b9c03dd835275" providerId="LiveId" clId="{85C1A72F-C28A-485E-A31D-B3DFB940EE06}" dt="2023-03-10T07:55:53.108" v="751" actId="26606"/>
          <ac:spMkLst>
            <pc:docMk/>
            <pc:sldMk cId="2198918418" sldId="258"/>
            <ac:spMk id="63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5:53.108" v="751" actId="26606"/>
          <ac:spMkLst>
            <pc:docMk/>
            <pc:sldMk cId="2198918418" sldId="258"/>
            <ac:spMk id="64" creationId="{EABD7039-A15D-4D05-BF7D-319958499D36}"/>
          </ac:spMkLst>
        </pc:spChg>
        <pc:spChg chg="add del">
          <ac:chgData name="徳田 美玖" userId="777b9c03dd835275" providerId="LiveId" clId="{85C1A72F-C28A-485E-A31D-B3DFB940EE06}" dt="2023-03-10T07:55:53.108" v="751" actId="26606"/>
          <ac:spMkLst>
            <pc:docMk/>
            <pc:sldMk cId="2198918418" sldId="258"/>
            <ac:spMk id="65" creationId="{7825F42C-CA9D-41CA-82FA-41F49B840C46}"/>
          </ac:spMkLst>
        </pc:spChg>
        <pc:spChg chg="add del">
          <ac:chgData name="徳田 美玖" userId="777b9c03dd835275" providerId="LiveId" clId="{85C1A72F-C28A-485E-A31D-B3DFB940EE06}" dt="2023-03-10T07:55:53.108" v="751" actId="26606"/>
          <ac:spMkLst>
            <pc:docMk/>
            <pc:sldMk cId="2198918418" sldId="258"/>
            <ac:spMk id="66" creationId="{8B56AA64-83BE-6D60-E75C-11A807A15637}"/>
          </ac:spMkLst>
        </pc:spChg>
        <pc:spChg chg="add del">
          <ac:chgData name="徳田 美玖" userId="777b9c03dd835275" providerId="LiveId" clId="{85C1A72F-C28A-485E-A31D-B3DFB940EE06}" dt="2023-03-10T07:57:44.084" v="774" actId="26606"/>
          <ac:spMkLst>
            <pc:docMk/>
            <pc:sldMk cId="2198918418" sldId="258"/>
            <ac:spMk id="67" creationId="{7825F42C-CA9D-41CA-82FA-41F49B840C46}"/>
          </ac:spMkLst>
        </pc:spChg>
        <pc:spChg chg="add del">
          <ac:chgData name="徳田 美玖" userId="777b9c03dd835275" providerId="LiveId" clId="{85C1A72F-C28A-485E-A31D-B3DFB940EE06}" dt="2023-03-10T07:57:58.744" v="777" actId="26606"/>
          <ac:spMkLst>
            <pc:docMk/>
            <pc:sldMk cId="2198918418" sldId="258"/>
            <ac:spMk id="68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7:58.744" v="777" actId="26606"/>
          <ac:spMkLst>
            <pc:docMk/>
            <pc:sldMk cId="2198918418" sldId="258"/>
            <ac:spMk id="69" creationId="{8EAB4F64-1508-414D-9A82-451529ED2C97}"/>
          </ac:spMkLst>
        </pc:spChg>
        <pc:spChg chg="add del">
          <ac:chgData name="徳田 美玖" userId="777b9c03dd835275" providerId="LiveId" clId="{85C1A72F-C28A-485E-A31D-B3DFB940EE06}" dt="2023-03-10T07:57:58.744" v="777" actId="26606"/>
          <ac:spMkLst>
            <pc:docMk/>
            <pc:sldMk cId="2198918418" sldId="258"/>
            <ac:spMk id="70" creationId="{CDACBF3A-4721-4D07-B643-66F502F51733}"/>
          </ac:spMkLst>
        </pc:spChg>
        <pc:spChg chg="add del">
          <ac:chgData name="徳田 美玖" userId="777b9c03dd835275" providerId="LiveId" clId="{85C1A72F-C28A-485E-A31D-B3DFB940EE06}" dt="2023-03-10T07:58:02.005" v="779" actId="26606"/>
          <ac:spMkLst>
            <pc:docMk/>
            <pc:sldMk cId="2198918418" sldId="258"/>
            <ac:spMk id="72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8:02.005" v="779" actId="26606"/>
          <ac:spMkLst>
            <pc:docMk/>
            <pc:sldMk cId="2198918418" sldId="258"/>
            <ac:spMk id="73" creationId="{7AE1F57D-D057-42B6-892F-53671C75BC36}"/>
          </ac:spMkLst>
        </pc:spChg>
        <pc:spChg chg="add del">
          <ac:chgData name="徳田 美玖" userId="777b9c03dd835275" providerId="LiveId" clId="{85C1A72F-C28A-485E-A31D-B3DFB940EE06}" dt="2023-03-10T07:58:02.005" v="779" actId="26606"/>
          <ac:spMkLst>
            <pc:docMk/>
            <pc:sldMk cId="2198918418" sldId="258"/>
            <ac:spMk id="74" creationId="{7AE956C8-3ABC-433F-85E0-40EBA90630E9}"/>
          </ac:spMkLst>
        </pc:spChg>
        <pc:graphicFrameChg chg="add del">
          <ac:chgData name="徳田 美玖" userId="777b9c03dd835275" providerId="LiveId" clId="{85C1A72F-C28A-485E-A31D-B3DFB940EE06}" dt="2023-03-10T07:55:47.809" v="747" actId="26606"/>
          <ac:graphicFrameMkLst>
            <pc:docMk/>
            <pc:sldMk cId="2198918418" sldId="258"/>
            <ac:graphicFrameMk id="59" creationId="{0D41516D-41F2-DADC-D800-0343C7C375E7}"/>
          </ac:graphicFrameMkLst>
        </pc:graphicFrameChg>
        <pc:graphicFrameChg chg="add del">
          <ac:chgData name="徳田 美玖" userId="777b9c03dd835275" providerId="LiveId" clId="{85C1A72F-C28A-485E-A31D-B3DFB940EE06}" dt="2023-03-10T07:55:50.212" v="749" actId="26606"/>
          <ac:graphicFrameMkLst>
            <pc:docMk/>
            <pc:sldMk cId="2198918418" sldId="258"/>
            <ac:graphicFrameMk id="61" creationId="{0CFDDE37-E1AD-A590-BA01-4462BB2D38ED}"/>
          </ac:graphicFrameMkLst>
        </pc:graphicFrameChg>
        <pc:picChg chg="add del mod ord">
          <ac:chgData name="徳田 美玖" userId="777b9c03dd835275" providerId="LiveId" clId="{85C1A72F-C28A-485E-A31D-B3DFB940EE06}" dt="2023-03-10T07:56:10.058" v="753" actId="21"/>
          <ac:picMkLst>
            <pc:docMk/>
            <pc:sldMk cId="2198918418" sldId="258"/>
            <ac:picMk id="5" creationId="{E78F6C57-11D8-2DFB-31A1-38021E414363}"/>
          </ac:picMkLst>
        </pc:picChg>
        <pc:picChg chg="add mod ord">
          <ac:chgData name="徳田 美玖" userId="777b9c03dd835275" providerId="LiveId" clId="{85C1A72F-C28A-485E-A31D-B3DFB940EE06}" dt="2023-03-10T07:58:02.005" v="779" actId="26606"/>
          <ac:picMkLst>
            <pc:docMk/>
            <pc:sldMk cId="2198918418" sldId="258"/>
            <ac:picMk id="58" creationId="{148A72D7-E834-7ECC-3312-6C1020EA282D}"/>
          </ac:picMkLst>
        </pc:picChg>
      </pc:sldChg>
      <pc:sldChg chg="addSp delSp modSp mod ord setBg">
        <pc:chgData name="徳田 美玖" userId="777b9c03dd835275" providerId="LiveId" clId="{85C1A72F-C28A-485E-A31D-B3DFB940EE06}" dt="2023-03-10T07:55:15.077" v="732" actId="26606"/>
        <pc:sldMkLst>
          <pc:docMk/>
          <pc:sldMk cId="111774163" sldId="259"/>
        </pc:sldMkLst>
        <pc:spChg chg="mod">
          <ac:chgData name="徳田 美玖" userId="777b9c03dd835275" providerId="LiveId" clId="{85C1A72F-C28A-485E-A31D-B3DFB940EE06}" dt="2023-03-10T07:55:15.077" v="732" actId="26606"/>
          <ac:spMkLst>
            <pc:docMk/>
            <pc:sldMk cId="111774163" sldId="259"/>
            <ac:spMk id="2" creationId="{81B646ED-78BD-EFA4-B373-7704D0BD005F}"/>
          </ac:spMkLst>
        </pc:spChg>
        <pc:spChg chg="mod ord">
          <ac:chgData name="徳田 美玖" userId="777b9c03dd835275" providerId="LiveId" clId="{85C1A72F-C28A-485E-A31D-B3DFB940EE06}" dt="2023-03-10T07:55:15.077" v="732" actId="26606"/>
          <ac:spMkLst>
            <pc:docMk/>
            <pc:sldMk cId="111774163" sldId="259"/>
            <ac:spMk id="3" creationId="{B543F4FD-8D92-DDBE-7C2A-1E135C58FEB2}"/>
          </ac:spMkLst>
        </pc:spChg>
        <pc:spChg chg="add del">
          <ac:chgData name="徳田 美玖" userId="777b9c03dd835275" providerId="LiveId" clId="{85C1A72F-C28A-485E-A31D-B3DFB940EE06}" dt="2023-03-10T07:50:36.250" v="606" actId="26606"/>
          <ac:spMkLst>
            <pc:docMk/>
            <pc:sldMk cId="111774163" sldId="259"/>
            <ac:spMk id="10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0:36.250" v="606" actId="26606"/>
          <ac:spMkLst>
            <pc:docMk/>
            <pc:sldMk cId="111774163" sldId="259"/>
            <ac:spMk id="12" creationId="{8EAB4F64-1508-414D-9A82-451529ED2C97}"/>
          </ac:spMkLst>
        </pc:spChg>
        <pc:spChg chg="add del">
          <ac:chgData name="徳田 美玖" userId="777b9c03dd835275" providerId="LiveId" clId="{85C1A72F-C28A-485E-A31D-B3DFB940EE06}" dt="2023-03-10T07:50:36.250" v="606" actId="26606"/>
          <ac:spMkLst>
            <pc:docMk/>
            <pc:sldMk cId="111774163" sldId="259"/>
            <ac:spMk id="14" creationId="{CDACBF3A-4721-4D07-B643-66F502F51733}"/>
          </ac:spMkLst>
        </pc:spChg>
        <pc:spChg chg="add del">
          <ac:chgData name="徳田 美玖" userId="777b9c03dd835275" providerId="LiveId" clId="{85C1A72F-C28A-485E-A31D-B3DFB940EE06}" dt="2023-03-10T07:50:39.638" v="608" actId="26606"/>
          <ac:spMkLst>
            <pc:docMk/>
            <pc:sldMk cId="111774163" sldId="259"/>
            <ac:spMk id="16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0:39.638" v="608" actId="26606"/>
          <ac:spMkLst>
            <pc:docMk/>
            <pc:sldMk cId="111774163" sldId="259"/>
            <ac:spMk id="17" creationId="{EABD7039-A15D-4D05-BF7D-319958499D36}"/>
          </ac:spMkLst>
        </pc:spChg>
        <pc:spChg chg="add del">
          <ac:chgData name="徳田 美玖" userId="777b9c03dd835275" providerId="LiveId" clId="{85C1A72F-C28A-485E-A31D-B3DFB940EE06}" dt="2023-03-10T07:50:39.638" v="608" actId="26606"/>
          <ac:spMkLst>
            <pc:docMk/>
            <pc:sldMk cId="111774163" sldId="259"/>
            <ac:spMk id="18" creationId="{7825F42C-CA9D-41CA-82FA-41F49B840C46}"/>
          </ac:spMkLst>
        </pc:spChg>
        <pc:spChg chg="add del">
          <ac:chgData name="徳田 美玖" userId="777b9c03dd835275" providerId="LiveId" clId="{85C1A72F-C28A-485E-A31D-B3DFB940EE06}" dt="2023-03-10T07:50:43.770" v="610" actId="26606"/>
          <ac:spMkLst>
            <pc:docMk/>
            <pc:sldMk cId="111774163" sldId="259"/>
            <ac:spMk id="20" creationId="{AC5EDEC7-C7E6-479B-9BC7-6FBB0719BE14}"/>
          </ac:spMkLst>
        </pc:spChg>
        <pc:spChg chg="add del">
          <ac:chgData name="徳田 美玖" userId="777b9c03dd835275" providerId="LiveId" clId="{85C1A72F-C28A-485E-A31D-B3DFB940EE06}" dt="2023-03-10T07:50:43.770" v="610" actId="26606"/>
          <ac:spMkLst>
            <pc:docMk/>
            <pc:sldMk cId="111774163" sldId="259"/>
            <ac:spMk id="21" creationId="{14A49286-A6C8-44AD-BFC5-7879CB1F3F58}"/>
          </ac:spMkLst>
        </pc:spChg>
        <pc:spChg chg="add del">
          <ac:chgData name="徳田 美玖" userId="777b9c03dd835275" providerId="LiveId" clId="{85C1A72F-C28A-485E-A31D-B3DFB940EE06}" dt="2023-03-10T07:50:43.770" v="610" actId="26606"/>
          <ac:spMkLst>
            <pc:docMk/>
            <pc:sldMk cId="111774163" sldId="259"/>
            <ac:spMk id="22" creationId="{D3FFE593-D88A-4336-A731-4A3A9FF89B67}"/>
          </ac:spMkLst>
        </pc:spChg>
        <pc:spChg chg="add del">
          <ac:chgData name="徳田 美玖" userId="777b9c03dd835275" providerId="LiveId" clId="{85C1A72F-C28A-485E-A31D-B3DFB940EE06}" dt="2023-03-10T07:50:45.378" v="612" actId="26606"/>
          <ac:spMkLst>
            <pc:docMk/>
            <pc:sldMk cId="111774163" sldId="259"/>
            <ac:spMk id="24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0:45.378" v="612" actId="26606"/>
          <ac:spMkLst>
            <pc:docMk/>
            <pc:sldMk cId="111774163" sldId="259"/>
            <ac:spMk id="25" creationId="{8EAB4F64-1508-414D-9A82-451529ED2C97}"/>
          </ac:spMkLst>
        </pc:spChg>
        <pc:spChg chg="add del">
          <ac:chgData name="徳田 美玖" userId="777b9c03dd835275" providerId="LiveId" clId="{85C1A72F-C28A-485E-A31D-B3DFB940EE06}" dt="2023-03-10T07:50:45.378" v="612" actId="26606"/>
          <ac:spMkLst>
            <pc:docMk/>
            <pc:sldMk cId="111774163" sldId="259"/>
            <ac:spMk id="26" creationId="{CDACBF3A-4721-4D07-B643-66F502F51733}"/>
          </ac:spMkLst>
        </pc:spChg>
        <pc:spChg chg="add del">
          <ac:chgData name="徳田 美玖" userId="777b9c03dd835275" providerId="LiveId" clId="{85C1A72F-C28A-485E-A31D-B3DFB940EE06}" dt="2023-03-10T07:50:46.887" v="614" actId="26606"/>
          <ac:spMkLst>
            <pc:docMk/>
            <pc:sldMk cId="111774163" sldId="259"/>
            <ac:spMk id="28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0:46.887" v="614" actId="26606"/>
          <ac:spMkLst>
            <pc:docMk/>
            <pc:sldMk cId="111774163" sldId="259"/>
            <ac:spMk id="29" creationId="{CDACBF3A-4721-4D07-B643-66F502F51733}"/>
          </ac:spMkLst>
        </pc:spChg>
        <pc:spChg chg="add del">
          <ac:chgData name="徳田 美玖" userId="777b9c03dd835275" providerId="LiveId" clId="{85C1A72F-C28A-485E-A31D-B3DFB940EE06}" dt="2023-03-10T07:50:46.887" v="614" actId="26606"/>
          <ac:spMkLst>
            <pc:docMk/>
            <pc:sldMk cId="111774163" sldId="259"/>
            <ac:spMk id="30" creationId="{29384A10-A657-4D34-BCB2-06CF4B3AD1F1}"/>
          </ac:spMkLst>
        </pc:spChg>
        <pc:spChg chg="add del">
          <ac:chgData name="徳田 美玖" userId="777b9c03dd835275" providerId="LiveId" clId="{85C1A72F-C28A-485E-A31D-B3DFB940EE06}" dt="2023-03-10T07:50:49.730" v="616" actId="26606"/>
          <ac:spMkLst>
            <pc:docMk/>
            <pc:sldMk cId="111774163" sldId="259"/>
            <ac:spMk id="32" creationId="{AC5EDEC7-C7E6-479B-9BC7-6FBB0719BE14}"/>
          </ac:spMkLst>
        </pc:spChg>
        <pc:spChg chg="add del">
          <ac:chgData name="徳田 美玖" userId="777b9c03dd835275" providerId="LiveId" clId="{85C1A72F-C28A-485E-A31D-B3DFB940EE06}" dt="2023-03-10T07:50:49.730" v="616" actId="26606"/>
          <ac:spMkLst>
            <pc:docMk/>
            <pc:sldMk cId="111774163" sldId="259"/>
            <ac:spMk id="33" creationId="{14A49286-A6C8-44AD-BFC5-7879CB1F3F58}"/>
          </ac:spMkLst>
        </pc:spChg>
        <pc:spChg chg="add del">
          <ac:chgData name="徳田 美玖" userId="777b9c03dd835275" providerId="LiveId" clId="{85C1A72F-C28A-485E-A31D-B3DFB940EE06}" dt="2023-03-10T07:50:49.730" v="616" actId="26606"/>
          <ac:spMkLst>
            <pc:docMk/>
            <pc:sldMk cId="111774163" sldId="259"/>
            <ac:spMk id="34" creationId="{D3FFE593-D88A-4336-A731-4A3A9FF89B67}"/>
          </ac:spMkLst>
        </pc:spChg>
        <pc:spChg chg="add del">
          <ac:chgData name="徳田 美玖" userId="777b9c03dd835275" providerId="LiveId" clId="{85C1A72F-C28A-485E-A31D-B3DFB940EE06}" dt="2023-03-10T07:50:50.407" v="618" actId="26606"/>
          <ac:spMkLst>
            <pc:docMk/>
            <pc:sldMk cId="111774163" sldId="259"/>
            <ac:spMk id="36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0:50.407" v="618" actId="26606"/>
          <ac:spMkLst>
            <pc:docMk/>
            <pc:sldMk cId="111774163" sldId="259"/>
            <ac:spMk id="37" creationId="{EABD7039-A15D-4D05-BF7D-319958499D36}"/>
          </ac:spMkLst>
        </pc:spChg>
        <pc:spChg chg="add del">
          <ac:chgData name="徳田 美玖" userId="777b9c03dd835275" providerId="LiveId" clId="{85C1A72F-C28A-485E-A31D-B3DFB940EE06}" dt="2023-03-10T07:50:50.407" v="618" actId="26606"/>
          <ac:spMkLst>
            <pc:docMk/>
            <pc:sldMk cId="111774163" sldId="259"/>
            <ac:spMk id="38" creationId="{7825F42C-CA9D-41CA-82FA-41F49B840C46}"/>
          </ac:spMkLst>
        </pc:spChg>
        <pc:spChg chg="add del">
          <ac:chgData name="徳田 美玖" userId="777b9c03dd835275" providerId="LiveId" clId="{85C1A72F-C28A-485E-A31D-B3DFB940EE06}" dt="2023-03-10T07:50:52.352" v="620" actId="26606"/>
          <ac:spMkLst>
            <pc:docMk/>
            <pc:sldMk cId="111774163" sldId="259"/>
            <ac:spMk id="40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0:52.352" v="620" actId="26606"/>
          <ac:spMkLst>
            <pc:docMk/>
            <pc:sldMk cId="111774163" sldId="259"/>
            <ac:spMk id="41" creationId="{7AE1F57D-D057-42B6-892F-53671C75BC36}"/>
          </ac:spMkLst>
        </pc:spChg>
        <pc:spChg chg="add del">
          <ac:chgData name="徳田 美玖" userId="777b9c03dd835275" providerId="LiveId" clId="{85C1A72F-C28A-485E-A31D-B3DFB940EE06}" dt="2023-03-10T07:50:52.352" v="620" actId="26606"/>
          <ac:spMkLst>
            <pc:docMk/>
            <pc:sldMk cId="111774163" sldId="259"/>
            <ac:spMk id="42" creationId="{29384A10-A657-4D34-BCB2-06CF4B3AD1F1}"/>
          </ac:spMkLst>
        </pc:spChg>
        <pc:spChg chg="add del">
          <ac:chgData name="徳田 美玖" userId="777b9c03dd835275" providerId="LiveId" clId="{85C1A72F-C28A-485E-A31D-B3DFB940EE06}" dt="2023-03-10T07:50:55.525" v="622" actId="26606"/>
          <ac:spMkLst>
            <pc:docMk/>
            <pc:sldMk cId="111774163" sldId="259"/>
            <ac:spMk id="44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0:55.525" v="622" actId="26606"/>
          <ac:spMkLst>
            <pc:docMk/>
            <pc:sldMk cId="111774163" sldId="259"/>
            <ac:spMk id="45" creationId="{EABD7039-A15D-4D05-BF7D-319958499D36}"/>
          </ac:spMkLst>
        </pc:spChg>
        <pc:spChg chg="add del">
          <ac:chgData name="徳田 美玖" userId="777b9c03dd835275" providerId="LiveId" clId="{85C1A72F-C28A-485E-A31D-B3DFB940EE06}" dt="2023-03-10T07:50:55.525" v="622" actId="26606"/>
          <ac:spMkLst>
            <pc:docMk/>
            <pc:sldMk cId="111774163" sldId="259"/>
            <ac:spMk id="46" creationId="{7825F42C-CA9D-41CA-82FA-41F49B840C46}"/>
          </ac:spMkLst>
        </pc:spChg>
        <pc:spChg chg="add del">
          <ac:chgData name="徳田 美玖" userId="777b9c03dd835275" providerId="LiveId" clId="{85C1A72F-C28A-485E-A31D-B3DFB940EE06}" dt="2023-03-10T07:50:59.950" v="624" actId="26606"/>
          <ac:spMkLst>
            <pc:docMk/>
            <pc:sldMk cId="111774163" sldId="259"/>
            <ac:spMk id="48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0:59.950" v="624" actId="26606"/>
          <ac:spMkLst>
            <pc:docMk/>
            <pc:sldMk cId="111774163" sldId="259"/>
            <ac:spMk id="49" creationId="{8EAB4F64-1508-414D-9A82-451529ED2C97}"/>
          </ac:spMkLst>
        </pc:spChg>
        <pc:spChg chg="add del">
          <ac:chgData name="徳田 美玖" userId="777b9c03dd835275" providerId="LiveId" clId="{85C1A72F-C28A-485E-A31D-B3DFB940EE06}" dt="2023-03-10T07:50:59.950" v="624" actId="26606"/>
          <ac:spMkLst>
            <pc:docMk/>
            <pc:sldMk cId="111774163" sldId="259"/>
            <ac:spMk id="50" creationId="{CDACBF3A-4721-4D07-B643-66F502F51733}"/>
          </ac:spMkLst>
        </pc:spChg>
        <pc:spChg chg="add del">
          <ac:chgData name="徳田 美玖" userId="777b9c03dd835275" providerId="LiveId" clId="{85C1A72F-C28A-485E-A31D-B3DFB940EE06}" dt="2023-03-10T07:55:15.077" v="732" actId="26606"/>
          <ac:spMkLst>
            <pc:docMk/>
            <pc:sldMk cId="111774163" sldId="259"/>
            <ac:spMk id="52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55:15.077" v="732" actId="26606"/>
          <ac:spMkLst>
            <pc:docMk/>
            <pc:sldMk cId="111774163" sldId="259"/>
            <ac:spMk id="53" creationId="{EABD7039-A15D-4D05-BF7D-319958499D36}"/>
          </ac:spMkLst>
        </pc:spChg>
        <pc:spChg chg="add del">
          <ac:chgData name="徳田 美玖" userId="777b9c03dd835275" providerId="LiveId" clId="{85C1A72F-C28A-485E-A31D-B3DFB940EE06}" dt="2023-03-10T07:55:15.077" v="732" actId="26606"/>
          <ac:spMkLst>
            <pc:docMk/>
            <pc:sldMk cId="111774163" sldId="259"/>
            <ac:spMk id="54" creationId="{7825F42C-CA9D-41CA-82FA-41F49B840C46}"/>
          </ac:spMkLst>
        </pc:spChg>
        <pc:picChg chg="add del mod ord">
          <ac:chgData name="徳田 美玖" userId="777b9c03dd835275" providerId="LiveId" clId="{85C1A72F-C28A-485E-A31D-B3DFB940EE06}" dt="2023-03-10T07:55:15.077" v="732" actId="26606"/>
          <ac:picMkLst>
            <pc:docMk/>
            <pc:sldMk cId="111774163" sldId="259"/>
            <ac:picMk id="5" creationId="{6831BEAE-EDA4-2D58-FB1B-4B84E82E93B2}"/>
          </ac:picMkLst>
        </pc:picChg>
      </pc:sldChg>
      <pc:sldChg chg="modSp mod">
        <pc:chgData name="徳田 美玖" userId="777b9c03dd835275" providerId="LiveId" clId="{85C1A72F-C28A-485E-A31D-B3DFB940EE06}" dt="2023-03-10T06:37:15.897" v="33" actId="20577"/>
        <pc:sldMkLst>
          <pc:docMk/>
          <pc:sldMk cId="1714906159" sldId="260"/>
        </pc:sldMkLst>
        <pc:spChg chg="mod">
          <ac:chgData name="徳田 美玖" userId="777b9c03dd835275" providerId="LiveId" clId="{85C1A72F-C28A-485E-A31D-B3DFB940EE06}" dt="2023-03-10T06:37:15.897" v="33" actId="20577"/>
          <ac:spMkLst>
            <pc:docMk/>
            <pc:sldMk cId="1714906159" sldId="260"/>
            <ac:spMk id="3" creationId="{A9181D44-69EF-B443-F5F7-D561B1636ADE}"/>
          </ac:spMkLst>
        </pc:spChg>
      </pc:sldChg>
      <pc:sldChg chg="addSp delSp modSp mod">
        <pc:chgData name="徳田 美玖" userId="777b9c03dd835275" providerId="LiveId" clId="{85C1A72F-C28A-485E-A31D-B3DFB940EE06}" dt="2023-03-10T06:27:17.426" v="9"/>
        <pc:sldMkLst>
          <pc:docMk/>
          <pc:sldMk cId="471541961" sldId="263"/>
        </pc:sldMkLst>
        <pc:picChg chg="add del mod">
          <ac:chgData name="徳田 美玖" userId="777b9c03dd835275" providerId="LiveId" clId="{85C1A72F-C28A-485E-A31D-B3DFB940EE06}" dt="2023-03-10T06:27:17.426" v="9"/>
          <ac:picMkLst>
            <pc:docMk/>
            <pc:sldMk cId="471541961" sldId="263"/>
            <ac:picMk id="6" creationId="{9E51DFA7-119D-AD60-FC50-277A3815B97E}"/>
          </ac:picMkLst>
        </pc:picChg>
        <pc:picChg chg="add del mod">
          <ac:chgData name="徳田 美玖" userId="777b9c03dd835275" providerId="LiveId" clId="{85C1A72F-C28A-485E-A31D-B3DFB940EE06}" dt="2023-03-10T06:27:11.068" v="6"/>
          <ac:picMkLst>
            <pc:docMk/>
            <pc:sldMk cId="471541961" sldId="263"/>
            <ac:picMk id="7" creationId="{36DB3D3F-3D22-FC11-113C-3F4EFDA60CB4}"/>
          </ac:picMkLst>
        </pc:picChg>
      </pc:sldChg>
      <pc:sldChg chg="addSp delSp modSp mod setBg modAnim">
        <pc:chgData name="徳田 美玖" userId="777b9c03dd835275" providerId="LiveId" clId="{85C1A72F-C28A-485E-A31D-B3DFB940EE06}" dt="2023-03-10T07:55:13.450" v="729" actId="207"/>
        <pc:sldMkLst>
          <pc:docMk/>
          <pc:sldMk cId="697816814" sldId="264"/>
        </pc:sldMkLst>
        <pc:spChg chg="mod">
          <ac:chgData name="徳田 美玖" userId="777b9c03dd835275" providerId="LiveId" clId="{85C1A72F-C28A-485E-A31D-B3DFB940EE06}" dt="2023-03-10T07:34:53.337" v="270" actId="26606"/>
          <ac:spMkLst>
            <pc:docMk/>
            <pc:sldMk cId="697816814" sldId="264"/>
            <ac:spMk id="2" creationId="{5EBA1D62-875C-895E-1D44-EE515D8213DD}"/>
          </ac:spMkLst>
        </pc:spChg>
        <pc:spChg chg="mod ord">
          <ac:chgData name="徳田 美玖" userId="777b9c03dd835275" providerId="LiveId" clId="{85C1A72F-C28A-485E-A31D-B3DFB940EE06}" dt="2023-03-10T07:46:04.594" v="452" actId="5793"/>
          <ac:spMkLst>
            <pc:docMk/>
            <pc:sldMk cId="697816814" sldId="264"/>
            <ac:spMk id="3" creationId="{28883A8A-4247-BE51-CD02-DE3C13603FB1}"/>
          </ac:spMkLst>
        </pc:spChg>
        <pc:spChg chg="add del">
          <ac:chgData name="徳田 美玖" userId="777b9c03dd835275" providerId="LiveId" clId="{85C1A72F-C28A-485E-A31D-B3DFB940EE06}" dt="2023-03-10T07:33:33.234" v="260" actId="26606"/>
          <ac:spMkLst>
            <pc:docMk/>
            <pc:sldMk cId="697816814" sldId="264"/>
            <ac:spMk id="12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33:33.234" v="260" actId="26606"/>
          <ac:spMkLst>
            <pc:docMk/>
            <pc:sldMk cId="697816814" sldId="264"/>
            <ac:spMk id="14" creationId="{2A8A4272-5D5B-42EE-9B3B-B2BAB1F2B9B7}"/>
          </ac:spMkLst>
        </pc:spChg>
        <pc:spChg chg="add del">
          <ac:chgData name="徳田 美玖" userId="777b9c03dd835275" providerId="LiveId" clId="{85C1A72F-C28A-485E-A31D-B3DFB940EE06}" dt="2023-03-10T07:33:33.234" v="260" actId="26606"/>
          <ac:spMkLst>
            <pc:docMk/>
            <pc:sldMk cId="697816814" sldId="264"/>
            <ac:spMk id="16" creationId="{08D0858F-0538-4AEA-933B-9D7DB7DFF325}"/>
          </ac:spMkLst>
        </pc:spChg>
        <pc:spChg chg="add del">
          <ac:chgData name="徳田 美玖" userId="777b9c03dd835275" providerId="LiveId" clId="{85C1A72F-C28A-485E-A31D-B3DFB940EE06}" dt="2023-03-10T07:33:35.114" v="262" actId="26606"/>
          <ac:spMkLst>
            <pc:docMk/>
            <pc:sldMk cId="697816814" sldId="264"/>
            <ac:spMk id="18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33:35.114" v="262" actId="26606"/>
          <ac:spMkLst>
            <pc:docMk/>
            <pc:sldMk cId="697816814" sldId="264"/>
            <ac:spMk id="19" creationId="{B8ABD4F0-F3AF-4397-B777-A0D45BFDAD24}"/>
          </ac:spMkLst>
        </pc:spChg>
        <pc:spChg chg="add del">
          <ac:chgData name="徳田 美玖" userId="777b9c03dd835275" providerId="LiveId" clId="{85C1A72F-C28A-485E-A31D-B3DFB940EE06}" dt="2023-03-10T07:33:37.841" v="264" actId="26606"/>
          <ac:spMkLst>
            <pc:docMk/>
            <pc:sldMk cId="697816814" sldId="264"/>
            <ac:spMk id="21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33:37.841" v="264" actId="26606"/>
          <ac:spMkLst>
            <pc:docMk/>
            <pc:sldMk cId="697816814" sldId="264"/>
            <ac:spMk id="22" creationId="{EABD7039-A15D-4D05-BF7D-319958499D36}"/>
          </ac:spMkLst>
        </pc:spChg>
        <pc:spChg chg="add del">
          <ac:chgData name="徳田 美玖" userId="777b9c03dd835275" providerId="LiveId" clId="{85C1A72F-C28A-485E-A31D-B3DFB940EE06}" dt="2023-03-10T07:33:37.841" v="264" actId="26606"/>
          <ac:spMkLst>
            <pc:docMk/>
            <pc:sldMk cId="697816814" sldId="264"/>
            <ac:spMk id="23" creationId="{7825F42C-CA9D-41CA-82FA-41F49B840C46}"/>
          </ac:spMkLst>
        </pc:spChg>
        <pc:spChg chg="add del">
          <ac:chgData name="徳田 美玖" userId="777b9c03dd835275" providerId="LiveId" clId="{85C1A72F-C28A-485E-A31D-B3DFB940EE06}" dt="2023-03-10T07:34:53.337" v="270" actId="26606"/>
          <ac:spMkLst>
            <pc:docMk/>
            <pc:sldMk cId="697816814" sldId="264"/>
            <ac:spMk id="25" creationId="{A4864A0B-4663-4052-A3D8-E2BB2CFCEAB9}"/>
          </ac:spMkLst>
        </pc:spChg>
        <pc:spChg chg="add del">
          <ac:chgData name="徳田 美玖" userId="777b9c03dd835275" providerId="LiveId" clId="{85C1A72F-C28A-485E-A31D-B3DFB940EE06}" dt="2023-03-10T07:34:53.337" v="270" actId="26606"/>
          <ac:spMkLst>
            <pc:docMk/>
            <pc:sldMk cId="697816814" sldId="264"/>
            <ac:spMk id="26" creationId="{B8ABD4F0-F3AF-4397-B777-A0D45BFDAD24}"/>
          </ac:spMkLst>
        </pc:spChg>
        <pc:spChg chg="add mod">
          <ac:chgData name="徳田 美玖" userId="777b9c03dd835275" providerId="LiveId" clId="{85C1A72F-C28A-485E-A31D-B3DFB940EE06}" dt="2023-03-10T07:45:16.032" v="396" actId="1076"/>
          <ac:spMkLst>
            <pc:docMk/>
            <pc:sldMk cId="697816814" sldId="264"/>
            <ac:spMk id="30" creationId="{F346490D-4E8B-1450-782D-6911AD65BCD4}"/>
          </ac:spMkLst>
        </pc:spChg>
        <pc:spChg chg="add">
          <ac:chgData name="徳田 美玖" userId="777b9c03dd835275" providerId="LiveId" clId="{85C1A72F-C28A-485E-A31D-B3DFB940EE06}" dt="2023-03-10T07:34:53.337" v="270" actId="26606"/>
          <ac:spMkLst>
            <pc:docMk/>
            <pc:sldMk cId="697816814" sldId="264"/>
            <ac:spMk id="31" creationId="{A4864A0B-4663-4052-A3D8-E2BB2CFCEAB9}"/>
          </ac:spMkLst>
        </pc:spChg>
        <pc:spChg chg="add">
          <ac:chgData name="徳田 美玖" userId="777b9c03dd835275" providerId="LiveId" clId="{85C1A72F-C28A-485E-A31D-B3DFB940EE06}" dt="2023-03-10T07:34:53.337" v="270" actId="26606"/>
          <ac:spMkLst>
            <pc:docMk/>
            <pc:sldMk cId="697816814" sldId="264"/>
            <ac:spMk id="33" creationId="{B8ABD4F0-F3AF-4397-B777-A0D45BFDAD24}"/>
          </ac:spMkLst>
        </pc:spChg>
        <pc:spChg chg="add mod">
          <ac:chgData name="徳田 美玖" userId="777b9c03dd835275" providerId="LiveId" clId="{85C1A72F-C28A-485E-A31D-B3DFB940EE06}" dt="2023-03-10T07:45:04.825" v="395" actId="1076"/>
          <ac:spMkLst>
            <pc:docMk/>
            <pc:sldMk cId="697816814" sldId="264"/>
            <ac:spMk id="34" creationId="{9060B6F3-51A8-4840-7303-01D4302F02C7}"/>
          </ac:spMkLst>
        </pc:spChg>
        <pc:spChg chg="add mod">
          <ac:chgData name="徳田 美玖" userId="777b9c03dd835275" providerId="LiveId" clId="{85C1A72F-C28A-485E-A31D-B3DFB940EE06}" dt="2023-03-10T07:55:13.450" v="729" actId="207"/>
          <ac:spMkLst>
            <pc:docMk/>
            <pc:sldMk cId="697816814" sldId="264"/>
            <ac:spMk id="36" creationId="{573460F2-C263-2E69-CD74-F085A1A32DA3}"/>
          </ac:spMkLst>
        </pc:spChg>
        <pc:picChg chg="add del mod ord">
          <ac:chgData name="徳田 美玖" userId="777b9c03dd835275" providerId="LiveId" clId="{85C1A72F-C28A-485E-A31D-B3DFB940EE06}" dt="2023-03-10T07:35:04.233" v="272" actId="21"/>
          <ac:picMkLst>
            <pc:docMk/>
            <pc:sldMk cId="697816814" sldId="264"/>
            <ac:picMk id="5" creationId="{DDBAC123-BD72-1060-C223-51177D692B78}"/>
          </ac:picMkLst>
        </pc:picChg>
        <pc:picChg chg="add del mod">
          <ac:chgData name="徳田 美玖" userId="777b9c03dd835275" providerId="LiveId" clId="{85C1A72F-C28A-485E-A31D-B3DFB940EE06}" dt="2023-03-10T07:33:45.427" v="266" actId="21"/>
          <ac:picMkLst>
            <pc:docMk/>
            <pc:sldMk cId="697816814" sldId="264"/>
            <ac:picMk id="7" creationId="{1A82CAE8-F847-7980-9AB1-3E3320E6DFB2}"/>
          </ac:picMkLst>
        </pc:picChg>
        <pc:picChg chg="add mod">
          <ac:chgData name="徳田 美玖" userId="777b9c03dd835275" providerId="LiveId" clId="{85C1A72F-C28A-485E-A31D-B3DFB940EE06}" dt="2023-03-10T07:40:50.785" v="322" actId="1076"/>
          <ac:picMkLst>
            <pc:docMk/>
            <pc:sldMk cId="697816814" sldId="264"/>
            <ac:picMk id="9" creationId="{01F47663-C683-D867-B6C1-51A8EEB850A1}"/>
          </ac:picMkLst>
        </pc:picChg>
        <pc:picChg chg="add del mod">
          <ac:chgData name="徳田 美玖" userId="777b9c03dd835275" providerId="LiveId" clId="{85C1A72F-C28A-485E-A31D-B3DFB940EE06}" dt="2023-03-10T07:36:32.972" v="281" actId="21"/>
          <ac:picMkLst>
            <pc:docMk/>
            <pc:sldMk cId="697816814" sldId="264"/>
            <ac:picMk id="11" creationId="{920DA24E-4F65-A7D3-B91A-EF570E88A815}"/>
          </ac:picMkLst>
        </pc:picChg>
        <pc:picChg chg="add mod">
          <ac:chgData name="徳田 美玖" userId="777b9c03dd835275" providerId="LiveId" clId="{85C1A72F-C28A-485E-A31D-B3DFB940EE06}" dt="2023-03-10T07:43:03.401" v="384" actId="1076"/>
          <ac:picMkLst>
            <pc:docMk/>
            <pc:sldMk cId="697816814" sldId="264"/>
            <ac:picMk id="15" creationId="{DA94AA5E-DA02-29A1-04ED-FF3C4C2FE578}"/>
          </ac:picMkLst>
        </pc:picChg>
        <pc:picChg chg="add mod">
          <ac:chgData name="徳田 美玖" userId="777b9c03dd835275" providerId="LiveId" clId="{85C1A72F-C28A-485E-A31D-B3DFB940EE06}" dt="2023-03-10T07:43:42.669" v="390" actId="1076"/>
          <ac:picMkLst>
            <pc:docMk/>
            <pc:sldMk cId="697816814" sldId="264"/>
            <ac:picMk id="20" creationId="{A80DCE90-85DA-AF17-EC63-F4EA4E06224E}"/>
          </ac:picMkLst>
        </pc:picChg>
        <pc:picChg chg="add mod">
          <ac:chgData name="徳田 美玖" userId="777b9c03dd835275" providerId="LiveId" clId="{85C1A72F-C28A-485E-A31D-B3DFB940EE06}" dt="2023-03-10T07:43:49.440" v="391" actId="1076"/>
          <ac:picMkLst>
            <pc:docMk/>
            <pc:sldMk cId="697816814" sldId="264"/>
            <ac:picMk id="24" creationId="{6C582EDB-0475-25BA-77E3-A53A55E6DAEC}"/>
          </ac:picMkLst>
        </pc:picChg>
        <pc:picChg chg="add mod">
          <ac:chgData name="徳田 美玖" userId="777b9c03dd835275" providerId="LiveId" clId="{85C1A72F-C28A-485E-A31D-B3DFB940EE06}" dt="2023-03-10T07:43:33.454" v="389" actId="1076"/>
          <ac:picMkLst>
            <pc:docMk/>
            <pc:sldMk cId="697816814" sldId="264"/>
            <ac:picMk id="27" creationId="{8243B7DC-4E71-5295-4208-ABBA3AD80D56}"/>
          </ac:picMkLst>
        </pc:picChg>
        <pc:picChg chg="add mod">
          <ac:chgData name="徳田 美玖" userId="777b9c03dd835275" providerId="LiveId" clId="{85C1A72F-C28A-485E-A31D-B3DFB940EE06}" dt="2023-03-10T07:43:24.332" v="388" actId="688"/>
          <ac:picMkLst>
            <pc:docMk/>
            <pc:sldMk cId="697816814" sldId="264"/>
            <ac:picMk id="28" creationId="{4B9CF9E6-9B5B-0331-6B70-906D24D49AAB}"/>
          </ac:picMkLst>
        </pc:picChg>
      </pc:sldChg>
      <pc:sldChg chg="del">
        <pc:chgData name="徳田 美玖" userId="777b9c03dd835275" providerId="LiveId" clId="{85C1A72F-C28A-485E-A31D-B3DFB940EE06}" dt="2023-03-10T06:33:02.021" v="10" actId="2696"/>
        <pc:sldMkLst>
          <pc:docMk/>
          <pc:sldMk cId="2328076495" sldId="265"/>
        </pc:sldMkLst>
      </pc:sldChg>
      <pc:sldChg chg="addSp modSp new mod setBg">
        <pc:chgData name="徳田 美玖" userId="777b9c03dd835275" providerId="LiveId" clId="{85C1A72F-C28A-485E-A31D-B3DFB940EE06}" dt="2023-03-10T07:26:25.773" v="250" actId="1076"/>
        <pc:sldMkLst>
          <pc:docMk/>
          <pc:sldMk cId="3535916089" sldId="265"/>
        </pc:sldMkLst>
        <pc:spChg chg="mod">
          <ac:chgData name="徳田 美玖" userId="777b9c03dd835275" providerId="LiveId" clId="{85C1A72F-C28A-485E-A31D-B3DFB940EE06}" dt="2023-03-10T07:24:08.889" v="227" actId="20577"/>
          <ac:spMkLst>
            <pc:docMk/>
            <pc:sldMk cId="3535916089" sldId="265"/>
            <ac:spMk id="2" creationId="{9B0F25D0-BB1C-AB2D-132A-D1634F7B339A}"/>
          </ac:spMkLst>
        </pc:spChg>
        <pc:spChg chg="mod">
          <ac:chgData name="徳田 美玖" userId="777b9c03dd835275" providerId="LiveId" clId="{85C1A72F-C28A-485E-A31D-B3DFB940EE06}" dt="2023-03-10T06:59:58.138" v="129" actId="27636"/>
          <ac:spMkLst>
            <pc:docMk/>
            <pc:sldMk cId="3535916089" sldId="265"/>
            <ac:spMk id="3" creationId="{ADE767F6-F69B-F486-44BA-2647BCBABAA3}"/>
          </ac:spMkLst>
        </pc:spChg>
        <pc:spChg chg="add">
          <ac:chgData name="徳田 美玖" userId="777b9c03dd835275" providerId="LiveId" clId="{85C1A72F-C28A-485E-A31D-B3DFB940EE06}" dt="2023-03-10T06:41:06.341" v="36" actId="26606"/>
          <ac:spMkLst>
            <pc:docMk/>
            <pc:sldMk cId="3535916089" sldId="265"/>
            <ac:spMk id="8" creationId="{A4864A0B-4663-4052-A3D8-E2BB2CFCEAB9}"/>
          </ac:spMkLst>
        </pc:spChg>
        <pc:spChg chg="add">
          <ac:chgData name="徳田 美玖" userId="777b9c03dd835275" providerId="LiveId" clId="{85C1A72F-C28A-485E-A31D-B3DFB940EE06}" dt="2023-03-10T06:41:06.341" v="36" actId="26606"/>
          <ac:spMkLst>
            <pc:docMk/>
            <pc:sldMk cId="3535916089" sldId="265"/>
            <ac:spMk id="10" creationId="{CDACBF3A-4721-4D07-B643-66F502F51733}"/>
          </ac:spMkLst>
        </pc:spChg>
        <pc:picChg chg="add mod">
          <ac:chgData name="徳田 美玖" userId="777b9c03dd835275" providerId="LiveId" clId="{85C1A72F-C28A-485E-A31D-B3DFB940EE06}" dt="2023-03-10T07:26:25.773" v="250" actId="1076"/>
          <ac:picMkLst>
            <pc:docMk/>
            <pc:sldMk cId="3535916089" sldId="265"/>
            <ac:picMk id="5" creationId="{15FFC718-24E7-6125-58C9-398507715C74}"/>
          </ac:picMkLst>
        </pc:picChg>
      </pc:sldChg>
      <pc:sldChg chg="addSp modSp new mod setBg">
        <pc:chgData name="徳田 美玖" userId="777b9c03dd835275" providerId="LiveId" clId="{85C1A72F-C28A-485E-A31D-B3DFB940EE06}" dt="2023-03-10T07:25:32.881" v="246" actId="1076"/>
        <pc:sldMkLst>
          <pc:docMk/>
          <pc:sldMk cId="3867575447" sldId="266"/>
        </pc:sldMkLst>
        <pc:spChg chg="mod">
          <ac:chgData name="徳田 美玖" userId="777b9c03dd835275" providerId="LiveId" clId="{85C1A72F-C28A-485E-A31D-B3DFB940EE06}" dt="2023-03-10T07:24:23.330" v="243" actId="20577"/>
          <ac:spMkLst>
            <pc:docMk/>
            <pc:sldMk cId="3867575447" sldId="266"/>
            <ac:spMk id="2" creationId="{3417D5F6-EC00-669F-1BF2-6A1D10D5ED1D}"/>
          </ac:spMkLst>
        </pc:spChg>
        <pc:spChg chg="mod">
          <ac:chgData name="徳田 美玖" userId="777b9c03dd835275" providerId="LiveId" clId="{85C1A72F-C28A-485E-A31D-B3DFB940EE06}" dt="2023-03-10T07:00:49.171" v="139" actId="20577"/>
          <ac:spMkLst>
            <pc:docMk/>
            <pc:sldMk cId="3867575447" sldId="266"/>
            <ac:spMk id="3" creationId="{A4F23257-7D71-BA19-FFB1-DEB90AFCA713}"/>
          </ac:spMkLst>
        </pc:spChg>
        <pc:spChg chg="add">
          <ac:chgData name="徳田 美玖" userId="777b9c03dd835275" providerId="LiveId" clId="{85C1A72F-C28A-485E-A31D-B3DFB940EE06}" dt="2023-03-10T06:41:56.283" v="39" actId="26606"/>
          <ac:spMkLst>
            <pc:docMk/>
            <pc:sldMk cId="3867575447" sldId="266"/>
            <ac:spMk id="8" creationId="{A4864A0B-4663-4052-A3D8-E2BB2CFCEAB9}"/>
          </ac:spMkLst>
        </pc:spChg>
        <pc:spChg chg="add">
          <ac:chgData name="徳田 美玖" userId="777b9c03dd835275" providerId="LiveId" clId="{85C1A72F-C28A-485E-A31D-B3DFB940EE06}" dt="2023-03-10T06:41:56.283" v="39" actId="26606"/>
          <ac:spMkLst>
            <pc:docMk/>
            <pc:sldMk cId="3867575447" sldId="266"/>
            <ac:spMk id="10" creationId="{CDACBF3A-4721-4D07-B643-66F502F51733}"/>
          </ac:spMkLst>
        </pc:spChg>
        <pc:picChg chg="add mod">
          <ac:chgData name="徳田 美玖" userId="777b9c03dd835275" providerId="LiveId" clId="{85C1A72F-C28A-485E-A31D-B3DFB940EE06}" dt="2023-03-10T07:25:32.881" v="246" actId="1076"/>
          <ac:picMkLst>
            <pc:docMk/>
            <pc:sldMk cId="3867575447" sldId="266"/>
            <ac:picMk id="5" creationId="{7ECDBE22-C586-D632-1ED7-159E415A994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A64B76E-B62E-4812-BA7D-825654688684}"/>
              </a:ext>
            </a:extLst>
          </p:cNvPr>
          <p:cNvSpPr/>
          <p:nvPr/>
        </p:nvSpPr>
        <p:spPr>
          <a:xfrm>
            <a:off x="0" y="914400"/>
            <a:ext cx="12192000" cy="50292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EF05D1-197A-4EB5-A82C-7DC2425B571D}"/>
              </a:ext>
            </a:extLst>
          </p:cNvPr>
          <p:cNvSpPr/>
          <p:nvPr/>
        </p:nvSpPr>
        <p:spPr>
          <a:xfrm>
            <a:off x="639413" y="2818150"/>
            <a:ext cx="10913175" cy="257181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CFFE35-CB40-419E-BEDE-1E852C7CCC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6424" y="3154680"/>
            <a:ext cx="9994392" cy="1335024"/>
          </a:xfrm>
        </p:spPr>
        <p:txBody>
          <a:bodyPr anchor="b"/>
          <a:lstStyle>
            <a:lvl1pPr algn="l">
              <a:lnSpc>
                <a:spcPct val="105000"/>
              </a:lnSpc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566B81-8E0E-4B31-9B8A-AD8615CF52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1184" y="4489704"/>
            <a:ext cx="10009632" cy="768096"/>
          </a:xfrm>
        </p:spPr>
        <p:txBody>
          <a:bodyPr lIns="109728" tIns="109728" rIns="109728" bIns="91440" anchor="ctr"/>
          <a:lstStyle>
            <a:lvl1pPr marL="0" indent="0" algn="l">
              <a:buNone/>
              <a:defRPr sz="2400" b="1" cap="all" spc="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2E3122-8086-4B62-A94B-822FD6B44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B18AD-F44F-484C-A3D2-C5EF8D94DE24}" type="datetime1">
              <a:rPr lang="en-US" smtClean="0"/>
              <a:t>3/10/2023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D9890-8F9E-40E4-9E32-1481709B2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C4A2E-05AC-44E3-B11A-086CA9066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6B81F-97CD-4934-852B-F0AECFD05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506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999A3-430D-4D78-9DF7-56578715E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B09F0-EED8-49A3-8DEB-65D7E568F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733971-B6D0-433D-83AE-34616CE6E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0D2D1-B868-4347-B796-3B5A5EB129FF}" type="datetime1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7CA778-7EAA-41F9-B37D-C8E67AE79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2F7F5B-F40C-4ECA-9FD3-760EAA21B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937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D79C4-5B2D-490C-A3A9-EB977CFAD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1709738"/>
            <a:ext cx="10913175" cy="2852737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CD5857-FA4D-4A9B-856D-701234DE6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9413" y="4589463"/>
            <a:ext cx="1091317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7F6E9-7983-40C8-AB5B-67D364A5F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3C2D-6745-47B6-A29E-FE249DBCE96C}" type="datetime1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1F873F-0C78-4B75-A7F3-78AAA3811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F4A66-FCCD-4CC0-955A-6FF62FECD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021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2A81E-979B-46D7-9D93-0797856AE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3245F-4511-4B93-8CB3-0EC22FD629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9413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BB029B-9D0E-4CB2-9A69-10A2F8C12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22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F89C47-F724-4908-A6AD-806E765B2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244C2-3623-4BFB-B9A0-94542302335A}" type="datetime1">
              <a:rPr lang="en-US" smtClean="0"/>
              <a:t>3/10/2023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8700E8-4086-4363-88E6-CA24CE39E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94F54F-F3CE-42F0-ADD3-F174B9BB0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367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4BAB1-26FD-44BF-86E8-57ED04D74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75488"/>
            <a:ext cx="10908792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6FCB96-93C7-4E74-8285-0327A1A26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9412" y="1904474"/>
            <a:ext cx="5120640" cy="838726"/>
          </a:xfrm>
        </p:spPr>
        <p:txBody>
          <a:bodyPr anchor="b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8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ADF5A1-7F2F-4B53-9402-85306B9337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9413" y="2969917"/>
            <a:ext cx="5157787" cy="32197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775651-3077-40D2-B167-CAB37859E1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27565" y="1904474"/>
            <a:ext cx="5120640" cy="83872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lang="en-US" sz="1800" b="1" kern="1200" cap="all" spc="15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6D45EC-3B0F-49DC-91BC-2B4E4DA046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27565" y="2969915"/>
            <a:ext cx="5120639" cy="32197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2B7364-544C-427F-8C26-40E48F77C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03B92-D160-4899-8AEB-23E2AB3EBB07}" type="datetime1">
              <a:rPr lang="en-US" smtClean="0"/>
              <a:t>3/10/2023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D7AF57-EA04-49AA-91E0-7393B8DB0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EDA6F2-A8DC-49B2-B9D6-7A001FF3F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E567CAD-C446-4819-8D43-D93D35E7998F}"/>
              </a:ext>
            </a:extLst>
          </p:cNvPr>
          <p:cNvCxnSpPr>
            <a:cxnSpLocks/>
          </p:cNvCxnSpPr>
          <p:nvPr/>
        </p:nvCxnSpPr>
        <p:spPr>
          <a:xfrm>
            <a:off x="6096000" y="1613647"/>
            <a:ext cx="0" cy="4515986"/>
          </a:xfrm>
          <a:prstGeom prst="line">
            <a:avLst/>
          </a:prstGeom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376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09AB5-A960-4D82-97A6-922633B79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FFEF6C-EDD1-4573-A6D1-D55824570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71B3-2886-4196-8AEE-F25AFF1977D5}" type="datetime1">
              <a:rPr lang="en-US" smtClean="0"/>
              <a:t>3/10/2023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28429F-6359-4950-8C39-80E03A2D2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4B98F5-EE2F-4214-975A-76719DBD2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827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239CD7-DA28-4950-958A-9781728CF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A954-8CB7-411C-B9F4-2C7BBA3637E7}" type="datetime1">
              <a:rPr lang="en-US" smtClean="0"/>
              <a:t>3/10/2023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5345F2-29FF-4A4D-A577-8FED65D04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A6B79A-87C1-4CB8-BC9B-8705CEC4E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028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01454-EF5C-4D4A-95D3-B320D15CA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5488"/>
            <a:ext cx="10908792" cy="685800"/>
          </a:xfrm>
        </p:spPr>
        <p:txBody>
          <a:bodyPr anchor="ctr">
            <a:normAutofit/>
          </a:bodyPr>
          <a:lstStyle>
            <a:lvl1pPr>
              <a:defRPr sz="2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7D4B9-4A42-478A-AEFB-3F5D0629F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1656589"/>
            <a:ext cx="6245352" cy="420446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5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A2F622-E127-4877-8F61-E5FAE62CD8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9414" y="1656588"/>
            <a:ext cx="4132612" cy="4212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03E8C1-6159-4F82-A5F4-35DDE51E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1446A-20B5-4264-B561-E7D9C581BFC4}" type="datetime1">
              <a:rPr lang="en-US" smtClean="0"/>
              <a:t>3/10/2023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EC603F-9904-472E-86B9-D7223CAB1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50828B-5598-4BB2-9FC6-86BDC5ECF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84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0E4FD-3561-45A0-82BC-1E0F73996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5488"/>
            <a:ext cx="10908792" cy="685800"/>
          </a:xfr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019FD7-F525-433A-BC5B-E8251F514F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645666"/>
            <a:ext cx="6365684" cy="4215384"/>
          </a:xfrm>
          <a:solidFill>
            <a:srgbClr val="DDDDDD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CAD49-8534-4DA7-91E6-D2827CBEB2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9414" y="1655064"/>
            <a:ext cx="4132612" cy="421538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1F16CE-96E3-44EC-B9C8-F7FEDA170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C44C-94B9-4BA1-95A5-21C59D41B284}" type="datetime1">
              <a:rPr lang="en-US" smtClean="0"/>
              <a:t>3/10/2023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E4BBD5-FCB5-45FF-A806-445007BA0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43AF2-82EC-4A16-9E91-742792F0A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851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EAAC2-5C8E-4AC4-A655-1BBB12DEF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ADEA25-8853-4480-B177-F6FB3A9133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630C9A-FAAB-4907-9074-ED83F2914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897D3-3687-4972-B93C-3CFDF36BF9D2}" type="datetime1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E74C0-6AA6-4DAA-B696-21A593BFA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C47E9-9A55-415E-8340-5E2B5BD2D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478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5E48E5-4047-441F-8F68-CAA0E5D312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39413" y="365125"/>
            <a:ext cx="7933087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2861A-99E0-4DD2-8956-9C3A8BCA2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AA46-D730-4A32-BF6D-5880ED7B6ED6}" type="datetime1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9F9A7-D5EB-4CB0-ADF9-A2D67864A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334A46-E778-48F1-85FB-88A260599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987D44-2EFA-42B2-8345-F3CB14FC88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827687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489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AE79F0E-E6F3-4029-A461-CBE56588470B}"/>
              </a:ext>
            </a:extLst>
          </p:cNvPr>
          <p:cNvSpPr/>
          <p:nvPr/>
        </p:nvSpPr>
        <p:spPr>
          <a:xfrm>
            <a:off x="0" y="0"/>
            <a:ext cx="12192000" cy="986306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5D58A2-1B1F-4DF4-936E-885ECC73E6F0}"/>
              </a:ext>
            </a:extLst>
          </p:cNvPr>
          <p:cNvSpPr/>
          <p:nvPr/>
        </p:nvSpPr>
        <p:spPr>
          <a:xfrm>
            <a:off x="350520" y="279792"/>
            <a:ext cx="11475720" cy="98630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rtlCol="0" anchor="ctr"/>
          <a:lstStyle/>
          <a:p>
            <a:endParaRPr lang="en-US" sz="240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D9B9AA-BDD3-49A4-84E0-99DC3EF10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76086"/>
            <a:ext cx="10904435" cy="689608"/>
          </a:xfrm>
          <a:prstGeom prst="rect">
            <a:avLst/>
          </a:prstGeom>
        </p:spPr>
        <p:txBody>
          <a:bodyPr lIns="109728" tIns="109728" rIns="109728" bIns="91440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B1D57-5959-4202-BB86-AFBA794FA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9412" y="1639615"/>
            <a:ext cx="10904435" cy="4537348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0E3D2-19DD-4BA8-81DE-A095DB31E1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95738" y="6356350"/>
            <a:ext cx="3033829" cy="365125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r"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262A92C-3DD6-4D28-BA90-423F0C949F16}" type="datetime1">
              <a:rPr lang="en-US" smtClean="0"/>
              <a:t>3/10/2023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62D90-3DF7-4BB4-808C-F89E354103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9413" y="6356350"/>
            <a:ext cx="6291108" cy="365125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76974-1464-4D58-B215-6330057767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07939" y="6356350"/>
            <a:ext cx="844649" cy="365125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r"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E20EFF4B-E35B-4DE6-97A9-05E54E649A1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734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3200" b="1" kern="1200" spc="130" baseline="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500"/>
        </a:spcBef>
        <a:buClr>
          <a:schemeClr val="accent2"/>
        </a:buClr>
        <a:buFontTx/>
        <a:buNone/>
        <a:defRPr sz="2000" b="0" kern="1200" spc="8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Tx/>
        <a:buNone/>
        <a:defRPr sz="1600" kern="1200" spc="80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Tx/>
        <a:buNone/>
        <a:defRPr sz="1600" kern="1200" spc="80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Tx/>
        <a:buNone/>
        <a:defRPr sz="1600" kern="1200" spc="80" baseline="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Tx/>
        <a:buNone/>
        <a:defRPr sz="1600" kern="1200" spc="8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7.jp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hyperlink" Target="file:///C:\Users\daisy\OneDrive\&#12487;&#12473;&#12463;&#12488;&#12483;&#12503;\watch.ht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2.svg"/><Relationship Id="rId11" Type="http://schemas.openxmlformats.org/officeDocument/2006/relationships/image" Target="../media/image3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jp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6">
            <a:extLst>
              <a:ext uri="{FF2B5EF4-FFF2-40B4-BE49-F238E27FC236}">
                <a16:creationId xmlns:a16="http://schemas.microsoft.com/office/drawing/2014/main" id="{BB356621-A619-4DD0-B148-502B35E6E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18">
            <a:extLst>
              <a:ext uri="{FF2B5EF4-FFF2-40B4-BE49-F238E27FC236}">
                <a16:creationId xmlns:a16="http://schemas.microsoft.com/office/drawing/2014/main" id="{4AAE1FE2-81CE-46B6-B736-DA6BEBF97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14400"/>
            <a:ext cx="6094477" cy="50292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図 4" descr="ステージでマイクを持っている女性&#10;&#10;中程度の精度で自動的に生成された説明">
            <a:extLst>
              <a:ext uri="{FF2B5EF4-FFF2-40B4-BE49-F238E27FC236}">
                <a16:creationId xmlns:a16="http://schemas.microsoft.com/office/drawing/2014/main" id="{E9D6BF66-55EF-E5D9-8303-FF2C34660F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4936"/>
          <a:stretch/>
        </p:blipFill>
        <p:spPr>
          <a:xfrm>
            <a:off x="6096000" y="1450"/>
            <a:ext cx="6096000" cy="6855100"/>
          </a:xfrm>
          <a:prstGeom prst="rect">
            <a:avLst/>
          </a:prstGeom>
        </p:spPr>
      </p:pic>
      <p:sp>
        <p:nvSpPr>
          <p:cNvPr id="25" name="Rectangle 20">
            <a:extLst>
              <a:ext uri="{FF2B5EF4-FFF2-40B4-BE49-F238E27FC236}">
                <a16:creationId xmlns:a16="http://schemas.microsoft.com/office/drawing/2014/main" id="{760F3168-91D5-4F97-8256-506351938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3425" y="2818150"/>
            <a:ext cx="6769707" cy="25718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F8B4116-120E-8F0A-FAD5-062DFFEFA7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5360" y="2971800"/>
            <a:ext cx="6320378" cy="1871330"/>
          </a:xfrm>
        </p:spPr>
        <p:txBody>
          <a:bodyPr anchor="b">
            <a:normAutofit/>
          </a:bodyPr>
          <a:lstStyle/>
          <a:p>
            <a:pPr>
              <a:lnSpc>
                <a:spcPct val="95000"/>
              </a:lnSpc>
            </a:pPr>
            <a:r>
              <a:rPr kumimoji="1" lang="en-US" altLang="ja-JP" sz="5500" dirty="0">
                <a:solidFill>
                  <a:schemeClr val="bg1"/>
                </a:solidFill>
                <a:latin typeface="Arial Black" panose="020B0A04020102020204" pitchFamily="34" charset="0"/>
              </a:rPr>
              <a:t>WHO is </a:t>
            </a:r>
            <a:br>
              <a:rPr kumimoji="1" lang="en-US" altLang="ja-JP" sz="55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kumimoji="1" lang="en-US" altLang="ja-JP" sz="5500" dirty="0">
                <a:solidFill>
                  <a:schemeClr val="bg1"/>
                </a:solidFill>
                <a:latin typeface="Arial Black" panose="020B0A04020102020204" pitchFamily="34" charset="0"/>
              </a:rPr>
              <a:t>Dua Lipa ??</a:t>
            </a:r>
            <a:endParaRPr kumimoji="1" lang="ja-JP" altLang="en-US" sz="55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0746973-BB1F-2639-BE2B-4B4894006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3836" y="4657063"/>
            <a:ext cx="6250985" cy="648583"/>
          </a:xfrm>
        </p:spPr>
        <p:txBody>
          <a:bodyPr>
            <a:normAutofit/>
          </a:bodyPr>
          <a:lstStyle/>
          <a:p>
            <a:endParaRPr kumimoji="1" lang="ja-JP" altLang="en-US" sz="2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993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4864A0B-4663-4052-A3D8-E2BB2CFCE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AB4F64-1508-414D-9A82-451529ED2C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224" cy="68580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図 4" descr="女性の顔&#10;&#10;自動的に生成された説明">
            <a:extLst>
              <a:ext uri="{FF2B5EF4-FFF2-40B4-BE49-F238E27FC236}">
                <a16:creationId xmlns:a16="http://schemas.microsoft.com/office/drawing/2014/main" id="{4CD7ED23-5090-9E8D-0EB1-48D1576214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93" r="2" b="14845"/>
          <a:stretch/>
        </p:blipFill>
        <p:spPr>
          <a:xfrm>
            <a:off x="639413" y="643467"/>
            <a:ext cx="5456584" cy="564303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92D819E-FCDB-4777-B247-A79C2E96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9063" y="279792"/>
            <a:ext cx="7777823" cy="98630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rtlCol="0" anchor="ctr"/>
          <a:lstStyle/>
          <a:p>
            <a:endParaRPr lang="en-US" sz="240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397C3F1-CBD5-CC38-2DD0-5DC0CEAD9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9226" y="475488"/>
            <a:ext cx="7209307" cy="685800"/>
          </a:xfrm>
        </p:spPr>
        <p:txBody>
          <a:bodyPr>
            <a:normAutofit/>
          </a:bodyPr>
          <a:lstStyle/>
          <a:p>
            <a:r>
              <a:rPr kumimoji="1" lang="en-US" altLang="ja-JP" sz="3000"/>
              <a:t>INFORMATION ABOUT DUA LIPA</a:t>
            </a:r>
            <a:endParaRPr kumimoji="1" lang="ja-JP" altLang="en-US" sz="30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5CBA89-B44B-8D38-27D4-8A6D0FEC6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6806" y="1636776"/>
            <a:ext cx="5031728" cy="443722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dirty="0"/>
              <a:t>Birth: 1995.8.22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dirty="0"/>
              <a:t>From: London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dirty="0"/>
              <a:t>Siblings: younger sister&amp; younger brother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dirty="0"/>
              <a:t>Parents: </a:t>
            </a:r>
            <a:r>
              <a:rPr kumimoji="1" lang="en-US" altLang="ja-JP" dirty="0" err="1"/>
              <a:t>Refgee</a:t>
            </a:r>
            <a:r>
              <a:rPr kumimoji="1" lang="en-US" altLang="ja-JP" dirty="0"/>
              <a:t> (Albanians)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dirty="0"/>
              <a:t>“DUA” means LOVE in Albania</a:t>
            </a:r>
            <a:endParaRPr kumimoji="1" lang="ja-JP" altLang="en-US" dirty="0"/>
          </a:p>
        </p:txBody>
      </p:sp>
      <p:pic>
        <p:nvPicPr>
          <p:cNvPr id="4" name="on no2">
            <a:hlinkClick r:id="" action="ppaction://media"/>
            <a:extLst>
              <a:ext uri="{FF2B5EF4-FFF2-40B4-BE49-F238E27FC236}">
                <a16:creationId xmlns:a16="http://schemas.microsoft.com/office/drawing/2014/main" id="{ABB92FAF-F620-A9E8-49C0-E4B31D3A9E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72324" y="564652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12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10431F-B666-2CB2-DB87-D53C91AC6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DUA LIPA’s CAREER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B56AA64-83BE-6D60-E75C-11A807A15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dirty="0"/>
              <a:t>14 years old(2009): Christina Maria Aguilera’ s cover on </a:t>
            </a:r>
            <a:r>
              <a:rPr kumimoji="1" lang="en-US" altLang="ja-JP" dirty="0" err="1"/>
              <a:t>youtube</a:t>
            </a:r>
            <a:endParaRPr kumimoji="1" lang="en-US" altLang="ja-JP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dirty="0"/>
              <a:t>20 years old(2015): contract with Warner Records !!</a:t>
            </a:r>
          </a:p>
          <a:p>
            <a:r>
              <a:rPr kumimoji="1" lang="en-US" altLang="ja-JP" dirty="0"/>
              <a:t>                (2015.8):released the debut album “New Love”.</a:t>
            </a:r>
          </a:p>
          <a:p>
            <a:r>
              <a:rPr kumimoji="1" lang="en-US" altLang="ja-JP" dirty="0"/>
              <a:t>              (2015.10):released the second album “Be the One”.</a:t>
            </a:r>
          </a:p>
          <a:p>
            <a:r>
              <a:rPr kumimoji="1" lang="en-US" altLang="ja-JP" dirty="0"/>
              <a:t>                           It won the first place in Belgium  and Poland</a:t>
            </a:r>
          </a:p>
          <a:p>
            <a:r>
              <a:rPr kumimoji="1" lang="en-US" altLang="ja-JP" dirty="0"/>
              <a:t>                                                         the 6</a:t>
            </a:r>
            <a:r>
              <a:rPr kumimoji="1" lang="en-US" altLang="ja-JP" baseline="30000" dirty="0"/>
              <a:t>th</a:t>
            </a:r>
            <a:r>
              <a:rPr kumimoji="1" lang="en-US" altLang="ja-JP" dirty="0"/>
              <a:t> place in Australia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dirty="0"/>
              <a:t>21 years old(2016): nominated Sound of 2016 by BCC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ja-JP" altLang="en-US" dirty="0"/>
          </a:p>
        </p:txBody>
      </p:sp>
      <p:pic>
        <p:nvPicPr>
          <p:cNvPr id="58" name="図 57" descr="花を持った女性&#10;&#10;中程度の精度で自動的に生成された説明">
            <a:extLst>
              <a:ext uri="{FF2B5EF4-FFF2-40B4-BE49-F238E27FC236}">
                <a16:creationId xmlns:a16="http://schemas.microsoft.com/office/drawing/2014/main" id="{148A72D7-E834-7ECC-3312-6C1020EA28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194" y="2425951"/>
            <a:ext cx="2743200" cy="2743200"/>
          </a:xfrm>
          <a:prstGeom prst="rect">
            <a:avLst/>
          </a:prstGeom>
        </p:spPr>
      </p:pic>
      <p:pic>
        <p:nvPicPr>
          <p:cNvPr id="10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2729FE1C-1526-B15C-7D4E-92B1DAB64A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13594" y="57705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91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33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9">
            <a:extLst>
              <a:ext uri="{FF2B5EF4-FFF2-40B4-BE49-F238E27FC236}">
                <a16:creationId xmlns:a16="http://schemas.microsoft.com/office/drawing/2014/main" id="{A4864A0B-4663-4052-A3D8-E2BB2CFCE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3" name="Rectangle 11">
            <a:extLst>
              <a:ext uri="{FF2B5EF4-FFF2-40B4-BE49-F238E27FC236}">
                <a16:creationId xmlns:a16="http://schemas.microsoft.com/office/drawing/2014/main" id="{EABD7039-A15D-4D05-BF7D-319958499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図 4" descr="花を持った女性&#10;&#10;中程度の精度で自動的に生成された説明">
            <a:extLst>
              <a:ext uri="{FF2B5EF4-FFF2-40B4-BE49-F238E27FC236}">
                <a16:creationId xmlns:a16="http://schemas.microsoft.com/office/drawing/2014/main" id="{6831BEAE-EDA4-2D58-FB1B-4B84E82E93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12" y="1347148"/>
            <a:ext cx="4163703" cy="4163703"/>
          </a:xfrm>
          <a:prstGeom prst="rect">
            <a:avLst/>
          </a:prstGeom>
        </p:spPr>
      </p:pic>
      <p:sp useBgFill="1">
        <p:nvSpPr>
          <p:cNvPr id="54" name="Rectangle 13">
            <a:extLst>
              <a:ext uri="{FF2B5EF4-FFF2-40B4-BE49-F238E27FC236}">
                <a16:creationId xmlns:a16="http://schemas.microsoft.com/office/drawing/2014/main" id="{7825F42C-CA9D-41CA-82FA-41F49B840C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1003" y="640080"/>
            <a:ext cx="6111585" cy="55778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1B646ED-78BD-EFA4-B373-7704D0BD0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977" y="1139588"/>
            <a:ext cx="4977181" cy="757451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DUA LIP’s CAREER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543F4FD-8D92-DDBE-7C2A-1E135C58F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8891" y="1985407"/>
            <a:ext cx="4996268" cy="388313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kumimoji="1" lang="en-US" altLang="ja-JP" sz="1100" dirty="0"/>
              <a:t>22 years old (2017): released first album “DUA LIPA”</a:t>
            </a:r>
          </a:p>
          <a:p>
            <a:pPr>
              <a:lnSpc>
                <a:spcPct val="100000"/>
              </a:lnSpc>
            </a:pPr>
            <a:r>
              <a:rPr kumimoji="1" lang="en-US" altLang="ja-JP" sz="1100" dirty="0"/>
              <a:t>                                  released new single “New Rules”</a:t>
            </a:r>
          </a:p>
          <a:p>
            <a:pPr>
              <a:lnSpc>
                <a:spcPct val="100000"/>
              </a:lnSpc>
            </a:pPr>
            <a:r>
              <a:rPr kumimoji="1" lang="en-US" altLang="ja-JP" sz="1100" dirty="0"/>
              <a:t>                                 “New Rules” won the first place in UK</a:t>
            </a:r>
          </a:p>
          <a:p>
            <a:pPr>
              <a:lnSpc>
                <a:spcPct val="100000"/>
              </a:lnSpc>
            </a:pPr>
            <a:r>
              <a:rPr kumimoji="1" lang="ja-JP" altLang="en-US" sz="1100" dirty="0"/>
              <a:t>                                </a:t>
            </a:r>
            <a:r>
              <a:rPr kumimoji="1" lang="en-US" altLang="ja-JP" sz="1100" dirty="0"/>
              <a:t>“New Rules”</a:t>
            </a:r>
            <a:r>
              <a:rPr kumimoji="1" lang="ja-JP" altLang="en-US" sz="1100" dirty="0"/>
              <a:t> </a:t>
            </a:r>
            <a:r>
              <a:rPr kumimoji="1" lang="en-US" altLang="ja-JP" sz="1100" dirty="0"/>
              <a:t>went viral all over the world!!!!!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kumimoji="1" lang="en-US" altLang="ja-JP" sz="11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kumimoji="1" lang="en-US" altLang="ja-JP" sz="1100" dirty="0"/>
              <a:t>23 years old (2018.4): came to Japan and to be solo performance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kumimoji="1" lang="en-US" altLang="ja-JP" sz="1100" dirty="0"/>
              <a:t>24 years old (2019.11): released “Don’t Start Now” </a:t>
            </a:r>
          </a:p>
          <a:p>
            <a:pPr>
              <a:lnSpc>
                <a:spcPct val="100000"/>
              </a:lnSpc>
            </a:pPr>
            <a:r>
              <a:rPr kumimoji="1" lang="en-US" altLang="ja-JP" sz="1100" dirty="0"/>
              <a:t>                                     won the first place Billboard Hot 100!!!!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kumimoji="1" lang="ja-JP" altLang="en-US" sz="1100" dirty="0"/>
          </a:p>
        </p:txBody>
      </p:sp>
      <p:pic>
        <p:nvPicPr>
          <p:cNvPr id="6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68F7A2A-57F7-0887-057D-D8E177668D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25760" y="571841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7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3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4864A0B-4663-4052-A3D8-E2BB2CFCE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E1F57D-D057-42B6-892F-53671C75BC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986306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図 7" descr="女性の顔&#10;&#10;自動的に生成された説明">
            <a:extLst>
              <a:ext uri="{FF2B5EF4-FFF2-40B4-BE49-F238E27FC236}">
                <a16:creationId xmlns:a16="http://schemas.microsoft.com/office/drawing/2014/main" id="{0558D305-E5C4-F102-BDB6-F47D15F16B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2034"/>
          <a:stretch/>
        </p:blipFill>
        <p:spPr>
          <a:xfrm>
            <a:off x="7531608" y="10"/>
            <a:ext cx="4655144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9384A10-A657-4D34-BCB2-06CF4B3AD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0520" y="279792"/>
            <a:ext cx="7777823" cy="98630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rtlCol="0" anchor="ctr"/>
          <a:lstStyle/>
          <a:p>
            <a:endParaRPr lang="en-US" sz="240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6F2B253-BC86-39CA-17C9-4F2737BA3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76086"/>
            <a:ext cx="7275227" cy="689608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DUA LIPA’s CAREER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9181D44-69EF-B443-F5F7-D561B1636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412" y="1639615"/>
            <a:ext cx="6116229" cy="453734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dirty="0"/>
              <a:t>25 years old (2020.11): be the global ambassador of “PUMA”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dirty="0"/>
              <a:t>26 years old (2021.3): won the first place the Grammy pop vocal album award</a:t>
            </a:r>
          </a:p>
          <a:p>
            <a:r>
              <a:rPr kumimoji="1" lang="ja-JP" altLang="en-US" dirty="0"/>
              <a:t>　　　　</a:t>
            </a:r>
          </a:p>
        </p:txBody>
      </p:sp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94A0F14D-6347-AF8F-21E0-8E4064E432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90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8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990F6A-139C-BA15-8E06-6707FFB68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DUA LIPA’s FAVORITE THING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977B0FC-2804-CC75-B0D5-F7A2C1ACCA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What is Dua Lipa’s favorite thing ?????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en-US" altLang="ja-JP" dirty="0"/>
              <a:t>Disney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en-US" altLang="ja-JP" dirty="0"/>
              <a:t>Studio Ghibli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en-US" altLang="ja-JP" dirty="0"/>
              <a:t>Peanuts (SNOOPY)</a:t>
            </a:r>
          </a:p>
          <a:p>
            <a:endParaRPr kumimoji="1" lang="en-US" altLang="ja-JP" dirty="0"/>
          </a:p>
        </p:txBody>
      </p:sp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45008E76-51D9-1723-89CC-50C57E0ECA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14995" y="57705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07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4864A0B-4663-4052-A3D8-E2BB2CFCE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AB4F64-1508-414D-9A82-451529ED2C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8411" cy="68580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F0B65A1-C957-44F7-E1DC-FA56987869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29948" y1="40559" x2="29167" y2="49711"/>
                        <a14:backgroundMark x1="15781" y1="61561" x2="28021" y2="67341"/>
                        <a14:backgroundMark x1="28021" y1="67341" x2="28125" y2="66474"/>
                        <a14:backgroundMark x1="34219" y1="63006" x2="34219" y2="63006"/>
                        <a14:backgroundMark x1="69896" y1="66956" x2="69896" y2="66956"/>
                        <a14:backgroundMark x1="66146" y1="65896" x2="67396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81" r="15773" b="-3"/>
          <a:stretch/>
        </p:blipFill>
        <p:spPr>
          <a:xfrm>
            <a:off x="-65476" y="818388"/>
            <a:ext cx="4032956" cy="277977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92D819E-FCDB-4777-B247-A79C2E96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67337" y="279792"/>
            <a:ext cx="8259549" cy="98630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rtlCol="0" anchor="ctr"/>
          <a:lstStyle/>
          <a:p>
            <a:endParaRPr lang="en-US" sz="240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AF27F43-1C1E-CBB4-88E4-A7EC20E8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7480" y="475488"/>
            <a:ext cx="7581053" cy="685800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DUA LIPA’s FAVORITE THING</a:t>
            </a:r>
            <a:endParaRPr kumimoji="1" lang="ja-JP" altLang="en-US" dirty="0"/>
          </a:p>
        </p:txBody>
      </p:sp>
      <p:pic>
        <p:nvPicPr>
          <p:cNvPr id="9" name="図 8" descr="背景パターン&#10;&#10;自動的に生成された説明">
            <a:extLst>
              <a:ext uri="{FF2B5EF4-FFF2-40B4-BE49-F238E27FC236}">
                <a16:creationId xmlns:a16="http://schemas.microsoft.com/office/drawing/2014/main" id="{61D3444B-F89F-70B2-14D7-9E62951C855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3106" b="-3"/>
          <a:stretch/>
        </p:blipFill>
        <p:spPr>
          <a:xfrm>
            <a:off x="129136" y="4007620"/>
            <a:ext cx="3800137" cy="2619302"/>
          </a:xfrm>
          <a:prstGeom prst="rect">
            <a:avLst/>
          </a:pr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1D7F3C-A6B2-F7FA-28EB-0F457C8A1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0584" y="1636776"/>
            <a:ext cx="6317950" cy="4437227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The Answer is………………</a:t>
            </a:r>
          </a:p>
          <a:p>
            <a:endParaRPr kumimoji="1" lang="en-US" altLang="ja-JP" dirty="0"/>
          </a:p>
          <a:p>
            <a:endParaRPr kumimoji="1" lang="en-US" altLang="ja-JP" dirty="0"/>
          </a:p>
          <a:p>
            <a:pPr algn="ctr"/>
            <a:r>
              <a:rPr kumimoji="1" lang="en-US" altLang="ja-JP" sz="3600" b="1" dirty="0"/>
              <a:t> Studio Ghibli</a:t>
            </a:r>
            <a:endParaRPr kumimoji="1" lang="ja-JP" altLang="en-US" sz="3600" b="1" dirty="0"/>
          </a:p>
        </p:txBody>
      </p:sp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5E4BB530-106C-462B-9B30-98FBB8DB75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92331" y="605960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58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5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32CCE2-59AE-4A46-DCAA-6D70511B3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Don’t Start Now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315E712-17BC-0E8C-C23A-DF7E346C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Lyrics summary...</a:t>
            </a:r>
          </a:p>
          <a:p>
            <a:r>
              <a:rPr kumimoji="1" lang="en-US" altLang="ja-JP" sz="3200" b="1" dirty="0"/>
              <a:t>A woman heartbreak but she reborn.  She became a strong woman.</a:t>
            </a:r>
          </a:p>
          <a:p>
            <a:endParaRPr kumimoji="1" lang="en-US" altLang="ja-JP" sz="3200" b="1" dirty="0"/>
          </a:p>
          <a:p>
            <a:r>
              <a:rPr kumimoji="1" lang="en-US" altLang="ja-JP" sz="3200" b="1" dirty="0">
                <a:hlinkClick r:id="rId4" action="ppaction://hlinkfile"/>
              </a:rPr>
              <a:t>https://www.youtube.com/watch?v=oygrmJFKYZY</a:t>
            </a:r>
            <a:endParaRPr kumimoji="1" lang="en-US" altLang="ja-JP" sz="3200" b="1" dirty="0"/>
          </a:p>
          <a:p>
            <a:endParaRPr kumimoji="1" lang="ja-JP" altLang="en-US" dirty="0"/>
          </a:p>
        </p:txBody>
      </p:sp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EC07AFF-6E14-D562-31BE-E9F60D7264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09549" y="59737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541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4864A0B-4663-4052-A3D8-E2BB2CFCE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DACBF3A-4721-4D07-B643-66F502F51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222" y="0"/>
            <a:ext cx="465734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rtlCol="0" anchor="ctr"/>
          <a:lstStyle/>
          <a:p>
            <a:endParaRPr lang="en-US" sz="240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B0F25D0-BB1C-AB2D-132A-D1634F7B3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768849"/>
            <a:ext cx="3043509" cy="5167902"/>
          </a:xfrm>
        </p:spPr>
        <p:txBody>
          <a:bodyPr>
            <a:normAutofit/>
          </a:bodyPr>
          <a:lstStyle/>
          <a:p>
            <a:pPr algn="r"/>
            <a:r>
              <a:rPr kumimoji="1" lang="en-US" altLang="ja-JP" dirty="0"/>
              <a:t>Don’t Start Now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E767F6-F69B-F486-44BA-2647BCBAB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7743" y="768849"/>
            <a:ext cx="5293937" cy="5320302"/>
          </a:xfrm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kumimoji="1" lang="en-US" altLang="ja-JP" sz="1400" dirty="0"/>
              <a:t>If you don't </a:t>
            </a:r>
            <a:r>
              <a:rPr kumimoji="1" lang="en-US" altLang="ja-JP" sz="1400" dirty="0" err="1"/>
              <a:t>wanna</a:t>
            </a:r>
            <a:r>
              <a:rPr kumimoji="1" lang="en-US" altLang="ja-JP" sz="1400" dirty="0"/>
              <a:t> see me</a:t>
            </a:r>
          </a:p>
          <a:p>
            <a:pPr>
              <a:lnSpc>
                <a:spcPct val="100000"/>
              </a:lnSpc>
            </a:pPr>
            <a:r>
              <a:rPr kumimoji="1" lang="en-US" altLang="ja-JP" sz="1400" dirty="0"/>
              <a:t>Did a full 180, crazy</a:t>
            </a:r>
          </a:p>
          <a:p>
            <a:pPr>
              <a:lnSpc>
                <a:spcPct val="100000"/>
              </a:lnSpc>
            </a:pPr>
            <a:r>
              <a:rPr kumimoji="1" lang="en-US" altLang="ja-JP" sz="1400" dirty="0"/>
              <a:t>Thinking 'bout the way I was</a:t>
            </a:r>
          </a:p>
          <a:p>
            <a:pPr>
              <a:lnSpc>
                <a:spcPct val="100000"/>
              </a:lnSpc>
            </a:pPr>
            <a:r>
              <a:rPr kumimoji="1" lang="en-US" altLang="ja-JP" sz="1400" dirty="0"/>
              <a:t>Did the </a:t>
            </a:r>
            <a:r>
              <a:rPr kumimoji="1" lang="ja-JP" altLang="en-US" sz="1400" dirty="0"/>
              <a:t>「　　</a:t>
            </a:r>
            <a:r>
              <a:rPr kumimoji="1" lang="en-US" altLang="ja-JP" sz="1400" dirty="0"/>
              <a:t>1</a:t>
            </a:r>
            <a:r>
              <a:rPr kumimoji="1" lang="ja-JP" altLang="en-US" sz="1400" dirty="0"/>
              <a:t>　　」 </a:t>
            </a:r>
            <a:r>
              <a:rPr kumimoji="1" lang="en-US" altLang="ja-JP" sz="1400" dirty="0"/>
              <a:t>change me? Maybe</a:t>
            </a:r>
          </a:p>
          <a:p>
            <a:pPr>
              <a:lnSpc>
                <a:spcPct val="100000"/>
              </a:lnSpc>
            </a:pPr>
            <a:r>
              <a:rPr kumimoji="1" lang="en-US" altLang="ja-JP" sz="1400" dirty="0"/>
              <a:t>But look at where I ended up</a:t>
            </a:r>
          </a:p>
          <a:p>
            <a:pPr>
              <a:lnSpc>
                <a:spcPct val="100000"/>
              </a:lnSpc>
            </a:pPr>
            <a:r>
              <a:rPr kumimoji="1" lang="en-US" altLang="ja-JP" sz="1400" dirty="0"/>
              <a:t>I'm all good already</a:t>
            </a:r>
          </a:p>
          <a:p>
            <a:pPr>
              <a:lnSpc>
                <a:spcPct val="100000"/>
              </a:lnSpc>
            </a:pPr>
            <a:r>
              <a:rPr kumimoji="1" lang="en-US" altLang="ja-JP" sz="1400" dirty="0"/>
              <a:t>So </a:t>
            </a:r>
            <a:r>
              <a:rPr kumimoji="1" lang="ja-JP" altLang="en-US" sz="1400" dirty="0"/>
              <a:t>「　　</a:t>
            </a:r>
            <a:r>
              <a:rPr kumimoji="1" lang="en-US" altLang="ja-JP" sz="1400" dirty="0"/>
              <a:t>2</a:t>
            </a:r>
            <a:r>
              <a:rPr kumimoji="1" lang="ja-JP" altLang="en-US" sz="1400" dirty="0"/>
              <a:t>　　」 </a:t>
            </a:r>
            <a:r>
              <a:rPr kumimoji="1" lang="en-US" altLang="ja-JP" sz="1400" dirty="0"/>
              <a:t>on, it's scary</a:t>
            </a:r>
          </a:p>
          <a:p>
            <a:pPr>
              <a:lnSpc>
                <a:spcPct val="100000"/>
              </a:lnSpc>
            </a:pPr>
            <a:r>
              <a:rPr kumimoji="1" lang="en-US" altLang="ja-JP" sz="1400" dirty="0"/>
              <a:t>I'm not where you left me at all, so</a:t>
            </a:r>
          </a:p>
          <a:p>
            <a:pPr>
              <a:lnSpc>
                <a:spcPct val="100000"/>
              </a:lnSpc>
            </a:pPr>
            <a:r>
              <a:rPr kumimoji="1" lang="en-US" altLang="ja-JP" sz="1400" dirty="0"/>
              <a:t>If you don't </a:t>
            </a:r>
            <a:r>
              <a:rPr kumimoji="1" lang="en-US" altLang="ja-JP" sz="1400" dirty="0" err="1"/>
              <a:t>wanna</a:t>
            </a:r>
            <a:r>
              <a:rPr kumimoji="1" lang="en-US" altLang="ja-JP" sz="1400" dirty="0"/>
              <a:t> see me dancing with somebody</a:t>
            </a:r>
          </a:p>
          <a:p>
            <a:pPr>
              <a:lnSpc>
                <a:spcPct val="100000"/>
              </a:lnSpc>
            </a:pPr>
            <a:r>
              <a:rPr kumimoji="1" lang="en-US" altLang="ja-JP" sz="1400" dirty="0"/>
              <a:t>If you </a:t>
            </a:r>
            <a:r>
              <a:rPr kumimoji="1" lang="en-US" altLang="ja-JP" sz="1400" dirty="0" err="1"/>
              <a:t>wanna</a:t>
            </a:r>
            <a:r>
              <a:rPr kumimoji="1" lang="en-US" altLang="ja-JP" sz="1400" dirty="0"/>
              <a:t> believe that anything could stop me</a:t>
            </a:r>
          </a:p>
          <a:p>
            <a:pPr>
              <a:lnSpc>
                <a:spcPct val="100000"/>
              </a:lnSpc>
            </a:pPr>
            <a:r>
              <a:rPr kumimoji="1" lang="en-US" altLang="ja-JP" sz="1400" dirty="0"/>
              <a:t>Don’t </a:t>
            </a:r>
            <a:r>
              <a:rPr kumimoji="1" lang="ja-JP" altLang="en-US" sz="1400" dirty="0"/>
              <a:t>「　　３　　」</a:t>
            </a:r>
            <a:endParaRPr kumimoji="1" lang="en-US" altLang="ja-JP" sz="1400" dirty="0"/>
          </a:p>
          <a:p>
            <a:pPr>
              <a:lnSpc>
                <a:spcPct val="100000"/>
              </a:lnSpc>
            </a:pPr>
            <a:r>
              <a:rPr kumimoji="1" lang="en-US" altLang="ja-JP" sz="1400" dirty="0"/>
              <a:t>Don‘t </a:t>
            </a:r>
            <a:r>
              <a:rPr kumimoji="1" lang="ja-JP" altLang="en-US" sz="1400" dirty="0"/>
              <a:t>「　　４　　」</a:t>
            </a:r>
            <a:endParaRPr kumimoji="1" lang="en-US" altLang="ja-JP" sz="1400" dirty="0"/>
          </a:p>
          <a:p>
            <a:pPr>
              <a:lnSpc>
                <a:spcPct val="100000"/>
              </a:lnSpc>
            </a:pPr>
            <a:r>
              <a:rPr kumimoji="1" lang="en-US" altLang="ja-JP" sz="1400" dirty="0"/>
              <a:t>Don't start caring about me now</a:t>
            </a:r>
          </a:p>
          <a:p>
            <a:pPr>
              <a:lnSpc>
                <a:spcPct val="100000"/>
              </a:lnSpc>
            </a:pPr>
            <a:r>
              <a:rPr kumimoji="1" lang="ja-JP" altLang="en-US" sz="1400" dirty="0"/>
              <a:t>「　　</a:t>
            </a:r>
            <a:r>
              <a:rPr kumimoji="1" lang="en-US" altLang="ja-JP" sz="1400" dirty="0"/>
              <a:t>5</a:t>
            </a:r>
            <a:r>
              <a:rPr kumimoji="1" lang="ja-JP" altLang="en-US" sz="1400" dirty="0"/>
              <a:t>　　」</a:t>
            </a:r>
            <a:r>
              <a:rPr kumimoji="1" lang="en-US" altLang="ja-JP" sz="1400" dirty="0"/>
              <a:t>, you know how</a:t>
            </a:r>
          </a:p>
          <a:p>
            <a:pPr>
              <a:lnSpc>
                <a:spcPct val="100000"/>
              </a:lnSpc>
            </a:pPr>
            <a:endParaRPr kumimoji="1" lang="ja-JP" altLang="en-US" sz="1400" dirty="0"/>
          </a:p>
        </p:txBody>
      </p:sp>
      <p:pic>
        <p:nvPicPr>
          <p:cNvPr id="5" name="グラフィックス 4" descr="音符 枠線">
            <a:extLst>
              <a:ext uri="{FF2B5EF4-FFF2-40B4-BE49-F238E27FC236}">
                <a16:creationId xmlns:a16="http://schemas.microsoft.com/office/drawing/2014/main" id="{15FFC718-24E7-6125-58C9-398507715C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83612" y="1618488"/>
            <a:ext cx="914400" cy="914400"/>
          </a:xfrm>
          <a:prstGeom prst="rect">
            <a:avLst/>
          </a:prstGeom>
        </p:spPr>
      </p:pic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999DC64C-1ED2-1A8E-8F1C-74CC338C69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30043" y="612644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91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4864A0B-4663-4052-A3D8-E2BB2CFCE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DACBF3A-4721-4D07-B643-66F502F51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222" y="0"/>
            <a:ext cx="465734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rtlCol="0" anchor="ctr"/>
          <a:lstStyle/>
          <a:p>
            <a:endParaRPr lang="en-US" sz="240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417D5F6-EC00-669F-1BF2-6A1D10D5E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768849"/>
            <a:ext cx="3043509" cy="5167902"/>
          </a:xfrm>
        </p:spPr>
        <p:txBody>
          <a:bodyPr>
            <a:normAutofit/>
          </a:bodyPr>
          <a:lstStyle/>
          <a:p>
            <a:pPr algn="r"/>
            <a:r>
              <a:rPr kumimoji="1" lang="en-US" altLang="ja-JP" dirty="0"/>
              <a:t>Don’t Start Now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4F23257-7D71-BA19-FFB1-DEB90AFCA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7743" y="768849"/>
            <a:ext cx="5293937" cy="5320302"/>
          </a:xfrm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kumimoji="1" lang="en-US" altLang="ja-JP" sz="1200" dirty="0"/>
              <a:t>Don't start caring about me now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Aren't you the guy who tried to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Hurt me with the word goodbye?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Though it took some time to survive you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I'm better on the other </a:t>
            </a:r>
            <a:r>
              <a:rPr kumimoji="1" lang="ja-JP" altLang="en-US" sz="1200" dirty="0"/>
              <a:t>「　　</a:t>
            </a:r>
            <a:r>
              <a:rPr kumimoji="1" lang="en-US" altLang="ja-JP" sz="1200" dirty="0"/>
              <a:t>6</a:t>
            </a:r>
            <a:r>
              <a:rPr kumimoji="1" lang="ja-JP" altLang="en-US" sz="1200" dirty="0"/>
              <a:t>　　」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I'm all</a:t>
            </a:r>
            <a:r>
              <a:rPr kumimoji="1" lang="ja-JP" altLang="en-US" sz="1200" dirty="0"/>
              <a:t>　「　　</a:t>
            </a:r>
            <a:r>
              <a:rPr kumimoji="1" lang="en-US" altLang="ja-JP" sz="1200" dirty="0"/>
              <a:t>7</a:t>
            </a:r>
            <a:r>
              <a:rPr kumimoji="1" lang="ja-JP" altLang="en-US" sz="1200" dirty="0"/>
              <a:t>　　」 </a:t>
            </a:r>
            <a:r>
              <a:rPr kumimoji="1" lang="en-US" altLang="ja-JP" sz="1200" dirty="0"/>
              <a:t>already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So </a:t>
            </a:r>
            <a:r>
              <a:rPr kumimoji="1" lang="ja-JP" altLang="en-US" sz="1200" dirty="0"/>
              <a:t>「　　</a:t>
            </a:r>
            <a:r>
              <a:rPr kumimoji="1" lang="en-US" altLang="ja-JP" sz="1200" dirty="0"/>
              <a:t>2</a:t>
            </a:r>
            <a:r>
              <a:rPr kumimoji="1" lang="ja-JP" altLang="en-US" sz="1200" dirty="0"/>
              <a:t>　　」 </a:t>
            </a:r>
            <a:r>
              <a:rPr kumimoji="1" lang="en-US" altLang="ja-JP" sz="1200" dirty="0"/>
              <a:t>on, it's scary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I'm not where you left me at all, so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If you don't </a:t>
            </a:r>
            <a:r>
              <a:rPr kumimoji="1" lang="en-US" altLang="ja-JP" sz="1200" dirty="0" err="1"/>
              <a:t>wanna</a:t>
            </a:r>
            <a:r>
              <a:rPr kumimoji="1" lang="en-US" altLang="ja-JP" sz="1200" dirty="0"/>
              <a:t> see me dancing with somebody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If you </a:t>
            </a:r>
            <a:r>
              <a:rPr kumimoji="1" lang="en-US" altLang="ja-JP" sz="1200" dirty="0" err="1"/>
              <a:t>wanna</a:t>
            </a:r>
            <a:r>
              <a:rPr kumimoji="1" lang="en-US" altLang="ja-JP" sz="1200" dirty="0"/>
              <a:t> believe that anything could stop me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(Don't, don't, don't)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Don't </a:t>
            </a:r>
            <a:r>
              <a:rPr kumimoji="1" lang="ja-JP" altLang="en-US" sz="1200" dirty="0"/>
              <a:t>「　　</a:t>
            </a:r>
            <a:r>
              <a:rPr kumimoji="1" lang="en-US" altLang="ja-JP" sz="1200" dirty="0"/>
              <a:t>3</a:t>
            </a:r>
            <a:r>
              <a:rPr kumimoji="1" lang="ja-JP" altLang="en-US" sz="1200" dirty="0"/>
              <a:t>　　」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Don't </a:t>
            </a:r>
            <a:r>
              <a:rPr kumimoji="1" lang="ja-JP" altLang="en-US" sz="1200" dirty="0"/>
              <a:t>「　　</a:t>
            </a:r>
            <a:r>
              <a:rPr kumimoji="1" lang="en-US" altLang="ja-JP" sz="1200" dirty="0"/>
              <a:t>4</a:t>
            </a:r>
            <a:r>
              <a:rPr kumimoji="1" lang="ja-JP" altLang="en-US" sz="1200" dirty="0"/>
              <a:t>　　」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Don't start caring about me now</a:t>
            </a:r>
          </a:p>
          <a:p>
            <a:pPr>
              <a:lnSpc>
                <a:spcPct val="100000"/>
              </a:lnSpc>
            </a:pPr>
            <a:r>
              <a:rPr kumimoji="1" lang="ja-JP" altLang="en-US" sz="1200" dirty="0"/>
              <a:t>「　　</a:t>
            </a:r>
            <a:r>
              <a:rPr kumimoji="1" lang="en-US" altLang="ja-JP" sz="1200" dirty="0"/>
              <a:t>5</a:t>
            </a:r>
            <a:r>
              <a:rPr kumimoji="1" lang="ja-JP" altLang="en-US" sz="1200" dirty="0"/>
              <a:t>　　」</a:t>
            </a:r>
            <a:r>
              <a:rPr kumimoji="1" lang="en-US" altLang="ja-JP" sz="1200" dirty="0"/>
              <a:t>, you know how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Don't start caring about me now ('bout me now, 'bout me)</a:t>
            </a:r>
          </a:p>
          <a:p>
            <a:pPr>
              <a:lnSpc>
                <a:spcPct val="100000"/>
              </a:lnSpc>
            </a:pPr>
            <a:endParaRPr kumimoji="1" lang="ja-JP" altLang="en-US" sz="700" dirty="0"/>
          </a:p>
        </p:txBody>
      </p:sp>
      <p:pic>
        <p:nvPicPr>
          <p:cNvPr id="5" name="グラフィックス 4" descr="音符 枠線">
            <a:extLst>
              <a:ext uri="{FF2B5EF4-FFF2-40B4-BE49-F238E27FC236}">
                <a16:creationId xmlns:a16="http://schemas.microsoft.com/office/drawing/2014/main" id="{7ECDBE22-C586-D632-1ED7-159E415A99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86718" y="16184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575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4864A0B-4663-4052-A3D8-E2BB2CFCE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8ABD4F0-F3AF-4397-B777-A0D45BFDA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5" y="-1"/>
            <a:ext cx="7547475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rtlCol="0" anchor="ctr"/>
          <a:lstStyle/>
          <a:p>
            <a:endParaRPr lang="en-US" sz="240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EBA1D62-875C-895E-1D44-EE515D821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7538" y="586478"/>
            <a:ext cx="6236762" cy="946682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VOCABULARY</a:t>
            </a:r>
            <a:endParaRPr kumimoji="1" lang="ja-JP" altLang="en-US" dirty="0"/>
          </a:p>
        </p:txBody>
      </p:sp>
      <p:pic>
        <p:nvPicPr>
          <p:cNvPr id="9" name="図 8" descr="ドレスを着た女性の絵&#10;&#10;中程度の精度で自動的に生成された説明">
            <a:extLst>
              <a:ext uri="{FF2B5EF4-FFF2-40B4-BE49-F238E27FC236}">
                <a16:creationId xmlns:a16="http://schemas.microsoft.com/office/drawing/2014/main" id="{01F47663-C683-D867-B6C1-51A8EEB850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244" y="712834"/>
            <a:ext cx="2488573" cy="2624667"/>
          </a:xfrm>
          <a:prstGeom prst="rect">
            <a:avLst/>
          </a:pr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8883A8A-4247-BE51-CD02-DE3C13603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7538" y="1659208"/>
            <a:ext cx="6236762" cy="4270744"/>
          </a:xfrm>
        </p:spPr>
        <p:txBody>
          <a:bodyPr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kumimoji="1" lang="en-US" altLang="ja-JP" dirty="0"/>
              <a:t>Heartbreak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en-US" altLang="ja-JP" dirty="0"/>
              <a:t>Moved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en-US" altLang="ja-JP" dirty="0"/>
              <a:t>Show up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en-US" altLang="ja-JP" dirty="0"/>
              <a:t>Come up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en-US" altLang="ja-JP" dirty="0"/>
              <a:t>Walk away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en-US" altLang="ja-JP" dirty="0"/>
              <a:t>side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en-US" altLang="ja-JP" dirty="0"/>
              <a:t>Good</a:t>
            </a:r>
          </a:p>
          <a:p>
            <a:endParaRPr kumimoji="1" lang="en-US" altLang="ja-JP" dirty="0"/>
          </a:p>
        </p:txBody>
      </p:sp>
      <p:pic>
        <p:nvPicPr>
          <p:cNvPr id="15" name="グラフィックス 14" descr="一時停止 単色塗りつぶし">
            <a:extLst>
              <a:ext uri="{FF2B5EF4-FFF2-40B4-BE49-F238E27FC236}">
                <a16:creationId xmlns:a16="http://schemas.microsoft.com/office/drawing/2014/main" id="{DA94AA5E-DA02-29A1-04ED-FF3C4C2FE5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85476" y="4546529"/>
            <a:ext cx="675098" cy="675098"/>
          </a:xfrm>
          <a:prstGeom prst="rect">
            <a:avLst/>
          </a:prstGeom>
        </p:spPr>
      </p:pic>
      <p:pic>
        <p:nvPicPr>
          <p:cNvPr id="20" name="グラフィックス 19" descr="再生 単色塗りつぶし">
            <a:extLst>
              <a:ext uri="{FF2B5EF4-FFF2-40B4-BE49-F238E27FC236}">
                <a16:creationId xmlns:a16="http://schemas.microsoft.com/office/drawing/2014/main" id="{A80DCE90-85DA-AF17-EC63-F4EA4E0622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77908" y="4686287"/>
            <a:ext cx="402333" cy="402333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6C582EDB-0475-25BA-77E3-A53A55E6DA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0382" y="4682911"/>
            <a:ext cx="402333" cy="402333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8243B7DC-4E71-5295-4208-ABBA3AD80D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 flipV="1">
            <a:off x="1237804" y="4682911"/>
            <a:ext cx="435142" cy="435142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4B9CF9E6-9B5B-0331-6B70-906D24D49A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35288" y="4683124"/>
            <a:ext cx="432854" cy="432854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346490D-4E8B-1450-782D-6911AD65BCD4}"/>
              </a:ext>
            </a:extLst>
          </p:cNvPr>
          <p:cNvSpPr txBox="1"/>
          <p:nvPr/>
        </p:nvSpPr>
        <p:spPr>
          <a:xfrm>
            <a:off x="1281247" y="3522527"/>
            <a:ext cx="60972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dirty="0"/>
              <a:t>Don’t Start Now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060B6F3-51A8-4840-7303-01D4302F02C7}"/>
              </a:ext>
            </a:extLst>
          </p:cNvPr>
          <p:cNvSpPr txBox="1"/>
          <p:nvPr/>
        </p:nvSpPr>
        <p:spPr>
          <a:xfrm>
            <a:off x="1927423" y="3837676"/>
            <a:ext cx="609721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/>
              <a:t>Dua Lipa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73460F2-C263-2E69-CD74-F085A1A32DA3}"/>
              </a:ext>
            </a:extLst>
          </p:cNvPr>
          <p:cNvSpPr txBox="1"/>
          <p:nvPr/>
        </p:nvSpPr>
        <p:spPr>
          <a:xfrm>
            <a:off x="900378" y="3763987"/>
            <a:ext cx="294741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5400" dirty="0">
                <a:solidFill>
                  <a:schemeClr val="tx1">
                    <a:lumMod val="10000"/>
                    <a:lumOff val="90000"/>
                  </a:schemeClr>
                </a:solidFill>
              </a:rPr>
              <a:t>━━━━</a:t>
            </a:r>
          </a:p>
        </p:txBody>
      </p:sp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269DD732-5BCB-376E-779A-74EA35DEAD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210587" y="575755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81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400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eiryoVTI">
  <a:themeElements>
    <a:clrScheme name="Meiryo">
      <a:dk1>
        <a:srgbClr val="232323"/>
      </a:dk1>
      <a:lt1>
        <a:srgbClr val="FFFFFF"/>
      </a:lt1>
      <a:dk2>
        <a:srgbClr val="231B23"/>
      </a:dk2>
      <a:lt2>
        <a:srgbClr val="FCF5E5"/>
      </a:lt2>
      <a:accent1>
        <a:srgbClr val="FDA431"/>
      </a:accent1>
      <a:accent2>
        <a:srgbClr val="4DA1A8"/>
      </a:accent2>
      <a:accent3>
        <a:srgbClr val="B9D587"/>
      </a:accent3>
      <a:accent4>
        <a:srgbClr val="E8BD32"/>
      </a:accent4>
      <a:accent5>
        <a:srgbClr val="809EC2"/>
      </a:accent5>
      <a:accent6>
        <a:srgbClr val="E3ADB6"/>
      </a:accent6>
      <a:hlink>
        <a:srgbClr val="34ADB6"/>
      </a:hlink>
      <a:folHlink>
        <a:srgbClr val="B2B2B2"/>
      </a:folHlink>
    </a:clrScheme>
    <a:fontScheme name="Meiryo UI">
      <a:majorFont>
        <a:latin typeface="Yu Gothic"/>
        <a:ea typeface=""/>
        <a:cs typeface=""/>
      </a:majorFont>
      <a:minorFont>
        <a:latin typeface="Yu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iryoVTI" id="{3EF0B2FA-4C70-4C56-AE0C-16E6000BE750}" vid="{C80AAF17-7084-4B19-8ADF-AE8F46812F2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537</Words>
  <Application>Microsoft Office PowerPoint</Application>
  <PresentationFormat>ワイド画面</PresentationFormat>
  <Paragraphs>86</Paragraphs>
  <Slides>11</Slides>
  <Notes>0</Notes>
  <HiddenSlides>0</HiddenSlides>
  <MMClips>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8" baseType="lpstr">
      <vt:lpstr>Meiryo</vt:lpstr>
      <vt:lpstr>Yu Gothic</vt:lpstr>
      <vt:lpstr>Yu Gothic Medium</vt:lpstr>
      <vt:lpstr>Arial</vt:lpstr>
      <vt:lpstr>Arial Black</vt:lpstr>
      <vt:lpstr>Wingdings</vt:lpstr>
      <vt:lpstr>MeiryoVTI</vt:lpstr>
      <vt:lpstr>WHO is  Dua Lipa ??</vt:lpstr>
      <vt:lpstr>INFORMATION ABOUT DUA LIPA</vt:lpstr>
      <vt:lpstr>DUA LIPA’s CAREER</vt:lpstr>
      <vt:lpstr>DUA LIP’s CAREER</vt:lpstr>
      <vt:lpstr>DUA LIPA’s CAREER</vt:lpstr>
      <vt:lpstr>DUA LIPA’s FAVORITE THING</vt:lpstr>
      <vt:lpstr>DUA LIPA’s FAVORITE THING</vt:lpstr>
      <vt:lpstr>Don’t Start Now</vt:lpstr>
      <vt:lpstr>Don’t Start Now</vt:lpstr>
      <vt:lpstr>Don’t Start Now</vt:lpstr>
      <vt:lpstr>VOCABULARY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is  Dua Lipa ??</dc:title>
  <dc:creator>徳田 美玖</dc:creator>
  <cp:lastModifiedBy>徳田 美玖</cp:lastModifiedBy>
  <cp:revision>4</cp:revision>
  <dcterms:created xsi:type="dcterms:W3CDTF">2023-03-10T04:39:20Z</dcterms:created>
  <dcterms:modified xsi:type="dcterms:W3CDTF">2023-03-10T09:53:27Z</dcterms:modified>
</cp:coreProperties>
</file>