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87" r:id="rId4"/>
    <p:sldId id="288" r:id="rId5"/>
    <p:sldId id="276" r:id="rId6"/>
    <p:sldId id="277" r:id="rId7"/>
    <p:sldId id="282" r:id="rId8"/>
    <p:sldId id="283" r:id="rId9"/>
    <p:sldId id="272" r:id="rId10"/>
    <p:sldId id="258" r:id="rId11"/>
    <p:sldId id="273" r:id="rId12"/>
    <p:sldId id="274" r:id="rId13"/>
    <p:sldId id="268" r:id="rId14"/>
    <p:sldId id="284" r:id="rId15"/>
    <p:sldId id="285" r:id="rId16"/>
    <p:sldId id="286" r:id="rId17"/>
    <p:sldId id="278" r:id="rId18"/>
    <p:sldId id="279" r:id="rId19"/>
    <p:sldId id="280" r:id="rId20"/>
    <p:sldId id="281" r:id="rId21"/>
    <p:sldId id="289" r:id="rId22"/>
    <p:sldId id="271" r:id="rId23"/>
    <p:sldId id="269" r:id="rId24"/>
    <p:sldId id="267" r:id="rId25"/>
    <p:sldId id="266" r:id="rId26"/>
    <p:sldId id="259" r:id="rId27"/>
    <p:sldId id="262" r:id="rId28"/>
    <p:sldId id="265" r:id="rId29"/>
    <p:sldId id="263" r:id="rId30"/>
    <p:sldId id="260" r:id="rId31"/>
    <p:sldId id="264" r:id="rId32"/>
    <p:sldId id="261" r:id="rId33"/>
    <p:sldId id="270" r:id="rId34"/>
  </p:sldIdLst>
  <p:sldSz cx="18288000" cy="10287000"/>
  <p:notesSz cx="6858000" cy="9144000"/>
  <p:embeddedFontLst>
    <p:embeddedFont>
      <p:font typeface="A Day Without Sun Text Bold" panose="020B0600070205080204" charset="0"/>
      <p:regular r:id="rId35"/>
    </p:embeddedFont>
    <p:embeddedFont>
      <p:font typeface="Ballpoint" panose="020B0600070205080204" charset="0"/>
      <p:regular r:id="rId36"/>
    </p:embeddedFont>
    <p:embeddedFont>
      <p:font typeface="Dekko" panose="020B0600070205080204" charset="0"/>
      <p:regular r:id="rId37"/>
    </p:embeddedFont>
    <p:embeddedFont>
      <p:font typeface="Itim" panose="020B0600070205080204" charset="-34"/>
      <p:regular r:id="rId38"/>
    </p:embeddedFont>
    <p:embeddedFont>
      <p:font typeface="ＭＳ Ｐゴシック" panose="020B0600070205080204" pitchFamily="50" charset="-128"/>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9555C15F-81D3-4907-9780-4342B8383BB4}">
          <p14:sldIdLst>
            <p14:sldId id="256"/>
            <p14:sldId id="257"/>
            <p14:sldId id="287"/>
            <p14:sldId id="288"/>
            <p14:sldId id="276"/>
            <p14:sldId id="277"/>
            <p14:sldId id="282"/>
            <p14:sldId id="283"/>
            <p14:sldId id="272"/>
            <p14:sldId id="258"/>
            <p14:sldId id="273"/>
            <p14:sldId id="274"/>
            <p14:sldId id="268"/>
            <p14:sldId id="284"/>
            <p14:sldId id="285"/>
            <p14:sldId id="286"/>
            <p14:sldId id="278"/>
            <p14:sldId id="279"/>
            <p14:sldId id="280"/>
            <p14:sldId id="281"/>
            <p14:sldId id="289"/>
            <p14:sldId id="271"/>
          </p14:sldIdLst>
        </p14:section>
        <p14:section name="不要" id="{1B485F2D-FCA1-4477-AB62-BE3295E873FF}">
          <p14:sldIdLst>
            <p14:sldId id="269"/>
            <p14:sldId id="267"/>
            <p14:sldId id="266"/>
            <p14:sldId id="259"/>
            <p14:sldId id="262"/>
            <p14:sldId id="265"/>
            <p14:sldId id="263"/>
            <p14:sldId id="260"/>
            <p14:sldId id="264"/>
            <p14:sldId id="261"/>
            <p14:sldId id="27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E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7" d="100"/>
          <a:sy n="37" d="100"/>
        </p:scale>
        <p:origin x="988"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10.png"/><Relationship Id="rId3" Type="http://schemas.openxmlformats.org/officeDocument/2006/relationships/slideLayout" Target="../slideLayouts/slideLayout7.xml"/><Relationship Id="rId7" Type="http://schemas.openxmlformats.org/officeDocument/2006/relationships/image" Target="../media/image4.png"/><Relationship Id="rId12" Type="http://schemas.openxmlformats.org/officeDocument/2006/relationships/image" Target="../media/image9.svg"/><Relationship Id="rId17" Type="http://schemas.openxmlformats.org/officeDocument/2006/relationships/image" Target="../media/image14.png"/><Relationship Id="rId2" Type="http://schemas.openxmlformats.org/officeDocument/2006/relationships/audio" Target="../media/media1.m4a"/><Relationship Id="rId16" Type="http://schemas.openxmlformats.org/officeDocument/2006/relationships/image" Target="../media/image13.svg"/><Relationship Id="rId1" Type="http://schemas.microsoft.com/office/2007/relationships/media" Target="../media/media1.m4a"/><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openxmlformats.org/officeDocument/2006/relationships/image" Target="../media/image12.png"/><Relationship Id="rId10" Type="http://schemas.openxmlformats.org/officeDocument/2006/relationships/image" Target="../media/image7.svg"/><Relationship Id="rId4" Type="http://schemas.openxmlformats.org/officeDocument/2006/relationships/image" Target="../media/image1.jpeg"/><Relationship Id="rId9" Type="http://schemas.openxmlformats.org/officeDocument/2006/relationships/image" Target="../media/image6.png"/><Relationship Id="rId14" Type="http://schemas.openxmlformats.org/officeDocument/2006/relationships/image" Target="../media/image11.svg"/></Relationships>
</file>

<file path=ppt/slides/_rels/slide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slideLayout" Target="../slideLayouts/slideLayout7.xml"/><Relationship Id="rId7" Type="http://schemas.openxmlformats.org/officeDocument/2006/relationships/image" Target="../media/image16.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5.png"/><Relationship Id="rId11" Type="http://schemas.openxmlformats.org/officeDocument/2006/relationships/image" Target="../media/image14.png"/><Relationship Id="rId5" Type="http://schemas.openxmlformats.org/officeDocument/2006/relationships/image" Target="../media/image2.png"/><Relationship Id="rId10" Type="http://schemas.openxmlformats.org/officeDocument/2006/relationships/image" Target="../media/image19.svg"/><Relationship Id="rId4" Type="http://schemas.openxmlformats.org/officeDocument/2006/relationships/image" Target="../media/image1.jpeg"/><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video" Target="https://www.youtube.com/embed/y83x7MgzWOA?feature=oembed"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8.svg"/><Relationship Id="rId3" Type="http://schemas.openxmlformats.org/officeDocument/2006/relationships/slideLayout" Target="../slideLayouts/slideLayout7.xml"/><Relationship Id="rId7" Type="http://schemas.openxmlformats.org/officeDocument/2006/relationships/image" Target="../media/image23.png"/><Relationship Id="rId12" Type="http://schemas.openxmlformats.org/officeDocument/2006/relationships/image" Target="../media/image27.png"/><Relationship Id="rId2" Type="http://schemas.openxmlformats.org/officeDocument/2006/relationships/audio" Target="../media/media3.m4a"/><Relationship Id="rId16" Type="http://schemas.openxmlformats.org/officeDocument/2006/relationships/image" Target="../media/image14.png"/><Relationship Id="rId1" Type="http://schemas.microsoft.com/office/2007/relationships/media" Target="../media/media3.m4a"/><Relationship Id="rId6" Type="http://schemas.openxmlformats.org/officeDocument/2006/relationships/image" Target="../media/image22.png"/><Relationship Id="rId11" Type="http://schemas.openxmlformats.org/officeDocument/2006/relationships/image" Target="../media/image26.svg"/><Relationship Id="rId5" Type="http://schemas.openxmlformats.org/officeDocument/2006/relationships/image" Target="../media/image21.png"/><Relationship Id="rId15" Type="http://schemas.openxmlformats.org/officeDocument/2006/relationships/image" Target="../media/image30.png"/><Relationship Id="rId10" Type="http://schemas.openxmlformats.org/officeDocument/2006/relationships/image" Target="../media/image18.png"/><Relationship Id="rId4" Type="http://schemas.openxmlformats.org/officeDocument/2006/relationships/image" Target="../media/image1.jpeg"/><Relationship Id="rId9" Type="http://schemas.openxmlformats.org/officeDocument/2006/relationships/image" Target="../media/image25.jpeg"/><Relationship Id="rId14" Type="http://schemas.openxmlformats.org/officeDocument/2006/relationships/image" Target="../media/image29.jpeg"/></Relationships>
</file>

<file path=ppt/slides/_rels/slide5.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svg"/><Relationship Id="rId3" Type="http://schemas.openxmlformats.org/officeDocument/2006/relationships/slideLayout" Target="../slideLayouts/slideLayout7.xml"/><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3.png"/><Relationship Id="rId11" Type="http://schemas.openxmlformats.org/officeDocument/2006/relationships/image" Target="../media/image36.svg"/><Relationship Id="rId5" Type="http://schemas.openxmlformats.org/officeDocument/2006/relationships/image" Target="../media/image31.png"/><Relationship Id="rId15" Type="http://schemas.openxmlformats.org/officeDocument/2006/relationships/image" Target="../media/image14.png"/><Relationship Id="rId10" Type="http://schemas.openxmlformats.org/officeDocument/2006/relationships/image" Target="../media/image35.png"/><Relationship Id="rId4" Type="http://schemas.openxmlformats.org/officeDocument/2006/relationships/image" Target="../media/image1.jpeg"/><Relationship Id="rId9" Type="http://schemas.openxmlformats.org/officeDocument/2006/relationships/image" Target="../media/image34.svg"/><Relationship Id="rId14"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7.xml"/><Relationship Id="rId7" Type="http://schemas.openxmlformats.org/officeDocument/2006/relationships/image" Target="../media/image15.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14.png"/><Relationship Id="rId4" Type="http://schemas.openxmlformats.org/officeDocument/2006/relationships/image" Target="../media/image1.jpeg"/><Relationship Id="rId9" Type="http://schemas.openxmlformats.org/officeDocument/2006/relationships/image" Target="../media/image40.svg"/></Relationships>
</file>

<file path=ppt/slides/_rels/slide7.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slideLayout" Target="../slideLayouts/slideLayout7.xml"/><Relationship Id="rId7" Type="http://schemas.openxmlformats.org/officeDocument/2006/relationships/image" Target="../media/image4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2.png"/><Relationship Id="rId11" Type="http://schemas.openxmlformats.org/officeDocument/2006/relationships/image" Target="../media/image14.png"/><Relationship Id="rId5" Type="http://schemas.openxmlformats.org/officeDocument/2006/relationships/image" Target="../media/image41.png"/><Relationship Id="rId10" Type="http://schemas.openxmlformats.org/officeDocument/2006/relationships/image" Target="../media/image46.svg"/><Relationship Id="rId4" Type="http://schemas.openxmlformats.org/officeDocument/2006/relationships/image" Target="../media/image1.jpeg"/><Relationship Id="rId9" Type="http://schemas.openxmlformats.org/officeDocument/2006/relationships/image" Target="../media/image4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4.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7.png"/><Relationship Id="rId5" Type="http://schemas.openxmlformats.org/officeDocument/2006/relationships/image" Target="../media/image3.pn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5.png"/><Relationship Id="rId3" Type="http://schemas.openxmlformats.org/officeDocument/2006/relationships/slideLayout" Target="../slideLayouts/slideLayout7.xml"/><Relationship Id="rId7" Type="http://schemas.openxmlformats.org/officeDocument/2006/relationships/image" Target="../media/image32.png"/><Relationship Id="rId12" Type="http://schemas.openxmlformats.org/officeDocument/2006/relationships/image" Target="../media/image49.jpe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3.png"/><Relationship Id="rId11" Type="http://schemas.openxmlformats.org/officeDocument/2006/relationships/image" Target="../media/image48.svg"/><Relationship Id="rId5" Type="http://schemas.openxmlformats.org/officeDocument/2006/relationships/image" Target="../media/image31.png"/><Relationship Id="rId15" Type="http://schemas.openxmlformats.org/officeDocument/2006/relationships/image" Target="../media/image14.png"/><Relationship Id="rId10" Type="http://schemas.openxmlformats.org/officeDocument/2006/relationships/image" Target="../media/image37.png"/><Relationship Id="rId4" Type="http://schemas.openxmlformats.org/officeDocument/2006/relationships/image" Target="../media/image1.jpeg"/><Relationship Id="rId9" Type="http://schemas.openxmlformats.org/officeDocument/2006/relationships/image" Target="../media/image34.svg"/><Relationship Id="rId14" Type="http://schemas.openxmlformats.org/officeDocument/2006/relationships/image" Target="../media/image50.svg"/></Relationships>
</file>

<file path=ppt/slides/_rels/slide10.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slideLayout" Target="../slideLayouts/slideLayout7.xml"/><Relationship Id="rId7" Type="http://schemas.openxmlformats.org/officeDocument/2006/relationships/image" Target="../media/image53.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1.jpeg"/><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image" Target="../media/image14.png"/><Relationship Id="rId3" Type="http://schemas.openxmlformats.org/officeDocument/2006/relationships/slideLayout" Target="../slideLayouts/slideLayout7.xml"/><Relationship Id="rId7" Type="http://schemas.openxmlformats.org/officeDocument/2006/relationships/image" Target="../media/image55.png"/><Relationship Id="rId12" Type="http://schemas.openxmlformats.org/officeDocument/2006/relationships/image" Target="../media/image59.sv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2.png"/><Relationship Id="rId11" Type="http://schemas.openxmlformats.org/officeDocument/2006/relationships/image" Target="../media/image58.png"/><Relationship Id="rId5" Type="http://schemas.openxmlformats.org/officeDocument/2006/relationships/image" Target="../media/image21.png"/><Relationship Id="rId10" Type="http://schemas.openxmlformats.org/officeDocument/2006/relationships/image" Target="../media/image57.svg"/><Relationship Id="rId4" Type="http://schemas.openxmlformats.org/officeDocument/2006/relationships/image" Target="../media/image1.jpe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61.svg"/><Relationship Id="rId13" Type="http://schemas.openxmlformats.org/officeDocument/2006/relationships/image" Target="../media/image14.png"/><Relationship Id="rId3" Type="http://schemas.openxmlformats.org/officeDocument/2006/relationships/slideLayout" Target="../slideLayouts/slideLayout7.xml"/><Relationship Id="rId7" Type="http://schemas.openxmlformats.org/officeDocument/2006/relationships/image" Target="../media/image60.png"/><Relationship Id="rId12" Type="http://schemas.openxmlformats.org/officeDocument/2006/relationships/image" Target="../media/image57.sv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52.png"/><Relationship Id="rId11" Type="http://schemas.openxmlformats.org/officeDocument/2006/relationships/image" Target="../media/image16.png"/><Relationship Id="rId5" Type="http://schemas.openxmlformats.org/officeDocument/2006/relationships/image" Target="../media/image51.png"/><Relationship Id="rId10" Type="http://schemas.openxmlformats.org/officeDocument/2006/relationships/image" Target="../media/image50.svg"/><Relationship Id="rId4" Type="http://schemas.openxmlformats.org/officeDocument/2006/relationships/image" Target="../media/image1.jpeg"/><Relationship Id="rId9" Type="http://schemas.openxmlformats.org/officeDocument/2006/relationships/image" Target="../media/image35.png"/></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7.xml"/><Relationship Id="rId7" Type="http://schemas.openxmlformats.org/officeDocument/2006/relationships/image" Target="../media/image62.sv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53.png"/><Relationship Id="rId5" Type="http://schemas.openxmlformats.org/officeDocument/2006/relationships/image" Target="../media/image51.pn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4.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4.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4.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4.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4.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4.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4.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7.xml"/><Relationship Id="rId7" Type="http://schemas.openxmlformats.org/officeDocument/2006/relationships/image" Target="../media/image15.png"/><Relationship Id="rId12" Type="http://schemas.openxmlformats.org/officeDocument/2006/relationships/image" Target="../media/image14.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2.png"/><Relationship Id="rId11" Type="http://schemas.openxmlformats.org/officeDocument/2006/relationships/image" Target="../media/image50.svg"/><Relationship Id="rId5" Type="http://schemas.openxmlformats.org/officeDocument/2006/relationships/image" Target="../media/image21.png"/><Relationship Id="rId10" Type="http://schemas.openxmlformats.org/officeDocument/2006/relationships/image" Target="../media/image35.png"/><Relationship Id="rId4" Type="http://schemas.openxmlformats.org/officeDocument/2006/relationships/image" Target="../media/image1.jpeg"/><Relationship Id="rId9" Type="http://schemas.openxmlformats.org/officeDocument/2006/relationships/image" Target="../media/image63.svg"/></Relationships>
</file>

<file path=ppt/slides/_rels/slide22.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47.png"/><Relationship Id="rId7" Type="http://schemas.openxmlformats.org/officeDocument/2006/relationships/image" Target="../media/image3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64.svg"/><Relationship Id="rId4" Type="http://schemas.openxmlformats.org/officeDocument/2006/relationships/image" Target="../media/image15.png"/><Relationship Id="rId9"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1.png"/><Relationship Id="rId4" Type="http://schemas.openxmlformats.org/officeDocument/2006/relationships/image" Target="../media/image65.svg"/></Relationships>
</file>

<file path=ppt/slides/_rels/slide24.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51.png"/><Relationship Id="rId7"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5.jpeg"/><Relationship Id="rId11" Type="http://schemas.openxmlformats.org/officeDocument/2006/relationships/image" Target="../media/image69.svg"/><Relationship Id="rId5" Type="http://schemas.openxmlformats.org/officeDocument/2006/relationships/image" Target="../media/image24.jpeg"/><Relationship Id="rId10" Type="http://schemas.openxmlformats.org/officeDocument/2006/relationships/image" Target="../media/image60.png"/><Relationship Id="rId4" Type="http://schemas.openxmlformats.org/officeDocument/2006/relationships/image" Target="../media/image66.jpeg"/><Relationship Id="rId9" Type="http://schemas.openxmlformats.org/officeDocument/2006/relationships/image" Target="../media/image68.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1.svg"/><Relationship Id="rId5" Type="http://schemas.openxmlformats.org/officeDocument/2006/relationships/image" Target="../media/image43.png"/><Relationship Id="rId4" Type="http://schemas.openxmlformats.org/officeDocument/2006/relationships/image" Target="../media/image70.png"/></Relationships>
</file>

<file path=ppt/slides/_rels/slide2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31.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6.jpeg"/><Relationship Id="rId11" Type="http://schemas.openxmlformats.org/officeDocument/2006/relationships/image" Target="../media/image37.png"/><Relationship Id="rId5" Type="http://schemas.openxmlformats.org/officeDocument/2006/relationships/image" Target="../media/image32.png"/><Relationship Id="rId10" Type="http://schemas.openxmlformats.org/officeDocument/2006/relationships/image" Target="../media/image36.svg"/><Relationship Id="rId4" Type="http://schemas.openxmlformats.org/officeDocument/2006/relationships/image" Target="../media/image23.png"/><Relationship Id="rId9" Type="http://schemas.openxmlformats.org/officeDocument/2006/relationships/image" Target="../media/image35.png"/></Relationships>
</file>

<file path=ppt/slides/_rels/slide27.xml.rels><?xml version="1.0" encoding="UTF-8" standalone="yes"?>
<Relationships xmlns="http://schemas.openxmlformats.org/package/2006/relationships"><Relationship Id="rId8" Type="http://schemas.openxmlformats.org/officeDocument/2006/relationships/image" Target="../media/image72.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1.svg"/><Relationship Id="rId5" Type="http://schemas.openxmlformats.org/officeDocument/2006/relationships/image" Target="../media/image43.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3.png"/><Relationship Id="rId7" Type="http://schemas.openxmlformats.org/officeDocument/2006/relationships/image" Target="../media/image77.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6.png"/><Relationship Id="rId11" Type="http://schemas.openxmlformats.org/officeDocument/2006/relationships/image" Target="../media/image79.svg"/><Relationship Id="rId5" Type="http://schemas.openxmlformats.org/officeDocument/2006/relationships/image" Target="../media/image75.png"/><Relationship Id="rId10" Type="http://schemas.openxmlformats.org/officeDocument/2006/relationships/image" Target="../media/image78.png"/><Relationship Id="rId4" Type="http://schemas.openxmlformats.org/officeDocument/2006/relationships/image" Target="../media/image74.svg"/><Relationship Id="rId9" Type="http://schemas.openxmlformats.org/officeDocument/2006/relationships/image" Target="../media/image17.svg"/></Relationships>
</file>

<file path=ppt/slides/_rels/slide3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1.png"/><Relationship Id="rId7"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4.jpeg"/><Relationship Id="rId11" Type="http://schemas.openxmlformats.org/officeDocument/2006/relationships/image" Target="../media/image64.svg"/><Relationship Id="rId5" Type="http://schemas.openxmlformats.org/officeDocument/2006/relationships/image" Target="../media/image23.png"/><Relationship Id="rId10" Type="http://schemas.openxmlformats.org/officeDocument/2006/relationships/image" Target="../media/image27.png"/><Relationship Id="rId4" Type="http://schemas.openxmlformats.org/officeDocument/2006/relationships/image" Target="../media/image22.png"/><Relationship Id="rId9" Type="http://schemas.openxmlformats.org/officeDocument/2006/relationships/image" Target="../media/image19.svg"/></Relationships>
</file>

<file path=ppt/slides/_rels/slide31.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51.png"/><Relationship Id="rId7" Type="http://schemas.openxmlformats.org/officeDocument/2006/relationships/image" Target="../media/image3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9.svg"/><Relationship Id="rId5" Type="http://schemas.openxmlformats.org/officeDocument/2006/relationships/image" Target="../media/image60.png"/><Relationship Id="rId10" Type="http://schemas.openxmlformats.org/officeDocument/2006/relationships/image" Target="../media/image17.svg"/><Relationship Id="rId4" Type="http://schemas.openxmlformats.org/officeDocument/2006/relationships/image" Target="../media/image52.png"/><Relationship Id="rId9" Type="http://schemas.openxmlformats.org/officeDocument/2006/relationships/image" Target="../media/image16.png"/></Relationships>
</file>

<file path=ppt/slides/_rels/slide3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1.png"/><Relationship Id="rId7"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5.svg"/><Relationship Id="rId5" Type="http://schemas.openxmlformats.org/officeDocument/2006/relationships/image" Target="../media/image55.png"/><Relationship Id="rId10" Type="http://schemas.openxmlformats.org/officeDocument/2006/relationships/image" Target="../media/image80.svg"/><Relationship Id="rId4" Type="http://schemas.openxmlformats.org/officeDocument/2006/relationships/image" Target="../media/image22.png"/><Relationship Id="rId9" Type="http://schemas.openxmlformats.org/officeDocument/2006/relationships/image" Target="../media/image58.png"/></Relationships>
</file>

<file path=ppt/slides/_rels/slide3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1.png"/><Relationship Id="rId7" Type="http://schemas.openxmlformats.org/officeDocument/2006/relationships/image" Target="../media/image40.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15.png"/><Relationship Id="rId4" Type="http://schemas.openxmlformats.org/officeDocument/2006/relationships/image" Target="../media/image22.png"/><Relationship Id="rId9" Type="http://schemas.openxmlformats.org/officeDocument/2006/relationships/image" Target="../media/image3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rot="5976154">
            <a:off x="3179889" y="-1994786"/>
            <a:ext cx="11386258" cy="14461778"/>
          </a:xfrm>
          <a:custGeom>
            <a:avLst/>
            <a:gdLst/>
            <a:ahLst/>
            <a:cxnLst/>
            <a:rect l="l" t="t" r="r" b="b"/>
            <a:pathLst>
              <a:path w="11386258" h="14461778">
                <a:moveTo>
                  <a:pt x="0" y="0"/>
                </a:moveTo>
                <a:lnTo>
                  <a:pt x="11386258" y="0"/>
                </a:lnTo>
                <a:lnTo>
                  <a:pt x="11386258" y="14461778"/>
                </a:lnTo>
                <a:lnTo>
                  <a:pt x="0" y="14461778"/>
                </a:lnTo>
                <a:lnTo>
                  <a:pt x="0" y="0"/>
                </a:lnTo>
                <a:close/>
              </a:path>
            </a:pathLst>
          </a:custGeom>
          <a:blipFill>
            <a:blip r:embed="rId5"/>
            <a:stretch>
              <a:fillRect/>
            </a:stretch>
          </a:blipFill>
        </p:spPr>
        <p:txBody>
          <a:bodyPr/>
          <a:lstStyle/>
          <a:p>
            <a:endParaRPr lang="ja-JP" altLang="en-US"/>
          </a:p>
        </p:txBody>
      </p:sp>
      <p:sp>
        <p:nvSpPr>
          <p:cNvPr id="5" name="TextBox 5"/>
          <p:cNvSpPr txBox="1"/>
          <p:nvPr/>
        </p:nvSpPr>
        <p:spPr>
          <a:xfrm>
            <a:off x="5234450" y="7972453"/>
            <a:ext cx="7674709" cy="1096454"/>
          </a:xfrm>
          <a:prstGeom prst="rect">
            <a:avLst/>
          </a:prstGeom>
        </p:spPr>
        <p:txBody>
          <a:bodyPr lIns="0" tIns="0" rIns="0" bIns="0" rtlCol="0" anchor="t">
            <a:spAutoFit/>
          </a:bodyPr>
          <a:lstStyle/>
          <a:p>
            <a:pPr algn="ctr">
              <a:lnSpc>
                <a:spcPts val="4200"/>
              </a:lnSpc>
              <a:spcBef>
                <a:spcPct val="0"/>
              </a:spcBef>
            </a:pPr>
            <a:r>
              <a:rPr lang="en-US" altLang="ja-JP" sz="4800">
                <a:solidFill>
                  <a:srgbClr val="000000"/>
                </a:solidFill>
                <a:latin typeface="Itim"/>
                <a:ea typeface="Itim"/>
                <a:cs typeface="Itim"/>
                <a:sym typeface="Itim"/>
              </a:rPr>
              <a:t>Team 1</a:t>
            </a:r>
          </a:p>
          <a:p>
            <a:pPr algn="ctr">
              <a:lnSpc>
                <a:spcPts val="4200"/>
              </a:lnSpc>
              <a:spcBef>
                <a:spcPct val="0"/>
              </a:spcBef>
            </a:pPr>
            <a:r>
              <a:rPr lang="en-US" sz="4800" err="1">
                <a:solidFill>
                  <a:srgbClr val="000000"/>
                </a:solidFill>
                <a:latin typeface="Itim"/>
                <a:ea typeface="Itim"/>
                <a:cs typeface="Itim"/>
                <a:sym typeface="Itim"/>
              </a:rPr>
              <a:t>Nanami,Yuri,Yuiko</a:t>
            </a:r>
            <a:endParaRPr lang="en-US" sz="4800">
              <a:solidFill>
                <a:srgbClr val="000000"/>
              </a:solidFill>
              <a:latin typeface="Itim"/>
              <a:ea typeface="Itim"/>
              <a:cs typeface="Itim"/>
              <a:sym typeface="Itim"/>
            </a:endParaRPr>
          </a:p>
        </p:txBody>
      </p:sp>
      <p:sp>
        <p:nvSpPr>
          <p:cNvPr id="7" name="Freeform 7"/>
          <p:cNvSpPr/>
          <p:nvPr/>
        </p:nvSpPr>
        <p:spPr>
          <a:xfrm rot="1060722" flipH="1">
            <a:off x="106611" y="1362589"/>
            <a:ext cx="4562127" cy="4588963"/>
          </a:xfrm>
          <a:custGeom>
            <a:avLst/>
            <a:gdLst/>
            <a:ahLst/>
            <a:cxnLst/>
            <a:rect l="l" t="t" r="r" b="b"/>
            <a:pathLst>
              <a:path w="4562127" h="4588963">
                <a:moveTo>
                  <a:pt x="4562126" y="0"/>
                </a:moveTo>
                <a:lnTo>
                  <a:pt x="0" y="0"/>
                </a:lnTo>
                <a:lnTo>
                  <a:pt x="0" y="4588963"/>
                </a:lnTo>
                <a:lnTo>
                  <a:pt x="4562126" y="4588963"/>
                </a:lnTo>
                <a:lnTo>
                  <a:pt x="4562126" y="0"/>
                </a:lnTo>
                <a:close/>
              </a:path>
            </a:pathLst>
          </a:custGeom>
          <a:blipFill>
            <a:blip r:embed="rId6"/>
            <a:stretch>
              <a:fillRect/>
            </a:stretch>
          </a:blipFill>
        </p:spPr>
        <p:txBody>
          <a:bodyPr/>
          <a:lstStyle/>
          <a:p>
            <a:endParaRPr lang="ja-JP" altLang="en-US"/>
          </a:p>
        </p:txBody>
      </p:sp>
      <p:sp>
        <p:nvSpPr>
          <p:cNvPr id="8" name="Freeform 8"/>
          <p:cNvSpPr/>
          <p:nvPr/>
        </p:nvSpPr>
        <p:spPr>
          <a:xfrm rot="671662">
            <a:off x="1556484" y="2783598"/>
            <a:ext cx="2058324" cy="1968507"/>
          </a:xfrm>
          <a:custGeom>
            <a:avLst/>
            <a:gdLst/>
            <a:ahLst/>
            <a:cxnLst/>
            <a:rect l="l" t="t" r="r" b="b"/>
            <a:pathLst>
              <a:path w="2058324" h="1968507">
                <a:moveTo>
                  <a:pt x="0" y="0"/>
                </a:moveTo>
                <a:lnTo>
                  <a:pt x="2058324" y="0"/>
                </a:lnTo>
                <a:lnTo>
                  <a:pt x="2058324" y="1968507"/>
                </a:lnTo>
                <a:lnTo>
                  <a:pt x="0" y="196850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9" name="Freeform 9"/>
          <p:cNvSpPr/>
          <p:nvPr/>
        </p:nvSpPr>
        <p:spPr>
          <a:xfrm rot="98986" flipH="1">
            <a:off x="13130783" y="5224681"/>
            <a:ext cx="4581499" cy="4608449"/>
          </a:xfrm>
          <a:custGeom>
            <a:avLst/>
            <a:gdLst/>
            <a:ahLst/>
            <a:cxnLst/>
            <a:rect l="l" t="t" r="r" b="b"/>
            <a:pathLst>
              <a:path w="4581499" h="4608449">
                <a:moveTo>
                  <a:pt x="4581499" y="0"/>
                </a:moveTo>
                <a:lnTo>
                  <a:pt x="0" y="0"/>
                </a:lnTo>
                <a:lnTo>
                  <a:pt x="0" y="4608448"/>
                </a:lnTo>
                <a:lnTo>
                  <a:pt x="4581499" y="4608448"/>
                </a:lnTo>
                <a:lnTo>
                  <a:pt x="4581499" y="0"/>
                </a:lnTo>
                <a:close/>
              </a:path>
            </a:pathLst>
          </a:custGeom>
          <a:blipFill>
            <a:blip r:embed="rId6"/>
            <a:stretch>
              <a:fillRect/>
            </a:stretch>
          </a:blipFill>
        </p:spPr>
        <p:txBody>
          <a:bodyPr/>
          <a:lstStyle/>
          <a:p>
            <a:endParaRPr lang="ja-JP" altLang="en-US"/>
          </a:p>
        </p:txBody>
      </p:sp>
      <p:sp>
        <p:nvSpPr>
          <p:cNvPr id="10" name="Freeform 10"/>
          <p:cNvSpPr/>
          <p:nvPr/>
        </p:nvSpPr>
        <p:spPr>
          <a:xfrm>
            <a:off x="14344794" y="6449138"/>
            <a:ext cx="2025780" cy="1966848"/>
          </a:xfrm>
          <a:custGeom>
            <a:avLst/>
            <a:gdLst/>
            <a:ahLst/>
            <a:cxnLst/>
            <a:rect l="l" t="t" r="r" b="b"/>
            <a:pathLst>
              <a:path w="2025780" h="1966848">
                <a:moveTo>
                  <a:pt x="0" y="0"/>
                </a:moveTo>
                <a:lnTo>
                  <a:pt x="2025780" y="0"/>
                </a:lnTo>
                <a:lnTo>
                  <a:pt x="2025780" y="1966848"/>
                </a:lnTo>
                <a:lnTo>
                  <a:pt x="0" y="196684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JP" altLang="en-US"/>
          </a:p>
        </p:txBody>
      </p:sp>
      <p:sp>
        <p:nvSpPr>
          <p:cNvPr id="11" name="Freeform 11"/>
          <p:cNvSpPr/>
          <p:nvPr/>
        </p:nvSpPr>
        <p:spPr>
          <a:xfrm rot="3459258" flipH="1">
            <a:off x="13378512" y="1179570"/>
            <a:ext cx="2506725" cy="3905663"/>
          </a:xfrm>
          <a:custGeom>
            <a:avLst/>
            <a:gdLst/>
            <a:ahLst/>
            <a:cxnLst/>
            <a:rect l="l" t="t" r="r" b="b"/>
            <a:pathLst>
              <a:path w="2506725" h="3905663">
                <a:moveTo>
                  <a:pt x="2506725" y="0"/>
                </a:moveTo>
                <a:lnTo>
                  <a:pt x="0" y="0"/>
                </a:lnTo>
                <a:lnTo>
                  <a:pt x="0" y="3905662"/>
                </a:lnTo>
                <a:lnTo>
                  <a:pt x="2506725" y="3905662"/>
                </a:lnTo>
                <a:lnTo>
                  <a:pt x="2506725"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ja-JP" altLang="en-US"/>
          </a:p>
        </p:txBody>
      </p:sp>
      <p:sp>
        <p:nvSpPr>
          <p:cNvPr id="12" name="Freeform 12"/>
          <p:cNvSpPr/>
          <p:nvPr/>
        </p:nvSpPr>
        <p:spPr>
          <a:xfrm rot="-4245636" flipH="1">
            <a:off x="2579731" y="5973413"/>
            <a:ext cx="1705687" cy="3374560"/>
          </a:xfrm>
          <a:custGeom>
            <a:avLst/>
            <a:gdLst/>
            <a:ahLst/>
            <a:cxnLst/>
            <a:rect l="l" t="t" r="r" b="b"/>
            <a:pathLst>
              <a:path w="1705687" h="3374560">
                <a:moveTo>
                  <a:pt x="1705687" y="0"/>
                </a:moveTo>
                <a:lnTo>
                  <a:pt x="0" y="0"/>
                </a:lnTo>
                <a:lnTo>
                  <a:pt x="0" y="3374560"/>
                </a:lnTo>
                <a:lnTo>
                  <a:pt x="1705687" y="3374560"/>
                </a:lnTo>
                <a:lnTo>
                  <a:pt x="1705687"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ja-JP" altLang="en-US"/>
          </a:p>
        </p:txBody>
      </p:sp>
      <p:sp>
        <p:nvSpPr>
          <p:cNvPr id="13" name="Freeform 13"/>
          <p:cNvSpPr/>
          <p:nvPr/>
        </p:nvSpPr>
        <p:spPr>
          <a:xfrm rot="488334">
            <a:off x="7097944" y="6933894"/>
            <a:ext cx="3788362" cy="737009"/>
          </a:xfrm>
          <a:custGeom>
            <a:avLst/>
            <a:gdLst/>
            <a:ahLst/>
            <a:cxnLst/>
            <a:rect l="l" t="t" r="r" b="b"/>
            <a:pathLst>
              <a:path w="3788362" h="737009">
                <a:moveTo>
                  <a:pt x="0" y="0"/>
                </a:moveTo>
                <a:lnTo>
                  <a:pt x="3788363" y="0"/>
                </a:lnTo>
                <a:lnTo>
                  <a:pt x="3788363" y="737008"/>
                </a:lnTo>
                <a:lnTo>
                  <a:pt x="0" y="737008"/>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ja-JP" altLang="en-US"/>
          </a:p>
        </p:txBody>
      </p:sp>
      <p:sp>
        <p:nvSpPr>
          <p:cNvPr id="4" name="TextBox 4"/>
          <p:cNvSpPr txBox="1"/>
          <p:nvPr/>
        </p:nvSpPr>
        <p:spPr>
          <a:xfrm>
            <a:off x="2750591" y="3525746"/>
            <a:ext cx="12786818" cy="3836289"/>
          </a:xfrm>
          <a:prstGeom prst="rect">
            <a:avLst/>
          </a:prstGeom>
        </p:spPr>
        <p:txBody>
          <a:bodyPr lIns="0" tIns="0" rIns="0" bIns="0" rtlCol="0" anchor="t">
            <a:spAutoFit/>
          </a:bodyPr>
          <a:lstStyle/>
          <a:p>
            <a:pPr algn="ctr">
              <a:lnSpc>
                <a:spcPts val="30858"/>
              </a:lnSpc>
            </a:pPr>
            <a:r>
              <a:rPr lang="en-US" sz="22200" spc="-288">
                <a:solidFill>
                  <a:srgbClr val="000000"/>
                </a:solidFill>
                <a:latin typeface="A Day Without Sun Text Bold"/>
                <a:ea typeface="A Day Without Sun Text Bold"/>
                <a:cs typeface="A Day Without Sun Text Bold"/>
                <a:sym typeface="A Day Without Sun Text Bold"/>
              </a:rPr>
              <a:t>I Don’t Care</a:t>
            </a:r>
          </a:p>
        </p:txBody>
      </p:sp>
      <p:sp>
        <p:nvSpPr>
          <p:cNvPr id="6" name="TextBox 6"/>
          <p:cNvSpPr txBox="1"/>
          <p:nvPr/>
        </p:nvSpPr>
        <p:spPr>
          <a:xfrm>
            <a:off x="2084183" y="1365738"/>
            <a:ext cx="13536817" cy="1628651"/>
          </a:xfrm>
          <a:prstGeom prst="rect">
            <a:avLst/>
          </a:prstGeom>
        </p:spPr>
        <p:txBody>
          <a:bodyPr wrap="square" lIns="0" tIns="0" rIns="0" bIns="0" rtlCol="0" anchor="t">
            <a:spAutoFit/>
          </a:bodyPr>
          <a:lstStyle/>
          <a:p>
            <a:pPr algn="ctr">
              <a:lnSpc>
                <a:spcPts val="14839"/>
              </a:lnSpc>
              <a:spcBef>
                <a:spcPct val="0"/>
              </a:spcBef>
            </a:pPr>
            <a:r>
              <a:rPr lang="en-US" sz="6600" spc="116">
                <a:solidFill>
                  <a:srgbClr val="000000"/>
                </a:solidFill>
                <a:latin typeface="Ballpoint"/>
                <a:ea typeface="Ballpoint"/>
                <a:cs typeface="Ballpoint"/>
                <a:sym typeface="Ballpoint"/>
              </a:rPr>
              <a:t>By Ed Sheeran &amp; Justin Bieber</a:t>
            </a:r>
            <a:r>
              <a:rPr lang="en-US" sz="8000" spc="116">
                <a:solidFill>
                  <a:srgbClr val="000000"/>
                </a:solidFill>
                <a:latin typeface="Ballpoint"/>
                <a:ea typeface="Ballpoint"/>
                <a:cs typeface="Ballpoint"/>
                <a:sym typeface="Ballpoint"/>
              </a:rPr>
              <a:t>  </a:t>
            </a:r>
          </a:p>
        </p:txBody>
      </p:sp>
      <p:pic>
        <p:nvPicPr>
          <p:cNvPr id="19" name="録音したサウンド">
            <a:hlinkClick r:id="" action="ppaction://media"/>
            <a:extLst>
              <a:ext uri="{FF2B5EF4-FFF2-40B4-BE49-F238E27FC236}">
                <a16:creationId xmlns:a16="http://schemas.microsoft.com/office/drawing/2014/main" id="{A70BA002-B68C-AD79-6BCA-450107EFB781}"/>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6779"/>
    </mc:Choice>
    <mc:Fallback>
      <p:transition spd="slow" advTm="167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779"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rot="5976154">
            <a:off x="1971508" y="-2710729"/>
            <a:ext cx="14344983" cy="18219679"/>
          </a:xfrm>
          <a:custGeom>
            <a:avLst/>
            <a:gdLst/>
            <a:ahLst/>
            <a:cxnLst/>
            <a:rect l="l" t="t" r="r" b="b"/>
            <a:pathLst>
              <a:path w="14344983" h="18219679">
                <a:moveTo>
                  <a:pt x="0" y="0"/>
                </a:moveTo>
                <a:lnTo>
                  <a:pt x="14344984" y="0"/>
                </a:lnTo>
                <a:lnTo>
                  <a:pt x="14344984" y="18219678"/>
                </a:lnTo>
                <a:lnTo>
                  <a:pt x="0" y="18219678"/>
                </a:lnTo>
                <a:lnTo>
                  <a:pt x="0" y="0"/>
                </a:lnTo>
                <a:close/>
              </a:path>
            </a:pathLst>
          </a:custGeom>
          <a:blipFill>
            <a:blip r:embed="rId5"/>
            <a:stretch>
              <a:fillRect/>
            </a:stretch>
          </a:blipFill>
        </p:spPr>
        <p:txBody>
          <a:bodyPr/>
          <a:lstStyle/>
          <a:p>
            <a:endParaRPr lang="ja-JP" altLang="en-US"/>
          </a:p>
        </p:txBody>
      </p:sp>
      <p:sp>
        <p:nvSpPr>
          <p:cNvPr id="4" name="Freeform 4"/>
          <p:cNvSpPr/>
          <p:nvPr/>
        </p:nvSpPr>
        <p:spPr>
          <a:xfrm rot="131805">
            <a:off x="3683463" y="6287511"/>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5" name="Freeform 5"/>
          <p:cNvSpPr/>
          <p:nvPr/>
        </p:nvSpPr>
        <p:spPr>
          <a:xfrm rot="131805">
            <a:off x="3668543" y="7894800"/>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6" name="Freeform 6"/>
          <p:cNvSpPr/>
          <p:nvPr/>
        </p:nvSpPr>
        <p:spPr>
          <a:xfrm rot="131805">
            <a:off x="3668543" y="4680202"/>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7" name="Freeform 7"/>
          <p:cNvSpPr/>
          <p:nvPr/>
        </p:nvSpPr>
        <p:spPr>
          <a:xfrm rot="131805">
            <a:off x="10021337" y="4680202"/>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8" name="Freeform 8"/>
          <p:cNvSpPr/>
          <p:nvPr/>
        </p:nvSpPr>
        <p:spPr>
          <a:xfrm rot="131805">
            <a:off x="10051177" y="6282390"/>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9" name="Freeform 9"/>
          <p:cNvSpPr/>
          <p:nvPr/>
        </p:nvSpPr>
        <p:spPr>
          <a:xfrm rot="131805">
            <a:off x="10084335" y="7911433"/>
            <a:ext cx="1454665" cy="1381115"/>
          </a:xfrm>
          <a:custGeom>
            <a:avLst/>
            <a:gdLst/>
            <a:ahLst/>
            <a:cxnLst/>
            <a:rect l="l" t="t" r="r" b="b"/>
            <a:pathLst>
              <a:path w="1454665" h="1381115">
                <a:moveTo>
                  <a:pt x="0" y="0"/>
                </a:moveTo>
                <a:lnTo>
                  <a:pt x="1454666" y="0"/>
                </a:lnTo>
                <a:lnTo>
                  <a:pt x="1454666" y="1381115"/>
                </a:lnTo>
                <a:lnTo>
                  <a:pt x="0" y="1381115"/>
                </a:lnTo>
                <a:lnTo>
                  <a:pt x="0" y="0"/>
                </a:lnTo>
                <a:close/>
              </a:path>
            </a:pathLst>
          </a:custGeom>
          <a:blipFill>
            <a:blip r:embed="rId6"/>
            <a:stretch>
              <a:fillRect/>
            </a:stretch>
          </a:blipFill>
        </p:spPr>
        <p:txBody>
          <a:bodyPr/>
          <a:lstStyle/>
          <a:p>
            <a:endParaRPr lang="ja-JP" altLang="en-US"/>
          </a:p>
        </p:txBody>
      </p:sp>
      <p:sp>
        <p:nvSpPr>
          <p:cNvPr id="10" name="Freeform 10"/>
          <p:cNvSpPr/>
          <p:nvPr/>
        </p:nvSpPr>
        <p:spPr>
          <a:xfrm>
            <a:off x="2541580" y="2041889"/>
            <a:ext cx="1389707" cy="1781676"/>
          </a:xfrm>
          <a:custGeom>
            <a:avLst/>
            <a:gdLst/>
            <a:ahLst/>
            <a:cxnLst/>
            <a:rect l="l" t="t" r="r" b="b"/>
            <a:pathLst>
              <a:path w="1389707" h="1781676">
                <a:moveTo>
                  <a:pt x="0" y="0"/>
                </a:moveTo>
                <a:lnTo>
                  <a:pt x="1389707" y="0"/>
                </a:lnTo>
                <a:lnTo>
                  <a:pt x="1389707" y="1781676"/>
                </a:lnTo>
                <a:lnTo>
                  <a:pt x="0" y="17816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11" name="Freeform 11"/>
          <p:cNvSpPr/>
          <p:nvPr/>
        </p:nvSpPr>
        <p:spPr>
          <a:xfrm>
            <a:off x="5994156" y="2017418"/>
            <a:ext cx="6299688" cy="2519875"/>
          </a:xfrm>
          <a:custGeom>
            <a:avLst/>
            <a:gdLst/>
            <a:ahLst/>
            <a:cxnLst/>
            <a:rect l="l" t="t" r="r" b="b"/>
            <a:pathLst>
              <a:path w="6299688" h="2519875">
                <a:moveTo>
                  <a:pt x="0" y="0"/>
                </a:moveTo>
                <a:lnTo>
                  <a:pt x="6299688" y="0"/>
                </a:lnTo>
                <a:lnTo>
                  <a:pt x="6299688" y="2519875"/>
                </a:lnTo>
                <a:lnTo>
                  <a:pt x="0" y="251987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JP" altLang="en-US"/>
          </a:p>
        </p:txBody>
      </p:sp>
      <p:sp>
        <p:nvSpPr>
          <p:cNvPr id="12" name="TextBox 12"/>
          <p:cNvSpPr txBox="1"/>
          <p:nvPr/>
        </p:nvSpPr>
        <p:spPr>
          <a:xfrm>
            <a:off x="5311545" y="1584689"/>
            <a:ext cx="7664910" cy="2729536"/>
          </a:xfrm>
          <a:prstGeom prst="rect">
            <a:avLst/>
          </a:prstGeom>
        </p:spPr>
        <p:txBody>
          <a:bodyPr lIns="0" tIns="0" rIns="0" bIns="0" rtlCol="0" anchor="t">
            <a:spAutoFit/>
          </a:bodyPr>
          <a:lstStyle/>
          <a:p>
            <a:pPr algn="ctr">
              <a:lnSpc>
                <a:spcPts val="20022"/>
              </a:lnSpc>
              <a:spcBef>
                <a:spcPct val="0"/>
              </a:spcBef>
            </a:pPr>
            <a:r>
              <a:rPr lang="en-US" sz="14301" spc="314">
                <a:solidFill>
                  <a:srgbClr val="000000"/>
                </a:solidFill>
                <a:latin typeface="Ballpoint"/>
                <a:ea typeface="Ballpoint"/>
                <a:cs typeface="Ballpoint"/>
                <a:sym typeface="Ballpoint"/>
              </a:rPr>
              <a:t>Contents</a:t>
            </a:r>
          </a:p>
        </p:txBody>
      </p:sp>
      <p:sp>
        <p:nvSpPr>
          <p:cNvPr id="13" name="TextBox 13"/>
          <p:cNvSpPr txBox="1"/>
          <p:nvPr/>
        </p:nvSpPr>
        <p:spPr>
          <a:xfrm>
            <a:off x="3931287" y="4407404"/>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1</a:t>
            </a:r>
          </a:p>
        </p:txBody>
      </p:sp>
      <p:sp>
        <p:nvSpPr>
          <p:cNvPr id="14" name="TextBox 14"/>
          <p:cNvSpPr txBox="1"/>
          <p:nvPr/>
        </p:nvSpPr>
        <p:spPr>
          <a:xfrm>
            <a:off x="3931287" y="6013462"/>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2</a:t>
            </a:r>
          </a:p>
        </p:txBody>
      </p:sp>
      <p:sp>
        <p:nvSpPr>
          <p:cNvPr id="15" name="TextBox 15"/>
          <p:cNvSpPr txBox="1"/>
          <p:nvPr/>
        </p:nvSpPr>
        <p:spPr>
          <a:xfrm>
            <a:off x="3931287" y="7591203"/>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3</a:t>
            </a:r>
          </a:p>
        </p:txBody>
      </p:sp>
      <p:sp>
        <p:nvSpPr>
          <p:cNvPr id="16" name="TextBox 16"/>
          <p:cNvSpPr txBox="1"/>
          <p:nvPr/>
        </p:nvSpPr>
        <p:spPr>
          <a:xfrm>
            <a:off x="10299001" y="4364882"/>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4</a:t>
            </a:r>
          </a:p>
        </p:txBody>
      </p:sp>
      <p:sp>
        <p:nvSpPr>
          <p:cNvPr id="17" name="TextBox 17"/>
          <p:cNvSpPr txBox="1"/>
          <p:nvPr/>
        </p:nvSpPr>
        <p:spPr>
          <a:xfrm>
            <a:off x="11269661" y="4933543"/>
            <a:ext cx="4988242" cy="579157"/>
          </a:xfrm>
          <a:prstGeom prst="rect">
            <a:avLst/>
          </a:prstGeom>
        </p:spPr>
        <p:txBody>
          <a:bodyPr lIns="0" tIns="0" rIns="0" bIns="0" rtlCol="0" anchor="t">
            <a:spAutoFit/>
          </a:bodyPr>
          <a:lstStyle/>
          <a:p>
            <a:pPr marL="652233" lvl="1" indent="-326117" algn="l">
              <a:lnSpc>
                <a:spcPts val="4863"/>
              </a:lnSpc>
              <a:buFont typeface="Arial"/>
              <a:buChar char="•"/>
            </a:pPr>
            <a:r>
              <a:rPr lang="en-US" sz="3020">
                <a:solidFill>
                  <a:srgbClr val="000000"/>
                </a:solidFill>
                <a:latin typeface="Itim"/>
                <a:ea typeface="Itim"/>
                <a:cs typeface="Itim"/>
                <a:sym typeface="Itim"/>
              </a:rPr>
              <a:t>Pronunciation Challenge</a:t>
            </a:r>
          </a:p>
        </p:txBody>
      </p:sp>
      <p:sp>
        <p:nvSpPr>
          <p:cNvPr id="18" name="TextBox 18"/>
          <p:cNvSpPr txBox="1"/>
          <p:nvPr/>
        </p:nvSpPr>
        <p:spPr>
          <a:xfrm>
            <a:off x="4878314" y="8165246"/>
            <a:ext cx="4988242" cy="579157"/>
          </a:xfrm>
          <a:prstGeom prst="rect">
            <a:avLst/>
          </a:prstGeom>
        </p:spPr>
        <p:txBody>
          <a:bodyPr lIns="0" tIns="0" rIns="0" bIns="0" rtlCol="0" anchor="t">
            <a:spAutoFit/>
          </a:bodyPr>
          <a:lstStyle/>
          <a:p>
            <a:pPr marL="652233" lvl="1" indent="-326117" algn="l">
              <a:lnSpc>
                <a:spcPts val="4863"/>
              </a:lnSpc>
              <a:buFont typeface="Arial"/>
              <a:buChar char="•"/>
            </a:pPr>
            <a:r>
              <a:rPr lang="en-US" sz="3020">
                <a:solidFill>
                  <a:srgbClr val="000000"/>
                </a:solidFill>
                <a:latin typeface="Itim"/>
                <a:ea typeface="Itim"/>
                <a:cs typeface="Itim"/>
                <a:sym typeface="Itim"/>
              </a:rPr>
              <a:t>About singer</a:t>
            </a:r>
          </a:p>
        </p:txBody>
      </p:sp>
      <p:sp>
        <p:nvSpPr>
          <p:cNvPr id="19" name="TextBox 19"/>
          <p:cNvSpPr txBox="1"/>
          <p:nvPr/>
        </p:nvSpPr>
        <p:spPr>
          <a:xfrm>
            <a:off x="4878314" y="6511017"/>
            <a:ext cx="4988242" cy="579157"/>
          </a:xfrm>
          <a:prstGeom prst="rect">
            <a:avLst/>
          </a:prstGeom>
        </p:spPr>
        <p:txBody>
          <a:bodyPr lIns="0" tIns="0" rIns="0" bIns="0" rtlCol="0" anchor="t">
            <a:spAutoFit/>
          </a:bodyPr>
          <a:lstStyle/>
          <a:p>
            <a:pPr marL="652233" lvl="1" indent="-326117" algn="l">
              <a:lnSpc>
                <a:spcPts val="4863"/>
              </a:lnSpc>
              <a:buFont typeface="Arial"/>
              <a:buChar char="•"/>
            </a:pPr>
            <a:r>
              <a:rPr lang="en-US" sz="3020">
                <a:solidFill>
                  <a:srgbClr val="000000"/>
                </a:solidFill>
                <a:latin typeface="Itim"/>
                <a:ea typeface="Itim"/>
                <a:cs typeface="Itim"/>
                <a:sym typeface="Itim"/>
              </a:rPr>
              <a:t>What you see in the video</a:t>
            </a:r>
          </a:p>
        </p:txBody>
      </p:sp>
      <p:sp>
        <p:nvSpPr>
          <p:cNvPr id="20" name="TextBox 20"/>
          <p:cNvSpPr txBox="1"/>
          <p:nvPr/>
        </p:nvSpPr>
        <p:spPr>
          <a:xfrm>
            <a:off x="4878314" y="4992659"/>
            <a:ext cx="5078987" cy="579157"/>
          </a:xfrm>
          <a:prstGeom prst="rect">
            <a:avLst/>
          </a:prstGeom>
        </p:spPr>
        <p:txBody>
          <a:bodyPr lIns="0" tIns="0" rIns="0" bIns="0" rtlCol="0" anchor="t">
            <a:spAutoFit/>
          </a:bodyPr>
          <a:lstStyle/>
          <a:p>
            <a:pPr marL="652233" lvl="1" indent="-326117" algn="l">
              <a:lnSpc>
                <a:spcPts val="4863"/>
              </a:lnSpc>
              <a:buFont typeface="Arial"/>
              <a:buChar char="•"/>
            </a:pPr>
            <a:r>
              <a:rPr lang="en-US" sz="3020">
                <a:solidFill>
                  <a:srgbClr val="000000"/>
                </a:solidFill>
                <a:latin typeface="Itim"/>
                <a:ea typeface="Itim"/>
                <a:cs typeface="Itim"/>
                <a:sym typeface="Itim"/>
              </a:rPr>
              <a:t>Topic about this song</a:t>
            </a:r>
          </a:p>
        </p:txBody>
      </p:sp>
      <p:sp>
        <p:nvSpPr>
          <p:cNvPr id="21" name="TextBox 21"/>
          <p:cNvSpPr txBox="1"/>
          <p:nvPr/>
        </p:nvSpPr>
        <p:spPr>
          <a:xfrm>
            <a:off x="10299001" y="6071835"/>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5</a:t>
            </a:r>
          </a:p>
        </p:txBody>
      </p:sp>
      <p:sp>
        <p:nvSpPr>
          <p:cNvPr id="22" name="TextBox 22"/>
          <p:cNvSpPr txBox="1"/>
          <p:nvPr/>
        </p:nvSpPr>
        <p:spPr>
          <a:xfrm>
            <a:off x="11236503" y="6527649"/>
            <a:ext cx="4988242" cy="579157"/>
          </a:xfrm>
          <a:prstGeom prst="rect">
            <a:avLst/>
          </a:prstGeom>
        </p:spPr>
        <p:txBody>
          <a:bodyPr lIns="0" tIns="0" rIns="0" bIns="0" rtlCol="0" anchor="t">
            <a:spAutoFit/>
          </a:bodyPr>
          <a:lstStyle/>
          <a:p>
            <a:pPr marL="652233" lvl="1" indent="-326117" algn="l">
              <a:lnSpc>
                <a:spcPts val="4863"/>
              </a:lnSpc>
              <a:buFont typeface="Arial"/>
              <a:buChar char="•"/>
            </a:pPr>
            <a:r>
              <a:rPr lang="en-US" sz="3020">
                <a:solidFill>
                  <a:srgbClr val="000000"/>
                </a:solidFill>
                <a:latin typeface="Itim"/>
                <a:ea typeface="Itim"/>
                <a:cs typeface="Itim"/>
                <a:sym typeface="Itim"/>
              </a:rPr>
              <a:t>Quiz Questions</a:t>
            </a:r>
          </a:p>
        </p:txBody>
      </p:sp>
      <p:sp>
        <p:nvSpPr>
          <p:cNvPr id="23" name="TextBox 23"/>
          <p:cNvSpPr txBox="1"/>
          <p:nvPr/>
        </p:nvSpPr>
        <p:spPr>
          <a:xfrm>
            <a:off x="10313922" y="7650315"/>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6</a:t>
            </a:r>
          </a:p>
        </p:txBody>
      </p:sp>
      <p:sp>
        <p:nvSpPr>
          <p:cNvPr id="24" name="TextBox 24"/>
          <p:cNvSpPr txBox="1"/>
          <p:nvPr/>
        </p:nvSpPr>
        <p:spPr>
          <a:xfrm>
            <a:off x="11252622" y="8106130"/>
            <a:ext cx="4988242" cy="579157"/>
          </a:xfrm>
          <a:prstGeom prst="rect">
            <a:avLst/>
          </a:prstGeom>
        </p:spPr>
        <p:txBody>
          <a:bodyPr lIns="0" tIns="0" rIns="0" bIns="0" rtlCol="0" anchor="t">
            <a:spAutoFit/>
          </a:bodyPr>
          <a:lstStyle/>
          <a:p>
            <a:pPr marL="652233" lvl="1" indent="-326117" algn="l">
              <a:lnSpc>
                <a:spcPts val="4863"/>
              </a:lnSpc>
              <a:buFont typeface="Arial"/>
              <a:buChar char="•"/>
            </a:pPr>
            <a:r>
              <a:rPr lang="en-US" sz="3020">
                <a:solidFill>
                  <a:srgbClr val="000000"/>
                </a:solidFill>
                <a:latin typeface="Itim"/>
                <a:ea typeface="Itim"/>
                <a:cs typeface="Itim"/>
                <a:sym typeface="Itim"/>
              </a:rPr>
              <a:t>Review filler</a:t>
            </a:r>
          </a:p>
        </p:txBody>
      </p:sp>
      <p:sp>
        <p:nvSpPr>
          <p:cNvPr id="25" name="Freeform 25"/>
          <p:cNvSpPr/>
          <p:nvPr/>
        </p:nvSpPr>
        <p:spPr>
          <a:xfrm rot="740594">
            <a:off x="15054852" y="2731486"/>
            <a:ext cx="1389707" cy="1781676"/>
          </a:xfrm>
          <a:custGeom>
            <a:avLst/>
            <a:gdLst/>
            <a:ahLst/>
            <a:cxnLst/>
            <a:rect l="l" t="t" r="r" b="b"/>
            <a:pathLst>
              <a:path w="1389707" h="1781676">
                <a:moveTo>
                  <a:pt x="0" y="0"/>
                </a:moveTo>
                <a:lnTo>
                  <a:pt x="1389707" y="0"/>
                </a:lnTo>
                <a:lnTo>
                  <a:pt x="1389707" y="1781676"/>
                </a:lnTo>
                <a:lnTo>
                  <a:pt x="0" y="17816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pic>
        <p:nvPicPr>
          <p:cNvPr id="30" name="2">
            <a:hlinkClick r:id="" action="ppaction://media"/>
            <a:extLst>
              <a:ext uri="{FF2B5EF4-FFF2-40B4-BE49-F238E27FC236}">
                <a16:creationId xmlns:a16="http://schemas.microsoft.com/office/drawing/2014/main" id="{7881EAD4-5B9C-AF07-EEB9-4C853CC340BF}"/>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913"/>
    </mc:Choice>
    <mc:Fallback>
      <p:transition spd="slow" advTm="49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13"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オンライン メディア 1" title="Ed Sheeran &amp; Justin Bieber - I Don't Care [Official Music Video]">
            <a:hlinkClick r:id="" action="ppaction://media"/>
            <a:extLst>
              <a:ext uri="{FF2B5EF4-FFF2-40B4-BE49-F238E27FC236}">
                <a16:creationId xmlns:a16="http://schemas.microsoft.com/office/drawing/2014/main" id="{ED4E3DA0-714B-B9A8-D3EF-A1068D08DE1F}"/>
              </a:ext>
            </a:extLst>
          </p:cNvPr>
          <p:cNvPicPr>
            <a:picLocks noRot="1" noChangeAspect="1"/>
          </p:cNvPicPr>
          <p:nvPr>
            <a:videoFile r:link="rId1"/>
          </p:nvPr>
        </p:nvPicPr>
        <p:blipFill>
          <a:blip r:embed="rId3"/>
          <a:stretch>
            <a:fillRect/>
          </a:stretch>
        </p:blipFill>
        <p:spPr>
          <a:xfrm>
            <a:off x="1862138" y="1028700"/>
            <a:ext cx="14565312" cy="8229600"/>
          </a:xfrm>
          <a:prstGeom prst="rect">
            <a:avLst/>
          </a:prstGeom>
        </p:spPr>
      </p:pic>
      <p:sp>
        <p:nvSpPr>
          <p:cNvPr id="3" name="星: 6 pt 2">
            <a:extLst>
              <a:ext uri="{FF2B5EF4-FFF2-40B4-BE49-F238E27FC236}">
                <a16:creationId xmlns:a16="http://schemas.microsoft.com/office/drawing/2014/main" id="{897608C2-4904-3C7A-74A4-B3BF5A5A0423}"/>
              </a:ext>
            </a:extLst>
          </p:cNvPr>
          <p:cNvSpPr/>
          <p:nvPr/>
        </p:nvSpPr>
        <p:spPr>
          <a:xfrm>
            <a:off x="2536167" y="1155940"/>
            <a:ext cx="12525554" cy="8102360"/>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5000" b="1" dirty="0">
                <a:solidFill>
                  <a:srgbClr val="FFFF00"/>
                </a:solidFill>
              </a:rPr>
              <a:t>Chaos!!</a:t>
            </a:r>
            <a:endParaRPr kumimoji="1" lang="ja-JP" altLang="en-US" sz="15000" b="1" dirty="0">
              <a:solidFill>
                <a:srgbClr val="FFFF00"/>
              </a:solidFill>
            </a:endParaRPr>
          </a:p>
        </p:txBody>
      </p:sp>
    </p:spTree>
    <p:extLst>
      <p:ext uri="{BB962C8B-B14F-4D97-AF65-F5344CB8AC3E}">
        <p14:creationId xmlns:p14="http://schemas.microsoft.com/office/powerpoint/2010/main" val="406984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a:off x="436960" y="1363487"/>
            <a:ext cx="10016388" cy="7413986"/>
          </a:xfrm>
          <a:custGeom>
            <a:avLst/>
            <a:gdLst/>
            <a:ahLst/>
            <a:cxnLst/>
            <a:rect l="l" t="t" r="r" b="b"/>
            <a:pathLst>
              <a:path w="10016388" h="7413986">
                <a:moveTo>
                  <a:pt x="0" y="0"/>
                </a:moveTo>
                <a:lnTo>
                  <a:pt x="10016388" y="0"/>
                </a:lnTo>
                <a:lnTo>
                  <a:pt x="10016388" y="7413986"/>
                </a:lnTo>
                <a:lnTo>
                  <a:pt x="0" y="7413986"/>
                </a:lnTo>
                <a:lnTo>
                  <a:pt x="0" y="0"/>
                </a:lnTo>
                <a:close/>
              </a:path>
            </a:pathLst>
          </a:custGeom>
          <a:blipFill>
            <a:blip r:embed="rId5"/>
            <a:stretch>
              <a:fillRect/>
            </a:stretch>
          </a:blipFill>
        </p:spPr>
        <p:txBody>
          <a:bodyPr/>
          <a:lstStyle/>
          <a:p>
            <a:endParaRPr lang="ja-JP" altLang="en-US"/>
          </a:p>
        </p:txBody>
      </p:sp>
      <p:sp>
        <p:nvSpPr>
          <p:cNvPr id="4" name="Freeform 4"/>
          <p:cNvSpPr/>
          <p:nvPr/>
        </p:nvSpPr>
        <p:spPr>
          <a:xfrm rot="-6385">
            <a:off x="2122576" y="1302958"/>
            <a:ext cx="879086" cy="877590"/>
          </a:xfrm>
          <a:custGeom>
            <a:avLst/>
            <a:gdLst/>
            <a:ahLst/>
            <a:cxnLst/>
            <a:rect l="l" t="t" r="r" b="b"/>
            <a:pathLst>
              <a:path w="879086" h="877590">
                <a:moveTo>
                  <a:pt x="0" y="0"/>
                </a:moveTo>
                <a:lnTo>
                  <a:pt x="879086" y="0"/>
                </a:lnTo>
                <a:lnTo>
                  <a:pt x="879086" y="877591"/>
                </a:lnTo>
                <a:lnTo>
                  <a:pt x="0" y="877591"/>
                </a:lnTo>
                <a:lnTo>
                  <a:pt x="0" y="0"/>
                </a:lnTo>
                <a:close/>
              </a:path>
            </a:pathLst>
          </a:custGeom>
          <a:blipFill>
            <a:blip r:embed="rId6"/>
            <a:stretch>
              <a:fillRect/>
            </a:stretch>
          </a:blipFill>
        </p:spPr>
        <p:txBody>
          <a:bodyPr/>
          <a:lstStyle/>
          <a:p>
            <a:endParaRPr lang="ja-JP" altLang="en-US"/>
          </a:p>
        </p:txBody>
      </p:sp>
      <p:grpSp>
        <p:nvGrpSpPr>
          <p:cNvPr id="5" name="Group 5"/>
          <p:cNvGrpSpPr/>
          <p:nvPr/>
        </p:nvGrpSpPr>
        <p:grpSpPr>
          <a:xfrm>
            <a:off x="12892225" y="296232"/>
            <a:ext cx="5838726" cy="6717696"/>
            <a:chOff x="0" y="0"/>
            <a:chExt cx="7784968" cy="8956928"/>
          </a:xfrm>
        </p:grpSpPr>
        <p:sp>
          <p:nvSpPr>
            <p:cNvPr id="6" name="Freeform 6"/>
            <p:cNvSpPr/>
            <p:nvPr/>
          </p:nvSpPr>
          <p:spPr>
            <a:xfrm rot="-475827">
              <a:off x="2323354" y="7595386"/>
              <a:ext cx="5127425" cy="1012666"/>
            </a:xfrm>
            <a:custGeom>
              <a:avLst/>
              <a:gdLst/>
              <a:ahLst/>
              <a:cxnLst/>
              <a:rect l="l" t="t" r="r" b="b"/>
              <a:pathLst>
                <a:path w="5127425" h="1012666">
                  <a:moveTo>
                    <a:pt x="0" y="0"/>
                  </a:moveTo>
                  <a:lnTo>
                    <a:pt x="5127425" y="0"/>
                  </a:lnTo>
                  <a:lnTo>
                    <a:pt x="5127425" y="1012666"/>
                  </a:lnTo>
                  <a:lnTo>
                    <a:pt x="0" y="1012666"/>
                  </a:lnTo>
                  <a:lnTo>
                    <a:pt x="0" y="0"/>
                  </a:lnTo>
                  <a:close/>
                </a:path>
              </a:pathLst>
            </a:custGeom>
            <a:blipFill>
              <a:blip r:embed="rId7"/>
              <a:stretch>
                <a:fillRect/>
              </a:stretch>
            </a:blipFill>
          </p:spPr>
          <p:txBody>
            <a:bodyPr/>
            <a:lstStyle/>
            <a:p>
              <a:endParaRPr lang="ja-JP" altLang="en-US"/>
            </a:p>
          </p:txBody>
        </p:sp>
        <p:grpSp>
          <p:nvGrpSpPr>
            <p:cNvPr id="7" name="Group 7"/>
            <p:cNvGrpSpPr>
              <a:grpSpLocks noChangeAspect="1"/>
            </p:cNvGrpSpPr>
            <p:nvPr/>
          </p:nvGrpSpPr>
          <p:grpSpPr>
            <a:xfrm rot="-494988">
              <a:off x="526287" y="442546"/>
              <a:ext cx="6732393" cy="7821089"/>
              <a:chOff x="0" y="0"/>
              <a:chExt cx="5466080" cy="6350000"/>
            </a:xfrm>
          </p:grpSpPr>
          <p:sp>
            <p:nvSpPr>
              <p:cNvPr id="8" name="Freeform 8"/>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txBody>
              <a:bodyPr/>
              <a:lstStyle/>
              <a:p>
                <a:endParaRPr lang="ja-JP" altLang="en-US"/>
              </a:p>
            </p:txBody>
          </p:sp>
          <p:sp>
            <p:nvSpPr>
              <p:cNvPr id="9" name="Freeform 9"/>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8"/>
                <a:stretch>
                  <a:fillRect l="-8477" t="-7895" r="-3942" b="-57621"/>
                </a:stretch>
              </a:blipFill>
            </p:spPr>
            <p:txBody>
              <a:bodyPr/>
              <a:lstStyle/>
              <a:p>
                <a:endParaRPr lang="ja-JP" altLang="en-US"/>
              </a:p>
            </p:txBody>
          </p:sp>
          <p:sp>
            <p:nvSpPr>
              <p:cNvPr id="10" name="Freeform 10"/>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txBody>
              <a:bodyPr/>
              <a:lstStyle/>
              <a:p>
                <a:endParaRPr lang="ja-JP" altLang="en-US"/>
              </a:p>
            </p:txBody>
          </p:sp>
          <p:sp>
            <p:nvSpPr>
              <p:cNvPr id="11" name="Freeform 11"/>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txBody>
              <a:bodyPr/>
              <a:lstStyle/>
              <a:p>
                <a:endParaRPr lang="ja-JP" altLang="en-US"/>
              </a:p>
            </p:txBody>
          </p:sp>
        </p:grpSp>
      </p:grpSp>
      <p:grpSp>
        <p:nvGrpSpPr>
          <p:cNvPr id="12" name="Group 12"/>
          <p:cNvGrpSpPr>
            <a:grpSpLocks noChangeAspect="1"/>
          </p:cNvGrpSpPr>
          <p:nvPr/>
        </p:nvGrpSpPr>
        <p:grpSpPr>
          <a:xfrm rot="466935">
            <a:off x="8145883" y="4417792"/>
            <a:ext cx="5094174" cy="5916767"/>
            <a:chOff x="0" y="0"/>
            <a:chExt cx="5466080" cy="6348730"/>
          </a:xfrm>
        </p:grpSpPr>
        <p:sp>
          <p:nvSpPr>
            <p:cNvPr id="13" name="Freeform 13"/>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txBody>
            <a:bodyPr/>
            <a:lstStyle/>
            <a:p>
              <a:endParaRPr lang="ja-JP" altLang="en-US"/>
            </a:p>
          </p:txBody>
        </p:sp>
        <p:sp>
          <p:nvSpPr>
            <p:cNvPr id="14" name="Freeform 14"/>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9"/>
              <a:stretch>
                <a:fillRect l="-140472" t="-17123" r="-20734" b="-64497"/>
              </a:stretch>
            </a:blipFill>
          </p:spPr>
          <p:txBody>
            <a:bodyPr/>
            <a:lstStyle/>
            <a:p>
              <a:endParaRPr lang="ja-JP" altLang="en-US"/>
            </a:p>
          </p:txBody>
        </p:sp>
        <p:sp>
          <p:nvSpPr>
            <p:cNvPr id="15" name="Freeform 15"/>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txBody>
            <a:bodyPr/>
            <a:lstStyle/>
            <a:p>
              <a:endParaRPr lang="ja-JP" altLang="en-US"/>
            </a:p>
          </p:txBody>
        </p:sp>
        <p:sp>
          <p:nvSpPr>
            <p:cNvPr id="16" name="Freeform 16"/>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txBody>
            <a:bodyPr/>
            <a:lstStyle/>
            <a:p>
              <a:endParaRPr lang="ja-JP" altLang="en-US"/>
            </a:p>
          </p:txBody>
        </p:sp>
      </p:grpSp>
      <p:sp>
        <p:nvSpPr>
          <p:cNvPr id="17" name="Freeform 17"/>
          <p:cNvSpPr/>
          <p:nvPr/>
        </p:nvSpPr>
        <p:spPr>
          <a:xfrm rot="115856">
            <a:off x="2139066" y="2025499"/>
            <a:ext cx="6655704" cy="1957744"/>
          </a:xfrm>
          <a:custGeom>
            <a:avLst/>
            <a:gdLst/>
            <a:ahLst/>
            <a:cxnLst/>
            <a:rect l="l" t="t" r="r" b="b"/>
            <a:pathLst>
              <a:path w="6299688" h="2519875">
                <a:moveTo>
                  <a:pt x="0" y="0"/>
                </a:moveTo>
                <a:lnTo>
                  <a:pt x="6299688" y="0"/>
                </a:lnTo>
                <a:lnTo>
                  <a:pt x="6299688" y="2519875"/>
                </a:lnTo>
                <a:lnTo>
                  <a:pt x="0" y="251987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ja-JP" altLang="en-US"/>
          </a:p>
        </p:txBody>
      </p:sp>
      <p:sp>
        <p:nvSpPr>
          <p:cNvPr id="18" name="TextBox 18"/>
          <p:cNvSpPr txBox="1"/>
          <p:nvPr/>
        </p:nvSpPr>
        <p:spPr>
          <a:xfrm>
            <a:off x="1378468" y="2150541"/>
            <a:ext cx="8185671" cy="1499770"/>
          </a:xfrm>
          <a:prstGeom prst="rect">
            <a:avLst/>
          </a:prstGeom>
        </p:spPr>
        <p:txBody>
          <a:bodyPr lIns="0" tIns="0" rIns="0" bIns="0" rtlCol="0" anchor="t">
            <a:spAutoFit/>
          </a:bodyPr>
          <a:lstStyle/>
          <a:p>
            <a:pPr algn="ctr">
              <a:lnSpc>
                <a:spcPts val="13096"/>
              </a:lnSpc>
              <a:spcBef>
                <a:spcPct val="0"/>
              </a:spcBef>
            </a:pPr>
            <a:r>
              <a:rPr lang="en-US" sz="9350" dirty="0">
                <a:solidFill>
                  <a:srgbClr val="000000"/>
                </a:solidFill>
                <a:latin typeface="Ballpoint"/>
                <a:ea typeface="Ballpoint"/>
                <a:cs typeface="Ballpoint"/>
              </a:rPr>
              <a:t>This song about…</a:t>
            </a:r>
            <a:endParaRPr lang="en-US" sz="9354" dirty="0">
              <a:solidFill>
                <a:srgbClr val="000000"/>
              </a:solidFill>
              <a:latin typeface="Ballpoint"/>
              <a:ea typeface="Ballpoint"/>
              <a:cs typeface="Ballpoint"/>
              <a:sym typeface="Ballpoint"/>
            </a:endParaRPr>
          </a:p>
        </p:txBody>
      </p:sp>
      <p:sp>
        <p:nvSpPr>
          <p:cNvPr id="19" name="TextBox 19"/>
          <p:cNvSpPr txBox="1"/>
          <p:nvPr/>
        </p:nvSpPr>
        <p:spPr>
          <a:xfrm rot="30344">
            <a:off x="2348960" y="4126008"/>
            <a:ext cx="6192641" cy="4112023"/>
          </a:xfrm>
          <a:prstGeom prst="rect">
            <a:avLst/>
          </a:prstGeom>
        </p:spPr>
        <p:txBody>
          <a:bodyPr lIns="0" tIns="0" rIns="0" bIns="0" rtlCol="0" anchor="t">
            <a:spAutoFit/>
          </a:bodyPr>
          <a:lstStyle/>
          <a:p>
            <a:pPr algn="ctr">
              <a:lnSpc>
                <a:spcPts val="3536"/>
              </a:lnSpc>
            </a:pPr>
            <a:r>
              <a:rPr lang="en-US" sz="4800" dirty="0">
                <a:solidFill>
                  <a:srgbClr val="000000"/>
                </a:solidFill>
                <a:latin typeface="Dekko"/>
                <a:ea typeface="Dekko"/>
                <a:cs typeface="Dekko"/>
              </a:rPr>
              <a:t>LOVE!!</a:t>
            </a:r>
          </a:p>
          <a:p>
            <a:pPr algn="ctr">
              <a:lnSpc>
                <a:spcPts val="3536"/>
              </a:lnSpc>
            </a:pPr>
            <a:r>
              <a:rPr lang="en-US" sz="4800" dirty="0">
                <a:solidFill>
                  <a:srgbClr val="000000"/>
                </a:solidFill>
                <a:latin typeface="Dekko"/>
                <a:ea typeface="Dekko"/>
                <a:cs typeface="Dekko"/>
              </a:rPr>
              <a:t>We think there are two meanings of this song.</a:t>
            </a:r>
          </a:p>
          <a:p>
            <a:pPr algn="ctr">
              <a:lnSpc>
                <a:spcPts val="3536"/>
              </a:lnSpc>
            </a:pPr>
            <a:endParaRPr lang="en-US" sz="4800" dirty="0">
              <a:solidFill>
                <a:srgbClr val="000000"/>
              </a:solidFill>
              <a:latin typeface="Dekko"/>
              <a:ea typeface="Dekko"/>
              <a:cs typeface="Dekko"/>
            </a:endParaRPr>
          </a:p>
          <a:p>
            <a:pPr algn="ctr">
              <a:lnSpc>
                <a:spcPts val="3536"/>
              </a:lnSpc>
            </a:pPr>
            <a:r>
              <a:rPr lang="en-US" sz="4800" dirty="0">
                <a:solidFill>
                  <a:srgbClr val="000000"/>
                </a:solidFill>
                <a:latin typeface="Dekko"/>
                <a:ea typeface="Dekko"/>
                <a:cs typeface="Dekko"/>
              </a:rPr>
              <a:t>1,As long as I'm with you(Lover), I don't care about anything bad</a:t>
            </a:r>
          </a:p>
          <a:p>
            <a:pPr algn="ctr">
              <a:lnSpc>
                <a:spcPts val="3536"/>
              </a:lnSpc>
            </a:pPr>
            <a:r>
              <a:rPr lang="en-US" sz="4800" dirty="0">
                <a:solidFill>
                  <a:srgbClr val="000000"/>
                </a:solidFill>
                <a:latin typeface="Dekko"/>
                <a:ea typeface="Dekko"/>
                <a:cs typeface="Dekko"/>
              </a:rPr>
              <a:t>2,I don't care about anything but you</a:t>
            </a:r>
          </a:p>
        </p:txBody>
      </p:sp>
      <p:sp>
        <p:nvSpPr>
          <p:cNvPr id="20" name="Freeform 20"/>
          <p:cNvSpPr/>
          <p:nvPr/>
        </p:nvSpPr>
        <p:spPr>
          <a:xfrm>
            <a:off x="11320318" y="1741753"/>
            <a:ext cx="1128001" cy="1903069"/>
          </a:xfrm>
          <a:custGeom>
            <a:avLst/>
            <a:gdLst/>
            <a:ahLst/>
            <a:cxnLst/>
            <a:rect l="l" t="t" r="r" b="b"/>
            <a:pathLst>
              <a:path w="1128001" h="1903069">
                <a:moveTo>
                  <a:pt x="0" y="0"/>
                </a:moveTo>
                <a:lnTo>
                  <a:pt x="1128001" y="0"/>
                </a:lnTo>
                <a:lnTo>
                  <a:pt x="1128001" y="1903070"/>
                </a:lnTo>
                <a:lnTo>
                  <a:pt x="0" y="190307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ja-JP" altLang="en-US"/>
          </a:p>
        </p:txBody>
      </p:sp>
      <p:sp>
        <p:nvSpPr>
          <p:cNvPr id="21" name="TextBox 21"/>
          <p:cNvSpPr txBox="1"/>
          <p:nvPr/>
        </p:nvSpPr>
        <p:spPr>
          <a:xfrm rot="418801">
            <a:off x="8145743" y="9161975"/>
            <a:ext cx="4711235" cy="884473"/>
          </a:xfrm>
          <a:prstGeom prst="rect">
            <a:avLst/>
          </a:prstGeom>
        </p:spPr>
        <p:txBody>
          <a:bodyPr lIns="0" tIns="0" rIns="0" bIns="0" rtlCol="0" anchor="t">
            <a:spAutoFit/>
          </a:bodyPr>
          <a:lstStyle/>
          <a:p>
            <a:pPr algn="ctr">
              <a:lnSpc>
                <a:spcPts val="7453"/>
              </a:lnSpc>
              <a:spcBef>
                <a:spcPct val="0"/>
              </a:spcBef>
            </a:pPr>
            <a:r>
              <a:rPr lang="ja-JP" altLang="en-US" sz="5300">
                <a:solidFill>
                  <a:srgbClr val="000000"/>
                </a:solidFill>
                <a:latin typeface="Ballpoint"/>
                <a:ea typeface="Ballpoint"/>
                <a:cs typeface="Ballpoint"/>
              </a:rPr>
              <a:t>Justin Biber</a:t>
            </a:r>
            <a:endParaRPr lang="ja-JP" altLang="en-US" sz="5300" dirty="0">
              <a:solidFill>
                <a:srgbClr val="000000"/>
              </a:solidFill>
              <a:latin typeface="Ballpoint"/>
              <a:ea typeface="Ballpoint"/>
              <a:cs typeface="Ballpoint"/>
            </a:endParaRPr>
          </a:p>
        </p:txBody>
      </p:sp>
      <p:sp>
        <p:nvSpPr>
          <p:cNvPr id="22" name="TextBox 22"/>
          <p:cNvSpPr txBox="1"/>
          <p:nvPr/>
        </p:nvSpPr>
        <p:spPr>
          <a:xfrm rot="21133510">
            <a:off x="14256850" y="5259973"/>
            <a:ext cx="3978895" cy="904543"/>
          </a:xfrm>
          <a:prstGeom prst="rect">
            <a:avLst/>
          </a:prstGeom>
        </p:spPr>
        <p:txBody>
          <a:bodyPr lIns="0" tIns="0" rIns="0" bIns="0" rtlCol="0" anchor="t">
            <a:spAutoFit/>
          </a:bodyPr>
          <a:lstStyle/>
          <a:p>
            <a:pPr algn="ctr">
              <a:lnSpc>
                <a:spcPts val="7615"/>
              </a:lnSpc>
              <a:spcBef>
                <a:spcPct val="0"/>
              </a:spcBef>
            </a:pPr>
            <a:r>
              <a:rPr lang="en-US" sz="5400" dirty="0">
                <a:solidFill>
                  <a:srgbClr val="000000"/>
                </a:solidFill>
                <a:latin typeface="Ballpoint"/>
              </a:rPr>
              <a:t>Ed Sheeran</a:t>
            </a:r>
            <a:r>
              <a:rPr lang="en-US" altLang="ja-JP" sz="5400" dirty="0">
                <a:solidFill>
                  <a:srgbClr val="000000"/>
                </a:solidFill>
                <a:latin typeface="Ballpoint"/>
                <a:ea typeface="ＭＳ Ｐゴシック"/>
              </a:rPr>
              <a:t> </a:t>
            </a:r>
            <a:endParaRPr lang="ja-JP" altLang="en-US" dirty="0">
              <a:ea typeface="ＭＳ Ｐゴシック"/>
            </a:endParaRPr>
          </a:p>
        </p:txBody>
      </p:sp>
      <p:sp>
        <p:nvSpPr>
          <p:cNvPr id="23" name="Freeform 23"/>
          <p:cNvSpPr/>
          <p:nvPr/>
        </p:nvSpPr>
        <p:spPr>
          <a:xfrm rot="1424109">
            <a:off x="15506447" y="7208700"/>
            <a:ext cx="1128001" cy="1903069"/>
          </a:xfrm>
          <a:custGeom>
            <a:avLst/>
            <a:gdLst/>
            <a:ahLst/>
            <a:cxnLst/>
            <a:rect l="l" t="t" r="r" b="b"/>
            <a:pathLst>
              <a:path w="1128001" h="1903069">
                <a:moveTo>
                  <a:pt x="0" y="0"/>
                </a:moveTo>
                <a:lnTo>
                  <a:pt x="1128001" y="0"/>
                </a:lnTo>
                <a:lnTo>
                  <a:pt x="1128001" y="1903069"/>
                </a:lnTo>
                <a:lnTo>
                  <a:pt x="0" y="190306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ja-JP" altLang="en-US"/>
          </a:p>
        </p:txBody>
      </p:sp>
      <p:pic>
        <p:nvPicPr>
          <p:cNvPr id="24" name="図 23" descr="Atlantic Records Press | Ed Sheeran">
            <a:extLst>
              <a:ext uri="{FF2B5EF4-FFF2-40B4-BE49-F238E27FC236}">
                <a16:creationId xmlns:a16="http://schemas.microsoft.com/office/drawing/2014/main" id="{8533DCCE-7A28-3010-57FA-33A1F9C73545}"/>
              </a:ext>
            </a:extLst>
          </p:cNvPr>
          <p:cNvPicPr>
            <a:picLocks noChangeAspect="1"/>
          </p:cNvPicPr>
          <p:nvPr/>
        </p:nvPicPr>
        <p:blipFill>
          <a:blip r:embed="rId14"/>
          <a:srcRect t="-153" r="1348" b="35083"/>
          <a:stretch/>
        </p:blipFill>
        <p:spPr>
          <a:xfrm rot="21120000">
            <a:off x="13403631" y="782039"/>
            <a:ext cx="4603886" cy="4612860"/>
          </a:xfrm>
          <a:prstGeom prst="rect">
            <a:avLst/>
          </a:prstGeom>
        </p:spPr>
      </p:pic>
      <p:pic>
        <p:nvPicPr>
          <p:cNvPr id="26" name="図 25" descr="黒いシャツを着ている女性&#10;&#10;説明は自動で生成されたものです">
            <a:extLst>
              <a:ext uri="{FF2B5EF4-FFF2-40B4-BE49-F238E27FC236}">
                <a16:creationId xmlns:a16="http://schemas.microsoft.com/office/drawing/2014/main" id="{D579D621-C99A-2D46-FCE1-54252B16F833}"/>
              </a:ext>
            </a:extLst>
          </p:cNvPr>
          <p:cNvPicPr>
            <a:picLocks noChangeAspect="1"/>
          </p:cNvPicPr>
          <p:nvPr/>
        </p:nvPicPr>
        <p:blipFill>
          <a:blip r:embed="rId15"/>
          <a:stretch>
            <a:fillRect/>
          </a:stretch>
        </p:blipFill>
        <p:spPr>
          <a:xfrm rot="480000">
            <a:off x="8442075" y="4677764"/>
            <a:ext cx="4568774" cy="4475084"/>
          </a:xfrm>
          <a:prstGeom prst="rect">
            <a:avLst/>
          </a:prstGeom>
        </p:spPr>
      </p:pic>
      <p:pic>
        <p:nvPicPr>
          <p:cNvPr id="25" name="3">
            <a:hlinkClick r:id="" action="ppaction://media"/>
            <a:extLst>
              <a:ext uri="{FF2B5EF4-FFF2-40B4-BE49-F238E27FC236}">
                <a16:creationId xmlns:a16="http://schemas.microsoft.com/office/drawing/2014/main" id="{B286637A-045D-6E48-6347-E8257C8771CA}"/>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1752642749"/>
      </p:ext>
    </p:extLst>
  </p:cSld>
  <p:clrMapOvr>
    <a:masterClrMapping/>
  </p:clrMapOvr>
  <mc:AlternateContent xmlns:mc="http://schemas.openxmlformats.org/markup-compatibility/2006">
    <mc:Choice xmlns:p14="http://schemas.microsoft.com/office/powerpoint/2010/main" Requires="p14">
      <p:transition spd="slow" p14:dur="2000" advTm="29123"/>
    </mc:Choice>
    <mc:Fallback>
      <p:transition spd="slow" advTm="29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123"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rot="114411">
            <a:off x="323372" y="279196"/>
            <a:ext cx="9498257" cy="13605495"/>
          </a:xfrm>
          <a:custGeom>
            <a:avLst/>
            <a:gdLst/>
            <a:ahLst/>
            <a:cxnLst/>
            <a:rect l="l" t="t" r="r" b="b"/>
            <a:pathLst>
              <a:path w="9498257" h="13605495">
                <a:moveTo>
                  <a:pt x="0" y="0"/>
                </a:moveTo>
                <a:lnTo>
                  <a:pt x="9498256" y="0"/>
                </a:lnTo>
                <a:lnTo>
                  <a:pt x="9498256" y="13605495"/>
                </a:lnTo>
                <a:lnTo>
                  <a:pt x="0" y="13605495"/>
                </a:lnTo>
                <a:lnTo>
                  <a:pt x="0" y="0"/>
                </a:lnTo>
                <a:close/>
              </a:path>
            </a:pathLst>
          </a:custGeom>
          <a:blipFill>
            <a:blip r:embed="rId5"/>
            <a:stretch>
              <a:fillRect b="-8932"/>
            </a:stretch>
          </a:blipFill>
        </p:spPr>
        <p:txBody>
          <a:bodyPr/>
          <a:lstStyle/>
          <a:p>
            <a:endParaRPr lang="ja-JP" altLang="en-US"/>
          </a:p>
        </p:txBody>
      </p:sp>
      <p:grpSp>
        <p:nvGrpSpPr>
          <p:cNvPr id="4" name="Group 4"/>
          <p:cNvGrpSpPr/>
          <p:nvPr/>
        </p:nvGrpSpPr>
        <p:grpSpPr>
          <a:xfrm rot="-461096">
            <a:off x="10816898" y="1177419"/>
            <a:ext cx="5854353" cy="8703318"/>
            <a:chOff x="34383" y="24313"/>
            <a:chExt cx="7805804" cy="11604425"/>
          </a:xfrm>
        </p:grpSpPr>
        <p:sp>
          <p:nvSpPr>
            <p:cNvPr id="5" name="Freeform 5"/>
            <p:cNvSpPr/>
            <p:nvPr/>
          </p:nvSpPr>
          <p:spPr>
            <a:xfrm rot="-72509">
              <a:off x="874027" y="10354586"/>
              <a:ext cx="6451405" cy="1274152"/>
            </a:xfrm>
            <a:custGeom>
              <a:avLst/>
              <a:gdLst/>
              <a:ahLst/>
              <a:cxnLst/>
              <a:rect l="l" t="t" r="r" b="b"/>
              <a:pathLst>
                <a:path w="6451405" h="1274152">
                  <a:moveTo>
                    <a:pt x="0" y="0"/>
                  </a:moveTo>
                  <a:lnTo>
                    <a:pt x="6451405" y="0"/>
                  </a:lnTo>
                  <a:lnTo>
                    <a:pt x="6451405" y="1274152"/>
                  </a:lnTo>
                  <a:lnTo>
                    <a:pt x="0" y="1274152"/>
                  </a:lnTo>
                  <a:lnTo>
                    <a:pt x="0" y="0"/>
                  </a:lnTo>
                  <a:close/>
                </a:path>
              </a:pathLst>
            </a:custGeom>
            <a:blipFill>
              <a:blip r:embed="rId6"/>
              <a:stretch>
                <a:fillRect/>
              </a:stretch>
            </a:blipFill>
          </p:spPr>
          <p:txBody>
            <a:bodyPr/>
            <a:lstStyle/>
            <a:p>
              <a:endParaRPr lang="ja-JP" altLang="en-US"/>
            </a:p>
          </p:txBody>
        </p:sp>
        <p:sp>
          <p:nvSpPr>
            <p:cNvPr id="7" name="Freeform 7"/>
            <p:cNvSpPr/>
            <p:nvPr/>
          </p:nvSpPr>
          <p:spPr>
            <a:xfrm rot="21510">
              <a:off x="34383" y="24313"/>
              <a:ext cx="7805804" cy="11033953"/>
            </a:xfrm>
            <a:custGeom>
              <a:avLst/>
              <a:gdLst/>
              <a:ahLst/>
              <a:cxnLst/>
              <a:rect l="l" t="t" r="r" b="b"/>
              <a:pathLst>
                <a:path w="3267456" h="4618736">
                  <a:moveTo>
                    <a:pt x="3267456" y="4618736"/>
                  </a:moveTo>
                  <a:lnTo>
                    <a:pt x="0" y="4618736"/>
                  </a:lnTo>
                  <a:lnTo>
                    <a:pt x="0" y="0"/>
                  </a:lnTo>
                  <a:lnTo>
                    <a:pt x="3267456" y="0"/>
                  </a:lnTo>
                  <a:lnTo>
                    <a:pt x="3267456" y="4618736"/>
                  </a:lnTo>
                  <a:close/>
                </a:path>
              </a:pathLst>
            </a:custGeom>
            <a:blipFill>
              <a:blip r:embed="rId7"/>
              <a:stretch>
                <a:fillRect l="-4" r="-4"/>
              </a:stretch>
            </a:blipFill>
          </p:spPr>
          <p:txBody>
            <a:bodyPr/>
            <a:lstStyle/>
            <a:p>
              <a:endParaRPr lang="ja-JP" altLang="en-US"/>
            </a:p>
          </p:txBody>
        </p:sp>
      </p:grpSp>
      <p:sp>
        <p:nvSpPr>
          <p:cNvPr id="9" name="Freeform 9"/>
          <p:cNvSpPr/>
          <p:nvPr/>
        </p:nvSpPr>
        <p:spPr>
          <a:xfrm rot="-10440318">
            <a:off x="15175589" y="537318"/>
            <a:ext cx="515542" cy="2100354"/>
          </a:xfrm>
          <a:custGeom>
            <a:avLst/>
            <a:gdLst/>
            <a:ahLst/>
            <a:cxnLst/>
            <a:rect l="l" t="t" r="r" b="b"/>
            <a:pathLst>
              <a:path w="515542" h="2100354">
                <a:moveTo>
                  <a:pt x="0" y="0"/>
                </a:moveTo>
                <a:lnTo>
                  <a:pt x="515542" y="0"/>
                </a:lnTo>
                <a:lnTo>
                  <a:pt x="515542" y="2100355"/>
                </a:lnTo>
                <a:lnTo>
                  <a:pt x="0" y="210035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ja-JP" altLang="en-US"/>
          </a:p>
        </p:txBody>
      </p:sp>
      <p:sp>
        <p:nvSpPr>
          <p:cNvPr id="10" name="Freeform 10"/>
          <p:cNvSpPr/>
          <p:nvPr/>
        </p:nvSpPr>
        <p:spPr>
          <a:xfrm flipH="1">
            <a:off x="15239958" y="2564487"/>
            <a:ext cx="5247851" cy="2366304"/>
          </a:xfrm>
          <a:custGeom>
            <a:avLst/>
            <a:gdLst/>
            <a:ahLst/>
            <a:cxnLst/>
            <a:rect l="l" t="t" r="r" b="b"/>
            <a:pathLst>
              <a:path w="5247851" h="2366304">
                <a:moveTo>
                  <a:pt x="5247850" y="0"/>
                </a:moveTo>
                <a:lnTo>
                  <a:pt x="0" y="0"/>
                </a:lnTo>
                <a:lnTo>
                  <a:pt x="0" y="2366303"/>
                </a:lnTo>
                <a:lnTo>
                  <a:pt x="5247850" y="2366303"/>
                </a:lnTo>
                <a:lnTo>
                  <a:pt x="524785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ja-JP" altLang="en-US"/>
          </a:p>
        </p:txBody>
      </p:sp>
      <p:sp>
        <p:nvSpPr>
          <p:cNvPr id="11" name="Freeform 11"/>
          <p:cNvSpPr/>
          <p:nvPr/>
        </p:nvSpPr>
        <p:spPr>
          <a:xfrm rot="-5325812">
            <a:off x="5092432" y="105849"/>
            <a:ext cx="667579" cy="5321282"/>
          </a:xfrm>
          <a:custGeom>
            <a:avLst/>
            <a:gdLst/>
            <a:ahLst/>
            <a:cxnLst/>
            <a:rect l="l" t="t" r="r" b="b"/>
            <a:pathLst>
              <a:path w="667579" h="5321282">
                <a:moveTo>
                  <a:pt x="0" y="0"/>
                </a:moveTo>
                <a:lnTo>
                  <a:pt x="667579" y="0"/>
                </a:lnTo>
                <a:lnTo>
                  <a:pt x="667579" y="5321282"/>
                </a:lnTo>
                <a:lnTo>
                  <a:pt x="0" y="532128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ja-JP" altLang="en-US"/>
          </a:p>
        </p:txBody>
      </p:sp>
      <p:sp>
        <p:nvSpPr>
          <p:cNvPr id="12" name="TextBox 12"/>
          <p:cNvSpPr txBox="1"/>
          <p:nvPr/>
        </p:nvSpPr>
        <p:spPr>
          <a:xfrm>
            <a:off x="1140535" y="3210563"/>
            <a:ext cx="8002398" cy="6924973"/>
          </a:xfrm>
          <a:prstGeom prst="rect">
            <a:avLst/>
          </a:prstGeom>
        </p:spPr>
        <p:txBody>
          <a:bodyPr wrap="square" lIns="0" tIns="0" rIns="0" bIns="0" rtlCol="0" anchor="t">
            <a:spAutoFit/>
          </a:bodyPr>
          <a:lstStyle/>
          <a:p>
            <a:pPr>
              <a:lnSpc>
                <a:spcPts val="5354"/>
              </a:lnSpc>
            </a:pPr>
            <a:r>
              <a:rPr lang="ja-JP" altLang="en-US" sz="4000"/>
              <a:t>・</a:t>
            </a:r>
            <a:r>
              <a:rPr lang="en-US" altLang="ja-JP" sz="4000"/>
              <a:t>He is a Canadian singer and songwriter.</a:t>
            </a:r>
          </a:p>
          <a:p>
            <a:pPr>
              <a:lnSpc>
                <a:spcPts val="5354"/>
              </a:lnSpc>
            </a:pPr>
            <a:r>
              <a:rPr lang="ja-JP" altLang="en-US" sz="4000"/>
              <a:t>・</a:t>
            </a:r>
            <a:r>
              <a:rPr lang="en-US" altLang="ja-JP" sz="4000"/>
              <a:t>Born in 1994,3,1 in the small town Stratford, Ontario, Canada, to a single mother. </a:t>
            </a:r>
          </a:p>
          <a:p>
            <a:pPr>
              <a:lnSpc>
                <a:spcPts val="5354"/>
              </a:lnSpc>
            </a:pPr>
            <a:r>
              <a:rPr lang="ja-JP" altLang="en-US" sz="4000"/>
              <a:t>・</a:t>
            </a:r>
            <a:r>
              <a:rPr lang="en-US" altLang="ja-JP" sz="4000"/>
              <a:t>His mother posted YouTube clips of her boy performing,  Bieber went to a budding superstar with a big-time record deal with Usher within two years.</a:t>
            </a:r>
            <a:endParaRPr lang="en-US" sz="3617">
              <a:solidFill>
                <a:srgbClr val="000000"/>
              </a:solidFill>
              <a:latin typeface="Dekko"/>
              <a:ea typeface="Dekko"/>
              <a:cs typeface="Dekko"/>
              <a:sym typeface="Dekko"/>
            </a:endParaRPr>
          </a:p>
        </p:txBody>
      </p:sp>
      <p:sp>
        <p:nvSpPr>
          <p:cNvPr id="13" name="TextBox 13"/>
          <p:cNvSpPr txBox="1"/>
          <p:nvPr/>
        </p:nvSpPr>
        <p:spPr>
          <a:xfrm>
            <a:off x="1141602" y="894416"/>
            <a:ext cx="8115300" cy="1958806"/>
          </a:xfrm>
          <a:prstGeom prst="rect">
            <a:avLst/>
          </a:prstGeom>
        </p:spPr>
        <p:txBody>
          <a:bodyPr lIns="0" tIns="0" rIns="0" bIns="0" rtlCol="0" anchor="t">
            <a:spAutoFit/>
          </a:bodyPr>
          <a:lstStyle/>
          <a:p>
            <a:pPr algn="ctr">
              <a:lnSpc>
                <a:spcPts val="16939"/>
              </a:lnSpc>
              <a:spcBef>
                <a:spcPct val="0"/>
              </a:spcBef>
            </a:pPr>
            <a:r>
              <a:rPr lang="en-US" sz="12099">
                <a:solidFill>
                  <a:srgbClr val="000000"/>
                </a:solidFill>
                <a:latin typeface="Ballpoint"/>
                <a:ea typeface="Ballpoint"/>
                <a:cs typeface="Ballpoint"/>
                <a:sym typeface="Ballpoint"/>
              </a:rPr>
              <a:t>About him</a:t>
            </a:r>
          </a:p>
        </p:txBody>
      </p:sp>
      <p:sp>
        <p:nvSpPr>
          <p:cNvPr id="14" name="TextBox 14"/>
          <p:cNvSpPr txBox="1"/>
          <p:nvPr/>
        </p:nvSpPr>
        <p:spPr>
          <a:xfrm rot="-461096">
            <a:off x="11176967" y="7856722"/>
            <a:ext cx="5983013" cy="1058560"/>
          </a:xfrm>
          <a:prstGeom prst="rect">
            <a:avLst/>
          </a:prstGeom>
        </p:spPr>
        <p:txBody>
          <a:bodyPr lIns="0" tIns="0" rIns="0" bIns="0" rtlCol="0" anchor="t">
            <a:spAutoFit/>
          </a:bodyPr>
          <a:lstStyle/>
          <a:p>
            <a:pPr algn="ctr">
              <a:lnSpc>
                <a:spcPts val="8754"/>
              </a:lnSpc>
              <a:spcBef>
                <a:spcPct val="0"/>
              </a:spcBef>
            </a:pPr>
            <a:r>
              <a:rPr lang="en-US" altLang="ja-JP" sz="6600"/>
              <a:t>Justin Bieber</a:t>
            </a:r>
            <a:endParaRPr lang="en-US" sz="6253">
              <a:solidFill>
                <a:srgbClr val="000000"/>
              </a:solidFill>
              <a:latin typeface="Ballpoint"/>
              <a:ea typeface="Ballpoint"/>
              <a:cs typeface="Ballpoint"/>
              <a:sym typeface="Ballpoint"/>
            </a:endParaRPr>
          </a:p>
        </p:txBody>
      </p:sp>
      <p:pic>
        <p:nvPicPr>
          <p:cNvPr id="15" name="図 14">
            <a:extLst>
              <a:ext uri="{FF2B5EF4-FFF2-40B4-BE49-F238E27FC236}">
                <a16:creationId xmlns:a16="http://schemas.microsoft.com/office/drawing/2014/main" id="{E3607BE4-72B6-4C67-1149-A5C9E8B4083A}"/>
              </a:ext>
            </a:extLst>
          </p:cNvPr>
          <p:cNvPicPr>
            <a:picLocks noChangeAspect="1"/>
          </p:cNvPicPr>
          <p:nvPr/>
        </p:nvPicPr>
        <p:blipFill>
          <a:blip r:embed="rId14"/>
          <a:stretch>
            <a:fillRect/>
          </a:stretch>
        </p:blipFill>
        <p:spPr>
          <a:xfrm rot="21229431">
            <a:off x="10716376" y="1925870"/>
            <a:ext cx="5861674" cy="5861674"/>
          </a:xfrm>
          <a:prstGeom prst="rect">
            <a:avLst/>
          </a:prstGeom>
        </p:spPr>
      </p:pic>
      <p:pic>
        <p:nvPicPr>
          <p:cNvPr id="6" name="録音したサウンド">
            <a:hlinkClick r:id="" action="ppaction://media"/>
            <a:extLst>
              <a:ext uri="{FF2B5EF4-FFF2-40B4-BE49-F238E27FC236}">
                <a16:creationId xmlns:a16="http://schemas.microsoft.com/office/drawing/2014/main" id="{CA67F37E-867B-46CE-050A-7EC3BC6CA94E}"/>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886299919"/>
      </p:ext>
    </p:extLst>
  </p:cSld>
  <p:clrMapOvr>
    <a:masterClrMapping/>
  </p:clrMapOvr>
  <mc:AlternateContent xmlns:mc="http://schemas.openxmlformats.org/markup-compatibility/2006">
    <mc:Choice xmlns:p14="http://schemas.microsoft.com/office/powerpoint/2010/main" Requires="p14">
      <p:transition spd="slow" p14:dur="2000" advTm="43149"/>
    </mc:Choice>
    <mc:Fallback>
      <p:transition spd="slow" advTm="431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14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a:off x="990600" y="643151"/>
            <a:ext cx="15384603" cy="9392578"/>
          </a:xfrm>
          <a:custGeom>
            <a:avLst/>
            <a:gdLst/>
            <a:ahLst/>
            <a:cxnLst/>
            <a:rect l="l" t="t" r="r" b="b"/>
            <a:pathLst>
              <a:path w="11778943" h="8718604">
                <a:moveTo>
                  <a:pt x="0" y="0"/>
                </a:moveTo>
                <a:lnTo>
                  <a:pt x="11778943" y="0"/>
                </a:lnTo>
                <a:lnTo>
                  <a:pt x="11778943" y="8718604"/>
                </a:lnTo>
                <a:lnTo>
                  <a:pt x="0" y="8718604"/>
                </a:lnTo>
                <a:lnTo>
                  <a:pt x="0" y="0"/>
                </a:lnTo>
                <a:close/>
              </a:path>
            </a:pathLst>
          </a:custGeom>
          <a:blipFill>
            <a:blip r:embed="rId5"/>
            <a:stretch>
              <a:fillRect/>
            </a:stretch>
          </a:blipFill>
        </p:spPr>
        <p:txBody>
          <a:bodyPr/>
          <a:lstStyle/>
          <a:p>
            <a:endParaRPr lang="ja-JP" altLang="en-US"/>
          </a:p>
        </p:txBody>
      </p:sp>
      <p:sp>
        <p:nvSpPr>
          <p:cNvPr id="4" name="Freeform 4"/>
          <p:cNvSpPr/>
          <p:nvPr/>
        </p:nvSpPr>
        <p:spPr>
          <a:xfrm>
            <a:off x="3629161" y="1281890"/>
            <a:ext cx="1221893" cy="1219815"/>
          </a:xfrm>
          <a:custGeom>
            <a:avLst/>
            <a:gdLst/>
            <a:ahLst/>
            <a:cxnLst/>
            <a:rect l="l" t="t" r="r" b="b"/>
            <a:pathLst>
              <a:path w="1221893" h="1219815">
                <a:moveTo>
                  <a:pt x="0" y="0"/>
                </a:moveTo>
                <a:lnTo>
                  <a:pt x="1221893" y="0"/>
                </a:lnTo>
                <a:lnTo>
                  <a:pt x="1221893" y="1219815"/>
                </a:lnTo>
                <a:lnTo>
                  <a:pt x="0" y="1219815"/>
                </a:lnTo>
                <a:lnTo>
                  <a:pt x="0" y="0"/>
                </a:lnTo>
                <a:close/>
              </a:path>
            </a:pathLst>
          </a:custGeom>
          <a:blipFill>
            <a:blip r:embed="rId6"/>
            <a:stretch>
              <a:fillRect/>
            </a:stretch>
          </a:blipFill>
        </p:spPr>
        <p:txBody>
          <a:bodyPr/>
          <a:lstStyle/>
          <a:p>
            <a:endParaRPr lang="ja-JP" altLang="en-US"/>
          </a:p>
        </p:txBody>
      </p:sp>
      <p:sp>
        <p:nvSpPr>
          <p:cNvPr id="5" name="TextBox 5"/>
          <p:cNvSpPr txBox="1"/>
          <p:nvPr/>
        </p:nvSpPr>
        <p:spPr>
          <a:xfrm>
            <a:off x="4240107" y="2911103"/>
            <a:ext cx="11058962" cy="6096092"/>
          </a:xfrm>
          <a:prstGeom prst="rect">
            <a:avLst/>
          </a:prstGeom>
        </p:spPr>
        <p:txBody>
          <a:bodyPr wrap="square" lIns="0" tIns="0" rIns="0" bIns="0" rtlCol="0" anchor="t">
            <a:spAutoFit/>
          </a:bodyPr>
          <a:lstStyle/>
          <a:p>
            <a:pPr>
              <a:lnSpc>
                <a:spcPts val="5252"/>
              </a:lnSpc>
            </a:pPr>
            <a:r>
              <a:rPr lang="ja-JP" altLang="en-US" sz="4400"/>
              <a:t>・</a:t>
            </a:r>
            <a:r>
              <a:rPr lang="en-US" altLang="ja-JP" sz="4400"/>
              <a:t>He became the first solo artist to have four singles enter the Top 40 before releasing a debut album and  has released several hit albums.</a:t>
            </a:r>
          </a:p>
          <a:p>
            <a:pPr>
              <a:lnSpc>
                <a:spcPts val="5252"/>
              </a:lnSpc>
            </a:pPr>
            <a:r>
              <a:rPr lang="ja-JP" altLang="en-US" sz="4400"/>
              <a:t>・</a:t>
            </a:r>
            <a:r>
              <a:rPr lang="en-US" altLang="ja-JP" sz="4400"/>
              <a:t>Despite facing negative media attention due to some controversial behavior, he made a strong comeback in 2015 with "What Do You Mean?". </a:t>
            </a:r>
          </a:p>
          <a:p>
            <a:pPr>
              <a:lnSpc>
                <a:spcPts val="5252"/>
              </a:lnSpc>
            </a:pPr>
            <a:r>
              <a:rPr lang="ja-JP" altLang="en-US" sz="4400"/>
              <a:t>・</a:t>
            </a:r>
            <a:r>
              <a:rPr lang="en-US" altLang="ja-JP" sz="4400"/>
              <a:t>In 2020, Bieber became the youngest artist to have seven albums reach the top spot on the Billboard Hot 200.</a:t>
            </a:r>
          </a:p>
        </p:txBody>
      </p:sp>
      <p:sp>
        <p:nvSpPr>
          <p:cNvPr id="6" name="TextBox 6"/>
          <p:cNvSpPr txBox="1"/>
          <p:nvPr/>
        </p:nvSpPr>
        <p:spPr>
          <a:xfrm>
            <a:off x="4893937" y="809234"/>
            <a:ext cx="8694935" cy="1935786"/>
          </a:xfrm>
          <a:prstGeom prst="rect">
            <a:avLst/>
          </a:prstGeom>
        </p:spPr>
        <p:txBody>
          <a:bodyPr lIns="0" tIns="0" rIns="0" bIns="0" rtlCol="0" anchor="t">
            <a:spAutoFit/>
          </a:bodyPr>
          <a:lstStyle/>
          <a:p>
            <a:pPr algn="ctr">
              <a:lnSpc>
                <a:spcPts val="16939"/>
              </a:lnSpc>
              <a:spcBef>
                <a:spcPct val="0"/>
              </a:spcBef>
            </a:pPr>
            <a:r>
              <a:rPr lang="en-US" sz="12099">
                <a:solidFill>
                  <a:srgbClr val="000000"/>
                </a:solidFill>
                <a:latin typeface="Ballpoint"/>
                <a:ea typeface="Ballpoint"/>
                <a:cs typeface="Ballpoint"/>
                <a:sym typeface="Ballpoint"/>
              </a:rPr>
              <a:t>Career</a:t>
            </a:r>
          </a:p>
        </p:txBody>
      </p:sp>
      <p:sp>
        <p:nvSpPr>
          <p:cNvPr id="7" name="Freeform 7"/>
          <p:cNvSpPr/>
          <p:nvPr/>
        </p:nvSpPr>
        <p:spPr>
          <a:xfrm rot="-370152">
            <a:off x="13500304" y="391114"/>
            <a:ext cx="2742910" cy="2604224"/>
          </a:xfrm>
          <a:custGeom>
            <a:avLst/>
            <a:gdLst/>
            <a:ahLst/>
            <a:cxnLst/>
            <a:rect l="l" t="t" r="r" b="b"/>
            <a:pathLst>
              <a:path w="2742910" h="2604224">
                <a:moveTo>
                  <a:pt x="0" y="0"/>
                </a:moveTo>
                <a:lnTo>
                  <a:pt x="2742911" y="0"/>
                </a:lnTo>
                <a:lnTo>
                  <a:pt x="2742911" y="2604224"/>
                </a:lnTo>
                <a:lnTo>
                  <a:pt x="0" y="2604224"/>
                </a:lnTo>
                <a:lnTo>
                  <a:pt x="0" y="0"/>
                </a:lnTo>
                <a:close/>
              </a:path>
            </a:pathLst>
          </a:custGeom>
          <a:blipFill>
            <a:blip r:embed="rId7"/>
            <a:stretch>
              <a:fillRect/>
            </a:stretch>
          </a:blipFill>
        </p:spPr>
        <p:txBody>
          <a:bodyPr/>
          <a:lstStyle/>
          <a:p>
            <a:endParaRPr lang="ja-JP" altLang="en-US"/>
          </a:p>
        </p:txBody>
      </p:sp>
      <p:sp>
        <p:nvSpPr>
          <p:cNvPr id="8" name="Freeform 8"/>
          <p:cNvSpPr/>
          <p:nvPr/>
        </p:nvSpPr>
        <p:spPr>
          <a:xfrm rot="620716">
            <a:off x="14226248" y="734826"/>
            <a:ext cx="1172643" cy="1675204"/>
          </a:xfrm>
          <a:custGeom>
            <a:avLst/>
            <a:gdLst/>
            <a:ahLst/>
            <a:cxnLst/>
            <a:rect l="l" t="t" r="r" b="b"/>
            <a:pathLst>
              <a:path w="1172643" h="1675204">
                <a:moveTo>
                  <a:pt x="0" y="0"/>
                </a:moveTo>
                <a:lnTo>
                  <a:pt x="1172643" y="0"/>
                </a:lnTo>
                <a:lnTo>
                  <a:pt x="1172643" y="1675204"/>
                </a:lnTo>
                <a:lnTo>
                  <a:pt x="0" y="16752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ja-JP" altLang="en-US"/>
          </a:p>
        </p:txBody>
      </p:sp>
      <p:pic>
        <p:nvPicPr>
          <p:cNvPr id="9" name="録音したサウンド">
            <a:hlinkClick r:id="" action="ppaction://media"/>
            <a:extLst>
              <a:ext uri="{FF2B5EF4-FFF2-40B4-BE49-F238E27FC236}">
                <a16:creationId xmlns:a16="http://schemas.microsoft.com/office/drawing/2014/main" id="{68CDAC2B-9767-766E-42D6-CA4F003B34F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3136996249"/>
      </p:ext>
    </p:extLst>
  </p:cSld>
  <p:clrMapOvr>
    <a:masterClrMapping/>
  </p:clrMapOvr>
  <mc:AlternateContent xmlns:mc="http://schemas.openxmlformats.org/markup-compatibility/2006">
    <mc:Choice xmlns:p14="http://schemas.microsoft.com/office/powerpoint/2010/main" Requires="p14">
      <p:transition spd="slow" p14:dur="2000" advTm="62726"/>
    </mc:Choice>
    <mc:Fallback>
      <p:transition spd="slow" advTm="627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72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rot="155002">
            <a:off x="1049672" y="665574"/>
            <a:ext cx="8057132" cy="8064424"/>
          </a:xfrm>
          <a:custGeom>
            <a:avLst/>
            <a:gdLst/>
            <a:ahLst/>
            <a:cxnLst/>
            <a:rect l="l" t="t" r="r" b="b"/>
            <a:pathLst>
              <a:path w="8057132" h="8064424">
                <a:moveTo>
                  <a:pt x="0" y="0"/>
                </a:moveTo>
                <a:lnTo>
                  <a:pt x="8057132" y="0"/>
                </a:lnTo>
                <a:lnTo>
                  <a:pt x="8057132" y="8064424"/>
                </a:lnTo>
                <a:lnTo>
                  <a:pt x="0" y="8064424"/>
                </a:lnTo>
                <a:lnTo>
                  <a:pt x="0" y="0"/>
                </a:lnTo>
                <a:close/>
              </a:path>
            </a:pathLst>
          </a:custGeom>
          <a:blipFill>
            <a:blip r:embed="rId5"/>
            <a:stretch>
              <a:fillRect/>
            </a:stretch>
          </a:blipFill>
        </p:spPr>
        <p:txBody>
          <a:bodyPr/>
          <a:lstStyle/>
          <a:p>
            <a:endParaRPr lang="ja-JP" altLang="en-US"/>
          </a:p>
        </p:txBody>
      </p:sp>
      <p:sp>
        <p:nvSpPr>
          <p:cNvPr id="4" name="Freeform 4"/>
          <p:cNvSpPr/>
          <p:nvPr/>
        </p:nvSpPr>
        <p:spPr>
          <a:xfrm rot="155002">
            <a:off x="9318894" y="1844835"/>
            <a:ext cx="7932114" cy="7939292"/>
          </a:xfrm>
          <a:custGeom>
            <a:avLst/>
            <a:gdLst/>
            <a:ahLst/>
            <a:cxnLst/>
            <a:rect l="l" t="t" r="r" b="b"/>
            <a:pathLst>
              <a:path w="7932114" h="7939292">
                <a:moveTo>
                  <a:pt x="0" y="0"/>
                </a:moveTo>
                <a:lnTo>
                  <a:pt x="7932114" y="0"/>
                </a:lnTo>
                <a:lnTo>
                  <a:pt x="7932114" y="7939293"/>
                </a:lnTo>
                <a:lnTo>
                  <a:pt x="0" y="7939293"/>
                </a:lnTo>
                <a:lnTo>
                  <a:pt x="0" y="0"/>
                </a:lnTo>
                <a:close/>
              </a:path>
            </a:pathLst>
          </a:custGeom>
          <a:blipFill>
            <a:blip r:embed="rId6"/>
            <a:stretch>
              <a:fillRect/>
            </a:stretch>
          </a:blipFill>
        </p:spPr>
        <p:txBody>
          <a:bodyPr/>
          <a:lstStyle/>
          <a:p>
            <a:endParaRPr lang="ja-JP" altLang="en-US"/>
          </a:p>
        </p:txBody>
      </p:sp>
      <p:sp>
        <p:nvSpPr>
          <p:cNvPr id="5" name="Freeform 5"/>
          <p:cNvSpPr/>
          <p:nvPr/>
        </p:nvSpPr>
        <p:spPr>
          <a:xfrm rot="7632048">
            <a:off x="8695894" y="3427193"/>
            <a:ext cx="1651679" cy="3003441"/>
          </a:xfrm>
          <a:custGeom>
            <a:avLst/>
            <a:gdLst/>
            <a:ahLst/>
            <a:cxnLst/>
            <a:rect l="l" t="t" r="r" b="b"/>
            <a:pathLst>
              <a:path w="877980" h="2857332">
                <a:moveTo>
                  <a:pt x="0" y="0"/>
                </a:moveTo>
                <a:lnTo>
                  <a:pt x="877981" y="0"/>
                </a:lnTo>
                <a:lnTo>
                  <a:pt x="877981" y="2857332"/>
                </a:lnTo>
                <a:lnTo>
                  <a:pt x="0" y="285733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6" name="TextBox 6"/>
          <p:cNvSpPr txBox="1"/>
          <p:nvPr/>
        </p:nvSpPr>
        <p:spPr>
          <a:xfrm>
            <a:off x="10580934" y="4435035"/>
            <a:ext cx="5943772" cy="1048942"/>
          </a:xfrm>
          <a:prstGeom prst="rect">
            <a:avLst/>
          </a:prstGeom>
        </p:spPr>
        <p:txBody>
          <a:bodyPr lIns="0" tIns="0" rIns="0" bIns="0" rtlCol="0" anchor="t">
            <a:spAutoFit/>
          </a:bodyPr>
          <a:lstStyle/>
          <a:p>
            <a:pPr algn="ctr">
              <a:lnSpc>
                <a:spcPts val="8657"/>
              </a:lnSpc>
              <a:spcBef>
                <a:spcPct val="0"/>
              </a:spcBef>
            </a:pPr>
            <a:r>
              <a:rPr lang="en-US" altLang="ja-JP" sz="5400" b="1"/>
              <a:t>Hailey Baldwin</a:t>
            </a:r>
            <a:endParaRPr lang="en-US" altLang="ja-JP" sz="5400" b="1">
              <a:solidFill>
                <a:srgbClr val="000000"/>
              </a:solidFill>
              <a:latin typeface="Ballpoint"/>
              <a:ea typeface="Ballpoint"/>
              <a:cs typeface="Ballpoint"/>
              <a:sym typeface="Ballpoint"/>
            </a:endParaRPr>
          </a:p>
        </p:txBody>
      </p:sp>
      <p:sp>
        <p:nvSpPr>
          <p:cNvPr id="8" name="Freeform 8"/>
          <p:cNvSpPr/>
          <p:nvPr/>
        </p:nvSpPr>
        <p:spPr>
          <a:xfrm rot="-151058">
            <a:off x="1883158" y="8673600"/>
            <a:ext cx="6375907" cy="915812"/>
          </a:xfrm>
          <a:custGeom>
            <a:avLst/>
            <a:gdLst/>
            <a:ahLst/>
            <a:cxnLst/>
            <a:rect l="l" t="t" r="r" b="b"/>
            <a:pathLst>
              <a:path w="6375907" h="915812">
                <a:moveTo>
                  <a:pt x="0" y="0"/>
                </a:moveTo>
                <a:lnTo>
                  <a:pt x="6375907" y="0"/>
                </a:lnTo>
                <a:lnTo>
                  <a:pt x="6375907" y="915812"/>
                </a:lnTo>
                <a:lnTo>
                  <a:pt x="0" y="91581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JP" altLang="en-US"/>
          </a:p>
        </p:txBody>
      </p:sp>
      <p:sp>
        <p:nvSpPr>
          <p:cNvPr id="9" name="TextBox 9"/>
          <p:cNvSpPr txBox="1"/>
          <p:nvPr/>
        </p:nvSpPr>
        <p:spPr>
          <a:xfrm rot="-69622">
            <a:off x="10958439" y="5597935"/>
            <a:ext cx="5177625" cy="2954655"/>
          </a:xfrm>
          <a:prstGeom prst="rect">
            <a:avLst/>
          </a:prstGeom>
        </p:spPr>
        <p:txBody>
          <a:bodyPr lIns="0" tIns="0" rIns="0" bIns="0" rtlCol="0" anchor="t">
            <a:spAutoFit/>
          </a:bodyPr>
          <a:lstStyle/>
          <a:p>
            <a:pPr algn="ctr"/>
            <a:r>
              <a:rPr lang="en-US" altLang="ja-JP" sz="3200"/>
              <a:t>In 2018, Bieber got engaged to model Hailey Baldwin, and they married in September of the same year. In 2019, they held a larger wedding ceremony in South Carolina.</a:t>
            </a:r>
            <a:endParaRPr lang="en-US" sz="3200">
              <a:solidFill>
                <a:srgbClr val="000000"/>
              </a:solidFill>
              <a:latin typeface="Dekko"/>
              <a:ea typeface="Dekko"/>
              <a:cs typeface="Dekko"/>
              <a:sym typeface="Dekko"/>
            </a:endParaRPr>
          </a:p>
        </p:txBody>
      </p:sp>
      <p:sp>
        <p:nvSpPr>
          <p:cNvPr id="10" name="TextBox 10"/>
          <p:cNvSpPr txBox="1"/>
          <p:nvPr/>
        </p:nvSpPr>
        <p:spPr>
          <a:xfrm>
            <a:off x="2315293" y="3356375"/>
            <a:ext cx="5838107" cy="1010341"/>
          </a:xfrm>
          <a:prstGeom prst="rect">
            <a:avLst/>
          </a:prstGeom>
        </p:spPr>
        <p:txBody>
          <a:bodyPr wrap="square" lIns="0" tIns="0" rIns="0" bIns="0" rtlCol="0" anchor="t">
            <a:spAutoFit/>
          </a:bodyPr>
          <a:lstStyle/>
          <a:p>
            <a:pPr algn="ctr">
              <a:lnSpc>
                <a:spcPts val="8657"/>
              </a:lnSpc>
              <a:spcBef>
                <a:spcPct val="0"/>
              </a:spcBef>
            </a:pPr>
            <a:r>
              <a:rPr lang="en-US" altLang="ja-JP" sz="5400" b="1"/>
              <a:t>Selena Gomez</a:t>
            </a:r>
            <a:endParaRPr lang="en-US" sz="5400" b="1">
              <a:solidFill>
                <a:srgbClr val="000000"/>
              </a:solidFill>
              <a:latin typeface="Ballpoint"/>
              <a:ea typeface="Ballpoint"/>
              <a:cs typeface="Ballpoint"/>
              <a:sym typeface="Ballpoint"/>
            </a:endParaRPr>
          </a:p>
        </p:txBody>
      </p:sp>
      <p:sp>
        <p:nvSpPr>
          <p:cNvPr id="11" name="TextBox 11"/>
          <p:cNvSpPr txBox="1"/>
          <p:nvPr/>
        </p:nvSpPr>
        <p:spPr>
          <a:xfrm rot="-69622">
            <a:off x="2698174" y="4697651"/>
            <a:ext cx="5177625" cy="2954655"/>
          </a:xfrm>
          <a:prstGeom prst="rect">
            <a:avLst/>
          </a:prstGeom>
        </p:spPr>
        <p:txBody>
          <a:bodyPr lIns="0" tIns="0" rIns="0" bIns="0" rtlCol="0" anchor="t">
            <a:spAutoFit/>
          </a:bodyPr>
          <a:lstStyle/>
          <a:p>
            <a:pPr algn="ctr"/>
            <a:r>
              <a:rPr lang="en-US" altLang="ja-JP" sz="3200"/>
              <a:t>Bieber started dating actress and singer Selena Gomez in 2010. The couple broke up in 2012 but remained in touch and were rumored to be back together in 2017.</a:t>
            </a:r>
            <a:endParaRPr lang="en-US" sz="3200">
              <a:solidFill>
                <a:srgbClr val="000000"/>
              </a:solidFill>
              <a:latin typeface="Dekko"/>
              <a:ea typeface="Dekko"/>
              <a:cs typeface="Dekko"/>
              <a:sym typeface="Dekko"/>
            </a:endParaRPr>
          </a:p>
        </p:txBody>
      </p:sp>
      <p:sp>
        <p:nvSpPr>
          <p:cNvPr id="12" name="Freeform 12"/>
          <p:cNvSpPr/>
          <p:nvPr/>
        </p:nvSpPr>
        <p:spPr>
          <a:xfrm rot="-151058">
            <a:off x="9776051" y="922362"/>
            <a:ext cx="6375907" cy="915812"/>
          </a:xfrm>
          <a:custGeom>
            <a:avLst/>
            <a:gdLst/>
            <a:ahLst/>
            <a:cxnLst/>
            <a:rect l="l" t="t" r="r" b="b"/>
            <a:pathLst>
              <a:path w="6375907" h="915812">
                <a:moveTo>
                  <a:pt x="0" y="0"/>
                </a:moveTo>
                <a:lnTo>
                  <a:pt x="6375907" y="0"/>
                </a:lnTo>
                <a:lnTo>
                  <a:pt x="6375907" y="915812"/>
                </a:lnTo>
                <a:lnTo>
                  <a:pt x="0" y="91581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JP" altLang="en-US"/>
          </a:p>
        </p:txBody>
      </p:sp>
      <p:pic>
        <p:nvPicPr>
          <p:cNvPr id="7" name="録音したサウンド">
            <a:hlinkClick r:id="" action="ppaction://media"/>
            <a:extLst>
              <a:ext uri="{FF2B5EF4-FFF2-40B4-BE49-F238E27FC236}">
                <a16:creationId xmlns:a16="http://schemas.microsoft.com/office/drawing/2014/main" id="{8294348B-C035-E54F-E5E2-E14262ADAACC}"/>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2907441173"/>
      </p:ext>
    </p:extLst>
  </p:cSld>
  <p:clrMapOvr>
    <a:masterClrMapping/>
  </p:clrMapOvr>
  <mc:AlternateContent xmlns:mc="http://schemas.openxmlformats.org/markup-compatibility/2006">
    <mc:Choice xmlns:p14="http://schemas.microsoft.com/office/powerpoint/2010/main" Requires="p14">
      <p:transition spd="slow" p14:dur="2000" advTm="8803"/>
    </mc:Choice>
    <mc:Fallback>
      <p:transition spd="slow" advTm="88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0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3882"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dirty="0"/>
          </a:p>
        </p:txBody>
      </p:sp>
      <p:sp>
        <p:nvSpPr>
          <p:cNvPr id="3" name="Freeform 3"/>
          <p:cNvSpPr/>
          <p:nvPr/>
        </p:nvSpPr>
        <p:spPr>
          <a:xfrm rot="1106722" flipH="1">
            <a:off x="-200650" y="631443"/>
            <a:ext cx="4754976" cy="4561953"/>
          </a:xfrm>
          <a:custGeom>
            <a:avLst/>
            <a:gdLst/>
            <a:ahLst/>
            <a:cxnLst/>
            <a:rect l="l" t="t" r="r" b="b"/>
            <a:pathLst>
              <a:path w="5107357" h="5137400">
                <a:moveTo>
                  <a:pt x="5107357" y="0"/>
                </a:moveTo>
                <a:lnTo>
                  <a:pt x="0" y="0"/>
                </a:lnTo>
                <a:lnTo>
                  <a:pt x="0" y="5137400"/>
                </a:lnTo>
                <a:lnTo>
                  <a:pt x="5107357" y="5137400"/>
                </a:lnTo>
                <a:lnTo>
                  <a:pt x="5107357" y="0"/>
                </a:lnTo>
                <a:close/>
              </a:path>
            </a:pathLst>
          </a:custGeom>
          <a:blipFill>
            <a:blip r:embed="rId5"/>
            <a:stretch>
              <a:fillRect/>
            </a:stretch>
          </a:blipFill>
        </p:spPr>
        <p:txBody>
          <a:bodyPr/>
          <a:lstStyle/>
          <a:p>
            <a:endParaRPr lang="ja-JP" altLang="en-US"/>
          </a:p>
        </p:txBody>
      </p:sp>
      <p:sp>
        <p:nvSpPr>
          <p:cNvPr id="4" name="Freeform 4"/>
          <p:cNvSpPr/>
          <p:nvPr/>
        </p:nvSpPr>
        <p:spPr>
          <a:xfrm rot="1161473" flipH="1">
            <a:off x="8945037" y="235711"/>
            <a:ext cx="5497541" cy="5225469"/>
          </a:xfrm>
          <a:custGeom>
            <a:avLst/>
            <a:gdLst/>
            <a:ahLst/>
            <a:cxnLst/>
            <a:rect l="l" t="t" r="r" b="b"/>
            <a:pathLst>
              <a:path w="4642176" h="4669483">
                <a:moveTo>
                  <a:pt x="4642176" y="0"/>
                </a:moveTo>
                <a:lnTo>
                  <a:pt x="0" y="0"/>
                </a:lnTo>
                <a:lnTo>
                  <a:pt x="0" y="4669483"/>
                </a:lnTo>
                <a:lnTo>
                  <a:pt x="4642176" y="4669483"/>
                </a:lnTo>
                <a:lnTo>
                  <a:pt x="4642176" y="0"/>
                </a:lnTo>
                <a:close/>
              </a:path>
            </a:pathLst>
          </a:custGeom>
          <a:blipFill>
            <a:blip r:embed="rId5"/>
            <a:stretch>
              <a:fillRect/>
            </a:stretch>
          </a:blipFill>
        </p:spPr>
        <p:txBody>
          <a:bodyPr/>
          <a:lstStyle/>
          <a:p>
            <a:endParaRPr lang="ja-JP" altLang="en-US"/>
          </a:p>
        </p:txBody>
      </p:sp>
      <p:sp>
        <p:nvSpPr>
          <p:cNvPr id="5" name="Freeform 5"/>
          <p:cNvSpPr/>
          <p:nvPr/>
        </p:nvSpPr>
        <p:spPr>
          <a:xfrm rot="-75633" flipH="1">
            <a:off x="4588880" y="5555761"/>
            <a:ext cx="5223045" cy="5134603"/>
          </a:xfrm>
          <a:custGeom>
            <a:avLst/>
            <a:gdLst/>
            <a:ahLst/>
            <a:cxnLst/>
            <a:rect l="l" t="t" r="r" b="b"/>
            <a:pathLst>
              <a:path w="6730844" h="6770437">
                <a:moveTo>
                  <a:pt x="6730844" y="0"/>
                </a:moveTo>
                <a:lnTo>
                  <a:pt x="0" y="0"/>
                </a:lnTo>
                <a:lnTo>
                  <a:pt x="0" y="6770437"/>
                </a:lnTo>
                <a:lnTo>
                  <a:pt x="6730844" y="6770437"/>
                </a:lnTo>
                <a:lnTo>
                  <a:pt x="6730844" y="0"/>
                </a:lnTo>
                <a:close/>
              </a:path>
            </a:pathLst>
          </a:custGeom>
          <a:blipFill>
            <a:blip r:embed="rId5"/>
            <a:stretch>
              <a:fillRect/>
            </a:stretch>
          </a:blipFill>
        </p:spPr>
        <p:txBody>
          <a:bodyPr/>
          <a:lstStyle/>
          <a:p>
            <a:endParaRPr lang="ja-JP" altLang="en-US"/>
          </a:p>
        </p:txBody>
      </p:sp>
      <p:sp>
        <p:nvSpPr>
          <p:cNvPr id="6" name="Freeform 6"/>
          <p:cNvSpPr/>
          <p:nvPr/>
        </p:nvSpPr>
        <p:spPr>
          <a:xfrm rot="-1200297">
            <a:off x="4585278" y="788544"/>
            <a:ext cx="4677617" cy="4663999"/>
          </a:xfrm>
          <a:custGeom>
            <a:avLst/>
            <a:gdLst/>
            <a:ahLst/>
            <a:cxnLst/>
            <a:rect l="l" t="t" r="r" b="b"/>
            <a:pathLst>
              <a:path w="4677617" h="4663999">
                <a:moveTo>
                  <a:pt x="0" y="0"/>
                </a:moveTo>
                <a:lnTo>
                  <a:pt x="4677617" y="0"/>
                </a:lnTo>
                <a:lnTo>
                  <a:pt x="4677617" y="4664000"/>
                </a:lnTo>
                <a:lnTo>
                  <a:pt x="0" y="4664000"/>
                </a:lnTo>
                <a:lnTo>
                  <a:pt x="0" y="0"/>
                </a:lnTo>
                <a:close/>
              </a:path>
            </a:pathLst>
          </a:custGeom>
          <a:blipFill>
            <a:blip r:embed="rId6"/>
            <a:stretch>
              <a:fillRect/>
            </a:stretch>
          </a:blipFill>
        </p:spPr>
        <p:txBody>
          <a:bodyPr/>
          <a:lstStyle/>
          <a:p>
            <a:endParaRPr lang="ja-JP" altLang="en-US"/>
          </a:p>
        </p:txBody>
      </p:sp>
      <p:sp>
        <p:nvSpPr>
          <p:cNvPr id="7" name="Freeform 7"/>
          <p:cNvSpPr/>
          <p:nvPr/>
        </p:nvSpPr>
        <p:spPr>
          <a:xfrm rot="-86635">
            <a:off x="9020385" y="5623849"/>
            <a:ext cx="4553487" cy="4698275"/>
          </a:xfrm>
          <a:custGeom>
            <a:avLst/>
            <a:gdLst/>
            <a:ahLst/>
            <a:cxnLst/>
            <a:rect l="l" t="t" r="r" b="b"/>
            <a:pathLst>
              <a:path w="5641683" h="5625259">
                <a:moveTo>
                  <a:pt x="0" y="0"/>
                </a:moveTo>
                <a:lnTo>
                  <a:pt x="5641684" y="0"/>
                </a:lnTo>
                <a:lnTo>
                  <a:pt x="5641684" y="5625259"/>
                </a:lnTo>
                <a:lnTo>
                  <a:pt x="0" y="5625259"/>
                </a:lnTo>
                <a:lnTo>
                  <a:pt x="0" y="0"/>
                </a:lnTo>
                <a:close/>
              </a:path>
            </a:pathLst>
          </a:custGeom>
          <a:blipFill>
            <a:blip r:embed="rId6"/>
            <a:stretch>
              <a:fillRect/>
            </a:stretch>
          </a:blipFill>
        </p:spPr>
        <p:txBody>
          <a:bodyPr/>
          <a:lstStyle/>
          <a:p>
            <a:endParaRPr lang="ja-JP" altLang="en-US"/>
          </a:p>
        </p:txBody>
      </p:sp>
      <p:sp>
        <p:nvSpPr>
          <p:cNvPr id="8" name="Freeform 8"/>
          <p:cNvSpPr/>
          <p:nvPr/>
        </p:nvSpPr>
        <p:spPr>
          <a:xfrm rot="253273" flipH="1">
            <a:off x="13285793" y="5589258"/>
            <a:ext cx="4874119" cy="4902790"/>
          </a:xfrm>
          <a:custGeom>
            <a:avLst/>
            <a:gdLst/>
            <a:ahLst/>
            <a:cxnLst/>
            <a:rect l="l" t="t" r="r" b="b"/>
            <a:pathLst>
              <a:path w="4874119" h="4902790">
                <a:moveTo>
                  <a:pt x="4874119" y="0"/>
                </a:moveTo>
                <a:lnTo>
                  <a:pt x="0" y="0"/>
                </a:lnTo>
                <a:lnTo>
                  <a:pt x="0" y="4902790"/>
                </a:lnTo>
                <a:lnTo>
                  <a:pt x="4874119" y="4902790"/>
                </a:lnTo>
                <a:lnTo>
                  <a:pt x="4874119" y="0"/>
                </a:lnTo>
                <a:close/>
              </a:path>
            </a:pathLst>
          </a:custGeom>
          <a:blipFill>
            <a:blip r:embed="rId5"/>
            <a:stretch>
              <a:fillRect/>
            </a:stretch>
          </a:blipFill>
        </p:spPr>
        <p:txBody>
          <a:bodyPr/>
          <a:lstStyle/>
          <a:p>
            <a:endParaRPr lang="ja-JP" altLang="en-US"/>
          </a:p>
        </p:txBody>
      </p:sp>
      <p:sp>
        <p:nvSpPr>
          <p:cNvPr id="9" name="Freeform 9"/>
          <p:cNvSpPr/>
          <p:nvPr/>
        </p:nvSpPr>
        <p:spPr>
          <a:xfrm rot="21349414">
            <a:off x="13596116" y="873395"/>
            <a:ext cx="4725554" cy="4451378"/>
          </a:xfrm>
          <a:custGeom>
            <a:avLst/>
            <a:gdLst/>
            <a:ahLst/>
            <a:cxnLst/>
            <a:rect l="l" t="t" r="r" b="b"/>
            <a:pathLst>
              <a:path w="6011145" h="5993645">
                <a:moveTo>
                  <a:pt x="0" y="0"/>
                </a:moveTo>
                <a:lnTo>
                  <a:pt x="6011144" y="0"/>
                </a:lnTo>
                <a:lnTo>
                  <a:pt x="6011144" y="5993645"/>
                </a:lnTo>
                <a:lnTo>
                  <a:pt x="0" y="5993645"/>
                </a:lnTo>
                <a:lnTo>
                  <a:pt x="0" y="0"/>
                </a:lnTo>
                <a:close/>
              </a:path>
            </a:pathLst>
          </a:custGeom>
          <a:blipFill>
            <a:blip r:embed="rId6"/>
            <a:stretch>
              <a:fillRect/>
            </a:stretch>
          </a:blipFill>
        </p:spPr>
        <p:txBody>
          <a:bodyPr/>
          <a:lstStyle/>
          <a:p>
            <a:endParaRPr lang="ja-JP" altLang="en-US"/>
          </a:p>
        </p:txBody>
      </p:sp>
      <p:sp>
        <p:nvSpPr>
          <p:cNvPr id="10" name="TextBox 10"/>
          <p:cNvSpPr txBox="1"/>
          <p:nvPr/>
        </p:nvSpPr>
        <p:spPr>
          <a:xfrm rot="580965">
            <a:off x="9932934" y="1799766"/>
            <a:ext cx="3626129" cy="1923604"/>
          </a:xfrm>
          <a:prstGeom prst="rect">
            <a:avLst/>
          </a:prstGeom>
        </p:spPr>
        <p:txBody>
          <a:bodyPr lIns="0" tIns="0" rIns="0" bIns="0" rtlCol="0" anchor="t">
            <a:spAutoFit/>
          </a:bodyPr>
          <a:lstStyle/>
          <a:p>
            <a:pPr algn="ctr">
              <a:lnSpc>
                <a:spcPts val="5003"/>
              </a:lnSpc>
            </a:pPr>
            <a:r>
              <a:rPr lang="en-US" sz="4400" b="1" dirty="0">
                <a:solidFill>
                  <a:srgbClr val="000000"/>
                </a:solidFill>
                <a:latin typeface="Dekko"/>
                <a:ea typeface="Dekko"/>
                <a:cs typeface="Dekko"/>
                <a:sym typeface="Dekko"/>
              </a:rPr>
              <a:t>2011</a:t>
            </a:r>
          </a:p>
          <a:p>
            <a:pPr algn="ctr">
              <a:lnSpc>
                <a:spcPts val="5003"/>
              </a:lnSpc>
            </a:pPr>
            <a:r>
              <a:rPr lang="en-US" altLang="ja-JP" sz="4400" b="1" dirty="0"/>
              <a:t>“All I Want for Christmas Is” </a:t>
            </a:r>
            <a:endParaRPr lang="en-US" sz="4400" b="1" dirty="0">
              <a:solidFill>
                <a:srgbClr val="000000"/>
              </a:solidFill>
              <a:latin typeface="Dekko"/>
              <a:ea typeface="Dekko"/>
              <a:cs typeface="Dekko"/>
              <a:sym typeface="Dekko"/>
            </a:endParaRPr>
          </a:p>
        </p:txBody>
      </p:sp>
      <p:sp>
        <p:nvSpPr>
          <p:cNvPr id="11" name="TextBox 11"/>
          <p:cNvSpPr txBox="1"/>
          <p:nvPr/>
        </p:nvSpPr>
        <p:spPr>
          <a:xfrm rot="435416">
            <a:off x="14081552" y="2165263"/>
            <a:ext cx="3841155" cy="1384995"/>
          </a:xfrm>
          <a:prstGeom prst="rect">
            <a:avLst/>
          </a:prstGeom>
        </p:spPr>
        <p:txBody>
          <a:bodyPr lIns="0" tIns="0" rIns="0" bIns="0" rtlCol="0" anchor="t">
            <a:spAutoFit/>
          </a:bodyPr>
          <a:lstStyle/>
          <a:p>
            <a:pPr algn="ctr">
              <a:lnSpc>
                <a:spcPts val="5435"/>
              </a:lnSpc>
            </a:pPr>
            <a:r>
              <a:rPr lang="en-US" sz="4400" b="1" dirty="0">
                <a:solidFill>
                  <a:srgbClr val="000000"/>
                </a:solidFill>
                <a:latin typeface="Dekko"/>
                <a:ea typeface="Dekko"/>
                <a:cs typeface="Dekko"/>
                <a:sym typeface="Dekko"/>
              </a:rPr>
              <a:t>2012</a:t>
            </a:r>
          </a:p>
          <a:p>
            <a:pPr algn="ctr">
              <a:lnSpc>
                <a:spcPts val="5435"/>
              </a:lnSpc>
            </a:pPr>
            <a:r>
              <a:rPr lang="en-US" altLang="ja-JP" sz="4400" b="1" dirty="0"/>
              <a:t>“Boyfriend” </a:t>
            </a:r>
            <a:endParaRPr lang="en-US" sz="4400" b="1" dirty="0">
              <a:solidFill>
                <a:srgbClr val="000000"/>
              </a:solidFill>
              <a:latin typeface="Dekko"/>
              <a:ea typeface="Dekko"/>
              <a:cs typeface="Dekko"/>
              <a:sym typeface="Dekko"/>
            </a:endParaRPr>
          </a:p>
        </p:txBody>
      </p:sp>
      <p:sp>
        <p:nvSpPr>
          <p:cNvPr id="12" name="TextBox 12"/>
          <p:cNvSpPr txBox="1"/>
          <p:nvPr/>
        </p:nvSpPr>
        <p:spPr>
          <a:xfrm rot="580965">
            <a:off x="222522" y="2134953"/>
            <a:ext cx="4127723" cy="1181285"/>
          </a:xfrm>
          <a:prstGeom prst="rect">
            <a:avLst/>
          </a:prstGeom>
        </p:spPr>
        <p:txBody>
          <a:bodyPr lIns="0" tIns="0" rIns="0" bIns="0" rtlCol="0" anchor="t">
            <a:spAutoFit/>
          </a:bodyPr>
          <a:lstStyle/>
          <a:p>
            <a:pPr algn="ctr">
              <a:lnSpc>
                <a:spcPts val="4643"/>
              </a:lnSpc>
            </a:pPr>
            <a:r>
              <a:rPr lang="en-US" altLang="ja-JP" sz="4400" b="1" dirty="0"/>
              <a:t>2009</a:t>
            </a:r>
          </a:p>
          <a:p>
            <a:pPr algn="ctr">
              <a:lnSpc>
                <a:spcPts val="4643"/>
              </a:lnSpc>
            </a:pPr>
            <a:r>
              <a:rPr lang="en-US" altLang="ja-JP" sz="4400" b="1" dirty="0"/>
              <a:t>“One Time”</a:t>
            </a:r>
          </a:p>
        </p:txBody>
      </p:sp>
      <p:sp>
        <p:nvSpPr>
          <p:cNvPr id="13" name="TextBox 13"/>
          <p:cNvSpPr txBox="1"/>
          <p:nvPr/>
        </p:nvSpPr>
        <p:spPr>
          <a:xfrm rot="-550498">
            <a:off x="4998464" y="2304324"/>
            <a:ext cx="3706705" cy="1384995"/>
          </a:xfrm>
          <a:prstGeom prst="rect">
            <a:avLst/>
          </a:prstGeom>
        </p:spPr>
        <p:txBody>
          <a:bodyPr lIns="0" tIns="0" rIns="0" bIns="0" rtlCol="0" anchor="t">
            <a:spAutoFit/>
          </a:bodyPr>
          <a:lstStyle/>
          <a:p>
            <a:pPr algn="ctr">
              <a:lnSpc>
                <a:spcPts val="5435"/>
              </a:lnSpc>
            </a:pPr>
            <a:r>
              <a:rPr lang="en-US" sz="4400" b="1" dirty="0">
                <a:solidFill>
                  <a:srgbClr val="000000"/>
                </a:solidFill>
                <a:latin typeface="Dekko"/>
                <a:ea typeface="Dekko"/>
                <a:cs typeface="Dekko"/>
                <a:sym typeface="Dekko"/>
              </a:rPr>
              <a:t>2010</a:t>
            </a:r>
          </a:p>
          <a:p>
            <a:pPr algn="ctr">
              <a:lnSpc>
                <a:spcPts val="5435"/>
              </a:lnSpc>
            </a:pPr>
            <a:r>
              <a:rPr lang="en-US" altLang="ja-JP" sz="4400" b="1" dirty="0"/>
              <a:t>“Baby” </a:t>
            </a:r>
            <a:endParaRPr lang="en-US" sz="4400" b="1" dirty="0">
              <a:solidFill>
                <a:srgbClr val="000000"/>
              </a:solidFill>
              <a:latin typeface="Dekko"/>
              <a:ea typeface="Dekko"/>
              <a:cs typeface="Dekko"/>
              <a:sym typeface="Dekko"/>
            </a:endParaRPr>
          </a:p>
        </p:txBody>
      </p:sp>
      <p:sp>
        <p:nvSpPr>
          <p:cNvPr id="14" name="TextBox 14"/>
          <p:cNvSpPr txBox="1"/>
          <p:nvPr/>
        </p:nvSpPr>
        <p:spPr>
          <a:xfrm rot="-688703">
            <a:off x="5010339" y="6780790"/>
            <a:ext cx="4542925" cy="2496837"/>
          </a:xfrm>
          <a:prstGeom prst="rect">
            <a:avLst/>
          </a:prstGeom>
        </p:spPr>
        <p:txBody>
          <a:bodyPr wrap="square" lIns="0" tIns="0" rIns="0" bIns="0" rtlCol="0" anchor="t">
            <a:spAutoFit/>
          </a:bodyPr>
          <a:lstStyle/>
          <a:p>
            <a:pPr algn="ctr">
              <a:lnSpc>
                <a:spcPts val="6575"/>
              </a:lnSpc>
            </a:pPr>
            <a:r>
              <a:rPr lang="en-US" sz="4400" b="1" dirty="0">
                <a:solidFill>
                  <a:srgbClr val="000000"/>
                </a:solidFill>
                <a:latin typeface="Dekko"/>
                <a:ea typeface="Dekko"/>
                <a:cs typeface="Dekko"/>
                <a:sym typeface="Dekko"/>
              </a:rPr>
              <a:t>2015</a:t>
            </a:r>
          </a:p>
          <a:p>
            <a:pPr algn="ctr">
              <a:lnSpc>
                <a:spcPts val="6575"/>
              </a:lnSpc>
            </a:pPr>
            <a:r>
              <a:rPr lang="en-US" altLang="ja-JP" sz="4400" b="1" dirty="0"/>
              <a:t>“Where Are Ü Now” </a:t>
            </a:r>
            <a:endParaRPr lang="en-US" sz="4400" b="1" dirty="0">
              <a:solidFill>
                <a:srgbClr val="000000"/>
              </a:solidFill>
              <a:latin typeface="Dekko"/>
              <a:ea typeface="Dekko"/>
              <a:cs typeface="Dekko"/>
              <a:sym typeface="Dekko"/>
            </a:endParaRPr>
          </a:p>
        </p:txBody>
      </p:sp>
      <p:sp>
        <p:nvSpPr>
          <p:cNvPr id="15" name="TextBox 15"/>
          <p:cNvSpPr txBox="1"/>
          <p:nvPr/>
        </p:nvSpPr>
        <p:spPr>
          <a:xfrm rot="609222">
            <a:off x="9476941" y="6952206"/>
            <a:ext cx="3596379" cy="2077492"/>
          </a:xfrm>
          <a:prstGeom prst="rect">
            <a:avLst/>
          </a:prstGeom>
        </p:spPr>
        <p:txBody>
          <a:bodyPr wrap="square" lIns="0" tIns="0" rIns="0" bIns="0" rtlCol="0" anchor="t">
            <a:spAutoFit/>
          </a:bodyPr>
          <a:lstStyle/>
          <a:p>
            <a:pPr algn="ctr">
              <a:lnSpc>
                <a:spcPts val="5435"/>
              </a:lnSpc>
            </a:pPr>
            <a:r>
              <a:rPr lang="en-US" sz="4400" b="1" dirty="0">
                <a:solidFill>
                  <a:srgbClr val="000000"/>
                </a:solidFill>
                <a:latin typeface="Dekko"/>
                <a:ea typeface="Dekko"/>
                <a:cs typeface="Dekko"/>
                <a:sym typeface="Dekko"/>
              </a:rPr>
              <a:t>2015</a:t>
            </a:r>
          </a:p>
          <a:p>
            <a:pPr algn="ctr">
              <a:lnSpc>
                <a:spcPts val="5435"/>
              </a:lnSpc>
            </a:pPr>
            <a:r>
              <a:rPr lang="en-US" altLang="ja-JP" sz="4400" b="1" dirty="0"/>
              <a:t>“What Do You Mean?”</a:t>
            </a:r>
            <a:endParaRPr lang="en-US" sz="4400" b="1" dirty="0">
              <a:solidFill>
                <a:srgbClr val="000000"/>
              </a:solidFill>
              <a:latin typeface="Dekko"/>
              <a:ea typeface="Dekko"/>
              <a:cs typeface="Dekko"/>
              <a:sym typeface="Dekko"/>
            </a:endParaRPr>
          </a:p>
        </p:txBody>
      </p:sp>
      <p:sp>
        <p:nvSpPr>
          <p:cNvPr id="16" name="TextBox 16"/>
          <p:cNvSpPr txBox="1"/>
          <p:nvPr/>
        </p:nvSpPr>
        <p:spPr>
          <a:xfrm rot="-294979">
            <a:off x="13711868" y="7280488"/>
            <a:ext cx="4021967" cy="1384995"/>
          </a:xfrm>
          <a:prstGeom prst="rect">
            <a:avLst/>
          </a:prstGeom>
        </p:spPr>
        <p:txBody>
          <a:bodyPr lIns="0" tIns="0" rIns="0" bIns="0" rtlCol="0" anchor="t">
            <a:spAutoFit/>
          </a:bodyPr>
          <a:lstStyle/>
          <a:p>
            <a:pPr algn="ctr">
              <a:lnSpc>
                <a:spcPts val="5435"/>
              </a:lnSpc>
            </a:pPr>
            <a:r>
              <a:rPr lang="en-US" sz="4400" b="1" dirty="0">
                <a:solidFill>
                  <a:srgbClr val="000000"/>
                </a:solidFill>
                <a:latin typeface="Dekko"/>
                <a:ea typeface="Dekko"/>
                <a:cs typeface="Dekko"/>
                <a:sym typeface="Dekko"/>
              </a:rPr>
              <a:t>2017</a:t>
            </a:r>
          </a:p>
          <a:p>
            <a:pPr algn="ctr">
              <a:lnSpc>
                <a:spcPts val="5435"/>
              </a:lnSpc>
            </a:pPr>
            <a:r>
              <a:rPr lang="en-US" altLang="ja-JP" sz="4400" b="1" dirty="0"/>
              <a:t>“Despacito”</a:t>
            </a:r>
            <a:endParaRPr lang="en-US" sz="4400" b="1" dirty="0">
              <a:solidFill>
                <a:srgbClr val="000000"/>
              </a:solidFill>
              <a:latin typeface="Dekko"/>
              <a:ea typeface="Dekko"/>
              <a:cs typeface="Dekko"/>
              <a:sym typeface="Dekko"/>
            </a:endParaRPr>
          </a:p>
        </p:txBody>
      </p:sp>
      <p:sp>
        <p:nvSpPr>
          <p:cNvPr id="19" name="Freeform 7">
            <a:extLst>
              <a:ext uri="{FF2B5EF4-FFF2-40B4-BE49-F238E27FC236}">
                <a16:creationId xmlns:a16="http://schemas.microsoft.com/office/drawing/2014/main" id="{F35D6093-8429-3218-D77F-733DC9EC336E}"/>
              </a:ext>
            </a:extLst>
          </p:cNvPr>
          <p:cNvSpPr/>
          <p:nvPr/>
        </p:nvSpPr>
        <p:spPr>
          <a:xfrm rot="-86635">
            <a:off x="-63473" y="5514734"/>
            <a:ext cx="5106018" cy="4973562"/>
          </a:xfrm>
          <a:custGeom>
            <a:avLst/>
            <a:gdLst/>
            <a:ahLst/>
            <a:cxnLst/>
            <a:rect l="l" t="t" r="r" b="b"/>
            <a:pathLst>
              <a:path w="5641683" h="5625259">
                <a:moveTo>
                  <a:pt x="0" y="0"/>
                </a:moveTo>
                <a:lnTo>
                  <a:pt x="5641684" y="0"/>
                </a:lnTo>
                <a:lnTo>
                  <a:pt x="5641684" y="5625259"/>
                </a:lnTo>
                <a:lnTo>
                  <a:pt x="0" y="5625259"/>
                </a:lnTo>
                <a:lnTo>
                  <a:pt x="0" y="0"/>
                </a:lnTo>
                <a:close/>
              </a:path>
            </a:pathLst>
          </a:custGeom>
          <a:blipFill>
            <a:blip r:embed="rId6"/>
            <a:stretch>
              <a:fillRect/>
            </a:stretch>
          </a:blipFill>
        </p:spPr>
        <p:txBody>
          <a:bodyPr/>
          <a:lstStyle/>
          <a:p>
            <a:endParaRPr lang="ja-JP" altLang="en-US"/>
          </a:p>
        </p:txBody>
      </p:sp>
      <p:sp>
        <p:nvSpPr>
          <p:cNvPr id="21" name="TextBox 14">
            <a:extLst>
              <a:ext uri="{FF2B5EF4-FFF2-40B4-BE49-F238E27FC236}">
                <a16:creationId xmlns:a16="http://schemas.microsoft.com/office/drawing/2014/main" id="{528CE6AC-9322-36F7-D623-D392675EDA11}"/>
              </a:ext>
            </a:extLst>
          </p:cNvPr>
          <p:cNvSpPr txBox="1"/>
          <p:nvPr/>
        </p:nvSpPr>
        <p:spPr>
          <a:xfrm rot="482132">
            <a:off x="323800" y="6770209"/>
            <a:ext cx="4192453" cy="2496837"/>
          </a:xfrm>
          <a:prstGeom prst="rect">
            <a:avLst/>
          </a:prstGeom>
        </p:spPr>
        <p:txBody>
          <a:bodyPr wrap="square" lIns="0" tIns="0" rIns="0" bIns="0" rtlCol="0" anchor="t">
            <a:spAutoFit/>
          </a:bodyPr>
          <a:lstStyle/>
          <a:p>
            <a:pPr algn="ctr">
              <a:lnSpc>
                <a:spcPts val="6575"/>
              </a:lnSpc>
            </a:pPr>
            <a:r>
              <a:rPr lang="en-US" sz="4400" b="1" dirty="0">
                <a:solidFill>
                  <a:srgbClr val="000000"/>
                </a:solidFill>
                <a:latin typeface="Dekko"/>
                <a:ea typeface="Dekko"/>
                <a:cs typeface="Dekko"/>
                <a:sym typeface="Dekko"/>
              </a:rPr>
              <a:t>2012</a:t>
            </a:r>
          </a:p>
          <a:p>
            <a:pPr algn="ctr">
              <a:lnSpc>
                <a:spcPts val="6575"/>
              </a:lnSpc>
            </a:pPr>
            <a:r>
              <a:rPr lang="en-US" altLang="ja-JP" sz="4400" b="1" dirty="0"/>
              <a:t>"Beauty and a Beat"</a:t>
            </a:r>
            <a:endParaRPr lang="en-US" sz="4400" b="1" dirty="0">
              <a:solidFill>
                <a:srgbClr val="000000"/>
              </a:solidFill>
              <a:latin typeface="Dekko"/>
              <a:ea typeface="Dekko"/>
              <a:cs typeface="Dekko"/>
              <a:sym typeface="Dekko"/>
            </a:endParaRPr>
          </a:p>
        </p:txBody>
      </p:sp>
      <p:pic>
        <p:nvPicPr>
          <p:cNvPr id="17" name="録音したサウンド">
            <a:hlinkClick r:id="" action="ppaction://media"/>
            <a:extLst>
              <a:ext uri="{FF2B5EF4-FFF2-40B4-BE49-F238E27FC236}">
                <a16:creationId xmlns:a16="http://schemas.microsoft.com/office/drawing/2014/main" id="{21A2F464-7E6F-4701-B046-81423A922AA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3374620995"/>
      </p:ext>
    </p:extLst>
  </p:cSld>
  <p:clrMapOvr>
    <a:masterClrMapping/>
  </p:clrMapOvr>
  <mc:AlternateContent xmlns:mc="http://schemas.openxmlformats.org/markup-compatibility/2006">
    <mc:Choice xmlns:p14="http://schemas.microsoft.com/office/powerpoint/2010/main" Requires="p14">
      <p:transition spd="slow" p14:dur="2000" advTm="5759"/>
    </mc:Choice>
    <mc:Fallback>
      <p:transition spd="slow" advTm="57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59"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rot="114411">
            <a:off x="696085" y="1031577"/>
            <a:ext cx="9498257" cy="13605495"/>
          </a:xfrm>
          <a:custGeom>
            <a:avLst/>
            <a:gdLst/>
            <a:ahLst/>
            <a:cxnLst/>
            <a:rect l="l" t="t" r="r" b="b"/>
            <a:pathLst>
              <a:path w="9498257" h="13605495">
                <a:moveTo>
                  <a:pt x="0" y="0"/>
                </a:moveTo>
                <a:lnTo>
                  <a:pt x="9498256" y="0"/>
                </a:lnTo>
                <a:lnTo>
                  <a:pt x="9498256" y="13605495"/>
                </a:lnTo>
                <a:lnTo>
                  <a:pt x="0" y="13605495"/>
                </a:lnTo>
                <a:lnTo>
                  <a:pt x="0" y="0"/>
                </a:lnTo>
                <a:close/>
              </a:path>
            </a:pathLst>
          </a:custGeom>
          <a:blipFill>
            <a:blip r:embed="rId5"/>
            <a:stretch>
              <a:fillRect b="-8932"/>
            </a:stretch>
          </a:blipFill>
        </p:spPr>
        <p:txBody>
          <a:bodyPr/>
          <a:lstStyle/>
          <a:p>
            <a:endParaRPr lang="ja-JP" altLang="en-US"/>
          </a:p>
        </p:txBody>
      </p:sp>
      <p:grpSp>
        <p:nvGrpSpPr>
          <p:cNvPr id="4" name="Group 4"/>
          <p:cNvGrpSpPr/>
          <p:nvPr/>
        </p:nvGrpSpPr>
        <p:grpSpPr>
          <a:xfrm rot="-461096">
            <a:off x="10816899" y="1177418"/>
            <a:ext cx="5854353" cy="8703318"/>
            <a:chOff x="34385" y="24314"/>
            <a:chExt cx="7805804" cy="11604424"/>
          </a:xfrm>
        </p:grpSpPr>
        <p:sp>
          <p:nvSpPr>
            <p:cNvPr id="5" name="Freeform 5"/>
            <p:cNvSpPr/>
            <p:nvPr/>
          </p:nvSpPr>
          <p:spPr>
            <a:xfrm rot="-72509">
              <a:off x="874027" y="10354586"/>
              <a:ext cx="6451405" cy="1274152"/>
            </a:xfrm>
            <a:custGeom>
              <a:avLst/>
              <a:gdLst/>
              <a:ahLst/>
              <a:cxnLst/>
              <a:rect l="l" t="t" r="r" b="b"/>
              <a:pathLst>
                <a:path w="6451405" h="1274152">
                  <a:moveTo>
                    <a:pt x="0" y="0"/>
                  </a:moveTo>
                  <a:lnTo>
                    <a:pt x="6451405" y="0"/>
                  </a:lnTo>
                  <a:lnTo>
                    <a:pt x="6451405" y="1274152"/>
                  </a:lnTo>
                  <a:lnTo>
                    <a:pt x="0" y="1274152"/>
                  </a:lnTo>
                  <a:lnTo>
                    <a:pt x="0" y="0"/>
                  </a:lnTo>
                  <a:close/>
                </a:path>
              </a:pathLst>
            </a:custGeom>
            <a:blipFill>
              <a:blip r:embed="rId6"/>
              <a:stretch>
                <a:fillRect/>
              </a:stretch>
            </a:blipFill>
          </p:spPr>
          <p:txBody>
            <a:bodyPr/>
            <a:lstStyle/>
            <a:p>
              <a:endParaRPr lang="ja-JP" altLang="en-US"/>
            </a:p>
          </p:txBody>
        </p:sp>
        <p:sp>
          <p:nvSpPr>
            <p:cNvPr id="7" name="Freeform 7"/>
            <p:cNvSpPr/>
            <p:nvPr/>
          </p:nvSpPr>
          <p:spPr>
            <a:xfrm rot="21510">
              <a:off x="34385" y="24314"/>
              <a:ext cx="7805804" cy="11033951"/>
            </a:xfrm>
            <a:custGeom>
              <a:avLst/>
              <a:gdLst/>
              <a:ahLst/>
              <a:cxnLst/>
              <a:rect l="l" t="t" r="r" b="b"/>
              <a:pathLst>
                <a:path w="3267456" h="4618736">
                  <a:moveTo>
                    <a:pt x="3267456" y="4618736"/>
                  </a:moveTo>
                  <a:lnTo>
                    <a:pt x="0" y="4618736"/>
                  </a:lnTo>
                  <a:lnTo>
                    <a:pt x="0" y="0"/>
                  </a:lnTo>
                  <a:lnTo>
                    <a:pt x="3267456" y="0"/>
                  </a:lnTo>
                  <a:lnTo>
                    <a:pt x="3267456" y="4618736"/>
                  </a:lnTo>
                  <a:close/>
                </a:path>
              </a:pathLst>
            </a:custGeom>
            <a:blipFill>
              <a:blip r:embed="rId7"/>
              <a:stretch>
                <a:fillRect l="-4" r="-4"/>
              </a:stretch>
            </a:blipFill>
          </p:spPr>
          <p:txBody>
            <a:bodyPr/>
            <a:lstStyle/>
            <a:p>
              <a:endParaRPr lang="ja-JP" altLang="en-US"/>
            </a:p>
          </p:txBody>
        </p:sp>
      </p:grpSp>
      <p:sp>
        <p:nvSpPr>
          <p:cNvPr id="9" name="Freeform 9"/>
          <p:cNvSpPr/>
          <p:nvPr/>
        </p:nvSpPr>
        <p:spPr>
          <a:xfrm rot="-10440318">
            <a:off x="15175589" y="537318"/>
            <a:ext cx="515542" cy="2100354"/>
          </a:xfrm>
          <a:custGeom>
            <a:avLst/>
            <a:gdLst/>
            <a:ahLst/>
            <a:cxnLst/>
            <a:rect l="l" t="t" r="r" b="b"/>
            <a:pathLst>
              <a:path w="515542" h="2100354">
                <a:moveTo>
                  <a:pt x="0" y="0"/>
                </a:moveTo>
                <a:lnTo>
                  <a:pt x="515542" y="0"/>
                </a:lnTo>
                <a:lnTo>
                  <a:pt x="515542" y="2100355"/>
                </a:lnTo>
                <a:lnTo>
                  <a:pt x="0" y="210035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ja-JP" altLang="en-US"/>
          </a:p>
        </p:txBody>
      </p:sp>
      <p:sp>
        <p:nvSpPr>
          <p:cNvPr id="11" name="Freeform 11"/>
          <p:cNvSpPr/>
          <p:nvPr/>
        </p:nvSpPr>
        <p:spPr>
          <a:xfrm rot="-5325812">
            <a:off x="5297018" y="1478122"/>
            <a:ext cx="667579" cy="5321282"/>
          </a:xfrm>
          <a:custGeom>
            <a:avLst/>
            <a:gdLst/>
            <a:ahLst/>
            <a:cxnLst/>
            <a:rect l="l" t="t" r="r" b="b"/>
            <a:pathLst>
              <a:path w="667579" h="5321282">
                <a:moveTo>
                  <a:pt x="0" y="0"/>
                </a:moveTo>
                <a:lnTo>
                  <a:pt x="667579" y="0"/>
                </a:lnTo>
                <a:lnTo>
                  <a:pt x="667579" y="5321282"/>
                </a:lnTo>
                <a:lnTo>
                  <a:pt x="0" y="532128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ja-JP" altLang="en-US"/>
          </a:p>
        </p:txBody>
      </p:sp>
      <p:sp>
        <p:nvSpPr>
          <p:cNvPr id="12" name="TextBox 12"/>
          <p:cNvSpPr txBox="1"/>
          <p:nvPr/>
        </p:nvSpPr>
        <p:spPr>
          <a:xfrm>
            <a:off x="1746426" y="4752074"/>
            <a:ext cx="7397574" cy="4812856"/>
          </a:xfrm>
          <a:prstGeom prst="rect">
            <a:avLst/>
          </a:prstGeom>
        </p:spPr>
        <p:txBody>
          <a:bodyPr lIns="0" tIns="0" rIns="0" bIns="0" rtlCol="0" anchor="t">
            <a:spAutoFit/>
          </a:bodyPr>
          <a:lstStyle/>
          <a:p>
            <a:pPr algn="ctr">
              <a:lnSpc>
                <a:spcPts val="5354"/>
              </a:lnSpc>
            </a:pPr>
            <a:r>
              <a:rPr lang="en-US" sz="3600">
                <a:solidFill>
                  <a:srgbClr val="000000"/>
                </a:solidFill>
                <a:latin typeface="Dekko"/>
                <a:cs typeface="Dekko"/>
              </a:rPr>
              <a:t>Bieber always had an interest in music.</a:t>
            </a:r>
            <a:r>
              <a:rPr lang="en-US" altLang="ja-JP" sz="3600">
                <a:solidFill>
                  <a:srgbClr val="000000"/>
                </a:solidFill>
                <a:latin typeface="Dekko"/>
                <a:ea typeface="ＭＳ Ｐゴシック"/>
                <a:cs typeface="Dekko"/>
              </a:rPr>
              <a:t> It was an obscure talent contest in his hometown. </a:t>
            </a:r>
            <a:r>
              <a:rPr lang="en-US" sz="3600">
                <a:solidFill>
                  <a:srgbClr val="000000"/>
                </a:solidFill>
                <a:ea typeface="+mn-lt"/>
                <a:cs typeface="+mn-lt"/>
              </a:rPr>
              <a:t>As a way to share his singing with family, Justin and his mom began posting clips of Bieber performing covers of Stevie Wonder , Michael Jackson and Ne-Yo on YouTube.</a:t>
            </a:r>
            <a:endParaRPr lang="en-US" altLang="ja-JP" sz="3600">
              <a:latin typeface="Dekko"/>
              <a:ea typeface="ＭＳ Ｐゴシック"/>
              <a:cs typeface="Dekko"/>
            </a:endParaRPr>
          </a:p>
        </p:txBody>
      </p:sp>
      <p:sp>
        <p:nvSpPr>
          <p:cNvPr id="13" name="TextBox 13"/>
          <p:cNvSpPr txBox="1"/>
          <p:nvPr/>
        </p:nvSpPr>
        <p:spPr>
          <a:xfrm>
            <a:off x="1387563" y="1956264"/>
            <a:ext cx="8115300" cy="1871666"/>
          </a:xfrm>
          <a:prstGeom prst="rect">
            <a:avLst/>
          </a:prstGeom>
        </p:spPr>
        <p:txBody>
          <a:bodyPr lIns="0" tIns="0" rIns="0" bIns="0" rtlCol="0" anchor="t">
            <a:spAutoFit/>
          </a:bodyPr>
          <a:lstStyle/>
          <a:p>
            <a:pPr algn="ctr">
              <a:lnSpc>
                <a:spcPts val="16939"/>
              </a:lnSpc>
              <a:spcBef>
                <a:spcPct val="0"/>
              </a:spcBef>
            </a:pPr>
            <a:r>
              <a:rPr lang="en-US" sz="8000">
                <a:solidFill>
                  <a:srgbClr val="000000"/>
                </a:solidFill>
                <a:latin typeface="Ballpoint"/>
                <a:ea typeface="Ballpoint"/>
                <a:cs typeface="Ballpoint"/>
                <a:sym typeface="Ballpoint"/>
              </a:rPr>
              <a:t>How to rise to fame </a:t>
            </a:r>
            <a:endParaRPr lang="en-US" sz="8000">
              <a:solidFill>
                <a:srgbClr val="000000"/>
              </a:solidFill>
              <a:latin typeface="Ballpoint"/>
              <a:ea typeface="Ballpoint"/>
              <a:cs typeface="Ballpoint"/>
            </a:endParaRPr>
          </a:p>
        </p:txBody>
      </p:sp>
      <p:sp>
        <p:nvSpPr>
          <p:cNvPr id="14" name="TextBox 14"/>
          <p:cNvSpPr txBox="1"/>
          <p:nvPr/>
        </p:nvSpPr>
        <p:spPr>
          <a:xfrm rot="21138904">
            <a:off x="11176967" y="7866629"/>
            <a:ext cx="5983013" cy="1038746"/>
          </a:xfrm>
          <a:prstGeom prst="rect">
            <a:avLst/>
          </a:prstGeom>
        </p:spPr>
        <p:txBody>
          <a:bodyPr lIns="0" tIns="0" rIns="0" bIns="0" rtlCol="0" anchor="t">
            <a:spAutoFit/>
          </a:bodyPr>
          <a:lstStyle/>
          <a:p>
            <a:pPr algn="ctr">
              <a:lnSpc>
                <a:spcPts val="8754"/>
              </a:lnSpc>
              <a:spcBef>
                <a:spcPct val="0"/>
              </a:spcBef>
            </a:pPr>
            <a:r>
              <a:rPr lang="en-US" sz="6250">
                <a:solidFill>
                  <a:srgbClr val="000000"/>
                </a:solidFill>
                <a:latin typeface="Ballpoint"/>
                <a:ea typeface="Ballpoint"/>
                <a:cs typeface="Ballpoint"/>
              </a:rPr>
              <a:t>Justin’s Mother</a:t>
            </a:r>
          </a:p>
        </p:txBody>
      </p:sp>
      <p:pic>
        <p:nvPicPr>
          <p:cNvPr id="15" name="図 14" descr="ジャスティン・ビーバーが美しい母親と登壇、AMAハイライト | Daily News | Billboard JAPAN">
            <a:extLst>
              <a:ext uri="{FF2B5EF4-FFF2-40B4-BE49-F238E27FC236}">
                <a16:creationId xmlns:a16="http://schemas.microsoft.com/office/drawing/2014/main" id="{26820EA9-B064-C2B2-A3BD-9AB92B26F327}"/>
              </a:ext>
            </a:extLst>
          </p:cNvPr>
          <p:cNvPicPr>
            <a:picLocks noChangeAspect="1"/>
          </p:cNvPicPr>
          <p:nvPr/>
        </p:nvPicPr>
        <p:blipFill>
          <a:blip r:embed="rId12"/>
          <a:stretch>
            <a:fillRect/>
          </a:stretch>
        </p:blipFill>
        <p:spPr>
          <a:xfrm rot="-420000">
            <a:off x="11709689" y="1812751"/>
            <a:ext cx="4073575" cy="6109446"/>
          </a:xfrm>
          <a:prstGeom prst="rect">
            <a:avLst/>
          </a:prstGeom>
        </p:spPr>
      </p:pic>
      <p:sp>
        <p:nvSpPr>
          <p:cNvPr id="16" name="Freeform 10">
            <a:extLst>
              <a:ext uri="{FF2B5EF4-FFF2-40B4-BE49-F238E27FC236}">
                <a16:creationId xmlns:a16="http://schemas.microsoft.com/office/drawing/2014/main" id="{9EFC2EEF-86E2-A4F0-6A30-77E1AA732089}"/>
              </a:ext>
            </a:extLst>
          </p:cNvPr>
          <p:cNvSpPr/>
          <p:nvPr/>
        </p:nvSpPr>
        <p:spPr>
          <a:xfrm rot="12600000" flipH="1">
            <a:off x="7632450" y="409650"/>
            <a:ext cx="5247851" cy="2366304"/>
          </a:xfrm>
          <a:custGeom>
            <a:avLst/>
            <a:gdLst/>
            <a:ahLst/>
            <a:cxnLst/>
            <a:rect l="l" t="t" r="r" b="b"/>
            <a:pathLst>
              <a:path w="5247851" h="2366304">
                <a:moveTo>
                  <a:pt x="5247850" y="0"/>
                </a:moveTo>
                <a:lnTo>
                  <a:pt x="0" y="0"/>
                </a:lnTo>
                <a:lnTo>
                  <a:pt x="0" y="2366303"/>
                </a:lnTo>
                <a:lnTo>
                  <a:pt x="5247850" y="2366303"/>
                </a:lnTo>
                <a:lnTo>
                  <a:pt x="524785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ja-JP" altLang="en-US"/>
          </a:p>
        </p:txBody>
      </p:sp>
      <p:pic>
        <p:nvPicPr>
          <p:cNvPr id="6" name="録音したサウンド">
            <a:hlinkClick r:id="" action="ppaction://media"/>
            <a:extLst>
              <a:ext uri="{FF2B5EF4-FFF2-40B4-BE49-F238E27FC236}">
                <a16:creationId xmlns:a16="http://schemas.microsoft.com/office/drawing/2014/main" id="{95920D11-DDF5-B5DC-9767-B561ED33E69C}"/>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2173865814"/>
      </p:ext>
    </p:extLst>
  </p:cSld>
  <p:clrMapOvr>
    <a:masterClrMapping/>
  </p:clrMapOvr>
  <mc:AlternateContent xmlns:mc="http://schemas.openxmlformats.org/markup-compatibility/2006">
    <mc:Choice xmlns:p14="http://schemas.microsoft.com/office/powerpoint/2010/main" Requires="p14">
      <p:transition spd="slow" p14:dur="2000" advTm="25384"/>
    </mc:Choice>
    <mc:Fallback>
      <p:transition spd="slow" advTm="253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3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rot="5966813">
            <a:off x="3750727" y="-1706540"/>
            <a:ext cx="10786546" cy="13700079"/>
          </a:xfrm>
          <a:custGeom>
            <a:avLst/>
            <a:gdLst/>
            <a:ahLst/>
            <a:cxnLst/>
            <a:rect l="l" t="t" r="r" b="b"/>
            <a:pathLst>
              <a:path w="10786546" h="13700079">
                <a:moveTo>
                  <a:pt x="0" y="0"/>
                </a:moveTo>
                <a:lnTo>
                  <a:pt x="10786546" y="0"/>
                </a:lnTo>
                <a:lnTo>
                  <a:pt x="10786546" y="13700080"/>
                </a:lnTo>
                <a:lnTo>
                  <a:pt x="0" y="13700080"/>
                </a:lnTo>
                <a:lnTo>
                  <a:pt x="0" y="0"/>
                </a:lnTo>
                <a:close/>
              </a:path>
            </a:pathLst>
          </a:custGeom>
          <a:blipFill>
            <a:blip r:embed="rId5"/>
            <a:stretch>
              <a:fillRect/>
            </a:stretch>
          </a:blipFill>
        </p:spPr>
        <p:txBody>
          <a:bodyPr/>
          <a:lstStyle/>
          <a:p>
            <a:endParaRPr lang="ja-JP" altLang="en-US"/>
          </a:p>
        </p:txBody>
      </p:sp>
      <p:sp>
        <p:nvSpPr>
          <p:cNvPr id="4" name="Freeform 4"/>
          <p:cNvSpPr/>
          <p:nvPr/>
        </p:nvSpPr>
        <p:spPr>
          <a:xfrm>
            <a:off x="1501644" y="529928"/>
            <a:ext cx="4121568" cy="4114800"/>
          </a:xfrm>
          <a:custGeom>
            <a:avLst/>
            <a:gdLst/>
            <a:ahLst/>
            <a:cxnLst/>
            <a:rect l="l" t="t" r="r" b="b"/>
            <a:pathLst>
              <a:path w="4121568" h="4114800">
                <a:moveTo>
                  <a:pt x="0" y="0"/>
                </a:moveTo>
                <a:lnTo>
                  <a:pt x="4121567" y="0"/>
                </a:lnTo>
                <a:lnTo>
                  <a:pt x="4121567" y="4114800"/>
                </a:lnTo>
                <a:lnTo>
                  <a:pt x="0" y="4114800"/>
                </a:lnTo>
                <a:lnTo>
                  <a:pt x="0" y="0"/>
                </a:lnTo>
                <a:close/>
              </a:path>
            </a:pathLst>
          </a:custGeom>
          <a:blipFill>
            <a:blip r:embed="rId6"/>
            <a:stretch>
              <a:fillRect/>
            </a:stretch>
          </a:blipFill>
        </p:spPr>
        <p:txBody>
          <a:bodyPr/>
          <a:lstStyle/>
          <a:p>
            <a:endParaRPr lang="ja-JP" altLang="en-US"/>
          </a:p>
        </p:txBody>
      </p:sp>
      <p:sp>
        <p:nvSpPr>
          <p:cNvPr id="5" name="TextBox 5"/>
          <p:cNvSpPr txBox="1"/>
          <p:nvPr/>
        </p:nvSpPr>
        <p:spPr>
          <a:xfrm>
            <a:off x="4000336" y="2005067"/>
            <a:ext cx="10656837" cy="1996316"/>
          </a:xfrm>
          <a:prstGeom prst="rect">
            <a:avLst/>
          </a:prstGeom>
        </p:spPr>
        <p:txBody>
          <a:bodyPr lIns="0" tIns="0" rIns="0" bIns="0" rtlCol="0" anchor="t">
            <a:spAutoFit/>
          </a:bodyPr>
          <a:lstStyle/>
          <a:p>
            <a:pPr algn="ctr">
              <a:lnSpc>
                <a:spcPts val="16939"/>
              </a:lnSpc>
              <a:spcBef>
                <a:spcPct val="0"/>
              </a:spcBef>
            </a:pPr>
            <a:r>
              <a:rPr lang="en-US" sz="12050">
                <a:solidFill>
                  <a:srgbClr val="000000"/>
                </a:solidFill>
                <a:latin typeface="Ballpoint"/>
                <a:ea typeface="Ballpoint"/>
                <a:cs typeface="Ballpoint"/>
              </a:rPr>
              <a:t>His movie</a:t>
            </a:r>
          </a:p>
        </p:txBody>
      </p:sp>
      <p:sp>
        <p:nvSpPr>
          <p:cNvPr id="6" name="TextBox 6"/>
          <p:cNvSpPr txBox="1"/>
          <p:nvPr/>
        </p:nvSpPr>
        <p:spPr>
          <a:xfrm>
            <a:off x="4185090" y="5171453"/>
            <a:ext cx="10287328" cy="3077766"/>
          </a:xfrm>
          <a:prstGeom prst="rect">
            <a:avLst/>
          </a:prstGeom>
        </p:spPr>
        <p:txBody>
          <a:bodyPr lIns="0" tIns="0" rIns="0" bIns="0" rtlCol="0" anchor="t">
            <a:spAutoFit/>
          </a:bodyPr>
          <a:lstStyle/>
          <a:p>
            <a:pPr algn="ctr">
              <a:lnSpc>
                <a:spcPts val="3965"/>
              </a:lnSpc>
            </a:pPr>
            <a:r>
              <a:rPr lang="en-US" sz="3000" dirty="0">
                <a:solidFill>
                  <a:srgbClr val="000000"/>
                </a:solidFill>
                <a:latin typeface="Dekko"/>
                <a:cs typeface="Dekko"/>
              </a:rPr>
              <a:t>In 2011, Bieber took to the big screen in the concert documentary “Never Say Never”. His fans crowded movie theaters to catch him in action on stage and get a glimpse of his life behind the scenes. The movie, which eventually earned more than 73 million at the box office, also had guest appearances by Kanye West and Bieber's musical mentor Usher</a:t>
            </a:r>
            <a:endParaRPr lang="ja-JP" altLang="en-US" dirty="0"/>
          </a:p>
        </p:txBody>
      </p:sp>
      <p:grpSp>
        <p:nvGrpSpPr>
          <p:cNvPr id="7" name="Group 7"/>
          <p:cNvGrpSpPr/>
          <p:nvPr/>
        </p:nvGrpSpPr>
        <p:grpSpPr>
          <a:xfrm>
            <a:off x="5486400" y="4307578"/>
            <a:ext cx="7315200" cy="288178"/>
            <a:chOff x="0" y="0"/>
            <a:chExt cx="9753600" cy="384238"/>
          </a:xfrm>
        </p:grpSpPr>
        <p:sp>
          <p:nvSpPr>
            <p:cNvPr id="8" name="Freeform 8"/>
            <p:cNvSpPr/>
            <p:nvPr/>
          </p:nvSpPr>
          <p:spPr>
            <a:xfrm>
              <a:off x="0" y="0"/>
              <a:ext cx="9753600" cy="212806"/>
            </a:xfrm>
            <a:custGeom>
              <a:avLst/>
              <a:gdLst/>
              <a:ahLst/>
              <a:cxnLst/>
              <a:rect l="l" t="t" r="r" b="b"/>
              <a:pathLst>
                <a:path w="9753600" h="212806">
                  <a:moveTo>
                    <a:pt x="0" y="0"/>
                  </a:moveTo>
                  <a:lnTo>
                    <a:pt x="9753600" y="0"/>
                  </a:lnTo>
                  <a:lnTo>
                    <a:pt x="9753600" y="212806"/>
                  </a:lnTo>
                  <a:lnTo>
                    <a:pt x="0" y="21280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9" name="Freeform 9"/>
            <p:cNvSpPr/>
            <p:nvPr/>
          </p:nvSpPr>
          <p:spPr>
            <a:xfrm>
              <a:off x="685043" y="212806"/>
              <a:ext cx="7857304" cy="171432"/>
            </a:xfrm>
            <a:custGeom>
              <a:avLst/>
              <a:gdLst/>
              <a:ahLst/>
              <a:cxnLst/>
              <a:rect l="l" t="t" r="r" b="b"/>
              <a:pathLst>
                <a:path w="7857304" h="171432">
                  <a:moveTo>
                    <a:pt x="0" y="0"/>
                  </a:moveTo>
                  <a:lnTo>
                    <a:pt x="7857304" y="0"/>
                  </a:lnTo>
                  <a:lnTo>
                    <a:pt x="7857304" y="171432"/>
                  </a:lnTo>
                  <a:lnTo>
                    <a:pt x="0" y="17143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grpSp>
      <p:pic>
        <p:nvPicPr>
          <p:cNvPr id="10" name="録音したサウンド">
            <a:hlinkClick r:id="" action="ppaction://media"/>
            <a:extLst>
              <a:ext uri="{FF2B5EF4-FFF2-40B4-BE49-F238E27FC236}">
                <a16:creationId xmlns:a16="http://schemas.microsoft.com/office/drawing/2014/main" id="{DB45D2D9-1B43-9E50-BB76-2E3830D029F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1758"/>
    </mc:Choice>
    <mc:Fallback>
      <p:transition spd="slow" advTm="417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75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a:off x="1954523" y="3936753"/>
            <a:ext cx="7189477" cy="5321547"/>
          </a:xfrm>
          <a:custGeom>
            <a:avLst/>
            <a:gdLst/>
            <a:ahLst/>
            <a:cxnLst/>
            <a:rect l="l" t="t" r="r" b="b"/>
            <a:pathLst>
              <a:path w="7189477" h="5321547">
                <a:moveTo>
                  <a:pt x="0" y="0"/>
                </a:moveTo>
                <a:lnTo>
                  <a:pt x="7189477" y="0"/>
                </a:lnTo>
                <a:lnTo>
                  <a:pt x="7189477" y="5321547"/>
                </a:lnTo>
                <a:lnTo>
                  <a:pt x="0" y="5321547"/>
                </a:lnTo>
                <a:lnTo>
                  <a:pt x="0" y="0"/>
                </a:lnTo>
                <a:close/>
              </a:path>
            </a:pathLst>
          </a:custGeom>
          <a:blipFill>
            <a:blip r:embed="rId5"/>
            <a:stretch>
              <a:fillRect/>
            </a:stretch>
          </a:blipFill>
        </p:spPr>
        <p:txBody>
          <a:bodyPr/>
          <a:lstStyle/>
          <a:p>
            <a:endParaRPr lang="ja-JP" altLang="en-US"/>
          </a:p>
        </p:txBody>
      </p:sp>
      <p:sp>
        <p:nvSpPr>
          <p:cNvPr id="4" name="Freeform 4"/>
          <p:cNvSpPr/>
          <p:nvPr/>
        </p:nvSpPr>
        <p:spPr>
          <a:xfrm>
            <a:off x="2866083" y="3803403"/>
            <a:ext cx="736079" cy="734827"/>
          </a:xfrm>
          <a:custGeom>
            <a:avLst/>
            <a:gdLst/>
            <a:ahLst/>
            <a:cxnLst/>
            <a:rect l="l" t="t" r="r" b="b"/>
            <a:pathLst>
              <a:path w="736079" h="734827">
                <a:moveTo>
                  <a:pt x="0" y="0"/>
                </a:moveTo>
                <a:lnTo>
                  <a:pt x="736079" y="0"/>
                </a:lnTo>
                <a:lnTo>
                  <a:pt x="736079" y="734827"/>
                </a:lnTo>
                <a:lnTo>
                  <a:pt x="0" y="734827"/>
                </a:lnTo>
                <a:lnTo>
                  <a:pt x="0" y="0"/>
                </a:lnTo>
                <a:close/>
              </a:path>
            </a:pathLst>
          </a:custGeom>
          <a:blipFill>
            <a:blip r:embed="rId6"/>
            <a:stretch>
              <a:fillRect/>
            </a:stretch>
          </a:blipFill>
        </p:spPr>
        <p:txBody>
          <a:bodyPr/>
          <a:lstStyle/>
          <a:p>
            <a:endParaRPr lang="ja-JP" altLang="en-US"/>
          </a:p>
        </p:txBody>
      </p:sp>
      <p:sp>
        <p:nvSpPr>
          <p:cNvPr id="5" name="Freeform 5"/>
          <p:cNvSpPr/>
          <p:nvPr/>
        </p:nvSpPr>
        <p:spPr>
          <a:xfrm>
            <a:off x="9338028" y="4003428"/>
            <a:ext cx="7189477" cy="5321547"/>
          </a:xfrm>
          <a:custGeom>
            <a:avLst/>
            <a:gdLst/>
            <a:ahLst/>
            <a:cxnLst/>
            <a:rect l="l" t="t" r="r" b="b"/>
            <a:pathLst>
              <a:path w="7189477" h="5321547">
                <a:moveTo>
                  <a:pt x="0" y="0"/>
                </a:moveTo>
                <a:lnTo>
                  <a:pt x="7189477" y="0"/>
                </a:lnTo>
                <a:lnTo>
                  <a:pt x="7189477" y="5321547"/>
                </a:lnTo>
                <a:lnTo>
                  <a:pt x="0" y="5321547"/>
                </a:lnTo>
                <a:lnTo>
                  <a:pt x="0" y="0"/>
                </a:lnTo>
                <a:close/>
              </a:path>
            </a:pathLst>
          </a:custGeom>
          <a:blipFill>
            <a:blip r:embed="rId5"/>
            <a:stretch>
              <a:fillRect/>
            </a:stretch>
          </a:blipFill>
        </p:spPr>
        <p:txBody>
          <a:bodyPr/>
          <a:lstStyle/>
          <a:p>
            <a:endParaRPr lang="ja-JP" altLang="en-US"/>
          </a:p>
        </p:txBody>
      </p:sp>
      <p:sp>
        <p:nvSpPr>
          <p:cNvPr id="6" name="Freeform 6"/>
          <p:cNvSpPr/>
          <p:nvPr/>
        </p:nvSpPr>
        <p:spPr>
          <a:xfrm>
            <a:off x="10249588" y="3870078"/>
            <a:ext cx="736079" cy="734827"/>
          </a:xfrm>
          <a:custGeom>
            <a:avLst/>
            <a:gdLst/>
            <a:ahLst/>
            <a:cxnLst/>
            <a:rect l="l" t="t" r="r" b="b"/>
            <a:pathLst>
              <a:path w="736079" h="734827">
                <a:moveTo>
                  <a:pt x="0" y="0"/>
                </a:moveTo>
                <a:lnTo>
                  <a:pt x="736079" y="0"/>
                </a:lnTo>
                <a:lnTo>
                  <a:pt x="736079" y="734827"/>
                </a:lnTo>
                <a:lnTo>
                  <a:pt x="0" y="734827"/>
                </a:lnTo>
                <a:lnTo>
                  <a:pt x="0" y="0"/>
                </a:lnTo>
                <a:close/>
              </a:path>
            </a:pathLst>
          </a:custGeom>
          <a:blipFill>
            <a:blip r:embed="rId6"/>
            <a:stretch>
              <a:fillRect/>
            </a:stretch>
          </a:blipFill>
        </p:spPr>
        <p:txBody>
          <a:bodyPr/>
          <a:lstStyle/>
          <a:p>
            <a:endParaRPr lang="ja-JP" altLang="en-US"/>
          </a:p>
        </p:txBody>
      </p:sp>
      <p:sp>
        <p:nvSpPr>
          <p:cNvPr id="7" name="Freeform 7"/>
          <p:cNvSpPr/>
          <p:nvPr/>
        </p:nvSpPr>
        <p:spPr>
          <a:xfrm rot="229631">
            <a:off x="3641029" y="4548420"/>
            <a:ext cx="4620611" cy="1318974"/>
          </a:xfrm>
          <a:custGeom>
            <a:avLst/>
            <a:gdLst/>
            <a:ahLst/>
            <a:cxnLst/>
            <a:rect l="l" t="t" r="r" b="b"/>
            <a:pathLst>
              <a:path w="4620611" h="1318974">
                <a:moveTo>
                  <a:pt x="0" y="0"/>
                </a:moveTo>
                <a:lnTo>
                  <a:pt x="4620611" y="0"/>
                </a:lnTo>
                <a:lnTo>
                  <a:pt x="4620611" y="1318974"/>
                </a:lnTo>
                <a:lnTo>
                  <a:pt x="0" y="13189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9" name="Freeform 9"/>
          <p:cNvSpPr/>
          <p:nvPr/>
        </p:nvSpPr>
        <p:spPr>
          <a:xfrm rot="229631">
            <a:off x="11044055" y="4548420"/>
            <a:ext cx="4620611" cy="1318974"/>
          </a:xfrm>
          <a:custGeom>
            <a:avLst/>
            <a:gdLst/>
            <a:ahLst/>
            <a:cxnLst/>
            <a:rect l="l" t="t" r="r" b="b"/>
            <a:pathLst>
              <a:path w="4620611" h="1318974">
                <a:moveTo>
                  <a:pt x="0" y="0"/>
                </a:moveTo>
                <a:lnTo>
                  <a:pt x="4620611" y="0"/>
                </a:lnTo>
                <a:lnTo>
                  <a:pt x="4620611" y="1318974"/>
                </a:lnTo>
                <a:lnTo>
                  <a:pt x="0" y="13189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10" name="TextBox 10"/>
          <p:cNvSpPr txBox="1"/>
          <p:nvPr/>
        </p:nvSpPr>
        <p:spPr>
          <a:xfrm>
            <a:off x="10433217" y="4522505"/>
            <a:ext cx="5842287" cy="961802"/>
          </a:xfrm>
          <a:prstGeom prst="rect">
            <a:avLst/>
          </a:prstGeom>
        </p:spPr>
        <p:txBody>
          <a:bodyPr lIns="0" tIns="0" rIns="0" bIns="0" rtlCol="0" anchor="t">
            <a:spAutoFit/>
          </a:bodyPr>
          <a:lstStyle/>
          <a:p>
            <a:pPr algn="ctr">
              <a:lnSpc>
                <a:spcPts val="8443"/>
              </a:lnSpc>
              <a:spcBef>
                <a:spcPct val="0"/>
              </a:spcBef>
            </a:pPr>
            <a:r>
              <a:rPr lang="en-US" sz="6000">
                <a:solidFill>
                  <a:srgbClr val="000000"/>
                </a:solidFill>
                <a:latin typeface="Ballpoint"/>
                <a:ea typeface="Ballpoint"/>
                <a:cs typeface="Ballpoint"/>
              </a:rPr>
              <a:t>Arrest</a:t>
            </a:r>
          </a:p>
        </p:txBody>
      </p:sp>
      <p:sp>
        <p:nvSpPr>
          <p:cNvPr id="11" name="Freeform 11"/>
          <p:cNvSpPr/>
          <p:nvPr/>
        </p:nvSpPr>
        <p:spPr>
          <a:xfrm>
            <a:off x="1224554" y="722084"/>
            <a:ext cx="1687808" cy="2163857"/>
          </a:xfrm>
          <a:custGeom>
            <a:avLst/>
            <a:gdLst/>
            <a:ahLst/>
            <a:cxnLst/>
            <a:rect l="l" t="t" r="r" b="b"/>
            <a:pathLst>
              <a:path w="1687808" h="2163857">
                <a:moveTo>
                  <a:pt x="0" y="0"/>
                </a:moveTo>
                <a:lnTo>
                  <a:pt x="1687808" y="0"/>
                </a:lnTo>
                <a:lnTo>
                  <a:pt x="1687808" y="2163857"/>
                </a:lnTo>
                <a:lnTo>
                  <a:pt x="0" y="216385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JP" altLang="en-US"/>
          </a:p>
        </p:txBody>
      </p:sp>
      <p:sp>
        <p:nvSpPr>
          <p:cNvPr id="12" name="Freeform 12"/>
          <p:cNvSpPr/>
          <p:nvPr/>
        </p:nvSpPr>
        <p:spPr>
          <a:xfrm>
            <a:off x="16062918" y="1441203"/>
            <a:ext cx="1200773" cy="2057400"/>
          </a:xfrm>
          <a:custGeom>
            <a:avLst/>
            <a:gdLst/>
            <a:ahLst/>
            <a:cxnLst/>
            <a:rect l="l" t="t" r="r" b="b"/>
            <a:pathLst>
              <a:path w="1200773" h="2057400">
                <a:moveTo>
                  <a:pt x="0" y="0"/>
                </a:moveTo>
                <a:lnTo>
                  <a:pt x="1200774" y="0"/>
                </a:lnTo>
                <a:lnTo>
                  <a:pt x="1200774" y="2057400"/>
                </a:lnTo>
                <a:lnTo>
                  <a:pt x="0" y="20574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ja-JP" altLang="en-US"/>
          </a:p>
        </p:txBody>
      </p:sp>
      <p:sp>
        <p:nvSpPr>
          <p:cNvPr id="13" name="TextBox 13"/>
          <p:cNvSpPr txBox="1"/>
          <p:nvPr/>
        </p:nvSpPr>
        <p:spPr>
          <a:xfrm>
            <a:off x="2350158" y="893258"/>
            <a:ext cx="13925345" cy="2187137"/>
          </a:xfrm>
          <a:prstGeom prst="rect">
            <a:avLst/>
          </a:prstGeom>
        </p:spPr>
        <p:txBody>
          <a:bodyPr lIns="0" tIns="0" rIns="0" bIns="0" rtlCol="0" anchor="t">
            <a:spAutoFit/>
          </a:bodyPr>
          <a:lstStyle/>
          <a:p>
            <a:pPr algn="ctr">
              <a:lnSpc>
                <a:spcPts val="19148"/>
              </a:lnSpc>
              <a:spcBef>
                <a:spcPct val="0"/>
              </a:spcBef>
            </a:pPr>
            <a:r>
              <a:rPr lang="en-US" sz="9600">
                <a:solidFill>
                  <a:srgbClr val="000000"/>
                </a:solidFill>
                <a:latin typeface="Ballpoint"/>
              </a:rPr>
              <a:t>Courting Controversy</a:t>
            </a:r>
            <a:endParaRPr lang="ja-JP" altLang="en-US"/>
          </a:p>
        </p:txBody>
      </p:sp>
      <p:sp>
        <p:nvSpPr>
          <p:cNvPr id="14" name="TextBox 14"/>
          <p:cNvSpPr txBox="1"/>
          <p:nvPr/>
        </p:nvSpPr>
        <p:spPr>
          <a:xfrm>
            <a:off x="3241690" y="5937541"/>
            <a:ext cx="5417116" cy="3052118"/>
          </a:xfrm>
          <a:prstGeom prst="rect">
            <a:avLst/>
          </a:prstGeom>
        </p:spPr>
        <p:txBody>
          <a:bodyPr lIns="0" tIns="0" rIns="0" bIns="0" rtlCol="0" anchor="t">
            <a:spAutoFit/>
          </a:bodyPr>
          <a:lstStyle/>
          <a:p>
            <a:pPr algn="ctr">
              <a:lnSpc>
                <a:spcPts val="3372"/>
              </a:lnSpc>
            </a:pPr>
            <a:r>
              <a:rPr lang="en-US" sz="2550">
                <a:solidFill>
                  <a:srgbClr val="000000"/>
                </a:solidFill>
                <a:latin typeface="Dekko"/>
                <a:cs typeface="Dekko"/>
              </a:rPr>
              <a:t>In March 2013, Bieber's neighbor accused the singer of spitting on him, in addition to making threatening comments. Two months later, denizens of Bieber's neighborhood in Calabasas, California, complained that he was driving too fast in a residential area</a:t>
            </a:r>
            <a:endParaRPr lang="ja-JP" altLang="en-US"/>
          </a:p>
        </p:txBody>
      </p:sp>
      <p:sp>
        <p:nvSpPr>
          <p:cNvPr id="15" name="TextBox 15"/>
          <p:cNvSpPr txBox="1"/>
          <p:nvPr/>
        </p:nvSpPr>
        <p:spPr>
          <a:xfrm>
            <a:off x="2912362" y="4522505"/>
            <a:ext cx="5793936" cy="961802"/>
          </a:xfrm>
          <a:prstGeom prst="rect">
            <a:avLst/>
          </a:prstGeom>
        </p:spPr>
        <p:txBody>
          <a:bodyPr lIns="0" tIns="0" rIns="0" bIns="0" rtlCol="0" anchor="t">
            <a:spAutoFit/>
          </a:bodyPr>
          <a:lstStyle/>
          <a:p>
            <a:pPr algn="ctr">
              <a:lnSpc>
                <a:spcPts val="8443"/>
              </a:lnSpc>
              <a:spcBef>
                <a:spcPct val="0"/>
              </a:spcBef>
            </a:pPr>
            <a:r>
              <a:rPr lang="en-US" sz="6000">
                <a:solidFill>
                  <a:srgbClr val="000000"/>
                </a:solidFill>
                <a:latin typeface="Ballpoint"/>
                <a:ea typeface="Ballpoint"/>
                <a:cs typeface="Ballpoint"/>
              </a:rPr>
              <a:t>Scandal</a:t>
            </a:r>
            <a:endParaRPr lang="en-US" sz="6031">
              <a:solidFill>
                <a:srgbClr val="000000"/>
              </a:solidFill>
              <a:latin typeface="Ballpoint"/>
              <a:ea typeface="Ballpoint"/>
              <a:cs typeface="Ballpoint"/>
              <a:sym typeface="Ballpoint"/>
            </a:endParaRPr>
          </a:p>
        </p:txBody>
      </p:sp>
      <p:sp>
        <p:nvSpPr>
          <p:cNvPr id="16" name="TextBox 14">
            <a:extLst>
              <a:ext uri="{FF2B5EF4-FFF2-40B4-BE49-F238E27FC236}">
                <a16:creationId xmlns:a16="http://schemas.microsoft.com/office/drawing/2014/main" id="{12A68756-1786-90A2-226B-B53DE607243C}"/>
              </a:ext>
            </a:extLst>
          </p:cNvPr>
          <p:cNvSpPr txBox="1"/>
          <p:nvPr/>
        </p:nvSpPr>
        <p:spPr>
          <a:xfrm>
            <a:off x="10616388" y="6203718"/>
            <a:ext cx="5417116" cy="2790508"/>
          </a:xfrm>
          <a:prstGeom prst="rect">
            <a:avLst/>
          </a:prstGeom>
        </p:spPr>
        <p:txBody>
          <a:bodyPr lIns="0" tIns="0" rIns="0" bIns="0" rtlCol="0" anchor="t">
            <a:spAutoFit/>
          </a:bodyPr>
          <a:lstStyle/>
          <a:p>
            <a:pPr algn="ctr"/>
            <a:r>
              <a:rPr lang="en-US" sz="2550">
                <a:latin typeface="Dekko"/>
                <a:cs typeface="Dekko"/>
              </a:rPr>
              <a:t>On January 14, 2014, Bieber's home in California was searched after he was accused of egging a neighbor's house. Nine days later, Bieber was arrested for suspicion of drag racing and driving under the influence. </a:t>
            </a:r>
          </a:p>
          <a:p>
            <a:pPr algn="ctr">
              <a:lnSpc>
                <a:spcPts val="3372"/>
              </a:lnSpc>
            </a:pPr>
            <a:endParaRPr lang="en-US" sz="2550">
              <a:latin typeface="Dekko"/>
              <a:cs typeface="Dekko"/>
            </a:endParaRPr>
          </a:p>
        </p:txBody>
      </p:sp>
      <p:pic>
        <p:nvPicPr>
          <p:cNvPr id="8" name="録音したサウンド">
            <a:hlinkClick r:id="" action="ppaction://media"/>
            <a:extLst>
              <a:ext uri="{FF2B5EF4-FFF2-40B4-BE49-F238E27FC236}">
                <a16:creationId xmlns:a16="http://schemas.microsoft.com/office/drawing/2014/main" id="{9F2B204D-0726-47CE-9B89-8A508FE5B03B}"/>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4015983236"/>
      </p:ext>
    </p:extLst>
  </p:cSld>
  <p:clrMapOvr>
    <a:masterClrMapping/>
  </p:clrMapOvr>
  <mc:AlternateContent xmlns:mc="http://schemas.openxmlformats.org/markup-compatibility/2006">
    <mc:Choice xmlns:p14="http://schemas.microsoft.com/office/powerpoint/2010/main" Requires="p14">
      <p:transition spd="slow" p14:dur="2000" advTm="14370"/>
    </mc:Choice>
    <mc:Fallback>
      <p:transition spd="slow" advTm="14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37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rot="5299676">
            <a:off x="2989298" y="-2573391"/>
            <a:ext cx="16113378" cy="20465731"/>
          </a:xfrm>
          <a:custGeom>
            <a:avLst/>
            <a:gdLst/>
            <a:ahLst/>
            <a:cxnLst/>
            <a:rect l="l" t="t" r="r" b="b"/>
            <a:pathLst>
              <a:path w="16113378" h="20465731">
                <a:moveTo>
                  <a:pt x="0" y="0"/>
                </a:moveTo>
                <a:lnTo>
                  <a:pt x="16113378" y="0"/>
                </a:lnTo>
                <a:lnTo>
                  <a:pt x="16113378" y="20465731"/>
                </a:lnTo>
                <a:lnTo>
                  <a:pt x="0" y="20465731"/>
                </a:lnTo>
                <a:lnTo>
                  <a:pt x="0" y="0"/>
                </a:lnTo>
                <a:close/>
              </a:path>
            </a:pathLst>
          </a:custGeom>
          <a:blipFill>
            <a:blip r:embed="rId5"/>
            <a:stretch>
              <a:fillRect/>
            </a:stretch>
          </a:blipFill>
        </p:spPr>
        <p:txBody>
          <a:bodyPr/>
          <a:lstStyle/>
          <a:p>
            <a:endParaRPr lang="ja-JP" altLang="en-US"/>
          </a:p>
        </p:txBody>
      </p:sp>
      <p:sp>
        <p:nvSpPr>
          <p:cNvPr id="4" name="Freeform 4"/>
          <p:cNvSpPr/>
          <p:nvPr/>
        </p:nvSpPr>
        <p:spPr>
          <a:xfrm>
            <a:off x="1152352" y="871432"/>
            <a:ext cx="5129046" cy="5120624"/>
          </a:xfrm>
          <a:custGeom>
            <a:avLst/>
            <a:gdLst/>
            <a:ahLst/>
            <a:cxnLst/>
            <a:rect l="l" t="t" r="r" b="b"/>
            <a:pathLst>
              <a:path w="5129046" h="5120624">
                <a:moveTo>
                  <a:pt x="0" y="0"/>
                </a:moveTo>
                <a:lnTo>
                  <a:pt x="5129046" y="0"/>
                </a:lnTo>
                <a:lnTo>
                  <a:pt x="5129046" y="5120624"/>
                </a:lnTo>
                <a:lnTo>
                  <a:pt x="0" y="5120624"/>
                </a:lnTo>
                <a:lnTo>
                  <a:pt x="0" y="0"/>
                </a:lnTo>
                <a:close/>
              </a:path>
            </a:pathLst>
          </a:custGeom>
          <a:blipFill>
            <a:blip r:embed="rId6"/>
            <a:stretch>
              <a:fillRect/>
            </a:stretch>
          </a:blipFill>
        </p:spPr>
        <p:txBody>
          <a:bodyPr/>
          <a:lstStyle/>
          <a:p>
            <a:endParaRPr lang="ja-JP" altLang="en-US"/>
          </a:p>
        </p:txBody>
      </p:sp>
      <p:sp>
        <p:nvSpPr>
          <p:cNvPr id="5" name="TextBox 5"/>
          <p:cNvSpPr txBox="1"/>
          <p:nvPr/>
        </p:nvSpPr>
        <p:spPr>
          <a:xfrm rot="-611641">
            <a:off x="5349016" y="3446075"/>
            <a:ext cx="10656837" cy="1749710"/>
          </a:xfrm>
          <a:prstGeom prst="rect">
            <a:avLst/>
          </a:prstGeom>
        </p:spPr>
        <p:txBody>
          <a:bodyPr lIns="0" tIns="0" rIns="0" bIns="0" rtlCol="0" anchor="t">
            <a:spAutoFit/>
          </a:bodyPr>
          <a:lstStyle/>
          <a:p>
            <a:pPr algn="ctr">
              <a:lnSpc>
                <a:spcPts val="14839"/>
              </a:lnSpc>
              <a:spcBef>
                <a:spcPct val="0"/>
              </a:spcBef>
            </a:pPr>
            <a:r>
              <a:rPr lang="ja-JP" altLang="en-US" sz="10550">
                <a:solidFill>
                  <a:srgbClr val="000000"/>
                </a:solidFill>
                <a:latin typeface="Ballpoint"/>
                <a:ea typeface="Ballpoint"/>
                <a:cs typeface="Ballpoint"/>
                <a:sym typeface="Ballpoint"/>
              </a:rPr>
              <a:t> Health problem</a:t>
            </a:r>
            <a:endParaRPr lang="en-US" altLang="ja-JP" sz="10550">
              <a:solidFill>
                <a:srgbClr val="000000"/>
              </a:solidFill>
              <a:latin typeface="Ballpoint"/>
              <a:ea typeface="Ballpoint"/>
              <a:cs typeface="Ballpoint"/>
            </a:endParaRPr>
          </a:p>
        </p:txBody>
      </p:sp>
      <p:sp>
        <p:nvSpPr>
          <p:cNvPr id="6" name="TextBox 6"/>
          <p:cNvSpPr txBox="1"/>
          <p:nvPr/>
        </p:nvSpPr>
        <p:spPr>
          <a:xfrm rot="20951571">
            <a:off x="6252761" y="5834035"/>
            <a:ext cx="10287328" cy="3103414"/>
          </a:xfrm>
          <a:prstGeom prst="rect">
            <a:avLst/>
          </a:prstGeom>
        </p:spPr>
        <p:txBody>
          <a:bodyPr lIns="0" tIns="0" rIns="0" bIns="0" rtlCol="0" anchor="t">
            <a:spAutoFit/>
          </a:bodyPr>
          <a:lstStyle/>
          <a:p>
            <a:pPr algn="ctr">
              <a:lnSpc>
                <a:spcPts val="3965"/>
              </a:lnSpc>
            </a:pPr>
            <a:r>
              <a:rPr lang="en-US" sz="4000">
                <a:solidFill>
                  <a:srgbClr val="000000"/>
                </a:solidFill>
                <a:latin typeface="Dekko"/>
                <a:cs typeface="Dekko"/>
              </a:rPr>
              <a:t>in February 2019, it was reported that he was being treated for depression.</a:t>
            </a:r>
          </a:p>
          <a:p>
            <a:pPr algn="ctr">
              <a:lnSpc>
                <a:spcPts val="3965"/>
              </a:lnSpc>
            </a:pPr>
            <a:r>
              <a:rPr lang="en-US" sz="4000">
                <a:latin typeface="Dekko"/>
                <a:cs typeface="Dekko"/>
              </a:rPr>
              <a:t>In a January 2020 Instagram post, Bieber revealed that he had recently battled a case of mononucleosis and been diagnosed with Lyme disease</a:t>
            </a:r>
            <a:endParaRPr lang="en-US" sz="4000">
              <a:ea typeface="Calibri"/>
              <a:cs typeface="Calibri"/>
            </a:endParaRPr>
          </a:p>
        </p:txBody>
      </p:sp>
      <p:sp>
        <p:nvSpPr>
          <p:cNvPr id="7" name="Freeform 7"/>
          <p:cNvSpPr/>
          <p:nvPr/>
        </p:nvSpPr>
        <p:spPr>
          <a:xfrm rot="-396927">
            <a:off x="8874049" y="5175077"/>
            <a:ext cx="4343877" cy="568653"/>
          </a:xfrm>
          <a:custGeom>
            <a:avLst/>
            <a:gdLst/>
            <a:ahLst/>
            <a:cxnLst/>
            <a:rect l="l" t="t" r="r" b="b"/>
            <a:pathLst>
              <a:path w="4343877" h="568653">
                <a:moveTo>
                  <a:pt x="0" y="0"/>
                </a:moveTo>
                <a:lnTo>
                  <a:pt x="4343877" y="0"/>
                </a:lnTo>
                <a:lnTo>
                  <a:pt x="4343877" y="568654"/>
                </a:lnTo>
                <a:lnTo>
                  <a:pt x="0" y="56865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8" name="Freeform 8"/>
          <p:cNvSpPr/>
          <p:nvPr/>
        </p:nvSpPr>
        <p:spPr>
          <a:xfrm rot="-2331786">
            <a:off x="747677" y="7274783"/>
            <a:ext cx="5368439" cy="2420678"/>
          </a:xfrm>
          <a:custGeom>
            <a:avLst/>
            <a:gdLst/>
            <a:ahLst/>
            <a:cxnLst/>
            <a:rect l="l" t="t" r="r" b="b"/>
            <a:pathLst>
              <a:path w="5368439" h="2420678">
                <a:moveTo>
                  <a:pt x="0" y="0"/>
                </a:moveTo>
                <a:lnTo>
                  <a:pt x="5368439" y="0"/>
                </a:lnTo>
                <a:lnTo>
                  <a:pt x="5368439" y="2420678"/>
                </a:lnTo>
                <a:lnTo>
                  <a:pt x="0" y="242067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JP" altLang="en-US"/>
          </a:p>
        </p:txBody>
      </p:sp>
      <p:sp>
        <p:nvSpPr>
          <p:cNvPr id="9" name="Freeform 9"/>
          <p:cNvSpPr/>
          <p:nvPr/>
        </p:nvSpPr>
        <p:spPr>
          <a:xfrm rot="-988331">
            <a:off x="15293040" y="1891534"/>
            <a:ext cx="1589353" cy="2037632"/>
          </a:xfrm>
          <a:custGeom>
            <a:avLst/>
            <a:gdLst/>
            <a:ahLst/>
            <a:cxnLst/>
            <a:rect l="l" t="t" r="r" b="b"/>
            <a:pathLst>
              <a:path w="1589353" h="2037632">
                <a:moveTo>
                  <a:pt x="0" y="0"/>
                </a:moveTo>
                <a:lnTo>
                  <a:pt x="1589353" y="0"/>
                </a:lnTo>
                <a:lnTo>
                  <a:pt x="1589353" y="2037631"/>
                </a:lnTo>
                <a:lnTo>
                  <a:pt x="0" y="203763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ja-JP" altLang="en-US"/>
          </a:p>
        </p:txBody>
      </p:sp>
      <p:pic>
        <p:nvPicPr>
          <p:cNvPr id="10" name="録音したサウンド">
            <a:hlinkClick r:id="" action="ppaction://media"/>
            <a:extLst>
              <a:ext uri="{FF2B5EF4-FFF2-40B4-BE49-F238E27FC236}">
                <a16:creationId xmlns:a16="http://schemas.microsoft.com/office/drawing/2014/main" id="{EEDFDDAF-B4F5-D4C4-D511-CA912362F79B}"/>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708590731"/>
      </p:ext>
    </p:extLst>
  </p:cSld>
  <p:clrMapOvr>
    <a:masterClrMapping/>
  </p:clrMapOvr>
  <mc:AlternateContent xmlns:mc="http://schemas.openxmlformats.org/markup-compatibility/2006">
    <mc:Choice xmlns:p14="http://schemas.microsoft.com/office/powerpoint/2010/main" Requires="p14">
      <p:transition spd="slow" p14:dur="2000" advTm="25649"/>
    </mc:Choice>
    <mc:Fallback>
      <p:transition spd="slow" advTm="256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649"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rot="535761">
            <a:off x="-2026104" y="-8026075"/>
            <a:ext cx="21860130" cy="27711427"/>
          </a:xfrm>
          <a:custGeom>
            <a:avLst/>
            <a:gdLst/>
            <a:ahLst/>
            <a:cxnLst/>
            <a:rect l="l" t="t" r="r" b="b"/>
            <a:pathLst>
              <a:path w="20577577" h="26135746">
                <a:moveTo>
                  <a:pt x="0" y="0"/>
                </a:moveTo>
                <a:lnTo>
                  <a:pt x="20577578" y="0"/>
                </a:lnTo>
                <a:lnTo>
                  <a:pt x="20577578" y="26135746"/>
                </a:lnTo>
                <a:lnTo>
                  <a:pt x="0" y="26135746"/>
                </a:lnTo>
                <a:lnTo>
                  <a:pt x="0" y="0"/>
                </a:lnTo>
                <a:close/>
              </a:path>
            </a:pathLst>
          </a:custGeom>
          <a:blipFill>
            <a:blip r:embed="rId5"/>
            <a:stretch>
              <a:fillRect/>
            </a:stretch>
          </a:blipFill>
        </p:spPr>
        <p:txBody>
          <a:bodyPr/>
          <a:lstStyle/>
          <a:p>
            <a:endParaRPr lang="ja-JP" altLang="en-US"/>
          </a:p>
        </p:txBody>
      </p:sp>
      <p:sp>
        <p:nvSpPr>
          <p:cNvPr id="4" name="TextBox 4"/>
          <p:cNvSpPr txBox="1"/>
          <p:nvPr/>
        </p:nvSpPr>
        <p:spPr>
          <a:xfrm>
            <a:off x="2838483" y="507933"/>
            <a:ext cx="13361782" cy="1453860"/>
          </a:xfrm>
          <a:prstGeom prst="rect">
            <a:avLst/>
          </a:prstGeom>
        </p:spPr>
        <p:txBody>
          <a:bodyPr lIns="0" tIns="0" rIns="0" bIns="0" rtlCol="0" anchor="t">
            <a:spAutoFit/>
          </a:bodyPr>
          <a:lstStyle/>
          <a:p>
            <a:pPr algn="ctr">
              <a:lnSpc>
                <a:spcPts val="12319"/>
              </a:lnSpc>
              <a:spcBef>
                <a:spcPct val="0"/>
              </a:spcBef>
            </a:pPr>
            <a:r>
              <a:rPr lang="en-US" sz="8799" spc="290">
                <a:solidFill>
                  <a:srgbClr val="000000"/>
                </a:solidFill>
                <a:latin typeface="Ballpoint"/>
                <a:ea typeface="Ballpoint"/>
                <a:cs typeface="Ballpoint"/>
                <a:sym typeface="Ballpoint"/>
              </a:rPr>
              <a:t>Pronunciation</a:t>
            </a:r>
            <a:r>
              <a:rPr lang="ja-JP" altLang="en-US" sz="8799" spc="290">
                <a:solidFill>
                  <a:srgbClr val="000000"/>
                </a:solidFill>
                <a:latin typeface="Ballpoint"/>
                <a:ea typeface="Ballpoint"/>
                <a:cs typeface="Ballpoint"/>
                <a:sym typeface="Ballpoint"/>
              </a:rPr>
              <a:t> </a:t>
            </a:r>
            <a:r>
              <a:rPr lang="en-US" altLang="ja-JP" sz="8799" spc="290">
                <a:solidFill>
                  <a:srgbClr val="000000"/>
                </a:solidFill>
                <a:latin typeface="Ballpoint"/>
                <a:ea typeface="Ballpoint"/>
                <a:cs typeface="Ballpoint"/>
                <a:sym typeface="Ballpoint"/>
              </a:rPr>
              <a:t>Challenge</a:t>
            </a:r>
            <a:endParaRPr lang="en-US" sz="8799" spc="290">
              <a:solidFill>
                <a:srgbClr val="000000"/>
              </a:solidFill>
              <a:latin typeface="Ballpoint"/>
              <a:ea typeface="Ballpoint"/>
              <a:cs typeface="Ballpoint"/>
              <a:sym typeface="Ballpoint"/>
            </a:endParaRPr>
          </a:p>
        </p:txBody>
      </p:sp>
      <p:sp>
        <p:nvSpPr>
          <p:cNvPr id="17" name="Freeform 17"/>
          <p:cNvSpPr/>
          <p:nvPr/>
        </p:nvSpPr>
        <p:spPr>
          <a:xfrm>
            <a:off x="5805362" y="2189414"/>
            <a:ext cx="7428022" cy="162066"/>
          </a:xfrm>
          <a:custGeom>
            <a:avLst/>
            <a:gdLst/>
            <a:ahLst/>
            <a:cxnLst/>
            <a:rect l="l" t="t" r="r" b="b"/>
            <a:pathLst>
              <a:path w="7428022" h="162066">
                <a:moveTo>
                  <a:pt x="0" y="0"/>
                </a:moveTo>
                <a:lnTo>
                  <a:pt x="7428023" y="0"/>
                </a:lnTo>
                <a:lnTo>
                  <a:pt x="7428023" y="162066"/>
                </a:lnTo>
                <a:lnTo>
                  <a:pt x="0" y="16206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JP" altLang="en-US"/>
          </a:p>
        </p:txBody>
      </p:sp>
      <p:sp>
        <p:nvSpPr>
          <p:cNvPr id="19" name="TextBox 19"/>
          <p:cNvSpPr txBox="1"/>
          <p:nvPr/>
        </p:nvSpPr>
        <p:spPr>
          <a:xfrm>
            <a:off x="1277751" y="5354215"/>
            <a:ext cx="15918736" cy="461665"/>
          </a:xfrm>
          <a:prstGeom prst="rect">
            <a:avLst/>
          </a:prstGeom>
        </p:spPr>
        <p:txBody>
          <a:bodyPr wrap="square" lIns="0" tIns="0" rIns="0" bIns="0" rtlCol="0" anchor="t">
            <a:spAutoFit/>
          </a:bodyPr>
          <a:lstStyle/>
          <a:p>
            <a:pPr algn="ctr">
              <a:lnSpc>
                <a:spcPts val="3559"/>
              </a:lnSpc>
            </a:pPr>
            <a:r>
              <a:rPr lang="en-US" sz="2716">
                <a:solidFill>
                  <a:srgbClr val="000000"/>
                </a:solidFill>
                <a:latin typeface="Dekko"/>
                <a:ea typeface="Dekko"/>
                <a:cs typeface="Dekko"/>
                <a:sym typeface="Dekko"/>
              </a:rPr>
              <a:t>Cause</a:t>
            </a:r>
            <a:r>
              <a:rPr lang="ja-JP" altLang="en-US" sz="2716">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I</a:t>
            </a:r>
            <a:r>
              <a:rPr lang="ja-JP" altLang="en-US" sz="2716">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don’t</a:t>
            </a:r>
            <a:r>
              <a:rPr lang="ja-JP" altLang="en-US" sz="2716">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care</a:t>
            </a:r>
            <a:r>
              <a:rPr lang="ja-JP" altLang="en-US" sz="2716" b="1">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when</a:t>
            </a:r>
            <a:r>
              <a:rPr lang="ja-JP" altLang="en-US" sz="2716">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I’m</a:t>
            </a:r>
            <a:r>
              <a:rPr lang="ja-JP" altLang="en-US" sz="2716">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wi</a:t>
            </a:r>
            <a:r>
              <a:rPr lang="en-US" altLang="ja-JP" sz="2716">
                <a:solidFill>
                  <a:srgbClr val="000000"/>
                </a:solidFill>
                <a:latin typeface="Dekko"/>
                <a:ea typeface="Dekko"/>
                <a:cs typeface="Dekko"/>
                <a:sym typeface="Dekko"/>
              </a:rPr>
              <a:t>th</a:t>
            </a:r>
            <a:r>
              <a:rPr lang="ja-JP" altLang="en-US" sz="2716">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my</a:t>
            </a:r>
            <a:r>
              <a:rPr lang="ja-JP" altLang="en-US" sz="2716">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baby</a:t>
            </a:r>
            <a:r>
              <a:rPr lang="ja-JP" altLang="en-US" sz="2716">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a:t>
            </a:r>
            <a:r>
              <a:rPr lang="ja-JP" altLang="en-US" sz="2716">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yeah</a:t>
            </a:r>
            <a:r>
              <a:rPr lang="ja-JP" altLang="en-US" sz="2716">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All</a:t>
            </a:r>
            <a:r>
              <a:rPr lang="ja-JP" altLang="en-US" sz="2716">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the</a:t>
            </a:r>
            <a:r>
              <a:rPr lang="ja-JP" altLang="en-US" sz="2716">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bad</a:t>
            </a:r>
            <a:r>
              <a:rPr lang="ja-JP" altLang="en-US" sz="2716">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thing</a:t>
            </a:r>
            <a:r>
              <a:rPr lang="ja-JP" altLang="en-US" sz="2716">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di</a:t>
            </a:r>
            <a:r>
              <a:rPr lang="en-US" altLang="ja-JP" sz="2716">
                <a:solidFill>
                  <a:srgbClr val="000000"/>
                </a:solidFill>
                <a:latin typeface="Dekko"/>
                <a:ea typeface="Dekko"/>
                <a:cs typeface="Dekko"/>
                <a:sym typeface="Dekko"/>
              </a:rPr>
              <a:t>sappear</a:t>
            </a:r>
            <a:endParaRPr lang="ja-JP" altLang="en-US" sz="2716">
              <a:solidFill>
                <a:srgbClr val="000000"/>
              </a:solidFill>
              <a:latin typeface="Dekko"/>
              <a:ea typeface="Dekko"/>
              <a:cs typeface="Dekko"/>
              <a:sym typeface="Dekko"/>
            </a:endParaRPr>
          </a:p>
        </p:txBody>
      </p:sp>
      <p:sp>
        <p:nvSpPr>
          <p:cNvPr id="20" name="TextBox 20"/>
          <p:cNvSpPr txBox="1"/>
          <p:nvPr/>
        </p:nvSpPr>
        <p:spPr>
          <a:xfrm rot="4491">
            <a:off x="4192005" y="2896255"/>
            <a:ext cx="10654736" cy="957955"/>
          </a:xfrm>
          <a:prstGeom prst="rect">
            <a:avLst/>
          </a:prstGeom>
        </p:spPr>
        <p:txBody>
          <a:bodyPr wrap="square" lIns="0" tIns="0" rIns="0" bIns="0" rtlCol="0" anchor="t">
            <a:spAutoFit/>
          </a:bodyPr>
          <a:lstStyle/>
          <a:p>
            <a:pPr algn="ctr">
              <a:lnSpc>
                <a:spcPts val="3559"/>
              </a:lnSpc>
            </a:pPr>
            <a:r>
              <a:rPr lang="en-US" sz="4000">
                <a:solidFill>
                  <a:srgbClr val="000000"/>
                </a:solidFill>
                <a:latin typeface="Dekko"/>
                <a:ea typeface="Dekko"/>
                <a:cs typeface="Dekko"/>
                <a:sym typeface="Dekko"/>
              </a:rPr>
              <a:t>Work</a:t>
            </a:r>
            <a:r>
              <a:rPr lang="ja-JP" altLang="en-US" sz="4000">
                <a:solidFill>
                  <a:srgbClr val="000000"/>
                </a:solidFill>
                <a:latin typeface="Dekko"/>
                <a:ea typeface="Dekko"/>
                <a:cs typeface="Dekko"/>
                <a:sym typeface="Dekko"/>
              </a:rPr>
              <a:t> </a:t>
            </a:r>
            <a:r>
              <a:rPr lang="en-US" altLang="ja-JP" sz="4000">
                <a:solidFill>
                  <a:srgbClr val="000000"/>
                </a:solidFill>
                <a:latin typeface="Dekko"/>
                <a:ea typeface="Dekko"/>
                <a:cs typeface="Dekko"/>
                <a:sym typeface="Dekko"/>
              </a:rPr>
              <a:t>on</a:t>
            </a:r>
            <a:r>
              <a:rPr lang="ja-JP" altLang="en-US" sz="4000">
                <a:solidFill>
                  <a:srgbClr val="000000"/>
                </a:solidFill>
                <a:latin typeface="Dekko"/>
                <a:ea typeface="Dekko"/>
                <a:cs typeface="Dekko"/>
                <a:sym typeface="Dekko"/>
              </a:rPr>
              <a:t> </a:t>
            </a:r>
            <a:r>
              <a:rPr lang="en-US" altLang="ja-JP" sz="4000">
                <a:solidFill>
                  <a:srgbClr val="000000"/>
                </a:solidFill>
                <a:latin typeface="Dekko"/>
                <a:ea typeface="Dekko"/>
                <a:cs typeface="Dekko"/>
                <a:sym typeface="Dekko"/>
              </a:rPr>
              <a:t>one</a:t>
            </a:r>
            <a:r>
              <a:rPr lang="ja-JP" altLang="en-US" sz="4000">
                <a:solidFill>
                  <a:srgbClr val="000000"/>
                </a:solidFill>
                <a:latin typeface="Dekko"/>
                <a:ea typeface="Dekko"/>
                <a:cs typeface="Dekko"/>
                <a:sym typeface="Dekko"/>
              </a:rPr>
              <a:t> </a:t>
            </a:r>
            <a:r>
              <a:rPr lang="en-US" altLang="ja-JP" sz="4000">
                <a:solidFill>
                  <a:srgbClr val="000000"/>
                </a:solidFill>
                <a:latin typeface="Dekko"/>
                <a:ea typeface="Dekko"/>
                <a:cs typeface="Dekko"/>
                <a:sym typeface="Dekko"/>
              </a:rPr>
              <a:t>part</a:t>
            </a:r>
            <a:r>
              <a:rPr lang="ja-JP" altLang="en-US" sz="4000">
                <a:solidFill>
                  <a:srgbClr val="000000"/>
                </a:solidFill>
                <a:latin typeface="Dekko"/>
                <a:ea typeface="Dekko"/>
                <a:cs typeface="Dekko"/>
                <a:sym typeface="Dekko"/>
              </a:rPr>
              <a:t> </a:t>
            </a:r>
            <a:r>
              <a:rPr lang="en-US" altLang="ja-JP" sz="4000">
                <a:solidFill>
                  <a:srgbClr val="000000"/>
                </a:solidFill>
                <a:latin typeface="Dekko"/>
                <a:ea typeface="Dekko"/>
                <a:cs typeface="Dekko"/>
                <a:sym typeface="Dekko"/>
              </a:rPr>
              <a:t>and</a:t>
            </a:r>
            <a:r>
              <a:rPr lang="ja-JP" altLang="en-US" sz="4000">
                <a:solidFill>
                  <a:srgbClr val="000000"/>
                </a:solidFill>
                <a:latin typeface="Dekko"/>
                <a:ea typeface="Dekko"/>
                <a:cs typeface="Dekko"/>
                <a:sym typeface="Dekko"/>
              </a:rPr>
              <a:t> </a:t>
            </a:r>
            <a:r>
              <a:rPr lang="en-US" altLang="ja-JP" sz="4000">
                <a:solidFill>
                  <a:srgbClr val="000000"/>
                </a:solidFill>
                <a:latin typeface="Dekko"/>
                <a:ea typeface="Dekko"/>
                <a:cs typeface="Dekko"/>
                <a:sym typeface="Dekko"/>
              </a:rPr>
              <a:t>practice</a:t>
            </a:r>
            <a:r>
              <a:rPr lang="ja-JP" altLang="en-US" sz="4000">
                <a:solidFill>
                  <a:srgbClr val="000000"/>
                </a:solidFill>
                <a:latin typeface="Dekko"/>
                <a:ea typeface="Dekko"/>
                <a:cs typeface="Dekko"/>
                <a:sym typeface="Dekko"/>
              </a:rPr>
              <a:t> </a:t>
            </a:r>
          </a:p>
          <a:p>
            <a:pPr algn="ctr">
              <a:lnSpc>
                <a:spcPts val="3559"/>
              </a:lnSpc>
            </a:pPr>
            <a:r>
              <a:rPr lang="en-US" altLang="ja-JP" sz="4000">
                <a:solidFill>
                  <a:srgbClr val="000000"/>
                </a:solidFill>
                <a:latin typeface="Dekko"/>
                <a:ea typeface="Dekko"/>
                <a:cs typeface="Dekko"/>
                <a:sym typeface="Dekko"/>
              </a:rPr>
              <a:t>-</a:t>
            </a:r>
            <a:r>
              <a:rPr lang="ja-JP" altLang="en-US" sz="4000">
                <a:solidFill>
                  <a:srgbClr val="000000"/>
                </a:solidFill>
                <a:latin typeface="Dekko"/>
                <a:ea typeface="Dekko"/>
                <a:cs typeface="Dekko"/>
                <a:sym typeface="Dekko"/>
              </a:rPr>
              <a:t> </a:t>
            </a:r>
            <a:r>
              <a:rPr lang="en-US" altLang="ja-JP" sz="4000">
                <a:solidFill>
                  <a:srgbClr val="000000"/>
                </a:solidFill>
                <a:latin typeface="Dekko"/>
                <a:ea typeface="Dekko"/>
                <a:cs typeface="Dekko"/>
                <a:sym typeface="Dekko"/>
              </a:rPr>
              <a:t>Look</a:t>
            </a:r>
            <a:r>
              <a:rPr lang="ja-JP" altLang="en-US" sz="4000">
                <a:solidFill>
                  <a:srgbClr val="000000"/>
                </a:solidFill>
                <a:latin typeface="Dekko"/>
                <a:ea typeface="Dekko"/>
                <a:cs typeface="Dekko"/>
                <a:sym typeface="Dekko"/>
              </a:rPr>
              <a:t> </a:t>
            </a:r>
            <a:r>
              <a:rPr lang="en-US" altLang="ja-JP" sz="4000">
                <a:solidFill>
                  <a:srgbClr val="000000"/>
                </a:solidFill>
                <a:latin typeface="Dekko"/>
                <a:ea typeface="Dekko"/>
                <a:cs typeface="Dekko"/>
                <a:sym typeface="Dekko"/>
              </a:rPr>
              <a:t>at</a:t>
            </a:r>
            <a:r>
              <a:rPr lang="ja-JP" altLang="en-US" sz="4000">
                <a:solidFill>
                  <a:srgbClr val="000000"/>
                </a:solidFill>
                <a:latin typeface="Dekko"/>
                <a:ea typeface="Dekko"/>
                <a:cs typeface="Dekko"/>
                <a:sym typeface="Dekko"/>
              </a:rPr>
              <a:t> </a:t>
            </a:r>
            <a:r>
              <a:rPr lang="en-US" altLang="ja-JP" sz="4000">
                <a:solidFill>
                  <a:srgbClr val="000000"/>
                </a:solidFill>
                <a:latin typeface="Dekko"/>
                <a:ea typeface="Dekko"/>
                <a:cs typeface="Dekko"/>
                <a:sym typeface="Dekko"/>
              </a:rPr>
              <a:t>how</a:t>
            </a:r>
            <a:r>
              <a:rPr lang="ja-JP" altLang="en-US" sz="4000">
                <a:solidFill>
                  <a:srgbClr val="000000"/>
                </a:solidFill>
                <a:latin typeface="Dekko"/>
                <a:ea typeface="Dekko"/>
                <a:cs typeface="Dekko"/>
                <a:sym typeface="Dekko"/>
              </a:rPr>
              <a:t> </a:t>
            </a:r>
            <a:r>
              <a:rPr lang="en-US" altLang="ja-JP" sz="4000">
                <a:solidFill>
                  <a:srgbClr val="000000"/>
                </a:solidFill>
                <a:latin typeface="Dekko"/>
                <a:ea typeface="Dekko"/>
                <a:cs typeface="Dekko"/>
                <a:sym typeface="Dekko"/>
              </a:rPr>
              <a:t>the</a:t>
            </a:r>
            <a:r>
              <a:rPr lang="ja-JP" altLang="en-US" sz="4000">
                <a:solidFill>
                  <a:srgbClr val="000000"/>
                </a:solidFill>
                <a:latin typeface="Dekko"/>
                <a:ea typeface="Dekko"/>
                <a:cs typeface="Dekko"/>
                <a:sym typeface="Dekko"/>
              </a:rPr>
              <a:t> </a:t>
            </a:r>
            <a:r>
              <a:rPr lang="en-US" altLang="ja-JP" sz="4000">
                <a:solidFill>
                  <a:srgbClr val="000000"/>
                </a:solidFill>
                <a:latin typeface="Dekko"/>
                <a:ea typeface="Dekko"/>
                <a:cs typeface="Dekko"/>
                <a:sym typeface="Dekko"/>
              </a:rPr>
              <a:t>sound</a:t>
            </a:r>
            <a:r>
              <a:rPr lang="ja-JP" altLang="en-US" sz="4000">
                <a:solidFill>
                  <a:srgbClr val="000000"/>
                </a:solidFill>
                <a:latin typeface="Dekko"/>
                <a:ea typeface="Dekko"/>
                <a:cs typeface="Dekko"/>
                <a:sym typeface="Dekko"/>
              </a:rPr>
              <a:t> </a:t>
            </a:r>
            <a:r>
              <a:rPr lang="en-US" altLang="ja-JP" sz="4000">
                <a:solidFill>
                  <a:srgbClr val="000000"/>
                </a:solidFill>
                <a:latin typeface="Dekko"/>
                <a:ea typeface="Dekko"/>
                <a:cs typeface="Dekko"/>
                <a:sym typeface="Dekko"/>
              </a:rPr>
              <a:t>of</a:t>
            </a:r>
            <a:r>
              <a:rPr lang="ja-JP" altLang="en-US" sz="4000">
                <a:solidFill>
                  <a:srgbClr val="000000"/>
                </a:solidFill>
                <a:latin typeface="Dekko"/>
                <a:ea typeface="Dekko"/>
                <a:cs typeface="Dekko"/>
                <a:sym typeface="Dekko"/>
              </a:rPr>
              <a:t> </a:t>
            </a:r>
            <a:r>
              <a:rPr lang="en-US" altLang="ja-JP" sz="4000">
                <a:solidFill>
                  <a:srgbClr val="000000"/>
                </a:solidFill>
                <a:latin typeface="Dekko"/>
                <a:ea typeface="Dekko"/>
                <a:cs typeface="Dekko"/>
                <a:sym typeface="Dekko"/>
              </a:rPr>
              <a:t>word</a:t>
            </a:r>
            <a:r>
              <a:rPr lang="ja-JP" altLang="en-US" sz="4000">
                <a:solidFill>
                  <a:srgbClr val="000000"/>
                </a:solidFill>
                <a:latin typeface="Dekko"/>
                <a:ea typeface="Dekko"/>
                <a:cs typeface="Dekko"/>
                <a:sym typeface="Dekko"/>
              </a:rPr>
              <a:t> </a:t>
            </a:r>
            <a:r>
              <a:rPr lang="en-US" altLang="ja-JP" sz="4000">
                <a:solidFill>
                  <a:srgbClr val="000000"/>
                </a:solidFill>
                <a:latin typeface="Dekko"/>
                <a:ea typeface="Dekko"/>
                <a:cs typeface="Dekko"/>
                <a:sym typeface="Dekko"/>
              </a:rPr>
              <a:t>changes</a:t>
            </a:r>
            <a:endParaRPr lang="en-US" sz="4000">
              <a:solidFill>
                <a:srgbClr val="000000"/>
              </a:solidFill>
              <a:latin typeface="Dekko"/>
              <a:ea typeface="Dekko"/>
              <a:cs typeface="Dekko"/>
              <a:sym typeface="Dekko"/>
            </a:endParaRPr>
          </a:p>
        </p:txBody>
      </p:sp>
      <p:sp>
        <p:nvSpPr>
          <p:cNvPr id="21" name="楕円 20">
            <a:extLst>
              <a:ext uri="{FF2B5EF4-FFF2-40B4-BE49-F238E27FC236}">
                <a16:creationId xmlns:a16="http://schemas.microsoft.com/office/drawing/2014/main" id="{4A9F871F-3E84-8D78-421B-7FA56C26B405}"/>
              </a:ext>
            </a:extLst>
          </p:cNvPr>
          <p:cNvSpPr/>
          <p:nvPr/>
        </p:nvSpPr>
        <p:spPr>
          <a:xfrm flipH="1">
            <a:off x="3397684" y="4398985"/>
            <a:ext cx="666316" cy="66631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5" name="楕円 24">
            <a:extLst>
              <a:ext uri="{FF2B5EF4-FFF2-40B4-BE49-F238E27FC236}">
                <a16:creationId xmlns:a16="http://schemas.microsoft.com/office/drawing/2014/main" id="{24249F19-660F-62C2-DE65-D95351096FF6}"/>
              </a:ext>
            </a:extLst>
          </p:cNvPr>
          <p:cNvSpPr/>
          <p:nvPr/>
        </p:nvSpPr>
        <p:spPr>
          <a:xfrm flipH="1">
            <a:off x="5122057" y="4398985"/>
            <a:ext cx="666316" cy="66631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9" name="楕円 28">
            <a:extLst>
              <a:ext uri="{FF2B5EF4-FFF2-40B4-BE49-F238E27FC236}">
                <a16:creationId xmlns:a16="http://schemas.microsoft.com/office/drawing/2014/main" id="{F35250C0-503D-B670-1C0F-3C1F13D725A2}"/>
              </a:ext>
            </a:extLst>
          </p:cNvPr>
          <p:cNvSpPr/>
          <p:nvPr/>
        </p:nvSpPr>
        <p:spPr>
          <a:xfrm flipH="1">
            <a:off x="6846430" y="4398985"/>
            <a:ext cx="666316" cy="66631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1" name="楕円 30">
            <a:extLst>
              <a:ext uri="{FF2B5EF4-FFF2-40B4-BE49-F238E27FC236}">
                <a16:creationId xmlns:a16="http://schemas.microsoft.com/office/drawing/2014/main" id="{E2F197AD-8899-AA81-82FA-A1C5DB79979E}"/>
              </a:ext>
            </a:extLst>
          </p:cNvPr>
          <p:cNvSpPr/>
          <p:nvPr/>
        </p:nvSpPr>
        <p:spPr>
          <a:xfrm flipH="1">
            <a:off x="8570803" y="4398985"/>
            <a:ext cx="666316" cy="66631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3" name="楕円 32">
            <a:extLst>
              <a:ext uri="{FF2B5EF4-FFF2-40B4-BE49-F238E27FC236}">
                <a16:creationId xmlns:a16="http://schemas.microsoft.com/office/drawing/2014/main" id="{BAD54E0E-9793-8300-E9A0-5AEB08B0F44B}"/>
              </a:ext>
            </a:extLst>
          </p:cNvPr>
          <p:cNvSpPr/>
          <p:nvPr/>
        </p:nvSpPr>
        <p:spPr>
          <a:xfrm flipH="1">
            <a:off x="10686058" y="4398985"/>
            <a:ext cx="666316" cy="66631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5" name="楕円 34">
            <a:extLst>
              <a:ext uri="{FF2B5EF4-FFF2-40B4-BE49-F238E27FC236}">
                <a16:creationId xmlns:a16="http://schemas.microsoft.com/office/drawing/2014/main" id="{88238535-354A-906C-884E-07521D6B36AE}"/>
              </a:ext>
            </a:extLst>
          </p:cNvPr>
          <p:cNvSpPr/>
          <p:nvPr/>
        </p:nvSpPr>
        <p:spPr>
          <a:xfrm flipH="1">
            <a:off x="12168809" y="4398985"/>
            <a:ext cx="666316" cy="66631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7" name="楕円 36">
            <a:extLst>
              <a:ext uri="{FF2B5EF4-FFF2-40B4-BE49-F238E27FC236}">
                <a16:creationId xmlns:a16="http://schemas.microsoft.com/office/drawing/2014/main" id="{F39BC225-ACF9-4F51-67FC-57A40F3515D1}"/>
              </a:ext>
            </a:extLst>
          </p:cNvPr>
          <p:cNvSpPr/>
          <p:nvPr/>
        </p:nvSpPr>
        <p:spPr>
          <a:xfrm flipH="1">
            <a:off x="13656707" y="4398985"/>
            <a:ext cx="666316" cy="66631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9" name="楕円 38">
            <a:extLst>
              <a:ext uri="{FF2B5EF4-FFF2-40B4-BE49-F238E27FC236}">
                <a16:creationId xmlns:a16="http://schemas.microsoft.com/office/drawing/2014/main" id="{D358DFEA-3034-E4F8-3184-15C8186F227A}"/>
              </a:ext>
            </a:extLst>
          </p:cNvPr>
          <p:cNvSpPr/>
          <p:nvPr/>
        </p:nvSpPr>
        <p:spPr>
          <a:xfrm flipH="1">
            <a:off x="15144605" y="4398985"/>
            <a:ext cx="666316" cy="66631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3" name="TextBox 19">
            <a:extLst>
              <a:ext uri="{FF2B5EF4-FFF2-40B4-BE49-F238E27FC236}">
                <a16:creationId xmlns:a16="http://schemas.microsoft.com/office/drawing/2014/main" id="{E41AA64B-1012-EBE2-C7DB-9B675DDA9A37}"/>
              </a:ext>
            </a:extLst>
          </p:cNvPr>
          <p:cNvSpPr txBox="1"/>
          <p:nvPr/>
        </p:nvSpPr>
        <p:spPr>
          <a:xfrm>
            <a:off x="1964690" y="5996256"/>
            <a:ext cx="15918736" cy="461665"/>
          </a:xfrm>
          <a:prstGeom prst="rect">
            <a:avLst/>
          </a:prstGeom>
        </p:spPr>
        <p:txBody>
          <a:bodyPr wrap="square" lIns="0" tIns="0" rIns="0" bIns="0" rtlCol="0" anchor="t">
            <a:spAutoFit/>
          </a:bodyPr>
          <a:lstStyle/>
          <a:p>
            <a:pPr algn="ctr">
              <a:lnSpc>
                <a:spcPts val="3559"/>
              </a:lnSpc>
            </a:pPr>
            <a:r>
              <a:rPr lang="ja-JP" altLang="en-US" sz="2716" b="1">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Yeah,</a:t>
            </a:r>
            <a:r>
              <a:rPr lang="ja-JP" altLang="en-US" sz="2716">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you’re</a:t>
            </a:r>
            <a:r>
              <a:rPr lang="ja-JP" altLang="en-US" sz="2716">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maki’n</a:t>
            </a:r>
            <a:r>
              <a:rPr lang="ja-JP" altLang="en-US" sz="2716" b="1">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me</a:t>
            </a:r>
            <a:r>
              <a:rPr lang="ja-JP" altLang="en-US" sz="2716">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feel</a:t>
            </a:r>
            <a:r>
              <a:rPr lang="ja-JP" altLang="en-US" sz="2716" b="1">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that</a:t>
            </a:r>
            <a:r>
              <a:rPr lang="ja-JP" altLang="en-US" sz="2716">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maybe</a:t>
            </a:r>
            <a:r>
              <a:rPr lang="ja-JP" altLang="en-US" sz="2716" b="1">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I</a:t>
            </a:r>
            <a:r>
              <a:rPr lang="ja-JP" altLang="en-US" sz="2716">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am</a:t>
            </a:r>
            <a:r>
              <a:rPr lang="ja-JP" altLang="en-US" sz="2716" b="1">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some</a:t>
            </a:r>
            <a:r>
              <a:rPr lang="ja-JP" altLang="en-US" sz="2716">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bo</a:t>
            </a:r>
            <a:r>
              <a:rPr lang="ja-JP" altLang="en-US" sz="2716" b="1">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a:t>
            </a:r>
            <a:r>
              <a:rPr lang="ja-JP" altLang="en-US" sz="2716" b="1">
                <a:solidFill>
                  <a:srgbClr val="000000"/>
                </a:solidFill>
                <a:latin typeface="Dekko"/>
                <a:ea typeface="Dekko"/>
                <a:cs typeface="Dekko"/>
                <a:sym typeface="Dekko"/>
              </a:rPr>
              <a:t>     </a:t>
            </a:r>
            <a:r>
              <a:rPr lang="en-US" altLang="ja-JP" sz="2716" b="1" err="1">
                <a:solidFill>
                  <a:srgbClr val="000000"/>
                </a:solidFill>
                <a:latin typeface="Dekko"/>
                <a:ea typeface="Dekko"/>
                <a:cs typeface="Dekko"/>
                <a:sym typeface="Dekko"/>
              </a:rPr>
              <a:t>dy</a:t>
            </a:r>
            <a:endParaRPr lang="ja-JP" altLang="en-US" sz="2716" b="1">
              <a:solidFill>
                <a:srgbClr val="000000"/>
              </a:solidFill>
              <a:latin typeface="Dekko"/>
              <a:ea typeface="Dekko"/>
              <a:cs typeface="Dekko"/>
              <a:sym typeface="Dekko"/>
            </a:endParaRPr>
          </a:p>
        </p:txBody>
      </p:sp>
      <p:sp>
        <p:nvSpPr>
          <p:cNvPr id="45" name="TextBox 19">
            <a:extLst>
              <a:ext uri="{FF2B5EF4-FFF2-40B4-BE49-F238E27FC236}">
                <a16:creationId xmlns:a16="http://schemas.microsoft.com/office/drawing/2014/main" id="{04F65994-B3D1-33DE-2851-58EFA584D16C}"/>
              </a:ext>
            </a:extLst>
          </p:cNvPr>
          <p:cNvSpPr txBox="1"/>
          <p:nvPr/>
        </p:nvSpPr>
        <p:spPr>
          <a:xfrm>
            <a:off x="2549686" y="6637799"/>
            <a:ext cx="15918736" cy="461665"/>
          </a:xfrm>
          <a:prstGeom prst="rect">
            <a:avLst/>
          </a:prstGeom>
        </p:spPr>
        <p:txBody>
          <a:bodyPr wrap="square" lIns="0" tIns="0" rIns="0" bIns="0" rtlCol="0" anchor="t">
            <a:spAutoFit/>
          </a:bodyPr>
          <a:lstStyle/>
          <a:p>
            <a:pPr algn="ctr">
              <a:lnSpc>
                <a:spcPts val="3559"/>
              </a:lnSpc>
            </a:pPr>
            <a:r>
              <a:rPr lang="en-US" altLang="ja-JP" sz="2716">
                <a:solidFill>
                  <a:srgbClr val="000000"/>
                </a:solidFill>
                <a:latin typeface="Dekko"/>
                <a:ea typeface="Dekko"/>
                <a:cs typeface="Dekko"/>
                <a:sym typeface="Dekko"/>
              </a:rPr>
              <a:t>I</a:t>
            </a:r>
            <a:r>
              <a:rPr lang="ja-JP" altLang="en-US" sz="2716">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can</a:t>
            </a:r>
            <a:r>
              <a:rPr lang="ja-JP" altLang="en-US" sz="2716">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de-al</a:t>
            </a:r>
            <a:r>
              <a:rPr lang="ja-JP" altLang="en-US" sz="2716" b="1">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with</a:t>
            </a:r>
            <a:r>
              <a:rPr lang="ja-JP" altLang="en-US" sz="2716">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the</a:t>
            </a:r>
            <a:r>
              <a:rPr lang="ja-JP" altLang="en-US" sz="2716">
                <a:solidFill>
                  <a:srgbClr val="000000"/>
                </a:solidFill>
                <a:latin typeface="Dekko"/>
                <a:ea typeface="Dekko"/>
                <a:cs typeface="Dekko"/>
                <a:sym typeface="Dekko"/>
              </a:rPr>
              <a:t> </a:t>
            </a:r>
            <a:r>
              <a:rPr lang="en-US" altLang="ja-JP" sz="2716" err="1">
                <a:solidFill>
                  <a:srgbClr val="000000"/>
                </a:solidFill>
                <a:latin typeface="Dekko"/>
                <a:ea typeface="Dekko"/>
                <a:cs typeface="Dekko"/>
                <a:sym typeface="Dekko"/>
              </a:rPr>
              <a:t>ba</a:t>
            </a:r>
            <a:r>
              <a:rPr lang="ja-JP" altLang="en-US" sz="2716" b="1">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a:t>
            </a:r>
            <a:r>
              <a:rPr lang="ja-JP" altLang="en-US" sz="2716" b="1">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d</a:t>
            </a:r>
            <a:r>
              <a:rPr lang="ja-JP" altLang="en-US" sz="2716" b="1">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nights</a:t>
            </a:r>
            <a:r>
              <a:rPr lang="ja-JP" altLang="en-US" sz="2716">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when</a:t>
            </a:r>
            <a:r>
              <a:rPr lang="ja-JP" altLang="en-US" sz="2716">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I’m</a:t>
            </a:r>
            <a:r>
              <a:rPr lang="ja-JP" altLang="en-US" sz="2716">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wi</a:t>
            </a:r>
            <a:r>
              <a:rPr lang="en-US" altLang="ja-JP" sz="2716">
                <a:solidFill>
                  <a:srgbClr val="000000"/>
                </a:solidFill>
                <a:latin typeface="Dekko"/>
                <a:ea typeface="Dekko"/>
                <a:cs typeface="Dekko"/>
                <a:sym typeface="Dekko"/>
              </a:rPr>
              <a:t>th</a:t>
            </a:r>
            <a:r>
              <a:rPr lang="ja-JP" altLang="en-US" sz="2716">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my</a:t>
            </a:r>
            <a:r>
              <a:rPr lang="ja-JP" altLang="en-US" sz="2716">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baby</a:t>
            </a:r>
            <a:r>
              <a:rPr lang="ja-JP" altLang="en-US" sz="2716" b="1">
                <a:solidFill>
                  <a:srgbClr val="000000"/>
                </a:solidFill>
                <a:latin typeface="Dekko"/>
                <a:ea typeface="Dekko"/>
                <a:cs typeface="Dekko"/>
                <a:sym typeface="Dekko"/>
              </a:rPr>
              <a:t>  </a:t>
            </a:r>
            <a:r>
              <a:rPr lang="en-US" altLang="ja-JP" sz="2716" b="1">
                <a:solidFill>
                  <a:srgbClr val="000000"/>
                </a:solidFill>
                <a:latin typeface="Dekko"/>
                <a:ea typeface="Dekko"/>
                <a:cs typeface="Dekko"/>
                <a:sym typeface="Dekko"/>
              </a:rPr>
              <a:t>,</a:t>
            </a:r>
            <a:r>
              <a:rPr lang="ja-JP" altLang="en-US" sz="2716">
                <a:solidFill>
                  <a:srgbClr val="000000"/>
                </a:solidFill>
                <a:latin typeface="Dekko"/>
                <a:ea typeface="Dekko"/>
                <a:cs typeface="Dekko"/>
                <a:sym typeface="Dekko"/>
              </a:rPr>
              <a:t> </a:t>
            </a:r>
            <a:r>
              <a:rPr lang="en-US" altLang="ja-JP" sz="2716">
                <a:solidFill>
                  <a:srgbClr val="000000"/>
                </a:solidFill>
                <a:latin typeface="Dekko"/>
                <a:ea typeface="Dekko"/>
                <a:cs typeface="Dekko"/>
                <a:sym typeface="Dekko"/>
              </a:rPr>
              <a:t>yeah</a:t>
            </a:r>
            <a:endParaRPr lang="ja-JP" altLang="en-US" sz="2716">
              <a:solidFill>
                <a:srgbClr val="000000"/>
              </a:solidFill>
              <a:latin typeface="Dekko"/>
              <a:ea typeface="Dekko"/>
              <a:cs typeface="Dekko"/>
              <a:sym typeface="Dekko"/>
            </a:endParaRPr>
          </a:p>
        </p:txBody>
      </p:sp>
      <p:pic>
        <p:nvPicPr>
          <p:cNvPr id="5" name="録音したサウンド">
            <a:hlinkClick r:id="" action="ppaction://media"/>
            <a:extLst>
              <a:ext uri="{FF2B5EF4-FFF2-40B4-BE49-F238E27FC236}">
                <a16:creationId xmlns:a16="http://schemas.microsoft.com/office/drawing/2014/main" id="{721E5AEC-83AB-137D-EC64-439AA0940D4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3530"/>
    </mc:Choice>
    <mc:Fallback>
      <p:transition spd="slow" advTm="135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53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rot="5976154">
            <a:off x="2142242" y="-2406689"/>
            <a:ext cx="14027374" cy="18037661"/>
          </a:xfrm>
          <a:custGeom>
            <a:avLst/>
            <a:gdLst/>
            <a:ahLst/>
            <a:cxnLst/>
            <a:rect l="l" t="t" r="r" b="b"/>
            <a:pathLst>
              <a:path w="14344983" h="18219679">
                <a:moveTo>
                  <a:pt x="0" y="0"/>
                </a:moveTo>
                <a:lnTo>
                  <a:pt x="14344984" y="0"/>
                </a:lnTo>
                <a:lnTo>
                  <a:pt x="14344984" y="18219678"/>
                </a:lnTo>
                <a:lnTo>
                  <a:pt x="0" y="18219678"/>
                </a:lnTo>
                <a:lnTo>
                  <a:pt x="0" y="0"/>
                </a:lnTo>
                <a:close/>
              </a:path>
            </a:pathLst>
          </a:custGeom>
          <a:blipFill>
            <a:blip r:embed="rId5"/>
            <a:stretch>
              <a:fillRect/>
            </a:stretch>
          </a:blipFill>
        </p:spPr>
        <p:txBody>
          <a:bodyPr/>
          <a:lstStyle/>
          <a:p>
            <a:endParaRPr lang="ja-JP" altLang="en-US" dirty="0"/>
          </a:p>
        </p:txBody>
      </p:sp>
      <p:sp>
        <p:nvSpPr>
          <p:cNvPr id="4" name="Freeform 4"/>
          <p:cNvSpPr/>
          <p:nvPr/>
        </p:nvSpPr>
        <p:spPr>
          <a:xfrm rot="131805">
            <a:off x="3683463" y="6287511"/>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6" name="Freeform 6"/>
          <p:cNvSpPr/>
          <p:nvPr/>
        </p:nvSpPr>
        <p:spPr>
          <a:xfrm rot="131805">
            <a:off x="3668543" y="4680202"/>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7" name="Freeform 7"/>
          <p:cNvSpPr/>
          <p:nvPr/>
        </p:nvSpPr>
        <p:spPr>
          <a:xfrm rot="131805">
            <a:off x="10021337" y="4680202"/>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8" name="Freeform 8"/>
          <p:cNvSpPr/>
          <p:nvPr/>
        </p:nvSpPr>
        <p:spPr>
          <a:xfrm rot="131805">
            <a:off x="10051177" y="6282390"/>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12" name="TextBox 12"/>
          <p:cNvSpPr txBox="1"/>
          <p:nvPr/>
        </p:nvSpPr>
        <p:spPr>
          <a:xfrm>
            <a:off x="2171699" y="1577222"/>
            <a:ext cx="14446710" cy="2135777"/>
          </a:xfrm>
          <a:prstGeom prst="rect">
            <a:avLst/>
          </a:prstGeom>
        </p:spPr>
        <p:txBody>
          <a:bodyPr wrap="square" lIns="0" tIns="0" rIns="0" bIns="0" rtlCol="0" anchor="t">
            <a:spAutoFit/>
          </a:bodyPr>
          <a:lstStyle/>
          <a:p>
            <a:pPr algn="ctr">
              <a:lnSpc>
                <a:spcPts val="20022"/>
              </a:lnSpc>
              <a:spcBef>
                <a:spcPct val="0"/>
              </a:spcBef>
            </a:pPr>
            <a:r>
              <a:rPr lang="en-US" altLang="ja-JP" sz="6600" b="1" dirty="0"/>
              <a:t>Who posted the him videos on YouTube?</a:t>
            </a:r>
            <a:endParaRPr lang="en-US" sz="6600" b="1" spc="314" dirty="0">
              <a:solidFill>
                <a:srgbClr val="000000"/>
              </a:solidFill>
              <a:latin typeface="Ballpoint"/>
              <a:ea typeface="Ballpoint"/>
              <a:cs typeface="Ballpoint"/>
              <a:sym typeface="Ballpoint"/>
            </a:endParaRPr>
          </a:p>
        </p:txBody>
      </p:sp>
      <p:sp>
        <p:nvSpPr>
          <p:cNvPr id="13" name="TextBox 13"/>
          <p:cNvSpPr txBox="1"/>
          <p:nvPr/>
        </p:nvSpPr>
        <p:spPr>
          <a:xfrm>
            <a:off x="3931287" y="4407404"/>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1</a:t>
            </a:r>
          </a:p>
        </p:txBody>
      </p:sp>
      <p:sp>
        <p:nvSpPr>
          <p:cNvPr id="14" name="TextBox 14"/>
          <p:cNvSpPr txBox="1"/>
          <p:nvPr/>
        </p:nvSpPr>
        <p:spPr>
          <a:xfrm>
            <a:off x="3931287" y="6013462"/>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2</a:t>
            </a:r>
          </a:p>
        </p:txBody>
      </p:sp>
      <p:sp>
        <p:nvSpPr>
          <p:cNvPr id="16" name="TextBox 16"/>
          <p:cNvSpPr txBox="1"/>
          <p:nvPr/>
        </p:nvSpPr>
        <p:spPr>
          <a:xfrm>
            <a:off x="10299001" y="4364882"/>
            <a:ext cx="929176" cy="1338386"/>
          </a:xfrm>
          <a:prstGeom prst="rect">
            <a:avLst/>
          </a:prstGeom>
        </p:spPr>
        <p:txBody>
          <a:bodyPr lIns="0" tIns="0" rIns="0" bIns="0" rtlCol="0" anchor="t">
            <a:spAutoFit/>
          </a:bodyPr>
          <a:lstStyle/>
          <a:p>
            <a:pPr algn="ctr">
              <a:lnSpc>
                <a:spcPts val="11293"/>
              </a:lnSpc>
              <a:spcBef>
                <a:spcPct val="0"/>
              </a:spcBef>
            </a:pPr>
            <a:r>
              <a:rPr lang="en-US" sz="7014" dirty="0">
                <a:solidFill>
                  <a:srgbClr val="000000"/>
                </a:solidFill>
                <a:latin typeface="Itim"/>
                <a:ea typeface="Itim"/>
                <a:cs typeface="Itim"/>
                <a:sym typeface="Itim"/>
              </a:rPr>
              <a:t>3</a:t>
            </a:r>
          </a:p>
        </p:txBody>
      </p:sp>
      <p:sp>
        <p:nvSpPr>
          <p:cNvPr id="17" name="TextBox 17"/>
          <p:cNvSpPr txBox="1"/>
          <p:nvPr/>
        </p:nvSpPr>
        <p:spPr>
          <a:xfrm>
            <a:off x="11952234" y="5028277"/>
            <a:ext cx="4988242" cy="644407"/>
          </a:xfrm>
          <a:prstGeom prst="rect">
            <a:avLst/>
          </a:prstGeom>
        </p:spPr>
        <p:txBody>
          <a:bodyPr lIns="0" tIns="0" rIns="0" bIns="0" rtlCol="0" anchor="t">
            <a:spAutoFit/>
          </a:bodyPr>
          <a:lstStyle/>
          <a:p>
            <a:pPr marL="326116" lvl="1" algn="l">
              <a:lnSpc>
                <a:spcPts val="4863"/>
              </a:lnSpc>
            </a:pPr>
            <a:r>
              <a:rPr lang="en-US" sz="5400" dirty="0">
                <a:solidFill>
                  <a:srgbClr val="000000"/>
                </a:solidFill>
                <a:latin typeface="Itim"/>
                <a:ea typeface="Itim"/>
                <a:cs typeface="Itim"/>
                <a:sym typeface="Itim"/>
              </a:rPr>
              <a:t>Father</a:t>
            </a:r>
          </a:p>
        </p:txBody>
      </p:sp>
      <p:sp>
        <p:nvSpPr>
          <p:cNvPr id="19" name="TextBox 19"/>
          <p:cNvSpPr txBox="1"/>
          <p:nvPr/>
        </p:nvSpPr>
        <p:spPr>
          <a:xfrm>
            <a:off x="5536613" y="6612141"/>
            <a:ext cx="3083672" cy="644407"/>
          </a:xfrm>
          <a:prstGeom prst="rect">
            <a:avLst/>
          </a:prstGeom>
        </p:spPr>
        <p:txBody>
          <a:bodyPr wrap="square" lIns="0" tIns="0" rIns="0" bIns="0" rtlCol="0" anchor="t">
            <a:spAutoFit/>
          </a:bodyPr>
          <a:lstStyle/>
          <a:p>
            <a:pPr marL="326116" lvl="1" algn="l">
              <a:lnSpc>
                <a:spcPts val="4863"/>
              </a:lnSpc>
            </a:pPr>
            <a:r>
              <a:rPr lang="en-US" sz="5400" dirty="0">
                <a:solidFill>
                  <a:srgbClr val="000000"/>
                </a:solidFill>
                <a:latin typeface="Itim"/>
                <a:ea typeface="Itim"/>
                <a:cs typeface="Itim"/>
                <a:sym typeface="Itim"/>
              </a:rPr>
              <a:t>Mother</a:t>
            </a:r>
          </a:p>
        </p:txBody>
      </p:sp>
      <p:sp>
        <p:nvSpPr>
          <p:cNvPr id="21" name="TextBox 21"/>
          <p:cNvSpPr txBox="1"/>
          <p:nvPr/>
        </p:nvSpPr>
        <p:spPr>
          <a:xfrm>
            <a:off x="10299001" y="6071835"/>
            <a:ext cx="929176" cy="1338386"/>
          </a:xfrm>
          <a:prstGeom prst="rect">
            <a:avLst/>
          </a:prstGeom>
        </p:spPr>
        <p:txBody>
          <a:bodyPr lIns="0" tIns="0" rIns="0" bIns="0" rtlCol="0" anchor="t">
            <a:spAutoFit/>
          </a:bodyPr>
          <a:lstStyle/>
          <a:p>
            <a:pPr algn="ctr">
              <a:lnSpc>
                <a:spcPts val="11293"/>
              </a:lnSpc>
              <a:spcBef>
                <a:spcPct val="0"/>
              </a:spcBef>
            </a:pPr>
            <a:r>
              <a:rPr lang="en-US" sz="7014" dirty="0">
                <a:solidFill>
                  <a:srgbClr val="000000"/>
                </a:solidFill>
                <a:latin typeface="Itim"/>
                <a:ea typeface="Itim"/>
                <a:cs typeface="Itim"/>
                <a:sym typeface="Itim"/>
              </a:rPr>
              <a:t>4</a:t>
            </a:r>
          </a:p>
        </p:txBody>
      </p:sp>
      <p:sp>
        <p:nvSpPr>
          <p:cNvPr id="22" name="TextBox 22"/>
          <p:cNvSpPr txBox="1"/>
          <p:nvPr/>
        </p:nvSpPr>
        <p:spPr>
          <a:xfrm>
            <a:off x="11508115" y="6619613"/>
            <a:ext cx="4988242" cy="644407"/>
          </a:xfrm>
          <a:prstGeom prst="rect">
            <a:avLst/>
          </a:prstGeom>
        </p:spPr>
        <p:txBody>
          <a:bodyPr lIns="0" tIns="0" rIns="0" bIns="0" rtlCol="0" anchor="t">
            <a:spAutoFit/>
          </a:bodyPr>
          <a:lstStyle/>
          <a:p>
            <a:pPr marL="783316" lvl="2">
              <a:lnSpc>
                <a:spcPts val="4863"/>
              </a:lnSpc>
            </a:pPr>
            <a:r>
              <a:rPr lang="en-US" sz="5400" dirty="0">
                <a:solidFill>
                  <a:srgbClr val="000000"/>
                </a:solidFill>
                <a:latin typeface="Itim"/>
                <a:ea typeface="Itim"/>
                <a:cs typeface="Itim"/>
                <a:sym typeface="Itim"/>
              </a:rPr>
              <a:t>Friend</a:t>
            </a:r>
          </a:p>
        </p:txBody>
      </p:sp>
      <p:sp>
        <p:nvSpPr>
          <p:cNvPr id="5" name="TextBox 19">
            <a:extLst>
              <a:ext uri="{FF2B5EF4-FFF2-40B4-BE49-F238E27FC236}">
                <a16:creationId xmlns:a16="http://schemas.microsoft.com/office/drawing/2014/main" id="{14652DA7-9AF9-1805-0889-4B6A97DEE3EC}"/>
              </a:ext>
            </a:extLst>
          </p:cNvPr>
          <p:cNvSpPr txBox="1"/>
          <p:nvPr/>
        </p:nvSpPr>
        <p:spPr>
          <a:xfrm>
            <a:off x="5452744" y="5048555"/>
            <a:ext cx="3408441" cy="644407"/>
          </a:xfrm>
          <a:prstGeom prst="rect">
            <a:avLst/>
          </a:prstGeom>
        </p:spPr>
        <p:txBody>
          <a:bodyPr wrap="square" lIns="0" tIns="0" rIns="0" bIns="0" rtlCol="0" anchor="t">
            <a:spAutoFit/>
          </a:bodyPr>
          <a:lstStyle/>
          <a:p>
            <a:pPr marL="326116" lvl="1" algn="l">
              <a:lnSpc>
                <a:spcPts val="4863"/>
              </a:lnSpc>
            </a:pPr>
            <a:r>
              <a:rPr lang="en-US" sz="5400" dirty="0">
                <a:solidFill>
                  <a:srgbClr val="000000"/>
                </a:solidFill>
                <a:latin typeface="Itim"/>
                <a:ea typeface="Itim"/>
                <a:cs typeface="Itim"/>
                <a:sym typeface="Itim"/>
              </a:rPr>
              <a:t>Himself</a:t>
            </a:r>
          </a:p>
        </p:txBody>
      </p:sp>
      <p:sp>
        <p:nvSpPr>
          <p:cNvPr id="9" name="楕円 8">
            <a:extLst>
              <a:ext uri="{FF2B5EF4-FFF2-40B4-BE49-F238E27FC236}">
                <a16:creationId xmlns:a16="http://schemas.microsoft.com/office/drawing/2014/main" id="{D8A8DDBD-D27F-7AA2-FBA5-B6DB4654A9F7}"/>
              </a:ext>
            </a:extLst>
          </p:cNvPr>
          <p:cNvSpPr/>
          <p:nvPr/>
        </p:nvSpPr>
        <p:spPr>
          <a:xfrm>
            <a:off x="3744027" y="6255018"/>
            <a:ext cx="1256814" cy="1190445"/>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録音したサウンド">
            <a:hlinkClick r:id="" action="ppaction://media"/>
            <a:extLst>
              <a:ext uri="{FF2B5EF4-FFF2-40B4-BE49-F238E27FC236}">
                <a16:creationId xmlns:a16="http://schemas.microsoft.com/office/drawing/2014/main" id="{B4431A5D-587C-8452-3DCE-107797D227C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2266004509"/>
      </p:ext>
    </p:extLst>
  </p:cSld>
  <p:clrMapOvr>
    <a:masterClrMapping/>
  </p:clrMapOvr>
  <mc:AlternateContent xmlns:mc="http://schemas.openxmlformats.org/markup-compatibility/2006">
    <mc:Choice xmlns:p14="http://schemas.microsoft.com/office/powerpoint/2010/main" Requires="p14">
      <p:transition spd="slow" p14:dur="2000" advTm="16398"/>
    </mc:Choice>
    <mc:Fallback>
      <p:transition spd="slow" advTm="1639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1639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0"/>
                </p:tgtEl>
              </p:cMediaNode>
            </p:audio>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rot="5976154">
            <a:off x="2343095" y="-2717992"/>
            <a:ext cx="14027374" cy="18037661"/>
          </a:xfrm>
          <a:custGeom>
            <a:avLst/>
            <a:gdLst/>
            <a:ahLst/>
            <a:cxnLst/>
            <a:rect l="l" t="t" r="r" b="b"/>
            <a:pathLst>
              <a:path w="14344983" h="18219679">
                <a:moveTo>
                  <a:pt x="0" y="0"/>
                </a:moveTo>
                <a:lnTo>
                  <a:pt x="14344984" y="0"/>
                </a:lnTo>
                <a:lnTo>
                  <a:pt x="14344984" y="18219678"/>
                </a:lnTo>
                <a:lnTo>
                  <a:pt x="0" y="18219678"/>
                </a:lnTo>
                <a:lnTo>
                  <a:pt x="0" y="0"/>
                </a:lnTo>
                <a:close/>
              </a:path>
            </a:pathLst>
          </a:custGeom>
          <a:blipFill>
            <a:blip r:embed="rId5"/>
            <a:stretch>
              <a:fillRect/>
            </a:stretch>
          </a:blipFill>
        </p:spPr>
        <p:txBody>
          <a:bodyPr/>
          <a:lstStyle/>
          <a:p>
            <a:endParaRPr lang="ja-JP" altLang="en-US" dirty="0"/>
          </a:p>
        </p:txBody>
      </p:sp>
      <p:sp>
        <p:nvSpPr>
          <p:cNvPr id="4" name="Freeform 4"/>
          <p:cNvSpPr/>
          <p:nvPr/>
        </p:nvSpPr>
        <p:spPr>
          <a:xfrm rot="131805">
            <a:off x="3595262" y="7217591"/>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6" name="Freeform 6"/>
          <p:cNvSpPr/>
          <p:nvPr/>
        </p:nvSpPr>
        <p:spPr>
          <a:xfrm rot="131805">
            <a:off x="3580342" y="5610282"/>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7" name="Freeform 7"/>
          <p:cNvSpPr/>
          <p:nvPr/>
        </p:nvSpPr>
        <p:spPr>
          <a:xfrm rot="131805">
            <a:off x="9933136" y="5610282"/>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8" name="Freeform 8"/>
          <p:cNvSpPr/>
          <p:nvPr/>
        </p:nvSpPr>
        <p:spPr>
          <a:xfrm rot="131805">
            <a:off x="9962976" y="7212470"/>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12" name="TextBox 12"/>
          <p:cNvSpPr txBox="1"/>
          <p:nvPr/>
        </p:nvSpPr>
        <p:spPr>
          <a:xfrm>
            <a:off x="1447800" y="2733380"/>
            <a:ext cx="15817963" cy="1846659"/>
          </a:xfrm>
          <a:prstGeom prst="rect">
            <a:avLst/>
          </a:prstGeom>
        </p:spPr>
        <p:txBody>
          <a:bodyPr wrap="square" lIns="0" tIns="0" rIns="0" bIns="0" rtlCol="0" anchor="t">
            <a:spAutoFit/>
          </a:bodyPr>
          <a:lstStyle/>
          <a:p>
            <a:pPr algn="ctr">
              <a:spcBef>
                <a:spcPct val="0"/>
              </a:spcBef>
            </a:pPr>
            <a:r>
              <a:rPr lang="en-US" altLang="ja-JP" sz="6000" b="1" dirty="0"/>
              <a:t>How many of his albums reached the top of the Billboard Hot 200 when he was 25 years old?</a:t>
            </a:r>
            <a:endParaRPr lang="en-US" sz="6000" b="1" spc="314" dirty="0">
              <a:solidFill>
                <a:srgbClr val="000000"/>
              </a:solidFill>
              <a:latin typeface="Ballpoint"/>
              <a:ea typeface="Ballpoint"/>
              <a:cs typeface="Ballpoint"/>
              <a:sym typeface="Ballpoint"/>
            </a:endParaRPr>
          </a:p>
        </p:txBody>
      </p:sp>
      <p:sp>
        <p:nvSpPr>
          <p:cNvPr id="13" name="TextBox 13"/>
          <p:cNvSpPr txBox="1"/>
          <p:nvPr/>
        </p:nvSpPr>
        <p:spPr>
          <a:xfrm>
            <a:off x="3843086" y="5337484"/>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1</a:t>
            </a:r>
          </a:p>
        </p:txBody>
      </p:sp>
      <p:sp>
        <p:nvSpPr>
          <p:cNvPr id="14" name="TextBox 14"/>
          <p:cNvSpPr txBox="1"/>
          <p:nvPr/>
        </p:nvSpPr>
        <p:spPr>
          <a:xfrm>
            <a:off x="3843086" y="6943542"/>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2</a:t>
            </a:r>
          </a:p>
        </p:txBody>
      </p:sp>
      <p:sp>
        <p:nvSpPr>
          <p:cNvPr id="16" name="TextBox 16"/>
          <p:cNvSpPr txBox="1"/>
          <p:nvPr/>
        </p:nvSpPr>
        <p:spPr>
          <a:xfrm>
            <a:off x="10210800" y="5294962"/>
            <a:ext cx="929176" cy="1338386"/>
          </a:xfrm>
          <a:prstGeom prst="rect">
            <a:avLst/>
          </a:prstGeom>
        </p:spPr>
        <p:txBody>
          <a:bodyPr lIns="0" tIns="0" rIns="0" bIns="0" rtlCol="0" anchor="t">
            <a:spAutoFit/>
          </a:bodyPr>
          <a:lstStyle/>
          <a:p>
            <a:pPr algn="ctr">
              <a:lnSpc>
                <a:spcPts val="11293"/>
              </a:lnSpc>
              <a:spcBef>
                <a:spcPct val="0"/>
              </a:spcBef>
            </a:pPr>
            <a:r>
              <a:rPr lang="en-US" sz="7014" dirty="0">
                <a:solidFill>
                  <a:srgbClr val="000000"/>
                </a:solidFill>
                <a:latin typeface="Itim"/>
                <a:ea typeface="Itim"/>
                <a:cs typeface="Itim"/>
                <a:sym typeface="Itim"/>
              </a:rPr>
              <a:t>3</a:t>
            </a:r>
          </a:p>
        </p:txBody>
      </p:sp>
      <p:sp>
        <p:nvSpPr>
          <p:cNvPr id="17" name="TextBox 17"/>
          <p:cNvSpPr txBox="1"/>
          <p:nvPr/>
        </p:nvSpPr>
        <p:spPr>
          <a:xfrm>
            <a:off x="12493628" y="5992991"/>
            <a:ext cx="4988242" cy="682879"/>
          </a:xfrm>
          <a:prstGeom prst="rect">
            <a:avLst/>
          </a:prstGeom>
        </p:spPr>
        <p:txBody>
          <a:bodyPr lIns="0" tIns="0" rIns="0" bIns="0" rtlCol="0" anchor="t">
            <a:spAutoFit/>
          </a:bodyPr>
          <a:lstStyle/>
          <a:p>
            <a:pPr marL="326116" lvl="1" algn="l">
              <a:lnSpc>
                <a:spcPts val="4863"/>
              </a:lnSpc>
            </a:pPr>
            <a:r>
              <a:rPr lang="en-US" sz="6600" dirty="0">
                <a:solidFill>
                  <a:srgbClr val="000000"/>
                </a:solidFill>
                <a:latin typeface="Itim"/>
                <a:ea typeface="Itim"/>
                <a:cs typeface="Itim"/>
                <a:sym typeface="Itim"/>
              </a:rPr>
              <a:t>7</a:t>
            </a:r>
          </a:p>
        </p:txBody>
      </p:sp>
      <p:sp>
        <p:nvSpPr>
          <p:cNvPr id="19" name="TextBox 19"/>
          <p:cNvSpPr txBox="1"/>
          <p:nvPr/>
        </p:nvSpPr>
        <p:spPr>
          <a:xfrm>
            <a:off x="6175496" y="7549693"/>
            <a:ext cx="3083672" cy="682879"/>
          </a:xfrm>
          <a:prstGeom prst="rect">
            <a:avLst/>
          </a:prstGeom>
        </p:spPr>
        <p:txBody>
          <a:bodyPr wrap="square" lIns="0" tIns="0" rIns="0" bIns="0" rtlCol="0" anchor="t">
            <a:spAutoFit/>
          </a:bodyPr>
          <a:lstStyle/>
          <a:p>
            <a:pPr marL="326116" lvl="1" algn="l">
              <a:lnSpc>
                <a:spcPts val="4863"/>
              </a:lnSpc>
            </a:pPr>
            <a:r>
              <a:rPr lang="en-US" sz="6600" dirty="0">
                <a:solidFill>
                  <a:srgbClr val="000000"/>
                </a:solidFill>
                <a:latin typeface="Itim"/>
                <a:ea typeface="Itim"/>
                <a:cs typeface="Itim"/>
                <a:sym typeface="Itim"/>
              </a:rPr>
              <a:t>6</a:t>
            </a:r>
          </a:p>
        </p:txBody>
      </p:sp>
      <p:sp>
        <p:nvSpPr>
          <p:cNvPr id="21" name="TextBox 21"/>
          <p:cNvSpPr txBox="1"/>
          <p:nvPr/>
        </p:nvSpPr>
        <p:spPr>
          <a:xfrm>
            <a:off x="10210800" y="7001915"/>
            <a:ext cx="929176" cy="1338386"/>
          </a:xfrm>
          <a:prstGeom prst="rect">
            <a:avLst/>
          </a:prstGeom>
        </p:spPr>
        <p:txBody>
          <a:bodyPr lIns="0" tIns="0" rIns="0" bIns="0" rtlCol="0" anchor="t">
            <a:spAutoFit/>
          </a:bodyPr>
          <a:lstStyle/>
          <a:p>
            <a:pPr algn="ctr">
              <a:lnSpc>
                <a:spcPts val="11293"/>
              </a:lnSpc>
              <a:spcBef>
                <a:spcPct val="0"/>
              </a:spcBef>
            </a:pPr>
            <a:r>
              <a:rPr lang="en-US" sz="7014" dirty="0">
                <a:solidFill>
                  <a:srgbClr val="000000"/>
                </a:solidFill>
                <a:latin typeface="Itim"/>
                <a:ea typeface="Itim"/>
                <a:cs typeface="Itim"/>
                <a:sym typeface="Itim"/>
              </a:rPr>
              <a:t>4</a:t>
            </a:r>
          </a:p>
        </p:txBody>
      </p:sp>
      <p:sp>
        <p:nvSpPr>
          <p:cNvPr id="22" name="TextBox 22"/>
          <p:cNvSpPr txBox="1"/>
          <p:nvPr/>
        </p:nvSpPr>
        <p:spPr>
          <a:xfrm>
            <a:off x="12041169" y="7657422"/>
            <a:ext cx="4988242" cy="682879"/>
          </a:xfrm>
          <a:prstGeom prst="rect">
            <a:avLst/>
          </a:prstGeom>
        </p:spPr>
        <p:txBody>
          <a:bodyPr lIns="0" tIns="0" rIns="0" bIns="0" rtlCol="0" anchor="t">
            <a:spAutoFit/>
          </a:bodyPr>
          <a:lstStyle/>
          <a:p>
            <a:pPr marL="783316" lvl="2">
              <a:lnSpc>
                <a:spcPts val="4863"/>
              </a:lnSpc>
            </a:pPr>
            <a:r>
              <a:rPr lang="en-US" sz="6600" dirty="0">
                <a:solidFill>
                  <a:srgbClr val="000000"/>
                </a:solidFill>
                <a:latin typeface="Itim"/>
                <a:ea typeface="Itim"/>
                <a:cs typeface="Itim"/>
                <a:sym typeface="Itim"/>
              </a:rPr>
              <a:t>8</a:t>
            </a:r>
          </a:p>
        </p:txBody>
      </p:sp>
      <p:sp>
        <p:nvSpPr>
          <p:cNvPr id="5" name="TextBox 19">
            <a:extLst>
              <a:ext uri="{FF2B5EF4-FFF2-40B4-BE49-F238E27FC236}">
                <a16:creationId xmlns:a16="http://schemas.microsoft.com/office/drawing/2014/main" id="{14652DA7-9AF9-1805-0889-4B6A97DEE3EC}"/>
              </a:ext>
            </a:extLst>
          </p:cNvPr>
          <p:cNvSpPr txBox="1"/>
          <p:nvPr/>
        </p:nvSpPr>
        <p:spPr>
          <a:xfrm>
            <a:off x="4772262" y="6032591"/>
            <a:ext cx="3408441" cy="682879"/>
          </a:xfrm>
          <a:prstGeom prst="rect">
            <a:avLst/>
          </a:prstGeom>
        </p:spPr>
        <p:txBody>
          <a:bodyPr wrap="square" lIns="0" tIns="0" rIns="0" bIns="0" rtlCol="0" anchor="t">
            <a:spAutoFit/>
          </a:bodyPr>
          <a:lstStyle/>
          <a:p>
            <a:pPr marL="326116" lvl="1" algn="ctr">
              <a:lnSpc>
                <a:spcPts val="4863"/>
              </a:lnSpc>
            </a:pPr>
            <a:r>
              <a:rPr lang="en-US" sz="6600" dirty="0">
                <a:solidFill>
                  <a:srgbClr val="000000"/>
                </a:solidFill>
                <a:latin typeface="Itim"/>
                <a:ea typeface="Itim"/>
                <a:cs typeface="Itim"/>
                <a:sym typeface="Itim"/>
              </a:rPr>
              <a:t>5</a:t>
            </a:r>
          </a:p>
        </p:txBody>
      </p:sp>
      <p:sp>
        <p:nvSpPr>
          <p:cNvPr id="9" name="楕円 8">
            <a:extLst>
              <a:ext uri="{FF2B5EF4-FFF2-40B4-BE49-F238E27FC236}">
                <a16:creationId xmlns:a16="http://schemas.microsoft.com/office/drawing/2014/main" id="{D4994ABB-36C3-03AF-FFD6-CC0BFCB7EDC0}"/>
              </a:ext>
            </a:extLst>
          </p:cNvPr>
          <p:cNvSpPr/>
          <p:nvPr/>
        </p:nvSpPr>
        <p:spPr>
          <a:xfrm>
            <a:off x="9937040" y="5458953"/>
            <a:ext cx="1256814" cy="1190445"/>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録音したサウンド">
            <a:hlinkClick r:id="" action="ppaction://media"/>
            <a:extLst>
              <a:ext uri="{FF2B5EF4-FFF2-40B4-BE49-F238E27FC236}">
                <a16:creationId xmlns:a16="http://schemas.microsoft.com/office/drawing/2014/main" id="{E52826E4-298B-2910-4548-807D85D16AD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3189264631"/>
      </p:ext>
    </p:extLst>
  </p:cSld>
  <p:clrMapOvr>
    <a:masterClrMapping/>
  </p:clrMapOvr>
  <mc:AlternateContent xmlns:mc="http://schemas.openxmlformats.org/markup-compatibility/2006">
    <mc:Choice xmlns:p14="http://schemas.microsoft.com/office/powerpoint/2010/main" Requires="p14">
      <p:transition spd="slow" p14:dur="2000" advTm="15709"/>
    </mc:Choice>
    <mc:Fallback>
      <p:transition spd="slow" advTm="157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15709"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0"/>
                </p:tgtEl>
              </p:cMediaNode>
            </p:audio>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rot="5976154">
            <a:off x="3141091" y="-2679338"/>
            <a:ext cx="12005817" cy="15645677"/>
          </a:xfrm>
          <a:custGeom>
            <a:avLst/>
            <a:gdLst/>
            <a:ahLst/>
            <a:cxnLst/>
            <a:rect l="l" t="t" r="r" b="b"/>
            <a:pathLst>
              <a:path w="14344983" h="18219679">
                <a:moveTo>
                  <a:pt x="0" y="0"/>
                </a:moveTo>
                <a:lnTo>
                  <a:pt x="14344984" y="0"/>
                </a:lnTo>
                <a:lnTo>
                  <a:pt x="14344984" y="18219678"/>
                </a:lnTo>
                <a:lnTo>
                  <a:pt x="0" y="18219678"/>
                </a:lnTo>
                <a:lnTo>
                  <a:pt x="0" y="0"/>
                </a:lnTo>
                <a:close/>
              </a:path>
            </a:pathLst>
          </a:custGeom>
          <a:blipFill>
            <a:blip r:embed="rId5"/>
            <a:stretch>
              <a:fillRect/>
            </a:stretch>
          </a:blipFill>
        </p:spPr>
        <p:txBody>
          <a:bodyPr/>
          <a:lstStyle/>
          <a:p>
            <a:endParaRPr lang="ja-JP" altLang="en-US" dirty="0"/>
          </a:p>
        </p:txBody>
      </p:sp>
      <p:sp>
        <p:nvSpPr>
          <p:cNvPr id="6" name="Freeform 6"/>
          <p:cNvSpPr/>
          <p:nvPr/>
        </p:nvSpPr>
        <p:spPr>
          <a:xfrm rot="131805">
            <a:off x="3436266" y="5298957"/>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7" name="Freeform 7"/>
          <p:cNvSpPr/>
          <p:nvPr/>
        </p:nvSpPr>
        <p:spPr>
          <a:xfrm rot="131805">
            <a:off x="9789060" y="5298957"/>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12" name="TextBox 12"/>
          <p:cNvSpPr txBox="1"/>
          <p:nvPr/>
        </p:nvSpPr>
        <p:spPr>
          <a:xfrm>
            <a:off x="5032072" y="1664626"/>
            <a:ext cx="8731710" cy="2180725"/>
          </a:xfrm>
          <a:prstGeom prst="rect">
            <a:avLst/>
          </a:prstGeom>
        </p:spPr>
        <p:txBody>
          <a:bodyPr wrap="square" lIns="0" tIns="0" rIns="0" bIns="0" rtlCol="0" anchor="t">
            <a:spAutoFit/>
          </a:bodyPr>
          <a:lstStyle/>
          <a:p>
            <a:pPr algn="ctr">
              <a:lnSpc>
                <a:spcPts val="20022"/>
              </a:lnSpc>
              <a:spcBef>
                <a:spcPct val="0"/>
              </a:spcBef>
            </a:pPr>
            <a:r>
              <a:rPr lang="en-US" altLang="ja-JP" sz="8000" b="1" dirty="0"/>
              <a:t>Who did he marry?</a:t>
            </a:r>
            <a:endParaRPr lang="en-US" sz="8000" b="1" spc="314" dirty="0">
              <a:solidFill>
                <a:srgbClr val="000000"/>
              </a:solidFill>
              <a:latin typeface="Ballpoint"/>
              <a:ea typeface="Ballpoint"/>
              <a:cs typeface="Ballpoint"/>
              <a:sym typeface="Ballpoint"/>
            </a:endParaRPr>
          </a:p>
        </p:txBody>
      </p:sp>
      <p:sp>
        <p:nvSpPr>
          <p:cNvPr id="13" name="TextBox 13"/>
          <p:cNvSpPr txBox="1"/>
          <p:nvPr/>
        </p:nvSpPr>
        <p:spPr>
          <a:xfrm>
            <a:off x="3699010" y="5026159"/>
            <a:ext cx="929176" cy="1338386"/>
          </a:xfrm>
          <a:prstGeom prst="rect">
            <a:avLst/>
          </a:prstGeom>
        </p:spPr>
        <p:txBody>
          <a:bodyPr wrap="square"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1</a:t>
            </a:r>
          </a:p>
        </p:txBody>
      </p:sp>
      <p:sp>
        <p:nvSpPr>
          <p:cNvPr id="16" name="TextBox 16"/>
          <p:cNvSpPr txBox="1"/>
          <p:nvPr/>
        </p:nvSpPr>
        <p:spPr>
          <a:xfrm>
            <a:off x="10066724" y="4983637"/>
            <a:ext cx="929176" cy="1338386"/>
          </a:xfrm>
          <a:prstGeom prst="rect">
            <a:avLst/>
          </a:prstGeom>
        </p:spPr>
        <p:txBody>
          <a:bodyPr wrap="square" lIns="0" tIns="0" rIns="0" bIns="0" rtlCol="0" anchor="t">
            <a:spAutoFit/>
          </a:bodyPr>
          <a:lstStyle/>
          <a:p>
            <a:pPr algn="ctr">
              <a:lnSpc>
                <a:spcPts val="11293"/>
              </a:lnSpc>
              <a:spcBef>
                <a:spcPct val="0"/>
              </a:spcBef>
            </a:pPr>
            <a:r>
              <a:rPr lang="en-US" sz="7014" dirty="0">
                <a:solidFill>
                  <a:srgbClr val="000000"/>
                </a:solidFill>
                <a:latin typeface="Itim"/>
                <a:ea typeface="Itim"/>
                <a:cs typeface="Itim"/>
                <a:sym typeface="Itim"/>
              </a:rPr>
              <a:t>2</a:t>
            </a:r>
          </a:p>
        </p:txBody>
      </p:sp>
      <p:sp>
        <p:nvSpPr>
          <p:cNvPr id="17" name="TextBox 17"/>
          <p:cNvSpPr txBox="1"/>
          <p:nvPr/>
        </p:nvSpPr>
        <p:spPr>
          <a:xfrm>
            <a:off x="11269661" y="5611413"/>
            <a:ext cx="4988242" cy="628377"/>
          </a:xfrm>
          <a:prstGeom prst="rect">
            <a:avLst/>
          </a:prstGeom>
        </p:spPr>
        <p:txBody>
          <a:bodyPr wrap="square" lIns="0" tIns="0" rIns="0" bIns="0" rtlCol="0" anchor="t">
            <a:spAutoFit/>
          </a:bodyPr>
          <a:lstStyle/>
          <a:p>
            <a:pPr marL="326116" lvl="1">
              <a:lnSpc>
                <a:spcPts val="4863"/>
              </a:lnSpc>
            </a:pPr>
            <a:r>
              <a:rPr lang="en-US" altLang="ja-JP" sz="4800" b="1" dirty="0"/>
              <a:t>Hailey Baldwin</a:t>
            </a:r>
            <a:endParaRPr lang="en-US" altLang="ja-JP" sz="4800" b="1" dirty="0">
              <a:solidFill>
                <a:srgbClr val="000000"/>
              </a:solidFill>
              <a:latin typeface="Ballpoint"/>
              <a:ea typeface="Ballpoint"/>
              <a:cs typeface="Ballpoint"/>
              <a:sym typeface="Ballpoint"/>
            </a:endParaRPr>
          </a:p>
        </p:txBody>
      </p:sp>
      <p:sp>
        <p:nvSpPr>
          <p:cNvPr id="20" name="TextBox 20"/>
          <p:cNvSpPr txBox="1"/>
          <p:nvPr/>
        </p:nvSpPr>
        <p:spPr>
          <a:xfrm>
            <a:off x="4799795" y="5611413"/>
            <a:ext cx="5078987" cy="628377"/>
          </a:xfrm>
          <a:prstGeom prst="rect">
            <a:avLst/>
          </a:prstGeom>
        </p:spPr>
        <p:txBody>
          <a:bodyPr wrap="square" lIns="0" tIns="0" rIns="0" bIns="0" rtlCol="0" anchor="t">
            <a:spAutoFit/>
          </a:bodyPr>
          <a:lstStyle/>
          <a:p>
            <a:pPr marL="326116" lvl="1">
              <a:lnSpc>
                <a:spcPts val="4863"/>
              </a:lnSpc>
            </a:pPr>
            <a:r>
              <a:rPr lang="en-US" altLang="ja-JP" sz="4800" b="1" dirty="0"/>
              <a:t>Selena Gomez</a:t>
            </a:r>
            <a:endParaRPr lang="en-US" altLang="ja-JP" sz="4800" b="1" dirty="0">
              <a:solidFill>
                <a:srgbClr val="000000"/>
              </a:solidFill>
              <a:latin typeface="Ballpoint"/>
              <a:ea typeface="Ballpoint"/>
              <a:cs typeface="Ballpoint"/>
              <a:sym typeface="Ballpoint"/>
            </a:endParaRPr>
          </a:p>
        </p:txBody>
      </p:sp>
      <p:sp>
        <p:nvSpPr>
          <p:cNvPr id="4" name="楕円 3">
            <a:extLst>
              <a:ext uri="{FF2B5EF4-FFF2-40B4-BE49-F238E27FC236}">
                <a16:creationId xmlns:a16="http://schemas.microsoft.com/office/drawing/2014/main" id="{C1BB0F71-4F52-91A1-B29D-308169235EB4}"/>
              </a:ext>
            </a:extLst>
          </p:cNvPr>
          <p:cNvSpPr/>
          <p:nvPr/>
        </p:nvSpPr>
        <p:spPr>
          <a:xfrm>
            <a:off x="9859006" y="5236089"/>
            <a:ext cx="1256814" cy="1190445"/>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録音したサウンド">
            <a:hlinkClick r:id="" action="ppaction://media"/>
            <a:extLst>
              <a:ext uri="{FF2B5EF4-FFF2-40B4-BE49-F238E27FC236}">
                <a16:creationId xmlns:a16="http://schemas.microsoft.com/office/drawing/2014/main" id="{0A6F8BA3-4CBC-29D8-A071-79D08207C13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2816706971"/>
      </p:ext>
    </p:extLst>
  </p:cSld>
  <p:clrMapOvr>
    <a:masterClrMapping/>
  </p:clrMapOvr>
  <mc:AlternateContent xmlns:mc="http://schemas.openxmlformats.org/markup-compatibility/2006">
    <mc:Choice xmlns:p14="http://schemas.microsoft.com/office/powerpoint/2010/main" Requires="p14">
      <p:transition spd="slow" p14:dur="2000" advTm="13533"/>
    </mc:Choice>
    <mc:Fallback>
      <p:transition spd="slow" advTm="1353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135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rot="5976154">
            <a:off x="1971508" y="-2598822"/>
            <a:ext cx="14344983" cy="18219679"/>
          </a:xfrm>
          <a:custGeom>
            <a:avLst/>
            <a:gdLst/>
            <a:ahLst/>
            <a:cxnLst/>
            <a:rect l="l" t="t" r="r" b="b"/>
            <a:pathLst>
              <a:path w="14344983" h="18219679">
                <a:moveTo>
                  <a:pt x="0" y="0"/>
                </a:moveTo>
                <a:lnTo>
                  <a:pt x="14344984" y="0"/>
                </a:lnTo>
                <a:lnTo>
                  <a:pt x="14344984" y="18219678"/>
                </a:lnTo>
                <a:lnTo>
                  <a:pt x="0" y="18219678"/>
                </a:lnTo>
                <a:lnTo>
                  <a:pt x="0" y="0"/>
                </a:lnTo>
                <a:close/>
              </a:path>
            </a:pathLst>
          </a:custGeom>
          <a:blipFill>
            <a:blip r:embed="rId5"/>
            <a:stretch>
              <a:fillRect/>
            </a:stretch>
          </a:blipFill>
        </p:spPr>
        <p:txBody>
          <a:bodyPr/>
          <a:lstStyle/>
          <a:p>
            <a:endParaRPr lang="ja-JP" altLang="en-US" dirty="0"/>
          </a:p>
        </p:txBody>
      </p:sp>
      <p:sp>
        <p:nvSpPr>
          <p:cNvPr id="4" name="Freeform 4"/>
          <p:cNvSpPr/>
          <p:nvPr/>
        </p:nvSpPr>
        <p:spPr>
          <a:xfrm rot="131805">
            <a:off x="3683463" y="6287511"/>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5" name="Freeform 5"/>
          <p:cNvSpPr/>
          <p:nvPr/>
        </p:nvSpPr>
        <p:spPr>
          <a:xfrm rot="131805">
            <a:off x="10047411" y="6157451"/>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6" name="Freeform 6"/>
          <p:cNvSpPr/>
          <p:nvPr/>
        </p:nvSpPr>
        <p:spPr>
          <a:xfrm rot="131805">
            <a:off x="3668543" y="4680202"/>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7" name="Freeform 7"/>
          <p:cNvSpPr/>
          <p:nvPr/>
        </p:nvSpPr>
        <p:spPr>
          <a:xfrm rot="131805">
            <a:off x="10053887" y="4546667"/>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dirty="0"/>
          </a:p>
        </p:txBody>
      </p:sp>
      <p:sp>
        <p:nvSpPr>
          <p:cNvPr id="12" name="TextBox 12"/>
          <p:cNvSpPr txBox="1"/>
          <p:nvPr/>
        </p:nvSpPr>
        <p:spPr>
          <a:xfrm>
            <a:off x="3642607" y="1459119"/>
            <a:ext cx="11751504" cy="2046714"/>
          </a:xfrm>
          <a:prstGeom prst="rect">
            <a:avLst/>
          </a:prstGeom>
        </p:spPr>
        <p:txBody>
          <a:bodyPr wrap="square" lIns="0" tIns="0" rIns="0" bIns="0" rtlCol="0" anchor="t">
            <a:spAutoFit/>
          </a:bodyPr>
          <a:lstStyle/>
          <a:p>
            <a:pPr algn="ctr">
              <a:lnSpc>
                <a:spcPts val="20022"/>
              </a:lnSpc>
              <a:spcBef>
                <a:spcPct val="0"/>
              </a:spcBef>
            </a:pPr>
            <a:r>
              <a:rPr lang="en-US" sz="4800" spc="314" dirty="0">
                <a:solidFill>
                  <a:srgbClr val="000000"/>
                </a:solidFill>
                <a:latin typeface="Ballpoint"/>
                <a:ea typeface="Ballpoint"/>
                <a:cs typeface="Ballpoint"/>
                <a:sym typeface="Ballpoint"/>
              </a:rPr>
              <a:t>How much did the movie "Never Say Never" earn?</a:t>
            </a:r>
          </a:p>
        </p:txBody>
      </p:sp>
      <p:sp>
        <p:nvSpPr>
          <p:cNvPr id="13" name="TextBox 13"/>
          <p:cNvSpPr txBox="1"/>
          <p:nvPr/>
        </p:nvSpPr>
        <p:spPr>
          <a:xfrm>
            <a:off x="3931287" y="4407404"/>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1</a:t>
            </a:r>
          </a:p>
        </p:txBody>
      </p:sp>
      <p:sp>
        <p:nvSpPr>
          <p:cNvPr id="14" name="TextBox 14"/>
          <p:cNvSpPr txBox="1"/>
          <p:nvPr/>
        </p:nvSpPr>
        <p:spPr>
          <a:xfrm>
            <a:off x="3931287" y="6013462"/>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2</a:t>
            </a:r>
          </a:p>
        </p:txBody>
      </p:sp>
      <p:sp>
        <p:nvSpPr>
          <p:cNvPr id="15" name="TextBox 15"/>
          <p:cNvSpPr txBox="1"/>
          <p:nvPr/>
        </p:nvSpPr>
        <p:spPr>
          <a:xfrm>
            <a:off x="10310155" y="4407404"/>
            <a:ext cx="929176" cy="1338386"/>
          </a:xfrm>
          <a:prstGeom prst="rect">
            <a:avLst/>
          </a:prstGeom>
        </p:spPr>
        <p:txBody>
          <a:bodyPr lIns="0" tIns="0" rIns="0" bIns="0" rtlCol="0" anchor="t">
            <a:spAutoFit/>
          </a:bodyPr>
          <a:lstStyle/>
          <a:p>
            <a:pPr algn="ctr">
              <a:lnSpc>
                <a:spcPts val="11293"/>
              </a:lnSpc>
              <a:spcBef>
                <a:spcPct val="0"/>
              </a:spcBef>
            </a:pPr>
            <a:r>
              <a:rPr lang="en-US" sz="7014" dirty="0">
                <a:solidFill>
                  <a:srgbClr val="000000"/>
                </a:solidFill>
                <a:latin typeface="Itim"/>
                <a:ea typeface="Itim"/>
                <a:cs typeface="Itim"/>
                <a:sym typeface="Itim"/>
              </a:rPr>
              <a:t>3</a:t>
            </a:r>
          </a:p>
        </p:txBody>
      </p:sp>
      <p:sp>
        <p:nvSpPr>
          <p:cNvPr id="16" name="TextBox 16"/>
          <p:cNvSpPr txBox="1"/>
          <p:nvPr/>
        </p:nvSpPr>
        <p:spPr>
          <a:xfrm>
            <a:off x="10286803" y="6013462"/>
            <a:ext cx="929176" cy="1338386"/>
          </a:xfrm>
          <a:prstGeom prst="rect">
            <a:avLst/>
          </a:prstGeom>
        </p:spPr>
        <p:txBody>
          <a:bodyPr lIns="0" tIns="0" rIns="0" bIns="0" rtlCol="0" anchor="t">
            <a:spAutoFit/>
          </a:bodyPr>
          <a:lstStyle/>
          <a:p>
            <a:pPr algn="ctr">
              <a:lnSpc>
                <a:spcPts val="11293"/>
              </a:lnSpc>
              <a:spcBef>
                <a:spcPct val="0"/>
              </a:spcBef>
            </a:pPr>
            <a:r>
              <a:rPr lang="en-US" sz="7014" dirty="0">
                <a:solidFill>
                  <a:srgbClr val="000000"/>
                </a:solidFill>
                <a:latin typeface="Itim"/>
                <a:ea typeface="Itim"/>
                <a:cs typeface="Itim"/>
                <a:sym typeface="Itim"/>
              </a:rPr>
              <a:t>4</a:t>
            </a:r>
          </a:p>
        </p:txBody>
      </p:sp>
      <p:sp>
        <p:nvSpPr>
          <p:cNvPr id="17" name="TextBox 17"/>
          <p:cNvSpPr txBox="1"/>
          <p:nvPr/>
        </p:nvSpPr>
        <p:spPr>
          <a:xfrm>
            <a:off x="11269661" y="4933543"/>
            <a:ext cx="4988242" cy="579157"/>
          </a:xfrm>
          <a:prstGeom prst="rect">
            <a:avLst/>
          </a:prstGeom>
        </p:spPr>
        <p:txBody>
          <a:bodyPr lIns="0" tIns="0" rIns="0" bIns="0" rtlCol="0" anchor="t">
            <a:spAutoFit/>
          </a:bodyPr>
          <a:lstStyle/>
          <a:p>
            <a:pPr marL="325755" lvl="1" algn="l">
              <a:lnSpc>
                <a:spcPts val="4863"/>
              </a:lnSpc>
            </a:pPr>
            <a:r>
              <a:rPr lang="en-US" sz="3000" dirty="0">
                <a:solidFill>
                  <a:srgbClr val="000000"/>
                </a:solidFill>
                <a:latin typeface="Itim"/>
                <a:ea typeface="Itim"/>
                <a:cs typeface="Itim"/>
                <a:sym typeface="Itim"/>
              </a:rPr>
              <a:t>＄73 million</a:t>
            </a:r>
            <a:endParaRPr lang="ja-JP" altLang="en-US" sz="3000" dirty="0"/>
          </a:p>
        </p:txBody>
      </p:sp>
      <p:sp>
        <p:nvSpPr>
          <p:cNvPr id="18" name="TextBox 18"/>
          <p:cNvSpPr txBox="1"/>
          <p:nvPr/>
        </p:nvSpPr>
        <p:spPr>
          <a:xfrm>
            <a:off x="11365396" y="6369402"/>
            <a:ext cx="4988242" cy="579157"/>
          </a:xfrm>
          <a:prstGeom prst="rect">
            <a:avLst/>
          </a:prstGeom>
        </p:spPr>
        <p:txBody>
          <a:bodyPr lIns="0" tIns="0" rIns="0" bIns="0" rtlCol="0" anchor="t">
            <a:spAutoFit/>
          </a:bodyPr>
          <a:lstStyle/>
          <a:p>
            <a:pPr marL="325755" lvl="1" algn="l">
              <a:lnSpc>
                <a:spcPts val="4863"/>
              </a:lnSpc>
            </a:pPr>
            <a:r>
              <a:rPr lang="en-US" sz="3000" dirty="0">
                <a:solidFill>
                  <a:srgbClr val="000000"/>
                </a:solidFill>
                <a:latin typeface="Itim"/>
                <a:ea typeface="Itim"/>
                <a:cs typeface="Itim"/>
                <a:sym typeface="Itim"/>
              </a:rPr>
              <a:t>＄1 billion</a:t>
            </a:r>
            <a:endParaRPr lang="ja-JP" altLang="en-US" sz="3000" dirty="0">
              <a:ea typeface="ＭＳ Ｐゴシック"/>
              <a:cs typeface="Calibri"/>
            </a:endParaRPr>
          </a:p>
        </p:txBody>
      </p:sp>
      <p:sp>
        <p:nvSpPr>
          <p:cNvPr id="19" name="TextBox 19"/>
          <p:cNvSpPr txBox="1"/>
          <p:nvPr/>
        </p:nvSpPr>
        <p:spPr>
          <a:xfrm>
            <a:off x="4878314" y="6511017"/>
            <a:ext cx="4988242" cy="579157"/>
          </a:xfrm>
          <a:prstGeom prst="rect">
            <a:avLst/>
          </a:prstGeom>
        </p:spPr>
        <p:txBody>
          <a:bodyPr lIns="0" tIns="0" rIns="0" bIns="0" rtlCol="0" anchor="t">
            <a:spAutoFit/>
          </a:bodyPr>
          <a:lstStyle/>
          <a:p>
            <a:pPr marL="325755" lvl="1" algn="l">
              <a:lnSpc>
                <a:spcPts val="4863"/>
              </a:lnSpc>
            </a:pPr>
            <a:r>
              <a:rPr lang="en-US" sz="3000" dirty="0">
                <a:solidFill>
                  <a:srgbClr val="000000"/>
                </a:solidFill>
                <a:latin typeface="Itim"/>
                <a:ea typeface="Itim"/>
                <a:cs typeface="Itim"/>
                <a:sym typeface="Itim"/>
              </a:rPr>
              <a:t>＄17 million</a:t>
            </a:r>
            <a:endParaRPr lang="ja-JP" altLang="en-US" sz="3000" dirty="0"/>
          </a:p>
        </p:txBody>
      </p:sp>
      <p:sp>
        <p:nvSpPr>
          <p:cNvPr id="20" name="TextBox 20"/>
          <p:cNvSpPr txBox="1"/>
          <p:nvPr/>
        </p:nvSpPr>
        <p:spPr>
          <a:xfrm>
            <a:off x="4878314" y="4992659"/>
            <a:ext cx="5078987" cy="579157"/>
          </a:xfrm>
          <a:prstGeom prst="rect">
            <a:avLst/>
          </a:prstGeom>
        </p:spPr>
        <p:txBody>
          <a:bodyPr lIns="0" tIns="0" rIns="0" bIns="0" rtlCol="0" anchor="t">
            <a:spAutoFit/>
          </a:bodyPr>
          <a:lstStyle/>
          <a:p>
            <a:pPr marL="325755" lvl="1" algn="l">
              <a:lnSpc>
                <a:spcPts val="4863"/>
              </a:lnSpc>
            </a:pPr>
            <a:r>
              <a:rPr lang="en-US" sz="3000" dirty="0">
                <a:solidFill>
                  <a:srgbClr val="000000"/>
                </a:solidFill>
                <a:latin typeface="Itim"/>
                <a:ea typeface="Itim"/>
                <a:cs typeface="Itim"/>
                <a:sym typeface="Itim"/>
              </a:rPr>
              <a:t>＄1 million</a:t>
            </a:r>
            <a:endParaRPr lang="ja-JP" altLang="en-US" sz="3000" dirty="0"/>
          </a:p>
        </p:txBody>
      </p:sp>
      <p:sp>
        <p:nvSpPr>
          <p:cNvPr id="8" name="楕円 7">
            <a:extLst>
              <a:ext uri="{FF2B5EF4-FFF2-40B4-BE49-F238E27FC236}">
                <a16:creationId xmlns:a16="http://schemas.microsoft.com/office/drawing/2014/main" id="{E242D487-2BA2-74C2-F6CC-30739C6776AF}"/>
              </a:ext>
            </a:extLst>
          </p:cNvPr>
          <p:cNvSpPr/>
          <p:nvPr/>
        </p:nvSpPr>
        <p:spPr>
          <a:xfrm>
            <a:off x="10123923" y="4555345"/>
            <a:ext cx="1256814" cy="1190445"/>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録音したサウンド">
            <a:hlinkClick r:id="" action="ppaction://media"/>
            <a:extLst>
              <a:ext uri="{FF2B5EF4-FFF2-40B4-BE49-F238E27FC236}">
                <a16:creationId xmlns:a16="http://schemas.microsoft.com/office/drawing/2014/main" id="{E1E94291-3E7B-0326-1334-BCE8627F437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447145201"/>
      </p:ext>
    </p:extLst>
  </p:cSld>
  <p:clrMapOvr>
    <a:masterClrMapping/>
  </p:clrMapOvr>
  <mc:AlternateContent xmlns:mc="http://schemas.openxmlformats.org/markup-compatibility/2006">
    <mc:Choice xmlns:p14="http://schemas.microsoft.com/office/powerpoint/2010/main" Requires="p14">
      <p:transition spd="slow" p14:dur="2000" advTm="18775"/>
    </mc:Choice>
    <mc:Fallback>
      <p:transition spd="slow" advTm="187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1877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9"/>
                </p:tgtEl>
              </p:cMediaNode>
            </p:audio>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rot="5976154">
            <a:off x="1971508" y="-3096378"/>
            <a:ext cx="14344983" cy="18219679"/>
          </a:xfrm>
          <a:custGeom>
            <a:avLst/>
            <a:gdLst/>
            <a:ahLst/>
            <a:cxnLst/>
            <a:rect l="l" t="t" r="r" b="b"/>
            <a:pathLst>
              <a:path w="14344983" h="18219679">
                <a:moveTo>
                  <a:pt x="0" y="0"/>
                </a:moveTo>
                <a:lnTo>
                  <a:pt x="14344984" y="0"/>
                </a:lnTo>
                <a:lnTo>
                  <a:pt x="14344984" y="18219678"/>
                </a:lnTo>
                <a:lnTo>
                  <a:pt x="0" y="18219678"/>
                </a:lnTo>
                <a:lnTo>
                  <a:pt x="0" y="0"/>
                </a:lnTo>
                <a:close/>
              </a:path>
            </a:pathLst>
          </a:custGeom>
          <a:blipFill>
            <a:blip r:embed="rId5"/>
            <a:stretch>
              <a:fillRect/>
            </a:stretch>
          </a:blipFill>
        </p:spPr>
        <p:txBody>
          <a:bodyPr/>
          <a:lstStyle/>
          <a:p>
            <a:endParaRPr lang="ja-JP" altLang="en-US" dirty="0"/>
          </a:p>
        </p:txBody>
      </p:sp>
      <p:sp>
        <p:nvSpPr>
          <p:cNvPr id="4" name="Freeform 4"/>
          <p:cNvSpPr/>
          <p:nvPr/>
        </p:nvSpPr>
        <p:spPr>
          <a:xfrm rot="131805">
            <a:off x="3648957" y="6287511"/>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5" name="Freeform 5"/>
          <p:cNvSpPr/>
          <p:nvPr/>
        </p:nvSpPr>
        <p:spPr>
          <a:xfrm rot="131805">
            <a:off x="10047411" y="6157451"/>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6" name="Freeform 6"/>
          <p:cNvSpPr/>
          <p:nvPr/>
        </p:nvSpPr>
        <p:spPr>
          <a:xfrm rot="131805">
            <a:off x="3668543" y="4680202"/>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7" name="Freeform 7"/>
          <p:cNvSpPr/>
          <p:nvPr/>
        </p:nvSpPr>
        <p:spPr>
          <a:xfrm rot="131805">
            <a:off x="10060013" y="4544798"/>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13" name="TextBox 13"/>
          <p:cNvSpPr txBox="1"/>
          <p:nvPr/>
        </p:nvSpPr>
        <p:spPr>
          <a:xfrm>
            <a:off x="3931287" y="4407404"/>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1</a:t>
            </a:r>
          </a:p>
        </p:txBody>
      </p:sp>
      <p:sp>
        <p:nvSpPr>
          <p:cNvPr id="14" name="TextBox 14"/>
          <p:cNvSpPr txBox="1"/>
          <p:nvPr/>
        </p:nvSpPr>
        <p:spPr>
          <a:xfrm>
            <a:off x="3931287" y="6013462"/>
            <a:ext cx="929176" cy="1338386"/>
          </a:xfrm>
          <a:prstGeom prst="rect">
            <a:avLst/>
          </a:prstGeom>
        </p:spPr>
        <p:txBody>
          <a:bodyPr lIns="0" tIns="0" rIns="0" bIns="0" rtlCol="0" anchor="t">
            <a:spAutoFit/>
          </a:bodyPr>
          <a:lstStyle/>
          <a:p>
            <a:pPr algn="ctr">
              <a:lnSpc>
                <a:spcPts val="11293"/>
              </a:lnSpc>
              <a:spcBef>
                <a:spcPct val="0"/>
              </a:spcBef>
            </a:pPr>
            <a:r>
              <a:rPr lang="en-US" sz="7014" dirty="0">
                <a:solidFill>
                  <a:srgbClr val="000000"/>
                </a:solidFill>
                <a:latin typeface="Itim"/>
                <a:ea typeface="Itim"/>
                <a:cs typeface="Itim"/>
                <a:sym typeface="Itim"/>
              </a:rPr>
              <a:t>2</a:t>
            </a:r>
          </a:p>
        </p:txBody>
      </p:sp>
      <p:sp>
        <p:nvSpPr>
          <p:cNvPr id="15" name="TextBox 15"/>
          <p:cNvSpPr txBox="1"/>
          <p:nvPr/>
        </p:nvSpPr>
        <p:spPr>
          <a:xfrm>
            <a:off x="10310155" y="4407404"/>
            <a:ext cx="929176" cy="1338386"/>
          </a:xfrm>
          <a:prstGeom prst="rect">
            <a:avLst/>
          </a:prstGeom>
        </p:spPr>
        <p:txBody>
          <a:bodyPr lIns="0" tIns="0" rIns="0" bIns="0" rtlCol="0" anchor="t">
            <a:spAutoFit/>
          </a:bodyPr>
          <a:lstStyle/>
          <a:p>
            <a:pPr algn="ctr">
              <a:lnSpc>
                <a:spcPts val="11293"/>
              </a:lnSpc>
              <a:spcBef>
                <a:spcPct val="0"/>
              </a:spcBef>
            </a:pPr>
            <a:r>
              <a:rPr lang="en-US" sz="7014" dirty="0">
                <a:solidFill>
                  <a:srgbClr val="000000"/>
                </a:solidFill>
                <a:latin typeface="Itim"/>
                <a:ea typeface="Itim"/>
                <a:cs typeface="Itim"/>
                <a:sym typeface="Itim"/>
              </a:rPr>
              <a:t>3</a:t>
            </a:r>
          </a:p>
        </p:txBody>
      </p:sp>
      <p:sp>
        <p:nvSpPr>
          <p:cNvPr id="16" name="TextBox 16"/>
          <p:cNvSpPr txBox="1"/>
          <p:nvPr/>
        </p:nvSpPr>
        <p:spPr>
          <a:xfrm>
            <a:off x="10286803" y="6013462"/>
            <a:ext cx="929176" cy="1338386"/>
          </a:xfrm>
          <a:prstGeom prst="rect">
            <a:avLst/>
          </a:prstGeom>
        </p:spPr>
        <p:txBody>
          <a:bodyPr lIns="0" tIns="0" rIns="0" bIns="0" rtlCol="0" anchor="t">
            <a:spAutoFit/>
          </a:bodyPr>
          <a:lstStyle/>
          <a:p>
            <a:pPr algn="ctr">
              <a:lnSpc>
                <a:spcPts val="11293"/>
              </a:lnSpc>
              <a:spcBef>
                <a:spcPct val="0"/>
              </a:spcBef>
            </a:pPr>
            <a:r>
              <a:rPr lang="en-US" sz="7014" dirty="0">
                <a:solidFill>
                  <a:srgbClr val="000000"/>
                </a:solidFill>
                <a:latin typeface="Itim"/>
                <a:ea typeface="Itim"/>
                <a:cs typeface="Itim"/>
                <a:sym typeface="Itim"/>
              </a:rPr>
              <a:t>4</a:t>
            </a:r>
          </a:p>
        </p:txBody>
      </p:sp>
      <p:sp>
        <p:nvSpPr>
          <p:cNvPr id="17" name="TextBox 17"/>
          <p:cNvSpPr txBox="1"/>
          <p:nvPr/>
        </p:nvSpPr>
        <p:spPr>
          <a:xfrm>
            <a:off x="11269661" y="4933543"/>
            <a:ext cx="4988242" cy="579157"/>
          </a:xfrm>
          <a:prstGeom prst="rect">
            <a:avLst/>
          </a:prstGeom>
        </p:spPr>
        <p:txBody>
          <a:bodyPr lIns="0" tIns="0" rIns="0" bIns="0" rtlCol="0" anchor="t">
            <a:spAutoFit/>
          </a:bodyPr>
          <a:lstStyle/>
          <a:p>
            <a:pPr marL="326116" lvl="1" algn="l">
              <a:lnSpc>
                <a:spcPts val="4863"/>
              </a:lnSpc>
            </a:pPr>
            <a:r>
              <a:rPr lang="en-US" sz="3020" dirty="0">
                <a:solidFill>
                  <a:srgbClr val="000000"/>
                </a:solidFill>
                <a:latin typeface="Itim"/>
                <a:ea typeface="Itim"/>
                <a:cs typeface="Itim"/>
                <a:sym typeface="Itim"/>
              </a:rPr>
              <a:t>Instagram</a:t>
            </a:r>
          </a:p>
        </p:txBody>
      </p:sp>
      <p:sp>
        <p:nvSpPr>
          <p:cNvPr id="18" name="TextBox 18"/>
          <p:cNvSpPr txBox="1"/>
          <p:nvPr/>
        </p:nvSpPr>
        <p:spPr>
          <a:xfrm>
            <a:off x="11365396" y="6369402"/>
            <a:ext cx="4988242" cy="579157"/>
          </a:xfrm>
          <a:prstGeom prst="rect">
            <a:avLst/>
          </a:prstGeom>
        </p:spPr>
        <p:txBody>
          <a:bodyPr lIns="0" tIns="0" rIns="0" bIns="0" rtlCol="0" anchor="t">
            <a:spAutoFit/>
          </a:bodyPr>
          <a:lstStyle/>
          <a:p>
            <a:pPr marL="326116" lvl="1" algn="l">
              <a:lnSpc>
                <a:spcPts val="4863"/>
              </a:lnSpc>
            </a:pPr>
            <a:r>
              <a:rPr lang="en-US" sz="3020" dirty="0" err="1">
                <a:solidFill>
                  <a:srgbClr val="000000"/>
                </a:solidFill>
                <a:latin typeface="Itim"/>
                <a:ea typeface="Itim"/>
                <a:cs typeface="Itim"/>
                <a:sym typeface="Itim"/>
              </a:rPr>
              <a:t>Facabook</a:t>
            </a:r>
            <a:endParaRPr lang="en-US" sz="3020" dirty="0">
              <a:solidFill>
                <a:srgbClr val="000000"/>
              </a:solidFill>
              <a:latin typeface="Itim"/>
              <a:ea typeface="Itim"/>
              <a:cs typeface="Itim"/>
              <a:sym typeface="Itim"/>
            </a:endParaRPr>
          </a:p>
        </p:txBody>
      </p:sp>
      <p:sp>
        <p:nvSpPr>
          <p:cNvPr id="19" name="TextBox 19"/>
          <p:cNvSpPr txBox="1"/>
          <p:nvPr/>
        </p:nvSpPr>
        <p:spPr>
          <a:xfrm>
            <a:off x="4878314" y="6511017"/>
            <a:ext cx="4988242" cy="579157"/>
          </a:xfrm>
          <a:prstGeom prst="rect">
            <a:avLst/>
          </a:prstGeom>
        </p:spPr>
        <p:txBody>
          <a:bodyPr lIns="0" tIns="0" rIns="0" bIns="0" rtlCol="0" anchor="t">
            <a:spAutoFit/>
          </a:bodyPr>
          <a:lstStyle/>
          <a:p>
            <a:pPr marL="326116" lvl="1" algn="l">
              <a:lnSpc>
                <a:spcPts val="4863"/>
              </a:lnSpc>
            </a:pPr>
            <a:r>
              <a:rPr lang="en-US" sz="3020" dirty="0" err="1">
                <a:solidFill>
                  <a:srgbClr val="000000"/>
                </a:solidFill>
                <a:latin typeface="Itim"/>
                <a:ea typeface="Itim"/>
                <a:cs typeface="Itim"/>
                <a:sym typeface="Itim"/>
              </a:rPr>
              <a:t>Youtube</a:t>
            </a:r>
            <a:endParaRPr lang="en-US" sz="3020" dirty="0">
              <a:solidFill>
                <a:srgbClr val="000000"/>
              </a:solidFill>
              <a:latin typeface="Itim"/>
              <a:ea typeface="Itim"/>
              <a:cs typeface="Itim"/>
              <a:sym typeface="Itim"/>
            </a:endParaRPr>
          </a:p>
        </p:txBody>
      </p:sp>
      <p:sp>
        <p:nvSpPr>
          <p:cNvPr id="20" name="TextBox 20"/>
          <p:cNvSpPr txBox="1"/>
          <p:nvPr/>
        </p:nvSpPr>
        <p:spPr>
          <a:xfrm>
            <a:off x="4878314" y="4992659"/>
            <a:ext cx="5078987" cy="579157"/>
          </a:xfrm>
          <a:prstGeom prst="rect">
            <a:avLst/>
          </a:prstGeom>
        </p:spPr>
        <p:txBody>
          <a:bodyPr lIns="0" tIns="0" rIns="0" bIns="0" rtlCol="0" anchor="t">
            <a:spAutoFit/>
          </a:bodyPr>
          <a:lstStyle/>
          <a:p>
            <a:pPr marL="326116" lvl="1" algn="l">
              <a:lnSpc>
                <a:spcPts val="4863"/>
              </a:lnSpc>
            </a:pPr>
            <a:r>
              <a:rPr lang="en-US" sz="3020" dirty="0">
                <a:solidFill>
                  <a:srgbClr val="000000"/>
                </a:solidFill>
                <a:latin typeface="Itim"/>
                <a:ea typeface="Itim"/>
                <a:cs typeface="Itim"/>
                <a:sym typeface="Itim"/>
              </a:rPr>
              <a:t>Twitter</a:t>
            </a:r>
          </a:p>
        </p:txBody>
      </p:sp>
      <p:sp>
        <p:nvSpPr>
          <p:cNvPr id="8" name="TextBox 12">
            <a:extLst>
              <a:ext uri="{FF2B5EF4-FFF2-40B4-BE49-F238E27FC236}">
                <a16:creationId xmlns:a16="http://schemas.microsoft.com/office/drawing/2014/main" id="{EC049260-59E9-D1B9-A863-D21FDF175208}"/>
              </a:ext>
            </a:extLst>
          </p:cNvPr>
          <p:cNvSpPr txBox="1"/>
          <p:nvPr/>
        </p:nvSpPr>
        <p:spPr>
          <a:xfrm>
            <a:off x="2452160" y="1531511"/>
            <a:ext cx="14265831" cy="2046714"/>
          </a:xfrm>
          <a:prstGeom prst="rect">
            <a:avLst/>
          </a:prstGeom>
        </p:spPr>
        <p:txBody>
          <a:bodyPr wrap="square" lIns="0" tIns="0" rIns="0" bIns="0" rtlCol="0" anchor="t">
            <a:spAutoFit/>
          </a:bodyPr>
          <a:lstStyle/>
          <a:p>
            <a:pPr algn="ctr">
              <a:lnSpc>
                <a:spcPts val="20022"/>
              </a:lnSpc>
              <a:spcBef>
                <a:spcPct val="0"/>
              </a:spcBef>
            </a:pPr>
            <a:r>
              <a:rPr lang="en-US" sz="4800" spc="314" dirty="0">
                <a:solidFill>
                  <a:srgbClr val="000000"/>
                </a:solidFill>
                <a:latin typeface="Ballpoint"/>
                <a:ea typeface="Ballpoint"/>
                <a:cs typeface="Ballpoint"/>
                <a:sym typeface="Ballpoint"/>
              </a:rPr>
              <a:t>On which platform did Justin Bieber's mother post the video?</a:t>
            </a:r>
          </a:p>
        </p:txBody>
      </p:sp>
      <p:sp>
        <p:nvSpPr>
          <p:cNvPr id="9" name="楕円 8">
            <a:extLst>
              <a:ext uri="{FF2B5EF4-FFF2-40B4-BE49-F238E27FC236}">
                <a16:creationId xmlns:a16="http://schemas.microsoft.com/office/drawing/2014/main" id="{A2616D39-45A4-C965-332A-1C6248573AC0}"/>
              </a:ext>
            </a:extLst>
          </p:cNvPr>
          <p:cNvSpPr/>
          <p:nvPr/>
        </p:nvSpPr>
        <p:spPr>
          <a:xfrm>
            <a:off x="3761668" y="6272094"/>
            <a:ext cx="1256814" cy="1190445"/>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録音したサウンド">
            <a:hlinkClick r:id="" action="ppaction://media"/>
            <a:extLst>
              <a:ext uri="{FF2B5EF4-FFF2-40B4-BE49-F238E27FC236}">
                <a16:creationId xmlns:a16="http://schemas.microsoft.com/office/drawing/2014/main" id="{C5AA89BE-815E-1736-71B3-47E744EE056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621821270"/>
      </p:ext>
    </p:extLst>
  </p:cSld>
  <p:clrMapOvr>
    <a:masterClrMapping/>
  </p:clrMapOvr>
  <mc:AlternateContent xmlns:mc="http://schemas.openxmlformats.org/markup-compatibility/2006">
    <mc:Choice xmlns:p14="http://schemas.microsoft.com/office/powerpoint/2010/main" Requires="p14">
      <p:transition spd="slow" p14:dur="2000" advTm="15059"/>
    </mc:Choice>
    <mc:Fallback>
      <p:transition spd="slow" advTm="150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15059"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0"/>
                </p:tgtEl>
              </p:cMediaNode>
            </p:audio>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rot="5976154">
            <a:off x="1971508" y="-2598822"/>
            <a:ext cx="14344983" cy="18219679"/>
          </a:xfrm>
          <a:custGeom>
            <a:avLst/>
            <a:gdLst/>
            <a:ahLst/>
            <a:cxnLst/>
            <a:rect l="l" t="t" r="r" b="b"/>
            <a:pathLst>
              <a:path w="14344983" h="18219679">
                <a:moveTo>
                  <a:pt x="0" y="0"/>
                </a:moveTo>
                <a:lnTo>
                  <a:pt x="14344984" y="0"/>
                </a:lnTo>
                <a:lnTo>
                  <a:pt x="14344984" y="18219678"/>
                </a:lnTo>
                <a:lnTo>
                  <a:pt x="0" y="18219678"/>
                </a:lnTo>
                <a:lnTo>
                  <a:pt x="0" y="0"/>
                </a:lnTo>
                <a:close/>
              </a:path>
            </a:pathLst>
          </a:custGeom>
          <a:blipFill>
            <a:blip r:embed="rId5"/>
            <a:stretch>
              <a:fillRect/>
            </a:stretch>
          </a:blipFill>
        </p:spPr>
        <p:txBody>
          <a:bodyPr/>
          <a:lstStyle/>
          <a:p>
            <a:endParaRPr lang="ja-JP" altLang="en-US"/>
          </a:p>
        </p:txBody>
      </p:sp>
      <p:sp>
        <p:nvSpPr>
          <p:cNvPr id="4" name="Freeform 4"/>
          <p:cNvSpPr/>
          <p:nvPr/>
        </p:nvSpPr>
        <p:spPr>
          <a:xfrm rot="131805">
            <a:off x="3683463" y="6287511"/>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5" name="Freeform 5"/>
          <p:cNvSpPr/>
          <p:nvPr/>
        </p:nvSpPr>
        <p:spPr>
          <a:xfrm rot="131805">
            <a:off x="10047411" y="6157451"/>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6" name="Freeform 6"/>
          <p:cNvSpPr/>
          <p:nvPr/>
        </p:nvSpPr>
        <p:spPr>
          <a:xfrm rot="131805">
            <a:off x="3668543" y="4680202"/>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7" name="Freeform 7"/>
          <p:cNvSpPr/>
          <p:nvPr/>
        </p:nvSpPr>
        <p:spPr>
          <a:xfrm rot="131805">
            <a:off x="10060013" y="4544798"/>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12" name="TextBox 12"/>
          <p:cNvSpPr txBox="1"/>
          <p:nvPr/>
        </p:nvSpPr>
        <p:spPr>
          <a:xfrm>
            <a:off x="3642607" y="1459119"/>
            <a:ext cx="11751504" cy="2046714"/>
          </a:xfrm>
          <a:prstGeom prst="rect">
            <a:avLst/>
          </a:prstGeom>
        </p:spPr>
        <p:txBody>
          <a:bodyPr wrap="square" lIns="0" tIns="0" rIns="0" bIns="0" rtlCol="0" anchor="t">
            <a:spAutoFit/>
          </a:bodyPr>
          <a:lstStyle/>
          <a:p>
            <a:pPr algn="ctr">
              <a:lnSpc>
                <a:spcPts val="20022"/>
              </a:lnSpc>
              <a:spcBef>
                <a:spcPct val="0"/>
              </a:spcBef>
            </a:pPr>
            <a:r>
              <a:rPr lang="en-US" sz="5500" b="1" spc="314">
                <a:solidFill>
                  <a:srgbClr val="000000"/>
                </a:solidFill>
                <a:latin typeface="Ballpoint"/>
                <a:ea typeface="Ballpoint"/>
                <a:cs typeface="Ballpoint"/>
                <a:sym typeface="Ballpoint"/>
              </a:rPr>
              <a:t>I</a:t>
            </a:r>
            <a:r>
              <a:rPr lang="ja-JP" altLang="en-US" sz="5500" b="1" spc="314">
                <a:solidFill>
                  <a:srgbClr val="000000"/>
                </a:solidFill>
                <a:latin typeface="Ballpoint"/>
                <a:ea typeface="Ballpoint"/>
                <a:cs typeface="Ballpoint"/>
                <a:sym typeface="Ballpoint"/>
              </a:rPr>
              <a:t> </a:t>
            </a:r>
            <a:r>
              <a:rPr lang="en-US" altLang="ja-JP" sz="5500" b="1" spc="314">
                <a:solidFill>
                  <a:srgbClr val="000000"/>
                </a:solidFill>
                <a:latin typeface="Ballpoint"/>
                <a:ea typeface="Ballpoint"/>
                <a:cs typeface="Ballpoint"/>
                <a:sym typeface="Ballpoint"/>
              </a:rPr>
              <a:t>don’t</a:t>
            </a:r>
            <a:r>
              <a:rPr lang="ja-JP" altLang="en-US" sz="5500" b="1" spc="314">
                <a:solidFill>
                  <a:srgbClr val="000000"/>
                </a:solidFill>
                <a:latin typeface="Ballpoint"/>
                <a:ea typeface="Ballpoint"/>
                <a:cs typeface="Ballpoint"/>
                <a:sym typeface="Ballpoint"/>
              </a:rPr>
              <a:t> </a:t>
            </a:r>
            <a:r>
              <a:rPr lang="en-US" altLang="ja-JP" sz="5500" b="1" spc="314">
                <a:solidFill>
                  <a:srgbClr val="000000"/>
                </a:solidFill>
                <a:latin typeface="Ballpoint"/>
                <a:ea typeface="Ballpoint"/>
                <a:cs typeface="Ballpoint"/>
                <a:sym typeface="Ballpoint"/>
              </a:rPr>
              <a:t>like</a:t>
            </a:r>
            <a:r>
              <a:rPr lang="ja-JP" altLang="en-US" sz="5500" b="1" spc="314">
                <a:solidFill>
                  <a:srgbClr val="000000"/>
                </a:solidFill>
                <a:latin typeface="Ballpoint"/>
                <a:ea typeface="Ballpoint"/>
                <a:cs typeface="Ballpoint"/>
                <a:sym typeface="Ballpoint"/>
              </a:rPr>
              <a:t> </a:t>
            </a:r>
            <a:r>
              <a:rPr lang="en-US" altLang="ja-JP" sz="5500" b="1" spc="314">
                <a:solidFill>
                  <a:srgbClr val="000000"/>
                </a:solidFill>
                <a:latin typeface="Ballpoint"/>
                <a:ea typeface="Ballpoint"/>
                <a:cs typeface="Ballpoint"/>
                <a:sym typeface="Ballpoint"/>
              </a:rPr>
              <a:t>nobody</a:t>
            </a:r>
            <a:r>
              <a:rPr lang="ja-JP" altLang="en-US" sz="5500" b="1" spc="314">
                <a:solidFill>
                  <a:srgbClr val="000000"/>
                </a:solidFill>
                <a:latin typeface="Ballpoint"/>
                <a:ea typeface="Ballpoint"/>
                <a:cs typeface="Ballpoint"/>
                <a:sym typeface="Ballpoint"/>
              </a:rPr>
              <a:t> </a:t>
            </a:r>
            <a:r>
              <a:rPr lang="en-US" altLang="ja-JP" sz="5500" b="1" spc="314">
                <a:solidFill>
                  <a:srgbClr val="000000"/>
                </a:solidFill>
                <a:latin typeface="Ballpoint"/>
                <a:ea typeface="Ballpoint"/>
                <a:cs typeface="Ballpoint"/>
                <a:sym typeface="Ballpoint"/>
              </a:rPr>
              <a:t>but</a:t>
            </a:r>
            <a:r>
              <a:rPr lang="en-US" sz="5500" b="1" spc="314">
                <a:solidFill>
                  <a:srgbClr val="000000"/>
                </a:solidFill>
                <a:latin typeface="Ballpoint"/>
                <a:ea typeface="Ballpoint"/>
                <a:cs typeface="Ballpoint"/>
                <a:sym typeface="Ballpoint"/>
              </a:rPr>
              <a:t>?</a:t>
            </a:r>
          </a:p>
        </p:txBody>
      </p:sp>
      <p:sp>
        <p:nvSpPr>
          <p:cNvPr id="13" name="TextBox 13"/>
          <p:cNvSpPr txBox="1"/>
          <p:nvPr/>
        </p:nvSpPr>
        <p:spPr>
          <a:xfrm>
            <a:off x="3931287" y="4407404"/>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1</a:t>
            </a:r>
          </a:p>
        </p:txBody>
      </p:sp>
      <p:sp>
        <p:nvSpPr>
          <p:cNvPr id="14" name="TextBox 14"/>
          <p:cNvSpPr txBox="1"/>
          <p:nvPr/>
        </p:nvSpPr>
        <p:spPr>
          <a:xfrm>
            <a:off x="3931287" y="6013462"/>
            <a:ext cx="929176" cy="1338386"/>
          </a:xfrm>
          <a:prstGeom prst="rect">
            <a:avLst/>
          </a:prstGeom>
        </p:spPr>
        <p:txBody>
          <a:bodyPr lIns="0" tIns="0" rIns="0" bIns="0" rtlCol="0" anchor="t">
            <a:spAutoFit/>
          </a:bodyPr>
          <a:lstStyle/>
          <a:p>
            <a:pPr algn="ctr">
              <a:lnSpc>
                <a:spcPts val="11293"/>
              </a:lnSpc>
              <a:spcBef>
                <a:spcPct val="0"/>
              </a:spcBef>
            </a:pPr>
            <a:r>
              <a:rPr lang="en-US" sz="7014" dirty="0">
                <a:solidFill>
                  <a:srgbClr val="000000"/>
                </a:solidFill>
                <a:latin typeface="Itim"/>
                <a:ea typeface="Itim"/>
                <a:cs typeface="Itim"/>
                <a:sym typeface="Itim"/>
              </a:rPr>
              <a:t>2</a:t>
            </a:r>
          </a:p>
        </p:txBody>
      </p:sp>
      <p:sp>
        <p:nvSpPr>
          <p:cNvPr id="15" name="TextBox 15"/>
          <p:cNvSpPr txBox="1"/>
          <p:nvPr/>
        </p:nvSpPr>
        <p:spPr>
          <a:xfrm>
            <a:off x="10310155" y="4407404"/>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3</a:t>
            </a:r>
          </a:p>
        </p:txBody>
      </p:sp>
      <p:sp>
        <p:nvSpPr>
          <p:cNvPr id="16" name="TextBox 16"/>
          <p:cNvSpPr txBox="1"/>
          <p:nvPr/>
        </p:nvSpPr>
        <p:spPr>
          <a:xfrm>
            <a:off x="10286803" y="6013462"/>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4</a:t>
            </a:r>
          </a:p>
        </p:txBody>
      </p:sp>
      <p:sp>
        <p:nvSpPr>
          <p:cNvPr id="17" name="TextBox 17"/>
          <p:cNvSpPr txBox="1"/>
          <p:nvPr/>
        </p:nvSpPr>
        <p:spPr>
          <a:xfrm>
            <a:off x="11269661" y="4933543"/>
            <a:ext cx="4988242" cy="579157"/>
          </a:xfrm>
          <a:prstGeom prst="rect">
            <a:avLst/>
          </a:prstGeom>
        </p:spPr>
        <p:txBody>
          <a:bodyPr lIns="0" tIns="0" rIns="0" bIns="0" rtlCol="0" anchor="t">
            <a:spAutoFit/>
          </a:bodyPr>
          <a:lstStyle/>
          <a:p>
            <a:pPr marL="326116" lvl="1" algn="l">
              <a:lnSpc>
                <a:spcPts val="4863"/>
              </a:lnSpc>
            </a:pPr>
            <a:r>
              <a:rPr lang="en-US" sz="3020">
                <a:solidFill>
                  <a:srgbClr val="000000"/>
                </a:solidFill>
                <a:latin typeface="Itim"/>
                <a:ea typeface="Itim"/>
                <a:cs typeface="Itim"/>
                <a:sym typeface="Itim"/>
              </a:rPr>
              <a:t>you</a:t>
            </a:r>
          </a:p>
        </p:txBody>
      </p:sp>
      <p:sp>
        <p:nvSpPr>
          <p:cNvPr id="18" name="TextBox 18"/>
          <p:cNvSpPr txBox="1"/>
          <p:nvPr/>
        </p:nvSpPr>
        <p:spPr>
          <a:xfrm>
            <a:off x="11365396" y="6369402"/>
            <a:ext cx="4988242" cy="579157"/>
          </a:xfrm>
          <a:prstGeom prst="rect">
            <a:avLst/>
          </a:prstGeom>
        </p:spPr>
        <p:txBody>
          <a:bodyPr lIns="0" tIns="0" rIns="0" bIns="0" rtlCol="0" anchor="t">
            <a:spAutoFit/>
          </a:bodyPr>
          <a:lstStyle/>
          <a:p>
            <a:pPr marL="326116" lvl="1" algn="l">
              <a:lnSpc>
                <a:spcPts val="4863"/>
              </a:lnSpc>
            </a:pPr>
            <a:r>
              <a:rPr lang="en-US" sz="3020">
                <a:solidFill>
                  <a:srgbClr val="000000"/>
                </a:solidFill>
                <a:latin typeface="Itim"/>
                <a:ea typeface="Itim"/>
                <a:cs typeface="Itim"/>
                <a:sym typeface="Itim"/>
              </a:rPr>
              <a:t>dog</a:t>
            </a:r>
          </a:p>
        </p:txBody>
      </p:sp>
      <p:sp>
        <p:nvSpPr>
          <p:cNvPr id="19" name="TextBox 19"/>
          <p:cNvSpPr txBox="1"/>
          <p:nvPr/>
        </p:nvSpPr>
        <p:spPr>
          <a:xfrm>
            <a:off x="4878314" y="6511017"/>
            <a:ext cx="4988242" cy="579157"/>
          </a:xfrm>
          <a:prstGeom prst="rect">
            <a:avLst/>
          </a:prstGeom>
        </p:spPr>
        <p:txBody>
          <a:bodyPr lIns="0" tIns="0" rIns="0" bIns="0" rtlCol="0" anchor="t">
            <a:spAutoFit/>
          </a:bodyPr>
          <a:lstStyle/>
          <a:p>
            <a:pPr marL="326116" lvl="1" algn="l">
              <a:lnSpc>
                <a:spcPts val="4863"/>
              </a:lnSpc>
            </a:pPr>
            <a:r>
              <a:rPr lang="en-US" sz="3020">
                <a:solidFill>
                  <a:srgbClr val="000000"/>
                </a:solidFill>
                <a:latin typeface="Itim"/>
                <a:ea typeface="Itim"/>
                <a:cs typeface="Itim"/>
                <a:sym typeface="Itim"/>
              </a:rPr>
              <a:t>father</a:t>
            </a:r>
          </a:p>
        </p:txBody>
      </p:sp>
      <p:sp>
        <p:nvSpPr>
          <p:cNvPr id="20" name="TextBox 20"/>
          <p:cNvSpPr txBox="1"/>
          <p:nvPr/>
        </p:nvSpPr>
        <p:spPr>
          <a:xfrm>
            <a:off x="4878314" y="4992659"/>
            <a:ext cx="5078987" cy="579157"/>
          </a:xfrm>
          <a:prstGeom prst="rect">
            <a:avLst/>
          </a:prstGeom>
        </p:spPr>
        <p:txBody>
          <a:bodyPr lIns="0" tIns="0" rIns="0" bIns="0" rtlCol="0" anchor="t">
            <a:spAutoFit/>
          </a:bodyPr>
          <a:lstStyle/>
          <a:p>
            <a:pPr marL="326116" lvl="1" algn="l">
              <a:lnSpc>
                <a:spcPts val="4863"/>
              </a:lnSpc>
            </a:pPr>
            <a:r>
              <a:rPr lang="en-US" sz="3020">
                <a:solidFill>
                  <a:srgbClr val="000000"/>
                </a:solidFill>
                <a:latin typeface="Itim"/>
                <a:ea typeface="Itim"/>
                <a:cs typeface="Itim"/>
                <a:sym typeface="Itim"/>
              </a:rPr>
              <a:t>mother</a:t>
            </a:r>
          </a:p>
        </p:txBody>
      </p:sp>
      <p:sp>
        <p:nvSpPr>
          <p:cNvPr id="9" name="楕円 8">
            <a:extLst>
              <a:ext uri="{FF2B5EF4-FFF2-40B4-BE49-F238E27FC236}">
                <a16:creationId xmlns:a16="http://schemas.microsoft.com/office/drawing/2014/main" id="{A6DB1E71-EF98-971F-0E96-B26E63DC368B}"/>
              </a:ext>
            </a:extLst>
          </p:cNvPr>
          <p:cNvSpPr/>
          <p:nvPr/>
        </p:nvSpPr>
        <p:spPr>
          <a:xfrm>
            <a:off x="10196579" y="4529736"/>
            <a:ext cx="1256814" cy="1190445"/>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録音したサウンド">
            <a:hlinkClick r:id="" action="ppaction://media"/>
            <a:extLst>
              <a:ext uri="{FF2B5EF4-FFF2-40B4-BE49-F238E27FC236}">
                <a16:creationId xmlns:a16="http://schemas.microsoft.com/office/drawing/2014/main" id="{9B5DCD19-ACB5-30A6-9E81-6A59A42AFAC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1468159086"/>
      </p:ext>
    </p:extLst>
  </p:cSld>
  <p:clrMapOvr>
    <a:masterClrMapping/>
  </p:clrMapOvr>
  <mc:AlternateContent xmlns:mc="http://schemas.openxmlformats.org/markup-compatibility/2006">
    <mc:Choice xmlns:p14="http://schemas.microsoft.com/office/powerpoint/2010/main" Requires="p14">
      <p:transition spd="slow" p14:dur="2000" advTm="13995"/>
    </mc:Choice>
    <mc:Fallback>
      <p:transition spd="slow" advTm="1399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1399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0"/>
                </p:tgtEl>
              </p:cMediaNode>
            </p:audio>
          </p:childTnLst>
        </p:cTn>
      </p:par>
    </p:tnLst>
    <p:bldLst>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rot="5976154">
            <a:off x="1971508" y="-2598822"/>
            <a:ext cx="14344983" cy="18219679"/>
          </a:xfrm>
          <a:custGeom>
            <a:avLst/>
            <a:gdLst/>
            <a:ahLst/>
            <a:cxnLst/>
            <a:rect l="l" t="t" r="r" b="b"/>
            <a:pathLst>
              <a:path w="14344983" h="18219679">
                <a:moveTo>
                  <a:pt x="0" y="0"/>
                </a:moveTo>
                <a:lnTo>
                  <a:pt x="14344984" y="0"/>
                </a:lnTo>
                <a:lnTo>
                  <a:pt x="14344984" y="18219678"/>
                </a:lnTo>
                <a:lnTo>
                  <a:pt x="0" y="18219678"/>
                </a:lnTo>
                <a:lnTo>
                  <a:pt x="0" y="0"/>
                </a:lnTo>
                <a:close/>
              </a:path>
            </a:pathLst>
          </a:custGeom>
          <a:blipFill>
            <a:blip r:embed="rId5"/>
            <a:stretch>
              <a:fillRect/>
            </a:stretch>
          </a:blipFill>
        </p:spPr>
        <p:txBody>
          <a:bodyPr/>
          <a:lstStyle/>
          <a:p>
            <a:endParaRPr lang="ja-JP" altLang="en-US"/>
          </a:p>
        </p:txBody>
      </p:sp>
      <p:sp>
        <p:nvSpPr>
          <p:cNvPr id="4" name="Freeform 4"/>
          <p:cNvSpPr/>
          <p:nvPr/>
        </p:nvSpPr>
        <p:spPr>
          <a:xfrm rot="131805">
            <a:off x="3683463" y="6287511"/>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5" name="Freeform 5"/>
          <p:cNvSpPr/>
          <p:nvPr/>
        </p:nvSpPr>
        <p:spPr>
          <a:xfrm rot="131805">
            <a:off x="10047411" y="6157451"/>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6" name="Freeform 6"/>
          <p:cNvSpPr/>
          <p:nvPr/>
        </p:nvSpPr>
        <p:spPr>
          <a:xfrm rot="131805">
            <a:off x="3668543" y="4680202"/>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7" name="Freeform 7"/>
          <p:cNvSpPr/>
          <p:nvPr/>
        </p:nvSpPr>
        <p:spPr>
          <a:xfrm rot="131805">
            <a:off x="10060013" y="4544798"/>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12" name="TextBox 12"/>
          <p:cNvSpPr txBox="1"/>
          <p:nvPr/>
        </p:nvSpPr>
        <p:spPr>
          <a:xfrm>
            <a:off x="3642607" y="1459119"/>
            <a:ext cx="11751504" cy="2127890"/>
          </a:xfrm>
          <a:prstGeom prst="rect">
            <a:avLst/>
          </a:prstGeom>
        </p:spPr>
        <p:txBody>
          <a:bodyPr wrap="square" lIns="0" tIns="0" rIns="0" bIns="0" rtlCol="0" anchor="t">
            <a:spAutoFit/>
          </a:bodyPr>
          <a:lstStyle/>
          <a:p>
            <a:pPr algn="ctr">
              <a:lnSpc>
                <a:spcPts val="20022"/>
              </a:lnSpc>
              <a:spcBef>
                <a:spcPct val="0"/>
              </a:spcBef>
            </a:pPr>
            <a:r>
              <a:rPr lang="en-US" sz="5500" b="1" spc="314">
                <a:solidFill>
                  <a:srgbClr val="000000"/>
                </a:solidFill>
                <a:latin typeface="Ballpoint"/>
                <a:ea typeface="Ballpoint"/>
                <a:cs typeface="Ballpoint"/>
                <a:sym typeface="Ballpoint"/>
              </a:rPr>
              <a:t>I</a:t>
            </a:r>
            <a:r>
              <a:rPr lang="ja-JP" altLang="en-US" sz="5500" b="1" spc="314">
                <a:solidFill>
                  <a:srgbClr val="000000"/>
                </a:solidFill>
                <a:latin typeface="Ballpoint"/>
                <a:ea typeface="Ballpoint"/>
                <a:cs typeface="Ballpoint"/>
                <a:sym typeface="Ballpoint"/>
              </a:rPr>
              <a:t> </a:t>
            </a:r>
            <a:r>
              <a:rPr lang="en-US" altLang="ja-JP" sz="5500" b="1" spc="314">
                <a:solidFill>
                  <a:srgbClr val="000000"/>
                </a:solidFill>
                <a:latin typeface="Ballpoint"/>
                <a:ea typeface="Ballpoint"/>
                <a:cs typeface="Ballpoint"/>
                <a:sym typeface="Ballpoint"/>
              </a:rPr>
              <a:t>don’t</a:t>
            </a:r>
            <a:r>
              <a:rPr lang="ja-JP" altLang="en-US" sz="5500" b="1" spc="314">
                <a:solidFill>
                  <a:srgbClr val="000000"/>
                </a:solidFill>
                <a:latin typeface="Ballpoint"/>
                <a:ea typeface="Ballpoint"/>
                <a:cs typeface="Ballpoint"/>
                <a:sym typeface="Ballpoint"/>
              </a:rPr>
              <a:t> </a:t>
            </a:r>
            <a:r>
              <a:rPr lang="en-US" altLang="ja-JP" sz="5500" b="1" spc="314">
                <a:solidFill>
                  <a:srgbClr val="000000"/>
                </a:solidFill>
                <a:latin typeface="Ballpoint"/>
                <a:ea typeface="Ballpoint"/>
                <a:cs typeface="Ballpoint"/>
                <a:sym typeface="Ballpoint"/>
              </a:rPr>
              <a:t>care</a:t>
            </a:r>
            <a:r>
              <a:rPr lang="ja-JP" altLang="en-US" sz="5500" b="1" spc="314">
                <a:solidFill>
                  <a:srgbClr val="000000"/>
                </a:solidFill>
                <a:latin typeface="Ballpoint"/>
                <a:ea typeface="Ballpoint"/>
                <a:cs typeface="Ballpoint"/>
                <a:sym typeface="Ballpoint"/>
              </a:rPr>
              <a:t> </a:t>
            </a:r>
            <a:r>
              <a:rPr lang="en-US" altLang="ja-JP" sz="5500" b="1" spc="314">
                <a:solidFill>
                  <a:srgbClr val="000000"/>
                </a:solidFill>
                <a:latin typeface="Ballpoint"/>
                <a:ea typeface="Ballpoint"/>
                <a:cs typeface="Ballpoint"/>
                <a:sym typeface="Ballpoint"/>
              </a:rPr>
              <a:t>when</a:t>
            </a:r>
            <a:r>
              <a:rPr lang="ja-JP" altLang="en-US" sz="5500" b="1" spc="314">
                <a:solidFill>
                  <a:srgbClr val="000000"/>
                </a:solidFill>
                <a:latin typeface="Ballpoint"/>
                <a:ea typeface="Ballpoint"/>
                <a:cs typeface="Ballpoint"/>
                <a:sym typeface="Ballpoint"/>
              </a:rPr>
              <a:t> </a:t>
            </a:r>
            <a:r>
              <a:rPr lang="en-US" altLang="ja-JP" sz="5500" b="1" spc="314">
                <a:solidFill>
                  <a:srgbClr val="000000"/>
                </a:solidFill>
                <a:latin typeface="Ballpoint"/>
                <a:ea typeface="Ballpoint"/>
                <a:cs typeface="Ballpoint"/>
                <a:sym typeface="Ballpoint"/>
              </a:rPr>
              <a:t>I’m</a:t>
            </a:r>
            <a:r>
              <a:rPr lang="ja-JP" altLang="en-US" sz="5500" b="1" spc="314">
                <a:solidFill>
                  <a:srgbClr val="000000"/>
                </a:solidFill>
                <a:latin typeface="Ballpoint"/>
                <a:ea typeface="Ballpoint"/>
                <a:cs typeface="Ballpoint"/>
                <a:sym typeface="Ballpoint"/>
              </a:rPr>
              <a:t> </a:t>
            </a:r>
            <a:r>
              <a:rPr lang="en-US" altLang="ja-JP" sz="5500" b="1" spc="314">
                <a:solidFill>
                  <a:srgbClr val="000000"/>
                </a:solidFill>
                <a:latin typeface="Ballpoint"/>
                <a:ea typeface="Ballpoint"/>
                <a:cs typeface="Ballpoint"/>
                <a:sym typeface="Ballpoint"/>
              </a:rPr>
              <a:t>with</a:t>
            </a:r>
            <a:r>
              <a:rPr lang="ja-JP" altLang="en-US" sz="5500" b="1" spc="314">
                <a:solidFill>
                  <a:srgbClr val="000000"/>
                </a:solidFill>
                <a:latin typeface="Ballpoint"/>
                <a:ea typeface="Ballpoint"/>
                <a:cs typeface="Ballpoint"/>
                <a:sym typeface="Ballpoint"/>
              </a:rPr>
              <a:t> </a:t>
            </a:r>
            <a:r>
              <a:rPr lang="en-US" altLang="ja-JP" sz="5500" b="1" spc="314">
                <a:solidFill>
                  <a:srgbClr val="000000"/>
                </a:solidFill>
                <a:latin typeface="Ballpoint"/>
                <a:ea typeface="Ballpoint"/>
                <a:cs typeface="Ballpoint"/>
                <a:sym typeface="Ballpoint"/>
              </a:rPr>
              <a:t>my</a:t>
            </a:r>
            <a:r>
              <a:rPr lang="ja-JP" altLang="en-US" sz="5500" b="1" spc="314">
                <a:solidFill>
                  <a:srgbClr val="000000"/>
                </a:solidFill>
                <a:latin typeface="Ballpoint"/>
                <a:ea typeface="Ballpoint"/>
                <a:cs typeface="Ballpoint"/>
                <a:sym typeface="Ballpoint"/>
              </a:rPr>
              <a:t> </a:t>
            </a:r>
            <a:r>
              <a:rPr lang="en-US" altLang="ja-JP" sz="5500" b="1" spc="314">
                <a:solidFill>
                  <a:srgbClr val="000000"/>
                </a:solidFill>
                <a:latin typeface="Ballpoint"/>
                <a:ea typeface="Ballpoint"/>
                <a:cs typeface="Ballpoint"/>
                <a:sym typeface="Ballpoint"/>
              </a:rPr>
              <a:t>○○○</a:t>
            </a:r>
            <a:r>
              <a:rPr lang="en-US" sz="5500" b="1" spc="314">
                <a:solidFill>
                  <a:srgbClr val="000000"/>
                </a:solidFill>
                <a:latin typeface="Ballpoint"/>
                <a:ea typeface="Ballpoint"/>
                <a:cs typeface="Ballpoint"/>
                <a:sym typeface="Ballpoint"/>
              </a:rPr>
              <a:t>?</a:t>
            </a:r>
          </a:p>
        </p:txBody>
      </p:sp>
      <p:sp>
        <p:nvSpPr>
          <p:cNvPr id="13" name="TextBox 13"/>
          <p:cNvSpPr txBox="1"/>
          <p:nvPr/>
        </p:nvSpPr>
        <p:spPr>
          <a:xfrm>
            <a:off x="3931287" y="4407404"/>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1</a:t>
            </a:r>
          </a:p>
        </p:txBody>
      </p:sp>
      <p:sp>
        <p:nvSpPr>
          <p:cNvPr id="14" name="TextBox 14"/>
          <p:cNvSpPr txBox="1"/>
          <p:nvPr/>
        </p:nvSpPr>
        <p:spPr>
          <a:xfrm>
            <a:off x="3931287" y="6013462"/>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2</a:t>
            </a:r>
          </a:p>
        </p:txBody>
      </p:sp>
      <p:sp>
        <p:nvSpPr>
          <p:cNvPr id="15" name="TextBox 15"/>
          <p:cNvSpPr txBox="1"/>
          <p:nvPr/>
        </p:nvSpPr>
        <p:spPr>
          <a:xfrm>
            <a:off x="10310155" y="4407404"/>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3</a:t>
            </a:r>
          </a:p>
        </p:txBody>
      </p:sp>
      <p:sp>
        <p:nvSpPr>
          <p:cNvPr id="16" name="TextBox 16"/>
          <p:cNvSpPr txBox="1"/>
          <p:nvPr/>
        </p:nvSpPr>
        <p:spPr>
          <a:xfrm>
            <a:off x="10286803" y="6013462"/>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4</a:t>
            </a:r>
          </a:p>
        </p:txBody>
      </p:sp>
      <p:sp>
        <p:nvSpPr>
          <p:cNvPr id="17" name="TextBox 17"/>
          <p:cNvSpPr txBox="1"/>
          <p:nvPr/>
        </p:nvSpPr>
        <p:spPr>
          <a:xfrm>
            <a:off x="11269661" y="4933543"/>
            <a:ext cx="4988242" cy="579157"/>
          </a:xfrm>
          <a:prstGeom prst="rect">
            <a:avLst/>
          </a:prstGeom>
        </p:spPr>
        <p:txBody>
          <a:bodyPr lIns="0" tIns="0" rIns="0" bIns="0" rtlCol="0" anchor="t">
            <a:spAutoFit/>
          </a:bodyPr>
          <a:lstStyle/>
          <a:p>
            <a:pPr marL="326116" lvl="1" algn="l">
              <a:lnSpc>
                <a:spcPts val="4863"/>
              </a:lnSpc>
            </a:pPr>
            <a:r>
              <a:rPr lang="en-US" sz="3020">
                <a:solidFill>
                  <a:srgbClr val="000000"/>
                </a:solidFill>
                <a:latin typeface="Itim"/>
                <a:ea typeface="Itim"/>
                <a:cs typeface="Itim"/>
                <a:sym typeface="Itim"/>
              </a:rPr>
              <a:t>friend</a:t>
            </a:r>
          </a:p>
        </p:txBody>
      </p:sp>
      <p:sp>
        <p:nvSpPr>
          <p:cNvPr id="18" name="TextBox 18"/>
          <p:cNvSpPr txBox="1"/>
          <p:nvPr/>
        </p:nvSpPr>
        <p:spPr>
          <a:xfrm>
            <a:off x="11365396" y="6369402"/>
            <a:ext cx="4988242" cy="579157"/>
          </a:xfrm>
          <a:prstGeom prst="rect">
            <a:avLst/>
          </a:prstGeom>
        </p:spPr>
        <p:txBody>
          <a:bodyPr lIns="0" tIns="0" rIns="0" bIns="0" rtlCol="0" anchor="t">
            <a:spAutoFit/>
          </a:bodyPr>
          <a:lstStyle/>
          <a:p>
            <a:pPr marL="326116" lvl="1" algn="l">
              <a:lnSpc>
                <a:spcPts val="4863"/>
              </a:lnSpc>
            </a:pPr>
            <a:r>
              <a:rPr lang="en-US" sz="3020">
                <a:solidFill>
                  <a:srgbClr val="000000"/>
                </a:solidFill>
                <a:latin typeface="Itim"/>
                <a:ea typeface="Itim"/>
                <a:cs typeface="Itim"/>
                <a:sym typeface="Itim"/>
              </a:rPr>
              <a:t>baby</a:t>
            </a:r>
          </a:p>
        </p:txBody>
      </p:sp>
      <p:sp>
        <p:nvSpPr>
          <p:cNvPr id="19" name="TextBox 19"/>
          <p:cNvSpPr txBox="1"/>
          <p:nvPr/>
        </p:nvSpPr>
        <p:spPr>
          <a:xfrm>
            <a:off x="4878314" y="6511017"/>
            <a:ext cx="4988242" cy="579157"/>
          </a:xfrm>
          <a:prstGeom prst="rect">
            <a:avLst/>
          </a:prstGeom>
        </p:spPr>
        <p:txBody>
          <a:bodyPr lIns="0" tIns="0" rIns="0" bIns="0" rtlCol="0" anchor="t">
            <a:spAutoFit/>
          </a:bodyPr>
          <a:lstStyle/>
          <a:p>
            <a:pPr marL="326116" lvl="1" algn="l">
              <a:lnSpc>
                <a:spcPts val="4863"/>
              </a:lnSpc>
            </a:pPr>
            <a:r>
              <a:rPr lang="en-US" sz="3020">
                <a:solidFill>
                  <a:srgbClr val="000000"/>
                </a:solidFill>
                <a:latin typeface="Itim"/>
                <a:ea typeface="Itim"/>
                <a:cs typeface="Itim"/>
                <a:sym typeface="Itim"/>
              </a:rPr>
              <a:t>you</a:t>
            </a:r>
          </a:p>
        </p:txBody>
      </p:sp>
      <p:sp>
        <p:nvSpPr>
          <p:cNvPr id="20" name="TextBox 20"/>
          <p:cNvSpPr txBox="1"/>
          <p:nvPr/>
        </p:nvSpPr>
        <p:spPr>
          <a:xfrm>
            <a:off x="4878314" y="4992659"/>
            <a:ext cx="5078987" cy="579157"/>
          </a:xfrm>
          <a:prstGeom prst="rect">
            <a:avLst/>
          </a:prstGeom>
        </p:spPr>
        <p:txBody>
          <a:bodyPr lIns="0" tIns="0" rIns="0" bIns="0" rtlCol="0" anchor="t">
            <a:spAutoFit/>
          </a:bodyPr>
          <a:lstStyle/>
          <a:p>
            <a:pPr marL="326116" lvl="1" algn="l">
              <a:lnSpc>
                <a:spcPts val="4863"/>
              </a:lnSpc>
            </a:pPr>
            <a:r>
              <a:rPr lang="en-US" sz="3020">
                <a:solidFill>
                  <a:srgbClr val="000000"/>
                </a:solidFill>
                <a:latin typeface="Itim"/>
                <a:ea typeface="Itim"/>
                <a:cs typeface="Itim"/>
                <a:sym typeface="Itim"/>
              </a:rPr>
              <a:t>parents</a:t>
            </a:r>
          </a:p>
        </p:txBody>
      </p:sp>
      <p:sp>
        <p:nvSpPr>
          <p:cNvPr id="8" name="楕円 7">
            <a:extLst>
              <a:ext uri="{FF2B5EF4-FFF2-40B4-BE49-F238E27FC236}">
                <a16:creationId xmlns:a16="http://schemas.microsoft.com/office/drawing/2014/main" id="{79ABA8C0-4148-4CC8-8AD5-0F01FC8B4F47}"/>
              </a:ext>
            </a:extLst>
          </p:cNvPr>
          <p:cNvSpPr/>
          <p:nvPr/>
        </p:nvSpPr>
        <p:spPr>
          <a:xfrm>
            <a:off x="10127571" y="6255018"/>
            <a:ext cx="1256814" cy="1190445"/>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録音したサウンド">
            <a:hlinkClick r:id="" action="ppaction://media"/>
            <a:extLst>
              <a:ext uri="{FF2B5EF4-FFF2-40B4-BE49-F238E27FC236}">
                <a16:creationId xmlns:a16="http://schemas.microsoft.com/office/drawing/2014/main" id="{5D76AE76-C1A8-F7DC-F056-9771B239BA7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2061926839"/>
      </p:ext>
    </p:extLst>
  </p:cSld>
  <p:clrMapOvr>
    <a:masterClrMapping/>
  </p:clrMapOvr>
  <mc:AlternateContent xmlns:mc="http://schemas.openxmlformats.org/markup-compatibility/2006">
    <mc:Choice xmlns:p14="http://schemas.microsoft.com/office/powerpoint/2010/main" Requires="p14">
      <p:transition spd="slow" p14:dur="2000" advTm="14410"/>
    </mc:Choice>
    <mc:Fallback>
      <p:transition spd="slow" advTm="1441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1441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9"/>
                </p:tgtEl>
              </p:cMediaNode>
            </p:audio>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3038" t="-8061" r="-4128" b="-18872"/>
            </a:stretch>
          </a:blipFill>
        </p:spPr>
        <p:txBody>
          <a:bodyPr/>
          <a:lstStyle/>
          <a:p>
            <a:endParaRPr lang="ja-JP" altLang="en-US"/>
          </a:p>
        </p:txBody>
      </p:sp>
      <p:sp>
        <p:nvSpPr>
          <p:cNvPr id="3" name="Freeform 3"/>
          <p:cNvSpPr/>
          <p:nvPr/>
        </p:nvSpPr>
        <p:spPr>
          <a:xfrm>
            <a:off x="2886861" y="784198"/>
            <a:ext cx="11778943" cy="8718604"/>
          </a:xfrm>
          <a:custGeom>
            <a:avLst/>
            <a:gdLst/>
            <a:ahLst/>
            <a:cxnLst/>
            <a:rect l="l" t="t" r="r" b="b"/>
            <a:pathLst>
              <a:path w="11778943" h="8718604">
                <a:moveTo>
                  <a:pt x="0" y="0"/>
                </a:moveTo>
                <a:lnTo>
                  <a:pt x="11778943" y="0"/>
                </a:lnTo>
                <a:lnTo>
                  <a:pt x="11778943" y="8718604"/>
                </a:lnTo>
                <a:lnTo>
                  <a:pt x="0" y="8718604"/>
                </a:lnTo>
                <a:lnTo>
                  <a:pt x="0" y="0"/>
                </a:lnTo>
                <a:close/>
              </a:path>
            </a:pathLst>
          </a:custGeom>
          <a:blipFill>
            <a:blip r:embed="rId5"/>
            <a:stretch>
              <a:fillRect/>
            </a:stretch>
          </a:blipFill>
        </p:spPr>
        <p:txBody>
          <a:bodyPr/>
          <a:lstStyle/>
          <a:p>
            <a:endParaRPr lang="ja-JP" altLang="en-US"/>
          </a:p>
        </p:txBody>
      </p:sp>
      <p:sp>
        <p:nvSpPr>
          <p:cNvPr id="4" name="Freeform 4"/>
          <p:cNvSpPr/>
          <p:nvPr/>
        </p:nvSpPr>
        <p:spPr>
          <a:xfrm>
            <a:off x="4347012" y="692523"/>
            <a:ext cx="1221893" cy="1219815"/>
          </a:xfrm>
          <a:custGeom>
            <a:avLst/>
            <a:gdLst/>
            <a:ahLst/>
            <a:cxnLst/>
            <a:rect l="l" t="t" r="r" b="b"/>
            <a:pathLst>
              <a:path w="1221893" h="1219815">
                <a:moveTo>
                  <a:pt x="0" y="0"/>
                </a:moveTo>
                <a:lnTo>
                  <a:pt x="1221893" y="0"/>
                </a:lnTo>
                <a:lnTo>
                  <a:pt x="1221893" y="1219815"/>
                </a:lnTo>
                <a:lnTo>
                  <a:pt x="0" y="1219815"/>
                </a:lnTo>
                <a:lnTo>
                  <a:pt x="0" y="0"/>
                </a:lnTo>
                <a:close/>
              </a:path>
            </a:pathLst>
          </a:custGeom>
          <a:blipFill>
            <a:blip r:embed="rId6"/>
            <a:stretch>
              <a:fillRect/>
            </a:stretch>
          </a:blipFill>
        </p:spPr>
        <p:txBody>
          <a:bodyPr/>
          <a:lstStyle/>
          <a:p>
            <a:endParaRPr lang="ja-JP" altLang="en-US"/>
          </a:p>
        </p:txBody>
      </p:sp>
      <p:sp>
        <p:nvSpPr>
          <p:cNvPr id="5" name="TextBox 5"/>
          <p:cNvSpPr txBox="1"/>
          <p:nvPr/>
        </p:nvSpPr>
        <p:spPr>
          <a:xfrm>
            <a:off x="4957959" y="4127484"/>
            <a:ext cx="8436106" cy="825226"/>
          </a:xfrm>
          <a:prstGeom prst="rect">
            <a:avLst/>
          </a:prstGeom>
        </p:spPr>
        <p:txBody>
          <a:bodyPr lIns="0" tIns="0" rIns="0" bIns="0" rtlCol="0" anchor="t">
            <a:spAutoFit/>
          </a:bodyPr>
          <a:lstStyle/>
          <a:p>
            <a:pPr algn="ctr">
              <a:lnSpc>
                <a:spcPts val="5252"/>
              </a:lnSpc>
            </a:pPr>
            <a:r>
              <a:rPr lang="en-US" sz="8200">
                <a:solidFill>
                  <a:srgbClr val="000000"/>
                </a:solidFill>
                <a:latin typeface="Dekko"/>
                <a:ea typeface="Dekko"/>
                <a:cs typeface="Dekko"/>
                <a:sym typeface="Dekko"/>
              </a:rPr>
              <a:t>★★</a:t>
            </a:r>
            <a:r>
              <a:rPr lang="ja-JP" altLang="en-US" sz="8200">
                <a:solidFill>
                  <a:srgbClr val="000000"/>
                </a:solidFill>
                <a:latin typeface="Dekko"/>
                <a:ea typeface="Dekko"/>
                <a:cs typeface="Dekko"/>
                <a:sym typeface="Dekko"/>
              </a:rPr>
              <a:t>★★</a:t>
            </a:r>
            <a:r>
              <a:rPr lang="ja-JP" sz="8200">
                <a:solidFill>
                  <a:srgbClr val="000000"/>
                </a:solidFill>
                <a:latin typeface="Dekko"/>
                <a:ea typeface="Dekko"/>
                <a:cs typeface="Dekko"/>
                <a:sym typeface="Dekko"/>
              </a:rPr>
              <a:t>★</a:t>
            </a:r>
            <a:endParaRPr lang="en-US" sz="8200">
              <a:solidFill>
                <a:srgbClr val="000000"/>
              </a:solidFill>
              <a:latin typeface="Dekko"/>
              <a:ea typeface="Dekko"/>
              <a:cs typeface="Dekko"/>
              <a:sym typeface="Dekko"/>
            </a:endParaRPr>
          </a:p>
        </p:txBody>
      </p:sp>
      <p:sp>
        <p:nvSpPr>
          <p:cNvPr id="6" name="TextBox 6"/>
          <p:cNvSpPr txBox="1"/>
          <p:nvPr/>
        </p:nvSpPr>
        <p:spPr>
          <a:xfrm>
            <a:off x="4957959" y="1700999"/>
            <a:ext cx="8694935" cy="1997855"/>
          </a:xfrm>
          <a:prstGeom prst="rect">
            <a:avLst/>
          </a:prstGeom>
        </p:spPr>
        <p:txBody>
          <a:bodyPr lIns="0" tIns="0" rIns="0" bIns="0" rtlCol="0" anchor="t">
            <a:spAutoFit/>
          </a:bodyPr>
          <a:lstStyle/>
          <a:p>
            <a:pPr algn="ctr">
              <a:lnSpc>
                <a:spcPts val="16939"/>
              </a:lnSpc>
              <a:spcBef>
                <a:spcPct val="0"/>
              </a:spcBef>
            </a:pPr>
            <a:r>
              <a:rPr lang="en-US" sz="12099">
                <a:solidFill>
                  <a:srgbClr val="000000"/>
                </a:solidFill>
                <a:latin typeface="Ballpoint"/>
                <a:ea typeface="Ballpoint"/>
                <a:cs typeface="Ballpoint"/>
                <a:sym typeface="Ballpoint"/>
              </a:rPr>
              <a:t>Review</a:t>
            </a:r>
            <a:r>
              <a:rPr lang="ja-JP" altLang="en-US" sz="12099">
                <a:solidFill>
                  <a:srgbClr val="000000"/>
                </a:solidFill>
                <a:latin typeface="Ballpoint"/>
                <a:ea typeface="Ballpoint"/>
                <a:cs typeface="Ballpoint"/>
                <a:sym typeface="Ballpoint"/>
              </a:rPr>
              <a:t> </a:t>
            </a:r>
            <a:r>
              <a:rPr lang="en-US" altLang="ja-JP" sz="12099">
                <a:solidFill>
                  <a:srgbClr val="000000"/>
                </a:solidFill>
                <a:latin typeface="Ballpoint"/>
                <a:ea typeface="Ballpoint"/>
                <a:cs typeface="Ballpoint"/>
                <a:sym typeface="Ballpoint"/>
              </a:rPr>
              <a:t>filler</a:t>
            </a:r>
            <a:endParaRPr lang="en-US" sz="12099">
              <a:solidFill>
                <a:srgbClr val="000000"/>
              </a:solidFill>
              <a:latin typeface="Ballpoint"/>
              <a:ea typeface="Ballpoint"/>
              <a:cs typeface="Ballpoint"/>
              <a:sym typeface="Ballpoint"/>
            </a:endParaRPr>
          </a:p>
        </p:txBody>
      </p:sp>
      <p:sp>
        <p:nvSpPr>
          <p:cNvPr id="7" name="Freeform 7"/>
          <p:cNvSpPr/>
          <p:nvPr/>
        </p:nvSpPr>
        <p:spPr>
          <a:xfrm rot="-370152">
            <a:off x="13526054" y="1302091"/>
            <a:ext cx="2742910" cy="2604224"/>
          </a:xfrm>
          <a:custGeom>
            <a:avLst/>
            <a:gdLst/>
            <a:ahLst/>
            <a:cxnLst/>
            <a:rect l="l" t="t" r="r" b="b"/>
            <a:pathLst>
              <a:path w="2742910" h="2604224">
                <a:moveTo>
                  <a:pt x="0" y="0"/>
                </a:moveTo>
                <a:lnTo>
                  <a:pt x="2742911" y="0"/>
                </a:lnTo>
                <a:lnTo>
                  <a:pt x="2742911" y="2604224"/>
                </a:lnTo>
                <a:lnTo>
                  <a:pt x="0" y="2604224"/>
                </a:lnTo>
                <a:lnTo>
                  <a:pt x="0" y="0"/>
                </a:lnTo>
                <a:close/>
              </a:path>
            </a:pathLst>
          </a:custGeom>
          <a:blipFill>
            <a:blip r:embed="rId7"/>
            <a:stretch>
              <a:fillRect/>
            </a:stretch>
          </a:blipFill>
        </p:spPr>
        <p:txBody>
          <a:bodyPr/>
          <a:lstStyle/>
          <a:p>
            <a:endParaRPr lang="ja-JP" altLang="en-US"/>
          </a:p>
        </p:txBody>
      </p:sp>
      <p:sp>
        <p:nvSpPr>
          <p:cNvPr id="8" name="Freeform 8"/>
          <p:cNvSpPr/>
          <p:nvPr/>
        </p:nvSpPr>
        <p:spPr>
          <a:xfrm rot="620716">
            <a:off x="14311188" y="1555265"/>
            <a:ext cx="1172643" cy="1675204"/>
          </a:xfrm>
          <a:custGeom>
            <a:avLst/>
            <a:gdLst/>
            <a:ahLst/>
            <a:cxnLst/>
            <a:rect l="l" t="t" r="r" b="b"/>
            <a:pathLst>
              <a:path w="1172643" h="1675204">
                <a:moveTo>
                  <a:pt x="0" y="0"/>
                </a:moveTo>
                <a:lnTo>
                  <a:pt x="1172643" y="0"/>
                </a:lnTo>
                <a:lnTo>
                  <a:pt x="1172643" y="1675204"/>
                </a:lnTo>
                <a:lnTo>
                  <a:pt x="0" y="16752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ja-JP" altLang="en-US"/>
          </a:p>
        </p:txBody>
      </p:sp>
      <p:sp>
        <p:nvSpPr>
          <p:cNvPr id="9" name="Freeform 9"/>
          <p:cNvSpPr/>
          <p:nvPr/>
        </p:nvSpPr>
        <p:spPr>
          <a:xfrm flipH="1">
            <a:off x="13394065" y="6483655"/>
            <a:ext cx="6798738" cy="3065613"/>
          </a:xfrm>
          <a:custGeom>
            <a:avLst/>
            <a:gdLst/>
            <a:ahLst/>
            <a:cxnLst/>
            <a:rect l="l" t="t" r="r" b="b"/>
            <a:pathLst>
              <a:path w="6798738" h="3065613">
                <a:moveTo>
                  <a:pt x="6798738" y="0"/>
                </a:moveTo>
                <a:lnTo>
                  <a:pt x="0" y="0"/>
                </a:lnTo>
                <a:lnTo>
                  <a:pt x="0" y="3065612"/>
                </a:lnTo>
                <a:lnTo>
                  <a:pt x="6798738" y="3065612"/>
                </a:lnTo>
                <a:lnTo>
                  <a:pt x="6798738"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ja-JP" altLang="en-US"/>
          </a:p>
        </p:txBody>
      </p:sp>
      <p:sp>
        <p:nvSpPr>
          <p:cNvPr id="10" name="Freeform 10"/>
          <p:cNvSpPr/>
          <p:nvPr/>
        </p:nvSpPr>
        <p:spPr>
          <a:xfrm rot="7288952" flipH="1">
            <a:off x="-2370669" y="5054723"/>
            <a:ext cx="6798738" cy="3065613"/>
          </a:xfrm>
          <a:custGeom>
            <a:avLst/>
            <a:gdLst/>
            <a:ahLst/>
            <a:cxnLst/>
            <a:rect l="l" t="t" r="r" b="b"/>
            <a:pathLst>
              <a:path w="6798738" h="3065613">
                <a:moveTo>
                  <a:pt x="6798738" y="0"/>
                </a:moveTo>
                <a:lnTo>
                  <a:pt x="0" y="0"/>
                </a:lnTo>
                <a:lnTo>
                  <a:pt x="0" y="3065613"/>
                </a:lnTo>
                <a:lnTo>
                  <a:pt x="6798738" y="3065613"/>
                </a:lnTo>
                <a:lnTo>
                  <a:pt x="6798738"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ja-JP" altLang="en-US"/>
          </a:p>
        </p:txBody>
      </p:sp>
      <p:sp>
        <p:nvSpPr>
          <p:cNvPr id="14" name="TextBox 5">
            <a:extLst>
              <a:ext uri="{FF2B5EF4-FFF2-40B4-BE49-F238E27FC236}">
                <a16:creationId xmlns:a16="http://schemas.microsoft.com/office/drawing/2014/main" id="{B2025DE6-219B-A4A2-4070-F8ACAE197091}"/>
              </a:ext>
            </a:extLst>
          </p:cNvPr>
          <p:cNvSpPr txBox="1"/>
          <p:nvPr/>
        </p:nvSpPr>
        <p:spPr>
          <a:xfrm>
            <a:off x="4957959" y="5341986"/>
            <a:ext cx="8436106" cy="2718693"/>
          </a:xfrm>
          <a:prstGeom prst="rect">
            <a:avLst/>
          </a:prstGeom>
        </p:spPr>
        <p:txBody>
          <a:bodyPr lIns="0" tIns="0" rIns="0" bIns="0" rtlCol="0" anchor="t">
            <a:spAutoFit/>
          </a:bodyPr>
          <a:lstStyle/>
          <a:p>
            <a:pPr algn="ctr">
              <a:lnSpc>
                <a:spcPts val="5252"/>
              </a:lnSpc>
            </a:pPr>
            <a:r>
              <a:rPr lang="en-US" sz="4009">
                <a:solidFill>
                  <a:srgbClr val="000000"/>
                </a:solidFill>
                <a:latin typeface="Dekko"/>
                <a:ea typeface="Dekko"/>
                <a:cs typeface="Dekko"/>
                <a:sym typeface="Dekko"/>
              </a:rPr>
              <a:t>We</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can’t</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find</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the</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bad</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point</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of</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this</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song!!</a:t>
            </a:r>
            <a:endParaRPr lang="ja-JP" altLang="en-US" sz="4009">
              <a:solidFill>
                <a:srgbClr val="000000"/>
              </a:solidFill>
              <a:latin typeface="Dekko"/>
              <a:ea typeface="Dekko"/>
              <a:cs typeface="Dekko"/>
              <a:sym typeface="Dekko"/>
            </a:endParaRPr>
          </a:p>
          <a:p>
            <a:pPr algn="ctr">
              <a:lnSpc>
                <a:spcPts val="5252"/>
              </a:lnSpc>
            </a:pPr>
            <a:r>
              <a:rPr lang="en-US" sz="4009">
                <a:solidFill>
                  <a:srgbClr val="000000"/>
                </a:solidFill>
                <a:latin typeface="Dekko"/>
                <a:ea typeface="Dekko"/>
                <a:cs typeface="Dekko"/>
                <a:sym typeface="Dekko"/>
              </a:rPr>
              <a:t>If</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we</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had</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to</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say,</a:t>
            </a:r>
            <a:endParaRPr lang="ja-JP" altLang="en-US" sz="4009">
              <a:solidFill>
                <a:srgbClr val="000000"/>
              </a:solidFill>
              <a:latin typeface="Dekko"/>
              <a:ea typeface="Dekko"/>
              <a:cs typeface="Dekko"/>
              <a:sym typeface="Dekko"/>
            </a:endParaRPr>
          </a:p>
          <a:p>
            <a:pPr algn="ctr">
              <a:lnSpc>
                <a:spcPts val="5252"/>
              </a:lnSpc>
            </a:pP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it</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is</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difficult</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for</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us</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to</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understand</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the</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meanings</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of</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this</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music</a:t>
            </a:r>
            <a:r>
              <a:rPr lang="ja-JP" altLang="en-US" sz="4009">
                <a:solidFill>
                  <a:srgbClr val="000000"/>
                </a:solidFill>
                <a:latin typeface="Dekko"/>
                <a:ea typeface="Dekko"/>
                <a:cs typeface="Dekko"/>
                <a:sym typeface="Dekko"/>
              </a:rPr>
              <a:t> </a:t>
            </a:r>
            <a:r>
              <a:rPr lang="en-US" altLang="ja-JP" sz="4009">
                <a:solidFill>
                  <a:srgbClr val="000000"/>
                </a:solidFill>
                <a:latin typeface="Dekko"/>
                <a:ea typeface="Dekko"/>
                <a:cs typeface="Dekko"/>
                <a:sym typeface="Dekko"/>
              </a:rPr>
              <a:t>video…</a:t>
            </a:r>
            <a:endParaRPr lang="en-US" sz="4009">
              <a:solidFill>
                <a:srgbClr val="000000"/>
              </a:solidFill>
              <a:latin typeface="Dekko"/>
              <a:ea typeface="Dekko"/>
              <a:cs typeface="Dekko"/>
              <a:sym typeface="Dekko"/>
            </a:endParaRPr>
          </a:p>
        </p:txBody>
      </p:sp>
      <p:sp>
        <p:nvSpPr>
          <p:cNvPr id="11" name="正方形/長方形 10">
            <a:extLst>
              <a:ext uri="{FF2B5EF4-FFF2-40B4-BE49-F238E27FC236}">
                <a16:creationId xmlns:a16="http://schemas.microsoft.com/office/drawing/2014/main" id="{A63BDB1D-3556-D389-F967-F2DD9D33DB87}"/>
              </a:ext>
            </a:extLst>
          </p:cNvPr>
          <p:cNvSpPr/>
          <p:nvPr/>
        </p:nvSpPr>
        <p:spPr>
          <a:xfrm>
            <a:off x="10923408" y="3644589"/>
            <a:ext cx="1818646" cy="1581431"/>
          </a:xfrm>
          <a:prstGeom prst="rect">
            <a:avLst/>
          </a:prstGeom>
          <a:solidFill>
            <a:srgbClr val="FFFE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12" name="録音したサウンド">
            <a:hlinkClick r:id="" action="ppaction://media"/>
            <a:extLst>
              <a:ext uri="{FF2B5EF4-FFF2-40B4-BE49-F238E27FC236}">
                <a16:creationId xmlns:a16="http://schemas.microsoft.com/office/drawing/2014/main" id="{0B5B9E13-660A-D556-C911-6B6CD6FA3DE9}"/>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1319134802"/>
      </p:ext>
    </p:extLst>
  </p:cSld>
  <p:clrMapOvr>
    <a:masterClrMapping/>
  </p:clrMapOvr>
  <mc:AlternateContent xmlns:mc="http://schemas.openxmlformats.org/markup-compatibility/2006">
    <mc:Choice xmlns:p14="http://schemas.microsoft.com/office/powerpoint/2010/main" Requires="p14">
      <p:transition spd="slow" p14:dur="2000" advTm="23369"/>
    </mc:Choice>
    <mc:Fallback>
      <p:transition spd="slow" advTm="233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369"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038" t="-8061" r="-4128" b="-18872"/>
            </a:stretch>
          </a:blipFill>
        </p:spPr>
        <p:txBody>
          <a:bodyPr/>
          <a:lstStyle/>
          <a:p>
            <a:endParaRPr lang="ja-JP" altLang="en-US"/>
          </a:p>
        </p:txBody>
      </p:sp>
      <p:sp>
        <p:nvSpPr>
          <p:cNvPr id="3" name="Freeform 3"/>
          <p:cNvSpPr/>
          <p:nvPr/>
        </p:nvSpPr>
        <p:spPr>
          <a:xfrm rot="-445901">
            <a:off x="4543609" y="771352"/>
            <a:ext cx="9200782" cy="9173996"/>
          </a:xfrm>
          <a:custGeom>
            <a:avLst/>
            <a:gdLst/>
            <a:ahLst/>
            <a:cxnLst/>
            <a:rect l="l" t="t" r="r" b="b"/>
            <a:pathLst>
              <a:path w="9200782" h="9173996">
                <a:moveTo>
                  <a:pt x="0" y="0"/>
                </a:moveTo>
                <a:lnTo>
                  <a:pt x="9200782" y="0"/>
                </a:lnTo>
                <a:lnTo>
                  <a:pt x="9200782" y="9173996"/>
                </a:lnTo>
                <a:lnTo>
                  <a:pt x="0" y="9173996"/>
                </a:lnTo>
                <a:lnTo>
                  <a:pt x="0" y="0"/>
                </a:lnTo>
                <a:close/>
              </a:path>
            </a:pathLst>
          </a:custGeom>
          <a:blipFill>
            <a:blip r:embed="rId3"/>
            <a:stretch>
              <a:fillRect/>
            </a:stretch>
          </a:blipFill>
        </p:spPr>
        <p:txBody>
          <a:bodyPr/>
          <a:lstStyle/>
          <a:p>
            <a:endParaRPr lang="ja-JP" altLang="en-US"/>
          </a:p>
        </p:txBody>
      </p:sp>
      <p:sp>
        <p:nvSpPr>
          <p:cNvPr id="4" name="TextBox 4"/>
          <p:cNvSpPr txBox="1"/>
          <p:nvPr/>
        </p:nvSpPr>
        <p:spPr>
          <a:xfrm rot="171973">
            <a:off x="5583091" y="2920390"/>
            <a:ext cx="7156588" cy="3462223"/>
          </a:xfrm>
          <a:prstGeom prst="rect">
            <a:avLst/>
          </a:prstGeom>
        </p:spPr>
        <p:txBody>
          <a:bodyPr lIns="0" tIns="0" rIns="0" bIns="0" rtlCol="0" anchor="t">
            <a:spAutoFit/>
          </a:bodyPr>
          <a:lstStyle/>
          <a:p>
            <a:pPr algn="ctr">
              <a:lnSpc>
                <a:spcPts val="25468"/>
              </a:lnSpc>
              <a:spcBef>
                <a:spcPct val="0"/>
              </a:spcBef>
            </a:pPr>
            <a:r>
              <a:rPr lang="en-US" sz="18192" spc="418">
                <a:solidFill>
                  <a:srgbClr val="000000"/>
                </a:solidFill>
                <a:latin typeface="Ballpoint"/>
                <a:ea typeface="Ballpoint"/>
                <a:cs typeface="Ballpoint"/>
                <a:sym typeface="Ballpoint"/>
              </a:rPr>
              <a:t>Thanks!</a:t>
            </a:r>
          </a:p>
        </p:txBody>
      </p:sp>
      <p:sp>
        <p:nvSpPr>
          <p:cNvPr id="6" name="Freeform 6"/>
          <p:cNvSpPr/>
          <p:nvPr/>
        </p:nvSpPr>
        <p:spPr>
          <a:xfrm rot="137152">
            <a:off x="3720539" y="6812287"/>
            <a:ext cx="2829761" cy="2686683"/>
          </a:xfrm>
          <a:custGeom>
            <a:avLst/>
            <a:gdLst/>
            <a:ahLst/>
            <a:cxnLst/>
            <a:rect l="l" t="t" r="r" b="b"/>
            <a:pathLst>
              <a:path w="2829761" h="2686683">
                <a:moveTo>
                  <a:pt x="0" y="0"/>
                </a:moveTo>
                <a:lnTo>
                  <a:pt x="2829761" y="0"/>
                </a:lnTo>
                <a:lnTo>
                  <a:pt x="2829761" y="2686682"/>
                </a:lnTo>
                <a:lnTo>
                  <a:pt x="0" y="2686682"/>
                </a:lnTo>
                <a:lnTo>
                  <a:pt x="0" y="0"/>
                </a:lnTo>
                <a:close/>
              </a:path>
            </a:pathLst>
          </a:custGeom>
          <a:blipFill>
            <a:blip r:embed="rId4"/>
            <a:stretch>
              <a:fillRect/>
            </a:stretch>
          </a:blipFill>
        </p:spPr>
        <p:txBody>
          <a:bodyPr/>
          <a:lstStyle/>
          <a:p>
            <a:endParaRPr lang="ja-JP" altLang="en-US"/>
          </a:p>
        </p:txBody>
      </p:sp>
      <p:sp>
        <p:nvSpPr>
          <p:cNvPr id="7" name="Freeform 7"/>
          <p:cNvSpPr/>
          <p:nvPr/>
        </p:nvSpPr>
        <p:spPr>
          <a:xfrm rot="671662">
            <a:off x="4402112" y="7257625"/>
            <a:ext cx="1466614" cy="1402617"/>
          </a:xfrm>
          <a:custGeom>
            <a:avLst/>
            <a:gdLst/>
            <a:ahLst/>
            <a:cxnLst/>
            <a:rect l="l" t="t" r="r" b="b"/>
            <a:pathLst>
              <a:path w="1466614" h="1402617">
                <a:moveTo>
                  <a:pt x="0" y="0"/>
                </a:moveTo>
                <a:lnTo>
                  <a:pt x="1466614" y="0"/>
                </a:lnTo>
                <a:lnTo>
                  <a:pt x="1466614" y="1402617"/>
                </a:lnTo>
                <a:lnTo>
                  <a:pt x="0" y="140261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8" name="Freeform 8"/>
          <p:cNvSpPr/>
          <p:nvPr/>
        </p:nvSpPr>
        <p:spPr>
          <a:xfrm rot="9331506" flipH="1">
            <a:off x="850899" y="2591255"/>
            <a:ext cx="5634372" cy="2540590"/>
          </a:xfrm>
          <a:custGeom>
            <a:avLst/>
            <a:gdLst/>
            <a:ahLst/>
            <a:cxnLst/>
            <a:rect l="l" t="t" r="r" b="b"/>
            <a:pathLst>
              <a:path w="5634372" h="2540590">
                <a:moveTo>
                  <a:pt x="5634372" y="0"/>
                </a:moveTo>
                <a:lnTo>
                  <a:pt x="0" y="0"/>
                </a:lnTo>
                <a:lnTo>
                  <a:pt x="0" y="2540590"/>
                </a:lnTo>
                <a:lnTo>
                  <a:pt x="5634372" y="2540590"/>
                </a:lnTo>
                <a:lnTo>
                  <a:pt x="5634372"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9" name="Freeform 9"/>
          <p:cNvSpPr/>
          <p:nvPr/>
        </p:nvSpPr>
        <p:spPr>
          <a:xfrm>
            <a:off x="14979119" y="3968022"/>
            <a:ext cx="1221857" cy="2061415"/>
          </a:xfrm>
          <a:custGeom>
            <a:avLst/>
            <a:gdLst/>
            <a:ahLst/>
            <a:cxnLst/>
            <a:rect l="l" t="t" r="r" b="b"/>
            <a:pathLst>
              <a:path w="1221857" h="2061415">
                <a:moveTo>
                  <a:pt x="0" y="0"/>
                </a:moveTo>
                <a:lnTo>
                  <a:pt x="1221857" y="0"/>
                </a:lnTo>
                <a:lnTo>
                  <a:pt x="1221857" y="2061415"/>
                </a:lnTo>
                <a:lnTo>
                  <a:pt x="0" y="206141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JP" altLang="en-US"/>
          </a:p>
        </p:txBody>
      </p:sp>
      <p:sp>
        <p:nvSpPr>
          <p:cNvPr id="10" name="Freeform 10"/>
          <p:cNvSpPr/>
          <p:nvPr/>
        </p:nvSpPr>
        <p:spPr>
          <a:xfrm>
            <a:off x="14299048" y="6029437"/>
            <a:ext cx="964181" cy="1626686"/>
          </a:xfrm>
          <a:custGeom>
            <a:avLst/>
            <a:gdLst/>
            <a:ahLst/>
            <a:cxnLst/>
            <a:rect l="l" t="t" r="r" b="b"/>
            <a:pathLst>
              <a:path w="964181" h="1626686">
                <a:moveTo>
                  <a:pt x="0" y="0"/>
                </a:moveTo>
                <a:lnTo>
                  <a:pt x="964181" y="0"/>
                </a:lnTo>
                <a:lnTo>
                  <a:pt x="964181" y="1626686"/>
                </a:lnTo>
                <a:lnTo>
                  <a:pt x="0" y="162668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JP"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038" t="-8061" r="-4128" b="-18872"/>
            </a:stretch>
          </a:blipFill>
        </p:spPr>
        <p:txBody>
          <a:bodyPr/>
          <a:lstStyle/>
          <a:p>
            <a:endParaRPr lang="ja-JP" altLang="en-US"/>
          </a:p>
        </p:txBody>
      </p:sp>
      <p:sp>
        <p:nvSpPr>
          <p:cNvPr id="3" name="Freeform 3"/>
          <p:cNvSpPr/>
          <p:nvPr/>
        </p:nvSpPr>
        <p:spPr>
          <a:xfrm>
            <a:off x="5435858" y="687910"/>
            <a:ext cx="7694771" cy="2196507"/>
          </a:xfrm>
          <a:custGeom>
            <a:avLst/>
            <a:gdLst/>
            <a:ahLst/>
            <a:cxnLst/>
            <a:rect l="l" t="t" r="r" b="b"/>
            <a:pathLst>
              <a:path w="7694771" h="2196507">
                <a:moveTo>
                  <a:pt x="0" y="0"/>
                </a:moveTo>
                <a:lnTo>
                  <a:pt x="7694771" y="0"/>
                </a:lnTo>
                <a:lnTo>
                  <a:pt x="7694771" y="2196508"/>
                </a:lnTo>
                <a:lnTo>
                  <a:pt x="0" y="21965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4" name="Freeform 4"/>
          <p:cNvSpPr/>
          <p:nvPr/>
        </p:nvSpPr>
        <p:spPr>
          <a:xfrm rot="5400000">
            <a:off x="5570642" y="3762048"/>
            <a:ext cx="7146716" cy="5289896"/>
          </a:xfrm>
          <a:custGeom>
            <a:avLst/>
            <a:gdLst/>
            <a:ahLst/>
            <a:cxnLst/>
            <a:rect l="l" t="t" r="r" b="b"/>
            <a:pathLst>
              <a:path w="7146716" h="5289896">
                <a:moveTo>
                  <a:pt x="0" y="0"/>
                </a:moveTo>
                <a:lnTo>
                  <a:pt x="7146716" y="0"/>
                </a:lnTo>
                <a:lnTo>
                  <a:pt x="7146716" y="5289896"/>
                </a:lnTo>
                <a:lnTo>
                  <a:pt x="0" y="5289896"/>
                </a:lnTo>
                <a:lnTo>
                  <a:pt x="0" y="0"/>
                </a:lnTo>
                <a:close/>
              </a:path>
            </a:pathLst>
          </a:custGeom>
          <a:blipFill>
            <a:blip r:embed="rId5"/>
            <a:stretch>
              <a:fillRect/>
            </a:stretch>
          </a:blipFill>
        </p:spPr>
        <p:txBody>
          <a:bodyPr/>
          <a:lstStyle/>
          <a:p>
            <a:endParaRPr lang="ja-JP" altLang="en-US"/>
          </a:p>
        </p:txBody>
      </p:sp>
      <p:sp>
        <p:nvSpPr>
          <p:cNvPr id="5" name="Freeform 5"/>
          <p:cNvSpPr/>
          <p:nvPr/>
        </p:nvSpPr>
        <p:spPr>
          <a:xfrm rot="5400000">
            <a:off x="10982249" y="3332402"/>
            <a:ext cx="7146716" cy="5289896"/>
          </a:xfrm>
          <a:custGeom>
            <a:avLst/>
            <a:gdLst/>
            <a:ahLst/>
            <a:cxnLst/>
            <a:rect l="l" t="t" r="r" b="b"/>
            <a:pathLst>
              <a:path w="7146716" h="5289896">
                <a:moveTo>
                  <a:pt x="0" y="0"/>
                </a:moveTo>
                <a:lnTo>
                  <a:pt x="7146716" y="0"/>
                </a:lnTo>
                <a:lnTo>
                  <a:pt x="7146716" y="5289896"/>
                </a:lnTo>
                <a:lnTo>
                  <a:pt x="0" y="5289896"/>
                </a:lnTo>
                <a:lnTo>
                  <a:pt x="0" y="0"/>
                </a:lnTo>
                <a:close/>
              </a:path>
            </a:pathLst>
          </a:custGeom>
          <a:blipFill>
            <a:blip r:embed="rId5"/>
            <a:stretch>
              <a:fillRect/>
            </a:stretch>
          </a:blipFill>
        </p:spPr>
        <p:txBody>
          <a:bodyPr/>
          <a:lstStyle/>
          <a:p>
            <a:endParaRPr lang="ja-JP" altLang="en-US"/>
          </a:p>
        </p:txBody>
      </p:sp>
      <p:sp>
        <p:nvSpPr>
          <p:cNvPr id="6" name="TextBox 6"/>
          <p:cNvSpPr txBox="1"/>
          <p:nvPr/>
        </p:nvSpPr>
        <p:spPr>
          <a:xfrm>
            <a:off x="2284523" y="164035"/>
            <a:ext cx="13925345" cy="2605345"/>
          </a:xfrm>
          <a:prstGeom prst="rect">
            <a:avLst/>
          </a:prstGeom>
        </p:spPr>
        <p:txBody>
          <a:bodyPr lIns="0" tIns="0" rIns="0" bIns="0" rtlCol="0" anchor="t">
            <a:spAutoFit/>
          </a:bodyPr>
          <a:lstStyle/>
          <a:p>
            <a:pPr algn="ctr">
              <a:lnSpc>
                <a:spcPts val="19148"/>
              </a:lnSpc>
              <a:spcBef>
                <a:spcPct val="0"/>
              </a:spcBef>
            </a:pPr>
            <a:r>
              <a:rPr lang="en-US" sz="13677">
                <a:solidFill>
                  <a:srgbClr val="000000"/>
                </a:solidFill>
                <a:latin typeface="Ballpoint"/>
                <a:ea typeface="Ballpoint"/>
                <a:cs typeface="Ballpoint"/>
                <a:sym typeface="Ballpoint"/>
              </a:rPr>
              <a:t>Solutions</a:t>
            </a:r>
          </a:p>
        </p:txBody>
      </p:sp>
      <p:sp>
        <p:nvSpPr>
          <p:cNvPr id="7" name="Freeform 7"/>
          <p:cNvSpPr/>
          <p:nvPr/>
        </p:nvSpPr>
        <p:spPr>
          <a:xfrm rot="5400000">
            <a:off x="159035" y="3332402"/>
            <a:ext cx="7146716" cy="5289896"/>
          </a:xfrm>
          <a:custGeom>
            <a:avLst/>
            <a:gdLst/>
            <a:ahLst/>
            <a:cxnLst/>
            <a:rect l="l" t="t" r="r" b="b"/>
            <a:pathLst>
              <a:path w="7146716" h="5289896">
                <a:moveTo>
                  <a:pt x="0" y="0"/>
                </a:moveTo>
                <a:lnTo>
                  <a:pt x="7146716" y="0"/>
                </a:lnTo>
                <a:lnTo>
                  <a:pt x="7146716" y="5289896"/>
                </a:lnTo>
                <a:lnTo>
                  <a:pt x="0" y="5289896"/>
                </a:lnTo>
                <a:lnTo>
                  <a:pt x="0" y="0"/>
                </a:lnTo>
                <a:close/>
              </a:path>
            </a:pathLst>
          </a:custGeom>
          <a:blipFill>
            <a:blip r:embed="rId5"/>
            <a:stretch>
              <a:fillRect/>
            </a:stretch>
          </a:blipFill>
        </p:spPr>
        <p:txBody>
          <a:bodyPr/>
          <a:lstStyle/>
          <a:p>
            <a:endParaRPr lang="ja-JP" altLang="en-US"/>
          </a:p>
        </p:txBody>
      </p:sp>
      <p:sp>
        <p:nvSpPr>
          <p:cNvPr id="8" name="Freeform 8"/>
          <p:cNvSpPr/>
          <p:nvPr/>
        </p:nvSpPr>
        <p:spPr>
          <a:xfrm rot="131805">
            <a:off x="6524987" y="4097424"/>
            <a:ext cx="1454665" cy="1381115"/>
          </a:xfrm>
          <a:custGeom>
            <a:avLst/>
            <a:gdLst/>
            <a:ahLst/>
            <a:cxnLst/>
            <a:rect l="l" t="t" r="r" b="b"/>
            <a:pathLst>
              <a:path w="1454665" h="1381115">
                <a:moveTo>
                  <a:pt x="0" y="0"/>
                </a:moveTo>
                <a:lnTo>
                  <a:pt x="1454666" y="0"/>
                </a:lnTo>
                <a:lnTo>
                  <a:pt x="1454666" y="1381115"/>
                </a:lnTo>
                <a:lnTo>
                  <a:pt x="0" y="1381115"/>
                </a:lnTo>
                <a:lnTo>
                  <a:pt x="0" y="0"/>
                </a:lnTo>
                <a:close/>
              </a:path>
            </a:pathLst>
          </a:custGeom>
          <a:blipFill>
            <a:blip r:embed="rId6"/>
            <a:stretch>
              <a:fillRect/>
            </a:stretch>
          </a:blipFill>
        </p:spPr>
        <p:txBody>
          <a:bodyPr/>
          <a:lstStyle/>
          <a:p>
            <a:endParaRPr lang="ja-JP" altLang="en-US"/>
          </a:p>
        </p:txBody>
      </p:sp>
      <p:sp>
        <p:nvSpPr>
          <p:cNvPr id="9" name="Freeform 9"/>
          <p:cNvSpPr/>
          <p:nvPr/>
        </p:nvSpPr>
        <p:spPr>
          <a:xfrm rot="131805">
            <a:off x="11938709" y="3500305"/>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10" name="Freeform 10"/>
          <p:cNvSpPr/>
          <p:nvPr/>
        </p:nvSpPr>
        <p:spPr>
          <a:xfrm rot="131805">
            <a:off x="1113381" y="3656356"/>
            <a:ext cx="1454665" cy="1381115"/>
          </a:xfrm>
          <a:custGeom>
            <a:avLst/>
            <a:gdLst/>
            <a:ahLst/>
            <a:cxnLst/>
            <a:rect l="l" t="t" r="r" b="b"/>
            <a:pathLst>
              <a:path w="1454665" h="1381115">
                <a:moveTo>
                  <a:pt x="0" y="0"/>
                </a:moveTo>
                <a:lnTo>
                  <a:pt x="1454665" y="0"/>
                </a:lnTo>
                <a:lnTo>
                  <a:pt x="1454665" y="1381115"/>
                </a:lnTo>
                <a:lnTo>
                  <a:pt x="0" y="1381115"/>
                </a:lnTo>
                <a:lnTo>
                  <a:pt x="0" y="0"/>
                </a:lnTo>
                <a:close/>
              </a:path>
            </a:pathLst>
          </a:custGeom>
          <a:blipFill>
            <a:blip r:embed="rId6"/>
            <a:stretch>
              <a:fillRect/>
            </a:stretch>
          </a:blipFill>
        </p:spPr>
        <p:txBody>
          <a:bodyPr/>
          <a:lstStyle/>
          <a:p>
            <a:endParaRPr lang="ja-JP" altLang="en-US"/>
          </a:p>
        </p:txBody>
      </p:sp>
      <p:sp>
        <p:nvSpPr>
          <p:cNvPr id="11" name="TextBox 11"/>
          <p:cNvSpPr txBox="1"/>
          <p:nvPr/>
        </p:nvSpPr>
        <p:spPr>
          <a:xfrm rot="-10036">
            <a:off x="13667870" y="3547827"/>
            <a:ext cx="3405754" cy="1066995"/>
          </a:xfrm>
          <a:prstGeom prst="rect">
            <a:avLst/>
          </a:prstGeom>
        </p:spPr>
        <p:txBody>
          <a:bodyPr lIns="0" tIns="0" rIns="0" bIns="0" rtlCol="0" anchor="t">
            <a:spAutoFit/>
          </a:bodyPr>
          <a:lstStyle/>
          <a:p>
            <a:pPr algn="l">
              <a:lnSpc>
                <a:spcPts val="7864"/>
              </a:lnSpc>
              <a:spcBef>
                <a:spcPct val="0"/>
              </a:spcBef>
            </a:pPr>
            <a:r>
              <a:rPr lang="en-US" sz="5617">
                <a:solidFill>
                  <a:srgbClr val="000000"/>
                </a:solidFill>
                <a:latin typeface="Ballpoint"/>
                <a:ea typeface="Ballpoint"/>
                <a:cs typeface="Ballpoint"/>
                <a:sym typeface="Ballpoint"/>
              </a:rPr>
              <a:t>Solution 3</a:t>
            </a:r>
          </a:p>
        </p:txBody>
      </p:sp>
      <p:sp>
        <p:nvSpPr>
          <p:cNvPr id="12" name="TextBox 12"/>
          <p:cNvSpPr txBox="1"/>
          <p:nvPr/>
        </p:nvSpPr>
        <p:spPr>
          <a:xfrm rot="-7035">
            <a:off x="7212840" y="5545450"/>
            <a:ext cx="4068672" cy="3123720"/>
          </a:xfrm>
          <a:prstGeom prst="rect">
            <a:avLst/>
          </a:prstGeom>
        </p:spPr>
        <p:txBody>
          <a:bodyPr lIns="0" tIns="0" rIns="0" bIns="0" rtlCol="0" anchor="t">
            <a:spAutoFit/>
          </a:bodyPr>
          <a:lstStyle/>
          <a:p>
            <a:pPr algn="ctr">
              <a:lnSpc>
                <a:spcPts val="3141"/>
              </a:lnSpc>
            </a:pPr>
            <a:r>
              <a:rPr lang="en-US" sz="2397">
                <a:solidFill>
                  <a:srgbClr val="000000"/>
                </a:solidFill>
                <a:latin typeface="Dekko"/>
                <a:ea typeface="Dekko"/>
                <a:cs typeface="Dekko"/>
                <a:sym typeface="Dekko"/>
              </a:rPr>
              <a:t>Lorem ipsum dolor sit amet, consectetur adipiscing elit, sed do eiusmod tempor incididunt ut labore et dolore magna aliqua. Ut enim ad minim veniam, quis nostrud exercitation ullamco laboris nisi ut aliquip ex ea commodo consequat.</a:t>
            </a:r>
          </a:p>
        </p:txBody>
      </p:sp>
      <p:sp>
        <p:nvSpPr>
          <p:cNvPr id="13" name="TextBox 13"/>
          <p:cNvSpPr txBox="1"/>
          <p:nvPr/>
        </p:nvSpPr>
        <p:spPr>
          <a:xfrm>
            <a:off x="8234188" y="4078908"/>
            <a:ext cx="3531716" cy="1066995"/>
          </a:xfrm>
          <a:prstGeom prst="rect">
            <a:avLst/>
          </a:prstGeom>
        </p:spPr>
        <p:txBody>
          <a:bodyPr lIns="0" tIns="0" rIns="0" bIns="0" rtlCol="0" anchor="t">
            <a:spAutoFit/>
          </a:bodyPr>
          <a:lstStyle/>
          <a:p>
            <a:pPr algn="l">
              <a:lnSpc>
                <a:spcPts val="7864"/>
              </a:lnSpc>
              <a:spcBef>
                <a:spcPct val="0"/>
              </a:spcBef>
            </a:pPr>
            <a:r>
              <a:rPr lang="en-US" sz="5617">
                <a:solidFill>
                  <a:srgbClr val="000000"/>
                </a:solidFill>
                <a:latin typeface="Ballpoint"/>
                <a:ea typeface="Ballpoint"/>
                <a:cs typeface="Ballpoint"/>
                <a:sym typeface="Ballpoint"/>
              </a:rPr>
              <a:t>Solution 2</a:t>
            </a:r>
          </a:p>
        </p:txBody>
      </p:sp>
      <p:sp>
        <p:nvSpPr>
          <p:cNvPr id="14" name="TextBox 14"/>
          <p:cNvSpPr txBox="1"/>
          <p:nvPr/>
        </p:nvSpPr>
        <p:spPr>
          <a:xfrm rot="4959">
            <a:off x="12644189" y="5159517"/>
            <a:ext cx="4068672" cy="3123720"/>
          </a:xfrm>
          <a:prstGeom prst="rect">
            <a:avLst/>
          </a:prstGeom>
        </p:spPr>
        <p:txBody>
          <a:bodyPr lIns="0" tIns="0" rIns="0" bIns="0" rtlCol="0" anchor="t">
            <a:spAutoFit/>
          </a:bodyPr>
          <a:lstStyle/>
          <a:p>
            <a:pPr algn="ctr">
              <a:lnSpc>
                <a:spcPts val="3141"/>
              </a:lnSpc>
            </a:pPr>
            <a:r>
              <a:rPr lang="en-US" sz="2397">
                <a:solidFill>
                  <a:srgbClr val="000000"/>
                </a:solidFill>
                <a:latin typeface="Dekko"/>
                <a:ea typeface="Dekko"/>
                <a:cs typeface="Dekko"/>
                <a:sym typeface="Dekko"/>
              </a:rPr>
              <a:t>Lorem ipsum dolor sit amet, consectetur adipiscing elit, sed do eiusmod tempor incididunt ut labore et dolore magna aliqua. Ut enim ad minim veniam, quis nostrud exercitation ullamco laboris nisi ut aliquip ex ea commodo consequat.</a:t>
            </a:r>
          </a:p>
        </p:txBody>
      </p:sp>
      <p:sp>
        <p:nvSpPr>
          <p:cNvPr id="15" name="TextBox 15"/>
          <p:cNvSpPr txBox="1"/>
          <p:nvPr/>
        </p:nvSpPr>
        <p:spPr>
          <a:xfrm rot="-7035">
            <a:off x="1801233" y="5115804"/>
            <a:ext cx="4068672" cy="3123720"/>
          </a:xfrm>
          <a:prstGeom prst="rect">
            <a:avLst/>
          </a:prstGeom>
        </p:spPr>
        <p:txBody>
          <a:bodyPr lIns="0" tIns="0" rIns="0" bIns="0" rtlCol="0" anchor="t">
            <a:spAutoFit/>
          </a:bodyPr>
          <a:lstStyle/>
          <a:p>
            <a:pPr algn="ctr">
              <a:lnSpc>
                <a:spcPts val="3141"/>
              </a:lnSpc>
            </a:pPr>
            <a:r>
              <a:rPr lang="en-US" sz="2397">
                <a:solidFill>
                  <a:srgbClr val="000000"/>
                </a:solidFill>
                <a:latin typeface="Dekko"/>
                <a:ea typeface="Dekko"/>
                <a:cs typeface="Dekko"/>
                <a:sym typeface="Dekko"/>
              </a:rPr>
              <a:t>Lorem ipsum dolor sit amet, consectetur adipiscing elit, sed do eiusmod tempor incididunt ut labore et dolore magna aliqua. Ut enim ad minim veniam, quis nostrud exercitation ullamco laboris nisi ut aliquip ex ea commodo consequat.</a:t>
            </a:r>
          </a:p>
        </p:txBody>
      </p:sp>
      <p:sp>
        <p:nvSpPr>
          <p:cNvPr id="16" name="TextBox 16"/>
          <p:cNvSpPr txBox="1"/>
          <p:nvPr/>
        </p:nvSpPr>
        <p:spPr>
          <a:xfrm rot="-22031">
            <a:off x="2820283" y="3643975"/>
            <a:ext cx="3427735" cy="1066995"/>
          </a:xfrm>
          <a:prstGeom prst="rect">
            <a:avLst/>
          </a:prstGeom>
        </p:spPr>
        <p:txBody>
          <a:bodyPr lIns="0" tIns="0" rIns="0" bIns="0" rtlCol="0" anchor="t">
            <a:spAutoFit/>
          </a:bodyPr>
          <a:lstStyle/>
          <a:p>
            <a:pPr algn="l">
              <a:lnSpc>
                <a:spcPts val="7864"/>
              </a:lnSpc>
              <a:spcBef>
                <a:spcPct val="0"/>
              </a:spcBef>
            </a:pPr>
            <a:r>
              <a:rPr lang="en-US" sz="5617">
                <a:solidFill>
                  <a:srgbClr val="000000"/>
                </a:solidFill>
                <a:latin typeface="Ballpoint"/>
                <a:ea typeface="Ballpoint"/>
                <a:cs typeface="Ballpoint"/>
                <a:sym typeface="Ballpoint"/>
              </a:rPr>
              <a:t>Solution 1</a:t>
            </a:r>
          </a:p>
        </p:txBody>
      </p:sp>
      <p:sp>
        <p:nvSpPr>
          <p:cNvPr id="17" name="TextBox 17"/>
          <p:cNvSpPr txBox="1"/>
          <p:nvPr/>
        </p:nvSpPr>
        <p:spPr>
          <a:xfrm>
            <a:off x="1376125" y="3383557"/>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1</a:t>
            </a:r>
          </a:p>
        </p:txBody>
      </p:sp>
      <p:sp>
        <p:nvSpPr>
          <p:cNvPr id="18" name="TextBox 18"/>
          <p:cNvSpPr txBox="1"/>
          <p:nvPr/>
        </p:nvSpPr>
        <p:spPr>
          <a:xfrm>
            <a:off x="6772812" y="3823375"/>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2</a:t>
            </a:r>
          </a:p>
        </p:txBody>
      </p:sp>
      <p:sp>
        <p:nvSpPr>
          <p:cNvPr id="19" name="TextBox 19"/>
          <p:cNvSpPr txBox="1"/>
          <p:nvPr/>
        </p:nvSpPr>
        <p:spPr>
          <a:xfrm>
            <a:off x="12201453" y="3196708"/>
            <a:ext cx="929176" cy="1338386"/>
          </a:xfrm>
          <a:prstGeom prst="rect">
            <a:avLst/>
          </a:prstGeom>
        </p:spPr>
        <p:txBody>
          <a:bodyPr lIns="0" tIns="0" rIns="0" bIns="0" rtlCol="0" anchor="t">
            <a:spAutoFit/>
          </a:bodyPr>
          <a:lstStyle/>
          <a:p>
            <a:pPr algn="ctr">
              <a:lnSpc>
                <a:spcPts val="11293"/>
              </a:lnSpc>
              <a:spcBef>
                <a:spcPct val="0"/>
              </a:spcBef>
            </a:pPr>
            <a:r>
              <a:rPr lang="en-US" sz="7014">
                <a:solidFill>
                  <a:srgbClr val="000000"/>
                </a:solidFill>
                <a:latin typeface="Itim"/>
                <a:ea typeface="Itim"/>
                <a:cs typeface="Itim"/>
                <a:sym typeface="Itim"/>
              </a:rPr>
              <a:t>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038" t="-8061" r="-4128" b="-18872"/>
            </a:stretch>
          </a:blipFill>
        </p:spPr>
        <p:txBody>
          <a:bodyPr/>
          <a:lstStyle/>
          <a:p>
            <a:endParaRPr lang="ja-JP" altLang="en-US"/>
          </a:p>
        </p:txBody>
      </p:sp>
      <p:sp>
        <p:nvSpPr>
          <p:cNvPr id="3" name="Freeform 3"/>
          <p:cNvSpPr/>
          <p:nvPr/>
        </p:nvSpPr>
        <p:spPr>
          <a:xfrm rot="574301">
            <a:off x="-1290113" y="-2967920"/>
            <a:ext cx="20700512" cy="26291887"/>
          </a:xfrm>
          <a:custGeom>
            <a:avLst/>
            <a:gdLst/>
            <a:ahLst/>
            <a:cxnLst/>
            <a:rect l="l" t="t" r="r" b="b"/>
            <a:pathLst>
              <a:path w="20700512" h="26291887">
                <a:moveTo>
                  <a:pt x="0" y="0"/>
                </a:moveTo>
                <a:lnTo>
                  <a:pt x="20700512" y="0"/>
                </a:lnTo>
                <a:lnTo>
                  <a:pt x="20700512" y="26291887"/>
                </a:lnTo>
                <a:lnTo>
                  <a:pt x="0" y="26291887"/>
                </a:lnTo>
                <a:lnTo>
                  <a:pt x="0" y="0"/>
                </a:lnTo>
                <a:close/>
              </a:path>
            </a:pathLst>
          </a:custGeom>
          <a:blipFill>
            <a:blip r:embed="rId3"/>
            <a:stretch>
              <a:fillRect/>
            </a:stretch>
          </a:blipFill>
        </p:spPr>
        <p:txBody>
          <a:bodyPr/>
          <a:lstStyle/>
          <a:p>
            <a:endParaRPr lang="ja-JP" altLang="en-US"/>
          </a:p>
        </p:txBody>
      </p:sp>
      <p:grpSp>
        <p:nvGrpSpPr>
          <p:cNvPr id="4" name="Group 4"/>
          <p:cNvGrpSpPr>
            <a:grpSpLocks noChangeAspect="1"/>
          </p:cNvGrpSpPr>
          <p:nvPr/>
        </p:nvGrpSpPr>
        <p:grpSpPr>
          <a:xfrm>
            <a:off x="10840648" y="4485849"/>
            <a:ext cx="1354370" cy="1349079"/>
            <a:chOff x="0" y="0"/>
            <a:chExt cx="6502400" cy="6477000"/>
          </a:xfrm>
        </p:grpSpPr>
        <p:sp>
          <p:nvSpPr>
            <p:cNvPr id="5" name="Freeform 5"/>
            <p:cNvSpPr/>
            <p:nvPr/>
          </p:nvSpPr>
          <p:spPr>
            <a:xfrm rot="-756753">
              <a:off x="-74271" y="-49371"/>
              <a:ext cx="6644618" cy="6581356"/>
            </a:xfrm>
            <a:custGeom>
              <a:avLst/>
              <a:gdLst/>
              <a:ahLst/>
              <a:cxnLst/>
              <a:rect l="l" t="t" r="r" b="b"/>
              <a:pathLst>
                <a:path w="6644618" h="6581356">
                  <a:moveTo>
                    <a:pt x="4002956" y="248771"/>
                  </a:moveTo>
                  <a:cubicBezTo>
                    <a:pt x="2914037" y="0"/>
                    <a:pt x="1775244" y="352877"/>
                    <a:pt x="1017786" y="1173784"/>
                  </a:cubicBezTo>
                  <a:cubicBezTo>
                    <a:pt x="260328" y="1994691"/>
                    <a:pt x="0" y="3158136"/>
                    <a:pt x="335375" y="4223572"/>
                  </a:cubicBezTo>
                  <a:cubicBezTo>
                    <a:pt x="670751" y="5289008"/>
                    <a:pt x="1550562" y="6093562"/>
                    <a:pt x="2641662" y="6332584"/>
                  </a:cubicBezTo>
                  <a:cubicBezTo>
                    <a:pt x="3730580" y="6581356"/>
                    <a:pt x="4869374" y="6228478"/>
                    <a:pt x="5626832" y="5407571"/>
                  </a:cubicBezTo>
                  <a:cubicBezTo>
                    <a:pt x="6384289" y="4586664"/>
                    <a:pt x="6644618" y="3423220"/>
                    <a:pt x="6309242" y="2357784"/>
                  </a:cubicBezTo>
                  <a:cubicBezTo>
                    <a:pt x="5973867" y="1292348"/>
                    <a:pt x="5094056" y="487794"/>
                    <a:pt x="4002956" y="248771"/>
                  </a:cubicBezTo>
                  <a:close/>
                </a:path>
              </a:pathLst>
            </a:custGeom>
            <a:blipFill>
              <a:blip r:embed="rId4"/>
              <a:stretch>
                <a:fillRect l="-24594" t="39" r="-62363" b="-25256"/>
              </a:stretch>
            </a:blipFill>
          </p:spPr>
          <p:txBody>
            <a:bodyPr/>
            <a:lstStyle/>
            <a:p>
              <a:endParaRPr lang="ja-JP" altLang="en-US"/>
            </a:p>
          </p:txBody>
        </p:sp>
        <p:sp>
          <p:nvSpPr>
            <p:cNvPr id="6" name="Freeform 6"/>
            <p:cNvSpPr/>
            <p:nvPr/>
          </p:nvSpPr>
          <p:spPr>
            <a:xfrm>
              <a:off x="73038" y="66269"/>
              <a:ext cx="6350000" cy="6349987"/>
            </a:xfrm>
            <a:custGeom>
              <a:avLst/>
              <a:gdLst/>
              <a:ahLst/>
              <a:cxnLst/>
              <a:rect l="l" t="t" r="r" b="b"/>
              <a:pathLst>
                <a:path w="6350000" h="6349987">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000000"/>
            </a:solidFill>
          </p:spPr>
          <p:txBody>
            <a:bodyPr/>
            <a:lstStyle/>
            <a:p>
              <a:endParaRPr lang="ja-JP" altLang="en-US"/>
            </a:p>
          </p:txBody>
        </p:sp>
      </p:grpSp>
      <p:grpSp>
        <p:nvGrpSpPr>
          <p:cNvPr id="7" name="Group 7"/>
          <p:cNvGrpSpPr>
            <a:grpSpLocks noChangeAspect="1"/>
          </p:cNvGrpSpPr>
          <p:nvPr/>
        </p:nvGrpSpPr>
        <p:grpSpPr>
          <a:xfrm>
            <a:off x="12490293" y="4485849"/>
            <a:ext cx="1354370" cy="1349079"/>
            <a:chOff x="0" y="0"/>
            <a:chExt cx="6502400" cy="6477000"/>
          </a:xfrm>
        </p:grpSpPr>
        <p:sp>
          <p:nvSpPr>
            <p:cNvPr id="8" name="Freeform 8"/>
            <p:cNvSpPr/>
            <p:nvPr/>
          </p:nvSpPr>
          <p:spPr>
            <a:xfrm>
              <a:off x="-23042" y="119185"/>
              <a:ext cx="6542159" cy="6244242"/>
            </a:xfrm>
            <a:custGeom>
              <a:avLst/>
              <a:gdLst/>
              <a:ahLst/>
              <a:cxnLst/>
              <a:rect l="l" t="t" r="r" b="b"/>
              <a:pathLst>
                <a:path w="6542159" h="6244242">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5"/>
              <a:stretch>
                <a:fillRect l="-8698" r="223" b="-54008"/>
              </a:stretch>
            </a:blipFill>
          </p:spPr>
          <p:txBody>
            <a:bodyPr/>
            <a:lstStyle/>
            <a:p>
              <a:endParaRPr lang="ja-JP" altLang="en-US"/>
            </a:p>
          </p:txBody>
        </p:sp>
        <p:sp>
          <p:nvSpPr>
            <p:cNvPr id="9" name="Freeform 9"/>
            <p:cNvSpPr/>
            <p:nvPr/>
          </p:nvSpPr>
          <p:spPr>
            <a:xfrm>
              <a:off x="73038" y="66269"/>
              <a:ext cx="6350000" cy="6349987"/>
            </a:xfrm>
            <a:custGeom>
              <a:avLst/>
              <a:gdLst/>
              <a:ahLst/>
              <a:cxnLst/>
              <a:rect l="l" t="t" r="r" b="b"/>
              <a:pathLst>
                <a:path w="6350000" h="6349987">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000000"/>
            </a:solidFill>
          </p:spPr>
          <p:txBody>
            <a:bodyPr/>
            <a:lstStyle/>
            <a:p>
              <a:endParaRPr lang="ja-JP" altLang="en-US"/>
            </a:p>
          </p:txBody>
        </p:sp>
      </p:grpSp>
      <p:grpSp>
        <p:nvGrpSpPr>
          <p:cNvPr id="10" name="Group 10"/>
          <p:cNvGrpSpPr>
            <a:grpSpLocks noChangeAspect="1"/>
          </p:cNvGrpSpPr>
          <p:nvPr/>
        </p:nvGrpSpPr>
        <p:grpSpPr>
          <a:xfrm>
            <a:off x="14142662" y="4485849"/>
            <a:ext cx="1354370" cy="1349079"/>
            <a:chOff x="0" y="0"/>
            <a:chExt cx="6502400" cy="6477000"/>
          </a:xfrm>
        </p:grpSpPr>
        <p:sp>
          <p:nvSpPr>
            <p:cNvPr id="11" name="Freeform 11"/>
            <p:cNvSpPr/>
            <p:nvPr/>
          </p:nvSpPr>
          <p:spPr>
            <a:xfrm>
              <a:off x="-23042" y="119185"/>
              <a:ext cx="6542159" cy="6244242"/>
            </a:xfrm>
            <a:custGeom>
              <a:avLst/>
              <a:gdLst/>
              <a:ahLst/>
              <a:cxnLst/>
              <a:rect l="l" t="t" r="r" b="b"/>
              <a:pathLst>
                <a:path w="6542159" h="6244242">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6"/>
              <a:stretch>
                <a:fillRect l="-119974" t="-8613" r="-19443" b="-51912"/>
              </a:stretch>
            </a:blipFill>
          </p:spPr>
          <p:txBody>
            <a:bodyPr/>
            <a:lstStyle/>
            <a:p>
              <a:endParaRPr lang="ja-JP" altLang="en-US"/>
            </a:p>
          </p:txBody>
        </p:sp>
        <p:sp>
          <p:nvSpPr>
            <p:cNvPr id="12" name="Freeform 12"/>
            <p:cNvSpPr/>
            <p:nvPr/>
          </p:nvSpPr>
          <p:spPr>
            <a:xfrm>
              <a:off x="73038" y="66269"/>
              <a:ext cx="6350000" cy="6349987"/>
            </a:xfrm>
            <a:custGeom>
              <a:avLst/>
              <a:gdLst/>
              <a:ahLst/>
              <a:cxnLst/>
              <a:rect l="l" t="t" r="r" b="b"/>
              <a:pathLst>
                <a:path w="6350000" h="6349987">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000000"/>
            </a:solidFill>
          </p:spPr>
          <p:txBody>
            <a:bodyPr/>
            <a:lstStyle/>
            <a:p>
              <a:endParaRPr lang="ja-JP" altLang="en-US"/>
            </a:p>
          </p:txBody>
        </p:sp>
      </p:grpSp>
      <p:sp>
        <p:nvSpPr>
          <p:cNvPr id="13" name="TextBox 13"/>
          <p:cNvSpPr txBox="1"/>
          <p:nvPr/>
        </p:nvSpPr>
        <p:spPr>
          <a:xfrm>
            <a:off x="10184412" y="6241412"/>
            <a:ext cx="6554700" cy="522351"/>
          </a:xfrm>
          <a:prstGeom prst="rect">
            <a:avLst/>
          </a:prstGeom>
        </p:spPr>
        <p:txBody>
          <a:bodyPr lIns="0" tIns="0" rIns="0" bIns="0" rtlCol="0" anchor="t">
            <a:spAutoFit/>
          </a:bodyPr>
          <a:lstStyle/>
          <a:p>
            <a:pPr marL="712470" lvl="1" indent="-356235" algn="l">
              <a:lnSpc>
                <a:spcPts val="3597"/>
              </a:lnSpc>
              <a:buFont typeface="Arial"/>
              <a:buChar char="•"/>
            </a:pPr>
            <a:r>
              <a:rPr lang="en-US" sz="3300" spc="99">
                <a:solidFill>
                  <a:srgbClr val="000000"/>
                </a:solidFill>
                <a:latin typeface="Ballpoint"/>
                <a:ea typeface="Ballpoint"/>
                <a:cs typeface="Ballpoint"/>
                <a:sym typeface="Ballpoint"/>
              </a:rPr>
              <a:t>Drag the photo over the action item.</a:t>
            </a:r>
          </a:p>
        </p:txBody>
      </p:sp>
      <p:sp>
        <p:nvSpPr>
          <p:cNvPr id="14" name="Freeform 14"/>
          <p:cNvSpPr/>
          <p:nvPr/>
        </p:nvSpPr>
        <p:spPr>
          <a:xfrm rot="-593718">
            <a:off x="14086264" y="6980279"/>
            <a:ext cx="1933965" cy="1945341"/>
          </a:xfrm>
          <a:custGeom>
            <a:avLst/>
            <a:gdLst/>
            <a:ahLst/>
            <a:cxnLst/>
            <a:rect l="l" t="t" r="r" b="b"/>
            <a:pathLst>
              <a:path w="1933965" h="1945341">
                <a:moveTo>
                  <a:pt x="0" y="0"/>
                </a:moveTo>
                <a:lnTo>
                  <a:pt x="1933965" y="0"/>
                </a:lnTo>
                <a:lnTo>
                  <a:pt x="1933965" y="1945342"/>
                </a:lnTo>
                <a:lnTo>
                  <a:pt x="0" y="1945342"/>
                </a:lnTo>
                <a:lnTo>
                  <a:pt x="0" y="0"/>
                </a:lnTo>
                <a:close/>
              </a:path>
            </a:pathLst>
          </a:custGeom>
          <a:blipFill>
            <a:blip r:embed="rId7"/>
            <a:stretch>
              <a:fillRect/>
            </a:stretch>
          </a:blipFill>
        </p:spPr>
        <p:txBody>
          <a:bodyPr/>
          <a:lstStyle/>
          <a:p>
            <a:endParaRPr lang="ja-JP" altLang="en-US"/>
          </a:p>
        </p:txBody>
      </p:sp>
      <p:sp>
        <p:nvSpPr>
          <p:cNvPr id="15" name="Freeform 15"/>
          <p:cNvSpPr/>
          <p:nvPr/>
        </p:nvSpPr>
        <p:spPr>
          <a:xfrm rot="-553936">
            <a:off x="12438912" y="7027456"/>
            <a:ext cx="1859906" cy="1872068"/>
          </a:xfrm>
          <a:custGeom>
            <a:avLst/>
            <a:gdLst/>
            <a:ahLst/>
            <a:cxnLst/>
            <a:rect l="l" t="t" r="r" b="b"/>
            <a:pathLst>
              <a:path w="1859906" h="1872068">
                <a:moveTo>
                  <a:pt x="0" y="0"/>
                </a:moveTo>
                <a:lnTo>
                  <a:pt x="1859906" y="0"/>
                </a:lnTo>
                <a:lnTo>
                  <a:pt x="1859906" y="1872068"/>
                </a:lnTo>
                <a:lnTo>
                  <a:pt x="0" y="1872068"/>
                </a:lnTo>
                <a:lnTo>
                  <a:pt x="0" y="0"/>
                </a:lnTo>
                <a:close/>
              </a:path>
            </a:pathLst>
          </a:custGeom>
          <a:blipFill>
            <a:blip r:embed="rId8"/>
            <a:stretch>
              <a:fillRect/>
            </a:stretch>
          </a:blipFill>
        </p:spPr>
        <p:txBody>
          <a:bodyPr/>
          <a:lstStyle/>
          <a:p>
            <a:endParaRPr lang="ja-JP" altLang="en-US"/>
          </a:p>
        </p:txBody>
      </p:sp>
      <p:sp>
        <p:nvSpPr>
          <p:cNvPr id="16" name="Freeform 16"/>
          <p:cNvSpPr/>
          <p:nvPr/>
        </p:nvSpPr>
        <p:spPr>
          <a:xfrm rot="-608087">
            <a:off x="10774473" y="7027456"/>
            <a:ext cx="1859906" cy="1872068"/>
          </a:xfrm>
          <a:custGeom>
            <a:avLst/>
            <a:gdLst/>
            <a:ahLst/>
            <a:cxnLst/>
            <a:rect l="l" t="t" r="r" b="b"/>
            <a:pathLst>
              <a:path w="1859906" h="1872068">
                <a:moveTo>
                  <a:pt x="0" y="0"/>
                </a:moveTo>
                <a:lnTo>
                  <a:pt x="1859905" y="0"/>
                </a:lnTo>
                <a:lnTo>
                  <a:pt x="1859905" y="1872068"/>
                </a:lnTo>
                <a:lnTo>
                  <a:pt x="0" y="1872068"/>
                </a:lnTo>
                <a:lnTo>
                  <a:pt x="0" y="0"/>
                </a:lnTo>
                <a:close/>
              </a:path>
            </a:pathLst>
          </a:custGeom>
          <a:blipFill>
            <a:blip r:embed="rId9"/>
            <a:stretch>
              <a:fillRect/>
            </a:stretch>
          </a:blipFill>
        </p:spPr>
        <p:txBody>
          <a:bodyPr/>
          <a:lstStyle/>
          <a:p>
            <a:endParaRPr lang="ja-JP" altLang="en-US"/>
          </a:p>
        </p:txBody>
      </p:sp>
      <p:sp>
        <p:nvSpPr>
          <p:cNvPr id="17" name="Freeform 17"/>
          <p:cNvSpPr/>
          <p:nvPr/>
        </p:nvSpPr>
        <p:spPr>
          <a:xfrm rot="408396">
            <a:off x="7039498" y="2871174"/>
            <a:ext cx="4209004" cy="550997"/>
          </a:xfrm>
          <a:custGeom>
            <a:avLst/>
            <a:gdLst/>
            <a:ahLst/>
            <a:cxnLst/>
            <a:rect l="l" t="t" r="r" b="b"/>
            <a:pathLst>
              <a:path w="4209004" h="550997">
                <a:moveTo>
                  <a:pt x="0" y="0"/>
                </a:moveTo>
                <a:lnTo>
                  <a:pt x="4209004" y="0"/>
                </a:lnTo>
                <a:lnTo>
                  <a:pt x="4209004" y="550997"/>
                </a:lnTo>
                <a:lnTo>
                  <a:pt x="0" y="55099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ja-JP" altLang="en-US"/>
          </a:p>
        </p:txBody>
      </p:sp>
      <p:sp>
        <p:nvSpPr>
          <p:cNvPr id="18" name="TextBox 18"/>
          <p:cNvSpPr txBox="1"/>
          <p:nvPr/>
        </p:nvSpPr>
        <p:spPr>
          <a:xfrm>
            <a:off x="2095954" y="1197219"/>
            <a:ext cx="14096092" cy="1681481"/>
          </a:xfrm>
          <a:prstGeom prst="rect">
            <a:avLst/>
          </a:prstGeom>
        </p:spPr>
        <p:txBody>
          <a:bodyPr lIns="0" tIns="0" rIns="0" bIns="0" rtlCol="0" anchor="t">
            <a:spAutoFit/>
          </a:bodyPr>
          <a:lstStyle/>
          <a:p>
            <a:pPr algn="ctr">
              <a:lnSpc>
                <a:spcPts val="12319"/>
              </a:lnSpc>
              <a:spcBef>
                <a:spcPct val="0"/>
              </a:spcBef>
            </a:pPr>
            <a:r>
              <a:rPr lang="en-US" sz="8799" spc="211">
                <a:solidFill>
                  <a:srgbClr val="000000"/>
                </a:solidFill>
                <a:latin typeface="Ballpoint"/>
                <a:ea typeface="Ballpoint"/>
                <a:cs typeface="Ballpoint"/>
                <a:sym typeface="Ballpoint"/>
              </a:rPr>
              <a:t>Brainstorm Session</a:t>
            </a:r>
          </a:p>
        </p:txBody>
      </p:sp>
      <p:sp>
        <p:nvSpPr>
          <p:cNvPr id="19" name="TextBox 19"/>
          <p:cNvSpPr txBox="1"/>
          <p:nvPr/>
        </p:nvSpPr>
        <p:spPr>
          <a:xfrm rot="14183">
            <a:off x="2901010" y="4798547"/>
            <a:ext cx="5819163" cy="3420867"/>
          </a:xfrm>
          <a:prstGeom prst="rect">
            <a:avLst/>
          </a:prstGeom>
        </p:spPr>
        <p:txBody>
          <a:bodyPr lIns="0" tIns="0" rIns="0" bIns="0" rtlCol="0" anchor="t">
            <a:spAutoFit/>
          </a:bodyPr>
          <a:lstStyle/>
          <a:p>
            <a:pPr algn="l">
              <a:lnSpc>
                <a:spcPts val="3442"/>
              </a:lnSpc>
            </a:pPr>
            <a:r>
              <a:rPr lang="en-US" sz="2627">
                <a:solidFill>
                  <a:srgbClr val="000000"/>
                </a:solidFill>
                <a:latin typeface="Dekko"/>
                <a:ea typeface="Dekko"/>
                <a:cs typeface="Dekko"/>
                <a:sym typeface="Dekko"/>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sp>
        <p:nvSpPr>
          <p:cNvPr id="20" name="TextBox 20"/>
          <p:cNvSpPr txBox="1"/>
          <p:nvPr/>
        </p:nvSpPr>
        <p:spPr>
          <a:xfrm>
            <a:off x="2095954" y="3662001"/>
            <a:ext cx="6945139" cy="1008381"/>
          </a:xfrm>
          <a:prstGeom prst="rect">
            <a:avLst/>
          </a:prstGeom>
        </p:spPr>
        <p:txBody>
          <a:bodyPr lIns="0" tIns="0" rIns="0" bIns="0" rtlCol="0" anchor="t">
            <a:spAutoFit/>
          </a:bodyPr>
          <a:lstStyle/>
          <a:p>
            <a:pPr marL="1144259" lvl="1" indent="-572130" algn="l">
              <a:lnSpc>
                <a:spcPts val="7419"/>
              </a:lnSpc>
              <a:buFont typeface="Arial"/>
              <a:buChar char="•"/>
            </a:pPr>
            <a:r>
              <a:rPr lang="en-US" sz="5299" spc="127">
                <a:solidFill>
                  <a:srgbClr val="000000"/>
                </a:solidFill>
                <a:latin typeface="Ballpoint"/>
                <a:ea typeface="Ballpoint"/>
                <a:cs typeface="Ballpoint"/>
                <a:sym typeface="Ballpoint"/>
              </a:rPr>
              <a:t>Rules</a:t>
            </a:r>
          </a:p>
        </p:txBody>
      </p:sp>
      <p:sp>
        <p:nvSpPr>
          <p:cNvPr id="21" name="TextBox 21"/>
          <p:cNvSpPr txBox="1"/>
          <p:nvPr/>
        </p:nvSpPr>
        <p:spPr>
          <a:xfrm>
            <a:off x="10184412" y="3705323"/>
            <a:ext cx="6554700" cy="630555"/>
          </a:xfrm>
          <a:prstGeom prst="rect">
            <a:avLst/>
          </a:prstGeom>
        </p:spPr>
        <p:txBody>
          <a:bodyPr lIns="0" tIns="0" rIns="0" bIns="0" rtlCol="0" anchor="t">
            <a:spAutoFit/>
          </a:bodyPr>
          <a:lstStyle/>
          <a:p>
            <a:pPr marL="712470" lvl="1" indent="-356235" algn="l">
              <a:lnSpc>
                <a:spcPts val="4620"/>
              </a:lnSpc>
              <a:buFont typeface="Arial"/>
              <a:buChar char="•"/>
            </a:pPr>
            <a:r>
              <a:rPr lang="en-US" sz="3300" spc="79">
                <a:solidFill>
                  <a:srgbClr val="000000"/>
                </a:solidFill>
                <a:latin typeface="Ballpoint"/>
                <a:ea typeface="Ballpoint"/>
                <a:cs typeface="Ballpoint"/>
                <a:sym typeface="Ballpoint"/>
              </a:rPr>
              <a:t>Group members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038" t="-8061" r="-4128" b="-18872"/>
            </a:stretch>
          </a:blipFill>
        </p:spPr>
        <p:txBody>
          <a:bodyPr/>
          <a:lstStyle/>
          <a:p>
            <a:endParaRPr lang="ja-JP" altLang="en-US"/>
          </a:p>
        </p:txBody>
      </p:sp>
      <p:sp>
        <p:nvSpPr>
          <p:cNvPr id="3" name="Freeform 3"/>
          <p:cNvSpPr/>
          <p:nvPr/>
        </p:nvSpPr>
        <p:spPr>
          <a:xfrm rot="-247732">
            <a:off x="2183494" y="16517"/>
            <a:ext cx="4510414" cy="4497284"/>
          </a:xfrm>
          <a:custGeom>
            <a:avLst/>
            <a:gdLst/>
            <a:ahLst/>
            <a:cxnLst/>
            <a:rect l="l" t="t" r="r" b="b"/>
            <a:pathLst>
              <a:path w="4510414" h="4497284">
                <a:moveTo>
                  <a:pt x="0" y="0"/>
                </a:moveTo>
                <a:lnTo>
                  <a:pt x="4510415" y="0"/>
                </a:lnTo>
                <a:lnTo>
                  <a:pt x="4510415" y="4497284"/>
                </a:lnTo>
                <a:lnTo>
                  <a:pt x="0" y="4497284"/>
                </a:lnTo>
                <a:lnTo>
                  <a:pt x="0" y="0"/>
                </a:lnTo>
                <a:close/>
              </a:path>
            </a:pathLst>
          </a:custGeom>
          <a:blipFill>
            <a:blip r:embed="rId3"/>
            <a:stretch>
              <a:fillRect/>
            </a:stretch>
          </a:blipFill>
        </p:spPr>
        <p:txBody>
          <a:bodyPr/>
          <a:lstStyle/>
          <a:p>
            <a:endParaRPr lang="ja-JP" altLang="en-US"/>
          </a:p>
        </p:txBody>
      </p:sp>
      <p:sp>
        <p:nvSpPr>
          <p:cNvPr id="4" name="Freeform 4"/>
          <p:cNvSpPr/>
          <p:nvPr/>
        </p:nvSpPr>
        <p:spPr>
          <a:xfrm rot="-917616">
            <a:off x="171978" y="2975727"/>
            <a:ext cx="4693491" cy="4679827"/>
          </a:xfrm>
          <a:custGeom>
            <a:avLst/>
            <a:gdLst/>
            <a:ahLst/>
            <a:cxnLst/>
            <a:rect l="l" t="t" r="r" b="b"/>
            <a:pathLst>
              <a:path w="4693491" h="4679827">
                <a:moveTo>
                  <a:pt x="0" y="0"/>
                </a:moveTo>
                <a:lnTo>
                  <a:pt x="4693491" y="0"/>
                </a:lnTo>
                <a:lnTo>
                  <a:pt x="4693491" y="4679827"/>
                </a:lnTo>
                <a:lnTo>
                  <a:pt x="0" y="4679827"/>
                </a:lnTo>
                <a:lnTo>
                  <a:pt x="0" y="0"/>
                </a:lnTo>
                <a:close/>
              </a:path>
            </a:pathLst>
          </a:custGeom>
          <a:blipFill>
            <a:blip r:embed="rId3"/>
            <a:stretch>
              <a:fillRect/>
            </a:stretch>
          </a:blipFill>
        </p:spPr>
        <p:txBody>
          <a:bodyPr/>
          <a:lstStyle/>
          <a:p>
            <a:endParaRPr lang="ja-JP" altLang="en-US"/>
          </a:p>
        </p:txBody>
      </p:sp>
      <p:sp>
        <p:nvSpPr>
          <p:cNvPr id="5" name="Freeform 5"/>
          <p:cNvSpPr/>
          <p:nvPr/>
        </p:nvSpPr>
        <p:spPr>
          <a:xfrm rot="-74983">
            <a:off x="6561585" y="2498815"/>
            <a:ext cx="5489789" cy="5480774"/>
          </a:xfrm>
          <a:custGeom>
            <a:avLst/>
            <a:gdLst/>
            <a:ahLst/>
            <a:cxnLst/>
            <a:rect l="l" t="t" r="r" b="b"/>
            <a:pathLst>
              <a:path w="5489789" h="5480774">
                <a:moveTo>
                  <a:pt x="0" y="0"/>
                </a:moveTo>
                <a:lnTo>
                  <a:pt x="5489789" y="0"/>
                </a:lnTo>
                <a:lnTo>
                  <a:pt x="5489789" y="5480774"/>
                </a:lnTo>
                <a:lnTo>
                  <a:pt x="0" y="5480774"/>
                </a:lnTo>
                <a:lnTo>
                  <a:pt x="0" y="0"/>
                </a:lnTo>
                <a:close/>
              </a:path>
            </a:pathLst>
          </a:custGeom>
          <a:blipFill>
            <a:blip r:embed="rId4"/>
            <a:stretch>
              <a:fillRect/>
            </a:stretch>
          </a:blipFill>
        </p:spPr>
        <p:txBody>
          <a:bodyPr/>
          <a:lstStyle/>
          <a:p>
            <a:endParaRPr lang="ja-JP" altLang="en-US"/>
          </a:p>
        </p:txBody>
      </p:sp>
      <p:sp>
        <p:nvSpPr>
          <p:cNvPr id="6" name="Freeform 6"/>
          <p:cNvSpPr/>
          <p:nvPr/>
        </p:nvSpPr>
        <p:spPr>
          <a:xfrm rot="-917616">
            <a:off x="2236425" y="5908018"/>
            <a:ext cx="4595062" cy="4581685"/>
          </a:xfrm>
          <a:custGeom>
            <a:avLst/>
            <a:gdLst/>
            <a:ahLst/>
            <a:cxnLst/>
            <a:rect l="l" t="t" r="r" b="b"/>
            <a:pathLst>
              <a:path w="4595062" h="4581685">
                <a:moveTo>
                  <a:pt x="0" y="0"/>
                </a:moveTo>
                <a:lnTo>
                  <a:pt x="4595063" y="0"/>
                </a:lnTo>
                <a:lnTo>
                  <a:pt x="4595063" y="4581685"/>
                </a:lnTo>
                <a:lnTo>
                  <a:pt x="0" y="4581685"/>
                </a:lnTo>
                <a:lnTo>
                  <a:pt x="0" y="0"/>
                </a:lnTo>
                <a:close/>
              </a:path>
            </a:pathLst>
          </a:custGeom>
          <a:blipFill>
            <a:blip r:embed="rId3"/>
            <a:stretch>
              <a:fillRect/>
            </a:stretch>
          </a:blipFill>
        </p:spPr>
        <p:txBody>
          <a:bodyPr/>
          <a:lstStyle/>
          <a:p>
            <a:endParaRPr lang="ja-JP" altLang="en-US"/>
          </a:p>
        </p:txBody>
      </p:sp>
      <p:sp>
        <p:nvSpPr>
          <p:cNvPr id="7" name="Freeform 7"/>
          <p:cNvSpPr/>
          <p:nvPr/>
        </p:nvSpPr>
        <p:spPr>
          <a:xfrm rot="-619618">
            <a:off x="11654757" y="-168543"/>
            <a:ext cx="4510414" cy="4497284"/>
          </a:xfrm>
          <a:custGeom>
            <a:avLst/>
            <a:gdLst/>
            <a:ahLst/>
            <a:cxnLst/>
            <a:rect l="l" t="t" r="r" b="b"/>
            <a:pathLst>
              <a:path w="4510414" h="4497284">
                <a:moveTo>
                  <a:pt x="0" y="0"/>
                </a:moveTo>
                <a:lnTo>
                  <a:pt x="4510415" y="0"/>
                </a:lnTo>
                <a:lnTo>
                  <a:pt x="4510415" y="4497283"/>
                </a:lnTo>
                <a:lnTo>
                  <a:pt x="0" y="4497283"/>
                </a:lnTo>
                <a:lnTo>
                  <a:pt x="0" y="0"/>
                </a:lnTo>
                <a:close/>
              </a:path>
            </a:pathLst>
          </a:custGeom>
          <a:blipFill>
            <a:blip r:embed="rId3"/>
            <a:stretch>
              <a:fillRect/>
            </a:stretch>
          </a:blipFill>
        </p:spPr>
        <p:txBody>
          <a:bodyPr/>
          <a:lstStyle/>
          <a:p>
            <a:endParaRPr lang="ja-JP" altLang="en-US"/>
          </a:p>
        </p:txBody>
      </p:sp>
      <p:sp>
        <p:nvSpPr>
          <p:cNvPr id="8" name="Freeform 8"/>
          <p:cNvSpPr/>
          <p:nvPr/>
        </p:nvSpPr>
        <p:spPr>
          <a:xfrm rot="-917616">
            <a:off x="13369572" y="2960235"/>
            <a:ext cx="4724565" cy="4710811"/>
          </a:xfrm>
          <a:custGeom>
            <a:avLst/>
            <a:gdLst/>
            <a:ahLst/>
            <a:cxnLst/>
            <a:rect l="l" t="t" r="r" b="b"/>
            <a:pathLst>
              <a:path w="4724565" h="4710811">
                <a:moveTo>
                  <a:pt x="0" y="0"/>
                </a:moveTo>
                <a:lnTo>
                  <a:pt x="4724566" y="0"/>
                </a:lnTo>
                <a:lnTo>
                  <a:pt x="4724566" y="4710812"/>
                </a:lnTo>
                <a:lnTo>
                  <a:pt x="0" y="4710812"/>
                </a:lnTo>
                <a:lnTo>
                  <a:pt x="0" y="0"/>
                </a:lnTo>
                <a:close/>
              </a:path>
            </a:pathLst>
          </a:custGeom>
          <a:blipFill>
            <a:blip r:embed="rId3"/>
            <a:stretch>
              <a:fillRect/>
            </a:stretch>
          </a:blipFill>
        </p:spPr>
        <p:txBody>
          <a:bodyPr/>
          <a:lstStyle/>
          <a:p>
            <a:endParaRPr lang="ja-JP" altLang="en-US"/>
          </a:p>
        </p:txBody>
      </p:sp>
      <p:sp>
        <p:nvSpPr>
          <p:cNvPr id="9" name="Freeform 9"/>
          <p:cNvSpPr/>
          <p:nvPr/>
        </p:nvSpPr>
        <p:spPr>
          <a:xfrm rot="-264119">
            <a:off x="11418116" y="5934243"/>
            <a:ext cx="4484678" cy="4471622"/>
          </a:xfrm>
          <a:custGeom>
            <a:avLst/>
            <a:gdLst/>
            <a:ahLst/>
            <a:cxnLst/>
            <a:rect l="l" t="t" r="r" b="b"/>
            <a:pathLst>
              <a:path w="4484678" h="4471622">
                <a:moveTo>
                  <a:pt x="0" y="0"/>
                </a:moveTo>
                <a:lnTo>
                  <a:pt x="4484678" y="0"/>
                </a:lnTo>
                <a:lnTo>
                  <a:pt x="4484678" y="4471622"/>
                </a:lnTo>
                <a:lnTo>
                  <a:pt x="0" y="4471622"/>
                </a:lnTo>
                <a:lnTo>
                  <a:pt x="0" y="0"/>
                </a:lnTo>
                <a:close/>
              </a:path>
            </a:pathLst>
          </a:custGeom>
          <a:blipFill>
            <a:blip r:embed="rId3"/>
            <a:stretch>
              <a:fillRect/>
            </a:stretch>
          </a:blipFill>
        </p:spPr>
        <p:txBody>
          <a:bodyPr/>
          <a:lstStyle/>
          <a:p>
            <a:endParaRPr lang="ja-JP" altLang="en-US"/>
          </a:p>
        </p:txBody>
      </p:sp>
      <p:sp>
        <p:nvSpPr>
          <p:cNvPr id="10" name="Freeform 10"/>
          <p:cNvSpPr/>
          <p:nvPr/>
        </p:nvSpPr>
        <p:spPr>
          <a:xfrm rot="-4859083">
            <a:off x="5577672" y="4198656"/>
            <a:ext cx="536973" cy="1747546"/>
          </a:xfrm>
          <a:custGeom>
            <a:avLst/>
            <a:gdLst/>
            <a:ahLst/>
            <a:cxnLst/>
            <a:rect l="l" t="t" r="r" b="b"/>
            <a:pathLst>
              <a:path w="536973" h="1747546">
                <a:moveTo>
                  <a:pt x="0" y="0"/>
                </a:moveTo>
                <a:lnTo>
                  <a:pt x="536974" y="0"/>
                </a:lnTo>
                <a:lnTo>
                  <a:pt x="536974" y="1747545"/>
                </a:lnTo>
                <a:lnTo>
                  <a:pt x="0" y="174754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11" name="TextBox 11"/>
          <p:cNvSpPr txBox="1"/>
          <p:nvPr/>
        </p:nvSpPr>
        <p:spPr>
          <a:xfrm rot="402067">
            <a:off x="2752692" y="993154"/>
            <a:ext cx="3574208" cy="770001"/>
          </a:xfrm>
          <a:prstGeom prst="rect">
            <a:avLst/>
          </a:prstGeom>
        </p:spPr>
        <p:txBody>
          <a:bodyPr lIns="0" tIns="0" rIns="0" bIns="0" rtlCol="0" anchor="t">
            <a:spAutoFit/>
          </a:bodyPr>
          <a:lstStyle/>
          <a:p>
            <a:pPr algn="ctr">
              <a:lnSpc>
                <a:spcPts val="5501"/>
              </a:lnSpc>
            </a:pPr>
            <a:r>
              <a:rPr lang="en-US" sz="4199">
                <a:solidFill>
                  <a:srgbClr val="000000"/>
                </a:solidFill>
                <a:latin typeface="Ballpoint"/>
                <a:ea typeface="Ballpoint"/>
                <a:cs typeface="Ballpoint"/>
                <a:sym typeface="Ballpoint"/>
              </a:rPr>
              <a:t>Brilliant idea</a:t>
            </a:r>
          </a:p>
        </p:txBody>
      </p:sp>
      <p:sp>
        <p:nvSpPr>
          <p:cNvPr id="12" name="TextBox 12"/>
          <p:cNvSpPr txBox="1"/>
          <p:nvPr/>
        </p:nvSpPr>
        <p:spPr>
          <a:xfrm rot="-221758">
            <a:off x="600961" y="4125794"/>
            <a:ext cx="3706955" cy="770001"/>
          </a:xfrm>
          <a:prstGeom prst="rect">
            <a:avLst/>
          </a:prstGeom>
        </p:spPr>
        <p:txBody>
          <a:bodyPr lIns="0" tIns="0" rIns="0" bIns="0" rtlCol="0" anchor="t">
            <a:spAutoFit/>
          </a:bodyPr>
          <a:lstStyle/>
          <a:p>
            <a:pPr algn="ctr">
              <a:lnSpc>
                <a:spcPts val="5501"/>
              </a:lnSpc>
            </a:pPr>
            <a:r>
              <a:rPr lang="en-US" sz="4199">
                <a:solidFill>
                  <a:srgbClr val="000000"/>
                </a:solidFill>
                <a:latin typeface="Ballpoint"/>
                <a:ea typeface="Ballpoint"/>
                <a:cs typeface="Ballpoint"/>
                <a:sym typeface="Ballpoint"/>
              </a:rPr>
              <a:t>Creative idea</a:t>
            </a:r>
          </a:p>
        </p:txBody>
      </p:sp>
      <p:sp>
        <p:nvSpPr>
          <p:cNvPr id="13" name="TextBox 13"/>
          <p:cNvSpPr txBox="1"/>
          <p:nvPr/>
        </p:nvSpPr>
        <p:spPr>
          <a:xfrm rot="-274206">
            <a:off x="2691619" y="7042202"/>
            <a:ext cx="3629215" cy="770001"/>
          </a:xfrm>
          <a:prstGeom prst="rect">
            <a:avLst/>
          </a:prstGeom>
        </p:spPr>
        <p:txBody>
          <a:bodyPr lIns="0" tIns="0" rIns="0" bIns="0" rtlCol="0" anchor="t">
            <a:spAutoFit/>
          </a:bodyPr>
          <a:lstStyle/>
          <a:p>
            <a:pPr algn="ctr">
              <a:lnSpc>
                <a:spcPts val="5501"/>
              </a:lnSpc>
            </a:pPr>
            <a:r>
              <a:rPr lang="en-US" sz="4199">
                <a:solidFill>
                  <a:srgbClr val="000000"/>
                </a:solidFill>
                <a:latin typeface="Ballpoint"/>
                <a:ea typeface="Ballpoint"/>
                <a:cs typeface="Ballpoint"/>
                <a:sym typeface="Ballpoint"/>
              </a:rPr>
              <a:t>Great idea</a:t>
            </a:r>
          </a:p>
        </p:txBody>
      </p:sp>
      <p:sp>
        <p:nvSpPr>
          <p:cNvPr id="14" name="TextBox 14"/>
          <p:cNvSpPr txBox="1"/>
          <p:nvPr/>
        </p:nvSpPr>
        <p:spPr>
          <a:xfrm rot="30181">
            <a:off x="12123300" y="898021"/>
            <a:ext cx="3574208" cy="770001"/>
          </a:xfrm>
          <a:prstGeom prst="rect">
            <a:avLst/>
          </a:prstGeom>
        </p:spPr>
        <p:txBody>
          <a:bodyPr lIns="0" tIns="0" rIns="0" bIns="0" rtlCol="0" anchor="t">
            <a:spAutoFit/>
          </a:bodyPr>
          <a:lstStyle/>
          <a:p>
            <a:pPr algn="ctr">
              <a:lnSpc>
                <a:spcPts val="5501"/>
              </a:lnSpc>
            </a:pPr>
            <a:r>
              <a:rPr lang="en-US" sz="4199">
                <a:solidFill>
                  <a:srgbClr val="000000"/>
                </a:solidFill>
                <a:latin typeface="Ballpoint"/>
                <a:ea typeface="Ballpoint"/>
                <a:cs typeface="Ballpoint"/>
                <a:sym typeface="Ballpoint"/>
              </a:rPr>
              <a:t>Awesome idea</a:t>
            </a:r>
          </a:p>
        </p:txBody>
      </p:sp>
      <p:sp>
        <p:nvSpPr>
          <p:cNvPr id="15" name="TextBox 15"/>
          <p:cNvSpPr txBox="1"/>
          <p:nvPr/>
        </p:nvSpPr>
        <p:spPr>
          <a:xfrm rot="-328066">
            <a:off x="13776265" y="4162850"/>
            <a:ext cx="3731498" cy="770001"/>
          </a:xfrm>
          <a:prstGeom prst="rect">
            <a:avLst/>
          </a:prstGeom>
        </p:spPr>
        <p:txBody>
          <a:bodyPr lIns="0" tIns="0" rIns="0" bIns="0" rtlCol="0" anchor="t">
            <a:spAutoFit/>
          </a:bodyPr>
          <a:lstStyle/>
          <a:p>
            <a:pPr algn="ctr">
              <a:lnSpc>
                <a:spcPts val="5501"/>
              </a:lnSpc>
            </a:pPr>
            <a:r>
              <a:rPr lang="en-US" sz="4199">
                <a:solidFill>
                  <a:srgbClr val="000000"/>
                </a:solidFill>
                <a:latin typeface="Ballpoint"/>
                <a:ea typeface="Ballpoint"/>
                <a:cs typeface="Ballpoint"/>
                <a:sym typeface="Ballpoint"/>
              </a:rPr>
              <a:t>Cool idea</a:t>
            </a:r>
          </a:p>
        </p:txBody>
      </p:sp>
      <p:sp>
        <p:nvSpPr>
          <p:cNvPr id="16" name="TextBox 16"/>
          <p:cNvSpPr txBox="1"/>
          <p:nvPr/>
        </p:nvSpPr>
        <p:spPr>
          <a:xfrm rot="388450">
            <a:off x="11964506" y="6955785"/>
            <a:ext cx="3554048" cy="770001"/>
          </a:xfrm>
          <a:prstGeom prst="rect">
            <a:avLst/>
          </a:prstGeom>
        </p:spPr>
        <p:txBody>
          <a:bodyPr lIns="0" tIns="0" rIns="0" bIns="0" rtlCol="0" anchor="t">
            <a:spAutoFit/>
          </a:bodyPr>
          <a:lstStyle/>
          <a:p>
            <a:pPr algn="ctr">
              <a:lnSpc>
                <a:spcPts val="5501"/>
              </a:lnSpc>
            </a:pPr>
            <a:r>
              <a:rPr lang="en-US" sz="4199">
                <a:solidFill>
                  <a:srgbClr val="000000"/>
                </a:solidFill>
                <a:latin typeface="Ballpoint"/>
                <a:ea typeface="Ballpoint"/>
                <a:cs typeface="Ballpoint"/>
                <a:sym typeface="Ballpoint"/>
              </a:rPr>
              <a:t>The best idea</a:t>
            </a:r>
          </a:p>
        </p:txBody>
      </p:sp>
      <p:sp>
        <p:nvSpPr>
          <p:cNvPr id="17" name="Freeform 17"/>
          <p:cNvSpPr/>
          <p:nvPr/>
        </p:nvSpPr>
        <p:spPr>
          <a:xfrm rot="-1833775">
            <a:off x="6751056" y="1320748"/>
            <a:ext cx="536973" cy="1747546"/>
          </a:xfrm>
          <a:custGeom>
            <a:avLst/>
            <a:gdLst/>
            <a:ahLst/>
            <a:cxnLst/>
            <a:rect l="l" t="t" r="r" b="b"/>
            <a:pathLst>
              <a:path w="536973" h="1747546">
                <a:moveTo>
                  <a:pt x="0" y="0"/>
                </a:moveTo>
                <a:lnTo>
                  <a:pt x="536973" y="0"/>
                </a:lnTo>
                <a:lnTo>
                  <a:pt x="536973" y="1747546"/>
                </a:lnTo>
                <a:lnTo>
                  <a:pt x="0" y="17475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18" name="Freeform 18"/>
          <p:cNvSpPr/>
          <p:nvPr/>
        </p:nvSpPr>
        <p:spPr>
          <a:xfrm rot="-7085958">
            <a:off x="7272481" y="7165031"/>
            <a:ext cx="536973" cy="1747546"/>
          </a:xfrm>
          <a:custGeom>
            <a:avLst/>
            <a:gdLst/>
            <a:ahLst/>
            <a:cxnLst/>
            <a:rect l="l" t="t" r="r" b="b"/>
            <a:pathLst>
              <a:path w="536973" h="1747546">
                <a:moveTo>
                  <a:pt x="0" y="0"/>
                </a:moveTo>
                <a:lnTo>
                  <a:pt x="536973" y="0"/>
                </a:lnTo>
                <a:lnTo>
                  <a:pt x="536973" y="1747545"/>
                </a:lnTo>
                <a:lnTo>
                  <a:pt x="0" y="174754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19" name="Freeform 19"/>
          <p:cNvSpPr/>
          <p:nvPr/>
        </p:nvSpPr>
        <p:spPr>
          <a:xfrm rot="5940916">
            <a:off x="12280940" y="4251020"/>
            <a:ext cx="536973" cy="1747546"/>
          </a:xfrm>
          <a:custGeom>
            <a:avLst/>
            <a:gdLst/>
            <a:ahLst/>
            <a:cxnLst/>
            <a:rect l="l" t="t" r="r" b="b"/>
            <a:pathLst>
              <a:path w="536973" h="1747546">
                <a:moveTo>
                  <a:pt x="0" y="0"/>
                </a:moveTo>
                <a:lnTo>
                  <a:pt x="536973" y="0"/>
                </a:lnTo>
                <a:lnTo>
                  <a:pt x="536973" y="1747545"/>
                </a:lnTo>
                <a:lnTo>
                  <a:pt x="0" y="174754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20" name="Freeform 20"/>
          <p:cNvSpPr/>
          <p:nvPr/>
        </p:nvSpPr>
        <p:spPr>
          <a:xfrm rot="8573135">
            <a:off x="10740923" y="7525745"/>
            <a:ext cx="536973" cy="1747546"/>
          </a:xfrm>
          <a:custGeom>
            <a:avLst/>
            <a:gdLst/>
            <a:ahLst/>
            <a:cxnLst/>
            <a:rect l="l" t="t" r="r" b="b"/>
            <a:pathLst>
              <a:path w="536973" h="1747546">
                <a:moveTo>
                  <a:pt x="0" y="0"/>
                </a:moveTo>
                <a:lnTo>
                  <a:pt x="536973" y="0"/>
                </a:lnTo>
                <a:lnTo>
                  <a:pt x="536973" y="1747546"/>
                </a:lnTo>
                <a:lnTo>
                  <a:pt x="0" y="17475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21" name="Freeform 21"/>
          <p:cNvSpPr/>
          <p:nvPr/>
        </p:nvSpPr>
        <p:spPr>
          <a:xfrm rot="3747085">
            <a:off x="10898460" y="1452601"/>
            <a:ext cx="536973" cy="1747546"/>
          </a:xfrm>
          <a:custGeom>
            <a:avLst/>
            <a:gdLst/>
            <a:ahLst/>
            <a:cxnLst/>
            <a:rect l="l" t="t" r="r" b="b"/>
            <a:pathLst>
              <a:path w="536973" h="1747546">
                <a:moveTo>
                  <a:pt x="0" y="0"/>
                </a:moveTo>
                <a:lnTo>
                  <a:pt x="536973" y="0"/>
                </a:lnTo>
                <a:lnTo>
                  <a:pt x="536973" y="1747546"/>
                </a:lnTo>
                <a:lnTo>
                  <a:pt x="0" y="17475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22" name="TextBox 22"/>
          <p:cNvSpPr txBox="1"/>
          <p:nvPr/>
        </p:nvSpPr>
        <p:spPr>
          <a:xfrm rot="-295697">
            <a:off x="3075642" y="7840460"/>
            <a:ext cx="2976702" cy="1605155"/>
          </a:xfrm>
          <a:prstGeom prst="rect">
            <a:avLst/>
          </a:prstGeom>
        </p:spPr>
        <p:txBody>
          <a:bodyPr lIns="0" tIns="0" rIns="0" bIns="0" rtlCol="0" anchor="t">
            <a:spAutoFit/>
          </a:bodyPr>
          <a:lstStyle/>
          <a:p>
            <a:pPr algn="ctr">
              <a:lnSpc>
                <a:spcPts val="2551"/>
              </a:lnSpc>
            </a:pPr>
            <a:r>
              <a:rPr lang="en-US" sz="1947">
                <a:solidFill>
                  <a:srgbClr val="000000"/>
                </a:solidFill>
                <a:latin typeface="Dekko"/>
                <a:ea typeface="Dekko"/>
                <a:cs typeface="Dekko"/>
                <a:sym typeface="Dekko"/>
              </a:rPr>
              <a:t>Lorem ipsum dolor sit amet, consectetur adipiscing elit, sed do eiusmod tempor incididunt ut labore et dolore magna aliqua.</a:t>
            </a:r>
          </a:p>
        </p:txBody>
      </p:sp>
      <p:sp>
        <p:nvSpPr>
          <p:cNvPr id="23" name="TextBox 23"/>
          <p:cNvSpPr txBox="1"/>
          <p:nvPr/>
        </p:nvSpPr>
        <p:spPr>
          <a:xfrm rot="-295697">
            <a:off x="981511" y="4915688"/>
            <a:ext cx="3040465" cy="1169649"/>
          </a:xfrm>
          <a:prstGeom prst="rect">
            <a:avLst/>
          </a:prstGeom>
        </p:spPr>
        <p:txBody>
          <a:bodyPr lIns="0" tIns="0" rIns="0" bIns="0" rtlCol="0" anchor="t">
            <a:spAutoFit/>
          </a:bodyPr>
          <a:lstStyle/>
          <a:p>
            <a:pPr algn="ctr">
              <a:lnSpc>
                <a:spcPts val="2361"/>
              </a:lnSpc>
            </a:pPr>
            <a:r>
              <a:rPr lang="en-US" sz="1802">
                <a:solidFill>
                  <a:srgbClr val="000000"/>
                </a:solidFill>
                <a:latin typeface="Dekko"/>
                <a:ea typeface="Dekko"/>
                <a:cs typeface="Dekko"/>
                <a:sym typeface="Dekko"/>
              </a:rPr>
              <a:t>Lorem ipsum dolor sit amet, consectetur adipiscing elit, sed do eiusmod tempor incididunt ut labore et dolore magna aliqua.</a:t>
            </a:r>
          </a:p>
        </p:txBody>
      </p:sp>
      <p:sp>
        <p:nvSpPr>
          <p:cNvPr id="24" name="TextBox 24"/>
          <p:cNvSpPr txBox="1"/>
          <p:nvPr/>
        </p:nvSpPr>
        <p:spPr>
          <a:xfrm rot="376462">
            <a:off x="2839884" y="1805645"/>
            <a:ext cx="3251263" cy="1175004"/>
          </a:xfrm>
          <a:prstGeom prst="rect">
            <a:avLst/>
          </a:prstGeom>
        </p:spPr>
        <p:txBody>
          <a:bodyPr lIns="0" tIns="0" rIns="0" bIns="0" rtlCol="0" anchor="t">
            <a:spAutoFit/>
          </a:bodyPr>
          <a:lstStyle/>
          <a:p>
            <a:pPr algn="ctr">
              <a:lnSpc>
                <a:spcPts val="2358"/>
              </a:lnSpc>
            </a:pPr>
            <a:r>
              <a:rPr lang="en-US" sz="1800">
                <a:solidFill>
                  <a:srgbClr val="000000"/>
                </a:solidFill>
                <a:latin typeface="Dekko"/>
                <a:ea typeface="Dekko"/>
                <a:cs typeface="Dekko"/>
                <a:sym typeface="Dekko"/>
              </a:rPr>
              <a:t>Lorem ipsum dolor sit amet, consectetur adipiscing elit, sed do eiusmod tempor incididunt ut labore et dolore magna aliqua.</a:t>
            </a:r>
          </a:p>
        </p:txBody>
      </p:sp>
      <p:sp>
        <p:nvSpPr>
          <p:cNvPr id="25" name="TextBox 25"/>
          <p:cNvSpPr txBox="1"/>
          <p:nvPr/>
        </p:nvSpPr>
        <p:spPr>
          <a:xfrm rot="361348">
            <a:off x="12298237" y="7821021"/>
            <a:ext cx="2659858" cy="1436328"/>
          </a:xfrm>
          <a:prstGeom prst="rect">
            <a:avLst/>
          </a:prstGeom>
        </p:spPr>
        <p:txBody>
          <a:bodyPr lIns="0" tIns="0" rIns="0" bIns="0" rtlCol="0" anchor="t">
            <a:spAutoFit/>
          </a:bodyPr>
          <a:lstStyle/>
          <a:p>
            <a:pPr algn="ctr">
              <a:lnSpc>
                <a:spcPts val="2280"/>
              </a:lnSpc>
            </a:pPr>
            <a:r>
              <a:rPr lang="en-US" sz="1740">
                <a:solidFill>
                  <a:srgbClr val="000000"/>
                </a:solidFill>
                <a:latin typeface="Dekko"/>
                <a:ea typeface="Dekko"/>
                <a:cs typeface="Dekko"/>
                <a:sym typeface="Dekko"/>
              </a:rPr>
              <a:t>Lorem ipsum dolor sit amet, consectetur adipiscing elit, sed do eiusmod tempor incididunt ut labore et dolore magna aliqua.</a:t>
            </a:r>
          </a:p>
        </p:txBody>
      </p:sp>
      <p:sp>
        <p:nvSpPr>
          <p:cNvPr id="26" name="TextBox 26"/>
          <p:cNvSpPr txBox="1"/>
          <p:nvPr/>
        </p:nvSpPr>
        <p:spPr>
          <a:xfrm rot="-295697">
            <a:off x="14382025" y="5017086"/>
            <a:ext cx="2862158" cy="1102172"/>
          </a:xfrm>
          <a:prstGeom prst="rect">
            <a:avLst/>
          </a:prstGeom>
        </p:spPr>
        <p:txBody>
          <a:bodyPr lIns="0" tIns="0" rIns="0" bIns="0" rtlCol="0" anchor="t">
            <a:spAutoFit/>
          </a:bodyPr>
          <a:lstStyle/>
          <a:p>
            <a:pPr algn="ctr">
              <a:lnSpc>
                <a:spcPts val="2222"/>
              </a:lnSpc>
            </a:pPr>
            <a:r>
              <a:rPr lang="en-US" sz="1696">
                <a:solidFill>
                  <a:srgbClr val="000000"/>
                </a:solidFill>
                <a:latin typeface="Dekko"/>
                <a:ea typeface="Dekko"/>
                <a:cs typeface="Dekko"/>
                <a:sym typeface="Dekko"/>
              </a:rPr>
              <a:t>Lorem ipsum dolor sit amet, consectetur adipiscing elit, sed do eiusmod tempor incididunt ut labore et dolore magna aliqua.</a:t>
            </a:r>
          </a:p>
        </p:txBody>
      </p:sp>
      <p:sp>
        <p:nvSpPr>
          <p:cNvPr id="27" name="TextBox 27"/>
          <p:cNvSpPr txBox="1"/>
          <p:nvPr/>
        </p:nvSpPr>
        <p:spPr>
          <a:xfrm>
            <a:off x="12284333" y="1774486"/>
            <a:ext cx="3251263" cy="1175004"/>
          </a:xfrm>
          <a:prstGeom prst="rect">
            <a:avLst/>
          </a:prstGeom>
        </p:spPr>
        <p:txBody>
          <a:bodyPr lIns="0" tIns="0" rIns="0" bIns="0" rtlCol="0" anchor="t">
            <a:spAutoFit/>
          </a:bodyPr>
          <a:lstStyle/>
          <a:p>
            <a:pPr algn="ctr">
              <a:lnSpc>
                <a:spcPts val="2358"/>
              </a:lnSpc>
            </a:pPr>
            <a:r>
              <a:rPr lang="en-US" sz="1800">
                <a:solidFill>
                  <a:srgbClr val="000000"/>
                </a:solidFill>
                <a:latin typeface="Dekko"/>
                <a:ea typeface="Dekko"/>
                <a:cs typeface="Dekko"/>
                <a:sym typeface="Dekko"/>
              </a:rPr>
              <a:t>Lorem ipsum dolor sit amet, consectetur adipiscing elit, sed do eiusmod tempor incididunt ut labore et dolore magna aliqua.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038" t="-8061" r="-4128" b="-18872"/>
            </a:stretch>
          </a:blipFill>
        </p:spPr>
        <p:txBody>
          <a:bodyPr/>
          <a:lstStyle/>
          <a:p>
            <a:endParaRPr lang="ja-JP" altLang="en-US"/>
          </a:p>
        </p:txBody>
      </p:sp>
      <p:sp>
        <p:nvSpPr>
          <p:cNvPr id="3" name="Freeform 3"/>
          <p:cNvSpPr/>
          <p:nvPr/>
        </p:nvSpPr>
        <p:spPr>
          <a:xfrm rot="114411">
            <a:off x="696085" y="1031577"/>
            <a:ext cx="9498257" cy="13605495"/>
          </a:xfrm>
          <a:custGeom>
            <a:avLst/>
            <a:gdLst/>
            <a:ahLst/>
            <a:cxnLst/>
            <a:rect l="l" t="t" r="r" b="b"/>
            <a:pathLst>
              <a:path w="9498257" h="13605495">
                <a:moveTo>
                  <a:pt x="0" y="0"/>
                </a:moveTo>
                <a:lnTo>
                  <a:pt x="9498256" y="0"/>
                </a:lnTo>
                <a:lnTo>
                  <a:pt x="9498256" y="13605495"/>
                </a:lnTo>
                <a:lnTo>
                  <a:pt x="0" y="13605495"/>
                </a:lnTo>
                <a:lnTo>
                  <a:pt x="0" y="0"/>
                </a:lnTo>
                <a:close/>
              </a:path>
            </a:pathLst>
          </a:custGeom>
          <a:blipFill>
            <a:blip r:embed="rId3"/>
            <a:stretch>
              <a:fillRect b="-8932"/>
            </a:stretch>
          </a:blipFill>
        </p:spPr>
        <p:txBody>
          <a:bodyPr/>
          <a:lstStyle/>
          <a:p>
            <a:endParaRPr lang="ja-JP" altLang="en-US"/>
          </a:p>
        </p:txBody>
      </p:sp>
      <p:grpSp>
        <p:nvGrpSpPr>
          <p:cNvPr id="4" name="Group 4"/>
          <p:cNvGrpSpPr/>
          <p:nvPr/>
        </p:nvGrpSpPr>
        <p:grpSpPr>
          <a:xfrm rot="-461096">
            <a:off x="10793296" y="1159034"/>
            <a:ext cx="5905974" cy="8772471"/>
            <a:chOff x="0" y="0"/>
            <a:chExt cx="7874632" cy="11696629"/>
          </a:xfrm>
        </p:grpSpPr>
        <p:sp>
          <p:nvSpPr>
            <p:cNvPr id="5" name="Freeform 5"/>
            <p:cNvSpPr/>
            <p:nvPr/>
          </p:nvSpPr>
          <p:spPr>
            <a:xfrm rot="-72509">
              <a:off x="874027" y="10354586"/>
              <a:ext cx="6451405" cy="1274152"/>
            </a:xfrm>
            <a:custGeom>
              <a:avLst/>
              <a:gdLst/>
              <a:ahLst/>
              <a:cxnLst/>
              <a:rect l="l" t="t" r="r" b="b"/>
              <a:pathLst>
                <a:path w="6451405" h="1274152">
                  <a:moveTo>
                    <a:pt x="0" y="0"/>
                  </a:moveTo>
                  <a:lnTo>
                    <a:pt x="6451405" y="0"/>
                  </a:lnTo>
                  <a:lnTo>
                    <a:pt x="6451405" y="1274152"/>
                  </a:lnTo>
                  <a:lnTo>
                    <a:pt x="0" y="1274152"/>
                  </a:lnTo>
                  <a:lnTo>
                    <a:pt x="0" y="0"/>
                  </a:lnTo>
                  <a:close/>
                </a:path>
              </a:pathLst>
            </a:custGeom>
            <a:blipFill>
              <a:blip r:embed="rId4"/>
              <a:stretch>
                <a:fillRect/>
              </a:stretch>
            </a:blipFill>
          </p:spPr>
          <p:txBody>
            <a:bodyPr/>
            <a:lstStyle/>
            <a:p>
              <a:endParaRPr lang="ja-JP" altLang="en-US"/>
            </a:p>
          </p:txBody>
        </p:sp>
        <p:grpSp>
          <p:nvGrpSpPr>
            <p:cNvPr id="6" name="Group 6"/>
            <p:cNvGrpSpPr>
              <a:grpSpLocks noChangeAspect="1"/>
            </p:cNvGrpSpPr>
            <p:nvPr/>
          </p:nvGrpSpPr>
          <p:grpSpPr>
            <a:xfrm rot="21510">
              <a:off x="34414" y="24313"/>
              <a:ext cx="7805804" cy="11024243"/>
              <a:chOff x="0" y="0"/>
              <a:chExt cx="3267456" cy="4614672"/>
            </a:xfrm>
          </p:grpSpPr>
          <p:sp>
            <p:nvSpPr>
              <p:cNvPr id="7" name="Freeform 7"/>
              <p:cNvSpPr/>
              <p:nvPr/>
            </p:nvSpPr>
            <p:spPr>
              <a:xfrm>
                <a:off x="0" y="0"/>
                <a:ext cx="3267456" cy="4618736"/>
              </a:xfrm>
              <a:custGeom>
                <a:avLst/>
                <a:gdLst/>
                <a:ahLst/>
                <a:cxnLst/>
                <a:rect l="l" t="t" r="r" b="b"/>
                <a:pathLst>
                  <a:path w="3267456" h="4618736">
                    <a:moveTo>
                      <a:pt x="3267456" y="4618736"/>
                    </a:moveTo>
                    <a:lnTo>
                      <a:pt x="0" y="4618736"/>
                    </a:lnTo>
                    <a:lnTo>
                      <a:pt x="0" y="0"/>
                    </a:lnTo>
                    <a:lnTo>
                      <a:pt x="3267456" y="0"/>
                    </a:lnTo>
                    <a:lnTo>
                      <a:pt x="3267456" y="4618736"/>
                    </a:lnTo>
                    <a:close/>
                  </a:path>
                </a:pathLst>
              </a:custGeom>
              <a:blipFill>
                <a:blip r:embed="rId5"/>
                <a:stretch>
                  <a:fillRect l="-4" r="-4"/>
                </a:stretch>
              </a:blipFill>
            </p:spPr>
            <p:txBody>
              <a:bodyPr/>
              <a:lstStyle/>
              <a:p>
                <a:endParaRPr lang="ja-JP" altLang="en-US"/>
              </a:p>
            </p:txBody>
          </p:sp>
          <p:sp>
            <p:nvSpPr>
              <p:cNvPr id="8" name="Freeform 8"/>
              <p:cNvSpPr/>
              <p:nvPr/>
            </p:nvSpPr>
            <p:spPr>
              <a:xfrm>
                <a:off x="56770" y="48203"/>
                <a:ext cx="3142190" cy="3592604"/>
              </a:xfrm>
              <a:custGeom>
                <a:avLst/>
                <a:gdLst/>
                <a:ahLst/>
                <a:cxnLst/>
                <a:rect l="l" t="t" r="r" b="b"/>
                <a:pathLst>
                  <a:path w="3142190" h="3592604">
                    <a:moveTo>
                      <a:pt x="3142190" y="35325"/>
                    </a:moveTo>
                    <a:lnTo>
                      <a:pt x="3106219" y="3592604"/>
                    </a:lnTo>
                    <a:lnTo>
                      <a:pt x="0" y="3558211"/>
                    </a:lnTo>
                    <a:lnTo>
                      <a:pt x="28183" y="0"/>
                    </a:lnTo>
                    <a:lnTo>
                      <a:pt x="3142190" y="35325"/>
                    </a:lnTo>
                    <a:close/>
                  </a:path>
                </a:pathLst>
              </a:custGeom>
              <a:blipFill>
                <a:blip r:embed="rId6"/>
                <a:stretch>
                  <a:fillRect l="-21204" r="-50082"/>
                </a:stretch>
              </a:blipFill>
            </p:spPr>
            <p:txBody>
              <a:bodyPr/>
              <a:lstStyle/>
              <a:p>
                <a:endParaRPr lang="ja-JP" altLang="en-US"/>
              </a:p>
            </p:txBody>
          </p:sp>
        </p:grpSp>
      </p:grpSp>
      <p:sp>
        <p:nvSpPr>
          <p:cNvPr id="9" name="Freeform 9"/>
          <p:cNvSpPr/>
          <p:nvPr/>
        </p:nvSpPr>
        <p:spPr>
          <a:xfrm rot="-10440318">
            <a:off x="15175589" y="537318"/>
            <a:ext cx="515542" cy="2100354"/>
          </a:xfrm>
          <a:custGeom>
            <a:avLst/>
            <a:gdLst/>
            <a:ahLst/>
            <a:cxnLst/>
            <a:rect l="l" t="t" r="r" b="b"/>
            <a:pathLst>
              <a:path w="515542" h="2100354">
                <a:moveTo>
                  <a:pt x="0" y="0"/>
                </a:moveTo>
                <a:lnTo>
                  <a:pt x="515542" y="0"/>
                </a:lnTo>
                <a:lnTo>
                  <a:pt x="515542" y="2100355"/>
                </a:lnTo>
                <a:lnTo>
                  <a:pt x="0" y="210035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10" name="Freeform 10"/>
          <p:cNvSpPr/>
          <p:nvPr/>
        </p:nvSpPr>
        <p:spPr>
          <a:xfrm flipH="1">
            <a:off x="15239958" y="2564487"/>
            <a:ext cx="5247851" cy="2366304"/>
          </a:xfrm>
          <a:custGeom>
            <a:avLst/>
            <a:gdLst/>
            <a:ahLst/>
            <a:cxnLst/>
            <a:rect l="l" t="t" r="r" b="b"/>
            <a:pathLst>
              <a:path w="5247851" h="2366304">
                <a:moveTo>
                  <a:pt x="5247850" y="0"/>
                </a:moveTo>
                <a:lnTo>
                  <a:pt x="0" y="0"/>
                </a:lnTo>
                <a:lnTo>
                  <a:pt x="0" y="2366303"/>
                </a:lnTo>
                <a:lnTo>
                  <a:pt x="5247850" y="2366303"/>
                </a:lnTo>
                <a:lnTo>
                  <a:pt x="524785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JP" altLang="en-US"/>
          </a:p>
        </p:txBody>
      </p:sp>
      <p:sp>
        <p:nvSpPr>
          <p:cNvPr id="11" name="Freeform 11"/>
          <p:cNvSpPr/>
          <p:nvPr/>
        </p:nvSpPr>
        <p:spPr>
          <a:xfrm rot="-5325812">
            <a:off x="5297018" y="1478122"/>
            <a:ext cx="667579" cy="5321282"/>
          </a:xfrm>
          <a:custGeom>
            <a:avLst/>
            <a:gdLst/>
            <a:ahLst/>
            <a:cxnLst/>
            <a:rect l="l" t="t" r="r" b="b"/>
            <a:pathLst>
              <a:path w="667579" h="5321282">
                <a:moveTo>
                  <a:pt x="0" y="0"/>
                </a:moveTo>
                <a:lnTo>
                  <a:pt x="667579" y="0"/>
                </a:lnTo>
                <a:lnTo>
                  <a:pt x="667579" y="5321282"/>
                </a:lnTo>
                <a:lnTo>
                  <a:pt x="0" y="532128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ja-JP" altLang="en-US"/>
          </a:p>
        </p:txBody>
      </p:sp>
      <p:sp>
        <p:nvSpPr>
          <p:cNvPr id="12" name="TextBox 12"/>
          <p:cNvSpPr txBox="1"/>
          <p:nvPr/>
        </p:nvSpPr>
        <p:spPr>
          <a:xfrm>
            <a:off x="1746426" y="4752074"/>
            <a:ext cx="7397574" cy="4024252"/>
          </a:xfrm>
          <a:prstGeom prst="rect">
            <a:avLst/>
          </a:prstGeom>
        </p:spPr>
        <p:txBody>
          <a:bodyPr lIns="0" tIns="0" rIns="0" bIns="0" rtlCol="0" anchor="t">
            <a:spAutoFit/>
          </a:bodyPr>
          <a:lstStyle/>
          <a:p>
            <a:pPr algn="ctr">
              <a:lnSpc>
                <a:spcPts val="5354"/>
              </a:lnSpc>
            </a:pPr>
            <a:r>
              <a:rPr lang="en-US" sz="3617">
                <a:solidFill>
                  <a:srgbClr val="000000"/>
                </a:solidFill>
                <a:latin typeface="Dekko"/>
                <a:ea typeface="Dekko"/>
                <a:cs typeface="Dekko"/>
                <a:sym typeface="Dekko"/>
              </a:rPr>
              <a:t>Lorem ipsum dolor sit amet, consectetur adipiscing elit, sed do eiusmod tempor incididunt ut labore et dolore magna aliqua. Ut enim ad minim veniam, quis nostrud exercitation ullamco laboris nisi ut aliquip ex ea commodo consequat.</a:t>
            </a:r>
          </a:p>
        </p:txBody>
      </p:sp>
      <p:sp>
        <p:nvSpPr>
          <p:cNvPr id="13" name="TextBox 13"/>
          <p:cNvSpPr txBox="1"/>
          <p:nvPr/>
        </p:nvSpPr>
        <p:spPr>
          <a:xfrm>
            <a:off x="1387563" y="1956264"/>
            <a:ext cx="8115300" cy="2302511"/>
          </a:xfrm>
          <a:prstGeom prst="rect">
            <a:avLst/>
          </a:prstGeom>
        </p:spPr>
        <p:txBody>
          <a:bodyPr lIns="0" tIns="0" rIns="0" bIns="0" rtlCol="0" anchor="t">
            <a:spAutoFit/>
          </a:bodyPr>
          <a:lstStyle/>
          <a:p>
            <a:pPr algn="ctr">
              <a:lnSpc>
                <a:spcPts val="16939"/>
              </a:lnSpc>
              <a:spcBef>
                <a:spcPct val="0"/>
              </a:spcBef>
            </a:pPr>
            <a:r>
              <a:rPr lang="en-US" sz="12099">
                <a:solidFill>
                  <a:srgbClr val="000000"/>
                </a:solidFill>
                <a:latin typeface="Ballpoint"/>
                <a:ea typeface="Ballpoint"/>
                <a:cs typeface="Ballpoint"/>
                <a:sym typeface="Ballpoint"/>
              </a:rPr>
              <a:t>About me</a:t>
            </a:r>
          </a:p>
        </p:txBody>
      </p:sp>
      <p:sp>
        <p:nvSpPr>
          <p:cNvPr id="14" name="TextBox 14"/>
          <p:cNvSpPr txBox="1"/>
          <p:nvPr/>
        </p:nvSpPr>
        <p:spPr>
          <a:xfrm rot="-461096">
            <a:off x="11176967" y="7793383"/>
            <a:ext cx="5983013" cy="1185239"/>
          </a:xfrm>
          <a:prstGeom prst="rect">
            <a:avLst/>
          </a:prstGeom>
        </p:spPr>
        <p:txBody>
          <a:bodyPr lIns="0" tIns="0" rIns="0" bIns="0" rtlCol="0" anchor="t">
            <a:spAutoFit/>
          </a:bodyPr>
          <a:lstStyle/>
          <a:p>
            <a:pPr algn="ctr">
              <a:lnSpc>
                <a:spcPts val="8754"/>
              </a:lnSpc>
              <a:spcBef>
                <a:spcPct val="0"/>
              </a:spcBef>
            </a:pPr>
            <a:r>
              <a:rPr lang="en-US" sz="6253">
                <a:solidFill>
                  <a:srgbClr val="000000"/>
                </a:solidFill>
                <a:latin typeface="Ballpoint"/>
                <a:ea typeface="Ballpoint"/>
                <a:cs typeface="Ballpoint"/>
                <a:sym typeface="Ballpoint"/>
              </a:rPr>
              <a:t>Connor Hamilton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038" t="-8061" r="-4128" b="-18872"/>
            </a:stretch>
          </a:blipFill>
        </p:spPr>
        <p:txBody>
          <a:bodyPr/>
          <a:lstStyle/>
          <a:p>
            <a:endParaRPr lang="ja-JP" altLang="en-US"/>
          </a:p>
        </p:txBody>
      </p:sp>
      <p:sp>
        <p:nvSpPr>
          <p:cNvPr id="3" name="Freeform 3"/>
          <p:cNvSpPr/>
          <p:nvPr/>
        </p:nvSpPr>
        <p:spPr>
          <a:xfrm rot="155002">
            <a:off x="1049672" y="665574"/>
            <a:ext cx="8057132" cy="8064424"/>
          </a:xfrm>
          <a:custGeom>
            <a:avLst/>
            <a:gdLst/>
            <a:ahLst/>
            <a:cxnLst/>
            <a:rect l="l" t="t" r="r" b="b"/>
            <a:pathLst>
              <a:path w="8057132" h="8064424">
                <a:moveTo>
                  <a:pt x="0" y="0"/>
                </a:moveTo>
                <a:lnTo>
                  <a:pt x="8057132" y="0"/>
                </a:lnTo>
                <a:lnTo>
                  <a:pt x="8057132" y="8064424"/>
                </a:lnTo>
                <a:lnTo>
                  <a:pt x="0" y="8064424"/>
                </a:lnTo>
                <a:lnTo>
                  <a:pt x="0" y="0"/>
                </a:lnTo>
                <a:close/>
              </a:path>
            </a:pathLst>
          </a:custGeom>
          <a:blipFill>
            <a:blip r:embed="rId3"/>
            <a:stretch>
              <a:fillRect/>
            </a:stretch>
          </a:blipFill>
        </p:spPr>
        <p:txBody>
          <a:bodyPr/>
          <a:lstStyle/>
          <a:p>
            <a:endParaRPr lang="ja-JP" altLang="en-US"/>
          </a:p>
        </p:txBody>
      </p:sp>
      <p:sp>
        <p:nvSpPr>
          <p:cNvPr id="4" name="Freeform 4"/>
          <p:cNvSpPr/>
          <p:nvPr/>
        </p:nvSpPr>
        <p:spPr>
          <a:xfrm rot="155002">
            <a:off x="9318894" y="1844835"/>
            <a:ext cx="7932114" cy="7939292"/>
          </a:xfrm>
          <a:custGeom>
            <a:avLst/>
            <a:gdLst/>
            <a:ahLst/>
            <a:cxnLst/>
            <a:rect l="l" t="t" r="r" b="b"/>
            <a:pathLst>
              <a:path w="7932114" h="7939292">
                <a:moveTo>
                  <a:pt x="0" y="0"/>
                </a:moveTo>
                <a:lnTo>
                  <a:pt x="7932114" y="0"/>
                </a:lnTo>
                <a:lnTo>
                  <a:pt x="7932114" y="7939293"/>
                </a:lnTo>
                <a:lnTo>
                  <a:pt x="0" y="7939293"/>
                </a:lnTo>
                <a:lnTo>
                  <a:pt x="0" y="0"/>
                </a:lnTo>
                <a:close/>
              </a:path>
            </a:pathLst>
          </a:custGeom>
          <a:blipFill>
            <a:blip r:embed="rId4"/>
            <a:stretch>
              <a:fillRect/>
            </a:stretch>
          </a:blipFill>
        </p:spPr>
        <p:txBody>
          <a:bodyPr/>
          <a:lstStyle/>
          <a:p>
            <a:endParaRPr lang="ja-JP" altLang="en-US"/>
          </a:p>
        </p:txBody>
      </p:sp>
      <p:sp>
        <p:nvSpPr>
          <p:cNvPr id="5" name="Freeform 5"/>
          <p:cNvSpPr/>
          <p:nvPr/>
        </p:nvSpPr>
        <p:spPr>
          <a:xfrm rot="6117340">
            <a:off x="1876303" y="2567054"/>
            <a:ext cx="877980" cy="2857332"/>
          </a:xfrm>
          <a:custGeom>
            <a:avLst/>
            <a:gdLst/>
            <a:ahLst/>
            <a:cxnLst/>
            <a:rect l="l" t="t" r="r" b="b"/>
            <a:pathLst>
              <a:path w="877980" h="2857332">
                <a:moveTo>
                  <a:pt x="0" y="0"/>
                </a:moveTo>
                <a:lnTo>
                  <a:pt x="877981" y="0"/>
                </a:lnTo>
                <a:lnTo>
                  <a:pt x="877981" y="2857332"/>
                </a:lnTo>
                <a:lnTo>
                  <a:pt x="0" y="285733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6" name="TextBox 6"/>
          <p:cNvSpPr txBox="1"/>
          <p:nvPr/>
        </p:nvSpPr>
        <p:spPr>
          <a:xfrm>
            <a:off x="10580934" y="4435035"/>
            <a:ext cx="5943772" cy="1178805"/>
          </a:xfrm>
          <a:prstGeom prst="rect">
            <a:avLst/>
          </a:prstGeom>
        </p:spPr>
        <p:txBody>
          <a:bodyPr lIns="0" tIns="0" rIns="0" bIns="0" rtlCol="0" anchor="t">
            <a:spAutoFit/>
          </a:bodyPr>
          <a:lstStyle/>
          <a:p>
            <a:pPr algn="ctr">
              <a:lnSpc>
                <a:spcPts val="8657"/>
              </a:lnSpc>
              <a:spcBef>
                <a:spcPct val="0"/>
              </a:spcBef>
            </a:pPr>
            <a:r>
              <a:rPr lang="en-US" sz="6184">
                <a:solidFill>
                  <a:srgbClr val="000000"/>
                </a:solidFill>
                <a:latin typeface="Ballpoint"/>
                <a:ea typeface="Ballpoint"/>
                <a:cs typeface="Ballpoint"/>
                <a:sym typeface="Ballpoint"/>
              </a:rPr>
              <a:t>Objective 2</a:t>
            </a:r>
          </a:p>
        </p:txBody>
      </p:sp>
      <p:sp>
        <p:nvSpPr>
          <p:cNvPr id="7" name="Freeform 7"/>
          <p:cNvSpPr/>
          <p:nvPr/>
        </p:nvSpPr>
        <p:spPr>
          <a:xfrm rot="-4767025">
            <a:off x="16293932" y="3857649"/>
            <a:ext cx="831575" cy="2706309"/>
          </a:xfrm>
          <a:custGeom>
            <a:avLst/>
            <a:gdLst/>
            <a:ahLst/>
            <a:cxnLst/>
            <a:rect l="l" t="t" r="r" b="b"/>
            <a:pathLst>
              <a:path w="831575" h="2706309">
                <a:moveTo>
                  <a:pt x="0" y="0"/>
                </a:moveTo>
                <a:lnTo>
                  <a:pt x="831576" y="0"/>
                </a:lnTo>
                <a:lnTo>
                  <a:pt x="831576" y="2706310"/>
                </a:lnTo>
                <a:lnTo>
                  <a:pt x="0" y="27063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8" name="Freeform 8"/>
          <p:cNvSpPr/>
          <p:nvPr/>
        </p:nvSpPr>
        <p:spPr>
          <a:xfrm rot="-151058">
            <a:off x="1883158" y="8673600"/>
            <a:ext cx="6375907" cy="915812"/>
          </a:xfrm>
          <a:custGeom>
            <a:avLst/>
            <a:gdLst/>
            <a:ahLst/>
            <a:cxnLst/>
            <a:rect l="l" t="t" r="r" b="b"/>
            <a:pathLst>
              <a:path w="6375907" h="915812">
                <a:moveTo>
                  <a:pt x="0" y="0"/>
                </a:moveTo>
                <a:lnTo>
                  <a:pt x="6375907" y="0"/>
                </a:lnTo>
                <a:lnTo>
                  <a:pt x="6375907" y="915812"/>
                </a:lnTo>
                <a:lnTo>
                  <a:pt x="0" y="91581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9" name="TextBox 9"/>
          <p:cNvSpPr txBox="1"/>
          <p:nvPr/>
        </p:nvSpPr>
        <p:spPr>
          <a:xfrm rot="-69622">
            <a:off x="10963814" y="5847577"/>
            <a:ext cx="5177625" cy="2773882"/>
          </a:xfrm>
          <a:prstGeom prst="rect">
            <a:avLst/>
          </a:prstGeom>
        </p:spPr>
        <p:txBody>
          <a:bodyPr lIns="0" tIns="0" rIns="0" bIns="0" rtlCol="0" anchor="t">
            <a:spAutoFit/>
          </a:bodyPr>
          <a:lstStyle/>
          <a:p>
            <a:pPr algn="ctr">
              <a:lnSpc>
                <a:spcPts val="2787"/>
              </a:lnSpc>
            </a:pPr>
            <a:r>
              <a:rPr lang="en-US" sz="2127">
                <a:solidFill>
                  <a:srgbClr val="000000"/>
                </a:solidFill>
                <a:latin typeface="Dekko"/>
                <a:ea typeface="Dekko"/>
                <a:cs typeface="Dekko"/>
                <a:sym typeface="Dekko"/>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sp>
        <p:nvSpPr>
          <p:cNvPr id="10" name="TextBox 10"/>
          <p:cNvSpPr txBox="1"/>
          <p:nvPr/>
        </p:nvSpPr>
        <p:spPr>
          <a:xfrm>
            <a:off x="2315293" y="3375495"/>
            <a:ext cx="5943772" cy="1178805"/>
          </a:xfrm>
          <a:prstGeom prst="rect">
            <a:avLst/>
          </a:prstGeom>
        </p:spPr>
        <p:txBody>
          <a:bodyPr lIns="0" tIns="0" rIns="0" bIns="0" rtlCol="0" anchor="t">
            <a:spAutoFit/>
          </a:bodyPr>
          <a:lstStyle/>
          <a:p>
            <a:pPr algn="ctr">
              <a:lnSpc>
                <a:spcPts val="8657"/>
              </a:lnSpc>
              <a:spcBef>
                <a:spcPct val="0"/>
              </a:spcBef>
            </a:pPr>
            <a:r>
              <a:rPr lang="en-US" sz="6184">
                <a:solidFill>
                  <a:srgbClr val="000000"/>
                </a:solidFill>
                <a:latin typeface="Ballpoint"/>
                <a:ea typeface="Ballpoint"/>
                <a:cs typeface="Ballpoint"/>
                <a:sym typeface="Ballpoint"/>
              </a:rPr>
              <a:t>Objective 1</a:t>
            </a:r>
          </a:p>
        </p:txBody>
      </p:sp>
      <p:sp>
        <p:nvSpPr>
          <p:cNvPr id="11" name="TextBox 11"/>
          <p:cNvSpPr txBox="1"/>
          <p:nvPr/>
        </p:nvSpPr>
        <p:spPr>
          <a:xfrm rot="-69622">
            <a:off x="2698174" y="4788037"/>
            <a:ext cx="5177625" cy="2773882"/>
          </a:xfrm>
          <a:prstGeom prst="rect">
            <a:avLst/>
          </a:prstGeom>
        </p:spPr>
        <p:txBody>
          <a:bodyPr lIns="0" tIns="0" rIns="0" bIns="0" rtlCol="0" anchor="t">
            <a:spAutoFit/>
          </a:bodyPr>
          <a:lstStyle/>
          <a:p>
            <a:pPr algn="ctr">
              <a:lnSpc>
                <a:spcPts val="2787"/>
              </a:lnSpc>
            </a:pPr>
            <a:r>
              <a:rPr lang="en-US" sz="2127">
                <a:solidFill>
                  <a:srgbClr val="000000"/>
                </a:solidFill>
                <a:latin typeface="Dekko"/>
                <a:ea typeface="Dekko"/>
                <a:cs typeface="Dekko"/>
                <a:sym typeface="Dekko"/>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sp>
        <p:nvSpPr>
          <p:cNvPr id="12" name="Freeform 12"/>
          <p:cNvSpPr/>
          <p:nvPr/>
        </p:nvSpPr>
        <p:spPr>
          <a:xfrm rot="-151058">
            <a:off x="9776051" y="922362"/>
            <a:ext cx="6375907" cy="915812"/>
          </a:xfrm>
          <a:custGeom>
            <a:avLst/>
            <a:gdLst/>
            <a:ahLst/>
            <a:cxnLst/>
            <a:rect l="l" t="t" r="r" b="b"/>
            <a:pathLst>
              <a:path w="6375907" h="915812">
                <a:moveTo>
                  <a:pt x="0" y="0"/>
                </a:moveTo>
                <a:lnTo>
                  <a:pt x="6375907" y="0"/>
                </a:lnTo>
                <a:lnTo>
                  <a:pt x="6375907" y="915812"/>
                </a:lnTo>
                <a:lnTo>
                  <a:pt x="0" y="91581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038" t="-8061" r="-4128" b="-18872"/>
            </a:stretch>
          </a:blipFill>
        </p:spPr>
        <p:txBody>
          <a:bodyPr/>
          <a:lstStyle/>
          <a:p>
            <a:endParaRPr lang="ja-JP" altLang="en-US"/>
          </a:p>
        </p:txBody>
      </p:sp>
      <p:sp>
        <p:nvSpPr>
          <p:cNvPr id="3" name="Freeform 3"/>
          <p:cNvSpPr/>
          <p:nvPr/>
        </p:nvSpPr>
        <p:spPr>
          <a:xfrm rot="1106722" flipH="1">
            <a:off x="-532289" y="298528"/>
            <a:ext cx="5107357" cy="5137400"/>
          </a:xfrm>
          <a:custGeom>
            <a:avLst/>
            <a:gdLst/>
            <a:ahLst/>
            <a:cxnLst/>
            <a:rect l="l" t="t" r="r" b="b"/>
            <a:pathLst>
              <a:path w="5107357" h="5137400">
                <a:moveTo>
                  <a:pt x="5107357" y="0"/>
                </a:moveTo>
                <a:lnTo>
                  <a:pt x="0" y="0"/>
                </a:lnTo>
                <a:lnTo>
                  <a:pt x="0" y="5137400"/>
                </a:lnTo>
                <a:lnTo>
                  <a:pt x="5107357" y="5137400"/>
                </a:lnTo>
                <a:lnTo>
                  <a:pt x="5107357" y="0"/>
                </a:lnTo>
                <a:close/>
              </a:path>
            </a:pathLst>
          </a:custGeom>
          <a:blipFill>
            <a:blip r:embed="rId3"/>
            <a:stretch>
              <a:fillRect/>
            </a:stretch>
          </a:blipFill>
        </p:spPr>
        <p:txBody>
          <a:bodyPr/>
          <a:lstStyle/>
          <a:p>
            <a:endParaRPr lang="ja-JP" altLang="en-US"/>
          </a:p>
        </p:txBody>
      </p:sp>
      <p:sp>
        <p:nvSpPr>
          <p:cNvPr id="4" name="Freeform 4"/>
          <p:cNvSpPr/>
          <p:nvPr/>
        </p:nvSpPr>
        <p:spPr>
          <a:xfrm rot="1161473" flipH="1">
            <a:off x="9061362" y="109664"/>
            <a:ext cx="4642176" cy="4669483"/>
          </a:xfrm>
          <a:custGeom>
            <a:avLst/>
            <a:gdLst/>
            <a:ahLst/>
            <a:cxnLst/>
            <a:rect l="l" t="t" r="r" b="b"/>
            <a:pathLst>
              <a:path w="4642176" h="4669483">
                <a:moveTo>
                  <a:pt x="4642176" y="0"/>
                </a:moveTo>
                <a:lnTo>
                  <a:pt x="0" y="0"/>
                </a:lnTo>
                <a:lnTo>
                  <a:pt x="0" y="4669483"/>
                </a:lnTo>
                <a:lnTo>
                  <a:pt x="4642176" y="4669483"/>
                </a:lnTo>
                <a:lnTo>
                  <a:pt x="4642176" y="0"/>
                </a:lnTo>
                <a:close/>
              </a:path>
            </a:pathLst>
          </a:custGeom>
          <a:blipFill>
            <a:blip r:embed="rId3"/>
            <a:stretch>
              <a:fillRect/>
            </a:stretch>
          </a:blipFill>
        </p:spPr>
        <p:txBody>
          <a:bodyPr/>
          <a:lstStyle/>
          <a:p>
            <a:endParaRPr lang="ja-JP" altLang="en-US"/>
          </a:p>
        </p:txBody>
      </p:sp>
      <p:sp>
        <p:nvSpPr>
          <p:cNvPr id="5" name="Freeform 5"/>
          <p:cNvSpPr/>
          <p:nvPr/>
        </p:nvSpPr>
        <p:spPr>
          <a:xfrm rot="-75633" flipH="1">
            <a:off x="6554137" y="4987898"/>
            <a:ext cx="6730844" cy="6770437"/>
          </a:xfrm>
          <a:custGeom>
            <a:avLst/>
            <a:gdLst/>
            <a:ahLst/>
            <a:cxnLst/>
            <a:rect l="l" t="t" r="r" b="b"/>
            <a:pathLst>
              <a:path w="6730844" h="6770437">
                <a:moveTo>
                  <a:pt x="6730844" y="0"/>
                </a:moveTo>
                <a:lnTo>
                  <a:pt x="0" y="0"/>
                </a:lnTo>
                <a:lnTo>
                  <a:pt x="0" y="6770437"/>
                </a:lnTo>
                <a:lnTo>
                  <a:pt x="6730844" y="6770437"/>
                </a:lnTo>
                <a:lnTo>
                  <a:pt x="6730844" y="0"/>
                </a:lnTo>
                <a:close/>
              </a:path>
            </a:pathLst>
          </a:custGeom>
          <a:blipFill>
            <a:blip r:embed="rId3"/>
            <a:stretch>
              <a:fillRect/>
            </a:stretch>
          </a:blipFill>
        </p:spPr>
        <p:txBody>
          <a:bodyPr/>
          <a:lstStyle/>
          <a:p>
            <a:endParaRPr lang="ja-JP" altLang="en-US"/>
          </a:p>
        </p:txBody>
      </p:sp>
      <p:sp>
        <p:nvSpPr>
          <p:cNvPr id="6" name="Freeform 6"/>
          <p:cNvSpPr/>
          <p:nvPr/>
        </p:nvSpPr>
        <p:spPr>
          <a:xfrm rot="-1200297">
            <a:off x="4585278" y="788544"/>
            <a:ext cx="4677617" cy="4663999"/>
          </a:xfrm>
          <a:custGeom>
            <a:avLst/>
            <a:gdLst/>
            <a:ahLst/>
            <a:cxnLst/>
            <a:rect l="l" t="t" r="r" b="b"/>
            <a:pathLst>
              <a:path w="4677617" h="4663999">
                <a:moveTo>
                  <a:pt x="0" y="0"/>
                </a:moveTo>
                <a:lnTo>
                  <a:pt x="4677617" y="0"/>
                </a:lnTo>
                <a:lnTo>
                  <a:pt x="4677617" y="4664000"/>
                </a:lnTo>
                <a:lnTo>
                  <a:pt x="0" y="4664000"/>
                </a:lnTo>
                <a:lnTo>
                  <a:pt x="0" y="0"/>
                </a:lnTo>
                <a:close/>
              </a:path>
            </a:pathLst>
          </a:custGeom>
          <a:blipFill>
            <a:blip r:embed="rId4"/>
            <a:stretch>
              <a:fillRect/>
            </a:stretch>
          </a:blipFill>
        </p:spPr>
        <p:txBody>
          <a:bodyPr/>
          <a:lstStyle/>
          <a:p>
            <a:endParaRPr lang="ja-JP" altLang="en-US"/>
          </a:p>
        </p:txBody>
      </p:sp>
      <p:sp>
        <p:nvSpPr>
          <p:cNvPr id="7" name="Freeform 7"/>
          <p:cNvSpPr/>
          <p:nvPr/>
        </p:nvSpPr>
        <p:spPr>
          <a:xfrm rot="-86635">
            <a:off x="463870" y="5228024"/>
            <a:ext cx="5641683" cy="5625259"/>
          </a:xfrm>
          <a:custGeom>
            <a:avLst/>
            <a:gdLst/>
            <a:ahLst/>
            <a:cxnLst/>
            <a:rect l="l" t="t" r="r" b="b"/>
            <a:pathLst>
              <a:path w="5641683" h="5625259">
                <a:moveTo>
                  <a:pt x="0" y="0"/>
                </a:moveTo>
                <a:lnTo>
                  <a:pt x="5641684" y="0"/>
                </a:lnTo>
                <a:lnTo>
                  <a:pt x="5641684" y="5625259"/>
                </a:lnTo>
                <a:lnTo>
                  <a:pt x="0" y="5625259"/>
                </a:lnTo>
                <a:lnTo>
                  <a:pt x="0" y="0"/>
                </a:lnTo>
                <a:close/>
              </a:path>
            </a:pathLst>
          </a:custGeom>
          <a:blipFill>
            <a:blip r:embed="rId4"/>
            <a:stretch>
              <a:fillRect/>
            </a:stretch>
          </a:blipFill>
        </p:spPr>
        <p:txBody>
          <a:bodyPr/>
          <a:lstStyle/>
          <a:p>
            <a:endParaRPr lang="ja-JP" altLang="en-US"/>
          </a:p>
        </p:txBody>
      </p:sp>
      <p:sp>
        <p:nvSpPr>
          <p:cNvPr id="8" name="Freeform 8"/>
          <p:cNvSpPr/>
          <p:nvPr/>
        </p:nvSpPr>
        <p:spPr>
          <a:xfrm rot="253273" flipH="1">
            <a:off x="13285793" y="5589258"/>
            <a:ext cx="4874119" cy="4902790"/>
          </a:xfrm>
          <a:custGeom>
            <a:avLst/>
            <a:gdLst/>
            <a:ahLst/>
            <a:cxnLst/>
            <a:rect l="l" t="t" r="r" b="b"/>
            <a:pathLst>
              <a:path w="4874119" h="4902790">
                <a:moveTo>
                  <a:pt x="4874119" y="0"/>
                </a:moveTo>
                <a:lnTo>
                  <a:pt x="0" y="0"/>
                </a:lnTo>
                <a:lnTo>
                  <a:pt x="0" y="4902790"/>
                </a:lnTo>
                <a:lnTo>
                  <a:pt x="4874119" y="4902790"/>
                </a:lnTo>
                <a:lnTo>
                  <a:pt x="4874119" y="0"/>
                </a:lnTo>
                <a:close/>
              </a:path>
            </a:pathLst>
          </a:custGeom>
          <a:blipFill>
            <a:blip r:embed="rId3"/>
            <a:stretch>
              <a:fillRect/>
            </a:stretch>
          </a:blipFill>
        </p:spPr>
        <p:txBody>
          <a:bodyPr/>
          <a:lstStyle/>
          <a:p>
            <a:endParaRPr lang="ja-JP" altLang="en-US"/>
          </a:p>
        </p:txBody>
      </p:sp>
      <p:sp>
        <p:nvSpPr>
          <p:cNvPr id="9" name="Freeform 9"/>
          <p:cNvSpPr/>
          <p:nvPr/>
        </p:nvSpPr>
        <p:spPr>
          <a:xfrm>
            <a:off x="13289232" y="0"/>
            <a:ext cx="6011145" cy="5993645"/>
          </a:xfrm>
          <a:custGeom>
            <a:avLst/>
            <a:gdLst/>
            <a:ahLst/>
            <a:cxnLst/>
            <a:rect l="l" t="t" r="r" b="b"/>
            <a:pathLst>
              <a:path w="6011145" h="5993645">
                <a:moveTo>
                  <a:pt x="0" y="0"/>
                </a:moveTo>
                <a:lnTo>
                  <a:pt x="6011144" y="0"/>
                </a:lnTo>
                <a:lnTo>
                  <a:pt x="6011144" y="5993645"/>
                </a:lnTo>
                <a:lnTo>
                  <a:pt x="0" y="5993645"/>
                </a:lnTo>
                <a:lnTo>
                  <a:pt x="0" y="0"/>
                </a:lnTo>
                <a:close/>
              </a:path>
            </a:pathLst>
          </a:custGeom>
          <a:blipFill>
            <a:blip r:embed="rId4"/>
            <a:stretch>
              <a:fillRect/>
            </a:stretch>
          </a:blipFill>
        </p:spPr>
        <p:txBody>
          <a:bodyPr/>
          <a:lstStyle/>
          <a:p>
            <a:endParaRPr lang="ja-JP" altLang="en-US"/>
          </a:p>
        </p:txBody>
      </p:sp>
      <p:sp>
        <p:nvSpPr>
          <p:cNvPr id="10" name="TextBox 10"/>
          <p:cNvSpPr txBox="1"/>
          <p:nvPr/>
        </p:nvSpPr>
        <p:spPr>
          <a:xfrm rot="580965">
            <a:off x="9713963" y="1380753"/>
            <a:ext cx="3626129" cy="622918"/>
          </a:xfrm>
          <a:prstGeom prst="rect">
            <a:avLst/>
          </a:prstGeom>
        </p:spPr>
        <p:txBody>
          <a:bodyPr lIns="0" tIns="0" rIns="0" bIns="0" rtlCol="0" anchor="t">
            <a:spAutoFit/>
          </a:bodyPr>
          <a:lstStyle/>
          <a:p>
            <a:pPr algn="ctr">
              <a:lnSpc>
                <a:spcPts val="5003"/>
              </a:lnSpc>
            </a:pPr>
            <a:r>
              <a:rPr lang="en-US" sz="3819">
                <a:solidFill>
                  <a:srgbClr val="000000"/>
                </a:solidFill>
                <a:latin typeface="Dekko"/>
                <a:ea typeface="Dekko"/>
                <a:cs typeface="Dekko"/>
                <a:sym typeface="Dekko"/>
              </a:rPr>
              <a:t>The best idea!</a:t>
            </a:r>
          </a:p>
        </p:txBody>
      </p:sp>
      <p:sp>
        <p:nvSpPr>
          <p:cNvPr id="11" name="TextBox 11"/>
          <p:cNvSpPr txBox="1"/>
          <p:nvPr/>
        </p:nvSpPr>
        <p:spPr>
          <a:xfrm rot="609982">
            <a:off x="14339571" y="1869587"/>
            <a:ext cx="3841155" cy="663857"/>
          </a:xfrm>
          <a:prstGeom prst="rect">
            <a:avLst/>
          </a:prstGeom>
        </p:spPr>
        <p:txBody>
          <a:bodyPr lIns="0" tIns="0" rIns="0" bIns="0" rtlCol="0" anchor="t">
            <a:spAutoFit/>
          </a:bodyPr>
          <a:lstStyle/>
          <a:p>
            <a:pPr algn="ctr">
              <a:lnSpc>
                <a:spcPts val="5435"/>
              </a:lnSpc>
            </a:pPr>
            <a:r>
              <a:rPr lang="en-US" sz="4149">
                <a:solidFill>
                  <a:srgbClr val="000000"/>
                </a:solidFill>
                <a:latin typeface="Dekko"/>
                <a:ea typeface="Dekko"/>
                <a:cs typeface="Dekko"/>
                <a:sym typeface="Dekko"/>
              </a:rPr>
              <a:t>More ideas!</a:t>
            </a:r>
          </a:p>
        </p:txBody>
      </p:sp>
      <p:sp>
        <p:nvSpPr>
          <p:cNvPr id="12" name="TextBox 12"/>
          <p:cNvSpPr txBox="1"/>
          <p:nvPr/>
        </p:nvSpPr>
        <p:spPr>
          <a:xfrm rot="580965">
            <a:off x="92349" y="1687516"/>
            <a:ext cx="4127723" cy="572630"/>
          </a:xfrm>
          <a:prstGeom prst="rect">
            <a:avLst/>
          </a:prstGeom>
        </p:spPr>
        <p:txBody>
          <a:bodyPr lIns="0" tIns="0" rIns="0" bIns="0" rtlCol="0" anchor="t">
            <a:spAutoFit/>
          </a:bodyPr>
          <a:lstStyle/>
          <a:p>
            <a:pPr algn="ctr">
              <a:lnSpc>
                <a:spcPts val="4643"/>
              </a:lnSpc>
            </a:pPr>
            <a:r>
              <a:rPr lang="en-US" sz="3544">
                <a:solidFill>
                  <a:srgbClr val="000000"/>
                </a:solidFill>
                <a:latin typeface="Dekko"/>
                <a:ea typeface="Dekko"/>
                <a:cs typeface="Dekko"/>
                <a:sym typeface="Dekko"/>
              </a:rPr>
              <a:t>Brilliant idea!</a:t>
            </a:r>
          </a:p>
        </p:txBody>
      </p:sp>
      <p:sp>
        <p:nvSpPr>
          <p:cNvPr id="13" name="TextBox 13"/>
          <p:cNvSpPr txBox="1"/>
          <p:nvPr/>
        </p:nvSpPr>
        <p:spPr>
          <a:xfrm rot="-550498">
            <a:off x="4998507" y="2165417"/>
            <a:ext cx="3706705" cy="663857"/>
          </a:xfrm>
          <a:prstGeom prst="rect">
            <a:avLst/>
          </a:prstGeom>
        </p:spPr>
        <p:txBody>
          <a:bodyPr lIns="0" tIns="0" rIns="0" bIns="0" rtlCol="0" anchor="t">
            <a:spAutoFit/>
          </a:bodyPr>
          <a:lstStyle/>
          <a:p>
            <a:pPr algn="ctr">
              <a:lnSpc>
                <a:spcPts val="5435"/>
              </a:lnSpc>
            </a:pPr>
            <a:r>
              <a:rPr lang="en-US" sz="4149">
                <a:solidFill>
                  <a:srgbClr val="000000"/>
                </a:solidFill>
                <a:latin typeface="Dekko"/>
                <a:ea typeface="Dekko"/>
                <a:cs typeface="Dekko"/>
                <a:sym typeface="Dekko"/>
              </a:rPr>
              <a:t>Creative idea!</a:t>
            </a:r>
          </a:p>
        </p:txBody>
      </p:sp>
      <p:sp>
        <p:nvSpPr>
          <p:cNvPr id="14" name="TextBox 14"/>
          <p:cNvSpPr txBox="1"/>
          <p:nvPr/>
        </p:nvSpPr>
        <p:spPr>
          <a:xfrm rot="-688703">
            <a:off x="6997879" y="6788812"/>
            <a:ext cx="5394713" cy="806179"/>
          </a:xfrm>
          <a:prstGeom prst="rect">
            <a:avLst/>
          </a:prstGeom>
        </p:spPr>
        <p:txBody>
          <a:bodyPr lIns="0" tIns="0" rIns="0" bIns="0" rtlCol="0" anchor="t">
            <a:spAutoFit/>
          </a:bodyPr>
          <a:lstStyle/>
          <a:p>
            <a:pPr algn="ctr">
              <a:lnSpc>
                <a:spcPts val="6575"/>
              </a:lnSpc>
            </a:pPr>
            <a:r>
              <a:rPr lang="en-US" sz="5019">
                <a:solidFill>
                  <a:srgbClr val="000000"/>
                </a:solidFill>
                <a:latin typeface="Dekko"/>
                <a:ea typeface="Dekko"/>
                <a:cs typeface="Dekko"/>
                <a:sym typeface="Dekko"/>
              </a:rPr>
              <a:t>Awesome idea!</a:t>
            </a:r>
          </a:p>
        </p:txBody>
      </p:sp>
      <p:sp>
        <p:nvSpPr>
          <p:cNvPr id="15" name="TextBox 15"/>
          <p:cNvSpPr txBox="1"/>
          <p:nvPr/>
        </p:nvSpPr>
        <p:spPr>
          <a:xfrm rot="609222">
            <a:off x="1240024" y="6819456"/>
            <a:ext cx="4455845" cy="663857"/>
          </a:xfrm>
          <a:prstGeom prst="rect">
            <a:avLst/>
          </a:prstGeom>
        </p:spPr>
        <p:txBody>
          <a:bodyPr lIns="0" tIns="0" rIns="0" bIns="0" rtlCol="0" anchor="t">
            <a:spAutoFit/>
          </a:bodyPr>
          <a:lstStyle/>
          <a:p>
            <a:pPr algn="ctr">
              <a:lnSpc>
                <a:spcPts val="5435"/>
              </a:lnSpc>
            </a:pPr>
            <a:r>
              <a:rPr lang="en-US" sz="4149">
                <a:solidFill>
                  <a:srgbClr val="000000"/>
                </a:solidFill>
                <a:latin typeface="Dekko"/>
                <a:ea typeface="Dekko"/>
                <a:cs typeface="Dekko"/>
                <a:sym typeface="Dekko"/>
              </a:rPr>
              <a:t>Great idea!</a:t>
            </a:r>
          </a:p>
        </p:txBody>
      </p:sp>
      <p:sp>
        <p:nvSpPr>
          <p:cNvPr id="16" name="TextBox 16"/>
          <p:cNvSpPr txBox="1"/>
          <p:nvPr/>
        </p:nvSpPr>
        <p:spPr>
          <a:xfrm rot="-294979">
            <a:off x="13710236" y="7205675"/>
            <a:ext cx="4021967" cy="663857"/>
          </a:xfrm>
          <a:prstGeom prst="rect">
            <a:avLst/>
          </a:prstGeom>
        </p:spPr>
        <p:txBody>
          <a:bodyPr lIns="0" tIns="0" rIns="0" bIns="0" rtlCol="0" anchor="t">
            <a:spAutoFit/>
          </a:bodyPr>
          <a:lstStyle/>
          <a:p>
            <a:pPr algn="ctr">
              <a:lnSpc>
                <a:spcPts val="5435"/>
              </a:lnSpc>
            </a:pPr>
            <a:r>
              <a:rPr lang="en-US" sz="4149">
                <a:solidFill>
                  <a:srgbClr val="000000"/>
                </a:solidFill>
                <a:latin typeface="Dekko"/>
                <a:ea typeface="Dekko"/>
                <a:cs typeface="Dekko"/>
                <a:sym typeface="Dekko"/>
              </a:rPr>
              <a:t>Cool idea!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038" t="-8061" r="-4128" b="-18872"/>
            </a:stretch>
          </a:blipFill>
        </p:spPr>
        <p:txBody>
          <a:bodyPr/>
          <a:lstStyle/>
          <a:p>
            <a:endParaRPr lang="ja-JP" altLang="en-US"/>
          </a:p>
        </p:txBody>
      </p:sp>
      <p:sp>
        <p:nvSpPr>
          <p:cNvPr id="3" name="Freeform 3"/>
          <p:cNvSpPr/>
          <p:nvPr/>
        </p:nvSpPr>
        <p:spPr>
          <a:xfrm rot="-5495994">
            <a:off x="33885" y="5919435"/>
            <a:ext cx="4161618" cy="4114800"/>
          </a:xfrm>
          <a:custGeom>
            <a:avLst/>
            <a:gdLst/>
            <a:ahLst/>
            <a:cxnLst/>
            <a:rect l="l" t="t" r="r" b="b"/>
            <a:pathLst>
              <a:path w="4161618" h="4114800">
                <a:moveTo>
                  <a:pt x="0" y="0"/>
                </a:moveTo>
                <a:lnTo>
                  <a:pt x="4161618" y="0"/>
                </a:lnTo>
                <a:lnTo>
                  <a:pt x="416161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4" name="Freeform 4"/>
          <p:cNvSpPr/>
          <p:nvPr/>
        </p:nvSpPr>
        <p:spPr>
          <a:xfrm rot="110744">
            <a:off x="6465567" y="762080"/>
            <a:ext cx="5356866" cy="8358732"/>
          </a:xfrm>
          <a:custGeom>
            <a:avLst/>
            <a:gdLst/>
            <a:ahLst/>
            <a:cxnLst/>
            <a:rect l="l" t="t" r="r" b="b"/>
            <a:pathLst>
              <a:path w="5356866" h="8358732">
                <a:moveTo>
                  <a:pt x="0" y="0"/>
                </a:moveTo>
                <a:lnTo>
                  <a:pt x="5356866" y="0"/>
                </a:lnTo>
                <a:lnTo>
                  <a:pt x="5356866" y="8358732"/>
                </a:lnTo>
                <a:lnTo>
                  <a:pt x="0" y="8358732"/>
                </a:lnTo>
                <a:lnTo>
                  <a:pt x="0" y="0"/>
                </a:lnTo>
                <a:close/>
              </a:path>
            </a:pathLst>
          </a:custGeom>
          <a:blipFill>
            <a:blip r:embed="rId5"/>
            <a:stretch>
              <a:fillRect/>
            </a:stretch>
          </a:blipFill>
        </p:spPr>
        <p:txBody>
          <a:bodyPr/>
          <a:lstStyle/>
          <a:p>
            <a:endParaRPr lang="ja-JP" altLang="en-US"/>
          </a:p>
        </p:txBody>
      </p:sp>
      <p:sp>
        <p:nvSpPr>
          <p:cNvPr id="5" name="Freeform 5"/>
          <p:cNvSpPr/>
          <p:nvPr/>
        </p:nvSpPr>
        <p:spPr>
          <a:xfrm rot="91884">
            <a:off x="640717" y="1189372"/>
            <a:ext cx="5356866" cy="8358732"/>
          </a:xfrm>
          <a:custGeom>
            <a:avLst/>
            <a:gdLst/>
            <a:ahLst/>
            <a:cxnLst/>
            <a:rect l="l" t="t" r="r" b="b"/>
            <a:pathLst>
              <a:path w="5356866" h="8358732">
                <a:moveTo>
                  <a:pt x="0" y="0"/>
                </a:moveTo>
                <a:lnTo>
                  <a:pt x="5356866" y="0"/>
                </a:lnTo>
                <a:lnTo>
                  <a:pt x="5356866" y="8358732"/>
                </a:lnTo>
                <a:lnTo>
                  <a:pt x="0" y="8358732"/>
                </a:lnTo>
                <a:lnTo>
                  <a:pt x="0" y="0"/>
                </a:lnTo>
                <a:close/>
              </a:path>
            </a:pathLst>
          </a:custGeom>
          <a:blipFill>
            <a:blip r:embed="rId5"/>
            <a:stretch>
              <a:fillRect/>
            </a:stretch>
          </a:blipFill>
        </p:spPr>
        <p:txBody>
          <a:bodyPr/>
          <a:lstStyle/>
          <a:p>
            <a:endParaRPr lang="ja-JP" altLang="en-US"/>
          </a:p>
        </p:txBody>
      </p:sp>
      <p:sp>
        <p:nvSpPr>
          <p:cNvPr id="6" name="Freeform 6"/>
          <p:cNvSpPr/>
          <p:nvPr/>
        </p:nvSpPr>
        <p:spPr>
          <a:xfrm rot="144601">
            <a:off x="12299660" y="1660028"/>
            <a:ext cx="5356866" cy="8358732"/>
          </a:xfrm>
          <a:custGeom>
            <a:avLst/>
            <a:gdLst/>
            <a:ahLst/>
            <a:cxnLst/>
            <a:rect l="l" t="t" r="r" b="b"/>
            <a:pathLst>
              <a:path w="5356866" h="8358732">
                <a:moveTo>
                  <a:pt x="0" y="0"/>
                </a:moveTo>
                <a:lnTo>
                  <a:pt x="5356865" y="0"/>
                </a:lnTo>
                <a:lnTo>
                  <a:pt x="5356865" y="8358732"/>
                </a:lnTo>
                <a:lnTo>
                  <a:pt x="0" y="8358732"/>
                </a:lnTo>
                <a:lnTo>
                  <a:pt x="0" y="0"/>
                </a:lnTo>
                <a:close/>
              </a:path>
            </a:pathLst>
          </a:custGeom>
          <a:blipFill>
            <a:blip r:embed="rId5"/>
            <a:stretch>
              <a:fillRect/>
            </a:stretch>
          </a:blipFill>
        </p:spPr>
        <p:txBody>
          <a:bodyPr/>
          <a:lstStyle/>
          <a:p>
            <a:endParaRPr lang="ja-JP" altLang="en-US"/>
          </a:p>
        </p:txBody>
      </p:sp>
      <p:sp>
        <p:nvSpPr>
          <p:cNvPr id="7" name="Freeform 7"/>
          <p:cNvSpPr/>
          <p:nvPr/>
        </p:nvSpPr>
        <p:spPr>
          <a:xfrm rot="6783">
            <a:off x="13190034" y="6818132"/>
            <a:ext cx="4008106" cy="2535127"/>
          </a:xfrm>
          <a:custGeom>
            <a:avLst/>
            <a:gdLst/>
            <a:ahLst/>
            <a:cxnLst/>
            <a:rect l="l" t="t" r="r" b="b"/>
            <a:pathLst>
              <a:path w="4008106" h="2535127">
                <a:moveTo>
                  <a:pt x="0" y="0"/>
                </a:moveTo>
                <a:lnTo>
                  <a:pt x="4008106" y="0"/>
                </a:lnTo>
                <a:lnTo>
                  <a:pt x="4008106" y="2535127"/>
                </a:lnTo>
                <a:lnTo>
                  <a:pt x="0" y="253512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JP" altLang="en-US"/>
          </a:p>
        </p:txBody>
      </p:sp>
      <p:sp>
        <p:nvSpPr>
          <p:cNvPr id="8" name="TextBox 8"/>
          <p:cNvSpPr txBox="1"/>
          <p:nvPr/>
        </p:nvSpPr>
        <p:spPr>
          <a:xfrm rot="14183">
            <a:off x="7148300" y="3173254"/>
            <a:ext cx="4045801" cy="4385686"/>
          </a:xfrm>
          <a:prstGeom prst="rect">
            <a:avLst/>
          </a:prstGeom>
        </p:spPr>
        <p:txBody>
          <a:bodyPr lIns="0" tIns="0" rIns="0" bIns="0" rtlCol="0" anchor="t">
            <a:spAutoFit/>
          </a:bodyPr>
          <a:lstStyle/>
          <a:p>
            <a:pPr algn="ctr">
              <a:lnSpc>
                <a:spcPts val="3180"/>
              </a:lnSpc>
            </a:pPr>
            <a:r>
              <a:rPr lang="en-US" sz="2427">
                <a:solidFill>
                  <a:srgbClr val="000000"/>
                </a:solidFill>
                <a:latin typeface="Dekko"/>
                <a:ea typeface="Dekko"/>
                <a:cs typeface="Dekko"/>
                <a:sym typeface="Dekko"/>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sp>
        <p:nvSpPr>
          <p:cNvPr id="9" name="Freeform 9"/>
          <p:cNvSpPr/>
          <p:nvPr/>
        </p:nvSpPr>
        <p:spPr>
          <a:xfrm>
            <a:off x="12923631" y="492247"/>
            <a:ext cx="1270914" cy="1629377"/>
          </a:xfrm>
          <a:custGeom>
            <a:avLst/>
            <a:gdLst/>
            <a:ahLst/>
            <a:cxnLst/>
            <a:rect l="l" t="t" r="r" b="b"/>
            <a:pathLst>
              <a:path w="1270914" h="1629377">
                <a:moveTo>
                  <a:pt x="0" y="0"/>
                </a:moveTo>
                <a:lnTo>
                  <a:pt x="1270914" y="0"/>
                </a:lnTo>
                <a:lnTo>
                  <a:pt x="1270914" y="1629377"/>
                </a:lnTo>
                <a:lnTo>
                  <a:pt x="0" y="162937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ja-JP" altLang="en-US"/>
          </a:p>
        </p:txBody>
      </p:sp>
      <p:sp>
        <p:nvSpPr>
          <p:cNvPr id="10" name="Freeform 10"/>
          <p:cNvSpPr/>
          <p:nvPr/>
        </p:nvSpPr>
        <p:spPr>
          <a:xfrm rot="-65272">
            <a:off x="7139270" y="8313822"/>
            <a:ext cx="1270914" cy="1629377"/>
          </a:xfrm>
          <a:custGeom>
            <a:avLst/>
            <a:gdLst/>
            <a:ahLst/>
            <a:cxnLst/>
            <a:rect l="l" t="t" r="r" b="b"/>
            <a:pathLst>
              <a:path w="1270914" h="1629377">
                <a:moveTo>
                  <a:pt x="0" y="0"/>
                </a:moveTo>
                <a:lnTo>
                  <a:pt x="1270914" y="0"/>
                </a:lnTo>
                <a:lnTo>
                  <a:pt x="1270914" y="1629377"/>
                </a:lnTo>
                <a:lnTo>
                  <a:pt x="0" y="162937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ja-JP" altLang="en-US"/>
          </a:p>
        </p:txBody>
      </p:sp>
      <p:sp>
        <p:nvSpPr>
          <p:cNvPr id="11" name="Freeform 11"/>
          <p:cNvSpPr/>
          <p:nvPr/>
        </p:nvSpPr>
        <p:spPr>
          <a:xfrm rot="-1154628" flipH="1">
            <a:off x="-4046782" y="1318641"/>
            <a:ext cx="6105988" cy="2231461"/>
          </a:xfrm>
          <a:custGeom>
            <a:avLst/>
            <a:gdLst/>
            <a:ahLst/>
            <a:cxnLst/>
            <a:rect l="l" t="t" r="r" b="b"/>
            <a:pathLst>
              <a:path w="6105988" h="2231461">
                <a:moveTo>
                  <a:pt x="6105988" y="0"/>
                </a:moveTo>
                <a:lnTo>
                  <a:pt x="0" y="0"/>
                </a:lnTo>
                <a:lnTo>
                  <a:pt x="0" y="2231461"/>
                </a:lnTo>
                <a:lnTo>
                  <a:pt x="6105988" y="2231461"/>
                </a:lnTo>
                <a:lnTo>
                  <a:pt x="6105988"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ja-JP" altLang="en-US"/>
          </a:p>
        </p:txBody>
      </p:sp>
      <p:sp>
        <p:nvSpPr>
          <p:cNvPr id="12" name="TextBox 12"/>
          <p:cNvSpPr txBox="1"/>
          <p:nvPr/>
        </p:nvSpPr>
        <p:spPr>
          <a:xfrm rot="20098">
            <a:off x="12936417" y="4084452"/>
            <a:ext cx="4045801" cy="4385686"/>
          </a:xfrm>
          <a:prstGeom prst="rect">
            <a:avLst/>
          </a:prstGeom>
        </p:spPr>
        <p:txBody>
          <a:bodyPr lIns="0" tIns="0" rIns="0" bIns="0" rtlCol="0" anchor="t">
            <a:spAutoFit/>
          </a:bodyPr>
          <a:lstStyle/>
          <a:p>
            <a:pPr algn="ctr">
              <a:lnSpc>
                <a:spcPts val="3180"/>
              </a:lnSpc>
            </a:pPr>
            <a:r>
              <a:rPr lang="en-US" sz="2427">
                <a:solidFill>
                  <a:srgbClr val="000000"/>
                </a:solidFill>
                <a:latin typeface="Dekko"/>
                <a:ea typeface="Dekko"/>
                <a:cs typeface="Dekko"/>
                <a:sym typeface="Dekko"/>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sp>
        <p:nvSpPr>
          <p:cNvPr id="13" name="TextBox 13"/>
          <p:cNvSpPr txBox="1"/>
          <p:nvPr/>
        </p:nvSpPr>
        <p:spPr>
          <a:xfrm rot="-26897">
            <a:off x="912183" y="2205893"/>
            <a:ext cx="4903487" cy="1202056"/>
          </a:xfrm>
          <a:prstGeom prst="rect">
            <a:avLst/>
          </a:prstGeom>
        </p:spPr>
        <p:txBody>
          <a:bodyPr lIns="0" tIns="0" rIns="0" bIns="0" rtlCol="0" anchor="t">
            <a:spAutoFit/>
          </a:bodyPr>
          <a:lstStyle/>
          <a:p>
            <a:pPr algn="ctr">
              <a:lnSpc>
                <a:spcPts val="8819"/>
              </a:lnSpc>
              <a:spcBef>
                <a:spcPct val="0"/>
              </a:spcBef>
            </a:pPr>
            <a:r>
              <a:rPr lang="en-US" sz="6299">
                <a:solidFill>
                  <a:srgbClr val="000000"/>
                </a:solidFill>
                <a:latin typeface="Ballpoint"/>
                <a:ea typeface="Ballpoint"/>
                <a:cs typeface="Ballpoint"/>
                <a:sym typeface="Ballpoint"/>
              </a:rPr>
              <a:t>Action 1</a:t>
            </a:r>
          </a:p>
        </p:txBody>
      </p:sp>
      <p:sp>
        <p:nvSpPr>
          <p:cNvPr id="14" name="TextBox 14"/>
          <p:cNvSpPr txBox="1"/>
          <p:nvPr/>
        </p:nvSpPr>
        <p:spPr>
          <a:xfrm rot="-32617">
            <a:off x="1341906" y="3637026"/>
            <a:ext cx="4045801" cy="4385686"/>
          </a:xfrm>
          <a:prstGeom prst="rect">
            <a:avLst/>
          </a:prstGeom>
        </p:spPr>
        <p:txBody>
          <a:bodyPr lIns="0" tIns="0" rIns="0" bIns="0" rtlCol="0" anchor="t">
            <a:spAutoFit/>
          </a:bodyPr>
          <a:lstStyle/>
          <a:p>
            <a:pPr algn="ctr">
              <a:lnSpc>
                <a:spcPts val="3180"/>
              </a:lnSpc>
            </a:pPr>
            <a:r>
              <a:rPr lang="en-US" sz="2427">
                <a:solidFill>
                  <a:srgbClr val="000000"/>
                </a:solidFill>
                <a:latin typeface="Dekko"/>
                <a:ea typeface="Dekko"/>
                <a:cs typeface="Dekko"/>
                <a:sym typeface="Dekko"/>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sp>
        <p:nvSpPr>
          <p:cNvPr id="15" name="TextBox 15"/>
          <p:cNvSpPr txBox="1"/>
          <p:nvPr/>
        </p:nvSpPr>
        <p:spPr>
          <a:xfrm rot="25415">
            <a:off x="6693172" y="1748676"/>
            <a:ext cx="4903487" cy="1202056"/>
          </a:xfrm>
          <a:prstGeom prst="rect">
            <a:avLst/>
          </a:prstGeom>
        </p:spPr>
        <p:txBody>
          <a:bodyPr lIns="0" tIns="0" rIns="0" bIns="0" rtlCol="0" anchor="t">
            <a:spAutoFit/>
          </a:bodyPr>
          <a:lstStyle/>
          <a:p>
            <a:pPr algn="ctr">
              <a:lnSpc>
                <a:spcPts val="8819"/>
              </a:lnSpc>
              <a:spcBef>
                <a:spcPct val="0"/>
              </a:spcBef>
            </a:pPr>
            <a:r>
              <a:rPr lang="en-US" sz="6299">
                <a:solidFill>
                  <a:srgbClr val="000000"/>
                </a:solidFill>
                <a:latin typeface="Ballpoint"/>
                <a:ea typeface="Ballpoint"/>
                <a:cs typeface="Ballpoint"/>
                <a:sym typeface="Ballpoint"/>
              </a:rPr>
              <a:t>Action 2</a:t>
            </a:r>
          </a:p>
        </p:txBody>
      </p:sp>
      <p:sp>
        <p:nvSpPr>
          <p:cNvPr id="16" name="TextBox 16"/>
          <p:cNvSpPr txBox="1"/>
          <p:nvPr/>
        </p:nvSpPr>
        <p:spPr>
          <a:xfrm rot="12469">
            <a:off x="12590888" y="2643108"/>
            <a:ext cx="4903487" cy="1202056"/>
          </a:xfrm>
          <a:prstGeom prst="rect">
            <a:avLst/>
          </a:prstGeom>
        </p:spPr>
        <p:txBody>
          <a:bodyPr lIns="0" tIns="0" rIns="0" bIns="0" rtlCol="0" anchor="t">
            <a:spAutoFit/>
          </a:bodyPr>
          <a:lstStyle/>
          <a:p>
            <a:pPr algn="ctr">
              <a:lnSpc>
                <a:spcPts val="8819"/>
              </a:lnSpc>
              <a:spcBef>
                <a:spcPct val="0"/>
              </a:spcBef>
            </a:pPr>
            <a:r>
              <a:rPr lang="en-US" sz="6299">
                <a:solidFill>
                  <a:srgbClr val="000000"/>
                </a:solidFill>
                <a:latin typeface="Ballpoint"/>
                <a:ea typeface="Ballpoint"/>
                <a:cs typeface="Ballpoint"/>
                <a:sym typeface="Ballpoint"/>
              </a:rPr>
              <a:t>Action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038" t="-8061" r="-4128" b="-18872"/>
            </a:stretch>
          </a:blipFill>
        </p:spPr>
        <p:txBody>
          <a:bodyPr/>
          <a:lstStyle/>
          <a:p>
            <a:endParaRPr lang="ja-JP" altLang="en-US"/>
          </a:p>
        </p:txBody>
      </p:sp>
      <p:sp>
        <p:nvSpPr>
          <p:cNvPr id="3" name="Freeform 3"/>
          <p:cNvSpPr/>
          <p:nvPr/>
        </p:nvSpPr>
        <p:spPr>
          <a:xfrm>
            <a:off x="661813" y="1475913"/>
            <a:ext cx="10016388" cy="7413986"/>
          </a:xfrm>
          <a:custGeom>
            <a:avLst/>
            <a:gdLst/>
            <a:ahLst/>
            <a:cxnLst/>
            <a:rect l="l" t="t" r="r" b="b"/>
            <a:pathLst>
              <a:path w="10016388" h="7413986">
                <a:moveTo>
                  <a:pt x="0" y="0"/>
                </a:moveTo>
                <a:lnTo>
                  <a:pt x="10016388" y="0"/>
                </a:lnTo>
                <a:lnTo>
                  <a:pt x="10016388" y="7413986"/>
                </a:lnTo>
                <a:lnTo>
                  <a:pt x="0" y="7413986"/>
                </a:lnTo>
                <a:lnTo>
                  <a:pt x="0" y="0"/>
                </a:lnTo>
                <a:close/>
              </a:path>
            </a:pathLst>
          </a:custGeom>
          <a:blipFill>
            <a:blip r:embed="rId3"/>
            <a:stretch>
              <a:fillRect/>
            </a:stretch>
          </a:blipFill>
        </p:spPr>
        <p:txBody>
          <a:bodyPr/>
          <a:lstStyle/>
          <a:p>
            <a:endParaRPr lang="ja-JP" altLang="en-US"/>
          </a:p>
        </p:txBody>
      </p:sp>
      <p:sp>
        <p:nvSpPr>
          <p:cNvPr id="4" name="Freeform 4"/>
          <p:cNvSpPr/>
          <p:nvPr/>
        </p:nvSpPr>
        <p:spPr>
          <a:xfrm rot="-6385">
            <a:off x="2122576" y="1302958"/>
            <a:ext cx="879086" cy="877590"/>
          </a:xfrm>
          <a:custGeom>
            <a:avLst/>
            <a:gdLst/>
            <a:ahLst/>
            <a:cxnLst/>
            <a:rect l="l" t="t" r="r" b="b"/>
            <a:pathLst>
              <a:path w="879086" h="877590">
                <a:moveTo>
                  <a:pt x="0" y="0"/>
                </a:moveTo>
                <a:lnTo>
                  <a:pt x="879086" y="0"/>
                </a:lnTo>
                <a:lnTo>
                  <a:pt x="879086" y="877591"/>
                </a:lnTo>
                <a:lnTo>
                  <a:pt x="0" y="877591"/>
                </a:lnTo>
                <a:lnTo>
                  <a:pt x="0" y="0"/>
                </a:lnTo>
                <a:close/>
              </a:path>
            </a:pathLst>
          </a:custGeom>
          <a:blipFill>
            <a:blip r:embed="rId4"/>
            <a:stretch>
              <a:fillRect/>
            </a:stretch>
          </a:blipFill>
        </p:spPr>
        <p:txBody>
          <a:bodyPr/>
          <a:lstStyle/>
          <a:p>
            <a:endParaRPr lang="ja-JP" altLang="en-US"/>
          </a:p>
        </p:txBody>
      </p:sp>
      <p:grpSp>
        <p:nvGrpSpPr>
          <p:cNvPr id="5" name="Group 5"/>
          <p:cNvGrpSpPr/>
          <p:nvPr/>
        </p:nvGrpSpPr>
        <p:grpSpPr>
          <a:xfrm>
            <a:off x="12967176" y="314970"/>
            <a:ext cx="5838726" cy="6717696"/>
            <a:chOff x="0" y="0"/>
            <a:chExt cx="7784968" cy="8956928"/>
          </a:xfrm>
        </p:grpSpPr>
        <p:sp>
          <p:nvSpPr>
            <p:cNvPr id="6" name="Freeform 6"/>
            <p:cNvSpPr/>
            <p:nvPr/>
          </p:nvSpPr>
          <p:spPr>
            <a:xfrm rot="-475827">
              <a:off x="2323354" y="7595386"/>
              <a:ext cx="5127425" cy="1012666"/>
            </a:xfrm>
            <a:custGeom>
              <a:avLst/>
              <a:gdLst/>
              <a:ahLst/>
              <a:cxnLst/>
              <a:rect l="l" t="t" r="r" b="b"/>
              <a:pathLst>
                <a:path w="5127425" h="1012666">
                  <a:moveTo>
                    <a:pt x="0" y="0"/>
                  </a:moveTo>
                  <a:lnTo>
                    <a:pt x="5127425" y="0"/>
                  </a:lnTo>
                  <a:lnTo>
                    <a:pt x="5127425" y="1012666"/>
                  </a:lnTo>
                  <a:lnTo>
                    <a:pt x="0" y="1012666"/>
                  </a:lnTo>
                  <a:lnTo>
                    <a:pt x="0" y="0"/>
                  </a:lnTo>
                  <a:close/>
                </a:path>
              </a:pathLst>
            </a:custGeom>
            <a:blipFill>
              <a:blip r:embed="rId5"/>
              <a:stretch>
                <a:fillRect/>
              </a:stretch>
            </a:blipFill>
          </p:spPr>
          <p:txBody>
            <a:bodyPr/>
            <a:lstStyle/>
            <a:p>
              <a:endParaRPr lang="ja-JP" altLang="en-US"/>
            </a:p>
          </p:txBody>
        </p:sp>
        <p:grpSp>
          <p:nvGrpSpPr>
            <p:cNvPr id="7" name="Group 7"/>
            <p:cNvGrpSpPr>
              <a:grpSpLocks noChangeAspect="1"/>
            </p:cNvGrpSpPr>
            <p:nvPr/>
          </p:nvGrpSpPr>
          <p:grpSpPr>
            <a:xfrm rot="-494988">
              <a:off x="526287" y="442546"/>
              <a:ext cx="6732393" cy="7821089"/>
              <a:chOff x="0" y="0"/>
              <a:chExt cx="5466080" cy="6350000"/>
            </a:xfrm>
          </p:grpSpPr>
          <p:sp>
            <p:nvSpPr>
              <p:cNvPr id="8" name="Freeform 8"/>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txBody>
              <a:bodyPr/>
              <a:lstStyle/>
              <a:p>
                <a:endParaRPr lang="ja-JP" altLang="en-US"/>
              </a:p>
            </p:txBody>
          </p:sp>
          <p:sp>
            <p:nvSpPr>
              <p:cNvPr id="9" name="Freeform 9"/>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6"/>
                <a:stretch>
                  <a:fillRect l="-8477" t="-7895" r="-3942" b="-57621"/>
                </a:stretch>
              </a:blipFill>
            </p:spPr>
            <p:txBody>
              <a:bodyPr/>
              <a:lstStyle/>
              <a:p>
                <a:endParaRPr lang="ja-JP" altLang="en-US"/>
              </a:p>
            </p:txBody>
          </p:sp>
          <p:sp>
            <p:nvSpPr>
              <p:cNvPr id="10" name="Freeform 10"/>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txBody>
              <a:bodyPr/>
              <a:lstStyle/>
              <a:p>
                <a:endParaRPr lang="ja-JP" altLang="en-US"/>
              </a:p>
            </p:txBody>
          </p:sp>
          <p:sp>
            <p:nvSpPr>
              <p:cNvPr id="11" name="Freeform 11"/>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txBody>
              <a:bodyPr/>
              <a:lstStyle/>
              <a:p>
                <a:endParaRPr lang="ja-JP" altLang="en-US"/>
              </a:p>
            </p:txBody>
          </p:sp>
        </p:grpSp>
      </p:grpSp>
      <p:grpSp>
        <p:nvGrpSpPr>
          <p:cNvPr id="12" name="Group 12"/>
          <p:cNvGrpSpPr>
            <a:grpSpLocks noChangeAspect="1"/>
          </p:cNvGrpSpPr>
          <p:nvPr/>
        </p:nvGrpSpPr>
        <p:grpSpPr>
          <a:xfrm rot="466935">
            <a:off x="8876575" y="4361573"/>
            <a:ext cx="5094172" cy="5917951"/>
            <a:chOff x="0" y="0"/>
            <a:chExt cx="5466080" cy="6350000"/>
          </a:xfrm>
        </p:grpSpPr>
        <p:sp>
          <p:nvSpPr>
            <p:cNvPr id="13" name="Freeform 13"/>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txBody>
            <a:bodyPr/>
            <a:lstStyle/>
            <a:p>
              <a:endParaRPr lang="ja-JP" altLang="en-US"/>
            </a:p>
          </p:txBody>
        </p:sp>
        <p:sp>
          <p:nvSpPr>
            <p:cNvPr id="14" name="Freeform 14"/>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7"/>
              <a:stretch>
                <a:fillRect l="-140472" t="-17123" r="-20734" b="-64497"/>
              </a:stretch>
            </a:blipFill>
          </p:spPr>
          <p:txBody>
            <a:bodyPr/>
            <a:lstStyle/>
            <a:p>
              <a:endParaRPr lang="ja-JP" altLang="en-US"/>
            </a:p>
          </p:txBody>
        </p:sp>
        <p:sp>
          <p:nvSpPr>
            <p:cNvPr id="15" name="Freeform 15"/>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txBody>
            <a:bodyPr/>
            <a:lstStyle/>
            <a:p>
              <a:endParaRPr lang="ja-JP" altLang="en-US"/>
            </a:p>
          </p:txBody>
        </p:sp>
        <p:sp>
          <p:nvSpPr>
            <p:cNvPr id="16" name="Freeform 16"/>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txBody>
            <a:bodyPr/>
            <a:lstStyle/>
            <a:p>
              <a:endParaRPr lang="ja-JP" altLang="en-US"/>
            </a:p>
          </p:txBody>
        </p:sp>
      </p:grpSp>
      <p:sp>
        <p:nvSpPr>
          <p:cNvPr id="17" name="Freeform 17"/>
          <p:cNvSpPr/>
          <p:nvPr/>
        </p:nvSpPr>
        <p:spPr>
          <a:xfrm rot="115856">
            <a:off x="2602784" y="2486917"/>
            <a:ext cx="6299688" cy="2519875"/>
          </a:xfrm>
          <a:custGeom>
            <a:avLst/>
            <a:gdLst/>
            <a:ahLst/>
            <a:cxnLst/>
            <a:rect l="l" t="t" r="r" b="b"/>
            <a:pathLst>
              <a:path w="6299688" h="2519875">
                <a:moveTo>
                  <a:pt x="0" y="0"/>
                </a:moveTo>
                <a:lnTo>
                  <a:pt x="6299688" y="0"/>
                </a:lnTo>
                <a:lnTo>
                  <a:pt x="6299688" y="2519875"/>
                </a:lnTo>
                <a:lnTo>
                  <a:pt x="0" y="251987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ja-JP" altLang="en-US"/>
          </a:p>
        </p:txBody>
      </p:sp>
      <p:sp>
        <p:nvSpPr>
          <p:cNvPr id="18" name="TextBox 18"/>
          <p:cNvSpPr txBox="1"/>
          <p:nvPr/>
        </p:nvSpPr>
        <p:spPr>
          <a:xfrm>
            <a:off x="1753223" y="2600246"/>
            <a:ext cx="8185671" cy="1785195"/>
          </a:xfrm>
          <a:prstGeom prst="rect">
            <a:avLst/>
          </a:prstGeom>
        </p:spPr>
        <p:txBody>
          <a:bodyPr lIns="0" tIns="0" rIns="0" bIns="0" rtlCol="0" anchor="t">
            <a:spAutoFit/>
          </a:bodyPr>
          <a:lstStyle/>
          <a:p>
            <a:pPr algn="ctr">
              <a:lnSpc>
                <a:spcPts val="13096"/>
              </a:lnSpc>
              <a:spcBef>
                <a:spcPct val="0"/>
              </a:spcBef>
            </a:pPr>
            <a:r>
              <a:rPr lang="en-US" sz="9354">
                <a:solidFill>
                  <a:srgbClr val="000000"/>
                </a:solidFill>
                <a:latin typeface="Ballpoint"/>
                <a:ea typeface="Ballpoint"/>
                <a:cs typeface="Ballpoint"/>
                <a:sym typeface="Ballpoint"/>
              </a:rPr>
              <a:t>The group</a:t>
            </a:r>
          </a:p>
        </p:txBody>
      </p:sp>
      <p:sp>
        <p:nvSpPr>
          <p:cNvPr id="19" name="TextBox 19"/>
          <p:cNvSpPr txBox="1"/>
          <p:nvPr/>
        </p:nvSpPr>
        <p:spPr>
          <a:xfrm rot="30344">
            <a:off x="2573812" y="5030939"/>
            <a:ext cx="6192641" cy="2676908"/>
          </a:xfrm>
          <a:prstGeom prst="rect">
            <a:avLst/>
          </a:prstGeom>
        </p:spPr>
        <p:txBody>
          <a:bodyPr lIns="0" tIns="0" rIns="0" bIns="0" rtlCol="0" anchor="t">
            <a:spAutoFit/>
          </a:bodyPr>
          <a:lstStyle/>
          <a:p>
            <a:pPr algn="ctr">
              <a:lnSpc>
                <a:spcPts val="3536"/>
              </a:lnSpc>
            </a:pPr>
            <a:r>
              <a:rPr lang="en-US" sz="2699">
                <a:solidFill>
                  <a:srgbClr val="000000"/>
                </a:solidFill>
                <a:latin typeface="Dekko"/>
                <a:ea typeface="Dekko"/>
                <a:cs typeface="Dekko"/>
                <a:sym typeface="Dekko"/>
              </a:rPr>
              <a:t>Lorem ipsum dolor sit amet, consectetur adipiscing elit, sed do eiusmod tempor incididunt ut labore et dolore magna aliqua. Ut enim ad minim veniam, quis nostrud exercitation ullamco laboris nisi ut aliquip ex ea commodo consequat. </a:t>
            </a:r>
          </a:p>
        </p:txBody>
      </p:sp>
      <p:sp>
        <p:nvSpPr>
          <p:cNvPr id="20" name="Freeform 20"/>
          <p:cNvSpPr/>
          <p:nvPr/>
        </p:nvSpPr>
        <p:spPr>
          <a:xfrm>
            <a:off x="11320318" y="1741753"/>
            <a:ext cx="1128001" cy="1903069"/>
          </a:xfrm>
          <a:custGeom>
            <a:avLst/>
            <a:gdLst/>
            <a:ahLst/>
            <a:cxnLst/>
            <a:rect l="l" t="t" r="r" b="b"/>
            <a:pathLst>
              <a:path w="1128001" h="1903069">
                <a:moveTo>
                  <a:pt x="0" y="0"/>
                </a:moveTo>
                <a:lnTo>
                  <a:pt x="1128001" y="0"/>
                </a:lnTo>
                <a:lnTo>
                  <a:pt x="1128001" y="1903070"/>
                </a:lnTo>
                <a:lnTo>
                  <a:pt x="0" y="19030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ja-JP" altLang="en-US"/>
          </a:p>
        </p:txBody>
      </p:sp>
      <p:sp>
        <p:nvSpPr>
          <p:cNvPr id="21" name="TextBox 21"/>
          <p:cNvSpPr txBox="1"/>
          <p:nvPr/>
        </p:nvSpPr>
        <p:spPr>
          <a:xfrm rot="418801">
            <a:off x="8764087" y="8964395"/>
            <a:ext cx="4711235" cy="1017305"/>
          </a:xfrm>
          <a:prstGeom prst="rect">
            <a:avLst/>
          </a:prstGeom>
        </p:spPr>
        <p:txBody>
          <a:bodyPr lIns="0" tIns="0" rIns="0" bIns="0" rtlCol="0" anchor="t">
            <a:spAutoFit/>
          </a:bodyPr>
          <a:lstStyle/>
          <a:p>
            <a:pPr algn="ctr">
              <a:lnSpc>
                <a:spcPts val="7453"/>
              </a:lnSpc>
              <a:spcBef>
                <a:spcPct val="0"/>
              </a:spcBef>
            </a:pPr>
            <a:r>
              <a:rPr lang="en-US" sz="5323">
                <a:solidFill>
                  <a:srgbClr val="000000"/>
                </a:solidFill>
                <a:latin typeface="Ballpoint"/>
                <a:ea typeface="Ballpoint"/>
                <a:cs typeface="Ballpoint"/>
                <a:sym typeface="Ballpoint"/>
              </a:rPr>
              <a:t>Howard Ong</a:t>
            </a:r>
          </a:p>
        </p:txBody>
      </p:sp>
      <p:sp>
        <p:nvSpPr>
          <p:cNvPr id="22" name="TextBox 22"/>
          <p:cNvSpPr txBox="1"/>
          <p:nvPr/>
        </p:nvSpPr>
        <p:spPr>
          <a:xfrm rot="-466490">
            <a:off x="14256850" y="5190779"/>
            <a:ext cx="3978895" cy="1042931"/>
          </a:xfrm>
          <a:prstGeom prst="rect">
            <a:avLst/>
          </a:prstGeom>
        </p:spPr>
        <p:txBody>
          <a:bodyPr lIns="0" tIns="0" rIns="0" bIns="0" rtlCol="0" anchor="t">
            <a:spAutoFit/>
          </a:bodyPr>
          <a:lstStyle/>
          <a:p>
            <a:pPr algn="ctr">
              <a:lnSpc>
                <a:spcPts val="7615"/>
              </a:lnSpc>
              <a:spcBef>
                <a:spcPct val="0"/>
              </a:spcBef>
            </a:pPr>
            <a:r>
              <a:rPr lang="en-US" sz="5439">
                <a:solidFill>
                  <a:srgbClr val="000000"/>
                </a:solidFill>
                <a:latin typeface="Ballpoint"/>
                <a:ea typeface="Ballpoint"/>
                <a:cs typeface="Ballpoint"/>
                <a:sym typeface="Ballpoint"/>
              </a:rPr>
              <a:t>Olivia Wilson</a:t>
            </a:r>
          </a:p>
        </p:txBody>
      </p:sp>
      <p:sp>
        <p:nvSpPr>
          <p:cNvPr id="23" name="Freeform 23"/>
          <p:cNvSpPr/>
          <p:nvPr/>
        </p:nvSpPr>
        <p:spPr>
          <a:xfrm rot="1424109">
            <a:off x="15506447" y="7208700"/>
            <a:ext cx="1128001" cy="1903069"/>
          </a:xfrm>
          <a:custGeom>
            <a:avLst/>
            <a:gdLst/>
            <a:ahLst/>
            <a:cxnLst/>
            <a:rect l="l" t="t" r="r" b="b"/>
            <a:pathLst>
              <a:path w="1128001" h="1903069">
                <a:moveTo>
                  <a:pt x="0" y="0"/>
                </a:moveTo>
                <a:lnTo>
                  <a:pt x="1128001" y="0"/>
                </a:lnTo>
                <a:lnTo>
                  <a:pt x="1128001" y="1903069"/>
                </a:lnTo>
                <a:lnTo>
                  <a:pt x="0" y="19030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ja-JP"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038" t="-8061" r="-4128" b="-18872"/>
            </a:stretch>
          </a:blipFill>
        </p:spPr>
        <p:txBody>
          <a:bodyPr/>
          <a:lstStyle/>
          <a:p>
            <a:endParaRPr lang="ja-JP" altLang="en-US"/>
          </a:p>
        </p:txBody>
      </p:sp>
      <p:sp>
        <p:nvSpPr>
          <p:cNvPr id="3" name="Freeform 3"/>
          <p:cNvSpPr/>
          <p:nvPr/>
        </p:nvSpPr>
        <p:spPr>
          <a:xfrm rot="5299676">
            <a:off x="2989298" y="-2573391"/>
            <a:ext cx="16113378" cy="20465731"/>
          </a:xfrm>
          <a:custGeom>
            <a:avLst/>
            <a:gdLst/>
            <a:ahLst/>
            <a:cxnLst/>
            <a:rect l="l" t="t" r="r" b="b"/>
            <a:pathLst>
              <a:path w="16113378" h="20465731">
                <a:moveTo>
                  <a:pt x="0" y="0"/>
                </a:moveTo>
                <a:lnTo>
                  <a:pt x="16113378" y="0"/>
                </a:lnTo>
                <a:lnTo>
                  <a:pt x="16113378" y="20465731"/>
                </a:lnTo>
                <a:lnTo>
                  <a:pt x="0" y="20465731"/>
                </a:lnTo>
                <a:lnTo>
                  <a:pt x="0" y="0"/>
                </a:lnTo>
                <a:close/>
              </a:path>
            </a:pathLst>
          </a:custGeom>
          <a:blipFill>
            <a:blip r:embed="rId3"/>
            <a:stretch>
              <a:fillRect/>
            </a:stretch>
          </a:blipFill>
        </p:spPr>
        <p:txBody>
          <a:bodyPr/>
          <a:lstStyle/>
          <a:p>
            <a:endParaRPr lang="ja-JP" altLang="en-US"/>
          </a:p>
        </p:txBody>
      </p:sp>
      <p:sp>
        <p:nvSpPr>
          <p:cNvPr id="4" name="Freeform 4"/>
          <p:cNvSpPr/>
          <p:nvPr/>
        </p:nvSpPr>
        <p:spPr>
          <a:xfrm>
            <a:off x="1152352" y="871432"/>
            <a:ext cx="5129046" cy="5120624"/>
          </a:xfrm>
          <a:custGeom>
            <a:avLst/>
            <a:gdLst/>
            <a:ahLst/>
            <a:cxnLst/>
            <a:rect l="l" t="t" r="r" b="b"/>
            <a:pathLst>
              <a:path w="5129046" h="5120624">
                <a:moveTo>
                  <a:pt x="0" y="0"/>
                </a:moveTo>
                <a:lnTo>
                  <a:pt x="5129046" y="0"/>
                </a:lnTo>
                <a:lnTo>
                  <a:pt x="5129046" y="5120624"/>
                </a:lnTo>
                <a:lnTo>
                  <a:pt x="0" y="5120624"/>
                </a:lnTo>
                <a:lnTo>
                  <a:pt x="0" y="0"/>
                </a:lnTo>
                <a:close/>
              </a:path>
            </a:pathLst>
          </a:custGeom>
          <a:blipFill>
            <a:blip r:embed="rId4"/>
            <a:stretch>
              <a:fillRect/>
            </a:stretch>
          </a:blipFill>
        </p:spPr>
        <p:txBody>
          <a:bodyPr/>
          <a:lstStyle/>
          <a:p>
            <a:endParaRPr lang="ja-JP" altLang="en-US"/>
          </a:p>
        </p:txBody>
      </p:sp>
      <p:sp>
        <p:nvSpPr>
          <p:cNvPr id="5" name="TextBox 5"/>
          <p:cNvSpPr txBox="1"/>
          <p:nvPr/>
        </p:nvSpPr>
        <p:spPr>
          <a:xfrm rot="-611641">
            <a:off x="5349016" y="3446075"/>
            <a:ext cx="10656837" cy="1749710"/>
          </a:xfrm>
          <a:prstGeom prst="rect">
            <a:avLst/>
          </a:prstGeom>
        </p:spPr>
        <p:txBody>
          <a:bodyPr lIns="0" tIns="0" rIns="0" bIns="0" rtlCol="0" anchor="t">
            <a:spAutoFit/>
          </a:bodyPr>
          <a:lstStyle/>
          <a:p>
            <a:pPr algn="ctr">
              <a:lnSpc>
                <a:spcPts val="14839"/>
              </a:lnSpc>
              <a:spcBef>
                <a:spcPct val="0"/>
              </a:spcBef>
            </a:pPr>
            <a:r>
              <a:rPr lang="ja-JP" altLang="en-US" sz="10599">
                <a:solidFill>
                  <a:srgbClr val="000000"/>
                </a:solidFill>
                <a:latin typeface="Ballpoint"/>
                <a:ea typeface="Ballpoint"/>
                <a:cs typeface="Ballpoint"/>
                <a:sym typeface="Ballpoint"/>
              </a:rPr>
              <a:t> </a:t>
            </a:r>
            <a:r>
              <a:rPr lang="en-US" altLang="ja-JP" sz="10599">
                <a:solidFill>
                  <a:srgbClr val="000000"/>
                </a:solidFill>
                <a:latin typeface="Ballpoint"/>
                <a:ea typeface="Ballpoint"/>
                <a:cs typeface="Ballpoint"/>
                <a:sym typeface="Ballpoint"/>
              </a:rPr>
              <a:t>Challenge</a:t>
            </a:r>
            <a:endParaRPr lang="en-US" sz="10599">
              <a:solidFill>
                <a:srgbClr val="000000"/>
              </a:solidFill>
              <a:latin typeface="Ballpoint"/>
              <a:ea typeface="Ballpoint"/>
              <a:cs typeface="Ballpoint"/>
              <a:sym typeface="Ballpoint"/>
            </a:endParaRPr>
          </a:p>
        </p:txBody>
      </p:sp>
      <p:sp>
        <p:nvSpPr>
          <p:cNvPr id="6" name="TextBox 6"/>
          <p:cNvSpPr txBox="1"/>
          <p:nvPr/>
        </p:nvSpPr>
        <p:spPr>
          <a:xfrm rot="-648429">
            <a:off x="6252761" y="5901939"/>
            <a:ext cx="10287328" cy="2967604"/>
          </a:xfrm>
          <a:prstGeom prst="rect">
            <a:avLst/>
          </a:prstGeom>
        </p:spPr>
        <p:txBody>
          <a:bodyPr lIns="0" tIns="0" rIns="0" bIns="0" rtlCol="0" anchor="t">
            <a:spAutoFit/>
          </a:bodyPr>
          <a:lstStyle/>
          <a:p>
            <a:pPr algn="ctr">
              <a:lnSpc>
                <a:spcPts val="3966"/>
              </a:lnSpc>
            </a:pPr>
            <a:r>
              <a:rPr lang="en-US" sz="3027">
                <a:solidFill>
                  <a:srgbClr val="000000"/>
                </a:solidFill>
                <a:latin typeface="Dekko"/>
                <a:ea typeface="Dekko"/>
                <a:cs typeface="Dekko"/>
                <a:sym typeface="Dekko"/>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sp>
        <p:nvSpPr>
          <p:cNvPr id="7" name="Freeform 7"/>
          <p:cNvSpPr/>
          <p:nvPr/>
        </p:nvSpPr>
        <p:spPr>
          <a:xfrm rot="-396927">
            <a:off x="8874049" y="5175077"/>
            <a:ext cx="4343877" cy="568653"/>
          </a:xfrm>
          <a:custGeom>
            <a:avLst/>
            <a:gdLst/>
            <a:ahLst/>
            <a:cxnLst/>
            <a:rect l="l" t="t" r="r" b="b"/>
            <a:pathLst>
              <a:path w="4343877" h="568653">
                <a:moveTo>
                  <a:pt x="0" y="0"/>
                </a:moveTo>
                <a:lnTo>
                  <a:pt x="4343877" y="0"/>
                </a:lnTo>
                <a:lnTo>
                  <a:pt x="4343877" y="568654"/>
                </a:lnTo>
                <a:lnTo>
                  <a:pt x="0" y="56865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8" name="Freeform 8"/>
          <p:cNvSpPr/>
          <p:nvPr/>
        </p:nvSpPr>
        <p:spPr>
          <a:xfrm rot="-2331786">
            <a:off x="747677" y="7274783"/>
            <a:ext cx="5368439" cy="2420678"/>
          </a:xfrm>
          <a:custGeom>
            <a:avLst/>
            <a:gdLst/>
            <a:ahLst/>
            <a:cxnLst/>
            <a:rect l="l" t="t" r="r" b="b"/>
            <a:pathLst>
              <a:path w="5368439" h="2420678">
                <a:moveTo>
                  <a:pt x="0" y="0"/>
                </a:moveTo>
                <a:lnTo>
                  <a:pt x="5368439" y="0"/>
                </a:lnTo>
                <a:lnTo>
                  <a:pt x="5368439" y="2420678"/>
                </a:lnTo>
                <a:lnTo>
                  <a:pt x="0" y="24206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9" name="Freeform 9"/>
          <p:cNvSpPr/>
          <p:nvPr/>
        </p:nvSpPr>
        <p:spPr>
          <a:xfrm rot="-988331">
            <a:off x="15293040" y="1891534"/>
            <a:ext cx="1589353" cy="2037632"/>
          </a:xfrm>
          <a:custGeom>
            <a:avLst/>
            <a:gdLst/>
            <a:ahLst/>
            <a:cxnLst/>
            <a:rect l="l" t="t" r="r" b="b"/>
            <a:pathLst>
              <a:path w="1589353" h="2037632">
                <a:moveTo>
                  <a:pt x="0" y="0"/>
                </a:moveTo>
                <a:lnTo>
                  <a:pt x="1589353" y="0"/>
                </a:lnTo>
                <a:lnTo>
                  <a:pt x="1589353" y="2037631"/>
                </a:lnTo>
                <a:lnTo>
                  <a:pt x="0" y="203763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JP"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038" t="-8061" r="-4128" b="-18872"/>
            </a:stretch>
          </a:blipFill>
        </p:spPr>
        <p:txBody>
          <a:bodyPr/>
          <a:lstStyle/>
          <a:p>
            <a:endParaRPr lang="ja-JP" altLang="en-US"/>
          </a:p>
        </p:txBody>
      </p:sp>
      <p:sp>
        <p:nvSpPr>
          <p:cNvPr id="3" name="Freeform 3"/>
          <p:cNvSpPr/>
          <p:nvPr/>
        </p:nvSpPr>
        <p:spPr>
          <a:xfrm>
            <a:off x="1954523" y="3936753"/>
            <a:ext cx="7189477" cy="5321547"/>
          </a:xfrm>
          <a:custGeom>
            <a:avLst/>
            <a:gdLst/>
            <a:ahLst/>
            <a:cxnLst/>
            <a:rect l="l" t="t" r="r" b="b"/>
            <a:pathLst>
              <a:path w="7189477" h="5321547">
                <a:moveTo>
                  <a:pt x="0" y="0"/>
                </a:moveTo>
                <a:lnTo>
                  <a:pt x="7189477" y="0"/>
                </a:lnTo>
                <a:lnTo>
                  <a:pt x="7189477" y="5321547"/>
                </a:lnTo>
                <a:lnTo>
                  <a:pt x="0" y="5321547"/>
                </a:lnTo>
                <a:lnTo>
                  <a:pt x="0" y="0"/>
                </a:lnTo>
                <a:close/>
              </a:path>
            </a:pathLst>
          </a:custGeom>
          <a:blipFill>
            <a:blip r:embed="rId3"/>
            <a:stretch>
              <a:fillRect/>
            </a:stretch>
          </a:blipFill>
        </p:spPr>
        <p:txBody>
          <a:bodyPr/>
          <a:lstStyle/>
          <a:p>
            <a:endParaRPr lang="ja-JP" altLang="en-US"/>
          </a:p>
        </p:txBody>
      </p:sp>
      <p:sp>
        <p:nvSpPr>
          <p:cNvPr id="4" name="Freeform 4"/>
          <p:cNvSpPr/>
          <p:nvPr/>
        </p:nvSpPr>
        <p:spPr>
          <a:xfrm>
            <a:off x="2866083" y="3803403"/>
            <a:ext cx="736079" cy="734827"/>
          </a:xfrm>
          <a:custGeom>
            <a:avLst/>
            <a:gdLst/>
            <a:ahLst/>
            <a:cxnLst/>
            <a:rect l="l" t="t" r="r" b="b"/>
            <a:pathLst>
              <a:path w="736079" h="734827">
                <a:moveTo>
                  <a:pt x="0" y="0"/>
                </a:moveTo>
                <a:lnTo>
                  <a:pt x="736079" y="0"/>
                </a:lnTo>
                <a:lnTo>
                  <a:pt x="736079" y="734827"/>
                </a:lnTo>
                <a:lnTo>
                  <a:pt x="0" y="734827"/>
                </a:lnTo>
                <a:lnTo>
                  <a:pt x="0" y="0"/>
                </a:lnTo>
                <a:close/>
              </a:path>
            </a:pathLst>
          </a:custGeom>
          <a:blipFill>
            <a:blip r:embed="rId4"/>
            <a:stretch>
              <a:fillRect/>
            </a:stretch>
          </a:blipFill>
        </p:spPr>
        <p:txBody>
          <a:bodyPr/>
          <a:lstStyle/>
          <a:p>
            <a:endParaRPr lang="ja-JP" altLang="en-US"/>
          </a:p>
        </p:txBody>
      </p:sp>
      <p:sp>
        <p:nvSpPr>
          <p:cNvPr id="5" name="Freeform 5"/>
          <p:cNvSpPr/>
          <p:nvPr/>
        </p:nvSpPr>
        <p:spPr>
          <a:xfrm>
            <a:off x="9338028" y="4003428"/>
            <a:ext cx="7189477" cy="5321547"/>
          </a:xfrm>
          <a:custGeom>
            <a:avLst/>
            <a:gdLst/>
            <a:ahLst/>
            <a:cxnLst/>
            <a:rect l="l" t="t" r="r" b="b"/>
            <a:pathLst>
              <a:path w="7189477" h="5321547">
                <a:moveTo>
                  <a:pt x="0" y="0"/>
                </a:moveTo>
                <a:lnTo>
                  <a:pt x="7189477" y="0"/>
                </a:lnTo>
                <a:lnTo>
                  <a:pt x="7189477" y="5321547"/>
                </a:lnTo>
                <a:lnTo>
                  <a:pt x="0" y="5321547"/>
                </a:lnTo>
                <a:lnTo>
                  <a:pt x="0" y="0"/>
                </a:lnTo>
                <a:close/>
              </a:path>
            </a:pathLst>
          </a:custGeom>
          <a:blipFill>
            <a:blip r:embed="rId3"/>
            <a:stretch>
              <a:fillRect/>
            </a:stretch>
          </a:blipFill>
        </p:spPr>
        <p:txBody>
          <a:bodyPr/>
          <a:lstStyle/>
          <a:p>
            <a:endParaRPr lang="ja-JP" altLang="en-US"/>
          </a:p>
        </p:txBody>
      </p:sp>
      <p:sp>
        <p:nvSpPr>
          <p:cNvPr id="6" name="Freeform 6"/>
          <p:cNvSpPr/>
          <p:nvPr/>
        </p:nvSpPr>
        <p:spPr>
          <a:xfrm>
            <a:off x="10249588" y="3870078"/>
            <a:ext cx="736079" cy="734827"/>
          </a:xfrm>
          <a:custGeom>
            <a:avLst/>
            <a:gdLst/>
            <a:ahLst/>
            <a:cxnLst/>
            <a:rect l="l" t="t" r="r" b="b"/>
            <a:pathLst>
              <a:path w="736079" h="734827">
                <a:moveTo>
                  <a:pt x="0" y="0"/>
                </a:moveTo>
                <a:lnTo>
                  <a:pt x="736079" y="0"/>
                </a:lnTo>
                <a:lnTo>
                  <a:pt x="736079" y="734827"/>
                </a:lnTo>
                <a:lnTo>
                  <a:pt x="0" y="734827"/>
                </a:lnTo>
                <a:lnTo>
                  <a:pt x="0" y="0"/>
                </a:lnTo>
                <a:close/>
              </a:path>
            </a:pathLst>
          </a:custGeom>
          <a:blipFill>
            <a:blip r:embed="rId4"/>
            <a:stretch>
              <a:fillRect/>
            </a:stretch>
          </a:blipFill>
        </p:spPr>
        <p:txBody>
          <a:bodyPr/>
          <a:lstStyle/>
          <a:p>
            <a:endParaRPr lang="ja-JP" altLang="en-US"/>
          </a:p>
        </p:txBody>
      </p:sp>
      <p:sp>
        <p:nvSpPr>
          <p:cNvPr id="7" name="Freeform 7"/>
          <p:cNvSpPr/>
          <p:nvPr/>
        </p:nvSpPr>
        <p:spPr>
          <a:xfrm rot="229631">
            <a:off x="3641029" y="4548420"/>
            <a:ext cx="4620611" cy="1318974"/>
          </a:xfrm>
          <a:custGeom>
            <a:avLst/>
            <a:gdLst/>
            <a:ahLst/>
            <a:cxnLst/>
            <a:rect l="l" t="t" r="r" b="b"/>
            <a:pathLst>
              <a:path w="4620611" h="1318974">
                <a:moveTo>
                  <a:pt x="0" y="0"/>
                </a:moveTo>
                <a:lnTo>
                  <a:pt x="4620611" y="0"/>
                </a:lnTo>
                <a:lnTo>
                  <a:pt x="4620611" y="1318974"/>
                </a:lnTo>
                <a:lnTo>
                  <a:pt x="0" y="13189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8" name="TextBox 8"/>
          <p:cNvSpPr txBox="1"/>
          <p:nvPr/>
        </p:nvSpPr>
        <p:spPr>
          <a:xfrm>
            <a:off x="10645802" y="5937793"/>
            <a:ext cx="5417116" cy="2519705"/>
          </a:xfrm>
          <a:prstGeom prst="rect">
            <a:avLst/>
          </a:prstGeom>
        </p:spPr>
        <p:txBody>
          <a:bodyPr lIns="0" tIns="0" rIns="0" bIns="0" rtlCol="0" anchor="t">
            <a:spAutoFit/>
          </a:bodyPr>
          <a:lstStyle/>
          <a:p>
            <a:pPr algn="ctr">
              <a:lnSpc>
                <a:spcPts val="3372"/>
              </a:lnSpc>
            </a:pPr>
            <a:r>
              <a:rPr lang="en-US" sz="2574">
                <a:solidFill>
                  <a:srgbClr val="000000"/>
                </a:solidFill>
                <a:latin typeface="Dekko"/>
                <a:ea typeface="Dekko"/>
                <a:cs typeface="Dekko"/>
                <a:sym typeface="Dekko"/>
              </a:rPr>
              <a:t>Lorem ipsum dolor sit amet, consectetur adipiscing elit, sed do eiusmod tempor incididunt ut labore et dolore magna aliqua. Ut enim ad minim veniam, quis nostrud exercitation ullamco laboris nisi ut aliquip ex ea commodo consequat.</a:t>
            </a:r>
          </a:p>
        </p:txBody>
      </p:sp>
      <p:sp>
        <p:nvSpPr>
          <p:cNvPr id="9" name="Freeform 9"/>
          <p:cNvSpPr/>
          <p:nvPr/>
        </p:nvSpPr>
        <p:spPr>
          <a:xfrm rot="229631">
            <a:off x="11044055" y="4548420"/>
            <a:ext cx="4620611" cy="1318974"/>
          </a:xfrm>
          <a:custGeom>
            <a:avLst/>
            <a:gdLst/>
            <a:ahLst/>
            <a:cxnLst/>
            <a:rect l="l" t="t" r="r" b="b"/>
            <a:pathLst>
              <a:path w="4620611" h="1318974">
                <a:moveTo>
                  <a:pt x="0" y="0"/>
                </a:moveTo>
                <a:lnTo>
                  <a:pt x="4620611" y="0"/>
                </a:lnTo>
                <a:lnTo>
                  <a:pt x="4620611" y="1318974"/>
                </a:lnTo>
                <a:lnTo>
                  <a:pt x="0" y="13189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10" name="TextBox 10"/>
          <p:cNvSpPr txBox="1"/>
          <p:nvPr/>
        </p:nvSpPr>
        <p:spPr>
          <a:xfrm>
            <a:off x="10433217" y="4522505"/>
            <a:ext cx="5842287" cy="1142204"/>
          </a:xfrm>
          <a:prstGeom prst="rect">
            <a:avLst/>
          </a:prstGeom>
        </p:spPr>
        <p:txBody>
          <a:bodyPr lIns="0" tIns="0" rIns="0" bIns="0" rtlCol="0" anchor="t">
            <a:spAutoFit/>
          </a:bodyPr>
          <a:lstStyle/>
          <a:p>
            <a:pPr algn="ctr">
              <a:lnSpc>
                <a:spcPts val="8443"/>
              </a:lnSpc>
              <a:spcBef>
                <a:spcPct val="0"/>
              </a:spcBef>
            </a:pPr>
            <a:r>
              <a:rPr lang="en-US" sz="6031">
                <a:solidFill>
                  <a:srgbClr val="000000"/>
                </a:solidFill>
                <a:latin typeface="Ballpoint"/>
                <a:ea typeface="Ballpoint"/>
                <a:cs typeface="Ballpoint"/>
                <a:sym typeface="Ballpoint"/>
              </a:rPr>
              <a:t>Second goal</a:t>
            </a:r>
          </a:p>
        </p:txBody>
      </p:sp>
      <p:sp>
        <p:nvSpPr>
          <p:cNvPr id="11" name="Freeform 11"/>
          <p:cNvSpPr/>
          <p:nvPr/>
        </p:nvSpPr>
        <p:spPr>
          <a:xfrm>
            <a:off x="1224554" y="722084"/>
            <a:ext cx="1687808" cy="2163857"/>
          </a:xfrm>
          <a:custGeom>
            <a:avLst/>
            <a:gdLst/>
            <a:ahLst/>
            <a:cxnLst/>
            <a:rect l="l" t="t" r="r" b="b"/>
            <a:pathLst>
              <a:path w="1687808" h="2163857">
                <a:moveTo>
                  <a:pt x="0" y="0"/>
                </a:moveTo>
                <a:lnTo>
                  <a:pt x="1687808" y="0"/>
                </a:lnTo>
                <a:lnTo>
                  <a:pt x="1687808" y="2163857"/>
                </a:lnTo>
                <a:lnTo>
                  <a:pt x="0" y="216385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12" name="Freeform 12"/>
          <p:cNvSpPr/>
          <p:nvPr/>
        </p:nvSpPr>
        <p:spPr>
          <a:xfrm>
            <a:off x="16062918" y="1441203"/>
            <a:ext cx="1200773" cy="2057400"/>
          </a:xfrm>
          <a:custGeom>
            <a:avLst/>
            <a:gdLst/>
            <a:ahLst/>
            <a:cxnLst/>
            <a:rect l="l" t="t" r="r" b="b"/>
            <a:pathLst>
              <a:path w="1200773" h="2057400">
                <a:moveTo>
                  <a:pt x="0" y="0"/>
                </a:moveTo>
                <a:lnTo>
                  <a:pt x="1200774" y="0"/>
                </a:lnTo>
                <a:lnTo>
                  <a:pt x="1200774" y="2057400"/>
                </a:lnTo>
                <a:lnTo>
                  <a:pt x="0" y="20574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JP" altLang="en-US"/>
          </a:p>
        </p:txBody>
      </p:sp>
      <p:sp>
        <p:nvSpPr>
          <p:cNvPr id="13" name="TextBox 13"/>
          <p:cNvSpPr txBox="1"/>
          <p:nvPr/>
        </p:nvSpPr>
        <p:spPr>
          <a:xfrm>
            <a:off x="2350158" y="893258"/>
            <a:ext cx="13925345" cy="2605345"/>
          </a:xfrm>
          <a:prstGeom prst="rect">
            <a:avLst/>
          </a:prstGeom>
        </p:spPr>
        <p:txBody>
          <a:bodyPr lIns="0" tIns="0" rIns="0" bIns="0" rtlCol="0" anchor="t">
            <a:spAutoFit/>
          </a:bodyPr>
          <a:lstStyle/>
          <a:p>
            <a:pPr algn="ctr">
              <a:lnSpc>
                <a:spcPts val="19148"/>
              </a:lnSpc>
              <a:spcBef>
                <a:spcPct val="0"/>
              </a:spcBef>
            </a:pPr>
            <a:r>
              <a:rPr lang="en-US" sz="13677">
                <a:solidFill>
                  <a:srgbClr val="000000"/>
                </a:solidFill>
                <a:latin typeface="Ballpoint"/>
                <a:ea typeface="Ballpoint"/>
                <a:cs typeface="Ballpoint"/>
                <a:sym typeface="Ballpoint"/>
              </a:rPr>
              <a:t>Project goals</a:t>
            </a:r>
          </a:p>
        </p:txBody>
      </p:sp>
      <p:sp>
        <p:nvSpPr>
          <p:cNvPr id="14" name="TextBox 14"/>
          <p:cNvSpPr txBox="1"/>
          <p:nvPr/>
        </p:nvSpPr>
        <p:spPr>
          <a:xfrm>
            <a:off x="3100772" y="5921884"/>
            <a:ext cx="5417116" cy="2519705"/>
          </a:xfrm>
          <a:prstGeom prst="rect">
            <a:avLst/>
          </a:prstGeom>
        </p:spPr>
        <p:txBody>
          <a:bodyPr lIns="0" tIns="0" rIns="0" bIns="0" rtlCol="0" anchor="t">
            <a:spAutoFit/>
          </a:bodyPr>
          <a:lstStyle/>
          <a:p>
            <a:pPr algn="ctr">
              <a:lnSpc>
                <a:spcPts val="3372"/>
              </a:lnSpc>
            </a:pPr>
            <a:r>
              <a:rPr lang="en-US" sz="2574">
                <a:solidFill>
                  <a:srgbClr val="000000"/>
                </a:solidFill>
                <a:latin typeface="Dekko"/>
                <a:ea typeface="Dekko"/>
                <a:cs typeface="Dekko"/>
                <a:sym typeface="Dekko"/>
              </a:rPr>
              <a:t>Lorem ipsum dolor sit amet, consectetur adipiscing elit, sed do eiusmod tempor incididunt ut labore et dolore magna aliqua. Ut enim ad minim veniam, quis nostrud exercitation ullamco laboris nisi ut aliquip ex ea commodo consequat.</a:t>
            </a:r>
          </a:p>
        </p:txBody>
      </p:sp>
      <p:sp>
        <p:nvSpPr>
          <p:cNvPr id="15" name="TextBox 15"/>
          <p:cNvSpPr txBox="1"/>
          <p:nvPr/>
        </p:nvSpPr>
        <p:spPr>
          <a:xfrm>
            <a:off x="2912362" y="4522505"/>
            <a:ext cx="5793936" cy="1142204"/>
          </a:xfrm>
          <a:prstGeom prst="rect">
            <a:avLst/>
          </a:prstGeom>
        </p:spPr>
        <p:txBody>
          <a:bodyPr lIns="0" tIns="0" rIns="0" bIns="0" rtlCol="0" anchor="t">
            <a:spAutoFit/>
          </a:bodyPr>
          <a:lstStyle/>
          <a:p>
            <a:pPr algn="ctr">
              <a:lnSpc>
                <a:spcPts val="8443"/>
              </a:lnSpc>
              <a:spcBef>
                <a:spcPct val="0"/>
              </a:spcBef>
            </a:pPr>
            <a:r>
              <a:rPr lang="en-US" sz="6031">
                <a:solidFill>
                  <a:srgbClr val="000000"/>
                </a:solidFill>
                <a:latin typeface="Ballpoint"/>
                <a:ea typeface="Ballpoint"/>
                <a:cs typeface="Ballpoint"/>
                <a:sym typeface="Ballpoint"/>
              </a:rPr>
              <a:t>First goal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038" t="-8061" r="-4128" b="-18872"/>
            </a:stretch>
          </a:blipFill>
        </p:spPr>
        <p:txBody>
          <a:bodyPr/>
          <a:lstStyle/>
          <a:p>
            <a:endParaRPr lang="ja-JP" altLang="en-US"/>
          </a:p>
        </p:txBody>
      </p:sp>
      <p:sp>
        <p:nvSpPr>
          <p:cNvPr id="3" name="Freeform 3"/>
          <p:cNvSpPr/>
          <p:nvPr/>
        </p:nvSpPr>
        <p:spPr>
          <a:xfrm>
            <a:off x="2886861" y="784198"/>
            <a:ext cx="11778943" cy="8718604"/>
          </a:xfrm>
          <a:custGeom>
            <a:avLst/>
            <a:gdLst/>
            <a:ahLst/>
            <a:cxnLst/>
            <a:rect l="l" t="t" r="r" b="b"/>
            <a:pathLst>
              <a:path w="11778943" h="8718604">
                <a:moveTo>
                  <a:pt x="0" y="0"/>
                </a:moveTo>
                <a:lnTo>
                  <a:pt x="11778943" y="0"/>
                </a:lnTo>
                <a:lnTo>
                  <a:pt x="11778943" y="8718604"/>
                </a:lnTo>
                <a:lnTo>
                  <a:pt x="0" y="8718604"/>
                </a:lnTo>
                <a:lnTo>
                  <a:pt x="0" y="0"/>
                </a:lnTo>
                <a:close/>
              </a:path>
            </a:pathLst>
          </a:custGeom>
          <a:blipFill>
            <a:blip r:embed="rId3"/>
            <a:stretch>
              <a:fillRect/>
            </a:stretch>
          </a:blipFill>
        </p:spPr>
        <p:txBody>
          <a:bodyPr/>
          <a:lstStyle/>
          <a:p>
            <a:endParaRPr lang="ja-JP" altLang="en-US"/>
          </a:p>
        </p:txBody>
      </p:sp>
      <p:sp>
        <p:nvSpPr>
          <p:cNvPr id="4" name="Freeform 4"/>
          <p:cNvSpPr/>
          <p:nvPr/>
        </p:nvSpPr>
        <p:spPr>
          <a:xfrm>
            <a:off x="4347012" y="692523"/>
            <a:ext cx="1221893" cy="1219815"/>
          </a:xfrm>
          <a:custGeom>
            <a:avLst/>
            <a:gdLst/>
            <a:ahLst/>
            <a:cxnLst/>
            <a:rect l="l" t="t" r="r" b="b"/>
            <a:pathLst>
              <a:path w="1221893" h="1219815">
                <a:moveTo>
                  <a:pt x="0" y="0"/>
                </a:moveTo>
                <a:lnTo>
                  <a:pt x="1221893" y="0"/>
                </a:lnTo>
                <a:lnTo>
                  <a:pt x="1221893" y="1219815"/>
                </a:lnTo>
                <a:lnTo>
                  <a:pt x="0" y="1219815"/>
                </a:lnTo>
                <a:lnTo>
                  <a:pt x="0" y="0"/>
                </a:lnTo>
                <a:close/>
              </a:path>
            </a:pathLst>
          </a:custGeom>
          <a:blipFill>
            <a:blip r:embed="rId4"/>
            <a:stretch>
              <a:fillRect/>
            </a:stretch>
          </a:blipFill>
        </p:spPr>
        <p:txBody>
          <a:bodyPr/>
          <a:lstStyle/>
          <a:p>
            <a:endParaRPr lang="ja-JP" altLang="en-US"/>
          </a:p>
        </p:txBody>
      </p:sp>
      <p:sp>
        <p:nvSpPr>
          <p:cNvPr id="5" name="TextBox 5"/>
          <p:cNvSpPr txBox="1"/>
          <p:nvPr/>
        </p:nvSpPr>
        <p:spPr>
          <a:xfrm>
            <a:off x="4957959" y="4127484"/>
            <a:ext cx="8436106" cy="3927077"/>
          </a:xfrm>
          <a:prstGeom prst="rect">
            <a:avLst/>
          </a:prstGeom>
        </p:spPr>
        <p:txBody>
          <a:bodyPr lIns="0" tIns="0" rIns="0" bIns="0" rtlCol="0" anchor="t">
            <a:spAutoFit/>
          </a:bodyPr>
          <a:lstStyle/>
          <a:p>
            <a:pPr algn="ctr">
              <a:lnSpc>
                <a:spcPts val="5252"/>
              </a:lnSpc>
            </a:pPr>
            <a:r>
              <a:rPr lang="en-US" sz="4009">
                <a:solidFill>
                  <a:srgbClr val="000000"/>
                </a:solidFill>
                <a:latin typeface="Dekko"/>
                <a:ea typeface="Dekko"/>
                <a:cs typeface="Dekko"/>
                <a:sym typeface="Dekko"/>
              </a:rPr>
              <a:t>Lorem ipsum dolor sit amet, consectetur adipiscing elit, sed do eiusmod tempor incididunt ut labore et dolore magna aliqua. Ut enim ad minim veniam, quis nostrud exercitation ullamco laboris nisi ut aliquip ex ea commodo consequat.</a:t>
            </a:r>
          </a:p>
        </p:txBody>
      </p:sp>
      <p:sp>
        <p:nvSpPr>
          <p:cNvPr id="6" name="TextBox 6"/>
          <p:cNvSpPr txBox="1"/>
          <p:nvPr/>
        </p:nvSpPr>
        <p:spPr>
          <a:xfrm>
            <a:off x="4957959" y="1700999"/>
            <a:ext cx="8694935" cy="2302511"/>
          </a:xfrm>
          <a:prstGeom prst="rect">
            <a:avLst/>
          </a:prstGeom>
        </p:spPr>
        <p:txBody>
          <a:bodyPr lIns="0" tIns="0" rIns="0" bIns="0" rtlCol="0" anchor="t">
            <a:spAutoFit/>
          </a:bodyPr>
          <a:lstStyle/>
          <a:p>
            <a:pPr algn="ctr">
              <a:lnSpc>
                <a:spcPts val="16939"/>
              </a:lnSpc>
              <a:spcBef>
                <a:spcPct val="0"/>
              </a:spcBef>
            </a:pPr>
            <a:r>
              <a:rPr lang="en-US" sz="12099">
                <a:solidFill>
                  <a:srgbClr val="000000"/>
                </a:solidFill>
                <a:latin typeface="Ballpoint"/>
                <a:ea typeface="Ballpoint"/>
                <a:cs typeface="Ballpoint"/>
                <a:sym typeface="Ballpoint"/>
              </a:rPr>
              <a:t>Conclusion</a:t>
            </a:r>
          </a:p>
        </p:txBody>
      </p:sp>
      <p:sp>
        <p:nvSpPr>
          <p:cNvPr id="7" name="Freeform 7"/>
          <p:cNvSpPr/>
          <p:nvPr/>
        </p:nvSpPr>
        <p:spPr>
          <a:xfrm rot="-370152">
            <a:off x="13526054" y="1302091"/>
            <a:ext cx="2742910" cy="2604224"/>
          </a:xfrm>
          <a:custGeom>
            <a:avLst/>
            <a:gdLst/>
            <a:ahLst/>
            <a:cxnLst/>
            <a:rect l="l" t="t" r="r" b="b"/>
            <a:pathLst>
              <a:path w="2742910" h="2604224">
                <a:moveTo>
                  <a:pt x="0" y="0"/>
                </a:moveTo>
                <a:lnTo>
                  <a:pt x="2742911" y="0"/>
                </a:lnTo>
                <a:lnTo>
                  <a:pt x="2742911" y="2604224"/>
                </a:lnTo>
                <a:lnTo>
                  <a:pt x="0" y="2604224"/>
                </a:lnTo>
                <a:lnTo>
                  <a:pt x="0" y="0"/>
                </a:lnTo>
                <a:close/>
              </a:path>
            </a:pathLst>
          </a:custGeom>
          <a:blipFill>
            <a:blip r:embed="rId5"/>
            <a:stretch>
              <a:fillRect/>
            </a:stretch>
          </a:blipFill>
        </p:spPr>
        <p:txBody>
          <a:bodyPr/>
          <a:lstStyle/>
          <a:p>
            <a:endParaRPr lang="ja-JP" altLang="en-US"/>
          </a:p>
        </p:txBody>
      </p:sp>
      <p:sp>
        <p:nvSpPr>
          <p:cNvPr id="8" name="Freeform 8"/>
          <p:cNvSpPr/>
          <p:nvPr/>
        </p:nvSpPr>
        <p:spPr>
          <a:xfrm rot="620716">
            <a:off x="14311188" y="1555265"/>
            <a:ext cx="1172643" cy="1675204"/>
          </a:xfrm>
          <a:custGeom>
            <a:avLst/>
            <a:gdLst/>
            <a:ahLst/>
            <a:cxnLst/>
            <a:rect l="l" t="t" r="r" b="b"/>
            <a:pathLst>
              <a:path w="1172643" h="1675204">
                <a:moveTo>
                  <a:pt x="0" y="0"/>
                </a:moveTo>
                <a:lnTo>
                  <a:pt x="1172643" y="0"/>
                </a:lnTo>
                <a:lnTo>
                  <a:pt x="1172643" y="1675204"/>
                </a:lnTo>
                <a:lnTo>
                  <a:pt x="0" y="16752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JP" altLang="en-US"/>
          </a:p>
        </p:txBody>
      </p:sp>
      <p:sp>
        <p:nvSpPr>
          <p:cNvPr id="9" name="Freeform 9"/>
          <p:cNvSpPr/>
          <p:nvPr/>
        </p:nvSpPr>
        <p:spPr>
          <a:xfrm flipH="1">
            <a:off x="13394065" y="6483655"/>
            <a:ext cx="6798738" cy="3065613"/>
          </a:xfrm>
          <a:custGeom>
            <a:avLst/>
            <a:gdLst/>
            <a:ahLst/>
            <a:cxnLst/>
            <a:rect l="l" t="t" r="r" b="b"/>
            <a:pathLst>
              <a:path w="6798738" h="3065613">
                <a:moveTo>
                  <a:pt x="6798738" y="0"/>
                </a:moveTo>
                <a:lnTo>
                  <a:pt x="0" y="0"/>
                </a:lnTo>
                <a:lnTo>
                  <a:pt x="0" y="3065612"/>
                </a:lnTo>
                <a:lnTo>
                  <a:pt x="6798738" y="3065612"/>
                </a:lnTo>
                <a:lnTo>
                  <a:pt x="6798738"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ja-JP" altLang="en-US"/>
          </a:p>
        </p:txBody>
      </p:sp>
      <p:sp>
        <p:nvSpPr>
          <p:cNvPr id="10" name="Freeform 10"/>
          <p:cNvSpPr/>
          <p:nvPr/>
        </p:nvSpPr>
        <p:spPr>
          <a:xfrm rot="7288952" flipH="1">
            <a:off x="-2370669" y="5054723"/>
            <a:ext cx="6798738" cy="3065613"/>
          </a:xfrm>
          <a:custGeom>
            <a:avLst/>
            <a:gdLst/>
            <a:ahLst/>
            <a:cxnLst/>
            <a:rect l="l" t="t" r="r" b="b"/>
            <a:pathLst>
              <a:path w="6798738" h="3065613">
                <a:moveTo>
                  <a:pt x="6798738" y="0"/>
                </a:moveTo>
                <a:lnTo>
                  <a:pt x="0" y="0"/>
                </a:lnTo>
                <a:lnTo>
                  <a:pt x="0" y="3065613"/>
                </a:lnTo>
                <a:lnTo>
                  <a:pt x="6798738" y="3065613"/>
                </a:lnTo>
                <a:lnTo>
                  <a:pt x="6798738"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ja-JP" alt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1789</Words>
  <Application>Microsoft Office PowerPoint</Application>
  <PresentationFormat>ユーザー設定</PresentationFormat>
  <Paragraphs>199</Paragraphs>
  <Slides>33</Slides>
  <Notes>0</Notes>
  <HiddenSlides>11</HiddenSlides>
  <MMClips>21</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33</vt:i4>
      </vt:variant>
    </vt:vector>
  </HeadingPairs>
  <TitlesOfParts>
    <vt:vector size="41" baseType="lpstr">
      <vt:lpstr>Dekko</vt:lpstr>
      <vt:lpstr>Ballpoint</vt:lpstr>
      <vt:lpstr>ＭＳ Ｐゴシック</vt:lpstr>
      <vt:lpstr>Itim</vt:lpstr>
      <vt:lpstr>Arial</vt:lpstr>
      <vt:lpstr>A Day Without Sun Text Bold</vt:lpstr>
      <vt:lpstr>Calibri</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and Yellow Scrapbook Brainstorm Presentation</dc:title>
  <dc:creator>高野結衣子</dc:creator>
  <cp:lastModifiedBy>結衣子 高野</cp:lastModifiedBy>
  <cp:revision>180</cp:revision>
  <dcterms:created xsi:type="dcterms:W3CDTF">2006-08-16T00:00:00Z</dcterms:created>
  <dcterms:modified xsi:type="dcterms:W3CDTF">2024-08-29T05:50:24Z</dcterms:modified>
  <dc:identifier>DAGPHqy9ymQ</dc:identifier>
</cp:coreProperties>
</file>