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  <p:sldId id="267" r:id="rId15"/>
    <p:sldId id="270" r:id="rId16"/>
    <p:sldId id="272" r:id="rId1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020" autoAdjust="0"/>
    <p:restoredTop sz="94660"/>
  </p:normalViewPr>
  <p:slideViewPr>
    <p:cSldViewPr snapToGrid="0">
      <p:cViewPr varScale="1">
        <p:scale>
          <a:sx n="90" d="100"/>
          <a:sy n="90" d="100"/>
        </p:scale>
        <p:origin x="2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04.42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06.27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846.66669"/>
      <inkml:brushProperty name="anchorY" value="-846.66669"/>
      <inkml:brushProperty name="scaleFactor" value="0.5"/>
    </inkml:brush>
  </inkml:definitions>
  <inkml:trace contextRef="#ctx0" brushRef="#br0">0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06.97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693.33337"/>
      <inkml:brushProperty name="anchorY" value="-1693.33337"/>
      <inkml:brushProperty name="scaleFactor" value="0.5"/>
    </inkml:brush>
  </inkml:definitions>
  <inkml:trace contextRef="#ctx0" brushRef="#br0">0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07.16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540"/>
      <inkml:brushProperty name="anchorY" value="-2540"/>
      <inkml:brushProperty name="scaleFactor" value="0.5"/>
    </inkml:brush>
  </inkml:definitions>
  <inkml:trace contextRef="#ctx0" brushRef="#br0">0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07.34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386.66675"/>
      <inkml:brushProperty name="anchorY" value="-3386.66675"/>
      <inkml:brushProperty name="scaleFactor" value="0.5"/>
    </inkml:brush>
  </inkml:definitions>
  <inkml:trace contextRef="#ctx0" brushRef="#br0">0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10.27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4233.3335"/>
      <inkml:brushProperty name="anchorY" value="-4233.3335"/>
      <inkml:brushProperty name="scaleFactor" value="0.5"/>
    </inkml:brush>
  </inkml:definitions>
  <inkml:trace contextRef="#ctx0" brushRef="#br0">1 1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11.01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5080"/>
      <inkml:brushProperty name="anchorY" value="-5080"/>
      <inkml:brushProperty name="scaleFactor" value="0.5"/>
    </inkml:brush>
  </inkml:definitions>
  <inkml:trace contextRef="#ctx0" brushRef="#br0">1 1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24.85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3132.02344"/>
      <inkml:brushProperty name="anchorY" value="-6131.9624"/>
      <inkml:brushProperty name="scaleFactor" value="0.5"/>
    </inkml:brush>
  </inkml:definitions>
  <inkml:trace contextRef="#ctx0" brushRef="#br0">0 1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09:58:25.59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3978.69043"/>
      <inkml:brushProperty name="anchorY" value="-6978.62891"/>
      <inkml:brushProperty name="scaleFactor" value="0.5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A7128E-AE6F-B3EA-0F64-C7BC126D5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9AED7DE-E13C-E653-469D-902D5E06E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878A04-7F0A-C61D-F81C-341FBA935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BB2437-5DE3-4E33-8963-0CFA61174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465DB0-440E-1007-279B-4B3C8E35C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09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7ADACD-D4CB-ECEB-AF28-0772979F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9B93526-22A9-DC4D-81A5-C41C0D6E9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56F428-2931-77C8-0091-A7C494A16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B7E088-125B-64F3-BB99-33794488E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0836C9-96F0-1E9D-52B7-53040CD5C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55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729F8D-F76A-02AD-F67D-82E484CBE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8530BB5-1FC7-8C03-D8D3-A3DA8EB55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707D24-C81F-2A6D-E65F-90E7141F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3A525D-1DF5-4E48-D8AB-0F588065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58105A-C7D8-2673-7B0C-E495890D1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585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634A62-E580-BF21-59B0-5FBD7B04E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F451B5-5090-22F4-229E-9FD0EF808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65B8903-6244-3FDC-4DB8-AF53E03C1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8AF4DAB-7905-6C58-6480-2C8E5A99F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DECFF0-E34F-5FB6-FAE4-170930DF7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4290A6-984C-4515-28E7-0A89D9A18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045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CDC073-A279-23F4-BB03-6C9F3AAD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B0D405-B96D-D1BF-859E-D29630303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508571C-B408-4C72-B108-9F937E0B0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3EA4B7A-B669-547F-7E40-8C82C29A6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E8E3852-6D42-F4FF-DF85-AB75714FD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CB1739-7CDC-FBDA-4608-5FB03ED7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89490C3-2AB1-8E04-7291-8EF9E760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A80284C-0562-3CF6-123C-311B68C72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41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C60659-32CA-609B-890C-CA0AAD2A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5164535-91D4-F977-DA4E-C23289E6C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9C15FE7-2A0C-1A01-2253-7EA0BCD7A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51976C-A2BC-3040-CCBC-997A87C9D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31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520B7EF-3F2B-2CEE-32AC-24B77C9D1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D348FD4-E493-94D5-A8B4-51EF5CF8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095289D-0876-3624-9699-973ECEFE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698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C705E3-150E-B22D-A55F-49E164863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2DF15B-5206-EAF9-BFB6-3E693FD9C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4B59D8F-ED81-6A14-9C08-B051FC6A5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6DF916-9DAA-49F7-0D25-F415FDB2C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BA8CBA-D5DB-66DC-A364-BCBFF7E68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B5517A-F78F-2EB2-F3EC-C3ADCE28B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354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0EDF67-D0E7-FE34-2D44-ED3D553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66D9780-DB01-7524-618A-0B23DCD5F5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72D54D-13A6-E29C-C156-9146C35D4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B22B43-72E9-5ECB-C42E-837EF45B6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4D5A57-D569-60DA-CD7C-8D5E4EF6A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519DB8-6FFE-40A4-836F-43B8109C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22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08BD22-9F83-7CC7-601C-FD4804DA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9FE559-7FE7-21EF-266D-A38F7E567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A7D19F-72C0-3095-B098-C40694EB1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7774F3-01C1-FDA6-82E4-1B11C32C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2F01E3-E221-15FB-CF69-E118B1D32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0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C35603C-34FD-47AA-1980-56294020D8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B22B091-371B-69B6-980F-48F7FE5D3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5CFB17-3F55-0B11-17AD-9B29D30F1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E7C9B9-327E-267B-FE64-A90B16FF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FB3DE7-B2C9-5131-AC25-5075177FE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32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0B44CA-3D66-7B81-0142-1A44A5172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3A02A5-9DAF-C8D5-A6BA-7894DBC6E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19CE8F-B7D5-1958-11D8-436F2DA95B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E63B-517E-4551-8A36-E7BFF2DE59AE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C95E65-8FC7-B752-1E4F-8AEAE6DB53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707D0D-9BB1-D84F-B70A-C7C4BEC03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BC912-BBC4-40FC-8EF8-BFA01EEA7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91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enius.com/Ed-sheeran-and-justin-bieber-i-dont-care-lyric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y83x7MgzWOA" TargetMode="External"/><Relationship Id="rId4" Type="http://schemas.openxmlformats.org/officeDocument/2006/relationships/hyperlink" Target="https://genius.com/artists/Ed-sheeran-and-justin-biebe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6.xml"/><Relationship Id="rId18" Type="http://schemas.openxmlformats.org/officeDocument/2006/relationships/image" Target="../media/image1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9.png"/><Relationship Id="rId17" Type="http://schemas.openxmlformats.org/officeDocument/2006/relationships/customXml" Target="../ink/ink8.xml"/><Relationship Id="rId2" Type="http://schemas.openxmlformats.org/officeDocument/2006/relationships/image" Target="../media/image5.jp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8.png"/><Relationship Id="rId19" Type="http://schemas.openxmlformats.org/officeDocument/2006/relationships/customXml" Target="../ink/ink9.xml"/><Relationship Id="rId4" Type="http://schemas.openxmlformats.org/officeDocument/2006/relationships/image" Target="../media/image5.png"/><Relationship Id="rId9" Type="http://schemas.openxmlformats.org/officeDocument/2006/relationships/customXml" Target="../ink/ink4.xml"/><Relationship Id="rId1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875D09-6C3A-5821-D077-916A3B51F4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B64311-10D2-316D-0B6D-8058D8A840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7F252C2-3865-F1E4-D525-39EA285D1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27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d Sheeran  Justin Bieber - I Dont Care [Official Music Video].mp4">
            <a:hlinkClick r:id="" action="ppaction://media"/>
            <a:extLst>
              <a:ext uri="{FF2B5EF4-FFF2-40B4-BE49-F238E27FC236}">
                <a16:creationId xmlns:a16="http://schemas.microsoft.com/office/drawing/2014/main" id="{ED7B8630-6A1B-C4F7-7F24-6BB46D1B8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5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76D9B3-FA61-AD1B-7B04-E62207FF6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4197584" y="1718437"/>
            <a:ext cx="394716" cy="1325563"/>
          </a:xfrm>
        </p:spPr>
        <p:txBody>
          <a:bodyPr/>
          <a:lstStyle/>
          <a:p>
            <a:endParaRPr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8F93FB40-1D5B-12E9-5015-1F85766ED0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2500" y="8583518"/>
            <a:ext cx="76200" cy="71627"/>
          </a:xfr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C66F40F9-18A4-8656-DE29-897DF268D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8172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22167D6-6C17-D9EC-2DDB-D36039AE9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14200" cy="892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5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I Don</a:t>
            </a:r>
            <a:r>
              <a:rPr kumimoji="0" lang="en-US" altLang="ja-JP" sz="5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’</a:t>
            </a:r>
            <a:r>
              <a:rPr kumimoji="0" lang="en-US" altLang="ja-JP" sz="5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t Care</a:t>
            </a:r>
            <a:endParaRPr kumimoji="0" lang="en-US" altLang="ja-JP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Ed Sheeran &amp; Justin Bieber</a:t>
            </a:r>
            <a:endParaRPr kumimoji="0" lang="en-US" altLang="ja-JP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https://www.youtube.com/watch?v=y83x7MgzWOA</a:t>
            </a:r>
            <a:endParaRPr kumimoji="0" lang="en-US" altLang="ja-JP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[Verse 1: Ed Sheeran]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I'm at a party I don't </a:t>
            </a:r>
            <a:r>
              <a:rPr kumimoji="0" lang="en-US" altLang="ja-JP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wanna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 at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 don't ever wear </a:t>
            </a:r>
            <a:r>
              <a:rPr kumimoji="0" lang="en-US" altLang="ja-JP" sz="36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,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yeah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Wonderin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if I could </a:t>
            </a:r>
            <a:r>
              <a:rPr kumimoji="0" lang="en-US" altLang="ja-JP" sz="36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back </a:t>
            </a:r>
            <a:endParaRPr kumimoji="0" lang="en-US" altLang="ja-JP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Nobody's even </a:t>
            </a:r>
            <a:r>
              <a:rPr kumimoji="0" lang="en-US" altLang="ja-JP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lookin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me in my eyes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you  </a:t>
            </a:r>
            <a:r>
              <a:rPr kumimoji="0" lang="en-US" altLang="ja-JP" sz="36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,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Finish  my drink , say, "Shall we dance?" (Hell, yeah)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know I love </a:t>
            </a:r>
            <a:r>
              <a:rPr kumimoji="0" lang="en-US" altLang="ja-JP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did I  </a:t>
            </a:r>
            <a:r>
              <a:rPr kumimoji="0" lang="en-US" altLang="ja-JP" sz="36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kumimoji="0" lang="en-US" altLang="ja-JP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make it better like that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ja-JP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C51D5EA-4320-8B1C-6F93-3D81F7A46C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338" y="366680"/>
            <a:ext cx="4286250" cy="4029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6659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8B718BE-536F-7EBF-4056-5EA266D77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2203" y="-471454"/>
            <a:ext cx="2782111" cy="1325563"/>
          </a:xfrm>
        </p:spPr>
        <p:txBody>
          <a:bodyPr/>
          <a:lstStyle/>
          <a:p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8376236-ABD1-FF06-4417-2C5699B50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515600" cy="4351338"/>
          </a:xfr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[Pre-Chorus: Ed Sheeran]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Don't think I fit in at this party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Everyone's got so much to say (Yeah)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always feel like I'm</a:t>
            </a:r>
            <a:r>
              <a:rPr kumimoji="0" lang="en-US" altLang="ja-JP" sz="36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mmm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wants to fit in anyway?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[Chorus: Ed Sheeran]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'Cause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don't care when I'm with my baby, yeah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the bad things disappear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you're making me feel like maybe I am </a:t>
            </a:r>
            <a:r>
              <a:rPr kumimoji="0" lang="en-US" altLang="ja-JP" sz="36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deal with the bad nights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I'm with my baby, yeah</a:t>
            </a:r>
            <a:br>
              <a:rPr kumimoji="0" lang="en-US" altLang="ja-JP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95373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A08C0862-628A-9B55-41DB-9D6FB8992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0050" y="-1325563"/>
            <a:ext cx="4552546" cy="1325563"/>
          </a:xfr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489E99E-9781-B5C3-8432-BB6CAD8AB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280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Ooh, ooh, ooh, ooh, ooh, ooh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'Cause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don't care as long as you just</a:t>
            </a:r>
            <a:r>
              <a:rPr kumimoji="0" lang="en-US" altLang="ja-JP" sz="14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 take me anywhere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you're making me feel like I'm loved by somebody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deal with the bad nights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I'm with my baby, yeah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Ooh, ooh, ooh, ooh, ooh, ooh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[Verse 2: Justin Bieber]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at a party we don't </a:t>
            </a:r>
            <a:r>
              <a:rPr kumimoji="0" lang="en-US" altLang="ja-JP" sz="14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wanna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 at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Tryna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talk, but we can't hear ourselves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 your lips, I'd rather kiss '</a:t>
            </a:r>
            <a:r>
              <a:rPr kumimoji="0" lang="en-US" altLang="ja-JP" sz="14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right back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all these people all around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I'm crippled with </a:t>
            </a:r>
            <a:r>
              <a:rPr kumimoji="0" lang="en-US" altLang="ja-JP" sz="14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I'm told it's where I'm </a:t>
            </a:r>
            <a:r>
              <a:rPr kumimoji="0" lang="en-US" altLang="ja-JP" sz="14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s'posed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be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4527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117673-8C01-F844-58A6-428C037D4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366" y="-3292475"/>
            <a:ext cx="10515600" cy="1325563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174146-7311-2D2A-500A-DE8BA6E31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know what? It's </a:t>
            </a:r>
            <a:r>
              <a:rPr kumimoji="0" lang="en-US" altLang="ja-JP" sz="14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kinda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crazy </a:t>
            </a:r>
            <a:r>
              <a:rPr kumimoji="0" lang="en-US" altLang="ja-JP" sz="14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'cause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really don't mind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kumimoji="0" lang="en-US" altLang="ja-JP" sz="14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like that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[Pre-Chorus: Justin Bieber]	[Chorus: Ed Sheeran &amp; Justin Bieber]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[Bridge: Justin Bieber &amp; Ed Sheeran]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don't like nobody but you, it's like you're the only one here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don't like nobody but you, baby, I don't care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don't like nobody but you, I hate everyone here</a:t>
            </a: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don't like nobody but you, baby, yeah</a:t>
            </a:r>
            <a:endParaRPr kumimoji="0" lang="en-US" altLang="ja-JP" sz="1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ja-JP" sz="1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[Chorus: Ed Sheeran &amp; Justin Bieber]</a:t>
            </a:r>
            <a:endParaRPr lang="ja-JP" altLang="en-US" sz="144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854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3E647F-3CD8-3ADD-B111-A7C7A1806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1913681" cy="649287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kumimoji="0" lang="en-US" altLang="ja-JP" sz="21600" dirty="0">
                <a:latin typeface="Calibri" panose="020F050202020403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Answer</a:t>
            </a:r>
          </a:p>
          <a:p>
            <a:pPr marL="0" indent="0">
              <a:buNone/>
            </a:pP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I'm at a party I don't </a:t>
            </a: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wanna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 at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 don't ever wear </a:t>
            </a:r>
            <a:r>
              <a:rPr lang="en-US" altLang="ja-JP" sz="1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suit and tie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yeah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Wonderin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if I could </a:t>
            </a:r>
            <a:r>
              <a:rPr lang="en-US" altLang="ja-JP" sz="1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sneak out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back </a:t>
            </a:r>
            <a:endParaRPr lang="ja-JP" altLang="ja-JP" sz="14400" dirty="0">
              <a:effectLst/>
              <a:latin typeface="Calibri" panose="020F0502020204030204" pitchFamily="34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Nobody's even </a:t>
            </a: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lookin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me in my eyes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you </a:t>
            </a:r>
            <a:r>
              <a:rPr lang="en-US" altLang="ja-JP" sz="1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 my hand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Finish my drink, say, "Shall we dance?" (Hell, yeah)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know I love </a:t>
            </a: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did I </a:t>
            </a:r>
            <a:r>
              <a:rPr lang="en-US" altLang="ja-JP" sz="1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 tell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make it better like that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[Pre-Chorus: Ed Sheeran]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Don't think I fit in at this party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Everyone's got so much to say (Yeah)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always feel like I'm </a:t>
            </a:r>
            <a:r>
              <a:rPr lang="en-US" altLang="ja-JP" sz="1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nobody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mmm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wants to fit in anyway?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1" lang="ja-JP" altLang="en-US" sz="1440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38D05852-9C5D-92E2-9D77-4CAE35D74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2609" y="-2600221"/>
            <a:ext cx="10515600" cy="1325563"/>
          </a:xfrm>
        </p:spPr>
        <p:txBody>
          <a:bodyPr>
            <a:normAutofit/>
          </a:bodyPr>
          <a:lstStyle/>
          <a:p>
            <a:endParaRPr kumimoji="1" lang="ja-JP" altLang="en-US" sz="54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546BF56-C131-92FA-24C8-D8E913AA9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409" y="1825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B6E7E6B-2FB1-985D-07BA-378769976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409" y="501262"/>
            <a:ext cx="2199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endParaRPr kumimoji="0" lang="en-US" altLang="ja-JP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56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492B77-776B-4DD5-219C-1DDD00C5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55800" y="7312025"/>
            <a:ext cx="10515600" cy="1325563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5C89C7-1B8C-EFB4-64A2-C5C6CE039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[Chorus: Ed Sheeran]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'Cause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don't care when I'm with my baby, yeah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the bad things disappear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you're making me feel like maybe I am </a:t>
            </a:r>
            <a:r>
              <a:rPr lang="en-US" altLang="ja-JP" sz="1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somebody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deal with the bad nights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I'm with my baby, yeah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Ooh, ooh, ooh, ooh, ooh, ooh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'Cause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don't care as long as you just </a:t>
            </a:r>
            <a:r>
              <a:rPr lang="en-US" altLang="ja-JP" sz="1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hold me near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 take me anywhere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you're making me feel like I'm loved by somebody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deal with the bad nights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I'm with my baby, yeah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Ooh, ooh, ooh, ooh, ooh, ooh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[Verse 2: Justin Bieber]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at a party we don't </a:t>
            </a: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wanna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 at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Tryna</a:t>
            </a:r>
            <a: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talk, but we can't hear ourselves</a:t>
            </a:r>
            <a:br>
              <a:rPr lang="en-US" altLang="ja-JP" sz="1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37389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F9572F-6A2E-58CB-D3CD-362D5C0B5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849726" y="365125"/>
            <a:ext cx="1183908" cy="1325563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AEE070-A73F-CEE2-7B0A-AB84513F6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 your lips, I'd rather kiss '</a:t>
            </a:r>
            <a:r>
              <a:rPr lang="en-US" altLang="ja-JP" sz="1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right back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all these people all around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I'm crippled with </a:t>
            </a:r>
            <a:r>
              <a:rPr lang="en-US" altLang="ja-JP" sz="1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anxiety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I'm told it's where I'm </a:t>
            </a:r>
            <a:r>
              <a:rPr lang="en-US" altLang="ja-JP" sz="1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s'posed</a:t>
            </a: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be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know what? It's </a:t>
            </a:r>
            <a:r>
              <a:rPr lang="en-US" altLang="ja-JP" sz="1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kinda</a:t>
            </a: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crazy </a:t>
            </a:r>
            <a:r>
              <a:rPr lang="en-US" altLang="ja-JP" sz="1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'cause</a:t>
            </a: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really don't mind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altLang="ja-JP" sz="1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 it better</a:t>
            </a: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like that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[Pre-Chorus: Justin Bieber]	[Chorus: Ed Sheeran &amp; Justin Bieber]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[Bridge: Justin Bieber &amp; Ed Sheeran]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don't like nobody but you, it's like you're the only one here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don't like nobody but you, baby, I don't care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don't like nobody but you, I hate everyone here</a:t>
            </a: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don't like nobody but you, baby, yeah</a:t>
            </a:r>
            <a:endParaRPr lang="ja-JP" altLang="ja-JP" sz="13600" dirty="0">
              <a:effectLst/>
              <a:latin typeface="Calibri" panose="020F0502020204030204" pitchFamily="34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altLang="ja-JP" sz="1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[Chorus: Ed Sheeran &amp; Justin Bieber]</a:t>
            </a:r>
            <a:br>
              <a:rPr lang="en-US" altLang="ja-JP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kumimoji="1" lang="ja-JP" altLang="en-US" sz="128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9358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3CF7BC70-3A6E-3E17-E714-1BD6C88E3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02" b="6010"/>
          <a:stretch/>
        </p:blipFill>
        <p:spPr>
          <a:xfrm>
            <a:off x="0" y="-468511"/>
            <a:ext cx="12522200" cy="7326512"/>
          </a:xfr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5D52A111-92BD-EC3E-6E8A-28496E318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805565" y="2103436"/>
            <a:ext cx="1086090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ja-JP" sz="9600" b="1" dirty="0">
                <a:solidFill>
                  <a:schemeClr val="bg1"/>
                </a:solidFill>
                <a:effectLst/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Quiz</a:t>
            </a:r>
            <a:endParaRPr kumimoji="1" lang="ja-JP" altLang="en-US" dirty="0">
              <a:solidFill>
                <a:schemeClr val="bg1"/>
              </a:solidFill>
              <a:uFill>
                <a:solidFill>
                  <a:schemeClr val="tx1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794504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1A7C5B-C3DE-18D2-A97A-DF3E3E72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475" y="-1749426"/>
            <a:ext cx="10515600" cy="1325563"/>
          </a:xfrm>
        </p:spPr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1B26FFB-3F16-A9BF-E3B6-EAF4A17D3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94" y="-2673747"/>
            <a:ext cx="12205494" cy="12205494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8BC914-555A-2F85-1EF5-FEE5F6EC4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453" y="2027336"/>
            <a:ext cx="10515600" cy="2803327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96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Was Ed Sheeran’s first album “</a:t>
            </a:r>
            <a:r>
              <a:rPr lang="ja-JP" altLang="ja-JP" sz="96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÷</a:t>
            </a:r>
            <a:r>
              <a:rPr lang="en-US" altLang="ja-JP" sz="96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” ?</a:t>
            </a:r>
            <a:endParaRPr lang="ja-JP" altLang="ja-JP" sz="9600" kern="1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1E51EB-91AD-1FFD-E662-66EFE4FDDE95}"/>
              </a:ext>
            </a:extLst>
          </p:cNvPr>
          <p:cNvGrpSpPr/>
          <p:nvPr/>
        </p:nvGrpSpPr>
        <p:grpSpPr>
          <a:xfrm>
            <a:off x="10743600" y="7010280"/>
            <a:ext cx="360" cy="360"/>
            <a:chOff x="10743600" y="7010280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6" name="インク 5">
                  <a:extLst>
                    <a:ext uri="{FF2B5EF4-FFF2-40B4-BE49-F238E27FC236}">
                      <a16:creationId xmlns:a16="http://schemas.microsoft.com/office/drawing/2014/main" id="{404D4AB1-229A-1076-B85A-D36A1F75789C}"/>
                    </a:ext>
                  </a:extLst>
                </p14:cNvPr>
                <p14:cNvContentPartPr/>
                <p14:nvPr/>
              </p14:nvContentPartPr>
              <p14:xfrm>
                <a:off x="10743600" y="7010280"/>
                <a:ext cx="360" cy="360"/>
              </p14:xfrm>
            </p:contentPart>
          </mc:Choice>
          <mc:Fallback xmlns="">
            <p:pic>
              <p:nvPicPr>
                <p:cNvPr id="6" name="インク 5">
                  <a:extLst>
                    <a:ext uri="{FF2B5EF4-FFF2-40B4-BE49-F238E27FC236}">
                      <a16:creationId xmlns:a16="http://schemas.microsoft.com/office/drawing/2014/main" id="{404D4AB1-229A-1076-B85A-D36A1F75789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725600" y="6992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7" name="インク 6">
                  <a:extLst>
                    <a:ext uri="{FF2B5EF4-FFF2-40B4-BE49-F238E27FC236}">
                      <a16:creationId xmlns:a16="http://schemas.microsoft.com/office/drawing/2014/main" id="{8E2C14E4-6FAE-8EC4-F802-6B0A42618C4D}"/>
                    </a:ext>
                  </a:extLst>
                </p14:cNvPr>
                <p14:cNvContentPartPr/>
                <p14:nvPr/>
              </p14:nvContentPartPr>
              <p14:xfrm>
                <a:off x="10743600" y="7010280"/>
                <a:ext cx="360" cy="360"/>
              </p14:xfrm>
            </p:contentPart>
          </mc:Choice>
          <mc:Fallback xmlns="">
            <p:pic>
              <p:nvPicPr>
                <p:cNvPr id="7" name="インク 6">
                  <a:extLst>
                    <a:ext uri="{FF2B5EF4-FFF2-40B4-BE49-F238E27FC236}">
                      <a16:creationId xmlns:a16="http://schemas.microsoft.com/office/drawing/2014/main" id="{8E2C14E4-6FAE-8EC4-F802-6B0A42618C4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25600" y="6992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8" name="インク 7">
                  <a:extLst>
                    <a:ext uri="{FF2B5EF4-FFF2-40B4-BE49-F238E27FC236}">
                      <a16:creationId xmlns:a16="http://schemas.microsoft.com/office/drawing/2014/main" id="{B43660F9-0915-B166-8D0E-137A1FD18873}"/>
                    </a:ext>
                  </a:extLst>
                </p14:cNvPr>
                <p14:cNvContentPartPr/>
                <p14:nvPr/>
              </p14:nvContentPartPr>
              <p14:xfrm>
                <a:off x="10743600" y="7010280"/>
                <a:ext cx="360" cy="360"/>
              </p14:xfrm>
            </p:contentPart>
          </mc:Choice>
          <mc:Fallback xmlns="">
            <p:pic>
              <p:nvPicPr>
                <p:cNvPr id="8" name="インク 7">
                  <a:extLst>
                    <a:ext uri="{FF2B5EF4-FFF2-40B4-BE49-F238E27FC236}">
                      <a16:creationId xmlns:a16="http://schemas.microsoft.com/office/drawing/2014/main" id="{B43660F9-0915-B166-8D0E-137A1FD1887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725600" y="6992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9" name="インク 8">
                  <a:extLst>
                    <a:ext uri="{FF2B5EF4-FFF2-40B4-BE49-F238E27FC236}">
                      <a16:creationId xmlns:a16="http://schemas.microsoft.com/office/drawing/2014/main" id="{C4414750-99BF-14A3-E397-9AA08715C4C3}"/>
                    </a:ext>
                  </a:extLst>
                </p14:cNvPr>
                <p14:cNvContentPartPr/>
                <p14:nvPr/>
              </p14:nvContentPartPr>
              <p14:xfrm>
                <a:off x="10743600" y="7010280"/>
                <a:ext cx="360" cy="360"/>
              </p14:xfrm>
            </p:contentPart>
          </mc:Choice>
          <mc:Fallback xmlns="">
            <p:pic>
              <p:nvPicPr>
                <p:cNvPr id="9" name="インク 8">
                  <a:extLst>
                    <a:ext uri="{FF2B5EF4-FFF2-40B4-BE49-F238E27FC236}">
                      <a16:creationId xmlns:a16="http://schemas.microsoft.com/office/drawing/2014/main" id="{C4414750-99BF-14A3-E397-9AA08715C4C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725600" y="6992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0" name="インク 9">
                  <a:extLst>
                    <a:ext uri="{FF2B5EF4-FFF2-40B4-BE49-F238E27FC236}">
                      <a16:creationId xmlns:a16="http://schemas.microsoft.com/office/drawing/2014/main" id="{F162C97E-4B68-6462-A16C-42DA08CB8CE4}"/>
                    </a:ext>
                  </a:extLst>
                </p14:cNvPr>
                <p14:cNvContentPartPr/>
                <p14:nvPr/>
              </p14:nvContentPartPr>
              <p14:xfrm>
                <a:off x="10743600" y="7010280"/>
                <a:ext cx="360" cy="360"/>
              </p14:xfrm>
            </p:contentPart>
          </mc:Choice>
          <mc:Fallback xmlns="">
            <p:pic>
              <p:nvPicPr>
                <p:cNvPr id="10" name="インク 9">
                  <a:extLst>
                    <a:ext uri="{FF2B5EF4-FFF2-40B4-BE49-F238E27FC236}">
                      <a16:creationId xmlns:a16="http://schemas.microsoft.com/office/drawing/2014/main" id="{F162C97E-4B68-6462-A16C-42DA08CB8CE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725600" y="6992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12" name="インク 11">
                <a:extLst>
                  <a:ext uri="{FF2B5EF4-FFF2-40B4-BE49-F238E27FC236}">
                    <a16:creationId xmlns:a16="http://schemas.microsoft.com/office/drawing/2014/main" id="{DACB2FCD-7218-EEF0-9D2D-3959EDD31680}"/>
                  </a:ext>
                </a:extLst>
              </p14:cNvPr>
              <p14:cNvContentPartPr/>
              <p14:nvPr/>
            </p14:nvContentPartPr>
            <p14:xfrm>
              <a:off x="4800360" y="-1346040"/>
              <a:ext cx="360" cy="360"/>
            </p14:xfrm>
          </p:contentPart>
        </mc:Choice>
        <mc:Fallback xmlns="">
          <p:pic>
            <p:nvPicPr>
              <p:cNvPr id="12" name="インク 11">
                <a:extLst>
                  <a:ext uri="{FF2B5EF4-FFF2-40B4-BE49-F238E27FC236}">
                    <a16:creationId xmlns:a16="http://schemas.microsoft.com/office/drawing/2014/main" id="{DACB2FCD-7218-EEF0-9D2D-3959EDD3168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782720" y="-13636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A8D4FDE5-02AB-8DC5-7C75-633D815FE478}"/>
                  </a:ext>
                </a:extLst>
              </p14:cNvPr>
              <p14:cNvContentPartPr/>
              <p14:nvPr/>
            </p14:nvContentPartPr>
            <p14:xfrm>
              <a:off x="8914440" y="5917320"/>
              <a:ext cx="360" cy="360"/>
            </p14:xfrm>
          </p:contentPart>
        </mc:Choice>
        <mc:Fallback xmlns=""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A8D4FDE5-02AB-8DC5-7C75-633D815FE47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96800" y="589968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DAF2D08-6483-3A51-A971-9931C8C647F0}"/>
              </a:ext>
            </a:extLst>
          </p:cNvPr>
          <p:cNvGrpSpPr/>
          <p:nvPr/>
        </p:nvGrpSpPr>
        <p:grpSpPr>
          <a:xfrm>
            <a:off x="11354160" y="1015560"/>
            <a:ext cx="360" cy="360"/>
            <a:chOff x="11354160" y="1015560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7" name="インク 16">
                  <a:extLst>
                    <a:ext uri="{FF2B5EF4-FFF2-40B4-BE49-F238E27FC236}">
                      <a16:creationId xmlns:a16="http://schemas.microsoft.com/office/drawing/2014/main" id="{198F7340-DA8D-B434-8A84-73F385BF19F7}"/>
                    </a:ext>
                  </a:extLst>
                </p14:cNvPr>
                <p14:cNvContentPartPr/>
                <p14:nvPr/>
              </p14:nvContentPartPr>
              <p14:xfrm>
                <a:off x="11354160" y="1015560"/>
                <a:ext cx="360" cy="360"/>
              </p14:xfrm>
            </p:contentPart>
          </mc:Choice>
          <mc:Fallback xmlns="">
            <p:pic>
              <p:nvPicPr>
                <p:cNvPr id="17" name="インク 16">
                  <a:extLst>
                    <a:ext uri="{FF2B5EF4-FFF2-40B4-BE49-F238E27FC236}">
                      <a16:creationId xmlns:a16="http://schemas.microsoft.com/office/drawing/2014/main" id="{198F7340-DA8D-B434-8A84-73F385BF19F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336160" y="9979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18" name="インク 17">
                  <a:extLst>
                    <a:ext uri="{FF2B5EF4-FFF2-40B4-BE49-F238E27FC236}">
                      <a16:creationId xmlns:a16="http://schemas.microsoft.com/office/drawing/2014/main" id="{CF0A8635-BD47-FBD0-E1BA-84FC89B518EA}"/>
                    </a:ext>
                  </a:extLst>
                </p14:cNvPr>
                <p14:cNvContentPartPr/>
                <p14:nvPr/>
              </p14:nvContentPartPr>
              <p14:xfrm>
                <a:off x="11354160" y="1015560"/>
                <a:ext cx="360" cy="360"/>
              </p14:xfrm>
            </p:contentPart>
          </mc:Choice>
          <mc:Fallback xmlns="">
            <p:pic>
              <p:nvPicPr>
                <p:cNvPr id="18" name="インク 17">
                  <a:extLst>
                    <a:ext uri="{FF2B5EF4-FFF2-40B4-BE49-F238E27FC236}">
                      <a16:creationId xmlns:a16="http://schemas.microsoft.com/office/drawing/2014/main" id="{CF0A8635-BD47-FBD0-E1BA-84FC89B518E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336160" y="9979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94112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8AE8426-7BB1-88F9-4D2B-3711CB2D7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7000"/>
            <a:ext cx="12192000" cy="12192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9C6A890-21C5-9B3D-7927-144E1991E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66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The answer is ……</a:t>
            </a:r>
            <a:endParaRPr kumimoji="1" lang="ja-JP" altLang="en-US" sz="66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78A4B2-CE41-7EA1-5E37-97882320E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77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ja-JP" altLang="ja-JP" sz="30000" kern="100" dirty="0">
                <a:solidFill>
                  <a:srgbClr val="00B0F0"/>
                </a:solidFill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×</a:t>
            </a:r>
            <a:endParaRPr lang="en-US" altLang="ja-JP" sz="30000" kern="100" dirty="0">
              <a:solidFill>
                <a:srgbClr val="00B0F0"/>
              </a:solidFill>
              <a:effectLst>
                <a:glow rad="127000">
                  <a:schemeClr val="bg1">
                    <a:alpha val="50000"/>
                  </a:schemeClr>
                </a:glo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8000" kern="100" dirty="0">
                <a:effectLst>
                  <a:glow rad="127000">
                    <a:schemeClr val="tx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80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His first album is “+”.</a:t>
            </a:r>
            <a:endParaRPr lang="ja-JP" altLang="ja-JP" sz="8000" kern="1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772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BA3ADE0-E3E6-05BD-511C-456DE8363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954" y="-1163637"/>
            <a:ext cx="12365354" cy="1030446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C5DF3D1-A60B-DFD1-562B-C284F64F6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681037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ja-JP" sz="5400" kern="1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When Justin Bieber entered big-time record, who trained him?</a:t>
            </a:r>
            <a:br>
              <a:rPr lang="ja-JP" altLang="ja-JP" sz="54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</a:b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D64C48-51E3-58D7-2D0D-1FDC5051A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52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5400" kern="1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1, His mother</a:t>
            </a:r>
            <a:endParaRPr lang="ja-JP" altLang="ja-JP" sz="5400" kern="100" dirty="0">
              <a:effectLst>
                <a:glow rad="127000">
                  <a:schemeClr val="bg1">
                    <a:alpha val="50000"/>
                  </a:schemeClr>
                </a:glo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5400" kern="1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2, His music teacher</a:t>
            </a:r>
            <a:endParaRPr lang="ja-JP" altLang="ja-JP" sz="5400" kern="100" dirty="0">
              <a:effectLst>
                <a:glow rad="127000">
                  <a:schemeClr val="bg1">
                    <a:alpha val="50000"/>
                  </a:schemeClr>
                </a:glo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5400" kern="1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3, One of his friends</a:t>
            </a:r>
            <a:endParaRPr lang="ja-JP" altLang="ja-JP" sz="5400" kern="100" dirty="0">
              <a:effectLst>
                <a:glow rad="127000">
                  <a:schemeClr val="bg1">
                    <a:alpha val="50000"/>
                  </a:schemeClr>
                </a:glo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5400" kern="1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4, He wasn’t trained by anyone.</a:t>
            </a:r>
            <a:endParaRPr lang="ja-JP" altLang="ja-JP" sz="5400" kern="100" dirty="0">
              <a:effectLst>
                <a:glow rad="127000">
                  <a:schemeClr val="bg1">
                    <a:alpha val="50000"/>
                  </a:schemeClr>
                </a:glo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40956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244365C-2A66-DC24-F636-A8E5340E4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52" y="-2032397"/>
            <a:ext cx="12229103" cy="1235313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36E113D-0DDB-EE6E-5078-C7872D80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66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The answer is ……</a:t>
            </a:r>
            <a:endParaRPr kumimoji="1" lang="ja-JP" altLang="en-US" sz="66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8DF918-7FA5-967B-B1B6-6EB6CBEF0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850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sz="300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</a:rPr>
              <a:t>4</a:t>
            </a:r>
            <a:endParaRPr kumimoji="1" lang="ja-JP" altLang="en-US" sz="300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297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9557293-905F-A6F2-E818-1EDECC243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7413"/>
            <a:ext cx="12192000" cy="12192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0792D0D-344A-F415-A091-2BC5DF93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54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Justin Bieber is crippled with what?</a:t>
            </a:r>
            <a:br>
              <a:rPr lang="ja-JP" altLang="ja-JP" sz="1800" kern="100" dirty="0">
                <a:solidFill>
                  <a:schemeClr val="bg1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</a:b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977A25-5D4D-B84E-3515-4E4EC38BB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4225"/>
            <a:ext cx="10515600" cy="4351338"/>
          </a:xfrm>
          <a:effectLst>
            <a:glow rad="381000">
              <a:schemeClr val="tx1">
                <a:alpha val="50000"/>
              </a:schemeClr>
            </a:glow>
          </a:effectLst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ja-JP" sz="54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1, Fear</a:t>
            </a:r>
            <a:endParaRPr lang="ja-JP" altLang="ja-JP" sz="5400" kern="1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ja-JP" sz="54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2, Injury</a:t>
            </a:r>
            <a:endParaRPr lang="ja-JP" altLang="ja-JP" sz="5400" kern="1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ja-JP" sz="54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3, Anxiety</a:t>
            </a:r>
            <a:endParaRPr lang="ja-JP" altLang="ja-JP" sz="5400" kern="1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54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游明朝" panose="02020400000000000000" pitchFamily="18" charset="-128"/>
                <a:cs typeface="Times New Roman" panose="02020603050405020304" pitchFamily="18" charset="0"/>
              </a:rPr>
              <a:t>4, Heart broken</a:t>
            </a:r>
            <a:endParaRPr kumimoji="1" lang="ja-JP" altLang="en-US" sz="54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955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BFD0CA4-3331-C2A7-2EBF-8256D165D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27138"/>
            <a:ext cx="12192000" cy="2169395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36E113D-0DDB-EE6E-5078-C7872D80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6600" kern="1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The answer is ……</a:t>
            </a:r>
            <a:endParaRPr kumimoji="1" lang="ja-JP" altLang="en-US" sz="66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8DF918-7FA5-967B-B1B6-6EB6CBEF0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850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sz="30000" dirty="0">
                <a:solidFill>
                  <a:schemeClr val="bg1"/>
                </a:solidFill>
                <a:effectLst>
                  <a:glow rad="127000">
                    <a:schemeClr val="tx1">
                      <a:alpha val="50000"/>
                    </a:schemeClr>
                  </a:glow>
                </a:effectLst>
              </a:rPr>
              <a:t>3</a:t>
            </a:r>
            <a:endParaRPr kumimoji="1" lang="ja-JP" altLang="en-US" sz="30000" dirty="0">
              <a:solidFill>
                <a:schemeClr val="bg1"/>
              </a:solidFill>
              <a:effectLst>
                <a:glow rad="127000">
                  <a:schemeClr val="tx1">
                    <a:alpha val="5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379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947</Words>
  <Application>Microsoft Macintosh PowerPoint</Application>
  <PresentationFormat>Widescreen</PresentationFormat>
  <Paragraphs>35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游ゴシック</vt:lpstr>
      <vt:lpstr>游ゴシック Light</vt:lpstr>
      <vt:lpstr>游明朝</vt:lpstr>
      <vt:lpstr>Arial</vt:lpstr>
      <vt:lpstr>Calibri</vt:lpstr>
      <vt:lpstr>Times New Roman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</vt:lpstr>
      <vt:lpstr>PowerPoint Presentation</vt:lpstr>
      <vt:lpstr>The answer is ……</vt:lpstr>
      <vt:lpstr>When Justin Bieber entered big-time record, who trained him? </vt:lpstr>
      <vt:lpstr>The answer is ……</vt:lpstr>
      <vt:lpstr>Justin Bieber is crippled with what? </vt:lpstr>
      <vt:lpstr>The answer is ……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KUMANO REYHAN GENKI</dc:creator>
  <cp:lastModifiedBy>Jason Pipe</cp:lastModifiedBy>
  <cp:revision>4</cp:revision>
  <dcterms:created xsi:type="dcterms:W3CDTF">2023-03-10T06:15:34Z</dcterms:created>
  <dcterms:modified xsi:type="dcterms:W3CDTF">2024-07-18T08:12:46Z</dcterms:modified>
</cp:coreProperties>
</file>