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9" r:id="rId4"/>
    <p:sldId id="271" r:id="rId5"/>
    <p:sldId id="261" r:id="rId6"/>
    <p:sldId id="275" r:id="rId7"/>
    <p:sldId id="272" r:id="rId8"/>
    <p:sldId id="270" r:id="rId9"/>
    <p:sldId id="273" r:id="rId10"/>
    <p:sldId id="276" r:id="rId11"/>
    <p:sldId id="278" r:id="rId12"/>
    <p:sldId id="280" r:id="rId13"/>
    <p:sldId id="281" r:id="rId14"/>
    <p:sldId id="282" r:id="rId15"/>
    <p:sldId id="277" r:id="rId16"/>
    <p:sldId id="266" r:id="rId17"/>
  </p:sldIdLst>
  <p:sldSz cx="18288000" cy="10287000"/>
  <p:notesSz cx="6858000" cy="9144000"/>
  <p:embeddedFontLst>
    <p:embeddedFont>
      <p:font typeface="Amasis MT Pro Black" panose="02040A04050005020304" pitchFamily="18" charset="0"/>
      <p:bold r:id="rId19"/>
      <p:boldItalic r:id="rId20"/>
    </p:embeddedFont>
    <p:embeddedFont>
      <p:font typeface="ＭＳ Ｐゴシック" panose="020B0600070205080204" pitchFamily="50" charset="-128"/>
      <p:regular r:id="rId21"/>
    </p:embeddedFont>
    <p:embeddedFont>
      <p:font typeface="Segment A Heavy" panose="020B0600070205080204" charset="0"/>
      <p:regular r:id="rId22"/>
    </p:embeddedFont>
    <p:embeddedFont>
      <p:font typeface="Segoe UI Black" panose="020B0A02040204020203" pitchFamily="34" charset="0"/>
      <p:bold r:id="rId23"/>
      <p:boldItalic r:id="rId24"/>
    </p:embeddedFont>
    <p:embeddedFont>
      <p:font typeface="游ゴシック" panose="020B0400000000000000" pitchFamily="50" charset="-128"/>
      <p:regular r:id="rId25"/>
      <p:bold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E052"/>
    <a:srgbClr val="C42E0C"/>
    <a:srgbClr val="E65A31"/>
    <a:srgbClr val="E45931"/>
    <a:srgbClr val="000000"/>
    <a:srgbClr val="8EB4E3"/>
    <a:srgbClr val="A6DF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70371F-57B2-4E8A-8DE0-3F73A3EE841D}" v="17" dt="2024-09-03T22:44:02.670"/>
    <p1510:client id="{6CD57AD3-1629-464D-9694-D8E36FE46DB7}" v="1781" dt="2024-09-04T05:43:19.387"/>
    <p1510:client id="{B1E33834-8802-864A-B395-C9D641A72309}" v="672" dt="2024-09-04T05:01:29.407"/>
    <p1510:client id="{EB8B23F2-6FB8-449D-82EE-63DE54279E0F}" v="1898" dt="2024-09-03T14:23:41.2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24" y="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5970371F-57B2-4E8A-8DE0-3F73A3EE841D}"/>
    <pc:docChg chg="modSld">
      <pc:chgData name="" userId="" providerId="" clId="Web-{5970371F-57B2-4E8A-8DE0-3F73A3EE841D}" dt="2024-09-03T22:41:18.961" v="0" actId="1076"/>
      <pc:docMkLst>
        <pc:docMk/>
      </pc:docMkLst>
      <pc:sldChg chg="modSp">
        <pc:chgData name="" userId="" providerId="" clId="Web-{5970371F-57B2-4E8A-8DE0-3F73A3EE841D}" dt="2024-09-03T22:41:18.961" v="0" actId="1076"/>
        <pc:sldMkLst>
          <pc:docMk/>
          <pc:sldMk cId="0" sldId="256"/>
        </pc:sldMkLst>
        <pc:picChg chg="mod">
          <ac:chgData name="" userId="" providerId="" clId="Web-{5970371F-57B2-4E8A-8DE0-3F73A3EE841D}" dt="2024-09-03T22:41:18.961" v="0" actId="1076"/>
          <ac:picMkLst>
            <pc:docMk/>
            <pc:sldMk cId="0" sldId="256"/>
            <ac:picMk id="11" creationId="{8CEFC81C-F7AB-4532-C8F3-A5E1E75066FF}"/>
          </ac:picMkLst>
        </pc:picChg>
      </pc:sldChg>
    </pc:docChg>
  </pc:docChgLst>
  <pc:docChgLst>
    <pc:chgData name="ゲスト ユーザー" providerId="Windows Live" clId="Web-{5970371F-57B2-4E8A-8DE0-3F73A3EE841D}"/>
    <pc:docChg chg="addSld delSld modSld">
      <pc:chgData name="ゲスト ユーザー" userId="" providerId="Windows Live" clId="Web-{5970371F-57B2-4E8A-8DE0-3F73A3EE841D}" dt="2024-09-03T22:44:02.670" v="14"/>
      <pc:docMkLst>
        <pc:docMk/>
      </pc:docMkLst>
      <pc:sldChg chg="modSp">
        <pc:chgData name="ゲスト ユーザー" userId="" providerId="Windows Live" clId="Web-{5970371F-57B2-4E8A-8DE0-3F73A3EE841D}" dt="2024-09-03T22:41:30.024" v="0" actId="1076"/>
        <pc:sldMkLst>
          <pc:docMk/>
          <pc:sldMk cId="0" sldId="256"/>
        </pc:sldMkLst>
        <pc:picChg chg="mod">
          <ac:chgData name="ゲスト ユーザー" userId="" providerId="Windows Live" clId="Web-{5970371F-57B2-4E8A-8DE0-3F73A3EE841D}" dt="2024-09-03T22:41:30.024" v="0" actId="1076"/>
          <ac:picMkLst>
            <pc:docMk/>
            <pc:sldMk cId="0" sldId="256"/>
            <ac:picMk id="11" creationId="{8CEFC81C-F7AB-4532-C8F3-A5E1E75066FF}"/>
          </ac:picMkLst>
        </pc:picChg>
      </pc:sldChg>
      <pc:sldChg chg="del">
        <pc:chgData name="ゲスト ユーザー" userId="" providerId="Windows Live" clId="Web-{5970371F-57B2-4E8A-8DE0-3F73A3EE841D}" dt="2024-09-03T22:42:51.793" v="3"/>
        <pc:sldMkLst>
          <pc:docMk/>
          <pc:sldMk cId="0" sldId="258"/>
        </pc:sldMkLst>
      </pc:sldChg>
      <pc:sldChg chg="del">
        <pc:chgData name="ゲスト ユーザー" userId="" providerId="Windows Live" clId="Web-{5970371F-57B2-4E8A-8DE0-3F73A3EE841D}" dt="2024-09-03T22:43:01.152" v="6"/>
        <pc:sldMkLst>
          <pc:docMk/>
          <pc:sldMk cId="0" sldId="260"/>
        </pc:sldMkLst>
      </pc:sldChg>
      <pc:sldChg chg="del">
        <pc:chgData name="ゲスト ユーザー" userId="" providerId="Windows Live" clId="Web-{5970371F-57B2-4E8A-8DE0-3F73A3EE841D}" dt="2024-09-03T22:43:30.981" v="9"/>
        <pc:sldMkLst>
          <pc:docMk/>
          <pc:sldMk cId="0" sldId="262"/>
        </pc:sldMkLst>
      </pc:sldChg>
      <pc:sldChg chg="del">
        <pc:chgData name="ゲスト ユーザー" userId="" providerId="Windows Live" clId="Web-{5970371F-57B2-4E8A-8DE0-3F73A3EE841D}" dt="2024-09-03T22:42:45.902" v="1"/>
        <pc:sldMkLst>
          <pc:docMk/>
          <pc:sldMk cId="0" sldId="263"/>
        </pc:sldMkLst>
      </pc:sldChg>
      <pc:sldChg chg="del">
        <pc:chgData name="ゲスト ユーザー" userId="" providerId="Windows Live" clId="Web-{5970371F-57B2-4E8A-8DE0-3F73A3EE841D}" dt="2024-09-03T22:42:48.933" v="2"/>
        <pc:sldMkLst>
          <pc:docMk/>
          <pc:sldMk cId="0" sldId="264"/>
        </pc:sldMkLst>
      </pc:sldChg>
      <pc:sldChg chg="del">
        <pc:chgData name="ゲスト ユーザー" userId="" providerId="Windows Live" clId="Web-{5970371F-57B2-4E8A-8DE0-3F73A3EE841D}" dt="2024-09-03T22:42:58.215" v="5"/>
        <pc:sldMkLst>
          <pc:docMk/>
          <pc:sldMk cId="0" sldId="265"/>
        </pc:sldMkLst>
      </pc:sldChg>
      <pc:sldChg chg="delSp modSp add del">
        <pc:chgData name="ゲスト ユーザー" userId="" providerId="Windows Live" clId="Web-{5970371F-57B2-4E8A-8DE0-3F73A3EE841D}" dt="2024-09-03T22:44:02.670" v="14"/>
        <pc:sldMkLst>
          <pc:docMk/>
          <pc:sldMk cId="0" sldId="266"/>
        </pc:sldMkLst>
        <pc:spChg chg="mod">
          <ac:chgData name="ゲスト ユーザー" userId="" providerId="Windows Live" clId="Web-{5970371F-57B2-4E8A-8DE0-3F73A3EE841D}" dt="2024-09-03T22:43:56.795" v="12" actId="1076"/>
          <ac:spMkLst>
            <pc:docMk/>
            <pc:sldMk cId="0" sldId="266"/>
            <ac:spMk id="4" creationId="{00000000-0000-0000-0000-000000000000}"/>
          </ac:spMkLst>
        </pc:spChg>
        <pc:grpChg chg="del">
          <ac:chgData name="ゲスト ユーザー" userId="" providerId="Windows Live" clId="Web-{5970371F-57B2-4E8A-8DE0-3F73A3EE841D}" dt="2024-09-03T22:44:02.670" v="14"/>
          <ac:grpSpMkLst>
            <pc:docMk/>
            <pc:sldMk cId="0" sldId="266"/>
            <ac:grpSpMk id="2" creationId="{00000000-0000-0000-0000-000000000000}"/>
          </ac:grpSpMkLst>
        </pc:grpChg>
        <pc:picChg chg="del mod topLvl">
          <ac:chgData name="ゲスト ユーザー" userId="" providerId="Windows Live" clId="Web-{5970371F-57B2-4E8A-8DE0-3F73A3EE841D}" dt="2024-09-03T22:44:02.670" v="14"/>
          <ac:picMkLst>
            <pc:docMk/>
            <pc:sldMk cId="0" sldId="266"/>
            <ac:picMk id="3" creationId="{00000000-0000-0000-0000-000000000000}"/>
          </ac:picMkLst>
        </pc:picChg>
      </pc:sldChg>
      <pc:sldChg chg="del">
        <pc:chgData name="ゲスト ユーザー" userId="" providerId="Windows Live" clId="Web-{5970371F-57B2-4E8A-8DE0-3F73A3EE841D}" dt="2024-09-03T22:43:34.075" v="10"/>
        <pc:sldMkLst>
          <pc:docMk/>
          <pc:sldMk cId="2288125654" sldId="274"/>
        </pc:sldMkLst>
      </pc:sldChg>
      <pc:sldChg chg="del">
        <pc:chgData name="ゲスト ユーザー" userId="" providerId="Windows Live" clId="Web-{5970371F-57B2-4E8A-8DE0-3F73A3EE841D}" dt="2024-09-03T22:42:54.433" v="4"/>
        <pc:sldMkLst>
          <pc:docMk/>
          <pc:sldMk cId="1090694707" sldId="279"/>
        </pc:sldMkLst>
      </pc:sldChg>
    </pc:docChg>
  </pc:docChgLst>
  <pc:docChgLst>
    <pc:chgData name="鉄宗 小亀" userId="293949f900c25a36" providerId="Windows Live" clId="Web-{EB8B23F2-6FB8-449D-82EE-63DE54279E0F}"/>
    <pc:docChg chg="addSld delSld modSld sldOrd">
      <pc:chgData name="鉄宗 小亀" userId="293949f900c25a36" providerId="Windows Live" clId="Web-{EB8B23F2-6FB8-449D-82EE-63DE54279E0F}" dt="2024-09-03T14:23:41.245" v="1156" actId="20577"/>
      <pc:docMkLst>
        <pc:docMk/>
      </pc:docMkLst>
      <pc:sldChg chg="delSp modSp mod setBg">
        <pc:chgData name="鉄宗 小亀" userId="293949f900c25a36" providerId="Windows Live" clId="Web-{EB8B23F2-6FB8-449D-82EE-63DE54279E0F}" dt="2024-09-03T06:08:19.219" v="317"/>
        <pc:sldMkLst>
          <pc:docMk/>
          <pc:sldMk cId="0" sldId="256"/>
        </pc:sldMkLst>
        <pc:picChg chg="del mod modCrop">
          <ac:chgData name="鉄宗 小亀" userId="293949f900c25a36" providerId="Windows Live" clId="Web-{EB8B23F2-6FB8-449D-82EE-63DE54279E0F}" dt="2024-09-03T06:07:43.468" v="316"/>
          <ac:picMkLst>
            <pc:docMk/>
            <pc:sldMk cId="0" sldId="256"/>
            <ac:picMk id="1036" creationId="{D18446BB-65A1-195C-CF48-AE46B0C2839D}"/>
          </ac:picMkLst>
        </pc:picChg>
      </pc:sldChg>
      <pc:sldChg chg="modSp">
        <pc:chgData name="鉄宗 小亀" userId="293949f900c25a36" providerId="Windows Live" clId="Web-{EB8B23F2-6FB8-449D-82EE-63DE54279E0F}" dt="2024-09-03T06:40:19.237" v="456"/>
        <pc:sldMkLst>
          <pc:docMk/>
          <pc:sldMk cId="0" sldId="261"/>
        </pc:sldMkLst>
        <pc:spChg chg="mod">
          <ac:chgData name="鉄宗 小亀" userId="293949f900c25a36" providerId="Windows Live" clId="Web-{EB8B23F2-6FB8-449D-82EE-63DE54279E0F}" dt="2024-09-03T06:40:19.237" v="456"/>
          <ac:spMkLst>
            <pc:docMk/>
            <pc:sldMk cId="0" sldId="261"/>
            <ac:spMk id="18" creationId="{003DEC9C-DD24-A85E-1EAA-8E5E0ED33B99}"/>
          </ac:spMkLst>
        </pc:spChg>
      </pc:sldChg>
      <pc:sldChg chg="addSp modSp new del mod setBg">
        <pc:chgData name="鉄宗 小亀" userId="293949f900c25a36" providerId="Windows Live" clId="Web-{EB8B23F2-6FB8-449D-82EE-63DE54279E0F}" dt="2024-09-03T08:13:26.717" v="817"/>
        <pc:sldMkLst>
          <pc:docMk/>
          <pc:sldMk cId="1808803146" sldId="267"/>
        </pc:sldMkLst>
        <pc:spChg chg="add mod">
          <ac:chgData name="鉄宗 小亀" userId="293949f900c25a36" providerId="Windows Live" clId="Web-{EB8B23F2-6FB8-449D-82EE-63DE54279E0F}" dt="2024-09-03T05:47:34.245" v="130" actId="20577"/>
          <ac:spMkLst>
            <pc:docMk/>
            <pc:sldMk cId="1808803146" sldId="267"/>
            <ac:spMk id="3" creationId="{030E2DCC-4CA5-6408-151D-316AF9DC8A6F}"/>
          </ac:spMkLst>
        </pc:spChg>
        <pc:grpChg chg="add">
          <ac:chgData name="鉄宗 小亀" userId="293949f900c25a36" providerId="Windows Live" clId="Web-{EB8B23F2-6FB8-449D-82EE-63DE54279E0F}" dt="2024-09-03T05:37:33.877" v="14"/>
          <ac:grpSpMkLst>
            <pc:docMk/>
            <pc:sldMk cId="1808803146" sldId="267"/>
            <ac:grpSpMk id="7" creationId="{63737881-458F-40AD-B72B-B57D267DC423}"/>
          </ac:grpSpMkLst>
        </pc:grpChg>
        <pc:picChg chg="add mod">
          <ac:chgData name="鉄宗 小亀" userId="293949f900c25a36" providerId="Windows Live" clId="Web-{EB8B23F2-6FB8-449D-82EE-63DE54279E0F}" dt="2024-09-03T05:37:33.877" v="14"/>
          <ac:picMkLst>
            <pc:docMk/>
            <pc:sldMk cId="1808803146" sldId="267"/>
            <ac:picMk id="2" creationId="{3D4F1E25-FC90-1B42-524E-579624CF8E14}"/>
          </ac:picMkLst>
        </pc:picChg>
      </pc:sldChg>
      <pc:sldChg chg="addSp modSp new del mod setBg">
        <pc:chgData name="鉄宗 小亀" userId="293949f900c25a36" providerId="Windows Live" clId="Web-{EB8B23F2-6FB8-449D-82EE-63DE54279E0F}" dt="2024-09-03T05:36:15.686" v="9"/>
        <pc:sldMkLst>
          <pc:docMk/>
          <pc:sldMk cId="3699759125" sldId="267"/>
        </pc:sldMkLst>
        <pc:spChg chg="add">
          <ac:chgData name="鉄宗 小亀" userId="293949f900c25a36" providerId="Windows Live" clId="Web-{EB8B23F2-6FB8-449D-82EE-63DE54279E0F}" dt="2024-09-03T05:35:17.746" v="8"/>
          <ac:spMkLst>
            <pc:docMk/>
            <pc:sldMk cId="3699759125" sldId="267"/>
            <ac:spMk id="7" creationId="{9C6777B5-64F4-4200-B099-34168B69FE53}"/>
          </ac:spMkLst>
        </pc:spChg>
        <pc:grpChg chg="add">
          <ac:chgData name="鉄宗 小亀" userId="293949f900c25a36" providerId="Windows Live" clId="Web-{EB8B23F2-6FB8-449D-82EE-63DE54279E0F}" dt="2024-09-03T05:35:17.746" v="8"/>
          <ac:grpSpMkLst>
            <pc:docMk/>
            <pc:sldMk cId="3699759125" sldId="267"/>
            <ac:grpSpMk id="9" creationId="{4252769E-B9F0-4068-A645-5BBEF16E9C28}"/>
          </ac:grpSpMkLst>
        </pc:grpChg>
        <pc:picChg chg="add mod">
          <ac:chgData name="鉄宗 小亀" userId="293949f900c25a36" providerId="Windows Live" clId="Web-{EB8B23F2-6FB8-449D-82EE-63DE54279E0F}" dt="2024-09-03T05:35:17.746" v="8"/>
          <ac:picMkLst>
            <pc:docMk/>
            <pc:sldMk cId="3699759125" sldId="267"/>
            <ac:picMk id="2" creationId="{F5427C5A-A423-73F3-75D5-5714F2828CF0}"/>
          </ac:picMkLst>
        </pc:picChg>
      </pc:sldChg>
      <pc:sldChg chg="addSp delSp modSp new del mod setBg">
        <pc:chgData name="鉄宗 小亀" userId="293949f900c25a36" providerId="Windows Live" clId="Web-{EB8B23F2-6FB8-449D-82EE-63DE54279E0F}" dt="2024-09-03T08:13:33.061" v="818"/>
        <pc:sldMkLst>
          <pc:docMk/>
          <pc:sldMk cId="329242871" sldId="268"/>
        </pc:sldMkLst>
        <pc:spChg chg="add mod">
          <ac:chgData name="鉄宗 小亀" userId="293949f900c25a36" providerId="Windows Live" clId="Web-{EB8B23F2-6FB8-449D-82EE-63DE54279E0F}" dt="2024-09-03T05:47:11.338" v="128" actId="20577"/>
          <ac:spMkLst>
            <pc:docMk/>
            <pc:sldMk cId="329242871" sldId="268"/>
            <ac:spMk id="3" creationId="{68523DDF-E334-69B4-FC73-E4AFFC4A83E4}"/>
          </ac:spMkLst>
        </pc:spChg>
        <pc:grpChg chg="add del">
          <ac:chgData name="鉄宗 小亀" userId="293949f900c25a36" providerId="Windows Live" clId="Web-{EB8B23F2-6FB8-449D-82EE-63DE54279E0F}" dt="2024-09-03T05:43:50.861" v="62"/>
          <ac:grpSpMkLst>
            <pc:docMk/>
            <pc:sldMk cId="329242871" sldId="268"/>
            <ac:grpSpMk id="7" creationId="{723C66ED-DBBF-12CA-7F5E-813E0E7D036A}"/>
          </ac:grpSpMkLst>
        </pc:grpChg>
        <pc:grpChg chg="add">
          <ac:chgData name="鉄宗 小亀" userId="293949f900c25a36" providerId="Windows Live" clId="Web-{EB8B23F2-6FB8-449D-82EE-63DE54279E0F}" dt="2024-09-03T05:43:50.861" v="63"/>
          <ac:grpSpMkLst>
            <pc:docMk/>
            <pc:sldMk cId="329242871" sldId="268"/>
            <ac:grpSpMk id="13" creationId="{26176824-7946-6969-3841-DD5C101DF42D}"/>
          </ac:grpSpMkLst>
        </pc:grpChg>
        <pc:picChg chg="add mod">
          <ac:chgData name="鉄宗 小亀" userId="293949f900c25a36" providerId="Windows Live" clId="Web-{EB8B23F2-6FB8-449D-82EE-63DE54279E0F}" dt="2024-09-03T05:46:28.461" v="114" actId="1076"/>
          <ac:picMkLst>
            <pc:docMk/>
            <pc:sldMk cId="329242871" sldId="268"/>
            <ac:picMk id="2" creationId="{3EF4DCE9-E421-92D2-F35B-2B929D2909C4}"/>
          </ac:picMkLst>
        </pc:picChg>
      </pc:sldChg>
      <pc:sldChg chg="modSp add mod replId setBg">
        <pc:chgData name="鉄宗 小亀" userId="293949f900c25a36" providerId="Windows Live" clId="Web-{EB8B23F2-6FB8-449D-82EE-63DE54279E0F}" dt="2024-09-03T14:21:13.568" v="1149" actId="14100"/>
        <pc:sldMkLst>
          <pc:docMk/>
          <pc:sldMk cId="2041892628" sldId="270"/>
        </pc:sldMkLst>
        <pc:spChg chg="mod">
          <ac:chgData name="鉄宗 小亀" userId="293949f900c25a36" providerId="Windows Live" clId="Web-{EB8B23F2-6FB8-449D-82EE-63DE54279E0F}" dt="2024-09-03T14:21:13.568" v="1149" actId="14100"/>
          <ac:spMkLst>
            <pc:docMk/>
            <pc:sldMk cId="2041892628" sldId="270"/>
            <ac:spMk id="5" creationId="{00000000-0000-0000-0000-000000000000}"/>
          </ac:spMkLst>
        </pc:spChg>
        <pc:spChg chg="mod">
          <ac:chgData name="鉄宗 小亀" userId="293949f900c25a36" providerId="Windows Live" clId="Web-{EB8B23F2-6FB8-449D-82EE-63DE54279E0F}" dt="2024-09-03T05:52:20.757" v="151" actId="20577"/>
          <ac:spMkLst>
            <pc:docMk/>
            <pc:sldMk cId="2041892628" sldId="270"/>
            <ac:spMk id="6" creationId="{00000000-0000-0000-0000-000000000000}"/>
          </ac:spMkLst>
        </pc:spChg>
        <pc:grpChg chg="mod">
          <ac:chgData name="鉄宗 小亀" userId="293949f900c25a36" providerId="Windows Live" clId="Web-{EB8B23F2-6FB8-449D-82EE-63DE54279E0F}" dt="2024-09-03T06:00:44.028" v="257" actId="14100"/>
          <ac:grpSpMkLst>
            <pc:docMk/>
            <pc:sldMk cId="2041892628" sldId="270"/>
            <ac:grpSpMk id="2" creationId="{00000000-0000-0000-0000-000000000000}"/>
          </ac:grpSpMkLst>
        </pc:grpChg>
        <pc:picChg chg="mod">
          <ac:chgData name="鉄宗 小亀" userId="293949f900c25a36" providerId="Windows Live" clId="Web-{EB8B23F2-6FB8-449D-82EE-63DE54279E0F}" dt="2024-09-03T05:52:48.415" v="152" actId="1076"/>
          <ac:picMkLst>
            <pc:docMk/>
            <pc:sldMk cId="2041892628" sldId="270"/>
            <ac:picMk id="3" creationId="{00000000-0000-0000-0000-000000000000}"/>
          </ac:picMkLst>
        </pc:picChg>
      </pc:sldChg>
      <pc:sldChg chg="addSp delSp modSp mod setBg">
        <pc:chgData name="鉄宗 小亀" userId="293949f900c25a36" providerId="Windows Live" clId="Web-{EB8B23F2-6FB8-449D-82EE-63DE54279E0F}" dt="2024-09-03T06:41:13.411" v="457"/>
        <pc:sldMkLst>
          <pc:docMk/>
          <pc:sldMk cId="1375251773" sldId="271"/>
        </pc:sldMkLst>
        <pc:spChg chg="mod">
          <ac:chgData name="鉄宗 小亀" userId="293949f900c25a36" providerId="Windows Live" clId="Web-{EB8B23F2-6FB8-449D-82EE-63DE54279E0F}" dt="2024-09-03T06:25:37.966" v="385"/>
          <ac:spMkLst>
            <pc:docMk/>
            <pc:sldMk cId="1375251773" sldId="271"/>
            <ac:spMk id="5" creationId="{00000000-0000-0000-0000-000000000000}"/>
          </ac:spMkLst>
        </pc:spChg>
        <pc:spChg chg="mod">
          <ac:chgData name="鉄宗 小亀" userId="293949f900c25a36" providerId="Windows Live" clId="Web-{EB8B23F2-6FB8-449D-82EE-63DE54279E0F}" dt="2024-09-03T06:25:37.966" v="385"/>
          <ac:spMkLst>
            <pc:docMk/>
            <pc:sldMk cId="1375251773" sldId="271"/>
            <ac:spMk id="6" creationId="{00000000-0000-0000-0000-000000000000}"/>
          </ac:spMkLst>
        </pc:spChg>
        <pc:spChg chg="add del">
          <ac:chgData name="鉄宗 小亀" userId="293949f900c25a36" providerId="Windows Live" clId="Web-{EB8B23F2-6FB8-449D-82EE-63DE54279E0F}" dt="2024-09-03T06:25:37.934" v="384"/>
          <ac:spMkLst>
            <pc:docMk/>
            <pc:sldMk cId="1375251773" sldId="271"/>
            <ac:spMk id="4105" creationId="{6B5E2835-4E47-45B3-9CFE-732FF7B05472}"/>
          </ac:spMkLst>
        </pc:spChg>
        <pc:spChg chg="add del">
          <ac:chgData name="鉄宗 小亀" userId="293949f900c25a36" providerId="Windows Live" clId="Web-{EB8B23F2-6FB8-449D-82EE-63DE54279E0F}" dt="2024-09-03T06:25:37.934" v="384"/>
          <ac:spMkLst>
            <pc:docMk/>
            <pc:sldMk cId="1375251773" sldId="271"/>
            <ac:spMk id="4107" creationId="{5B45AD5D-AA52-4F7B-9362-576A39AD9E09}"/>
          </ac:spMkLst>
        </pc:spChg>
        <pc:spChg chg="add del">
          <ac:chgData name="鉄宗 小亀" userId="293949f900c25a36" providerId="Windows Live" clId="Web-{EB8B23F2-6FB8-449D-82EE-63DE54279E0F}" dt="2024-09-03T06:25:37.934" v="384"/>
          <ac:spMkLst>
            <pc:docMk/>
            <pc:sldMk cId="1375251773" sldId="271"/>
            <ac:spMk id="4109" creationId="{AEDD7960-4866-4399-BEF6-DD1431AB4E34}"/>
          </ac:spMkLst>
        </pc:spChg>
        <pc:spChg chg="add del">
          <ac:chgData name="鉄宗 小亀" userId="293949f900c25a36" providerId="Windows Live" clId="Web-{EB8B23F2-6FB8-449D-82EE-63DE54279E0F}" dt="2024-09-03T06:25:37.934" v="384"/>
          <ac:spMkLst>
            <pc:docMk/>
            <pc:sldMk cId="1375251773" sldId="271"/>
            <ac:spMk id="4111" creationId="{55D4142C-5077-457F-A6AD-3FECFDB39685}"/>
          </ac:spMkLst>
        </pc:spChg>
        <pc:spChg chg="add del">
          <ac:chgData name="鉄宗 小亀" userId="293949f900c25a36" providerId="Windows Live" clId="Web-{EB8B23F2-6FB8-449D-82EE-63DE54279E0F}" dt="2024-09-03T06:25:37.934" v="384"/>
          <ac:spMkLst>
            <pc:docMk/>
            <pc:sldMk cId="1375251773" sldId="271"/>
            <ac:spMk id="4113" creationId="{7A5F0580-5EE9-419F-96EE-B6529EF6E7D0}"/>
          </ac:spMkLst>
        </pc:spChg>
        <pc:spChg chg="add">
          <ac:chgData name="鉄宗 小亀" userId="293949f900c25a36" providerId="Windows Live" clId="Web-{EB8B23F2-6FB8-449D-82EE-63DE54279E0F}" dt="2024-09-03T06:25:37.966" v="385"/>
          <ac:spMkLst>
            <pc:docMk/>
            <pc:sldMk cId="1375251773" sldId="271"/>
            <ac:spMk id="4115" creationId="{560AFAAC-EA6C-45A9-9E03-C9C9F0193B4F}"/>
          </ac:spMkLst>
        </pc:spChg>
        <pc:spChg chg="add">
          <ac:chgData name="鉄宗 小亀" userId="293949f900c25a36" providerId="Windows Live" clId="Web-{EB8B23F2-6FB8-449D-82EE-63DE54279E0F}" dt="2024-09-03T06:25:37.966" v="385"/>
          <ac:spMkLst>
            <pc:docMk/>
            <pc:sldMk cId="1375251773" sldId="271"/>
            <ac:spMk id="4116" creationId="{83549E37-C86B-4401-90BD-D8BF83859F14}"/>
          </ac:spMkLst>
        </pc:spChg>
        <pc:spChg chg="add">
          <ac:chgData name="鉄宗 小亀" userId="293949f900c25a36" providerId="Windows Live" clId="Web-{EB8B23F2-6FB8-449D-82EE-63DE54279E0F}" dt="2024-09-03T06:25:37.966" v="385"/>
          <ac:spMkLst>
            <pc:docMk/>
            <pc:sldMk cId="1375251773" sldId="271"/>
            <ac:spMk id="4117" creationId="{8A17784E-76D8-4521-A77D-0D2EBB923004}"/>
          </ac:spMkLst>
        </pc:spChg>
        <pc:spChg chg="add">
          <ac:chgData name="鉄宗 小亀" userId="293949f900c25a36" providerId="Windows Live" clId="Web-{EB8B23F2-6FB8-449D-82EE-63DE54279E0F}" dt="2024-09-03T06:25:37.966" v="385"/>
          <ac:spMkLst>
            <pc:docMk/>
            <pc:sldMk cId="1375251773" sldId="271"/>
            <ac:spMk id="4118" creationId="{C0036C6B-F09C-4EAB-AE02-8D056EE74856}"/>
          </ac:spMkLst>
        </pc:spChg>
        <pc:spChg chg="add">
          <ac:chgData name="鉄宗 小亀" userId="293949f900c25a36" providerId="Windows Live" clId="Web-{EB8B23F2-6FB8-449D-82EE-63DE54279E0F}" dt="2024-09-03T06:25:37.966" v="385"/>
          <ac:spMkLst>
            <pc:docMk/>
            <pc:sldMk cId="1375251773" sldId="271"/>
            <ac:spMk id="4119" creationId="{FC8D5885-2804-4D3C-BE31-902E4D3279B0}"/>
          </ac:spMkLst>
        </pc:spChg>
        <pc:picChg chg="mod ord">
          <ac:chgData name="鉄宗 小亀" userId="293949f900c25a36" providerId="Windows Live" clId="Web-{EB8B23F2-6FB8-449D-82EE-63DE54279E0F}" dt="2024-09-03T06:25:37.966" v="385"/>
          <ac:picMkLst>
            <pc:docMk/>
            <pc:sldMk cId="1375251773" sldId="271"/>
            <ac:picMk id="4100" creationId="{DE5A4F6C-B529-BCC9-A4F4-09D234776780}"/>
          </ac:picMkLst>
        </pc:picChg>
      </pc:sldChg>
      <pc:sldChg chg="addSp delSp modSp">
        <pc:chgData name="鉄宗 小亀" userId="293949f900c25a36" providerId="Windows Live" clId="Web-{EB8B23F2-6FB8-449D-82EE-63DE54279E0F}" dt="2024-09-03T14:16:46.653" v="1059" actId="20577"/>
        <pc:sldMkLst>
          <pc:docMk/>
          <pc:sldMk cId="2860986138" sldId="272"/>
        </pc:sldMkLst>
        <pc:spChg chg="add mod">
          <ac:chgData name="鉄宗 小亀" userId="293949f900c25a36" providerId="Windows Live" clId="Web-{EB8B23F2-6FB8-449D-82EE-63DE54279E0F}" dt="2024-09-03T14:16:46.653" v="1059" actId="20577"/>
          <ac:spMkLst>
            <pc:docMk/>
            <pc:sldMk cId="2860986138" sldId="272"/>
            <ac:spMk id="2" creationId="{6B507AAF-DE63-6E73-1D2E-D44BD53296C9}"/>
          </ac:spMkLst>
        </pc:spChg>
        <pc:spChg chg="add del mod">
          <ac:chgData name="鉄宗 小亀" userId="293949f900c25a36" providerId="Windows Live" clId="Web-{EB8B23F2-6FB8-449D-82EE-63DE54279E0F}" dt="2024-09-03T07:11:59.628" v="546"/>
          <ac:spMkLst>
            <pc:docMk/>
            <pc:sldMk cId="2860986138" sldId="272"/>
            <ac:spMk id="6" creationId="{00000000-0000-0000-0000-000000000000}"/>
          </ac:spMkLst>
        </pc:spChg>
      </pc:sldChg>
      <pc:sldChg chg="addSp delSp modSp add mod ord replId setBg">
        <pc:chgData name="鉄宗 小亀" userId="293949f900c25a36" providerId="Windows Live" clId="Web-{EB8B23F2-6FB8-449D-82EE-63DE54279E0F}" dt="2024-09-03T14:23:41.245" v="1156" actId="20577"/>
        <pc:sldMkLst>
          <pc:docMk/>
          <pc:sldMk cId="2805966149" sldId="273"/>
        </pc:sldMkLst>
        <pc:spChg chg="mod">
          <ac:chgData name="鉄宗 小亀" userId="293949f900c25a36" providerId="Windows Live" clId="Web-{EB8B23F2-6FB8-449D-82EE-63DE54279E0F}" dt="2024-09-03T06:23:03.116" v="382" actId="1076"/>
          <ac:spMkLst>
            <pc:docMk/>
            <pc:sldMk cId="2805966149" sldId="273"/>
            <ac:spMk id="4" creationId="{00000000-0000-0000-0000-000000000000}"/>
          </ac:spMkLst>
        </pc:spChg>
        <pc:spChg chg="del mod">
          <ac:chgData name="鉄宗 小亀" userId="293949f900c25a36" providerId="Windows Live" clId="Web-{EB8B23F2-6FB8-449D-82EE-63DE54279E0F}" dt="2024-09-03T06:09:38.691" v="328"/>
          <ac:spMkLst>
            <pc:docMk/>
            <pc:sldMk cId="2805966149" sldId="273"/>
            <ac:spMk id="5" creationId="{00000000-0000-0000-0000-000000000000}"/>
          </ac:spMkLst>
        </pc:spChg>
        <pc:spChg chg="add mod">
          <ac:chgData name="鉄宗 小亀" userId="293949f900c25a36" providerId="Windows Live" clId="Web-{EB8B23F2-6FB8-449D-82EE-63DE54279E0F}" dt="2024-09-03T14:23:12.119" v="1155" actId="20577"/>
          <ac:spMkLst>
            <pc:docMk/>
            <pc:sldMk cId="2805966149" sldId="273"/>
            <ac:spMk id="5" creationId="{B1D9341D-03E7-1F90-57B4-C5A1489C9759}"/>
          </ac:spMkLst>
        </pc:spChg>
        <pc:spChg chg="mod">
          <ac:chgData name="鉄宗 小亀" userId="293949f900c25a36" providerId="Windows Live" clId="Web-{EB8B23F2-6FB8-449D-82EE-63DE54279E0F}" dt="2024-09-03T06:01:33.749" v="265" actId="20577"/>
          <ac:spMkLst>
            <pc:docMk/>
            <pc:sldMk cId="2805966149" sldId="273"/>
            <ac:spMk id="6" creationId="{00000000-0000-0000-0000-000000000000}"/>
          </ac:spMkLst>
        </pc:spChg>
        <pc:spChg chg="add mod">
          <ac:chgData name="鉄宗 小亀" userId="293949f900c25a36" providerId="Windows Live" clId="Web-{EB8B23F2-6FB8-449D-82EE-63DE54279E0F}" dt="2024-09-03T14:23:41.245" v="1156" actId="20577"/>
          <ac:spMkLst>
            <pc:docMk/>
            <pc:sldMk cId="2805966149" sldId="273"/>
            <ac:spMk id="7" creationId="{9FB6FA7B-1FAD-819D-4E8C-25AF331D7977}"/>
          </ac:spMkLst>
        </pc:spChg>
        <pc:spChg chg="add mod">
          <ac:chgData name="鉄宗 小亀" userId="293949f900c25a36" providerId="Windows Live" clId="Web-{EB8B23F2-6FB8-449D-82EE-63DE54279E0F}" dt="2024-09-03T06:10:34.631" v="336" actId="20577"/>
          <ac:spMkLst>
            <pc:docMk/>
            <pc:sldMk cId="2805966149" sldId="273"/>
            <ac:spMk id="8" creationId="{A4B9833C-105D-1320-3289-5516B86530D6}"/>
          </ac:spMkLst>
        </pc:spChg>
        <pc:spChg chg="add mod">
          <ac:chgData name="鉄宗 小亀" userId="293949f900c25a36" providerId="Windows Live" clId="Web-{EB8B23F2-6FB8-449D-82EE-63DE54279E0F}" dt="2024-09-03T06:19:17.434" v="364" actId="20577"/>
          <ac:spMkLst>
            <pc:docMk/>
            <pc:sldMk cId="2805966149" sldId="273"/>
            <ac:spMk id="12" creationId="{456243E8-27F3-6205-A0A0-7DABAAF97B23}"/>
          </ac:spMkLst>
        </pc:spChg>
        <pc:spChg chg="add mod">
          <ac:chgData name="鉄宗 小亀" userId="293949f900c25a36" providerId="Windows Live" clId="Web-{EB8B23F2-6FB8-449D-82EE-63DE54279E0F}" dt="2024-09-03T06:48:33.429" v="489" actId="14100"/>
          <ac:spMkLst>
            <pc:docMk/>
            <pc:sldMk cId="2805966149" sldId="273"/>
            <ac:spMk id="14" creationId="{B9CD2C91-E41F-47B1-288B-96329F854357}"/>
          </ac:spMkLst>
        </pc:spChg>
        <pc:grpChg chg="mod">
          <ac:chgData name="鉄宗 小亀" userId="293949f900c25a36" providerId="Windows Live" clId="Web-{EB8B23F2-6FB8-449D-82EE-63DE54279E0F}" dt="2024-09-03T06:22:27.020" v="378" actId="1076"/>
          <ac:grpSpMkLst>
            <pc:docMk/>
            <pc:sldMk cId="2805966149" sldId="273"/>
            <ac:grpSpMk id="2" creationId="{00000000-0000-0000-0000-000000000000}"/>
          </ac:grpSpMkLst>
        </pc:grpChg>
        <pc:inkChg chg="add del">
          <ac:chgData name="鉄宗 小亀" userId="293949f900c25a36" providerId="Windows Live" clId="Web-{EB8B23F2-6FB8-449D-82EE-63DE54279E0F}" dt="2024-09-03T06:17:17.898" v="351"/>
          <ac:inkMkLst>
            <pc:docMk/>
            <pc:sldMk cId="2805966149" sldId="273"/>
            <ac:inkMk id="9" creationId="{739F4874-1E2D-6B3B-3F3C-F85BF022AFE6}"/>
          </ac:inkMkLst>
        </pc:inkChg>
        <pc:inkChg chg="add del">
          <ac:chgData name="鉄宗 小亀" userId="293949f900c25a36" providerId="Windows Live" clId="Web-{EB8B23F2-6FB8-449D-82EE-63DE54279E0F}" dt="2024-09-03T06:17:22.242" v="353"/>
          <ac:inkMkLst>
            <pc:docMk/>
            <pc:sldMk cId="2805966149" sldId="273"/>
            <ac:inkMk id="10" creationId="{9F0C1846-713B-EFBD-C07A-E9F26F22332F}"/>
          </ac:inkMkLst>
        </pc:inkChg>
        <pc:inkChg chg="add">
          <ac:chgData name="鉄宗 小亀" userId="293949f900c25a36" providerId="Windows Live" clId="Web-{EB8B23F2-6FB8-449D-82EE-63DE54279E0F}" dt="2024-09-03T06:17:31.117" v="354"/>
          <ac:inkMkLst>
            <pc:docMk/>
            <pc:sldMk cId="2805966149" sldId="273"/>
            <ac:inkMk id="11" creationId="{418906EA-FEBF-6C2F-F598-E49D9515449E}"/>
          </ac:inkMkLst>
        </pc:inkChg>
        <pc:inkChg chg="add del">
          <ac:chgData name="鉄宗 小亀" userId="293949f900c25a36" providerId="Windows Live" clId="Web-{EB8B23F2-6FB8-449D-82EE-63DE54279E0F}" dt="2024-09-03T06:18:18.010" v="357"/>
          <ac:inkMkLst>
            <pc:docMk/>
            <pc:sldMk cId="2805966149" sldId="273"/>
            <ac:inkMk id="13" creationId="{F3D3D2F1-D6F1-84D3-3255-6D31C2509450}"/>
          </ac:inkMkLst>
        </pc:inkChg>
      </pc:sldChg>
      <pc:sldChg chg="addSp delSp modSp add mod replId setBg">
        <pc:chgData name="鉄宗 小亀" userId="293949f900c25a36" providerId="Windows Live" clId="Web-{EB8B23F2-6FB8-449D-82EE-63DE54279E0F}" dt="2024-09-03T06:49:33.822" v="495"/>
        <pc:sldMkLst>
          <pc:docMk/>
          <pc:sldMk cId="3654509485" sldId="276"/>
        </pc:sldMkLst>
        <pc:spChg chg="mod">
          <ac:chgData name="鉄宗 小亀" userId="293949f900c25a36" providerId="Windows Live" clId="Web-{EB8B23F2-6FB8-449D-82EE-63DE54279E0F}" dt="2024-09-03T06:46:22.518" v="473" actId="1076"/>
          <ac:spMkLst>
            <pc:docMk/>
            <pc:sldMk cId="3654509485" sldId="276"/>
            <ac:spMk id="4" creationId="{00000000-0000-0000-0000-000000000000}"/>
          </ac:spMkLst>
        </pc:spChg>
        <pc:spChg chg="mod">
          <ac:chgData name="鉄宗 小亀" userId="293949f900c25a36" providerId="Windows Live" clId="Web-{EB8B23F2-6FB8-449D-82EE-63DE54279E0F}" dt="2024-09-03T06:37:58.012" v="453" actId="20577"/>
          <ac:spMkLst>
            <pc:docMk/>
            <pc:sldMk cId="3654509485" sldId="276"/>
            <ac:spMk id="5" creationId="{B1D9341D-03E7-1F90-57B4-C5A1489C9759}"/>
          </ac:spMkLst>
        </pc:spChg>
        <pc:spChg chg="mod">
          <ac:chgData name="鉄宗 小亀" userId="293949f900c25a36" providerId="Windows Live" clId="Web-{EB8B23F2-6FB8-449D-82EE-63DE54279E0F}" dt="2024-09-03T06:27:12.157" v="390" actId="20577"/>
          <ac:spMkLst>
            <pc:docMk/>
            <pc:sldMk cId="3654509485" sldId="276"/>
            <ac:spMk id="6" creationId="{00000000-0000-0000-0000-000000000000}"/>
          </ac:spMkLst>
        </pc:spChg>
        <pc:spChg chg="mod">
          <ac:chgData name="鉄宗 小亀" userId="293949f900c25a36" providerId="Windows Live" clId="Web-{EB8B23F2-6FB8-449D-82EE-63DE54279E0F}" dt="2024-09-03T06:30:20.556" v="409" actId="20577"/>
          <ac:spMkLst>
            <pc:docMk/>
            <pc:sldMk cId="3654509485" sldId="276"/>
            <ac:spMk id="7" creationId="{9FB6FA7B-1FAD-819D-4E8C-25AF331D7977}"/>
          </ac:spMkLst>
        </pc:spChg>
        <pc:spChg chg="mod">
          <ac:chgData name="鉄宗 小亀" userId="293949f900c25a36" providerId="Windows Live" clId="Web-{EB8B23F2-6FB8-449D-82EE-63DE54279E0F}" dt="2024-09-03T06:48:09.881" v="485" actId="1076"/>
          <ac:spMkLst>
            <pc:docMk/>
            <pc:sldMk cId="3654509485" sldId="276"/>
            <ac:spMk id="14" creationId="{B9CD2C91-E41F-47B1-288B-96329F854357}"/>
          </ac:spMkLst>
        </pc:spChg>
        <pc:inkChg chg="add">
          <ac:chgData name="鉄宗 小亀" userId="293949f900c25a36" providerId="Windows Live" clId="Web-{EB8B23F2-6FB8-449D-82EE-63DE54279E0F}" dt="2024-09-03T06:36:43.322" v="443"/>
          <ac:inkMkLst>
            <pc:docMk/>
            <pc:sldMk cId="3654509485" sldId="276"/>
            <ac:inkMk id="9" creationId="{F1D819D1-B51F-697D-FC9E-4B030254DD46}"/>
          </ac:inkMkLst>
        </pc:inkChg>
        <pc:inkChg chg="add">
          <ac:chgData name="鉄宗 小亀" userId="293949f900c25a36" providerId="Windows Live" clId="Web-{EB8B23F2-6FB8-449D-82EE-63DE54279E0F}" dt="2024-09-03T06:36:44.025" v="444"/>
          <ac:inkMkLst>
            <pc:docMk/>
            <pc:sldMk cId="3654509485" sldId="276"/>
            <ac:inkMk id="10" creationId="{4E5C64F1-4DC7-D901-B743-320C910A3A63}"/>
          </ac:inkMkLst>
        </pc:inkChg>
        <pc:inkChg chg="del">
          <ac:chgData name="鉄宗 小亀" userId="293949f900c25a36" providerId="Windows Live" clId="Web-{EB8B23F2-6FB8-449D-82EE-63DE54279E0F}" dt="2024-09-03T06:36:05.351" v="442"/>
          <ac:inkMkLst>
            <pc:docMk/>
            <pc:sldMk cId="3654509485" sldId="276"/>
            <ac:inkMk id="11" creationId="{418906EA-FEBF-6C2F-F598-E49D9515449E}"/>
          </ac:inkMkLst>
        </pc:inkChg>
        <pc:inkChg chg="add del">
          <ac:chgData name="鉄宗 小亀" userId="293949f900c25a36" providerId="Windows Live" clId="Web-{EB8B23F2-6FB8-449D-82EE-63DE54279E0F}" dt="2024-09-03T06:49:03.212" v="491"/>
          <ac:inkMkLst>
            <pc:docMk/>
            <pc:sldMk cId="3654509485" sldId="276"/>
            <ac:inkMk id="11" creationId="{FCB724A9-A03E-626E-CBF7-168BD039C565}"/>
          </ac:inkMkLst>
        </pc:inkChg>
        <pc:inkChg chg="add">
          <ac:chgData name="鉄宗 小亀" userId="293949f900c25a36" providerId="Windows Live" clId="Web-{EB8B23F2-6FB8-449D-82EE-63DE54279E0F}" dt="2024-09-03T06:36:44.025" v="445"/>
          <ac:inkMkLst>
            <pc:docMk/>
            <pc:sldMk cId="3654509485" sldId="276"/>
            <ac:inkMk id="13" creationId="{D4CFBC7A-06D5-148E-676A-A0B17E057FDF}"/>
          </ac:inkMkLst>
        </pc:inkChg>
        <pc:inkChg chg="add">
          <ac:chgData name="鉄宗 小亀" userId="293949f900c25a36" providerId="Windows Live" clId="Web-{EB8B23F2-6FB8-449D-82EE-63DE54279E0F}" dt="2024-09-03T06:36:46.853" v="446"/>
          <ac:inkMkLst>
            <pc:docMk/>
            <pc:sldMk cId="3654509485" sldId="276"/>
            <ac:inkMk id="15" creationId="{7B65A767-7020-5A9E-4707-CE62E49C8E65}"/>
          </ac:inkMkLst>
        </pc:inkChg>
        <pc:inkChg chg="add">
          <ac:chgData name="鉄宗 小亀" userId="293949f900c25a36" providerId="Windows Live" clId="Web-{EB8B23F2-6FB8-449D-82EE-63DE54279E0F}" dt="2024-09-03T06:36:46.853" v="447"/>
          <ac:inkMkLst>
            <pc:docMk/>
            <pc:sldMk cId="3654509485" sldId="276"/>
            <ac:inkMk id="16" creationId="{56463182-2C6A-EAD4-AC46-16BAC9D86A64}"/>
          </ac:inkMkLst>
        </pc:inkChg>
        <pc:inkChg chg="add del">
          <ac:chgData name="鉄宗 小亀" userId="293949f900c25a36" providerId="Windows Live" clId="Web-{EB8B23F2-6FB8-449D-82EE-63DE54279E0F}" dt="2024-09-03T06:49:07.149" v="493"/>
          <ac:inkMkLst>
            <pc:docMk/>
            <pc:sldMk cId="3654509485" sldId="276"/>
            <ac:inkMk id="17" creationId="{56825AB8-88FE-3770-D90B-25CC509C75E8}"/>
          </ac:inkMkLst>
        </pc:inkChg>
        <pc:inkChg chg="add del">
          <ac:chgData name="鉄宗 小亀" userId="293949f900c25a36" providerId="Windows Live" clId="Web-{EB8B23F2-6FB8-449D-82EE-63DE54279E0F}" dt="2024-09-03T06:36:56.181" v="449"/>
          <ac:inkMkLst>
            <pc:docMk/>
            <pc:sldMk cId="3654509485" sldId="276"/>
            <ac:inkMk id="17" creationId="{8E023FED-81B4-6E80-D38B-391E03038C0F}"/>
          </ac:inkMkLst>
        </pc:inkChg>
        <pc:inkChg chg="add">
          <ac:chgData name="鉄宗 小亀" userId="293949f900c25a36" providerId="Windows Live" clId="Web-{EB8B23F2-6FB8-449D-82EE-63DE54279E0F}" dt="2024-09-03T06:49:11.353" v="494"/>
          <ac:inkMkLst>
            <pc:docMk/>
            <pc:sldMk cId="3654509485" sldId="276"/>
            <ac:inkMk id="18" creationId="{33CD4C18-B19E-D503-E126-684C3A6C0D67}"/>
          </ac:inkMkLst>
        </pc:inkChg>
        <pc:inkChg chg="add">
          <ac:chgData name="鉄宗 小亀" userId="293949f900c25a36" providerId="Windows Live" clId="Web-{EB8B23F2-6FB8-449D-82EE-63DE54279E0F}" dt="2024-09-03T06:49:33.822" v="495"/>
          <ac:inkMkLst>
            <pc:docMk/>
            <pc:sldMk cId="3654509485" sldId="276"/>
            <ac:inkMk id="19" creationId="{EC684E13-A068-510E-B2B4-8E29B4E226BD}"/>
          </ac:inkMkLst>
        </pc:inkChg>
      </pc:sldChg>
      <pc:sldChg chg="add replId">
        <pc:chgData name="鉄宗 小亀" userId="293949f900c25a36" providerId="Windows Live" clId="Web-{EB8B23F2-6FB8-449D-82EE-63DE54279E0F}" dt="2024-09-03T06:58:28.997" v="496"/>
        <pc:sldMkLst>
          <pc:docMk/>
          <pc:sldMk cId="1090694707" sldId="279"/>
        </pc:sldMkLst>
      </pc:sldChg>
      <pc:sldChg chg="addSp modSp add replId">
        <pc:chgData name="鉄宗 小亀" userId="293949f900c25a36" providerId="Windows Live" clId="Web-{EB8B23F2-6FB8-449D-82EE-63DE54279E0F}" dt="2024-09-03T14:11:23.314" v="1051" actId="14100"/>
        <pc:sldMkLst>
          <pc:docMk/>
          <pc:sldMk cId="694572998" sldId="281"/>
        </pc:sldMkLst>
        <pc:spChg chg="add mod">
          <ac:chgData name="鉄宗 小亀" userId="293949f900c25a36" providerId="Windows Live" clId="Web-{EB8B23F2-6FB8-449D-82EE-63DE54279E0F}" dt="2024-09-03T14:11:02.485" v="1047" actId="1076"/>
          <ac:spMkLst>
            <pc:docMk/>
            <pc:sldMk cId="694572998" sldId="281"/>
            <ac:spMk id="2" creationId="{A3B5E7B6-1CDE-C80F-C87C-C708ECE6FF0C}"/>
          </ac:spMkLst>
        </pc:spChg>
        <pc:spChg chg="mod">
          <ac:chgData name="鉄宗 小亀" userId="293949f900c25a36" providerId="Windows Live" clId="Web-{EB8B23F2-6FB8-449D-82EE-63DE54279E0F}" dt="2024-09-03T14:06:53.634" v="999" actId="20577"/>
          <ac:spMkLst>
            <pc:docMk/>
            <pc:sldMk cId="694572998" sldId="281"/>
            <ac:spMk id="9" creationId="{00000000-0000-0000-0000-000000000000}"/>
          </ac:spMkLst>
        </pc:spChg>
        <pc:spChg chg="mod">
          <ac:chgData name="鉄宗 小亀" userId="293949f900c25a36" providerId="Windows Live" clId="Web-{EB8B23F2-6FB8-449D-82EE-63DE54279E0F}" dt="2024-09-03T14:07:48.714" v="1006" actId="20577"/>
          <ac:spMkLst>
            <pc:docMk/>
            <pc:sldMk cId="694572998" sldId="281"/>
            <ac:spMk id="10" creationId="{00000000-0000-0000-0000-000000000000}"/>
          </ac:spMkLst>
        </pc:spChg>
        <pc:spChg chg="mod">
          <ac:chgData name="鉄宗 小亀" userId="293949f900c25a36" providerId="Windows Live" clId="Web-{EB8B23F2-6FB8-449D-82EE-63DE54279E0F}" dt="2024-09-03T14:07:23.588" v="1002" actId="20577"/>
          <ac:spMkLst>
            <pc:docMk/>
            <pc:sldMk cId="694572998" sldId="281"/>
            <ac:spMk id="11" creationId="{00000000-0000-0000-0000-000000000000}"/>
          </ac:spMkLst>
        </pc:spChg>
        <pc:spChg chg="mod">
          <ac:chgData name="鉄宗 小亀" userId="293949f900c25a36" providerId="Windows Live" clId="Web-{EB8B23F2-6FB8-449D-82EE-63DE54279E0F}" dt="2024-09-03T14:10:36.063" v="1034" actId="1076"/>
          <ac:spMkLst>
            <pc:docMk/>
            <pc:sldMk cId="694572998" sldId="281"/>
            <ac:spMk id="15" creationId="{00000000-0000-0000-0000-000000000000}"/>
          </ac:spMkLst>
        </pc:spChg>
        <pc:spChg chg="mod">
          <ac:chgData name="鉄宗 小亀" userId="293949f900c25a36" providerId="Windows Live" clId="Web-{EB8B23F2-6FB8-449D-82EE-63DE54279E0F}" dt="2024-09-03T14:08:06.683" v="1009" actId="20577"/>
          <ac:spMkLst>
            <pc:docMk/>
            <pc:sldMk cId="694572998" sldId="281"/>
            <ac:spMk id="16" creationId="{A24245EF-875E-40F6-40FA-DCA186796E7A}"/>
          </ac:spMkLst>
        </pc:spChg>
        <pc:spChg chg="mod">
          <ac:chgData name="鉄宗 小亀" userId="293949f900c25a36" providerId="Windows Live" clId="Web-{EB8B23F2-6FB8-449D-82EE-63DE54279E0F}" dt="2024-09-03T14:11:23.314" v="1051" actId="14100"/>
          <ac:spMkLst>
            <pc:docMk/>
            <pc:sldMk cId="694572998" sldId="281"/>
            <ac:spMk id="17" creationId="{47ABBFC9-0DCD-2F7A-2C48-39EBBE1149AF}"/>
          </ac:spMkLst>
        </pc:spChg>
      </pc:sldChg>
      <pc:sldChg chg="add del replId">
        <pc:chgData name="鉄宗 小亀" userId="293949f900c25a36" providerId="Windows Live" clId="Web-{EB8B23F2-6FB8-449D-82EE-63DE54279E0F}" dt="2024-09-03T14:04:24.113" v="991"/>
        <pc:sldMkLst>
          <pc:docMk/>
          <pc:sldMk cId="3021494472" sldId="281"/>
        </pc:sldMkLst>
      </pc:sldChg>
    </pc:docChg>
  </pc:docChgLst>
  <pc:docChgLst>
    <pc:chgData name="友利 塙" userId="0283abcb4d6b47a0" providerId="LiveId" clId="{6CD57AD3-1629-464D-9694-D8E36FE46DB7}"/>
    <pc:docChg chg="undo redo custSel addSld delSld modSld sldOrd modMainMaster">
      <pc:chgData name="友利 塙" userId="0283abcb4d6b47a0" providerId="LiveId" clId="{6CD57AD3-1629-464D-9694-D8E36FE46DB7}" dt="2024-09-04T05:46:50.125" v="1873" actId="1076"/>
      <pc:docMkLst>
        <pc:docMk/>
      </pc:docMkLst>
      <pc:sldChg chg="addSp delSp modSp mod ord setBg">
        <pc:chgData name="友利 塙" userId="0283abcb4d6b47a0" providerId="LiveId" clId="{6CD57AD3-1629-464D-9694-D8E36FE46DB7}" dt="2024-09-04T04:41:57.156" v="1569" actId="20577"/>
        <pc:sldMkLst>
          <pc:docMk/>
          <pc:sldMk cId="0" sldId="256"/>
        </pc:sldMkLst>
        <pc:spChg chg="del mod">
          <ac:chgData name="友利 塙" userId="0283abcb4d6b47a0" providerId="LiveId" clId="{6CD57AD3-1629-464D-9694-D8E36FE46DB7}" dt="2024-09-03T05:41:31.930" v="134" actId="478"/>
          <ac:spMkLst>
            <pc:docMk/>
            <pc:sldMk cId="0" sldId="256"/>
            <ac:spMk id="4" creationId="{00000000-0000-0000-0000-000000000000}"/>
          </ac:spMkLst>
        </pc:spChg>
        <pc:spChg chg="add del">
          <ac:chgData name="友利 塙" userId="0283abcb4d6b47a0" providerId="LiveId" clId="{6CD57AD3-1629-464D-9694-D8E36FE46DB7}" dt="2024-09-03T05:26:22.559" v="39" actId="478"/>
          <ac:spMkLst>
            <pc:docMk/>
            <pc:sldMk cId="0" sldId="256"/>
            <ac:spMk id="5" creationId="{00000000-0000-0000-0000-000000000000}"/>
          </ac:spMkLst>
        </pc:spChg>
        <pc:spChg chg="add del mod">
          <ac:chgData name="友利 塙" userId="0283abcb4d6b47a0" providerId="LiveId" clId="{6CD57AD3-1629-464D-9694-D8E36FE46DB7}" dt="2024-09-03T08:22:35.900" v="1415" actId="207"/>
          <ac:spMkLst>
            <pc:docMk/>
            <pc:sldMk cId="0" sldId="256"/>
            <ac:spMk id="6" creationId="{00000000-0000-0000-0000-000000000000}"/>
          </ac:spMkLst>
        </pc:spChg>
        <pc:spChg chg="mod">
          <ac:chgData name="友利 塙" userId="0283abcb4d6b47a0" providerId="LiveId" clId="{6CD57AD3-1629-464D-9694-D8E36FE46DB7}" dt="2024-09-04T04:41:57.156" v="1569" actId="20577"/>
          <ac:spMkLst>
            <pc:docMk/>
            <pc:sldMk cId="0" sldId="256"/>
            <ac:spMk id="7" creationId="{00000000-0000-0000-0000-000000000000}"/>
          </ac:spMkLst>
        </pc:spChg>
        <pc:spChg chg="add mod">
          <ac:chgData name="友利 塙" userId="0283abcb4d6b47a0" providerId="LiveId" clId="{6CD57AD3-1629-464D-9694-D8E36FE46DB7}" dt="2024-09-03T05:42:47.053" v="140" actId="1076"/>
          <ac:spMkLst>
            <pc:docMk/>
            <pc:sldMk cId="0" sldId="256"/>
            <ac:spMk id="9" creationId="{151626C1-65CF-46F4-E12D-60049BEA43A5}"/>
          </ac:spMkLst>
        </pc:spChg>
        <pc:spChg chg="add del mod">
          <ac:chgData name="友利 塙" userId="0283abcb4d6b47a0" providerId="LiveId" clId="{6CD57AD3-1629-464D-9694-D8E36FE46DB7}" dt="2024-09-03T05:46:04.929" v="186" actId="478"/>
          <ac:spMkLst>
            <pc:docMk/>
            <pc:sldMk cId="0" sldId="256"/>
            <ac:spMk id="10" creationId="{C04DE151-1BA8-B3BE-B125-05B2DC08AFC9}"/>
          </ac:spMkLst>
        </pc:spChg>
        <pc:grpChg chg="add del mod">
          <ac:chgData name="友利 塙" userId="0283abcb4d6b47a0" providerId="LiveId" clId="{6CD57AD3-1629-464D-9694-D8E36FE46DB7}" dt="2024-09-03T05:38:32.042" v="118" actId="478"/>
          <ac:grpSpMkLst>
            <pc:docMk/>
            <pc:sldMk cId="0" sldId="256"/>
            <ac:grpSpMk id="2" creationId="{00000000-0000-0000-0000-000000000000}"/>
          </ac:grpSpMkLst>
        </pc:grpChg>
        <pc:graphicFrameChg chg="add del modGraphic">
          <ac:chgData name="友利 塙" userId="0283abcb4d6b47a0" providerId="LiveId" clId="{6CD57AD3-1629-464D-9694-D8E36FE46DB7}" dt="2024-09-03T06:50:01.122" v="674" actId="27309"/>
          <ac:graphicFrameMkLst>
            <pc:docMk/>
            <pc:sldMk cId="0" sldId="256"/>
            <ac:graphicFrameMk id="13" creationId="{CCC53216-827E-FF99-EDEE-5053E4E9A85B}"/>
          </ac:graphicFrameMkLst>
        </pc:graphicFrameChg>
        <pc:picChg chg="add del mod modCrop">
          <ac:chgData name="友利 塙" userId="0283abcb4d6b47a0" providerId="LiveId" clId="{6CD57AD3-1629-464D-9694-D8E36FE46DB7}" dt="2024-09-03T05:37:31.582" v="115" actId="478"/>
          <ac:picMkLst>
            <pc:docMk/>
            <pc:sldMk cId="0" sldId="256"/>
            <ac:picMk id="8" creationId="{B0467950-6236-EC9E-E70C-453C78B8C09B}"/>
          </ac:picMkLst>
        </pc:picChg>
        <pc:picChg chg="add mod modCrop">
          <ac:chgData name="友利 塙" userId="0283abcb4d6b47a0" providerId="LiveId" clId="{6CD57AD3-1629-464D-9694-D8E36FE46DB7}" dt="2024-09-03T05:49:12.524" v="207" actId="14100"/>
          <ac:picMkLst>
            <pc:docMk/>
            <pc:sldMk cId="0" sldId="256"/>
            <ac:picMk id="11" creationId="{8CEFC81C-F7AB-4532-C8F3-A5E1E75066FF}"/>
          </ac:picMkLst>
        </pc:picChg>
        <pc:picChg chg="add del">
          <ac:chgData name="友利 塙" userId="0283abcb4d6b47a0" providerId="LiveId" clId="{6CD57AD3-1629-464D-9694-D8E36FE46DB7}" dt="2024-09-03T05:37:50.181" v="117" actId="478"/>
          <ac:picMkLst>
            <pc:docMk/>
            <pc:sldMk cId="0" sldId="256"/>
            <ac:picMk id="1026" creationId="{B488A191-72C2-6C04-3250-B314A797EC80}"/>
          </ac:picMkLst>
        </pc:picChg>
        <pc:picChg chg="add del mod">
          <ac:chgData name="友利 塙" userId="0283abcb4d6b47a0" providerId="LiveId" clId="{6CD57AD3-1629-464D-9694-D8E36FE46DB7}" dt="2024-09-03T05:39:11.166" v="124" actId="478"/>
          <ac:picMkLst>
            <pc:docMk/>
            <pc:sldMk cId="0" sldId="256"/>
            <ac:picMk id="1028" creationId="{2E12238E-8B34-65F0-4C4B-CDBF2EF67DB9}"/>
          </ac:picMkLst>
        </pc:picChg>
        <pc:picChg chg="add del mod">
          <ac:chgData name="友利 塙" userId="0283abcb4d6b47a0" providerId="LiveId" clId="{6CD57AD3-1629-464D-9694-D8E36FE46DB7}" dt="2024-09-03T05:46:02.375" v="184" actId="478"/>
          <ac:picMkLst>
            <pc:docMk/>
            <pc:sldMk cId="0" sldId="256"/>
            <ac:picMk id="1030" creationId="{310DE58F-B14E-4273-7A5B-EE532C7529E8}"/>
          </ac:picMkLst>
        </pc:picChg>
        <pc:picChg chg="add del mod">
          <ac:chgData name="友利 塙" userId="0283abcb4d6b47a0" providerId="LiveId" clId="{6CD57AD3-1629-464D-9694-D8E36FE46DB7}" dt="2024-09-03T05:46:35.593" v="190" actId="478"/>
          <ac:picMkLst>
            <pc:docMk/>
            <pc:sldMk cId="0" sldId="256"/>
            <ac:picMk id="1032" creationId="{0867E7BC-E03F-4B13-371C-784FC9395B23}"/>
          </ac:picMkLst>
        </pc:picChg>
        <pc:picChg chg="add del mod">
          <ac:chgData name="友利 塙" userId="0283abcb4d6b47a0" providerId="LiveId" clId="{6CD57AD3-1629-464D-9694-D8E36FE46DB7}" dt="2024-09-03T05:47:35.665" v="199" actId="478"/>
          <ac:picMkLst>
            <pc:docMk/>
            <pc:sldMk cId="0" sldId="256"/>
            <ac:picMk id="1034" creationId="{16577A77-5072-CDCB-ADB1-E26F5509631B}"/>
          </ac:picMkLst>
        </pc:picChg>
        <pc:picChg chg="add">
          <ac:chgData name="友利 塙" userId="0283abcb4d6b47a0" providerId="LiveId" clId="{6CD57AD3-1629-464D-9694-D8E36FE46DB7}" dt="2024-09-03T06:05:05.867" v="355"/>
          <ac:picMkLst>
            <pc:docMk/>
            <pc:sldMk cId="0" sldId="256"/>
            <ac:picMk id="1036" creationId="{D18446BB-65A1-195C-CF48-AE46B0C2839D}"/>
          </ac:picMkLst>
        </pc:picChg>
      </pc:sldChg>
      <pc:sldChg chg="addSp delSp modSp mod setBg">
        <pc:chgData name="友利 塙" userId="0283abcb4d6b47a0" providerId="LiveId" clId="{6CD57AD3-1629-464D-9694-D8E36FE46DB7}" dt="2024-09-03T23:18:05.504" v="1452" actId="1076"/>
        <pc:sldMkLst>
          <pc:docMk/>
          <pc:sldMk cId="0" sldId="257"/>
        </pc:sldMkLst>
        <pc:spChg chg="mod">
          <ac:chgData name="友利 塙" userId="0283abcb4d6b47a0" providerId="LiveId" clId="{6CD57AD3-1629-464D-9694-D8E36FE46DB7}" dt="2024-09-03T23:17:46.272" v="1450" actId="1076"/>
          <ac:spMkLst>
            <pc:docMk/>
            <pc:sldMk cId="0" sldId="257"/>
            <ac:spMk id="2" creationId="{00000000-0000-0000-0000-000000000000}"/>
          </ac:spMkLst>
        </pc:spChg>
        <pc:spChg chg="mod">
          <ac:chgData name="友利 塙" userId="0283abcb4d6b47a0" providerId="LiveId" clId="{6CD57AD3-1629-464D-9694-D8E36FE46DB7}" dt="2024-09-03T23:18:05.504" v="1452" actId="1076"/>
          <ac:spMkLst>
            <pc:docMk/>
            <pc:sldMk cId="0" sldId="257"/>
            <ac:spMk id="3" creationId="{00000000-0000-0000-0000-000000000000}"/>
          </ac:spMkLst>
        </pc:spChg>
        <pc:spChg chg="mod">
          <ac:chgData name="友利 塙" userId="0283abcb4d6b47a0" providerId="LiveId" clId="{6CD57AD3-1629-464D-9694-D8E36FE46DB7}" dt="2024-09-03T23:17:55.299" v="1451" actId="1076"/>
          <ac:spMkLst>
            <pc:docMk/>
            <pc:sldMk cId="0" sldId="257"/>
            <ac:spMk id="4" creationId="{00000000-0000-0000-0000-000000000000}"/>
          </ac:spMkLst>
        </pc:spChg>
        <pc:picChg chg="add del mod">
          <ac:chgData name="友利 塙" userId="0283abcb4d6b47a0" providerId="LiveId" clId="{6CD57AD3-1629-464D-9694-D8E36FE46DB7}" dt="2024-09-03T23:17:41.569" v="1449" actId="478"/>
          <ac:picMkLst>
            <pc:docMk/>
            <pc:sldMk cId="0" sldId="257"/>
            <ac:picMk id="5" creationId="{F7ADD842-C8EF-ED29-4007-3E2C0366DEF2}"/>
          </ac:picMkLst>
        </pc:picChg>
      </pc:sldChg>
      <pc:sldChg chg="modSp mod ord">
        <pc:chgData name="友利 塙" userId="0283abcb4d6b47a0" providerId="LiveId" clId="{6CD57AD3-1629-464D-9694-D8E36FE46DB7}" dt="2024-09-03T07:05:00.494" v="763"/>
        <pc:sldMkLst>
          <pc:docMk/>
          <pc:sldMk cId="0" sldId="258"/>
        </pc:sldMkLst>
        <pc:spChg chg="mod">
          <ac:chgData name="友利 塙" userId="0283abcb4d6b47a0" providerId="LiveId" clId="{6CD57AD3-1629-464D-9694-D8E36FE46DB7}" dt="2024-09-03T05:43:21.470" v="142" actId="1076"/>
          <ac:spMkLst>
            <pc:docMk/>
            <pc:sldMk cId="0" sldId="258"/>
            <ac:spMk id="8" creationId="{00000000-0000-0000-0000-000000000000}"/>
          </ac:spMkLst>
        </pc:spChg>
        <pc:spChg chg="mod">
          <ac:chgData name="友利 塙" userId="0283abcb4d6b47a0" providerId="LiveId" clId="{6CD57AD3-1629-464D-9694-D8E36FE46DB7}" dt="2024-09-03T05:43:16.219" v="141" actId="1076"/>
          <ac:spMkLst>
            <pc:docMk/>
            <pc:sldMk cId="0" sldId="258"/>
            <ac:spMk id="9" creationId="{00000000-0000-0000-0000-000000000000}"/>
          </ac:spMkLst>
        </pc:spChg>
      </pc:sldChg>
      <pc:sldChg chg="addSp delSp modSp del mod ord">
        <pc:chgData name="友利 塙" userId="0283abcb4d6b47a0" providerId="LiveId" clId="{6CD57AD3-1629-464D-9694-D8E36FE46DB7}" dt="2024-09-03T05:52:32.757" v="237" actId="2696"/>
        <pc:sldMkLst>
          <pc:docMk/>
          <pc:sldMk cId="0" sldId="259"/>
        </pc:sldMkLst>
        <pc:spChg chg="del">
          <ac:chgData name="友利 塙" userId="0283abcb4d6b47a0" providerId="LiveId" clId="{6CD57AD3-1629-464D-9694-D8E36FE46DB7}" dt="2024-09-03T05:51:42.333" v="227" actId="478"/>
          <ac:spMkLst>
            <pc:docMk/>
            <pc:sldMk cId="0" sldId="259"/>
            <ac:spMk id="4" creationId="{00000000-0000-0000-0000-000000000000}"/>
          </ac:spMkLst>
        </pc:spChg>
        <pc:spChg chg="del mod">
          <ac:chgData name="友利 塙" userId="0283abcb4d6b47a0" providerId="LiveId" clId="{6CD57AD3-1629-464D-9694-D8E36FE46DB7}" dt="2024-09-03T05:51:52.060" v="230" actId="478"/>
          <ac:spMkLst>
            <pc:docMk/>
            <pc:sldMk cId="0" sldId="259"/>
            <ac:spMk id="5" creationId="{00000000-0000-0000-0000-000000000000}"/>
          </ac:spMkLst>
        </pc:spChg>
        <pc:spChg chg="del mod">
          <ac:chgData name="友利 塙" userId="0283abcb4d6b47a0" providerId="LiveId" clId="{6CD57AD3-1629-464D-9694-D8E36FE46DB7}" dt="2024-09-03T05:51:48.444" v="229" actId="478"/>
          <ac:spMkLst>
            <pc:docMk/>
            <pc:sldMk cId="0" sldId="259"/>
            <ac:spMk id="6" creationId="{00000000-0000-0000-0000-000000000000}"/>
          </ac:spMkLst>
        </pc:spChg>
        <pc:spChg chg="add mod">
          <ac:chgData name="友利 塙" userId="0283abcb4d6b47a0" providerId="LiveId" clId="{6CD57AD3-1629-464D-9694-D8E36FE46DB7}" dt="2024-09-03T05:51:53.412" v="231"/>
          <ac:spMkLst>
            <pc:docMk/>
            <pc:sldMk cId="0" sldId="259"/>
            <ac:spMk id="8" creationId="{F5B94D9B-E5E9-F975-31E8-4069FB4B749D}"/>
          </ac:spMkLst>
        </pc:spChg>
        <pc:spChg chg="add mod">
          <ac:chgData name="友利 塙" userId="0283abcb4d6b47a0" providerId="LiveId" clId="{6CD57AD3-1629-464D-9694-D8E36FE46DB7}" dt="2024-09-03T05:51:53.412" v="231"/>
          <ac:spMkLst>
            <pc:docMk/>
            <pc:sldMk cId="0" sldId="259"/>
            <ac:spMk id="9" creationId="{7E4A946B-8164-0594-1FC4-F4D6EEED49A6}"/>
          </ac:spMkLst>
        </pc:spChg>
        <pc:spChg chg="add mod">
          <ac:chgData name="友利 塙" userId="0283abcb4d6b47a0" providerId="LiveId" clId="{6CD57AD3-1629-464D-9694-D8E36FE46DB7}" dt="2024-09-03T05:52:05.459" v="234" actId="20577"/>
          <ac:spMkLst>
            <pc:docMk/>
            <pc:sldMk cId="0" sldId="259"/>
            <ac:spMk id="10" creationId="{40B67E20-F5B0-4FDA-73AA-B36F9C763836}"/>
          </ac:spMkLst>
        </pc:spChg>
        <pc:grpChg chg="del">
          <ac:chgData name="友利 塙" userId="0283abcb4d6b47a0" providerId="LiveId" clId="{6CD57AD3-1629-464D-9694-D8E36FE46DB7}" dt="2024-09-03T05:51:02.441" v="221" actId="478"/>
          <ac:grpSpMkLst>
            <pc:docMk/>
            <pc:sldMk cId="0" sldId="259"/>
            <ac:grpSpMk id="2" creationId="{00000000-0000-0000-0000-000000000000}"/>
          </ac:grpSpMkLst>
        </pc:grpChg>
        <pc:picChg chg="add mod">
          <ac:chgData name="友利 塙" userId="0283abcb4d6b47a0" providerId="LiveId" clId="{6CD57AD3-1629-464D-9694-D8E36FE46DB7}" dt="2024-09-03T05:51:27.702" v="225" actId="732"/>
          <ac:picMkLst>
            <pc:docMk/>
            <pc:sldMk cId="0" sldId="259"/>
            <ac:picMk id="7" creationId="{320F37A3-F478-8CD1-3BAC-AD8D643F7835}"/>
          </ac:picMkLst>
        </pc:picChg>
      </pc:sldChg>
      <pc:sldChg chg="ord setBg">
        <pc:chgData name="友利 塙" userId="0283abcb4d6b47a0" providerId="LiveId" clId="{6CD57AD3-1629-464D-9694-D8E36FE46DB7}" dt="2024-09-03T07:05:05.897" v="765"/>
        <pc:sldMkLst>
          <pc:docMk/>
          <pc:sldMk cId="0" sldId="260"/>
        </pc:sldMkLst>
      </pc:sldChg>
      <pc:sldChg chg="addSp delSp modSp mod ord setBg">
        <pc:chgData name="友利 塙" userId="0283abcb4d6b47a0" providerId="LiveId" clId="{6CD57AD3-1629-464D-9694-D8E36FE46DB7}" dt="2024-09-04T05:37:45.550" v="1864" actId="207"/>
        <pc:sldMkLst>
          <pc:docMk/>
          <pc:sldMk cId="0" sldId="261"/>
        </pc:sldMkLst>
        <pc:spChg chg="add del">
          <ac:chgData name="友利 塙" userId="0283abcb4d6b47a0" providerId="LiveId" clId="{6CD57AD3-1629-464D-9694-D8E36FE46DB7}" dt="2024-09-04T05:33:51.813" v="1846" actId="22"/>
          <ac:spMkLst>
            <pc:docMk/>
            <pc:sldMk cId="0" sldId="261"/>
            <ac:spMk id="4" creationId="{D92CEAED-710A-A806-7DA6-D1A724DFC91C}"/>
          </ac:spMkLst>
        </pc:spChg>
        <pc:spChg chg="add del">
          <ac:chgData name="友利 塙" userId="0283abcb4d6b47a0" providerId="LiveId" clId="{6CD57AD3-1629-464D-9694-D8E36FE46DB7}" dt="2024-09-04T05:34:59.044" v="1852" actId="22"/>
          <ac:spMkLst>
            <pc:docMk/>
            <pc:sldMk cId="0" sldId="261"/>
            <ac:spMk id="6" creationId="{D6803DAD-CC22-50D9-C7BE-A12FC651B23A}"/>
          </ac:spMkLst>
        </pc:spChg>
        <pc:spChg chg="del">
          <ac:chgData name="友利 塙" userId="0283abcb4d6b47a0" providerId="LiveId" clId="{6CD57AD3-1629-464D-9694-D8E36FE46DB7}" dt="2024-09-03T06:09:14.707" v="375" actId="478"/>
          <ac:spMkLst>
            <pc:docMk/>
            <pc:sldMk cId="0" sldId="261"/>
            <ac:spMk id="8" creationId="{00000000-0000-0000-0000-000000000000}"/>
          </ac:spMkLst>
        </pc:spChg>
        <pc:spChg chg="del mod">
          <ac:chgData name="友利 塙" userId="0283abcb4d6b47a0" providerId="LiveId" clId="{6CD57AD3-1629-464D-9694-D8E36FE46DB7}" dt="2024-09-03T06:31:50.450" v="586" actId="478"/>
          <ac:spMkLst>
            <pc:docMk/>
            <pc:sldMk cId="0" sldId="261"/>
            <ac:spMk id="9" creationId="{00000000-0000-0000-0000-000000000000}"/>
          </ac:spMkLst>
        </pc:spChg>
        <pc:spChg chg="del mod">
          <ac:chgData name="友利 塙" userId="0283abcb4d6b47a0" providerId="LiveId" clId="{6CD57AD3-1629-464D-9694-D8E36FE46DB7}" dt="2024-09-03T06:32:38.092" v="598" actId="478"/>
          <ac:spMkLst>
            <pc:docMk/>
            <pc:sldMk cId="0" sldId="261"/>
            <ac:spMk id="10" creationId="{00000000-0000-0000-0000-000000000000}"/>
          </ac:spMkLst>
        </pc:spChg>
        <pc:spChg chg="del mod">
          <ac:chgData name="友利 塙" userId="0283abcb4d6b47a0" providerId="LiveId" clId="{6CD57AD3-1629-464D-9694-D8E36FE46DB7}" dt="2024-09-03T06:32:38.092" v="598" actId="478"/>
          <ac:spMkLst>
            <pc:docMk/>
            <pc:sldMk cId="0" sldId="261"/>
            <ac:spMk id="11" creationId="{00000000-0000-0000-0000-000000000000}"/>
          </ac:spMkLst>
        </pc:spChg>
        <pc:spChg chg="del">
          <ac:chgData name="友利 塙" userId="0283abcb4d6b47a0" providerId="LiveId" clId="{6CD57AD3-1629-464D-9694-D8E36FE46DB7}" dt="2024-09-03T06:10:25.673" v="403" actId="478"/>
          <ac:spMkLst>
            <pc:docMk/>
            <pc:sldMk cId="0" sldId="261"/>
            <ac:spMk id="12" creationId="{00000000-0000-0000-0000-000000000000}"/>
          </ac:spMkLst>
        </pc:spChg>
        <pc:spChg chg="del">
          <ac:chgData name="友利 塙" userId="0283abcb4d6b47a0" providerId="LiveId" clId="{6CD57AD3-1629-464D-9694-D8E36FE46DB7}" dt="2024-09-03T06:10:25.673" v="403" actId="478"/>
          <ac:spMkLst>
            <pc:docMk/>
            <pc:sldMk cId="0" sldId="261"/>
            <ac:spMk id="13" creationId="{00000000-0000-0000-0000-000000000000}"/>
          </ac:spMkLst>
        </pc:spChg>
        <pc:spChg chg="del mod">
          <ac:chgData name="友利 塙" userId="0283abcb4d6b47a0" providerId="LiveId" clId="{6CD57AD3-1629-464D-9694-D8E36FE46DB7}" dt="2024-09-03T06:10:18.109" v="402" actId="478"/>
          <ac:spMkLst>
            <pc:docMk/>
            <pc:sldMk cId="0" sldId="261"/>
            <ac:spMk id="14" creationId="{00000000-0000-0000-0000-000000000000}"/>
          </ac:spMkLst>
        </pc:spChg>
        <pc:spChg chg="mod">
          <ac:chgData name="友利 塙" userId="0283abcb4d6b47a0" providerId="LiveId" clId="{6CD57AD3-1629-464D-9694-D8E36FE46DB7}" dt="2024-09-04T05:37:45.550" v="1864" actId="207"/>
          <ac:spMkLst>
            <pc:docMk/>
            <pc:sldMk cId="0" sldId="261"/>
            <ac:spMk id="15" creationId="{00000000-0000-0000-0000-000000000000}"/>
          </ac:spMkLst>
        </pc:spChg>
        <pc:spChg chg="add del mod">
          <ac:chgData name="友利 塙" userId="0283abcb4d6b47a0" providerId="LiveId" clId="{6CD57AD3-1629-464D-9694-D8E36FE46DB7}" dt="2024-09-03T06:32:38.092" v="598" actId="478"/>
          <ac:spMkLst>
            <pc:docMk/>
            <pc:sldMk cId="0" sldId="261"/>
            <ac:spMk id="16" creationId="{A24245EF-875E-40F6-40FA-DCA186796E7A}"/>
          </ac:spMkLst>
        </pc:spChg>
        <pc:spChg chg="add mod">
          <ac:chgData name="友利 塙" userId="0283abcb4d6b47a0" providerId="LiveId" clId="{6CD57AD3-1629-464D-9694-D8E36FE46DB7}" dt="2024-09-04T05:25:00.052" v="1817" actId="1076"/>
          <ac:spMkLst>
            <pc:docMk/>
            <pc:sldMk cId="0" sldId="261"/>
            <ac:spMk id="17" creationId="{47ABBFC9-0DCD-2F7A-2C48-39EBBE1149AF}"/>
          </ac:spMkLst>
        </pc:spChg>
        <pc:spChg chg="add mod">
          <ac:chgData name="友利 塙" userId="0283abcb4d6b47a0" providerId="LiveId" clId="{6CD57AD3-1629-464D-9694-D8E36FE46DB7}" dt="2024-09-03T06:31:20.008" v="579" actId="1076"/>
          <ac:spMkLst>
            <pc:docMk/>
            <pc:sldMk cId="0" sldId="261"/>
            <ac:spMk id="18" creationId="{003DEC9C-DD24-A85E-1EAA-8E5E0ED33B99}"/>
          </ac:spMkLst>
        </pc:spChg>
        <pc:spChg chg="add del mod">
          <ac:chgData name="友利 塙" userId="0283abcb4d6b47a0" providerId="LiveId" clId="{6CD57AD3-1629-464D-9694-D8E36FE46DB7}" dt="2024-09-03T06:32:38.092" v="598" actId="478"/>
          <ac:spMkLst>
            <pc:docMk/>
            <pc:sldMk cId="0" sldId="261"/>
            <ac:spMk id="19" creationId="{0BEFFB2F-4B42-DB2B-00BC-8C681B0256EA}"/>
          </ac:spMkLst>
        </pc:spChg>
        <pc:spChg chg="add del mod">
          <ac:chgData name="友利 塙" userId="0283abcb4d6b47a0" providerId="LiveId" clId="{6CD57AD3-1629-464D-9694-D8E36FE46DB7}" dt="2024-09-03T06:32:38.092" v="598" actId="478"/>
          <ac:spMkLst>
            <pc:docMk/>
            <pc:sldMk cId="0" sldId="261"/>
            <ac:spMk id="20" creationId="{4BBD9D05-094C-64B4-8DD9-44E039D9F693}"/>
          </ac:spMkLst>
        </pc:spChg>
        <pc:spChg chg="add del mod">
          <ac:chgData name="友利 塙" userId="0283abcb4d6b47a0" providerId="LiveId" clId="{6CD57AD3-1629-464D-9694-D8E36FE46DB7}" dt="2024-09-03T06:32:38.092" v="598" actId="478"/>
          <ac:spMkLst>
            <pc:docMk/>
            <pc:sldMk cId="0" sldId="261"/>
            <ac:spMk id="21" creationId="{2E3EE39A-5544-7C85-8E8D-2117C93282B5}"/>
          </ac:spMkLst>
        </pc:spChg>
        <pc:spChg chg="add del mod">
          <ac:chgData name="友利 塙" userId="0283abcb4d6b47a0" providerId="LiveId" clId="{6CD57AD3-1629-464D-9694-D8E36FE46DB7}" dt="2024-09-04T05:33:45.209" v="1843" actId="478"/>
          <ac:spMkLst>
            <pc:docMk/>
            <pc:sldMk cId="0" sldId="261"/>
            <ac:spMk id="22" creationId="{5CD45FAC-D1EC-3376-8901-E61E1384A95F}"/>
          </ac:spMkLst>
        </pc:spChg>
        <pc:spChg chg="add mod">
          <ac:chgData name="友利 塙" userId="0283abcb4d6b47a0" providerId="LiveId" clId="{6CD57AD3-1629-464D-9694-D8E36FE46DB7}" dt="2024-09-03T06:32:13.450" v="588"/>
          <ac:spMkLst>
            <pc:docMk/>
            <pc:sldMk cId="0" sldId="261"/>
            <ac:spMk id="23" creationId="{3F5884A3-282D-4851-333F-8335724E9666}"/>
          </ac:spMkLst>
        </pc:spChg>
        <pc:spChg chg="add mod">
          <ac:chgData name="友利 塙" userId="0283abcb4d6b47a0" providerId="LiveId" clId="{6CD57AD3-1629-464D-9694-D8E36FE46DB7}" dt="2024-09-03T06:32:13.450" v="588"/>
          <ac:spMkLst>
            <pc:docMk/>
            <pc:sldMk cId="0" sldId="261"/>
            <ac:spMk id="24" creationId="{0F87A258-876A-E7FC-85CA-6480349766CD}"/>
          </ac:spMkLst>
        </pc:spChg>
        <pc:spChg chg="add mod">
          <ac:chgData name="友利 塙" userId="0283abcb4d6b47a0" providerId="LiveId" clId="{6CD57AD3-1629-464D-9694-D8E36FE46DB7}" dt="2024-09-03T06:32:13.792" v="589"/>
          <ac:spMkLst>
            <pc:docMk/>
            <pc:sldMk cId="0" sldId="261"/>
            <ac:spMk id="25" creationId="{D61BDC9D-0A39-D679-1B6D-DCEEDC27D17A}"/>
          </ac:spMkLst>
        </pc:spChg>
        <pc:spChg chg="add mod">
          <ac:chgData name="友利 塙" userId="0283abcb4d6b47a0" providerId="LiveId" clId="{6CD57AD3-1629-464D-9694-D8E36FE46DB7}" dt="2024-09-03T06:32:21.831" v="595" actId="1076"/>
          <ac:spMkLst>
            <pc:docMk/>
            <pc:sldMk cId="0" sldId="261"/>
            <ac:spMk id="26" creationId="{1A0E2D38-3E85-5584-0A95-01D6BDFD81C3}"/>
          </ac:spMkLst>
        </pc:spChg>
        <pc:spChg chg="add mod">
          <ac:chgData name="友利 塙" userId="0283abcb4d6b47a0" providerId="LiveId" clId="{6CD57AD3-1629-464D-9694-D8E36FE46DB7}" dt="2024-09-03T06:32:14.062" v="590"/>
          <ac:spMkLst>
            <pc:docMk/>
            <pc:sldMk cId="0" sldId="261"/>
            <ac:spMk id="27" creationId="{40CCD472-98B3-5F3A-6A77-03DB825B320B}"/>
          </ac:spMkLst>
        </pc:spChg>
        <pc:spChg chg="add mod">
          <ac:chgData name="友利 塙" userId="0283abcb4d6b47a0" providerId="LiveId" clId="{6CD57AD3-1629-464D-9694-D8E36FE46DB7}" dt="2024-09-03T06:32:14.062" v="590"/>
          <ac:spMkLst>
            <pc:docMk/>
            <pc:sldMk cId="0" sldId="261"/>
            <ac:spMk id="28" creationId="{F3D5E364-1F28-397F-8A5E-E5DB287C1831}"/>
          </ac:spMkLst>
        </pc:spChg>
        <pc:spChg chg="add mod">
          <ac:chgData name="友利 塙" userId="0283abcb4d6b47a0" providerId="LiveId" clId="{6CD57AD3-1629-464D-9694-D8E36FE46DB7}" dt="2024-09-03T06:32:14.382" v="591"/>
          <ac:spMkLst>
            <pc:docMk/>
            <pc:sldMk cId="0" sldId="261"/>
            <ac:spMk id="29" creationId="{DB080BFF-F3B5-BA12-3BD2-3D873D65D46D}"/>
          </ac:spMkLst>
        </pc:spChg>
        <pc:spChg chg="add mod">
          <ac:chgData name="友利 塙" userId="0283abcb4d6b47a0" providerId="LiveId" clId="{6CD57AD3-1629-464D-9694-D8E36FE46DB7}" dt="2024-09-03T06:32:14.382" v="591"/>
          <ac:spMkLst>
            <pc:docMk/>
            <pc:sldMk cId="0" sldId="261"/>
            <ac:spMk id="30" creationId="{4044742D-CC24-A4D8-18F0-40F421C076AC}"/>
          </ac:spMkLst>
        </pc:spChg>
        <pc:spChg chg="add mod">
          <ac:chgData name="友利 塙" userId="0283abcb4d6b47a0" providerId="LiveId" clId="{6CD57AD3-1629-464D-9694-D8E36FE46DB7}" dt="2024-09-03T06:32:14.675" v="592"/>
          <ac:spMkLst>
            <pc:docMk/>
            <pc:sldMk cId="0" sldId="261"/>
            <ac:spMk id="31" creationId="{0A570599-8E8A-28A9-56E7-88289F3BC9B9}"/>
          </ac:spMkLst>
        </pc:spChg>
        <pc:spChg chg="add mod">
          <ac:chgData name="友利 塙" userId="0283abcb4d6b47a0" providerId="LiveId" clId="{6CD57AD3-1629-464D-9694-D8E36FE46DB7}" dt="2024-09-03T06:32:14.675" v="592"/>
          <ac:spMkLst>
            <pc:docMk/>
            <pc:sldMk cId="0" sldId="261"/>
            <ac:spMk id="32" creationId="{CA833CD3-DE24-D14C-EC8F-631360C2B75F}"/>
          </ac:spMkLst>
        </pc:spChg>
        <pc:spChg chg="add mod">
          <ac:chgData name="友利 塙" userId="0283abcb4d6b47a0" providerId="LiveId" clId="{6CD57AD3-1629-464D-9694-D8E36FE46DB7}" dt="2024-09-03T06:32:15.012" v="593"/>
          <ac:spMkLst>
            <pc:docMk/>
            <pc:sldMk cId="0" sldId="261"/>
            <ac:spMk id="33" creationId="{D0430CE2-0E22-F4ED-B21E-0954D9C2CF8C}"/>
          </ac:spMkLst>
        </pc:spChg>
        <pc:spChg chg="add mod">
          <ac:chgData name="友利 塙" userId="0283abcb4d6b47a0" providerId="LiveId" clId="{6CD57AD3-1629-464D-9694-D8E36FE46DB7}" dt="2024-09-03T06:32:15.012" v="593"/>
          <ac:spMkLst>
            <pc:docMk/>
            <pc:sldMk cId="0" sldId="261"/>
            <ac:spMk id="34" creationId="{873368B1-A89D-81C1-BAD2-815F902E1387}"/>
          </ac:spMkLst>
        </pc:spChg>
        <pc:spChg chg="add del mod">
          <ac:chgData name="友利 塙" userId="0283abcb4d6b47a0" providerId="LiveId" clId="{6CD57AD3-1629-464D-9694-D8E36FE46DB7}" dt="2024-09-03T06:32:55.785" v="603" actId="478"/>
          <ac:spMkLst>
            <pc:docMk/>
            <pc:sldMk cId="0" sldId="261"/>
            <ac:spMk id="35" creationId="{CC68D490-4D12-E0BD-58F0-E376660A3131}"/>
          </ac:spMkLst>
        </pc:spChg>
        <pc:spChg chg="add del mod">
          <ac:chgData name="友利 塙" userId="0283abcb4d6b47a0" providerId="LiveId" clId="{6CD57AD3-1629-464D-9694-D8E36FE46DB7}" dt="2024-09-03T06:32:53.511" v="602" actId="478"/>
          <ac:spMkLst>
            <pc:docMk/>
            <pc:sldMk cId="0" sldId="261"/>
            <ac:spMk id="36" creationId="{124E257C-988A-38CF-545D-692D18A11B41}"/>
          </ac:spMkLst>
        </pc:spChg>
        <pc:spChg chg="add mod">
          <ac:chgData name="友利 塙" userId="0283abcb4d6b47a0" providerId="LiveId" clId="{6CD57AD3-1629-464D-9694-D8E36FE46DB7}" dt="2024-09-04T05:25:00.052" v="1817" actId="1076"/>
          <ac:spMkLst>
            <pc:docMk/>
            <pc:sldMk cId="0" sldId="261"/>
            <ac:spMk id="37" creationId="{3699D072-F436-DCD0-2B12-32D939B893F6}"/>
          </ac:spMkLst>
        </pc:spChg>
        <pc:spChg chg="add mod">
          <ac:chgData name="友利 塙" userId="0283abcb4d6b47a0" providerId="LiveId" clId="{6CD57AD3-1629-464D-9694-D8E36FE46DB7}" dt="2024-09-04T05:25:00.052" v="1817" actId="1076"/>
          <ac:spMkLst>
            <pc:docMk/>
            <pc:sldMk cId="0" sldId="261"/>
            <ac:spMk id="38" creationId="{FB21A20A-3199-BDF9-EA09-5118841BFC63}"/>
          </ac:spMkLst>
        </pc:spChg>
        <pc:spChg chg="add mod">
          <ac:chgData name="友利 塙" userId="0283abcb4d6b47a0" providerId="LiveId" clId="{6CD57AD3-1629-464D-9694-D8E36FE46DB7}" dt="2024-09-03T06:33:47.746" v="610"/>
          <ac:spMkLst>
            <pc:docMk/>
            <pc:sldMk cId="0" sldId="261"/>
            <ac:spMk id="39" creationId="{49CFEB08-7AFD-B758-829E-572607C3B815}"/>
          </ac:spMkLst>
        </pc:spChg>
        <pc:spChg chg="add mod">
          <ac:chgData name="友利 塙" userId="0283abcb4d6b47a0" providerId="LiveId" clId="{6CD57AD3-1629-464D-9694-D8E36FE46DB7}" dt="2024-09-03T06:33:47.746" v="610"/>
          <ac:spMkLst>
            <pc:docMk/>
            <pc:sldMk cId="0" sldId="261"/>
            <ac:spMk id="40" creationId="{7EA509BA-96FC-646C-C919-BE9603E3FB5D}"/>
          </ac:spMkLst>
        </pc:spChg>
        <pc:spChg chg="add mod">
          <ac:chgData name="友利 塙" userId="0283abcb4d6b47a0" providerId="LiveId" clId="{6CD57AD3-1629-464D-9694-D8E36FE46DB7}" dt="2024-09-04T05:27:19.962" v="1828" actId="1076"/>
          <ac:spMkLst>
            <pc:docMk/>
            <pc:sldMk cId="0" sldId="261"/>
            <ac:spMk id="41" creationId="{D0E83514-E362-AB64-6842-820CB8374B2A}"/>
          </ac:spMkLst>
        </pc:spChg>
        <pc:spChg chg="add mod">
          <ac:chgData name="友利 塙" userId="0283abcb4d6b47a0" providerId="LiveId" clId="{6CD57AD3-1629-464D-9694-D8E36FE46DB7}" dt="2024-09-04T05:27:19.962" v="1828" actId="1076"/>
          <ac:spMkLst>
            <pc:docMk/>
            <pc:sldMk cId="0" sldId="261"/>
            <ac:spMk id="42" creationId="{415C4D60-F6A9-57CF-1940-9F07D519B65D}"/>
          </ac:spMkLst>
        </pc:spChg>
        <pc:spChg chg="add mod">
          <ac:chgData name="友利 塙" userId="0283abcb4d6b47a0" providerId="LiveId" clId="{6CD57AD3-1629-464D-9694-D8E36FE46DB7}" dt="2024-09-04T05:27:19.962" v="1828" actId="1076"/>
          <ac:spMkLst>
            <pc:docMk/>
            <pc:sldMk cId="0" sldId="261"/>
            <ac:spMk id="43" creationId="{E70D2C49-A360-601F-3F6B-DA4F1EAAD4C3}"/>
          </ac:spMkLst>
        </pc:spChg>
        <pc:spChg chg="add mod">
          <ac:chgData name="友利 塙" userId="0283abcb4d6b47a0" providerId="LiveId" clId="{6CD57AD3-1629-464D-9694-D8E36FE46DB7}" dt="2024-09-04T05:27:19.962" v="1828" actId="1076"/>
          <ac:spMkLst>
            <pc:docMk/>
            <pc:sldMk cId="0" sldId="261"/>
            <ac:spMk id="44" creationId="{5F95933C-7756-1259-C429-2BCE5FC385FE}"/>
          </ac:spMkLst>
        </pc:spChg>
        <pc:spChg chg="add del mod">
          <ac:chgData name="友利 塙" userId="0283abcb4d6b47a0" providerId="LiveId" clId="{6CD57AD3-1629-464D-9694-D8E36FE46DB7}" dt="2024-09-03T06:34:35.444" v="617" actId="478"/>
          <ac:spMkLst>
            <pc:docMk/>
            <pc:sldMk cId="0" sldId="261"/>
            <ac:spMk id="45" creationId="{0DEDBBE6-9747-B9D1-B538-54203B6F3245}"/>
          </ac:spMkLst>
        </pc:spChg>
        <pc:spChg chg="add del mod">
          <ac:chgData name="友利 塙" userId="0283abcb4d6b47a0" providerId="LiveId" clId="{6CD57AD3-1629-464D-9694-D8E36FE46DB7}" dt="2024-09-03T06:34:39.440" v="618" actId="478"/>
          <ac:spMkLst>
            <pc:docMk/>
            <pc:sldMk cId="0" sldId="261"/>
            <ac:spMk id="46" creationId="{27E63AF5-633F-D963-C0BA-CF882536F109}"/>
          </ac:spMkLst>
        </pc:spChg>
        <pc:spChg chg="add mod">
          <ac:chgData name="友利 塙" userId="0283abcb4d6b47a0" providerId="LiveId" clId="{6CD57AD3-1629-464D-9694-D8E36FE46DB7}" dt="2024-09-04T05:29:05.664" v="1836" actId="1076"/>
          <ac:spMkLst>
            <pc:docMk/>
            <pc:sldMk cId="0" sldId="261"/>
            <ac:spMk id="47" creationId="{E702F0AC-81A8-B817-CE7E-4D5C05CB4E14}"/>
          </ac:spMkLst>
        </pc:spChg>
        <pc:spChg chg="add mod">
          <ac:chgData name="友利 塙" userId="0283abcb4d6b47a0" providerId="LiveId" clId="{6CD57AD3-1629-464D-9694-D8E36FE46DB7}" dt="2024-09-04T05:29:05.664" v="1836" actId="1076"/>
          <ac:spMkLst>
            <pc:docMk/>
            <pc:sldMk cId="0" sldId="261"/>
            <ac:spMk id="48" creationId="{D6B83170-6D49-62CA-3A01-45A8CE22CFA6}"/>
          </ac:spMkLst>
        </pc:spChg>
        <pc:spChg chg="add mod">
          <ac:chgData name="友利 塙" userId="0283abcb4d6b47a0" providerId="LiveId" clId="{6CD57AD3-1629-464D-9694-D8E36FE46DB7}" dt="2024-09-04T05:29:31.024" v="1837" actId="1076"/>
          <ac:spMkLst>
            <pc:docMk/>
            <pc:sldMk cId="0" sldId="261"/>
            <ac:spMk id="49" creationId="{0B610D65-6575-E35D-0543-86488307DF5F}"/>
          </ac:spMkLst>
        </pc:spChg>
        <pc:spChg chg="add mod">
          <ac:chgData name="友利 塙" userId="0283abcb4d6b47a0" providerId="LiveId" clId="{6CD57AD3-1629-464D-9694-D8E36FE46DB7}" dt="2024-09-04T05:29:31.024" v="1837" actId="1076"/>
          <ac:spMkLst>
            <pc:docMk/>
            <pc:sldMk cId="0" sldId="261"/>
            <ac:spMk id="50" creationId="{672C28AD-B889-ED2F-792E-DFB7865BA401}"/>
          </ac:spMkLst>
        </pc:spChg>
        <pc:spChg chg="mod">
          <ac:chgData name="友利 塙" userId="0283abcb4d6b47a0" providerId="LiveId" clId="{6CD57AD3-1629-464D-9694-D8E36FE46DB7}" dt="2024-09-03T06:36:04.434" v="628"/>
          <ac:spMkLst>
            <pc:docMk/>
            <pc:sldMk cId="0" sldId="261"/>
            <ac:spMk id="52" creationId="{69FB18C3-8403-9FE9-FAFD-AA60DB60100E}"/>
          </ac:spMkLst>
        </pc:spChg>
        <pc:spChg chg="mod">
          <ac:chgData name="友利 塙" userId="0283abcb4d6b47a0" providerId="LiveId" clId="{6CD57AD3-1629-464D-9694-D8E36FE46DB7}" dt="2024-09-03T06:36:04.434" v="628"/>
          <ac:spMkLst>
            <pc:docMk/>
            <pc:sldMk cId="0" sldId="261"/>
            <ac:spMk id="53" creationId="{70D79F2C-41E5-E041-2A54-5BDF6C1DBC16}"/>
          </ac:spMkLst>
        </pc:spChg>
        <pc:spChg chg="add del mod">
          <ac:chgData name="友利 塙" userId="0283abcb4d6b47a0" providerId="LiveId" clId="{6CD57AD3-1629-464D-9694-D8E36FE46DB7}" dt="2024-09-03T06:40:42.234" v="651" actId="478"/>
          <ac:spMkLst>
            <pc:docMk/>
            <pc:sldMk cId="0" sldId="261"/>
            <ac:spMk id="54" creationId="{DEE30DC1-21EE-FC3F-D8ED-C663C9550D9E}"/>
          </ac:spMkLst>
        </pc:spChg>
        <pc:grpChg chg="del">
          <ac:chgData name="友利 塙" userId="0283abcb4d6b47a0" providerId="LiveId" clId="{6CD57AD3-1629-464D-9694-D8E36FE46DB7}" dt="2024-09-03T06:09:17.881" v="377" actId="478"/>
          <ac:grpSpMkLst>
            <pc:docMk/>
            <pc:sldMk cId="0" sldId="261"/>
            <ac:grpSpMk id="2" creationId="{00000000-0000-0000-0000-000000000000}"/>
          </ac:grpSpMkLst>
        </pc:grpChg>
        <pc:grpChg chg="del">
          <ac:chgData name="友利 塙" userId="0283abcb4d6b47a0" providerId="LiveId" clId="{6CD57AD3-1629-464D-9694-D8E36FE46DB7}" dt="2024-09-03T06:09:16.303" v="376" actId="478"/>
          <ac:grpSpMkLst>
            <pc:docMk/>
            <pc:sldMk cId="0" sldId="261"/>
            <ac:grpSpMk id="4" creationId="{00000000-0000-0000-0000-000000000000}"/>
          </ac:grpSpMkLst>
        </pc:grpChg>
        <pc:grpChg chg="del">
          <ac:chgData name="友利 塙" userId="0283abcb4d6b47a0" providerId="LiveId" clId="{6CD57AD3-1629-464D-9694-D8E36FE46DB7}" dt="2024-09-03T06:09:19.689" v="378" actId="478"/>
          <ac:grpSpMkLst>
            <pc:docMk/>
            <pc:sldMk cId="0" sldId="261"/>
            <ac:grpSpMk id="6" creationId="{00000000-0000-0000-0000-000000000000}"/>
          </ac:grpSpMkLst>
        </pc:grpChg>
        <pc:grpChg chg="add del mod">
          <ac:chgData name="友利 塙" userId="0283abcb4d6b47a0" providerId="LiveId" clId="{6CD57AD3-1629-464D-9694-D8E36FE46DB7}" dt="2024-09-03T06:36:23.709" v="632" actId="478"/>
          <ac:grpSpMkLst>
            <pc:docMk/>
            <pc:sldMk cId="0" sldId="261"/>
            <ac:grpSpMk id="51" creationId="{EE1FB932-F36B-37DB-1821-C223F68ABD79}"/>
          </ac:grpSpMkLst>
        </pc:grpChg>
        <pc:picChg chg="mod">
          <ac:chgData name="友利 塙" userId="0283abcb4d6b47a0" providerId="LiveId" clId="{6CD57AD3-1629-464D-9694-D8E36FE46DB7}" dt="2024-09-04T05:26:55.511" v="1827" actId="1076"/>
          <ac:picMkLst>
            <pc:docMk/>
            <pc:sldMk cId="0" sldId="261"/>
            <ac:picMk id="2" creationId="{5F9A9CB2-818A-4754-6340-80219B990F73}"/>
          </ac:picMkLst>
        </pc:picChg>
        <pc:picChg chg="add del mod">
          <ac:chgData name="友利 塙" userId="0283abcb4d6b47a0" providerId="LiveId" clId="{6CD57AD3-1629-464D-9694-D8E36FE46DB7}" dt="2024-09-04T05:33:47.592" v="1844" actId="478"/>
          <ac:picMkLst>
            <pc:docMk/>
            <pc:sldMk cId="0" sldId="261"/>
            <ac:picMk id="1026" creationId="{3AAC9BDB-271E-DB53-E5FE-C998A48168E7}"/>
          </ac:picMkLst>
        </pc:picChg>
        <pc:picChg chg="add mod">
          <ac:chgData name="友利 塙" userId="0283abcb4d6b47a0" providerId="LiveId" clId="{6CD57AD3-1629-464D-9694-D8E36FE46DB7}" dt="2024-09-04T05:27:28.338" v="1830" actId="14100"/>
          <ac:picMkLst>
            <pc:docMk/>
            <pc:sldMk cId="0" sldId="261"/>
            <ac:picMk id="1028" creationId="{0DA6D3C9-DA68-16FE-F60F-0463E476E1D6}"/>
          </ac:picMkLst>
        </pc:picChg>
        <pc:picChg chg="add del">
          <ac:chgData name="友利 塙" userId="0283abcb4d6b47a0" providerId="LiveId" clId="{6CD57AD3-1629-464D-9694-D8E36FE46DB7}" dt="2024-09-04T05:28:34.229" v="1832" actId="478"/>
          <ac:picMkLst>
            <pc:docMk/>
            <pc:sldMk cId="0" sldId="261"/>
            <ac:picMk id="1030" creationId="{1FF3B5B3-BE74-1127-3FCD-B9B419034A66}"/>
          </ac:picMkLst>
        </pc:picChg>
        <pc:picChg chg="add mod">
          <ac:chgData name="友利 塙" userId="0283abcb4d6b47a0" providerId="LiveId" clId="{6CD57AD3-1629-464D-9694-D8E36FE46DB7}" dt="2024-09-04T05:28:49.315" v="1835" actId="14100"/>
          <ac:picMkLst>
            <pc:docMk/>
            <pc:sldMk cId="0" sldId="261"/>
            <ac:picMk id="1032" creationId="{365788B8-E2B5-D2C2-D955-DF530B791830}"/>
          </ac:picMkLst>
        </pc:picChg>
        <pc:picChg chg="add mod">
          <ac:chgData name="友利 塙" userId="0283abcb4d6b47a0" providerId="LiveId" clId="{6CD57AD3-1629-464D-9694-D8E36FE46DB7}" dt="2024-09-04T05:32:18.016" v="1841" actId="14100"/>
          <ac:picMkLst>
            <pc:docMk/>
            <pc:sldMk cId="0" sldId="261"/>
            <ac:picMk id="1034" creationId="{2B339B72-C66B-2A88-CD14-6605E940686E}"/>
          </ac:picMkLst>
        </pc:picChg>
        <pc:picChg chg="add mod">
          <ac:chgData name="友利 塙" userId="0283abcb4d6b47a0" providerId="LiveId" clId="{6CD57AD3-1629-464D-9694-D8E36FE46DB7}" dt="2024-09-04T05:34:28.312" v="1850" actId="14100"/>
          <ac:picMkLst>
            <pc:docMk/>
            <pc:sldMk cId="0" sldId="261"/>
            <ac:picMk id="1036" creationId="{07D8A632-F014-C754-052C-3E58C57729DE}"/>
          </ac:picMkLst>
        </pc:picChg>
        <pc:picChg chg="add mod">
          <ac:chgData name="友利 塙" userId="0283abcb4d6b47a0" providerId="LiveId" clId="{6CD57AD3-1629-464D-9694-D8E36FE46DB7}" dt="2024-09-04T05:35:18.225" v="1855" actId="14100"/>
          <ac:picMkLst>
            <pc:docMk/>
            <pc:sldMk cId="0" sldId="261"/>
            <ac:picMk id="1038" creationId="{F6588417-A91E-6E30-7057-B986220BF54E}"/>
          </ac:picMkLst>
        </pc:picChg>
        <pc:picChg chg="add del mod">
          <ac:chgData name="友利 塙" userId="0283abcb4d6b47a0" providerId="LiveId" clId="{6CD57AD3-1629-464D-9694-D8E36FE46DB7}" dt="2024-09-04T05:37:17.143" v="1861" actId="478"/>
          <ac:picMkLst>
            <pc:docMk/>
            <pc:sldMk cId="0" sldId="261"/>
            <ac:picMk id="1040" creationId="{34CD4486-7405-1513-0288-AE1707F96AAC}"/>
          </ac:picMkLst>
        </pc:picChg>
        <pc:picChg chg="add mod">
          <ac:chgData name="友利 塙" userId="0283abcb4d6b47a0" providerId="LiveId" clId="{6CD57AD3-1629-464D-9694-D8E36FE46DB7}" dt="2024-09-04T05:37:32.622" v="1863" actId="14100"/>
          <ac:picMkLst>
            <pc:docMk/>
            <pc:sldMk cId="0" sldId="261"/>
            <ac:picMk id="1042" creationId="{66B365E0-B180-C744-E109-D54BAB044D7F}"/>
          </ac:picMkLst>
        </pc:picChg>
      </pc:sldChg>
      <pc:sldChg chg="ord setBg">
        <pc:chgData name="友利 塙" userId="0283abcb4d6b47a0" providerId="LiveId" clId="{6CD57AD3-1629-464D-9694-D8E36FE46DB7}" dt="2024-09-03T07:05:10.604" v="767"/>
        <pc:sldMkLst>
          <pc:docMk/>
          <pc:sldMk cId="0" sldId="262"/>
        </pc:sldMkLst>
      </pc:sldChg>
      <pc:sldChg chg="setBg">
        <pc:chgData name="友利 塙" userId="0283abcb4d6b47a0" providerId="LiveId" clId="{6CD57AD3-1629-464D-9694-D8E36FE46DB7}" dt="2024-09-03T06:48:17.588" v="668"/>
        <pc:sldMkLst>
          <pc:docMk/>
          <pc:sldMk cId="0" sldId="263"/>
        </pc:sldMkLst>
      </pc:sldChg>
      <pc:sldChg chg="setBg">
        <pc:chgData name="友利 塙" userId="0283abcb4d6b47a0" providerId="LiveId" clId="{6CD57AD3-1629-464D-9694-D8E36FE46DB7}" dt="2024-09-03T06:48:17.588" v="668"/>
        <pc:sldMkLst>
          <pc:docMk/>
          <pc:sldMk cId="0" sldId="264"/>
        </pc:sldMkLst>
      </pc:sldChg>
      <pc:sldChg chg="setBg">
        <pc:chgData name="友利 塙" userId="0283abcb4d6b47a0" providerId="LiveId" clId="{6CD57AD3-1629-464D-9694-D8E36FE46DB7}" dt="2024-09-03T06:48:17.588" v="668"/>
        <pc:sldMkLst>
          <pc:docMk/>
          <pc:sldMk cId="0" sldId="265"/>
        </pc:sldMkLst>
      </pc:sldChg>
      <pc:sldChg chg="addSp delSp modSp mod setBg">
        <pc:chgData name="友利 塙" userId="0283abcb4d6b47a0" providerId="LiveId" clId="{6CD57AD3-1629-464D-9694-D8E36FE46DB7}" dt="2024-09-04T04:15:14.842" v="1454" actId="1076"/>
        <pc:sldMkLst>
          <pc:docMk/>
          <pc:sldMk cId="0" sldId="266"/>
        </pc:sldMkLst>
        <pc:spChg chg="mod">
          <ac:chgData name="友利 塙" userId="0283abcb4d6b47a0" providerId="LiveId" clId="{6CD57AD3-1629-464D-9694-D8E36FE46DB7}" dt="2024-09-04T04:15:14.842" v="1454" actId="1076"/>
          <ac:spMkLst>
            <pc:docMk/>
            <pc:sldMk cId="0" sldId="266"/>
            <ac:spMk id="4" creationId="{00000000-0000-0000-0000-000000000000}"/>
          </ac:spMkLst>
        </pc:spChg>
        <pc:spChg chg="mod">
          <ac:chgData name="友利 塙" userId="0283abcb4d6b47a0" providerId="LiveId" clId="{6CD57AD3-1629-464D-9694-D8E36FE46DB7}" dt="2024-09-04T04:15:08.102" v="1453" actId="1076"/>
          <ac:spMkLst>
            <pc:docMk/>
            <pc:sldMk cId="0" sldId="266"/>
            <ac:spMk id="5" creationId="{00000000-0000-0000-0000-000000000000}"/>
          </ac:spMkLst>
        </pc:spChg>
        <pc:picChg chg="add del mod modCrop">
          <ac:chgData name="友利 塙" userId="0283abcb4d6b47a0" providerId="LiveId" clId="{6CD57AD3-1629-464D-9694-D8E36FE46DB7}" dt="2024-09-03T23:15:35.248" v="1438" actId="21"/>
          <ac:picMkLst>
            <pc:docMk/>
            <pc:sldMk cId="0" sldId="266"/>
            <ac:picMk id="6" creationId="{AC12F5F1-94F7-8DC4-DEFB-7CC0A0ADB034}"/>
          </ac:picMkLst>
        </pc:picChg>
        <pc:picChg chg="add mod modCrop">
          <ac:chgData name="友利 塙" userId="0283abcb4d6b47a0" providerId="LiveId" clId="{6CD57AD3-1629-464D-9694-D8E36FE46DB7}" dt="2024-09-03T23:16:46.607" v="1444" actId="14100"/>
          <ac:picMkLst>
            <pc:docMk/>
            <pc:sldMk cId="0" sldId="266"/>
            <ac:picMk id="7" creationId="{418A09A8-AF9C-C8C7-77C4-0D18432A28C5}"/>
          </ac:picMkLst>
        </pc:picChg>
      </pc:sldChg>
      <pc:sldChg chg="setBg">
        <pc:chgData name="友利 塙" userId="0283abcb4d6b47a0" providerId="LiveId" clId="{6CD57AD3-1629-464D-9694-D8E36FE46DB7}" dt="2024-09-03T06:48:17.588" v="668"/>
        <pc:sldMkLst>
          <pc:docMk/>
          <pc:sldMk cId="1808803146" sldId="267"/>
        </pc:sldMkLst>
      </pc:sldChg>
      <pc:sldChg chg="setBg">
        <pc:chgData name="友利 塙" userId="0283abcb4d6b47a0" providerId="LiveId" clId="{6CD57AD3-1629-464D-9694-D8E36FE46DB7}" dt="2024-09-03T06:48:17.588" v="668"/>
        <pc:sldMkLst>
          <pc:docMk/>
          <pc:sldMk cId="329242871" sldId="268"/>
        </pc:sldMkLst>
      </pc:sldChg>
      <pc:sldChg chg="addSp delSp modSp add mod ord">
        <pc:chgData name="友利 塙" userId="0283abcb4d6b47a0" providerId="LiveId" clId="{6CD57AD3-1629-464D-9694-D8E36FE46DB7}" dt="2024-09-04T04:33:12.137" v="1467" actId="1076"/>
        <pc:sldMkLst>
          <pc:docMk/>
          <pc:sldMk cId="1522294259" sldId="269"/>
        </pc:sldMkLst>
        <pc:spChg chg="mod">
          <ac:chgData name="友利 塙" userId="0283abcb4d6b47a0" providerId="LiveId" clId="{6CD57AD3-1629-464D-9694-D8E36FE46DB7}" dt="2024-09-03T07:07:57.387" v="793" actId="207"/>
          <ac:spMkLst>
            <pc:docMk/>
            <pc:sldMk cId="1522294259" sldId="269"/>
            <ac:spMk id="3" creationId="{00000000-0000-0000-0000-000000000000}"/>
          </ac:spMkLst>
        </pc:spChg>
        <pc:spChg chg="mod">
          <ac:chgData name="友利 塙" userId="0283abcb4d6b47a0" providerId="LiveId" clId="{6CD57AD3-1629-464D-9694-D8E36FE46DB7}" dt="2024-09-03T07:07:57.387" v="793" actId="207"/>
          <ac:spMkLst>
            <pc:docMk/>
            <pc:sldMk cId="1522294259" sldId="269"/>
            <ac:spMk id="4" creationId="{00000000-0000-0000-0000-000000000000}"/>
          </ac:spMkLst>
        </pc:spChg>
        <pc:spChg chg="mod">
          <ac:chgData name="友利 塙" userId="0283abcb4d6b47a0" providerId="LiveId" clId="{6CD57AD3-1629-464D-9694-D8E36FE46DB7}" dt="2024-09-04T04:33:12.137" v="1467" actId="1076"/>
          <ac:spMkLst>
            <pc:docMk/>
            <pc:sldMk cId="1522294259" sldId="269"/>
            <ac:spMk id="6" creationId="{0F801C47-5C06-2DCA-AF0A-37E463FCFFE2}"/>
          </ac:spMkLst>
        </pc:spChg>
        <pc:spChg chg="del mod">
          <ac:chgData name="友利 塙" userId="0283abcb4d6b47a0" providerId="LiveId" clId="{6CD57AD3-1629-464D-9694-D8E36FE46DB7}" dt="2024-09-03T05:59:49.940" v="333" actId="478"/>
          <ac:spMkLst>
            <pc:docMk/>
            <pc:sldMk cId="1522294259" sldId="269"/>
            <ac:spMk id="7" creationId="{00000000-0000-0000-0000-000000000000}"/>
          </ac:spMkLst>
        </pc:spChg>
        <pc:spChg chg="del mod">
          <ac:chgData name="友利 塙" userId="0283abcb4d6b47a0" providerId="LiveId" clId="{6CD57AD3-1629-464D-9694-D8E36FE46DB7}" dt="2024-09-03T06:00:08.527" v="336" actId="478"/>
          <ac:spMkLst>
            <pc:docMk/>
            <pc:sldMk cId="1522294259" sldId="269"/>
            <ac:spMk id="8" creationId="{00000000-0000-0000-0000-000000000000}"/>
          </ac:spMkLst>
        </pc:spChg>
        <pc:spChg chg="mod">
          <ac:chgData name="友利 塙" userId="0283abcb4d6b47a0" providerId="LiveId" clId="{6CD57AD3-1629-464D-9694-D8E36FE46DB7}" dt="2024-09-03T07:07:56.773" v="792" actId="207"/>
          <ac:spMkLst>
            <pc:docMk/>
            <pc:sldMk cId="1522294259" sldId="269"/>
            <ac:spMk id="9" creationId="{00000000-0000-0000-0000-000000000000}"/>
          </ac:spMkLst>
        </pc:spChg>
        <pc:spChg chg="add mod">
          <ac:chgData name="友利 塙" userId="0283abcb4d6b47a0" providerId="LiveId" clId="{6CD57AD3-1629-464D-9694-D8E36FE46DB7}" dt="2024-09-03T07:07:55.537" v="790" actId="1076"/>
          <ac:spMkLst>
            <pc:docMk/>
            <pc:sldMk cId="1522294259" sldId="269"/>
            <ac:spMk id="10" creationId="{EEDF7269-5B40-72CF-225E-08BA898767D5}"/>
          </ac:spMkLst>
        </pc:spChg>
        <pc:spChg chg="add mod">
          <ac:chgData name="友利 塙" userId="0283abcb4d6b47a0" providerId="LiveId" clId="{6CD57AD3-1629-464D-9694-D8E36FE46DB7}" dt="2024-09-03T08:14:27.975" v="1169" actId="20577"/>
          <ac:spMkLst>
            <pc:docMk/>
            <pc:sldMk cId="1522294259" sldId="269"/>
            <ac:spMk id="11" creationId="{C66A5D5D-9030-D824-879F-03E69786A2E4}"/>
          </ac:spMkLst>
        </pc:spChg>
        <pc:grpChg chg="mod">
          <ac:chgData name="友利 塙" userId="0283abcb4d6b47a0" providerId="LiveId" clId="{6CD57AD3-1629-464D-9694-D8E36FE46DB7}" dt="2024-09-03T07:07:57.387" v="793" actId="207"/>
          <ac:grpSpMkLst>
            <pc:docMk/>
            <pc:sldMk cId="1522294259" sldId="269"/>
            <ac:grpSpMk id="2" creationId="{00000000-0000-0000-0000-000000000000}"/>
          </ac:grpSpMkLst>
        </pc:grpChg>
        <pc:grpChg chg="del">
          <ac:chgData name="友利 塙" userId="0283abcb4d6b47a0" providerId="LiveId" clId="{6CD57AD3-1629-464D-9694-D8E36FE46DB7}" dt="2024-09-03T05:49:41.116" v="208" actId="478"/>
          <ac:grpSpMkLst>
            <pc:docMk/>
            <pc:sldMk cId="1522294259" sldId="269"/>
            <ac:grpSpMk id="5" creationId="{00000000-0000-0000-0000-000000000000}"/>
          </ac:grpSpMkLst>
        </pc:grpChg>
        <pc:picChg chg="add del mod">
          <ac:chgData name="友利 塙" userId="0283abcb4d6b47a0" providerId="LiveId" clId="{6CD57AD3-1629-464D-9694-D8E36FE46DB7}" dt="2024-09-03T05:58:28.505" v="296" actId="478"/>
          <ac:picMkLst>
            <pc:docMk/>
            <pc:sldMk cId="1522294259" sldId="269"/>
            <ac:picMk id="2050" creationId="{C8D89960-9AD4-8F98-A272-C724555B0601}"/>
          </ac:picMkLst>
        </pc:picChg>
        <pc:picChg chg="add">
          <ac:chgData name="友利 塙" userId="0283abcb4d6b47a0" providerId="LiveId" clId="{6CD57AD3-1629-464D-9694-D8E36FE46DB7}" dt="2024-09-03T05:50:54.870" v="220"/>
          <ac:picMkLst>
            <pc:docMk/>
            <pc:sldMk cId="1522294259" sldId="269"/>
            <ac:picMk id="2052" creationId="{C702124C-0389-4FA2-49E9-56E63DD2E150}"/>
          </ac:picMkLst>
        </pc:picChg>
        <pc:picChg chg="add mod">
          <ac:chgData name="友利 塙" userId="0283abcb4d6b47a0" providerId="LiveId" clId="{6CD57AD3-1629-464D-9694-D8E36FE46DB7}" dt="2024-09-03T06:01:12.991" v="350" actId="14100"/>
          <ac:picMkLst>
            <pc:docMk/>
            <pc:sldMk cId="1522294259" sldId="269"/>
            <ac:picMk id="2054" creationId="{45515498-983D-4127-3C86-250F8E45429F}"/>
          </ac:picMkLst>
        </pc:picChg>
      </pc:sldChg>
      <pc:sldChg chg="modSp mod setBg">
        <pc:chgData name="友利 塙" userId="0283abcb4d6b47a0" providerId="LiveId" clId="{6CD57AD3-1629-464D-9694-D8E36FE46DB7}" dt="2024-09-04T05:46:37.256" v="1871" actId="1076"/>
        <pc:sldMkLst>
          <pc:docMk/>
          <pc:sldMk cId="2041892628" sldId="270"/>
        </pc:sldMkLst>
        <pc:spChg chg="mod">
          <ac:chgData name="友利 塙" userId="0283abcb4d6b47a0" providerId="LiveId" clId="{6CD57AD3-1629-464D-9694-D8E36FE46DB7}" dt="2024-09-04T05:46:37.256" v="1871" actId="1076"/>
          <ac:spMkLst>
            <pc:docMk/>
            <pc:sldMk cId="2041892628" sldId="270"/>
            <ac:spMk id="4" creationId="{00000000-0000-0000-0000-000000000000}"/>
          </ac:spMkLst>
        </pc:spChg>
        <pc:spChg chg="mod">
          <ac:chgData name="友利 塙" userId="0283abcb4d6b47a0" providerId="LiveId" clId="{6CD57AD3-1629-464D-9694-D8E36FE46DB7}" dt="2024-09-04T04:51:11.977" v="1572" actId="255"/>
          <ac:spMkLst>
            <pc:docMk/>
            <pc:sldMk cId="2041892628" sldId="270"/>
            <ac:spMk id="5" creationId="{00000000-0000-0000-0000-000000000000}"/>
          </ac:spMkLst>
        </pc:spChg>
        <pc:spChg chg="mod">
          <ac:chgData name="友利 塙" userId="0283abcb4d6b47a0" providerId="LiveId" clId="{6CD57AD3-1629-464D-9694-D8E36FE46DB7}" dt="2024-09-04T05:46:25.149" v="1869" actId="1076"/>
          <ac:spMkLst>
            <pc:docMk/>
            <pc:sldMk cId="2041892628" sldId="270"/>
            <ac:spMk id="6" creationId="{00000000-0000-0000-0000-000000000000}"/>
          </ac:spMkLst>
        </pc:spChg>
        <pc:grpChg chg="mod">
          <ac:chgData name="友利 塙" userId="0283abcb4d6b47a0" providerId="LiveId" clId="{6CD57AD3-1629-464D-9694-D8E36FE46DB7}" dt="2024-09-04T05:46:32.589" v="1870" actId="1076"/>
          <ac:grpSpMkLst>
            <pc:docMk/>
            <pc:sldMk cId="2041892628" sldId="270"/>
            <ac:grpSpMk id="2" creationId="{00000000-0000-0000-0000-000000000000}"/>
          </ac:grpSpMkLst>
        </pc:grpChg>
      </pc:sldChg>
      <pc:sldChg chg="addSp delSp modSp add mod ord setBg">
        <pc:chgData name="友利 塙" userId="0283abcb4d6b47a0" providerId="LiveId" clId="{6CD57AD3-1629-464D-9694-D8E36FE46DB7}" dt="2024-09-04T05:46:14.687" v="1868" actId="14100"/>
        <pc:sldMkLst>
          <pc:docMk/>
          <pc:sldMk cId="1375251773" sldId="271"/>
        </pc:sldMkLst>
        <pc:spChg chg="del mod">
          <ac:chgData name="友利 塙" userId="0283abcb4d6b47a0" providerId="LiveId" clId="{6CD57AD3-1629-464D-9694-D8E36FE46DB7}" dt="2024-09-03T06:20:37.199" v="453" actId="478"/>
          <ac:spMkLst>
            <pc:docMk/>
            <pc:sldMk cId="1375251773" sldId="271"/>
            <ac:spMk id="4" creationId="{00000000-0000-0000-0000-000000000000}"/>
          </ac:spMkLst>
        </pc:spChg>
        <pc:spChg chg="mod">
          <ac:chgData name="友利 塙" userId="0283abcb4d6b47a0" providerId="LiveId" clId="{6CD57AD3-1629-464D-9694-D8E36FE46DB7}" dt="2024-09-03T06:26:49.476" v="493" actId="255"/>
          <ac:spMkLst>
            <pc:docMk/>
            <pc:sldMk cId="1375251773" sldId="271"/>
            <ac:spMk id="5" creationId="{00000000-0000-0000-0000-000000000000}"/>
          </ac:spMkLst>
        </pc:spChg>
        <pc:spChg chg="mod">
          <ac:chgData name="友利 塙" userId="0283abcb4d6b47a0" providerId="LiveId" clId="{6CD57AD3-1629-464D-9694-D8E36FE46DB7}" dt="2024-09-04T05:46:14.687" v="1868" actId="14100"/>
          <ac:spMkLst>
            <pc:docMk/>
            <pc:sldMk cId="1375251773" sldId="271"/>
            <ac:spMk id="6" creationId="{00000000-0000-0000-0000-000000000000}"/>
          </ac:spMkLst>
        </pc:spChg>
        <pc:grpChg chg="del mod">
          <ac:chgData name="友利 塙" userId="0283abcb4d6b47a0" providerId="LiveId" clId="{6CD57AD3-1629-464D-9694-D8E36FE46DB7}" dt="2024-09-03T06:18:32.247" v="439" actId="21"/>
          <ac:grpSpMkLst>
            <pc:docMk/>
            <pc:sldMk cId="1375251773" sldId="271"/>
            <ac:grpSpMk id="2" creationId="{00000000-0000-0000-0000-000000000000}"/>
          </ac:grpSpMkLst>
        </pc:grpChg>
        <pc:grpChg chg="add del mod">
          <ac:chgData name="友利 塙" userId="0283abcb4d6b47a0" providerId="LiveId" clId="{6CD57AD3-1629-464D-9694-D8E36FE46DB7}" dt="2024-09-03T06:19:16.444" v="445" actId="478"/>
          <ac:grpSpMkLst>
            <pc:docMk/>
            <pc:sldMk cId="1375251773" sldId="271"/>
            <ac:grpSpMk id="7" creationId="{00000000-0000-0000-0000-000000000000}"/>
          </ac:grpSpMkLst>
        </pc:grpChg>
        <pc:picChg chg="mod">
          <ac:chgData name="友利 塙" userId="0283abcb4d6b47a0" providerId="LiveId" clId="{6CD57AD3-1629-464D-9694-D8E36FE46DB7}" dt="2024-09-03T06:18:26.976" v="438" actId="1076"/>
          <ac:picMkLst>
            <pc:docMk/>
            <pc:sldMk cId="1375251773" sldId="271"/>
            <ac:picMk id="3" creationId="{00000000-0000-0000-0000-000000000000}"/>
          </ac:picMkLst>
        </pc:picChg>
        <pc:picChg chg="mod">
          <ac:chgData name="友利 塙" userId="0283abcb4d6b47a0" providerId="LiveId" clId="{6CD57AD3-1629-464D-9694-D8E36FE46DB7}" dt="2024-09-03T06:18:56.867" v="444"/>
          <ac:picMkLst>
            <pc:docMk/>
            <pc:sldMk cId="1375251773" sldId="271"/>
            <ac:picMk id="8" creationId="{00000000-0000-0000-0000-000000000000}"/>
          </ac:picMkLst>
        </pc:picChg>
        <pc:picChg chg="add del mod">
          <ac:chgData name="友利 塙" userId="0283abcb4d6b47a0" providerId="LiveId" clId="{6CD57AD3-1629-464D-9694-D8E36FE46DB7}" dt="2024-09-03T06:18:55.986" v="443" actId="478"/>
          <ac:picMkLst>
            <pc:docMk/>
            <pc:sldMk cId="1375251773" sldId="271"/>
            <ac:picMk id="4098" creationId="{845A4F12-83AC-B3F1-D1B7-E33BE3EE60CE}"/>
          </ac:picMkLst>
        </pc:picChg>
        <pc:picChg chg="add mod">
          <ac:chgData name="友利 塙" userId="0283abcb4d6b47a0" providerId="LiveId" clId="{6CD57AD3-1629-464D-9694-D8E36FE46DB7}" dt="2024-09-03T06:27:31.306" v="497" actId="14100"/>
          <ac:picMkLst>
            <pc:docMk/>
            <pc:sldMk cId="1375251773" sldId="271"/>
            <ac:picMk id="4100" creationId="{DE5A4F6C-B529-BCC9-A4F4-09D234776780}"/>
          </ac:picMkLst>
        </pc:picChg>
      </pc:sldChg>
      <pc:sldChg chg="addSp delSp modSp add mod ord setBg">
        <pc:chgData name="友利 塙" userId="0283abcb4d6b47a0" providerId="LiveId" clId="{6CD57AD3-1629-464D-9694-D8E36FE46DB7}" dt="2024-09-03T08:05:16.187" v="1140" actId="20577"/>
        <pc:sldMkLst>
          <pc:docMk/>
          <pc:sldMk cId="2860986138" sldId="272"/>
        </pc:sldMkLst>
        <pc:spChg chg="mod">
          <ac:chgData name="友利 塙" userId="0283abcb4d6b47a0" providerId="LiveId" clId="{6CD57AD3-1629-464D-9694-D8E36FE46DB7}" dt="2024-09-03T08:05:16.187" v="1140" actId="20577"/>
          <ac:spMkLst>
            <pc:docMk/>
            <pc:sldMk cId="2860986138" sldId="272"/>
            <ac:spMk id="2" creationId="{6B507AAF-DE63-6E73-1D2E-D44BD53296C9}"/>
          </ac:spMkLst>
        </pc:spChg>
        <pc:spChg chg="del mod">
          <ac:chgData name="友利 塙" userId="0283abcb4d6b47a0" providerId="LiveId" clId="{6CD57AD3-1629-464D-9694-D8E36FE46DB7}" dt="2024-09-03T05:56:09.934" v="279" actId="478"/>
          <ac:spMkLst>
            <pc:docMk/>
            <pc:sldMk cId="2860986138" sldId="272"/>
            <ac:spMk id="4" creationId="{00000000-0000-0000-0000-000000000000}"/>
          </ac:spMkLst>
        </pc:spChg>
        <pc:spChg chg="del mod">
          <ac:chgData name="友利 塙" userId="0283abcb4d6b47a0" providerId="LiveId" clId="{6CD57AD3-1629-464D-9694-D8E36FE46DB7}" dt="2024-09-03T05:53:06.497" v="258"/>
          <ac:spMkLst>
            <pc:docMk/>
            <pc:sldMk cId="2860986138" sldId="272"/>
            <ac:spMk id="5" creationId="{00000000-0000-0000-0000-000000000000}"/>
          </ac:spMkLst>
        </pc:spChg>
        <pc:spChg chg="mod">
          <ac:chgData name="友利 塙" userId="0283abcb4d6b47a0" providerId="LiveId" clId="{6CD57AD3-1629-464D-9694-D8E36FE46DB7}" dt="2024-09-03T06:54:43.388" v="691" actId="207"/>
          <ac:spMkLst>
            <pc:docMk/>
            <pc:sldMk cId="2860986138" sldId="272"/>
            <ac:spMk id="6" creationId="{00000000-0000-0000-0000-000000000000}"/>
          </ac:spMkLst>
        </pc:spChg>
        <pc:spChg chg="add del mod">
          <ac:chgData name="友利 塙" userId="0283abcb4d6b47a0" providerId="LiveId" clId="{6CD57AD3-1629-464D-9694-D8E36FE46DB7}" dt="2024-09-03T05:53:37.555" v="262" actId="478"/>
          <ac:spMkLst>
            <pc:docMk/>
            <pc:sldMk cId="2860986138" sldId="272"/>
            <ac:spMk id="7" creationId="{0BC7B0CA-7127-BF31-971C-10A45B4BCB23}"/>
          </ac:spMkLst>
        </pc:spChg>
        <pc:spChg chg="add mod">
          <ac:chgData name="友利 塙" userId="0283abcb4d6b47a0" providerId="LiveId" clId="{6CD57AD3-1629-464D-9694-D8E36FE46DB7}" dt="2024-09-03T05:56:45.061" v="284" actId="1076"/>
          <ac:spMkLst>
            <pc:docMk/>
            <pc:sldMk cId="2860986138" sldId="272"/>
            <ac:spMk id="8" creationId="{6BAD3C24-0A85-625B-57D3-A15DC9C7D465}"/>
          </ac:spMkLst>
        </pc:spChg>
        <pc:spChg chg="add mod">
          <ac:chgData name="友利 塙" userId="0283abcb4d6b47a0" providerId="LiveId" clId="{6CD57AD3-1629-464D-9694-D8E36FE46DB7}" dt="2024-09-03T05:56:49.878" v="285" actId="1076"/>
          <ac:spMkLst>
            <pc:docMk/>
            <pc:sldMk cId="2860986138" sldId="272"/>
            <ac:spMk id="10" creationId="{46C511D1-E381-39D3-4091-364D7DF11DBD}"/>
          </ac:spMkLst>
        </pc:spChg>
        <pc:grpChg chg="del">
          <ac:chgData name="友利 塙" userId="0283abcb4d6b47a0" providerId="LiveId" clId="{6CD57AD3-1629-464D-9694-D8E36FE46DB7}" dt="2024-09-03T05:53:55.521" v="263" actId="478"/>
          <ac:grpSpMkLst>
            <pc:docMk/>
            <pc:sldMk cId="2860986138" sldId="272"/>
            <ac:grpSpMk id="2" creationId="{00000000-0000-0000-0000-000000000000}"/>
          </ac:grpSpMkLst>
        </pc:grpChg>
        <pc:picChg chg="add mod">
          <ac:chgData name="友利 塙" userId="0283abcb4d6b47a0" providerId="LiveId" clId="{6CD57AD3-1629-464D-9694-D8E36FE46DB7}" dt="2024-09-03T05:54:50.383" v="273" actId="1076"/>
          <ac:picMkLst>
            <pc:docMk/>
            <pc:sldMk cId="2860986138" sldId="272"/>
            <ac:picMk id="9" creationId="{BEEDB1D1-1624-7442-7772-AB6C58D81F83}"/>
          </ac:picMkLst>
        </pc:picChg>
      </pc:sldChg>
      <pc:sldChg chg="modSp mod setBg">
        <pc:chgData name="友利 塙" userId="0283abcb4d6b47a0" providerId="LiveId" clId="{6CD57AD3-1629-464D-9694-D8E36FE46DB7}" dt="2024-09-04T05:46:43.514" v="1872" actId="1076"/>
        <pc:sldMkLst>
          <pc:docMk/>
          <pc:sldMk cId="2805966149" sldId="273"/>
        </pc:sldMkLst>
        <pc:spChg chg="mod">
          <ac:chgData name="友利 塙" userId="0283abcb4d6b47a0" providerId="LiveId" clId="{6CD57AD3-1629-464D-9694-D8E36FE46DB7}" dt="2024-09-04T04:51:49.277" v="1577" actId="2711"/>
          <ac:spMkLst>
            <pc:docMk/>
            <pc:sldMk cId="2805966149" sldId="273"/>
            <ac:spMk id="5" creationId="{B1D9341D-03E7-1F90-57B4-C5A1489C9759}"/>
          </ac:spMkLst>
        </pc:spChg>
        <pc:spChg chg="mod">
          <ac:chgData name="友利 塙" userId="0283abcb4d6b47a0" providerId="LiveId" clId="{6CD57AD3-1629-464D-9694-D8E36FE46DB7}" dt="2024-09-04T05:46:43.514" v="1872" actId="1076"/>
          <ac:spMkLst>
            <pc:docMk/>
            <pc:sldMk cId="2805966149" sldId="273"/>
            <ac:spMk id="6" creationId="{00000000-0000-0000-0000-000000000000}"/>
          </ac:spMkLst>
        </pc:spChg>
        <pc:spChg chg="mod">
          <ac:chgData name="友利 塙" userId="0283abcb4d6b47a0" providerId="LiveId" clId="{6CD57AD3-1629-464D-9694-D8E36FE46DB7}" dt="2024-09-04T04:51:33.436" v="1575" actId="2711"/>
          <ac:spMkLst>
            <pc:docMk/>
            <pc:sldMk cId="2805966149" sldId="273"/>
            <ac:spMk id="7" creationId="{9FB6FA7B-1FAD-819D-4E8C-25AF331D7977}"/>
          </ac:spMkLst>
        </pc:spChg>
        <pc:spChg chg="mod">
          <ac:chgData name="友利 塙" userId="0283abcb4d6b47a0" providerId="LiveId" clId="{6CD57AD3-1629-464D-9694-D8E36FE46DB7}" dt="2024-09-04T04:51:27.345" v="1574" actId="2711"/>
          <ac:spMkLst>
            <pc:docMk/>
            <pc:sldMk cId="2805966149" sldId="273"/>
            <ac:spMk id="8" creationId="{A4B9833C-105D-1320-3289-5516B86530D6}"/>
          </ac:spMkLst>
        </pc:spChg>
        <pc:spChg chg="mod">
          <ac:chgData name="友利 塙" userId="0283abcb4d6b47a0" providerId="LiveId" clId="{6CD57AD3-1629-464D-9694-D8E36FE46DB7}" dt="2024-09-04T04:51:42.192" v="1576" actId="2711"/>
          <ac:spMkLst>
            <pc:docMk/>
            <pc:sldMk cId="2805966149" sldId="273"/>
            <ac:spMk id="12" creationId="{456243E8-27F3-6205-A0A0-7DABAAF97B23}"/>
          </ac:spMkLst>
        </pc:spChg>
      </pc:sldChg>
      <pc:sldChg chg="add ord setBg">
        <pc:chgData name="友利 塙" userId="0283abcb4d6b47a0" providerId="LiveId" clId="{6CD57AD3-1629-464D-9694-D8E36FE46DB7}" dt="2024-09-03T07:05:15.364" v="769"/>
        <pc:sldMkLst>
          <pc:docMk/>
          <pc:sldMk cId="2288125654" sldId="274"/>
        </pc:sldMkLst>
      </pc:sldChg>
      <pc:sldChg chg="addSp delSp modSp new mod setBg delAnim modAnim">
        <pc:chgData name="友利 塙" userId="0283abcb4d6b47a0" providerId="LiveId" clId="{6CD57AD3-1629-464D-9694-D8E36FE46DB7}" dt="2024-09-04T05:21:16.219" v="1811" actId="478"/>
        <pc:sldMkLst>
          <pc:docMk/>
          <pc:sldMk cId="2742070298" sldId="275"/>
        </pc:sldMkLst>
        <pc:spChg chg="add mod">
          <ac:chgData name="友利 塙" userId="0283abcb4d6b47a0" providerId="LiveId" clId="{6CD57AD3-1629-464D-9694-D8E36FE46DB7}" dt="2024-09-03T08:03:07.756" v="1131" actId="1076"/>
          <ac:spMkLst>
            <pc:docMk/>
            <pc:sldMk cId="2742070298" sldId="275"/>
            <ac:spMk id="3" creationId="{7F6F0F10-AEAB-3E9F-78DB-CC499E76424C}"/>
          </ac:spMkLst>
        </pc:spChg>
        <pc:picChg chg="add mod">
          <ac:chgData name="友利 塙" userId="0283abcb4d6b47a0" providerId="LiveId" clId="{6CD57AD3-1629-464D-9694-D8E36FE46DB7}" dt="2024-09-03T06:49:30.853" v="672" actId="1076"/>
          <ac:picMkLst>
            <pc:docMk/>
            <pc:sldMk cId="2742070298" sldId="275"/>
            <ac:picMk id="2" creationId="{6103E74F-B6F9-F548-DFA5-D932F22C8AF6}"/>
          </ac:picMkLst>
        </pc:picChg>
        <pc:picChg chg="del">
          <ac:chgData name="友利 塙" userId="0283abcb4d6b47a0" providerId="LiveId" clId="{6CD57AD3-1629-464D-9694-D8E36FE46DB7}" dt="2024-09-04T05:20:44.717" v="1810" actId="478"/>
          <ac:picMkLst>
            <pc:docMk/>
            <pc:sldMk cId="2742070298" sldId="275"/>
            <ac:picMk id="4" creationId="{6E288B9E-935C-7A1A-F1B3-90CBC78D9A64}"/>
          </ac:picMkLst>
        </pc:picChg>
        <pc:picChg chg="del">
          <ac:chgData name="友利 塙" userId="0283abcb4d6b47a0" providerId="LiveId" clId="{6CD57AD3-1629-464D-9694-D8E36FE46DB7}" dt="2024-09-04T05:21:16.219" v="1811" actId="478"/>
          <ac:picMkLst>
            <pc:docMk/>
            <pc:sldMk cId="2742070298" sldId="275"/>
            <ac:picMk id="5" creationId="{94D652CD-50FB-B1EA-39E5-0920D3FD20E2}"/>
          </ac:picMkLst>
        </pc:picChg>
      </pc:sldChg>
      <pc:sldChg chg="modSp mod setBg">
        <pc:chgData name="友利 塙" userId="0283abcb4d6b47a0" providerId="LiveId" clId="{6CD57AD3-1629-464D-9694-D8E36FE46DB7}" dt="2024-09-04T05:46:50.125" v="1873" actId="1076"/>
        <pc:sldMkLst>
          <pc:docMk/>
          <pc:sldMk cId="3654509485" sldId="276"/>
        </pc:sldMkLst>
        <pc:spChg chg="mod">
          <ac:chgData name="友利 塙" userId="0283abcb4d6b47a0" providerId="LiveId" clId="{6CD57AD3-1629-464D-9694-D8E36FE46DB7}" dt="2024-09-04T04:52:40.078" v="1583" actId="255"/>
          <ac:spMkLst>
            <pc:docMk/>
            <pc:sldMk cId="3654509485" sldId="276"/>
            <ac:spMk id="5" creationId="{B1D9341D-03E7-1F90-57B4-C5A1489C9759}"/>
          </ac:spMkLst>
        </pc:spChg>
        <pc:spChg chg="mod">
          <ac:chgData name="友利 塙" userId="0283abcb4d6b47a0" providerId="LiveId" clId="{6CD57AD3-1629-464D-9694-D8E36FE46DB7}" dt="2024-09-04T05:46:50.125" v="1873" actId="1076"/>
          <ac:spMkLst>
            <pc:docMk/>
            <pc:sldMk cId="3654509485" sldId="276"/>
            <ac:spMk id="6" creationId="{00000000-0000-0000-0000-000000000000}"/>
          </ac:spMkLst>
        </pc:spChg>
        <pc:spChg chg="mod">
          <ac:chgData name="友利 塙" userId="0283abcb4d6b47a0" providerId="LiveId" clId="{6CD57AD3-1629-464D-9694-D8E36FE46DB7}" dt="2024-09-04T04:52:24.902" v="1581" actId="255"/>
          <ac:spMkLst>
            <pc:docMk/>
            <pc:sldMk cId="3654509485" sldId="276"/>
            <ac:spMk id="7" creationId="{9FB6FA7B-1FAD-819D-4E8C-25AF331D7977}"/>
          </ac:spMkLst>
        </pc:spChg>
        <pc:spChg chg="mod">
          <ac:chgData name="友利 塙" userId="0283abcb4d6b47a0" providerId="LiveId" clId="{6CD57AD3-1629-464D-9694-D8E36FE46DB7}" dt="2024-09-04T04:52:01.739" v="1578" actId="2711"/>
          <ac:spMkLst>
            <pc:docMk/>
            <pc:sldMk cId="3654509485" sldId="276"/>
            <ac:spMk id="8" creationId="{A4B9833C-105D-1320-3289-5516B86530D6}"/>
          </ac:spMkLst>
        </pc:spChg>
        <pc:spChg chg="mod">
          <ac:chgData name="友利 塙" userId="0283abcb4d6b47a0" providerId="LiveId" clId="{6CD57AD3-1629-464D-9694-D8E36FE46DB7}" dt="2024-09-04T04:52:11.226" v="1579" actId="2711"/>
          <ac:spMkLst>
            <pc:docMk/>
            <pc:sldMk cId="3654509485" sldId="276"/>
            <ac:spMk id="12" creationId="{456243E8-27F3-6205-A0A0-7DABAAF97B23}"/>
          </ac:spMkLst>
        </pc:spChg>
        <pc:inkChg chg="mod">
          <ac:chgData name="友利 塙" userId="0283abcb4d6b47a0" providerId="LiveId" clId="{6CD57AD3-1629-464D-9694-D8E36FE46DB7}" dt="2024-09-04T04:52:59.959" v="1585" actId="1076"/>
          <ac:inkMkLst>
            <pc:docMk/>
            <pc:sldMk cId="3654509485" sldId="276"/>
            <ac:inkMk id="18" creationId="{33CD4C18-B19E-D503-E126-684C3A6C0D67}"/>
          </ac:inkMkLst>
        </pc:inkChg>
        <pc:inkChg chg="mod">
          <ac:chgData name="友利 塙" userId="0283abcb4d6b47a0" providerId="LiveId" clId="{6CD57AD3-1629-464D-9694-D8E36FE46DB7}" dt="2024-09-04T04:52:55.226" v="1584" actId="1076"/>
          <ac:inkMkLst>
            <pc:docMk/>
            <pc:sldMk cId="3654509485" sldId="276"/>
            <ac:inkMk id="19" creationId="{EC684E13-A068-510E-B2B4-8E29B4E226BD}"/>
          </ac:inkMkLst>
        </pc:inkChg>
      </pc:sldChg>
      <pc:sldChg chg="addSp delSp modSp add mod ord setBg modAnim">
        <pc:chgData name="友利 塙" userId="0283abcb4d6b47a0" providerId="LiveId" clId="{6CD57AD3-1629-464D-9694-D8E36FE46DB7}" dt="2024-09-04T05:17:22.581" v="1805"/>
        <pc:sldMkLst>
          <pc:docMk/>
          <pc:sldMk cId="4086559369" sldId="277"/>
        </pc:sldMkLst>
        <pc:spChg chg="add del">
          <ac:chgData name="友利 塙" userId="0283abcb4d6b47a0" providerId="LiveId" clId="{6CD57AD3-1629-464D-9694-D8E36FE46DB7}" dt="2024-09-04T05:04:22.060" v="1681" actId="22"/>
          <ac:spMkLst>
            <pc:docMk/>
            <pc:sldMk cId="4086559369" sldId="277"/>
            <ac:spMk id="3" creationId="{D82E9B11-277F-F6A6-9C70-55DAA776385A}"/>
          </ac:spMkLst>
        </pc:spChg>
        <pc:spChg chg="add mod">
          <ac:chgData name="友利 塙" userId="0283abcb4d6b47a0" providerId="LiveId" clId="{6CD57AD3-1629-464D-9694-D8E36FE46DB7}" dt="2024-09-04T05:04:41.109" v="1684" actId="1076"/>
          <ac:spMkLst>
            <pc:docMk/>
            <pc:sldMk cId="4086559369" sldId="277"/>
            <ac:spMk id="4" creationId="{4A7E47EF-F9EA-5039-81E3-5F6086698C28}"/>
          </ac:spMkLst>
        </pc:spChg>
        <pc:spChg chg="mod">
          <ac:chgData name="友利 塙" userId="0283abcb4d6b47a0" providerId="LiveId" clId="{6CD57AD3-1629-464D-9694-D8E36FE46DB7}" dt="2024-09-04T05:02:05.749" v="1658" actId="1076"/>
          <ac:spMkLst>
            <pc:docMk/>
            <pc:sldMk cId="4086559369" sldId="277"/>
            <ac:spMk id="9" creationId="{00000000-0000-0000-0000-000000000000}"/>
          </ac:spMkLst>
        </pc:spChg>
        <pc:spChg chg="mod">
          <ac:chgData name="友利 塙" userId="0283abcb4d6b47a0" providerId="LiveId" clId="{6CD57AD3-1629-464D-9694-D8E36FE46DB7}" dt="2024-09-04T05:01:56.897" v="1657" actId="1076"/>
          <ac:spMkLst>
            <pc:docMk/>
            <pc:sldMk cId="4086559369" sldId="277"/>
            <ac:spMk id="10" creationId="{00000000-0000-0000-0000-000000000000}"/>
          </ac:spMkLst>
        </pc:spChg>
        <pc:spChg chg="mod">
          <ac:chgData name="友利 塙" userId="0283abcb4d6b47a0" providerId="LiveId" clId="{6CD57AD3-1629-464D-9694-D8E36FE46DB7}" dt="2024-09-04T05:02:52.183" v="1667" actId="1076"/>
          <ac:spMkLst>
            <pc:docMk/>
            <pc:sldMk cId="4086559369" sldId="277"/>
            <ac:spMk id="11" creationId="{00000000-0000-0000-0000-000000000000}"/>
          </ac:spMkLst>
        </pc:spChg>
        <pc:spChg chg="mod">
          <ac:chgData name="友利 塙" userId="0283abcb4d6b47a0" providerId="LiveId" clId="{6CD57AD3-1629-464D-9694-D8E36FE46DB7}" dt="2024-09-04T05:05:28.726" v="1691" actId="255"/>
          <ac:spMkLst>
            <pc:docMk/>
            <pc:sldMk cId="4086559369" sldId="277"/>
            <ac:spMk id="15" creationId="{00000000-0000-0000-0000-000000000000}"/>
          </ac:spMkLst>
        </pc:spChg>
        <pc:spChg chg="mod">
          <ac:chgData name="友利 塙" userId="0283abcb4d6b47a0" providerId="LiveId" clId="{6CD57AD3-1629-464D-9694-D8E36FE46DB7}" dt="2024-09-04T05:03:25.089" v="1672" actId="1076"/>
          <ac:spMkLst>
            <pc:docMk/>
            <pc:sldMk cId="4086559369" sldId="277"/>
            <ac:spMk id="16" creationId="{A24245EF-875E-40F6-40FA-DCA186796E7A}"/>
          </ac:spMkLst>
        </pc:spChg>
        <pc:spChg chg="del">
          <ac:chgData name="友利 塙" userId="0283abcb4d6b47a0" providerId="LiveId" clId="{6CD57AD3-1629-464D-9694-D8E36FE46DB7}" dt="2024-09-04T04:59:12.845" v="1615" actId="478"/>
          <ac:spMkLst>
            <pc:docMk/>
            <pc:sldMk cId="4086559369" sldId="277"/>
            <ac:spMk id="17" creationId="{47ABBFC9-0DCD-2F7A-2C48-39EBBE1149AF}"/>
          </ac:spMkLst>
        </pc:spChg>
        <pc:spChg chg="mod">
          <ac:chgData name="友利 塙" userId="0283abcb4d6b47a0" providerId="LiveId" clId="{6CD57AD3-1629-464D-9694-D8E36FE46DB7}" dt="2024-09-04T05:04:00.776" v="1679" actId="1076"/>
          <ac:spMkLst>
            <pc:docMk/>
            <pc:sldMk cId="4086559369" sldId="277"/>
            <ac:spMk id="18" creationId="{003DEC9C-DD24-A85E-1EAA-8E5E0ED33B99}"/>
          </ac:spMkLst>
        </pc:spChg>
        <pc:spChg chg="mod">
          <ac:chgData name="友利 塙" userId="0283abcb4d6b47a0" providerId="LiveId" clId="{6CD57AD3-1629-464D-9694-D8E36FE46DB7}" dt="2024-09-04T05:02:42.280" v="1666" actId="1076"/>
          <ac:spMkLst>
            <pc:docMk/>
            <pc:sldMk cId="4086559369" sldId="277"/>
            <ac:spMk id="19" creationId="{0BEFFB2F-4B42-DB2B-00BC-8C681B0256EA}"/>
          </ac:spMkLst>
        </pc:spChg>
        <pc:spChg chg="mod">
          <ac:chgData name="友利 塙" userId="0283abcb4d6b47a0" providerId="LiveId" clId="{6CD57AD3-1629-464D-9694-D8E36FE46DB7}" dt="2024-09-04T05:03:47.449" v="1677" actId="1076"/>
          <ac:spMkLst>
            <pc:docMk/>
            <pc:sldMk cId="4086559369" sldId="277"/>
            <ac:spMk id="20" creationId="{4BBD9D05-094C-64B4-8DD9-44E039D9F693}"/>
          </ac:spMkLst>
        </pc:spChg>
        <pc:spChg chg="mod">
          <ac:chgData name="友利 塙" userId="0283abcb4d6b47a0" providerId="LiveId" clId="{6CD57AD3-1629-464D-9694-D8E36FE46DB7}" dt="2024-09-04T05:03:40.848" v="1675" actId="14100"/>
          <ac:spMkLst>
            <pc:docMk/>
            <pc:sldMk cId="4086559369" sldId="277"/>
            <ac:spMk id="21" creationId="{2E3EE39A-5544-7C85-8E8D-2117C93282B5}"/>
          </ac:spMkLst>
        </pc:spChg>
      </pc:sldChg>
      <pc:sldChg chg="addSp delSp modSp add mod ord setBg modAnim">
        <pc:chgData name="友利 塙" userId="0283abcb4d6b47a0" providerId="LiveId" clId="{6CD57AD3-1629-464D-9694-D8E36FE46DB7}" dt="2024-09-04T04:28:40.169" v="1461"/>
        <pc:sldMkLst>
          <pc:docMk/>
          <pc:sldMk cId="3622216563" sldId="278"/>
        </pc:sldMkLst>
        <pc:spChg chg="add mod">
          <ac:chgData name="友利 塙" userId="0283abcb4d6b47a0" providerId="LiveId" clId="{6CD57AD3-1629-464D-9694-D8E36FE46DB7}" dt="2024-09-03T07:01:35.050" v="760" actId="1076"/>
          <ac:spMkLst>
            <pc:docMk/>
            <pc:sldMk cId="3622216563" sldId="278"/>
            <ac:spMk id="3" creationId="{775724CD-A785-B50F-503F-7370D64B650C}"/>
          </ac:spMkLst>
        </pc:spChg>
        <pc:graphicFrameChg chg="add del modGraphic">
          <ac:chgData name="友利 塙" userId="0283abcb4d6b47a0" providerId="LiveId" clId="{6CD57AD3-1629-464D-9694-D8E36FE46DB7}" dt="2024-09-03T23:12:25.740" v="1419" actId="27309"/>
          <ac:graphicFrameMkLst>
            <pc:docMk/>
            <pc:sldMk cId="3622216563" sldId="278"/>
            <ac:graphicFrameMk id="5" creationId="{D3ABF382-42CE-987F-750D-8BEE7B1A029B}"/>
          </ac:graphicFrameMkLst>
        </pc:graphicFrameChg>
        <pc:picChg chg="mod">
          <ac:chgData name="友利 塙" userId="0283abcb4d6b47a0" providerId="LiveId" clId="{6CD57AD3-1629-464D-9694-D8E36FE46DB7}" dt="2024-09-03T06:56:54.418" v="700" actId="1076"/>
          <ac:picMkLst>
            <pc:docMk/>
            <pc:sldMk cId="3622216563" sldId="278"/>
            <ac:picMk id="2" creationId="{6103E74F-B6F9-F548-DFA5-D932F22C8AF6}"/>
          </ac:picMkLst>
        </pc:picChg>
      </pc:sldChg>
      <pc:sldChg chg="addSp delSp modSp add mod delAnim">
        <pc:chgData name="友利 塙" userId="0283abcb4d6b47a0" providerId="LiveId" clId="{6CD57AD3-1629-464D-9694-D8E36FE46DB7}" dt="2024-09-03T07:55:19.642" v="1051" actId="1076"/>
        <pc:sldMkLst>
          <pc:docMk/>
          <pc:sldMk cId="2284967614" sldId="280"/>
        </pc:sldMkLst>
        <pc:spChg chg="del mod">
          <ac:chgData name="友利 塙" userId="0283abcb4d6b47a0" providerId="LiveId" clId="{6CD57AD3-1629-464D-9694-D8E36FE46DB7}" dt="2024-09-03T07:35:52.299" v="821" actId="478"/>
          <ac:spMkLst>
            <pc:docMk/>
            <pc:sldMk cId="2284967614" sldId="280"/>
            <ac:spMk id="3" creationId="{775724CD-A785-B50F-503F-7370D64B650C}"/>
          </ac:spMkLst>
        </pc:spChg>
        <pc:spChg chg="add mod">
          <ac:chgData name="友利 塙" userId="0283abcb4d6b47a0" providerId="LiveId" clId="{6CD57AD3-1629-464D-9694-D8E36FE46DB7}" dt="2024-09-03T07:55:19.642" v="1051" actId="1076"/>
          <ac:spMkLst>
            <pc:docMk/>
            <pc:sldMk cId="2284967614" sldId="280"/>
            <ac:spMk id="4" creationId="{051C9F0F-2E46-DAAD-63FD-EF736B0C94E9}"/>
          </ac:spMkLst>
        </pc:spChg>
        <pc:spChg chg="add del">
          <ac:chgData name="友利 塙" userId="0283abcb4d6b47a0" providerId="LiveId" clId="{6CD57AD3-1629-464D-9694-D8E36FE46DB7}" dt="2024-09-03T07:39:05.468" v="851" actId="22"/>
          <ac:spMkLst>
            <pc:docMk/>
            <pc:sldMk cId="2284967614" sldId="280"/>
            <ac:spMk id="6" creationId="{86060974-309C-BB4A-BF58-6B98837C274F}"/>
          </ac:spMkLst>
        </pc:spChg>
        <pc:spChg chg="add del">
          <ac:chgData name="友利 塙" userId="0283abcb4d6b47a0" providerId="LiveId" clId="{6CD57AD3-1629-464D-9694-D8E36FE46DB7}" dt="2024-09-03T07:39:08.213" v="853" actId="22"/>
          <ac:spMkLst>
            <pc:docMk/>
            <pc:sldMk cId="2284967614" sldId="280"/>
            <ac:spMk id="8" creationId="{95F5E7CF-59FD-C5CD-198A-D1704D85259B}"/>
          </ac:spMkLst>
        </pc:spChg>
        <pc:spChg chg="add mod">
          <ac:chgData name="友利 塙" userId="0283abcb4d6b47a0" providerId="LiveId" clId="{6CD57AD3-1629-464D-9694-D8E36FE46DB7}" dt="2024-09-03T07:53:38.231" v="1049" actId="207"/>
          <ac:spMkLst>
            <pc:docMk/>
            <pc:sldMk cId="2284967614" sldId="280"/>
            <ac:spMk id="10" creationId="{ADFD1000-4EB5-E0F3-0A62-3F790192F12D}"/>
          </ac:spMkLst>
        </pc:spChg>
        <pc:spChg chg="add mod">
          <ac:chgData name="友利 塙" userId="0283abcb4d6b47a0" providerId="LiveId" clId="{6CD57AD3-1629-464D-9694-D8E36FE46DB7}" dt="2024-09-03T07:44:39.535" v="920" actId="1076"/>
          <ac:spMkLst>
            <pc:docMk/>
            <pc:sldMk cId="2284967614" sldId="280"/>
            <ac:spMk id="12" creationId="{1FE10D49-666D-180E-AD48-75555F9A66EF}"/>
          </ac:spMkLst>
        </pc:spChg>
        <pc:spChg chg="add del mod">
          <ac:chgData name="友利 塙" userId="0283abcb4d6b47a0" providerId="LiveId" clId="{6CD57AD3-1629-464D-9694-D8E36FE46DB7}" dt="2024-09-03T07:47:32.227" v="961" actId="767"/>
          <ac:spMkLst>
            <pc:docMk/>
            <pc:sldMk cId="2284967614" sldId="280"/>
            <ac:spMk id="13" creationId="{2FD797FF-C426-B6B5-8EAF-8B69C6C185CA}"/>
          </ac:spMkLst>
        </pc:spChg>
        <pc:spChg chg="add mod">
          <ac:chgData name="友利 塙" userId="0283abcb4d6b47a0" providerId="LiveId" clId="{6CD57AD3-1629-464D-9694-D8E36FE46DB7}" dt="2024-09-03T07:47:30.143" v="956" actId="767"/>
          <ac:spMkLst>
            <pc:docMk/>
            <pc:sldMk cId="2284967614" sldId="280"/>
            <ac:spMk id="14" creationId="{422B4ECE-6BF5-993D-A151-F006784830E9}"/>
          </ac:spMkLst>
        </pc:spChg>
        <pc:picChg chg="del">
          <ac:chgData name="友利 塙" userId="0283abcb4d6b47a0" providerId="LiveId" clId="{6CD57AD3-1629-464D-9694-D8E36FE46DB7}" dt="2024-09-03T07:35:30.166" v="796" actId="478"/>
          <ac:picMkLst>
            <pc:docMk/>
            <pc:sldMk cId="2284967614" sldId="280"/>
            <ac:picMk id="2" creationId="{6103E74F-B6F9-F548-DFA5-D932F22C8AF6}"/>
          </ac:picMkLst>
        </pc:picChg>
      </pc:sldChg>
      <pc:sldChg chg="addSp delSp modSp mod delAnim modAnim">
        <pc:chgData name="友利 塙" userId="0283abcb4d6b47a0" providerId="LiveId" clId="{6CD57AD3-1629-464D-9694-D8E36FE46DB7}" dt="2024-09-04T05:20:04.817" v="1809"/>
        <pc:sldMkLst>
          <pc:docMk/>
          <pc:sldMk cId="694572998" sldId="281"/>
        </pc:sldMkLst>
        <pc:spChg chg="add del mod">
          <ac:chgData name="友利 塙" userId="0283abcb4d6b47a0" providerId="LiveId" clId="{6CD57AD3-1629-464D-9694-D8E36FE46DB7}" dt="2024-09-04T05:04:47.095" v="1685" actId="478"/>
          <ac:spMkLst>
            <pc:docMk/>
            <pc:sldMk cId="694572998" sldId="281"/>
            <ac:spMk id="2" creationId="{0647993C-68A8-751B-A98D-83BE26E6803D}"/>
          </ac:spMkLst>
        </pc:spChg>
        <pc:spChg chg="del">
          <ac:chgData name="友利 塙" userId="0283abcb4d6b47a0" providerId="LiveId" clId="{6CD57AD3-1629-464D-9694-D8E36FE46DB7}" dt="2024-09-04T04:37:30.913" v="1523" actId="478"/>
          <ac:spMkLst>
            <pc:docMk/>
            <pc:sldMk cId="694572998" sldId="281"/>
            <ac:spMk id="2" creationId="{A3B5E7B6-1CDE-C80F-C87C-C708ECE6FF0C}"/>
          </ac:spMkLst>
        </pc:spChg>
        <pc:spChg chg="add mod">
          <ac:chgData name="友利 塙" userId="0283abcb4d6b47a0" providerId="LiveId" clId="{6CD57AD3-1629-464D-9694-D8E36FE46DB7}" dt="2024-09-04T04:56:30.568" v="1595" actId="1076"/>
          <ac:spMkLst>
            <pc:docMk/>
            <pc:sldMk cId="694572998" sldId="281"/>
            <ac:spMk id="4" creationId="{D6B88333-77F8-7BE2-ED35-D783212511BC}"/>
          </ac:spMkLst>
        </pc:spChg>
        <pc:spChg chg="add mod">
          <ac:chgData name="友利 塙" userId="0283abcb4d6b47a0" providerId="LiveId" clId="{6CD57AD3-1629-464D-9694-D8E36FE46DB7}" dt="2024-09-04T04:58:19.763" v="1609"/>
          <ac:spMkLst>
            <pc:docMk/>
            <pc:sldMk cId="694572998" sldId="281"/>
            <ac:spMk id="5" creationId="{48E2D4F0-AB36-47C7-8C01-FE6551E13874}"/>
          </ac:spMkLst>
        </pc:spChg>
        <pc:spChg chg="add del mod">
          <ac:chgData name="友利 塙" userId="0283abcb4d6b47a0" providerId="LiveId" clId="{6CD57AD3-1629-464D-9694-D8E36FE46DB7}" dt="2024-09-04T04:35:27.729" v="1481" actId="478"/>
          <ac:spMkLst>
            <pc:docMk/>
            <pc:sldMk cId="694572998" sldId="281"/>
            <ac:spMk id="5" creationId="{9CDDA637-FF08-B591-BEB0-AEBC0B305F40}"/>
          </ac:spMkLst>
        </pc:spChg>
        <pc:spChg chg="mod">
          <ac:chgData name="友利 塙" userId="0283abcb4d6b47a0" providerId="LiveId" clId="{6CD57AD3-1629-464D-9694-D8E36FE46DB7}" dt="2024-09-04T04:56:09.434" v="1592" actId="1076"/>
          <ac:spMkLst>
            <pc:docMk/>
            <pc:sldMk cId="694572998" sldId="281"/>
            <ac:spMk id="9" creationId="{00000000-0000-0000-0000-000000000000}"/>
          </ac:spMkLst>
        </pc:spChg>
        <pc:spChg chg="mod">
          <ac:chgData name="友利 塙" userId="0283abcb4d6b47a0" providerId="LiveId" clId="{6CD57AD3-1629-464D-9694-D8E36FE46DB7}" dt="2024-09-04T04:56:00.030" v="1591" actId="1076"/>
          <ac:spMkLst>
            <pc:docMk/>
            <pc:sldMk cId="694572998" sldId="281"/>
            <ac:spMk id="10" creationId="{00000000-0000-0000-0000-000000000000}"/>
          </ac:spMkLst>
        </pc:spChg>
        <pc:spChg chg="mod">
          <ac:chgData name="友利 塙" userId="0283abcb4d6b47a0" providerId="LiveId" clId="{6CD57AD3-1629-464D-9694-D8E36FE46DB7}" dt="2024-09-04T04:56:49.230" v="1600" actId="1076"/>
          <ac:spMkLst>
            <pc:docMk/>
            <pc:sldMk cId="694572998" sldId="281"/>
            <ac:spMk id="11" creationId="{00000000-0000-0000-0000-000000000000}"/>
          </ac:spMkLst>
        </pc:spChg>
        <pc:spChg chg="del mod">
          <ac:chgData name="友利 塙" userId="0283abcb4d6b47a0" providerId="LiveId" clId="{6CD57AD3-1629-464D-9694-D8E36FE46DB7}" dt="2024-09-04T04:58:18.890" v="1608" actId="478"/>
          <ac:spMkLst>
            <pc:docMk/>
            <pc:sldMk cId="694572998" sldId="281"/>
            <ac:spMk id="15" creationId="{00000000-0000-0000-0000-000000000000}"/>
          </ac:spMkLst>
        </pc:spChg>
        <pc:spChg chg="mod">
          <ac:chgData name="友利 塙" userId="0283abcb4d6b47a0" providerId="LiveId" clId="{6CD57AD3-1629-464D-9694-D8E36FE46DB7}" dt="2024-09-04T04:56:26.278" v="1594" actId="1076"/>
          <ac:spMkLst>
            <pc:docMk/>
            <pc:sldMk cId="694572998" sldId="281"/>
            <ac:spMk id="16" creationId="{A24245EF-875E-40F6-40FA-DCA186796E7A}"/>
          </ac:spMkLst>
        </pc:spChg>
        <pc:spChg chg="del mod">
          <ac:chgData name="友利 塙" userId="0283abcb4d6b47a0" providerId="LiveId" clId="{6CD57AD3-1629-464D-9694-D8E36FE46DB7}" dt="2024-09-04T04:38:02.858" v="1529" actId="478"/>
          <ac:spMkLst>
            <pc:docMk/>
            <pc:sldMk cId="694572998" sldId="281"/>
            <ac:spMk id="17" creationId="{47ABBFC9-0DCD-2F7A-2C48-39EBBE1149AF}"/>
          </ac:spMkLst>
        </pc:spChg>
        <pc:spChg chg="mod">
          <ac:chgData name="友利 塙" userId="0283abcb4d6b47a0" providerId="LiveId" clId="{6CD57AD3-1629-464D-9694-D8E36FE46DB7}" dt="2024-09-04T04:57:07.252" v="1602" actId="1076"/>
          <ac:spMkLst>
            <pc:docMk/>
            <pc:sldMk cId="694572998" sldId="281"/>
            <ac:spMk id="18" creationId="{003DEC9C-DD24-A85E-1EAA-8E5E0ED33B99}"/>
          </ac:spMkLst>
        </pc:spChg>
        <pc:spChg chg="mod">
          <ac:chgData name="友利 塙" userId="0283abcb4d6b47a0" providerId="LiveId" clId="{6CD57AD3-1629-464D-9694-D8E36FE46DB7}" dt="2024-09-04T04:56:32.393" v="1596" actId="1076"/>
          <ac:spMkLst>
            <pc:docMk/>
            <pc:sldMk cId="694572998" sldId="281"/>
            <ac:spMk id="19" creationId="{0BEFFB2F-4B42-DB2B-00BC-8C681B0256EA}"/>
          </ac:spMkLst>
        </pc:spChg>
        <pc:spChg chg="mod">
          <ac:chgData name="友利 塙" userId="0283abcb4d6b47a0" providerId="LiveId" clId="{6CD57AD3-1629-464D-9694-D8E36FE46DB7}" dt="2024-09-04T04:56:55.792" v="1601" actId="1076"/>
          <ac:spMkLst>
            <pc:docMk/>
            <pc:sldMk cId="694572998" sldId="281"/>
            <ac:spMk id="20" creationId="{4BBD9D05-094C-64B4-8DD9-44E039D9F693}"/>
          </ac:spMkLst>
        </pc:spChg>
        <pc:spChg chg="mod">
          <ac:chgData name="友利 塙" userId="0283abcb4d6b47a0" providerId="LiveId" clId="{6CD57AD3-1629-464D-9694-D8E36FE46DB7}" dt="2024-09-04T04:56:35.615" v="1597" actId="1076"/>
          <ac:spMkLst>
            <pc:docMk/>
            <pc:sldMk cId="694572998" sldId="281"/>
            <ac:spMk id="21" creationId="{2E3EE39A-5544-7C85-8E8D-2117C93282B5}"/>
          </ac:spMkLst>
        </pc:spChg>
        <pc:picChg chg="del">
          <ac:chgData name="友利 塙" userId="0283abcb4d6b47a0" providerId="LiveId" clId="{6CD57AD3-1629-464D-9694-D8E36FE46DB7}" dt="2024-09-04T05:18:35.856" v="1808" actId="478"/>
          <ac:picMkLst>
            <pc:docMk/>
            <pc:sldMk cId="694572998" sldId="281"/>
            <ac:picMk id="3" creationId="{F185B36E-4D7D-3101-B285-1232E59F0D04}"/>
          </ac:picMkLst>
        </pc:picChg>
      </pc:sldChg>
      <pc:sldChg chg="add del">
        <pc:chgData name="友利 塙" userId="0283abcb4d6b47a0" providerId="LiveId" clId="{6CD57AD3-1629-464D-9694-D8E36FE46DB7}" dt="2024-09-04T05:05:49.313" v="1693" actId="2696"/>
        <pc:sldMkLst>
          <pc:docMk/>
          <pc:sldMk cId="575486196" sldId="282"/>
        </pc:sldMkLst>
      </pc:sldChg>
      <pc:sldChg chg="delSp modSp add del mod delAnim modAnim">
        <pc:chgData name="友利 塙" userId="0283abcb4d6b47a0" providerId="LiveId" clId="{6CD57AD3-1629-464D-9694-D8E36FE46DB7}" dt="2024-09-04T05:18:18.065" v="1807" actId="478"/>
        <pc:sldMkLst>
          <pc:docMk/>
          <pc:sldMk cId="1407449495" sldId="282"/>
        </pc:sldMkLst>
        <pc:spChg chg="mod">
          <ac:chgData name="友利 塙" userId="0283abcb4d6b47a0" providerId="LiveId" clId="{6CD57AD3-1629-464D-9694-D8E36FE46DB7}" dt="2024-09-04T05:09:07.609" v="1802" actId="1076"/>
          <ac:spMkLst>
            <pc:docMk/>
            <pc:sldMk cId="1407449495" sldId="282"/>
            <ac:spMk id="4" creationId="{D6B88333-77F8-7BE2-ED35-D783212511BC}"/>
          </ac:spMkLst>
        </pc:spChg>
        <pc:spChg chg="mod">
          <ac:chgData name="友利 塙" userId="0283abcb4d6b47a0" providerId="LiveId" clId="{6CD57AD3-1629-464D-9694-D8E36FE46DB7}" dt="2024-09-04T05:06:58.380" v="1713" actId="1076"/>
          <ac:spMkLst>
            <pc:docMk/>
            <pc:sldMk cId="1407449495" sldId="282"/>
            <ac:spMk id="5" creationId="{48E2D4F0-AB36-47C7-8C01-FE6551E13874}"/>
          </ac:spMkLst>
        </pc:spChg>
        <pc:spChg chg="mod">
          <ac:chgData name="友利 塙" userId="0283abcb4d6b47a0" providerId="LiveId" clId="{6CD57AD3-1629-464D-9694-D8E36FE46DB7}" dt="2024-09-04T05:07:28.780" v="1729" actId="20577"/>
          <ac:spMkLst>
            <pc:docMk/>
            <pc:sldMk cId="1407449495" sldId="282"/>
            <ac:spMk id="9" creationId="{00000000-0000-0000-0000-000000000000}"/>
          </ac:spMkLst>
        </pc:spChg>
        <pc:spChg chg="mod">
          <ac:chgData name="友利 塙" userId="0283abcb4d6b47a0" providerId="LiveId" clId="{6CD57AD3-1629-464D-9694-D8E36FE46DB7}" dt="2024-09-04T05:07:41.112" v="1745" actId="20577"/>
          <ac:spMkLst>
            <pc:docMk/>
            <pc:sldMk cId="1407449495" sldId="282"/>
            <ac:spMk id="10" creationId="{00000000-0000-0000-0000-000000000000}"/>
          </ac:spMkLst>
        </pc:spChg>
        <pc:spChg chg="mod">
          <ac:chgData name="友利 塙" userId="0283abcb4d6b47a0" providerId="LiveId" clId="{6CD57AD3-1629-464D-9694-D8E36FE46DB7}" dt="2024-09-04T05:07:49.193" v="1759" actId="20577"/>
          <ac:spMkLst>
            <pc:docMk/>
            <pc:sldMk cId="1407449495" sldId="282"/>
            <ac:spMk id="11" creationId="{00000000-0000-0000-0000-000000000000}"/>
          </ac:spMkLst>
        </pc:spChg>
        <pc:spChg chg="mod">
          <ac:chgData name="友利 塙" userId="0283abcb4d6b47a0" providerId="LiveId" clId="{6CD57AD3-1629-464D-9694-D8E36FE46DB7}" dt="2024-09-04T05:09:06.977" v="1801" actId="20577"/>
          <ac:spMkLst>
            <pc:docMk/>
            <pc:sldMk cId="1407449495" sldId="282"/>
            <ac:spMk id="16" creationId="{A24245EF-875E-40F6-40FA-DCA186796E7A}"/>
          </ac:spMkLst>
        </pc:spChg>
        <pc:spChg chg="mod">
          <ac:chgData name="友利 塙" userId="0283abcb4d6b47a0" providerId="LiveId" clId="{6CD57AD3-1629-464D-9694-D8E36FE46DB7}" dt="2024-09-04T05:09:00.313" v="1792" actId="1076"/>
          <ac:spMkLst>
            <pc:docMk/>
            <pc:sldMk cId="1407449495" sldId="282"/>
            <ac:spMk id="18" creationId="{003DEC9C-DD24-A85E-1EAA-8E5E0ED33B99}"/>
          </ac:spMkLst>
        </pc:spChg>
        <pc:spChg chg="mod">
          <ac:chgData name="友利 塙" userId="0283abcb4d6b47a0" providerId="LiveId" clId="{6CD57AD3-1629-464D-9694-D8E36FE46DB7}" dt="2024-09-04T05:08:59.644" v="1791" actId="1076"/>
          <ac:spMkLst>
            <pc:docMk/>
            <pc:sldMk cId="1407449495" sldId="282"/>
            <ac:spMk id="20" creationId="{4BBD9D05-094C-64B4-8DD9-44E039D9F693}"/>
          </ac:spMkLst>
        </pc:spChg>
        <pc:picChg chg="mod">
          <ac:chgData name="友利 塙" userId="0283abcb4d6b47a0" providerId="LiveId" clId="{6CD57AD3-1629-464D-9694-D8E36FE46DB7}" dt="2024-09-04T05:17:30.213" v="1806" actId="1076"/>
          <ac:picMkLst>
            <pc:docMk/>
            <pc:sldMk cId="1407449495" sldId="282"/>
            <ac:picMk id="2" creationId="{447B9994-BF9A-A76D-4F8D-0C3552C70C01}"/>
          </ac:picMkLst>
        </pc:picChg>
        <pc:picChg chg="del">
          <ac:chgData name="友利 塙" userId="0283abcb4d6b47a0" providerId="LiveId" clId="{6CD57AD3-1629-464D-9694-D8E36FE46DB7}" dt="2024-09-04T05:18:18.065" v="1807" actId="478"/>
          <ac:picMkLst>
            <pc:docMk/>
            <pc:sldMk cId="1407449495" sldId="282"/>
            <ac:picMk id="3" creationId="{F185B36E-4D7D-3101-B285-1232E59F0D04}"/>
          </ac:picMkLst>
        </pc:picChg>
      </pc:sldChg>
      <pc:sldMasterChg chg="setBg modSldLayout">
        <pc:chgData name="友利 塙" userId="0283abcb4d6b47a0" providerId="LiveId" clId="{6CD57AD3-1629-464D-9694-D8E36FE46DB7}" dt="2024-09-03T06:48:17.588" v="668"/>
        <pc:sldMasterMkLst>
          <pc:docMk/>
          <pc:sldMasterMk cId="0" sldId="2147483648"/>
        </pc:sldMasterMkLst>
        <pc:sldLayoutChg chg="setBg">
          <pc:chgData name="友利 塙" userId="0283abcb4d6b47a0" providerId="LiveId" clId="{6CD57AD3-1629-464D-9694-D8E36FE46DB7}" dt="2024-09-03T06:48:17.588" v="668"/>
          <pc:sldLayoutMkLst>
            <pc:docMk/>
            <pc:sldMasterMk cId="0" sldId="2147483648"/>
            <pc:sldLayoutMk cId="0" sldId="2147483649"/>
          </pc:sldLayoutMkLst>
        </pc:sldLayoutChg>
        <pc:sldLayoutChg chg="setBg">
          <pc:chgData name="友利 塙" userId="0283abcb4d6b47a0" providerId="LiveId" clId="{6CD57AD3-1629-464D-9694-D8E36FE46DB7}" dt="2024-09-03T06:48:17.588" v="668"/>
          <pc:sldLayoutMkLst>
            <pc:docMk/>
            <pc:sldMasterMk cId="0" sldId="2147483648"/>
            <pc:sldLayoutMk cId="0" sldId="2147483650"/>
          </pc:sldLayoutMkLst>
        </pc:sldLayoutChg>
        <pc:sldLayoutChg chg="setBg">
          <pc:chgData name="友利 塙" userId="0283abcb4d6b47a0" providerId="LiveId" clId="{6CD57AD3-1629-464D-9694-D8E36FE46DB7}" dt="2024-09-03T06:48:17.588" v="668"/>
          <pc:sldLayoutMkLst>
            <pc:docMk/>
            <pc:sldMasterMk cId="0" sldId="2147483648"/>
            <pc:sldLayoutMk cId="0" sldId="2147483651"/>
          </pc:sldLayoutMkLst>
        </pc:sldLayoutChg>
        <pc:sldLayoutChg chg="setBg">
          <pc:chgData name="友利 塙" userId="0283abcb4d6b47a0" providerId="LiveId" clId="{6CD57AD3-1629-464D-9694-D8E36FE46DB7}" dt="2024-09-03T06:48:17.588" v="668"/>
          <pc:sldLayoutMkLst>
            <pc:docMk/>
            <pc:sldMasterMk cId="0" sldId="2147483648"/>
            <pc:sldLayoutMk cId="0" sldId="2147483652"/>
          </pc:sldLayoutMkLst>
        </pc:sldLayoutChg>
        <pc:sldLayoutChg chg="setBg">
          <pc:chgData name="友利 塙" userId="0283abcb4d6b47a0" providerId="LiveId" clId="{6CD57AD3-1629-464D-9694-D8E36FE46DB7}" dt="2024-09-03T06:48:17.588" v="668"/>
          <pc:sldLayoutMkLst>
            <pc:docMk/>
            <pc:sldMasterMk cId="0" sldId="2147483648"/>
            <pc:sldLayoutMk cId="0" sldId="2147483653"/>
          </pc:sldLayoutMkLst>
        </pc:sldLayoutChg>
        <pc:sldLayoutChg chg="setBg">
          <pc:chgData name="友利 塙" userId="0283abcb4d6b47a0" providerId="LiveId" clId="{6CD57AD3-1629-464D-9694-D8E36FE46DB7}" dt="2024-09-03T06:48:17.588" v="668"/>
          <pc:sldLayoutMkLst>
            <pc:docMk/>
            <pc:sldMasterMk cId="0" sldId="2147483648"/>
            <pc:sldLayoutMk cId="0" sldId="2147483654"/>
          </pc:sldLayoutMkLst>
        </pc:sldLayoutChg>
        <pc:sldLayoutChg chg="setBg">
          <pc:chgData name="友利 塙" userId="0283abcb4d6b47a0" providerId="LiveId" clId="{6CD57AD3-1629-464D-9694-D8E36FE46DB7}" dt="2024-09-03T06:48:17.588" v="668"/>
          <pc:sldLayoutMkLst>
            <pc:docMk/>
            <pc:sldMasterMk cId="0" sldId="2147483648"/>
            <pc:sldLayoutMk cId="0" sldId="2147483655"/>
          </pc:sldLayoutMkLst>
        </pc:sldLayoutChg>
        <pc:sldLayoutChg chg="setBg">
          <pc:chgData name="友利 塙" userId="0283abcb4d6b47a0" providerId="LiveId" clId="{6CD57AD3-1629-464D-9694-D8E36FE46DB7}" dt="2024-09-03T06:48:17.588" v="668"/>
          <pc:sldLayoutMkLst>
            <pc:docMk/>
            <pc:sldMasterMk cId="0" sldId="2147483648"/>
            <pc:sldLayoutMk cId="0" sldId="2147483656"/>
          </pc:sldLayoutMkLst>
        </pc:sldLayoutChg>
        <pc:sldLayoutChg chg="setBg">
          <pc:chgData name="友利 塙" userId="0283abcb4d6b47a0" providerId="LiveId" clId="{6CD57AD3-1629-464D-9694-D8E36FE46DB7}" dt="2024-09-03T06:48:17.588" v="668"/>
          <pc:sldLayoutMkLst>
            <pc:docMk/>
            <pc:sldMasterMk cId="0" sldId="2147483648"/>
            <pc:sldLayoutMk cId="0" sldId="2147483657"/>
          </pc:sldLayoutMkLst>
        </pc:sldLayoutChg>
        <pc:sldLayoutChg chg="setBg">
          <pc:chgData name="友利 塙" userId="0283abcb4d6b47a0" providerId="LiveId" clId="{6CD57AD3-1629-464D-9694-D8E36FE46DB7}" dt="2024-09-03T06:48:17.588" v="668"/>
          <pc:sldLayoutMkLst>
            <pc:docMk/>
            <pc:sldMasterMk cId="0" sldId="2147483648"/>
            <pc:sldLayoutMk cId="0" sldId="2147483658"/>
          </pc:sldLayoutMkLst>
        </pc:sldLayoutChg>
        <pc:sldLayoutChg chg="setBg">
          <pc:chgData name="友利 塙" userId="0283abcb4d6b47a0" providerId="LiveId" clId="{6CD57AD3-1629-464D-9694-D8E36FE46DB7}" dt="2024-09-03T06:48:17.588" v="668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yukih170310@gmail.com" userId="57410e956fd9fb87" providerId="LiveId" clId="{B1E33834-8802-864A-B395-C9D641A72309}"/>
    <pc:docChg chg="undo custSel modSld">
      <pc:chgData name="yukih170310@gmail.com" userId="57410e956fd9fb87" providerId="LiveId" clId="{B1E33834-8802-864A-B395-C9D641A72309}" dt="2024-09-04T05:01:29.407" v="671" actId="20577"/>
      <pc:docMkLst>
        <pc:docMk/>
      </pc:docMkLst>
      <pc:sldChg chg="modSp">
        <pc:chgData name="yukih170310@gmail.com" userId="57410e956fd9fb87" providerId="LiveId" clId="{B1E33834-8802-864A-B395-C9D641A72309}" dt="2024-09-04T05:01:29.407" v="671" actId="20577"/>
        <pc:sldMkLst>
          <pc:docMk/>
          <pc:sldMk cId="0" sldId="261"/>
        </pc:sldMkLst>
        <pc:spChg chg="mod">
          <ac:chgData name="yukih170310@gmail.com" userId="57410e956fd9fb87" providerId="LiveId" clId="{B1E33834-8802-864A-B395-C9D641A72309}" dt="2024-09-04T04:52:07.320" v="542" actId="20577"/>
          <ac:spMkLst>
            <pc:docMk/>
            <pc:sldMk cId="0" sldId="261"/>
            <ac:spMk id="22" creationId="{5CD45FAC-D1EC-3376-8901-E61E1384A95F}"/>
          </ac:spMkLst>
        </pc:spChg>
        <pc:spChg chg="mod">
          <ac:chgData name="yukih170310@gmail.com" userId="57410e956fd9fb87" providerId="LiveId" clId="{B1E33834-8802-864A-B395-C9D641A72309}" dt="2024-09-04T04:55:18.987" v="627" actId="20577"/>
          <ac:spMkLst>
            <pc:docMk/>
            <pc:sldMk cId="0" sldId="261"/>
            <ac:spMk id="38" creationId="{FB21A20A-3199-BDF9-EA09-5118841BFC63}"/>
          </ac:spMkLst>
        </pc:spChg>
        <pc:spChg chg="mod">
          <ac:chgData name="yukih170310@gmail.com" userId="57410e956fd9fb87" providerId="LiveId" clId="{B1E33834-8802-864A-B395-C9D641A72309}" dt="2024-09-04T04:53:21.889" v="582" actId="20577"/>
          <ac:spMkLst>
            <pc:docMk/>
            <pc:sldMk cId="0" sldId="261"/>
            <ac:spMk id="42" creationId="{415C4D60-F6A9-57CF-1940-9F07D519B65D}"/>
          </ac:spMkLst>
        </pc:spChg>
        <pc:spChg chg="mod">
          <ac:chgData name="yukih170310@gmail.com" userId="57410e956fd9fb87" providerId="LiveId" clId="{B1E33834-8802-864A-B395-C9D641A72309}" dt="2024-09-04T05:01:01.093" v="647" actId="20577"/>
          <ac:spMkLst>
            <pc:docMk/>
            <pc:sldMk cId="0" sldId="261"/>
            <ac:spMk id="44" creationId="{5F95933C-7756-1259-C429-2BCE5FC385FE}"/>
          </ac:spMkLst>
        </pc:spChg>
        <pc:spChg chg="mod">
          <ac:chgData name="yukih170310@gmail.com" userId="57410e956fd9fb87" providerId="LiveId" clId="{B1E33834-8802-864A-B395-C9D641A72309}" dt="2024-09-04T04:54:21.841" v="603" actId="20577"/>
          <ac:spMkLst>
            <pc:docMk/>
            <pc:sldMk cId="0" sldId="261"/>
            <ac:spMk id="48" creationId="{D6B83170-6D49-62CA-3A01-45A8CE22CFA6}"/>
          </ac:spMkLst>
        </pc:spChg>
        <pc:spChg chg="mod">
          <ac:chgData name="yukih170310@gmail.com" userId="57410e956fd9fb87" providerId="LiveId" clId="{B1E33834-8802-864A-B395-C9D641A72309}" dt="2024-09-04T05:01:29.407" v="671" actId="20577"/>
          <ac:spMkLst>
            <pc:docMk/>
            <pc:sldMk cId="0" sldId="261"/>
            <ac:spMk id="50" creationId="{672C28AD-B889-ED2F-792E-DFB7865BA401}"/>
          </ac:spMkLst>
        </pc:spChg>
      </pc:sldChg>
      <pc:sldChg chg="addSp delSp modSp">
        <pc:chgData name="yukih170310@gmail.com" userId="57410e956fd9fb87" providerId="LiveId" clId="{B1E33834-8802-864A-B395-C9D641A72309}" dt="2024-09-04T04:28:49.636" v="457" actId="255"/>
        <pc:sldMkLst>
          <pc:docMk/>
          <pc:sldMk cId="1522294259" sldId="269"/>
        </pc:sldMkLst>
        <pc:spChg chg="add mod">
          <ac:chgData name="yukih170310@gmail.com" userId="57410e956fd9fb87" providerId="LiveId" clId="{B1E33834-8802-864A-B395-C9D641A72309}" dt="2024-09-04T04:28:49.636" v="457" actId="255"/>
          <ac:spMkLst>
            <pc:docMk/>
            <pc:sldMk cId="1522294259" sldId="269"/>
            <ac:spMk id="6" creationId="{0F801C47-5C06-2DCA-AF0A-37E463FCFFE2}"/>
          </ac:spMkLst>
        </pc:spChg>
        <pc:spChg chg="del">
          <ac:chgData name="yukih170310@gmail.com" userId="57410e956fd9fb87" providerId="LiveId" clId="{B1E33834-8802-864A-B395-C9D641A72309}" dt="2024-09-04T04:25:15.961" v="0" actId="21"/>
          <ac:spMkLst>
            <pc:docMk/>
            <pc:sldMk cId="1522294259" sldId="269"/>
            <ac:spMk id="9" creationId="{00000000-0000-0000-0000-000000000000}"/>
          </ac:spMkLst>
        </pc:spChg>
      </pc:sldChg>
      <pc:sldChg chg="modSp">
        <pc:chgData name="yukih170310@gmail.com" userId="57410e956fd9fb87" providerId="LiveId" clId="{B1E33834-8802-864A-B395-C9D641A72309}" dt="2024-09-04T04:49:47.593" v="514" actId="255"/>
        <pc:sldMkLst>
          <pc:docMk/>
          <pc:sldMk cId="1375251773" sldId="271"/>
        </pc:sldMkLst>
        <pc:spChg chg="mod">
          <ac:chgData name="yukih170310@gmail.com" userId="57410e956fd9fb87" providerId="LiveId" clId="{B1E33834-8802-864A-B395-C9D641A72309}" dt="2024-09-04T04:49:17.006" v="512" actId="1076"/>
          <ac:spMkLst>
            <pc:docMk/>
            <pc:sldMk cId="1375251773" sldId="271"/>
            <ac:spMk id="5" creationId="{00000000-0000-0000-0000-000000000000}"/>
          </ac:spMkLst>
        </pc:spChg>
        <pc:spChg chg="mod">
          <ac:chgData name="yukih170310@gmail.com" userId="57410e956fd9fb87" providerId="LiveId" clId="{B1E33834-8802-864A-B395-C9D641A72309}" dt="2024-09-04T04:49:47.593" v="514" actId="255"/>
          <ac:spMkLst>
            <pc:docMk/>
            <pc:sldMk cId="1375251773" sldId="271"/>
            <ac:spMk id="6" creationId="{00000000-0000-0000-0000-000000000000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03T06:18:14.5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17762 11113 16383 0 0,'15'7'0'0'0,"12"2"0"0"0,1 8 0 0 0,3 0 0 0 0,4-2 0 0 0,4-4 0 0 0,1-4 0 0 0,2-3 0 0 0,1-3 0 0 0,15 7 0 0 0,5 1 0 0 0,-8 7 0 0 0,-6 1 0 0 0,-5-4 0 0 0,-1-2 0 0 0,-2-4 0 0 0,0-4 0 0 0,15 6 0 0 0,34 1 0 0 0,16-1 0 0 0,-2-2 0 0 0,-11-2 0 0 0,-15-3 0 0 0,38 0 0 0 0,36-9 0 0 0,-1-3 0 0 0,-19 0 0 0 0,-31-5 0 0 0,-27 0 0 0 0,-10 2 0 0 0,-9 3 0 0 0,-7-3 0 0 0,-4 0 0 0 0,-9-5 0 0 0,-4 0 0 0 0,0 4 0 0 0,-4 4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03T06:36:43.9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20391 10072 16383 0 0,'0'0'0'0'0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03T06:36:47.7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20391 10072 16383 0 0,'0'0'0'0'0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03T06:36:47.7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20391 10072 16383 0 0,'0'0'0'0'0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03T06:36:47.7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16775 10301 16383 0 0,'0'0'0'0'0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03T06:36:47.7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16775 10301 16383 0 0,'0'0'0'0'0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03T06:49:17.3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17498 10442 16383 0 0,'0'8'0'0'0,"14"9"0"0"0,28 23 0 0 0,13 6 0 0 0,26 2 0 0 0,15 0 0 0 0,19-1 0 0 0,20-1 0 0 0,-6-8 0 0 0,-10 4 0 0 0,-18-6 0 0 0,-19-8 0 0 0,-16-9 0 0 0,-12-8 0 0 0,43-6 0 0 0,100-18 0 0 0,38-7 0 0 0,-13 0 0 0 0,-37 3 0 0 0,-36 5 0 0 0,-43-3 0 0 0,-39-7 0 0 0,-24 1 0 0 0,-20-3 0 0 0,-13-5 0 0 0,-8-5 0 0 0,-5 3 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03T06:49:34.3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15699 11889 16383 0 0,'29'14'0'0'0,"10"13"0"0"0,5 1 0 0 0,39 4 0 0 0,35 3 0 0 0,26 3 0 0 0,11-5 0 0 0,-7-1 0 0 0,-6-5 0 0 0,9-8 0 0 0,1-7 0 0 0,-4-5 0 0 0,-12-5 0 0 0,-23-2 0 0 0,-15-1 0 0 0,-24 15 0 0 0,-18 4 0 0 0,-11-1 0 0 0,-6-3 0 0 0,13-11 0 0 0,26-7 0 0 0,7-1 0 0 0,-10-9 0 0 0,-11-1 0 0 0,-10 2 0 0 0,-5 3 0 0 0,-5 3 0 0 0,-10-4 0 0 0,-3 0 0 0 0,23-7 0 0 0,1-6 0 0 0,-1 1 0 0 0,-2 3 0 0 0,-10-1 0 0 0,-12 2 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BF2FA9-5C92-476B-B955-21E762D5ED01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5DFD9-D8C0-4B03-93BB-63ED205DC3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8225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5DFD9-D8C0-4B03-93BB-63ED205DC34F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6329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2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4.svg"/><Relationship Id="rId11" Type="http://schemas.openxmlformats.org/officeDocument/2006/relationships/image" Target="../media/image10.jpeg"/><Relationship Id="rId5" Type="http://schemas.openxmlformats.org/officeDocument/2006/relationships/image" Target="../media/image3.pn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2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video" Target="https://www.youtube.com/embed/Il0S8BoucSA?feature=oembed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5.jpeg"/><Relationship Id="rId4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7.xml"/><Relationship Id="rId7" Type="http://schemas.openxmlformats.org/officeDocument/2006/relationships/customXml" Target="../ink/ink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7.jpeg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customXml" Target="../ink/ink7.xml"/><Relationship Id="rId3" Type="http://schemas.openxmlformats.org/officeDocument/2006/relationships/slideLayout" Target="../slideLayouts/slideLayout7.xml"/><Relationship Id="rId7" Type="http://schemas.openxmlformats.org/officeDocument/2006/relationships/customXml" Target="../ink/ink2.xml"/><Relationship Id="rId12" Type="http://schemas.openxmlformats.org/officeDocument/2006/relationships/customXml" Target="../ink/ink6.xml"/><Relationship Id="rId17" Type="http://schemas.openxmlformats.org/officeDocument/2006/relationships/image" Target="../media/image2.png"/><Relationship Id="rId2" Type="http://schemas.openxmlformats.org/officeDocument/2006/relationships/audio" Target="../media/media9.m4a"/><Relationship Id="rId16" Type="http://schemas.openxmlformats.org/officeDocument/2006/relationships/image" Target="../media/image21.png"/><Relationship Id="rId1" Type="http://schemas.microsoft.com/office/2007/relationships/media" Target="../media/media9.m4a"/><Relationship Id="rId6" Type="http://schemas.openxmlformats.org/officeDocument/2006/relationships/image" Target="../media/image4.svg"/><Relationship Id="rId11" Type="http://schemas.openxmlformats.org/officeDocument/2006/relationships/customXml" Target="../ink/ink5.xml"/><Relationship Id="rId5" Type="http://schemas.openxmlformats.org/officeDocument/2006/relationships/image" Target="../media/image3.png"/><Relationship Id="rId15" Type="http://schemas.openxmlformats.org/officeDocument/2006/relationships/customXml" Target="../ink/ink8.xml"/><Relationship Id="rId10" Type="http://schemas.openxmlformats.org/officeDocument/2006/relationships/customXml" Target="../ink/ink4.xml"/><Relationship Id="rId4" Type="http://schemas.openxmlformats.org/officeDocument/2006/relationships/image" Target="../media/image17.jpeg"/><Relationship Id="rId9" Type="http://schemas.openxmlformats.org/officeDocument/2006/relationships/customXml" Target="../ink/ink3.xml"/><Relationship Id="rId1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2" Type="http://schemas.microsoft.com/office/2007/relationships/media" Target="../media/media10.m4a"/><Relationship Id="rId1" Type="http://schemas.openxmlformats.org/officeDocument/2006/relationships/video" Target="https://www.youtube.com/embed/Il0S8BoucSA?feature=oembed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5.jpeg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2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2E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5621000" y="-541103"/>
            <a:ext cx="2796142" cy="14730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747"/>
              </a:lnSpc>
            </a:pPr>
            <a:r>
              <a:rPr lang="en-US" sz="6600" b="1" err="1">
                <a:solidFill>
                  <a:srgbClr val="F7E05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Yuri,Tesshu,Yuki</a:t>
            </a:r>
            <a:endParaRPr lang="en-US" sz="6600" b="1">
              <a:solidFill>
                <a:srgbClr val="F7E052"/>
              </a:solidFill>
              <a:latin typeface="Segment A Heavy"/>
              <a:ea typeface="Segment A Heavy"/>
              <a:cs typeface="Segment A Heavy"/>
              <a:sym typeface="Segment A Heavy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-304800" y="0"/>
            <a:ext cx="3862942" cy="152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4747"/>
              </a:lnSpc>
            </a:pPr>
            <a:r>
              <a:rPr lang="en-US" sz="12000" b="1">
                <a:solidFill>
                  <a:srgbClr val="000000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Ed Sheeran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151626C1-65CF-46F4-E12D-60049BEA43A5}"/>
              </a:ext>
            </a:extLst>
          </p:cNvPr>
          <p:cNvSpPr txBox="1"/>
          <p:nvPr/>
        </p:nvSpPr>
        <p:spPr>
          <a:xfrm>
            <a:off x="4217471" y="457327"/>
            <a:ext cx="10744200" cy="57323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746"/>
              </a:lnSpc>
            </a:pPr>
            <a:r>
              <a:rPr lang="en-US" altLang="ja-JP" sz="48637" b="1">
                <a:solidFill>
                  <a:srgbClr val="000000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Shivers</a:t>
            </a:r>
            <a:endParaRPr lang="en-US" sz="48637" b="1">
              <a:solidFill>
                <a:srgbClr val="000000"/>
              </a:solidFill>
              <a:latin typeface="Segment A Heavy"/>
              <a:ea typeface="Segment A Heavy"/>
              <a:cs typeface="Segment A Heavy"/>
              <a:sym typeface="Segment A Heavy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8CEFC81C-F7AB-4532-C8F3-A5E1E75066F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8298"/>
          <a:stretch/>
        </p:blipFill>
        <p:spPr>
          <a:xfrm>
            <a:off x="0" y="5829300"/>
            <a:ext cx="18288000" cy="4457699"/>
          </a:xfrm>
          <a:prstGeom prst="rect">
            <a:avLst/>
          </a:prstGeom>
        </p:spPr>
      </p:pic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17BBB7F9-9719-B428-39E2-C4B1DA9A8B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90600" y="2446053"/>
            <a:ext cx="7315200" cy="2473868"/>
          </a:xfrm>
          <a:custGeom>
            <a:avLst/>
            <a:gdLst/>
            <a:ahLst/>
            <a:cxnLst/>
            <a:rect l="l" t="t" r="r" b="b"/>
            <a:pathLst>
              <a:path w="7315200" h="2473868">
                <a:moveTo>
                  <a:pt x="0" y="0"/>
                </a:moveTo>
                <a:lnTo>
                  <a:pt x="7315200" y="0"/>
                </a:lnTo>
                <a:lnTo>
                  <a:pt x="7315200" y="2473867"/>
                </a:lnTo>
                <a:lnTo>
                  <a:pt x="0" y="24738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896600" y="458764"/>
            <a:ext cx="4800600" cy="8922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464"/>
              </a:lnSpc>
            </a:pPr>
            <a:r>
              <a:rPr lang="en-US" sz="10000" b="1">
                <a:solidFill>
                  <a:srgbClr val="F7E05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01     Ed Sheeran</a:t>
            </a:r>
          </a:p>
          <a:p>
            <a:pPr algn="l">
              <a:lnSpc>
                <a:spcPts val="14464"/>
              </a:lnSpc>
            </a:pPr>
            <a:r>
              <a:rPr lang="en-US" sz="10000" b="1">
                <a:solidFill>
                  <a:srgbClr val="F7E05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02    His Career</a:t>
            </a:r>
          </a:p>
          <a:p>
            <a:pPr>
              <a:lnSpc>
                <a:spcPts val="14464"/>
              </a:lnSpc>
            </a:pPr>
            <a:r>
              <a:rPr lang="en-US" sz="10000" b="1">
                <a:solidFill>
                  <a:srgbClr val="F7E05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03    </a:t>
            </a:r>
            <a:r>
              <a:rPr lang="en-US" altLang="ja-JP" sz="10000" b="1">
                <a:solidFill>
                  <a:srgbClr val="F7E05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This song about...</a:t>
            </a:r>
            <a:endParaRPr lang="en-US" sz="10000" b="1">
              <a:solidFill>
                <a:srgbClr val="F7E052"/>
              </a:solidFill>
              <a:latin typeface="Segment A Heavy"/>
              <a:ea typeface="Segment A Heavy"/>
              <a:cs typeface="Segment A Heavy"/>
              <a:sym typeface="Segment A Heavy"/>
            </a:endParaRPr>
          </a:p>
          <a:p>
            <a:pPr algn="l">
              <a:lnSpc>
                <a:spcPts val="14464"/>
              </a:lnSpc>
            </a:pPr>
            <a:r>
              <a:rPr lang="en-US" sz="10000" b="1">
                <a:solidFill>
                  <a:srgbClr val="F7E05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04    pronunciation</a:t>
            </a:r>
          </a:p>
          <a:p>
            <a:pPr algn="l">
              <a:lnSpc>
                <a:spcPts val="14464"/>
              </a:lnSpc>
            </a:pPr>
            <a:r>
              <a:rPr lang="en-US" sz="10000" b="1">
                <a:solidFill>
                  <a:srgbClr val="F7E05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05    Quiz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71600" y="-342900"/>
            <a:ext cx="6340719" cy="4483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675"/>
              </a:lnSpc>
            </a:pPr>
            <a:r>
              <a:rPr lang="en-US" sz="31196" b="1">
                <a:solidFill>
                  <a:srgbClr val="E65A31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CONTENTS</a:t>
            </a:r>
          </a:p>
        </p:txBody>
      </p: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531" y="-213725"/>
            <a:ext cx="10547092" cy="10503991"/>
            <a:chOff x="0" y="-57150"/>
            <a:chExt cx="2777835" cy="2766483"/>
          </a:xfrm>
          <a:solidFill>
            <a:srgbClr val="8EB4E3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2777835" cy="2709333"/>
            </a:xfrm>
            <a:custGeom>
              <a:avLst/>
              <a:gdLst/>
              <a:ahLst/>
              <a:cxnLst/>
              <a:rect l="l" t="t" r="r" b="b"/>
              <a:pathLst>
                <a:path w="2777835" h="2709333">
                  <a:moveTo>
                    <a:pt x="0" y="0"/>
                  </a:moveTo>
                  <a:lnTo>
                    <a:pt x="2777835" y="0"/>
                  </a:lnTo>
                  <a:lnTo>
                    <a:pt x="2777835" y="2709333"/>
                  </a:lnTo>
                  <a:lnTo>
                    <a:pt x="0" y="2709333"/>
                  </a:lnTo>
                  <a:close/>
                </a:path>
              </a:pathLst>
            </a:custGeom>
            <a:grpFill/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777835" cy="276648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77"/>
                </a:lnSpc>
              </a:pPr>
              <a:endParaRPr>
                <a:solidFill>
                  <a:srgbClr val="FF0000"/>
                </a:solidFill>
              </a:endParaRPr>
            </a:p>
          </p:txBody>
        </p:sp>
      </p:grpSp>
      <p:pic>
        <p:nvPicPr>
          <p:cNvPr id="2054" name="Picture 6" descr="【幻想的で鮮やかな】エドシーランのアルバム曲一覧＆まとめ | Boy.[ボーイ] | 「カッコイイ」が集まるメンズファッションWEBマガジン">
            <a:extLst>
              <a:ext uri="{FF2B5EF4-FFF2-40B4-BE49-F238E27FC236}">
                <a16:creationId xmlns:a16="http://schemas.microsoft.com/office/drawing/2014/main" id="{45515498-983D-4127-3C86-250F8E4542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82" t="-159" r="7" b="159"/>
          <a:stretch/>
        </p:blipFill>
        <p:spPr bwMode="auto">
          <a:xfrm>
            <a:off x="10553623" y="3266"/>
            <a:ext cx="7643813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reeform 2">
            <a:extLst>
              <a:ext uri="{FF2B5EF4-FFF2-40B4-BE49-F238E27FC236}">
                <a16:creationId xmlns:a16="http://schemas.microsoft.com/office/drawing/2014/main" id="{EEDF7269-5B40-72CF-225E-08BA898767D5}"/>
              </a:ext>
            </a:extLst>
          </p:cNvPr>
          <p:cNvSpPr/>
          <p:nvPr/>
        </p:nvSpPr>
        <p:spPr>
          <a:xfrm>
            <a:off x="2722730" y="8305537"/>
            <a:ext cx="6705600" cy="1624017"/>
          </a:xfrm>
          <a:custGeom>
            <a:avLst/>
            <a:gdLst/>
            <a:ahLst/>
            <a:cxnLst/>
            <a:rect l="l" t="t" r="r" b="b"/>
            <a:pathLst>
              <a:path w="7315200" h="2473868">
                <a:moveTo>
                  <a:pt x="0" y="0"/>
                </a:moveTo>
                <a:lnTo>
                  <a:pt x="7315200" y="0"/>
                </a:lnTo>
                <a:lnTo>
                  <a:pt x="7315200" y="2473867"/>
                </a:lnTo>
                <a:lnTo>
                  <a:pt x="0" y="24738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C66A5D5D-9030-D824-879F-03E69786A2E4}"/>
              </a:ext>
            </a:extLst>
          </p:cNvPr>
          <p:cNvSpPr txBox="1"/>
          <p:nvPr/>
        </p:nvSpPr>
        <p:spPr>
          <a:xfrm>
            <a:off x="3810000" y="6685071"/>
            <a:ext cx="5105400" cy="28727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020"/>
              </a:lnSpc>
            </a:pPr>
            <a:r>
              <a:rPr lang="en-US" sz="18000" b="1">
                <a:solidFill>
                  <a:srgbClr val="000000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Ed Sheeran</a:t>
            </a: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0F801C47-5C06-2DCA-AF0A-37E463FCFFE2}"/>
              </a:ext>
            </a:extLst>
          </p:cNvPr>
          <p:cNvSpPr txBox="1"/>
          <p:nvPr/>
        </p:nvSpPr>
        <p:spPr>
          <a:xfrm>
            <a:off x="816248" y="919145"/>
            <a:ext cx="8842040" cy="65761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rtl="0"/>
            <a:r>
              <a:rPr lang="af-ZA" altLang="ja-JP" sz="4800" b="0" i="0" u="none" strike="noStrike">
                <a:solidFill>
                  <a:srgbClr val="000000"/>
                </a:solidFill>
                <a:effectLst/>
                <a:latin typeface="Segoe UI Black" panose="020B0A02040204020203" pitchFamily="34" charset="0"/>
                <a:ea typeface="Segoe UI Black" panose="020B0A02040204020203" pitchFamily="34" charset="0"/>
              </a:rPr>
              <a:t>He was born with  a hearing impairment in 1991 , Feblary , 17th.</a:t>
            </a:r>
            <a:endParaRPr lang="af-ZA" altLang="ja-JP" sz="4800">
              <a:effectLst/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rtl="0"/>
            <a:r>
              <a:rPr lang="af-ZA" altLang="ja-JP" sz="4800" b="0" i="0" u="none" strike="noStrike">
                <a:solidFill>
                  <a:srgbClr val="000000"/>
                </a:solidFill>
                <a:effectLst/>
                <a:latin typeface="Segoe UI Black" panose="020B0A02040204020203" pitchFamily="34" charset="0"/>
                <a:ea typeface="Segoe UI Black" panose="020B0A02040204020203" pitchFamily="34" charset="0"/>
              </a:rPr>
              <a:t> His family is known as artistic family . His father is art curater , his mother is jewely designer and his brother is composer.</a:t>
            </a:r>
            <a:endParaRPr lang="af-ZA" altLang="ja-JP" sz="4800">
              <a:effectLst/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l">
              <a:lnSpc>
                <a:spcPts val="5200"/>
              </a:lnSpc>
            </a:pPr>
            <a:endParaRPr lang="en-US" sz="5400">
              <a:solidFill>
                <a:srgbClr val="000000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Helvetica World"/>
              <a:sym typeface="Helvetica World"/>
            </a:endParaRPr>
          </a:p>
        </p:txBody>
      </p:sp>
      <p:pic>
        <p:nvPicPr>
          <p:cNvPr id="5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6BAA02BC-72A5-D6AD-F256-67C562E969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29425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EB4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5" name="Rectangle 4104">
            <a:extLst>
              <a:ext uri="{FF2B5EF4-FFF2-40B4-BE49-F238E27FC236}">
                <a16:creationId xmlns:a16="http://schemas.microsoft.com/office/drawing/2014/main" id="{560AFAAC-EA6C-45A9-9E03-C9C9F0193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天才シンガーソングライター【エド・シーランのおすすめ曲5選】 | オンラインギターレッスンDeeMusicSchool">
            <a:extLst>
              <a:ext uri="{FF2B5EF4-FFF2-40B4-BE49-F238E27FC236}">
                <a16:creationId xmlns:a16="http://schemas.microsoft.com/office/drawing/2014/main" id="{DE5A4F6C-B529-BCC9-A4F4-09D2347767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" r="17607" b="1"/>
          <a:stretch/>
        </p:blipFill>
        <p:spPr bwMode="auto">
          <a:xfrm>
            <a:off x="7315200" y="10"/>
            <a:ext cx="10972800" cy="10286990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4116" name="Freeform: Shape 4106">
            <a:extLst>
              <a:ext uri="{FF2B5EF4-FFF2-40B4-BE49-F238E27FC236}">
                <a16:creationId xmlns:a16="http://schemas.microsoft.com/office/drawing/2014/main" id="{83549E37-C86B-4401-90BD-D8BF83859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1" cy="10287000"/>
          </a:xfrm>
          <a:custGeom>
            <a:avLst/>
            <a:gdLst>
              <a:gd name="connsiteX0" fmla="*/ 0 w 6096001"/>
              <a:gd name="connsiteY0" fmla="*/ 0 h 6858000"/>
              <a:gd name="connsiteX1" fmla="*/ 4883023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3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3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3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117" name="Freeform: Shape 4108">
            <a:extLst>
              <a:ext uri="{FF2B5EF4-FFF2-40B4-BE49-F238E27FC236}">
                <a16:creationId xmlns:a16="http://schemas.microsoft.com/office/drawing/2014/main" id="{8A17784E-76D8-4521-A77D-0D2EBB923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30285" cy="10287000"/>
          </a:xfrm>
          <a:custGeom>
            <a:avLst/>
            <a:gdLst>
              <a:gd name="connsiteX0" fmla="*/ 0 w 6086857"/>
              <a:gd name="connsiteY0" fmla="*/ 0 h 6858000"/>
              <a:gd name="connsiteX1" fmla="*/ 4873879 w 6086857"/>
              <a:gd name="connsiteY1" fmla="*/ 0 h 6858000"/>
              <a:gd name="connsiteX2" fmla="*/ 4936862 w 6086857"/>
              <a:gd name="connsiteY2" fmla="*/ 69271 h 6858000"/>
              <a:gd name="connsiteX3" fmla="*/ 6086857 w 6086857"/>
              <a:gd name="connsiteY3" fmla="*/ 3429000 h 6858000"/>
              <a:gd name="connsiteX4" fmla="*/ 4936862 w 6086857"/>
              <a:gd name="connsiteY4" fmla="*/ 6788730 h 6858000"/>
              <a:gd name="connsiteX5" fmla="*/ 4873879 w 6086857"/>
              <a:gd name="connsiteY5" fmla="*/ 6858000 h 6858000"/>
              <a:gd name="connsiteX6" fmla="*/ 0 w 608685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6857" h="6858000">
                <a:moveTo>
                  <a:pt x="0" y="0"/>
                </a:moveTo>
                <a:lnTo>
                  <a:pt x="4873879" y="0"/>
                </a:lnTo>
                <a:lnTo>
                  <a:pt x="4936862" y="69271"/>
                </a:lnTo>
                <a:cubicBezTo>
                  <a:pt x="5647388" y="929100"/>
                  <a:pt x="6086857" y="2116944"/>
                  <a:pt x="6086857" y="3429000"/>
                </a:cubicBezTo>
                <a:cubicBezTo>
                  <a:pt x="6086857" y="4741056"/>
                  <a:pt x="5647388" y="5928900"/>
                  <a:pt x="4936862" y="6788730"/>
                </a:cubicBezTo>
                <a:lnTo>
                  <a:pt x="487387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27532" y="1244226"/>
            <a:ext cx="7488936" cy="18653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5000" b="1">
                <a:latin typeface="Segment A Heavy" panose="020B0600070205080204" charset="0"/>
                <a:ea typeface="+mj-ea"/>
                <a:cs typeface="+mj-cs"/>
                <a:sym typeface="Segment A Heavy"/>
              </a:rPr>
              <a:t>His Career</a:t>
            </a:r>
          </a:p>
        </p:txBody>
      </p:sp>
      <p:sp>
        <p:nvSpPr>
          <p:cNvPr id="4118" name="Rectangle 4110">
            <a:extLst>
              <a:ext uri="{FF2B5EF4-FFF2-40B4-BE49-F238E27FC236}">
                <a16:creationId xmlns:a16="http://schemas.microsoft.com/office/drawing/2014/main" id="{C0036C6B-F09C-4EAB-AE02-8D056EE748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6487"/>
            <a:ext cx="192024" cy="9808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119" name="Rectangle 4112">
            <a:extLst>
              <a:ext uri="{FF2B5EF4-FFF2-40B4-BE49-F238E27FC236}">
                <a16:creationId xmlns:a16="http://schemas.microsoft.com/office/drawing/2014/main" id="{FC8D5885-2804-4D3C-BE31-902E4D32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6653" y="3293004"/>
            <a:ext cx="7475220" cy="27432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70347" y="3369455"/>
            <a:ext cx="7774318" cy="665769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571500" indent="-5715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f-ZA" altLang="ja-JP" sz="3200" b="0" i="0" u="none" strike="noStrike" dirty="0">
                <a:solidFill>
                  <a:srgbClr val="000000"/>
                </a:solidFill>
                <a:effectLst/>
                <a:latin typeface="Amasis MT Pro Black" panose="02040A04050005020304" pitchFamily="18" charset="0"/>
                <a:ea typeface="Aharoni" panose="02000000000000000000" pitchFamily="2" charset="0"/>
              </a:rPr>
              <a:t>He started to learn the guiter , to compose in 11 , and at the age of 16 , he moved to London ,where he does live performance in studio and on the load.</a:t>
            </a:r>
            <a:endParaRPr lang="en-US" altLang="ja-JP" sz="3200" b="0" i="0" u="none" strike="noStrike" dirty="0">
              <a:solidFill>
                <a:srgbClr val="000000"/>
              </a:solidFill>
              <a:effectLst/>
              <a:latin typeface="Amasis MT Pro Black" panose="02040A04050005020304" pitchFamily="18" charset="0"/>
              <a:ea typeface="Aharoni" panose="02000000000000000000" pitchFamily="2" charset="0"/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f-ZA" altLang="ja-JP" sz="3200" b="0" i="0" u="none" strike="noStrike" dirty="0">
                <a:solidFill>
                  <a:srgbClr val="000000"/>
                </a:solidFill>
                <a:effectLst/>
                <a:latin typeface="Amasis MT Pro Black" panose="02040A04050005020304" pitchFamily="18" charset="0"/>
                <a:ea typeface="Aharoni" panose="02000000000000000000" pitchFamily="2" charset="0"/>
              </a:rPr>
              <a:t>+-=</a:t>
            </a:r>
            <a:r>
              <a:rPr lang="af-ZA" altLang="ja-JP" sz="3200" b="0" i="0" u="none" strike="noStrike" dirty="0">
                <a:solidFill>
                  <a:srgbClr val="000000"/>
                </a:solidFill>
                <a:effectLst/>
                <a:latin typeface="Segoe UI Black" panose="020B0A02040204020203" pitchFamily="34" charset="0"/>
                <a:ea typeface="Segoe UI Black" panose="020B0A02040204020203" pitchFamily="34" charset="0"/>
              </a:rPr>
              <a:t>÷×</a:t>
            </a:r>
            <a:r>
              <a:rPr lang="af-ZA" altLang="ja-JP" sz="3200" b="0" i="0" u="none" strike="noStrike" dirty="0">
                <a:solidFill>
                  <a:srgbClr val="000000"/>
                </a:solidFill>
                <a:effectLst/>
                <a:latin typeface="Amasis MT Pro Black" panose="02040A04050005020304" pitchFamily="18" charset="0"/>
                <a:ea typeface="Aharoni" panose="02000000000000000000" pitchFamily="2" charset="0"/>
              </a:rPr>
              <a:t> Tour is his 4th concert tour , which was started at dublin,Ireland in 2022.He is scheduled to put on 141 shows with a </a:t>
            </a:r>
            <a:r>
              <a:rPr lang="af-ZA" altLang="ja-JP" sz="3200" b="0" i="0" u="none" strike="noStrike" dirty="0">
                <a:solidFill>
                  <a:srgbClr val="000000"/>
                </a:solidFill>
                <a:effectLst/>
                <a:latin typeface="Amasis MT Pro Black" panose="02040A04050005020304" pitchFamily="18" charset="0"/>
                <a:ea typeface="Amasis MT Pro Black" panose="02000000000000000000" pitchFamily="2" charset="0"/>
              </a:rPr>
              <a:t>japan</a:t>
            </a:r>
            <a:r>
              <a:rPr lang="af-ZA" altLang="ja-JP" sz="3200" b="0" i="0" u="none" strike="noStrike" dirty="0">
                <a:solidFill>
                  <a:srgbClr val="000000"/>
                </a:solidFill>
                <a:effectLst/>
                <a:latin typeface="Amasis MT Pro Black" panose="02040A04050005020304" pitchFamily="18" charset="0"/>
                <a:ea typeface="Aharoni" panose="02000000000000000000" pitchFamily="2" charset="0"/>
              </a:rPr>
              <a:t> tour scheduled for january 2024.</a:t>
            </a:r>
            <a:endParaRPr lang="en-US" altLang="ja-JP" sz="3200" dirty="0">
              <a:solidFill>
                <a:srgbClr val="000000"/>
              </a:solidFill>
              <a:latin typeface="Amasis MT Pro Black" panose="02040A04050005020304" pitchFamily="18" charset="0"/>
              <a:ea typeface="Aharoni" panose="02000000000000000000" pitchFamily="2" charset="0"/>
              <a:sym typeface="Helvetica World"/>
            </a:endParaRPr>
          </a:p>
          <a:p>
            <a:pPr marL="571500" indent="-5715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f-ZA" altLang="ja-JP" sz="3200" b="0" i="0" u="none" strike="noStrike" dirty="0">
                <a:solidFill>
                  <a:srgbClr val="000000"/>
                </a:solidFill>
                <a:effectLst/>
                <a:latin typeface="Amasis MT Pro Black" panose="02040A04050005020304" pitchFamily="18" charset="0"/>
                <a:ea typeface="Aharoni" panose="02000000000000000000" pitchFamily="2" charset="0"/>
              </a:rPr>
              <a:t>He has sold more than 150 million records and is chosen as one of the best selling music artist in the world.</a:t>
            </a:r>
            <a:r>
              <a:rPr lang="en-US" sz="3200" dirty="0">
                <a:latin typeface="Amasis MT Pro Black" panose="02040A04050005020304" pitchFamily="18" charset="0"/>
                <a:ea typeface="Aharoni" panose="02000000000000000000" pitchFamily="2" charset="0"/>
                <a:sym typeface="Helvetica World"/>
              </a:rPr>
              <a:t> </a:t>
            </a:r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A5C3F14A-E2A2-0E01-264F-7B5743CBB0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25177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0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6934295" y="-294450"/>
            <a:ext cx="4114800" cy="28727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020"/>
              </a:lnSpc>
            </a:pPr>
            <a:r>
              <a:rPr lang="en-US" sz="20014" b="1">
                <a:solidFill>
                  <a:srgbClr val="FF0000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HIT SONGS</a:t>
            </a:r>
          </a:p>
        </p:txBody>
      </p:sp>
      <p:sp>
        <p:nvSpPr>
          <p:cNvPr id="17" name="Freeform 2">
            <a:extLst>
              <a:ext uri="{FF2B5EF4-FFF2-40B4-BE49-F238E27FC236}">
                <a16:creationId xmlns:a16="http://schemas.microsoft.com/office/drawing/2014/main" id="{47ABBFC9-0DCD-2F7A-2C48-39EBBE1149AF}"/>
              </a:ext>
            </a:extLst>
          </p:cNvPr>
          <p:cNvSpPr/>
          <p:nvPr/>
        </p:nvSpPr>
        <p:spPr>
          <a:xfrm>
            <a:off x="743448" y="5580510"/>
            <a:ext cx="3480661" cy="741634"/>
          </a:xfrm>
          <a:custGeom>
            <a:avLst/>
            <a:gdLst/>
            <a:ahLst/>
            <a:cxnLst/>
            <a:rect l="l" t="t" r="r" b="b"/>
            <a:pathLst>
              <a:path w="7315200" h="2473868">
                <a:moveTo>
                  <a:pt x="0" y="0"/>
                </a:moveTo>
                <a:lnTo>
                  <a:pt x="7315200" y="0"/>
                </a:lnTo>
                <a:lnTo>
                  <a:pt x="7315200" y="2473867"/>
                </a:lnTo>
                <a:lnTo>
                  <a:pt x="0" y="24738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003DEC9C-DD24-A85E-1EAA-8E5E0ED33B99}"/>
              </a:ext>
            </a:extLst>
          </p:cNvPr>
          <p:cNvSpPr/>
          <p:nvPr/>
        </p:nvSpPr>
        <p:spPr>
          <a:xfrm>
            <a:off x="6172200" y="2603373"/>
            <a:ext cx="5486590" cy="451464"/>
          </a:xfrm>
          <a:custGeom>
            <a:avLst/>
            <a:gdLst/>
            <a:ahLst/>
            <a:cxnLst/>
            <a:rect l="l" t="t" r="r" b="b"/>
            <a:pathLst>
              <a:path w="5902430" h="300487">
                <a:moveTo>
                  <a:pt x="0" y="0"/>
                </a:moveTo>
                <a:lnTo>
                  <a:pt x="5902431" y="0"/>
                </a:lnTo>
                <a:lnTo>
                  <a:pt x="5902431" y="300487"/>
                </a:lnTo>
                <a:lnTo>
                  <a:pt x="0" y="30048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9">
            <a:extLst>
              <a:ext uri="{FF2B5EF4-FFF2-40B4-BE49-F238E27FC236}">
                <a16:creationId xmlns:a16="http://schemas.microsoft.com/office/drawing/2014/main" id="{5CD45FAC-D1EC-3376-8901-E61E1384A95F}"/>
              </a:ext>
            </a:extLst>
          </p:cNvPr>
          <p:cNvSpPr txBox="1"/>
          <p:nvPr/>
        </p:nvSpPr>
        <p:spPr>
          <a:xfrm>
            <a:off x="379320" y="4183884"/>
            <a:ext cx="4208916" cy="2051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91"/>
              </a:lnSpc>
            </a:pPr>
            <a:r>
              <a:rPr lang="en-US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20</a:t>
            </a:r>
            <a:r>
              <a:rPr lang="en-US" altLang="ja-JP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11</a:t>
            </a:r>
            <a:endParaRPr lang="en-US" sz="9865" b="1">
              <a:solidFill>
                <a:srgbClr val="A6DFC2"/>
              </a:solidFill>
              <a:latin typeface="Segment A Heavy"/>
              <a:ea typeface="Segment A Heavy"/>
              <a:cs typeface="Segment A Heavy"/>
              <a:sym typeface="Segment A Heavy"/>
            </a:endParaRPr>
          </a:p>
          <a:p>
            <a:pPr algn="ctr">
              <a:lnSpc>
                <a:spcPts val="7991"/>
              </a:lnSpc>
            </a:pPr>
            <a:r>
              <a:rPr lang="en-US" altLang="ja-JP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Give</a:t>
            </a:r>
            <a:r>
              <a:rPr lang="ja-JP" altLang="en-US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 </a:t>
            </a:r>
            <a:r>
              <a:rPr lang="en-US" altLang="ja-JP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me</a:t>
            </a:r>
            <a:r>
              <a:rPr lang="ja-JP" altLang="en-US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 </a:t>
            </a:r>
            <a:r>
              <a:rPr lang="en-US" altLang="ja-JP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love</a:t>
            </a:r>
            <a:endParaRPr lang="en-US" sz="9865" b="1">
              <a:solidFill>
                <a:srgbClr val="A6DFC2"/>
              </a:solidFill>
              <a:latin typeface="Segment A Heavy"/>
              <a:ea typeface="Segment A Heavy"/>
              <a:cs typeface="Segment A Heavy"/>
              <a:sym typeface="Segment A Heavy"/>
            </a:endParaRPr>
          </a:p>
        </p:txBody>
      </p:sp>
      <p:sp>
        <p:nvSpPr>
          <p:cNvPr id="37" name="Freeform 2">
            <a:extLst>
              <a:ext uri="{FF2B5EF4-FFF2-40B4-BE49-F238E27FC236}">
                <a16:creationId xmlns:a16="http://schemas.microsoft.com/office/drawing/2014/main" id="{3699D072-F436-DCD0-2B12-32D939B893F6}"/>
              </a:ext>
            </a:extLst>
          </p:cNvPr>
          <p:cNvSpPr/>
          <p:nvPr/>
        </p:nvSpPr>
        <p:spPr>
          <a:xfrm>
            <a:off x="743448" y="8402672"/>
            <a:ext cx="3480661" cy="741634"/>
          </a:xfrm>
          <a:custGeom>
            <a:avLst/>
            <a:gdLst/>
            <a:ahLst/>
            <a:cxnLst/>
            <a:rect l="l" t="t" r="r" b="b"/>
            <a:pathLst>
              <a:path w="7315200" h="2473868">
                <a:moveTo>
                  <a:pt x="0" y="0"/>
                </a:moveTo>
                <a:lnTo>
                  <a:pt x="7315200" y="0"/>
                </a:lnTo>
                <a:lnTo>
                  <a:pt x="7315200" y="2473867"/>
                </a:lnTo>
                <a:lnTo>
                  <a:pt x="0" y="24738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8" name="TextBox 9">
            <a:extLst>
              <a:ext uri="{FF2B5EF4-FFF2-40B4-BE49-F238E27FC236}">
                <a16:creationId xmlns:a16="http://schemas.microsoft.com/office/drawing/2014/main" id="{FB21A20A-3199-BDF9-EA09-5118841BFC63}"/>
              </a:ext>
            </a:extLst>
          </p:cNvPr>
          <p:cNvSpPr txBox="1"/>
          <p:nvPr/>
        </p:nvSpPr>
        <p:spPr>
          <a:xfrm>
            <a:off x="379320" y="7006046"/>
            <a:ext cx="4208916" cy="2051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91"/>
              </a:lnSpc>
            </a:pPr>
            <a:r>
              <a:rPr lang="en-US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20</a:t>
            </a:r>
            <a:r>
              <a:rPr lang="en-US" altLang="ja-JP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17</a:t>
            </a:r>
            <a:endParaRPr lang="en-US" sz="9865" b="1">
              <a:solidFill>
                <a:srgbClr val="A6DFC2"/>
              </a:solidFill>
              <a:latin typeface="Segment A Heavy"/>
              <a:ea typeface="Segment A Heavy"/>
              <a:cs typeface="Segment A Heavy"/>
              <a:sym typeface="Segment A Heavy"/>
            </a:endParaRPr>
          </a:p>
          <a:p>
            <a:pPr algn="ctr">
              <a:lnSpc>
                <a:spcPts val="7991"/>
              </a:lnSpc>
            </a:pPr>
            <a:r>
              <a:rPr lang="en-US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Sh</a:t>
            </a:r>
            <a:r>
              <a:rPr lang="en-US" altLang="ja-JP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ape</a:t>
            </a:r>
            <a:r>
              <a:rPr lang="ja-JP" altLang="en-US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 </a:t>
            </a:r>
            <a:r>
              <a:rPr lang="en-US" altLang="ja-JP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of</a:t>
            </a:r>
            <a:r>
              <a:rPr lang="ja-JP" altLang="en-US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 </a:t>
            </a:r>
            <a:r>
              <a:rPr lang="en-US" altLang="ja-JP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you</a:t>
            </a:r>
          </a:p>
        </p:txBody>
      </p:sp>
      <p:sp>
        <p:nvSpPr>
          <p:cNvPr id="41" name="Freeform 2">
            <a:extLst>
              <a:ext uri="{FF2B5EF4-FFF2-40B4-BE49-F238E27FC236}">
                <a16:creationId xmlns:a16="http://schemas.microsoft.com/office/drawing/2014/main" id="{D0E83514-E362-AB64-6842-820CB8374B2A}"/>
              </a:ext>
            </a:extLst>
          </p:cNvPr>
          <p:cNvSpPr/>
          <p:nvPr/>
        </p:nvSpPr>
        <p:spPr>
          <a:xfrm>
            <a:off x="6498079" y="5558041"/>
            <a:ext cx="3480661" cy="741634"/>
          </a:xfrm>
          <a:custGeom>
            <a:avLst/>
            <a:gdLst/>
            <a:ahLst/>
            <a:cxnLst/>
            <a:rect l="l" t="t" r="r" b="b"/>
            <a:pathLst>
              <a:path w="7315200" h="2473868">
                <a:moveTo>
                  <a:pt x="0" y="0"/>
                </a:moveTo>
                <a:lnTo>
                  <a:pt x="7315200" y="0"/>
                </a:lnTo>
                <a:lnTo>
                  <a:pt x="7315200" y="2473867"/>
                </a:lnTo>
                <a:lnTo>
                  <a:pt x="0" y="24738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2" name="TextBox 9">
            <a:extLst>
              <a:ext uri="{FF2B5EF4-FFF2-40B4-BE49-F238E27FC236}">
                <a16:creationId xmlns:a16="http://schemas.microsoft.com/office/drawing/2014/main" id="{415C4D60-F6A9-57CF-1940-9F07D519B65D}"/>
              </a:ext>
            </a:extLst>
          </p:cNvPr>
          <p:cNvSpPr txBox="1"/>
          <p:nvPr/>
        </p:nvSpPr>
        <p:spPr>
          <a:xfrm>
            <a:off x="6133951" y="4161415"/>
            <a:ext cx="4208916" cy="2051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91"/>
              </a:lnSpc>
            </a:pPr>
            <a:r>
              <a:rPr lang="en-US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20</a:t>
            </a:r>
            <a:r>
              <a:rPr lang="en-US" altLang="ja-JP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14</a:t>
            </a:r>
            <a:endParaRPr lang="en-US" sz="9865" b="1">
              <a:solidFill>
                <a:srgbClr val="A6DFC2"/>
              </a:solidFill>
              <a:latin typeface="Segment A Heavy"/>
              <a:ea typeface="Segment A Heavy"/>
              <a:cs typeface="Segment A Heavy"/>
              <a:sym typeface="Segment A Heavy"/>
            </a:endParaRPr>
          </a:p>
          <a:p>
            <a:pPr algn="ctr">
              <a:lnSpc>
                <a:spcPts val="7991"/>
              </a:lnSpc>
            </a:pPr>
            <a:r>
              <a:rPr lang="en-US" altLang="ja-JP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Thinking</a:t>
            </a:r>
            <a:r>
              <a:rPr lang="ja-JP" altLang="en-US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 </a:t>
            </a:r>
            <a:r>
              <a:rPr lang="en-US" altLang="ja-JP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out</a:t>
            </a:r>
            <a:r>
              <a:rPr lang="ja-JP" altLang="en-US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 </a:t>
            </a:r>
            <a:r>
              <a:rPr lang="en-US" altLang="ja-JP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loud</a:t>
            </a:r>
            <a:endParaRPr lang="en-US" sz="9865" b="1">
              <a:solidFill>
                <a:srgbClr val="A6DFC2"/>
              </a:solidFill>
              <a:latin typeface="Segment A Heavy"/>
              <a:ea typeface="Segment A Heavy"/>
              <a:cs typeface="Segment A Heavy"/>
              <a:sym typeface="Segment A Heavy"/>
            </a:endParaRPr>
          </a:p>
        </p:txBody>
      </p:sp>
      <p:sp>
        <p:nvSpPr>
          <p:cNvPr id="43" name="Freeform 2">
            <a:extLst>
              <a:ext uri="{FF2B5EF4-FFF2-40B4-BE49-F238E27FC236}">
                <a16:creationId xmlns:a16="http://schemas.microsoft.com/office/drawing/2014/main" id="{E70D2C49-A360-601F-3F6B-DA4F1EAAD4C3}"/>
              </a:ext>
            </a:extLst>
          </p:cNvPr>
          <p:cNvSpPr/>
          <p:nvPr/>
        </p:nvSpPr>
        <p:spPr>
          <a:xfrm>
            <a:off x="6498079" y="8380203"/>
            <a:ext cx="3480661" cy="741634"/>
          </a:xfrm>
          <a:custGeom>
            <a:avLst/>
            <a:gdLst/>
            <a:ahLst/>
            <a:cxnLst/>
            <a:rect l="l" t="t" r="r" b="b"/>
            <a:pathLst>
              <a:path w="7315200" h="2473868">
                <a:moveTo>
                  <a:pt x="0" y="0"/>
                </a:moveTo>
                <a:lnTo>
                  <a:pt x="7315200" y="0"/>
                </a:lnTo>
                <a:lnTo>
                  <a:pt x="7315200" y="2473867"/>
                </a:lnTo>
                <a:lnTo>
                  <a:pt x="0" y="24738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4" name="TextBox 9">
            <a:extLst>
              <a:ext uri="{FF2B5EF4-FFF2-40B4-BE49-F238E27FC236}">
                <a16:creationId xmlns:a16="http://schemas.microsoft.com/office/drawing/2014/main" id="{5F95933C-7756-1259-C429-2BCE5FC385FE}"/>
              </a:ext>
            </a:extLst>
          </p:cNvPr>
          <p:cNvSpPr txBox="1"/>
          <p:nvPr/>
        </p:nvSpPr>
        <p:spPr>
          <a:xfrm>
            <a:off x="6133951" y="6983577"/>
            <a:ext cx="4208916" cy="2051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91"/>
              </a:lnSpc>
            </a:pPr>
            <a:r>
              <a:rPr lang="en-US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20</a:t>
            </a:r>
            <a:r>
              <a:rPr lang="en-US" altLang="ja-JP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17</a:t>
            </a:r>
            <a:endParaRPr lang="en-US" sz="9865" b="1">
              <a:solidFill>
                <a:srgbClr val="A6DFC2"/>
              </a:solidFill>
              <a:latin typeface="Segment A Heavy"/>
              <a:ea typeface="Segment A Heavy"/>
              <a:cs typeface="Segment A Heavy"/>
              <a:sym typeface="Segment A Heavy"/>
            </a:endParaRPr>
          </a:p>
          <a:p>
            <a:pPr algn="ctr">
              <a:lnSpc>
                <a:spcPts val="7991"/>
              </a:lnSpc>
            </a:pPr>
            <a:r>
              <a:rPr lang="en-US" altLang="ja-JP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Perfect</a:t>
            </a:r>
            <a:endParaRPr lang="en-US" sz="9865" b="1">
              <a:solidFill>
                <a:srgbClr val="A6DFC2"/>
              </a:solidFill>
              <a:latin typeface="Segment A Heavy"/>
              <a:ea typeface="Segment A Heavy"/>
              <a:cs typeface="Segment A Heavy"/>
              <a:sym typeface="Segment A Heavy"/>
            </a:endParaRPr>
          </a:p>
        </p:txBody>
      </p:sp>
      <p:sp>
        <p:nvSpPr>
          <p:cNvPr id="47" name="Freeform 2">
            <a:extLst>
              <a:ext uri="{FF2B5EF4-FFF2-40B4-BE49-F238E27FC236}">
                <a16:creationId xmlns:a16="http://schemas.microsoft.com/office/drawing/2014/main" id="{E702F0AC-81A8-B817-CE7E-4D5C05CB4E14}"/>
              </a:ext>
            </a:extLst>
          </p:cNvPr>
          <p:cNvSpPr/>
          <p:nvPr/>
        </p:nvSpPr>
        <p:spPr>
          <a:xfrm>
            <a:off x="12412262" y="5580510"/>
            <a:ext cx="3480661" cy="741634"/>
          </a:xfrm>
          <a:custGeom>
            <a:avLst/>
            <a:gdLst/>
            <a:ahLst/>
            <a:cxnLst/>
            <a:rect l="l" t="t" r="r" b="b"/>
            <a:pathLst>
              <a:path w="7315200" h="2473868">
                <a:moveTo>
                  <a:pt x="0" y="0"/>
                </a:moveTo>
                <a:lnTo>
                  <a:pt x="7315200" y="0"/>
                </a:lnTo>
                <a:lnTo>
                  <a:pt x="7315200" y="2473867"/>
                </a:lnTo>
                <a:lnTo>
                  <a:pt x="0" y="24738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8" name="TextBox 9">
            <a:extLst>
              <a:ext uri="{FF2B5EF4-FFF2-40B4-BE49-F238E27FC236}">
                <a16:creationId xmlns:a16="http://schemas.microsoft.com/office/drawing/2014/main" id="{D6B83170-6D49-62CA-3A01-45A8CE22CFA6}"/>
              </a:ext>
            </a:extLst>
          </p:cNvPr>
          <p:cNvSpPr txBox="1"/>
          <p:nvPr/>
        </p:nvSpPr>
        <p:spPr>
          <a:xfrm>
            <a:off x="12048134" y="4183884"/>
            <a:ext cx="4208916" cy="2051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91"/>
              </a:lnSpc>
            </a:pPr>
            <a:r>
              <a:rPr lang="en-US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20</a:t>
            </a:r>
            <a:r>
              <a:rPr lang="en-US" altLang="ja-JP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14</a:t>
            </a:r>
            <a:endParaRPr lang="en-US" sz="9865" b="1">
              <a:solidFill>
                <a:srgbClr val="A6DFC2"/>
              </a:solidFill>
              <a:latin typeface="Segment A Heavy"/>
              <a:ea typeface="Segment A Heavy"/>
              <a:cs typeface="Segment A Heavy"/>
              <a:sym typeface="Segment A Heavy"/>
            </a:endParaRPr>
          </a:p>
          <a:p>
            <a:pPr algn="ctr">
              <a:lnSpc>
                <a:spcPts val="7991"/>
              </a:lnSpc>
            </a:pPr>
            <a:r>
              <a:rPr lang="en-US" altLang="ja-JP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Photograph</a:t>
            </a:r>
          </a:p>
        </p:txBody>
      </p:sp>
      <p:sp>
        <p:nvSpPr>
          <p:cNvPr id="49" name="Freeform 2">
            <a:extLst>
              <a:ext uri="{FF2B5EF4-FFF2-40B4-BE49-F238E27FC236}">
                <a16:creationId xmlns:a16="http://schemas.microsoft.com/office/drawing/2014/main" id="{0B610D65-6575-E35D-0543-86488307DF5F}"/>
              </a:ext>
            </a:extLst>
          </p:cNvPr>
          <p:cNvSpPr/>
          <p:nvPr/>
        </p:nvSpPr>
        <p:spPr>
          <a:xfrm>
            <a:off x="12429318" y="8402672"/>
            <a:ext cx="3480661" cy="741634"/>
          </a:xfrm>
          <a:custGeom>
            <a:avLst/>
            <a:gdLst/>
            <a:ahLst/>
            <a:cxnLst/>
            <a:rect l="l" t="t" r="r" b="b"/>
            <a:pathLst>
              <a:path w="7315200" h="2473868">
                <a:moveTo>
                  <a:pt x="0" y="0"/>
                </a:moveTo>
                <a:lnTo>
                  <a:pt x="7315200" y="0"/>
                </a:lnTo>
                <a:lnTo>
                  <a:pt x="7315200" y="2473867"/>
                </a:lnTo>
                <a:lnTo>
                  <a:pt x="0" y="24738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0" name="TextBox 9">
            <a:extLst>
              <a:ext uri="{FF2B5EF4-FFF2-40B4-BE49-F238E27FC236}">
                <a16:creationId xmlns:a16="http://schemas.microsoft.com/office/drawing/2014/main" id="{672C28AD-B889-ED2F-792E-DFB7865BA401}"/>
              </a:ext>
            </a:extLst>
          </p:cNvPr>
          <p:cNvSpPr txBox="1"/>
          <p:nvPr/>
        </p:nvSpPr>
        <p:spPr>
          <a:xfrm>
            <a:off x="12065190" y="7006046"/>
            <a:ext cx="4208916" cy="2051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91"/>
              </a:lnSpc>
            </a:pPr>
            <a:r>
              <a:rPr lang="en-US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20</a:t>
            </a:r>
            <a:r>
              <a:rPr lang="en-US" altLang="ja-JP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21</a:t>
            </a:r>
            <a:endParaRPr lang="en-US" sz="9865" b="1">
              <a:solidFill>
                <a:srgbClr val="A6DFC2"/>
              </a:solidFill>
              <a:latin typeface="Segment A Heavy"/>
              <a:ea typeface="Segment A Heavy"/>
              <a:cs typeface="Segment A Heavy"/>
              <a:sym typeface="Segment A Heavy"/>
            </a:endParaRPr>
          </a:p>
          <a:p>
            <a:pPr algn="ctr">
              <a:lnSpc>
                <a:spcPts val="7991"/>
              </a:lnSpc>
            </a:pPr>
            <a:r>
              <a:rPr lang="en-US" altLang="ja-JP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Bad</a:t>
            </a:r>
            <a:r>
              <a:rPr lang="ja-JP" altLang="en-US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 </a:t>
            </a:r>
            <a:r>
              <a:rPr lang="en-US" altLang="ja-JP" sz="9865" b="1">
                <a:solidFill>
                  <a:srgbClr val="A6DFC2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habits</a:t>
            </a:r>
            <a:endParaRPr lang="en-US" sz="9865" b="1">
              <a:solidFill>
                <a:srgbClr val="A6DFC2"/>
              </a:solidFill>
              <a:latin typeface="Segment A Heavy"/>
              <a:ea typeface="Segment A Heavy"/>
              <a:cs typeface="Segment A Heavy"/>
              <a:sym typeface="Segment A Heavy"/>
            </a:endParaRPr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5F9A9CB2-818A-4754-6340-80219B990F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58790" y="2387616"/>
            <a:ext cx="406400" cy="406400"/>
          </a:xfrm>
          <a:prstGeom prst="rect">
            <a:avLst/>
          </a:prstGeom>
        </p:spPr>
      </p:pic>
      <p:pic>
        <p:nvPicPr>
          <p:cNvPr id="1028" name="Picture 4" descr="shape of you ed sheeran に対する画像結果">
            <a:extLst>
              <a:ext uri="{FF2B5EF4-FFF2-40B4-BE49-F238E27FC236}">
                <a16:creationId xmlns:a16="http://schemas.microsoft.com/office/drawing/2014/main" id="{0DA6D3C9-DA68-16FE-F60F-0463E476E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611" y="7433306"/>
            <a:ext cx="1546537" cy="158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hinking out loud ed sheeran に対する画像結果">
            <a:extLst>
              <a:ext uri="{FF2B5EF4-FFF2-40B4-BE49-F238E27FC236}">
                <a16:creationId xmlns:a16="http://schemas.microsoft.com/office/drawing/2014/main" id="{365788B8-E2B5-D2C2-D955-DF530B791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2077" y="4602821"/>
            <a:ext cx="1562720" cy="161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over art for Perfect by Ed Sheeran">
            <a:extLst>
              <a:ext uri="{FF2B5EF4-FFF2-40B4-BE49-F238E27FC236}">
                <a16:creationId xmlns:a16="http://schemas.microsoft.com/office/drawing/2014/main" id="{2B339B72-C66B-2A88-CD14-6605E9406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2077" y="7433306"/>
            <a:ext cx="1587544" cy="158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over art for Give Me Love by Ed Sheeran">
            <a:extLst>
              <a:ext uri="{FF2B5EF4-FFF2-40B4-BE49-F238E27FC236}">
                <a16:creationId xmlns:a16="http://schemas.microsoft.com/office/drawing/2014/main" id="{07D8A632-F014-C754-052C-3E58C5772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281" y="4570095"/>
            <a:ext cx="1587544" cy="158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over art for Photograph by Ed Sheeran">
            <a:extLst>
              <a:ext uri="{FF2B5EF4-FFF2-40B4-BE49-F238E27FC236}">
                <a16:creationId xmlns:a16="http://schemas.microsoft.com/office/drawing/2014/main" id="{F6588417-A91E-6E30-7057-B986220BF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9979" y="4570095"/>
            <a:ext cx="1643163" cy="164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bad habits ed sheeran に対する画像結果">
            <a:extLst>
              <a:ext uri="{FF2B5EF4-FFF2-40B4-BE49-F238E27FC236}">
                <a16:creationId xmlns:a16="http://schemas.microsoft.com/office/drawing/2014/main" id="{66B365E0-B180-C744-E109-D54BAB044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7748" y="7315200"/>
            <a:ext cx="1671692" cy="1742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オンライン メディア 1" title="Ed Sheeran - Shivers [Official Video]">
            <a:hlinkClick r:id="" action="ppaction://media"/>
            <a:extLst>
              <a:ext uri="{FF2B5EF4-FFF2-40B4-BE49-F238E27FC236}">
                <a16:creationId xmlns:a16="http://schemas.microsoft.com/office/drawing/2014/main" id="{6103E74F-B6F9-F548-DFA5-D932F22C8AF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953215" y="114300"/>
            <a:ext cx="14381570" cy="8125587"/>
          </a:xfrm>
          <a:prstGeom prst="rect">
            <a:avLst/>
          </a:prstGeom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7F6F0F10-AEAB-3E9F-78DB-CC499E76424C}"/>
              </a:ext>
            </a:extLst>
          </p:cNvPr>
          <p:cNvSpPr txBox="1"/>
          <p:nvPr/>
        </p:nvSpPr>
        <p:spPr>
          <a:xfrm>
            <a:off x="7086600" y="5524500"/>
            <a:ext cx="4572000" cy="44339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746"/>
              </a:lnSpc>
            </a:pPr>
            <a:r>
              <a:rPr lang="en-US" sz="15000" b="1">
                <a:solidFill>
                  <a:srgbClr val="E65A31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It’s really  ***</a:t>
            </a:r>
          </a:p>
        </p:txBody>
      </p:sp>
      <p:pic>
        <p:nvPicPr>
          <p:cNvPr id="6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C788956C-63B1-A351-12D5-93FE026177E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070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61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6BAD3C24-0A85-625B-57D3-A15DC9C7D465}"/>
              </a:ext>
            </a:extLst>
          </p:cNvPr>
          <p:cNvSpPr txBox="1"/>
          <p:nvPr/>
        </p:nvSpPr>
        <p:spPr>
          <a:xfrm>
            <a:off x="8534400" y="-372736"/>
            <a:ext cx="7544178" cy="28727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020"/>
              </a:lnSpc>
            </a:pPr>
            <a:r>
              <a:rPr lang="en-US" sz="15000" b="1">
                <a:solidFill>
                  <a:srgbClr val="E65A31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This song about</a:t>
            </a:r>
          </a:p>
        </p:txBody>
      </p:sp>
      <p:pic>
        <p:nvPicPr>
          <p:cNvPr id="9" name="Picture 2" descr="Ed Sheeran Shivers - Ed Sheeran Shivers Official Lyric Video Youtube">
            <a:extLst>
              <a:ext uri="{FF2B5EF4-FFF2-40B4-BE49-F238E27FC236}">
                <a16:creationId xmlns:a16="http://schemas.microsoft.com/office/drawing/2014/main" id="{BEEDB1D1-1624-7442-7772-AB6C58D81F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66" r="29569"/>
          <a:stretch/>
        </p:blipFill>
        <p:spPr bwMode="auto">
          <a:xfrm>
            <a:off x="609600" y="840064"/>
            <a:ext cx="6476622" cy="860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reeform 7">
            <a:extLst>
              <a:ext uri="{FF2B5EF4-FFF2-40B4-BE49-F238E27FC236}">
                <a16:creationId xmlns:a16="http://schemas.microsoft.com/office/drawing/2014/main" id="{46C511D1-E381-39D3-4091-364D7DF11DBD}"/>
              </a:ext>
            </a:extLst>
          </p:cNvPr>
          <p:cNvSpPr/>
          <p:nvPr/>
        </p:nvSpPr>
        <p:spPr>
          <a:xfrm>
            <a:off x="8382000" y="2477113"/>
            <a:ext cx="5486590" cy="451464"/>
          </a:xfrm>
          <a:custGeom>
            <a:avLst/>
            <a:gdLst/>
            <a:ahLst/>
            <a:cxnLst/>
            <a:rect l="l" t="t" r="r" b="b"/>
            <a:pathLst>
              <a:path w="5902430" h="300487">
                <a:moveTo>
                  <a:pt x="0" y="0"/>
                </a:moveTo>
                <a:lnTo>
                  <a:pt x="5902431" y="0"/>
                </a:lnTo>
                <a:lnTo>
                  <a:pt x="5902431" y="300487"/>
                </a:lnTo>
                <a:lnTo>
                  <a:pt x="0" y="3004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B507AAF-DE63-6E73-1D2E-D44BD53296C9}"/>
              </a:ext>
            </a:extLst>
          </p:cNvPr>
          <p:cNvSpPr txBox="1"/>
          <p:nvPr/>
        </p:nvSpPr>
        <p:spPr>
          <a:xfrm>
            <a:off x="7620000" y="3162300"/>
            <a:ext cx="9868058" cy="98796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3200">
                <a:solidFill>
                  <a:srgbClr val="F7E052"/>
                </a:solidFill>
                <a:latin typeface="Segoe UI Black"/>
                <a:ea typeface="ＭＳ Ｐゴシック"/>
                <a:cs typeface="Calibri"/>
              </a:rPr>
              <a:t>This song was released on 2021.10.29</a:t>
            </a:r>
            <a:endParaRPr lang="ja-JP" altLang="en-US" sz="3200">
              <a:solidFill>
                <a:srgbClr val="F7E052"/>
              </a:solidFill>
              <a:latin typeface="Segoe UI Black"/>
              <a:ea typeface="ＭＳ Ｐゴシック" panose="020B0600070205080204" pitchFamily="34" charset="-128"/>
              <a:cs typeface="Calibri"/>
            </a:endParaRPr>
          </a:p>
          <a:p>
            <a:endParaRPr lang="ja-JP" altLang="en-US" sz="3200">
              <a:solidFill>
                <a:srgbClr val="F7E052"/>
              </a:solidFill>
              <a:latin typeface="Segoe UI Black"/>
              <a:ea typeface="ＭＳ Ｐゴシック" panose="020B0600070205080204" pitchFamily="34" charset="-128"/>
              <a:cs typeface="Calibri"/>
            </a:endParaRPr>
          </a:p>
          <a:p>
            <a:r>
              <a:rPr lang="ja-JP" sz="3200">
                <a:solidFill>
                  <a:srgbClr val="F7E052"/>
                </a:solidFill>
                <a:latin typeface="Segoe UI Black"/>
                <a:ea typeface="ＭＳ Ｐゴシック"/>
                <a:cs typeface="Calibri"/>
              </a:rPr>
              <a:t>it's a pretty sexy song.</a:t>
            </a:r>
            <a:endParaRPr lang="ja-JP" sz="3200">
              <a:solidFill>
                <a:srgbClr val="000000"/>
              </a:solidFill>
              <a:latin typeface="Segoe UI Black"/>
              <a:ea typeface="ＭＳ Ｐゴシック"/>
              <a:cs typeface="Calibri"/>
            </a:endParaRPr>
          </a:p>
          <a:p>
            <a:r>
              <a:rPr lang="ja-JP" sz="3200">
                <a:solidFill>
                  <a:srgbClr val="F7E052"/>
                </a:solidFill>
                <a:latin typeface="Segoe UI Black"/>
                <a:ea typeface="ＭＳ Ｐゴシック"/>
                <a:cs typeface="Calibri"/>
              </a:rPr>
              <a:t>for instance</a:t>
            </a:r>
            <a:r>
              <a:rPr lang="en-US" altLang="ja-JP" sz="3200">
                <a:solidFill>
                  <a:srgbClr val="F7E052"/>
                </a:solidFill>
                <a:latin typeface="Segoe UI Black"/>
                <a:ea typeface="ＭＳ Ｐゴシック"/>
                <a:cs typeface="Calibri"/>
              </a:rPr>
              <a:t>.....</a:t>
            </a:r>
            <a:endParaRPr lang="ja-JP" sz="3200">
              <a:solidFill>
                <a:srgbClr val="000000"/>
              </a:solidFill>
              <a:latin typeface="Segoe UI Black"/>
              <a:ea typeface="ＭＳ Ｐゴシック"/>
              <a:cs typeface="Calibri"/>
            </a:endParaRPr>
          </a:p>
          <a:p>
            <a:endParaRPr lang="ja-JP" altLang="en-US" sz="3200">
              <a:solidFill>
                <a:srgbClr val="F7E052"/>
              </a:solidFill>
              <a:latin typeface="Segoe UI Black"/>
              <a:ea typeface="ＭＳ Ｐゴシック"/>
              <a:cs typeface="Calibri"/>
            </a:endParaRPr>
          </a:p>
          <a:p>
            <a:r>
              <a:rPr lang="en-US" altLang="ja-JP" sz="3200">
                <a:solidFill>
                  <a:srgbClr val="F7E052"/>
                </a:solidFill>
                <a:latin typeface="Segoe UI Black"/>
                <a:ea typeface="ＭＳ Ｐゴシック"/>
                <a:cs typeface="Calibri"/>
              </a:rPr>
              <a:t>"</a:t>
            </a:r>
            <a:r>
              <a:rPr lang="ja-JP" sz="3200">
                <a:solidFill>
                  <a:srgbClr val="F7E052"/>
                </a:solidFill>
                <a:latin typeface="Segoe UI Black"/>
                <a:ea typeface="ＭＳ Ｐゴシック"/>
                <a:cs typeface="Calibri"/>
              </a:rPr>
              <a:t>I never kissed a mouth that taste like yours</a:t>
            </a:r>
            <a:r>
              <a:rPr lang="en-US" altLang="ja-JP" sz="3200">
                <a:solidFill>
                  <a:srgbClr val="F7E052"/>
                </a:solidFill>
                <a:latin typeface="Segoe UI Black"/>
                <a:ea typeface="ＭＳ Ｐゴシック"/>
                <a:cs typeface="Calibri"/>
              </a:rPr>
              <a:t>"</a:t>
            </a:r>
            <a:endParaRPr lang="ja-JP" sz="3200">
              <a:solidFill>
                <a:srgbClr val="000000"/>
              </a:solidFill>
              <a:latin typeface="Segoe UI Black"/>
              <a:ea typeface="ＭＳ Ｐゴシック"/>
              <a:cs typeface="Calibri"/>
            </a:endParaRPr>
          </a:p>
          <a:p>
            <a:endParaRPr lang="ja-JP" sz="3200">
              <a:solidFill>
                <a:srgbClr val="000000"/>
              </a:solidFill>
              <a:latin typeface="Segoe UI Black"/>
              <a:ea typeface="ＭＳ Ｐゴシック" panose="020B0600070205080204" pitchFamily="34" charset="-128"/>
              <a:cs typeface="Calibri"/>
            </a:endParaRPr>
          </a:p>
          <a:p>
            <a:r>
              <a:rPr lang="en-US" altLang="ja-JP" sz="3200">
                <a:solidFill>
                  <a:srgbClr val="F7E052"/>
                </a:solidFill>
                <a:latin typeface="Segoe UI Black"/>
                <a:ea typeface="ＭＳ Ｐゴシック"/>
                <a:cs typeface="Calibri"/>
              </a:rPr>
              <a:t>"</a:t>
            </a:r>
            <a:r>
              <a:rPr lang="ja-JP" sz="3200">
                <a:solidFill>
                  <a:srgbClr val="F7E052"/>
                </a:solidFill>
                <a:latin typeface="Segoe UI Black"/>
                <a:ea typeface="ＭＳ Ｐゴシック"/>
                <a:cs typeface="Calibri"/>
              </a:rPr>
              <a:t>lipstick on my guiter</a:t>
            </a:r>
            <a:r>
              <a:rPr lang="en-US" altLang="ja-JP" sz="3200">
                <a:solidFill>
                  <a:srgbClr val="F7E052"/>
                </a:solidFill>
                <a:latin typeface="Segoe UI Black"/>
                <a:ea typeface="ＭＳ Ｐゴシック"/>
                <a:cs typeface="Calibri"/>
              </a:rPr>
              <a:t>"</a:t>
            </a:r>
            <a:r>
              <a:rPr lang="ja-JP" altLang="en-US" sz="3200">
                <a:solidFill>
                  <a:srgbClr val="F7E052"/>
                </a:solidFill>
                <a:latin typeface="Segoe UI Black"/>
                <a:ea typeface="ＭＳ Ｐゴシック"/>
                <a:cs typeface="Calibri"/>
              </a:rPr>
              <a:t> </a:t>
            </a:r>
            <a:endParaRPr lang="en-US" altLang="ja-JP" sz="3200">
              <a:solidFill>
                <a:srgbClr val="F7E052"/>
              </a:solidFill>
              <a:latin typeface="Segoe UI Black"/>
              <a:ea typeface="ＭＳ Ｐゴシック"/>
              <a:cs typeface="Calibri"/>
            </a:endParaRPr>
          </a:p>
          <a:p>
            <a:endParaRPr lang="ja-JP" sz="3200">
              <a:solidFill>
                <a:srgbClr val="000000"/>
              </a:solidFill>
              <a:latin typeface="Segoe UI Black"/>
              <a:ea typeface="ＭＳ Ｐゴシック" panose="020B0600070205080204" pitchFamily="34" charset="-128"/>
              <a:cs typeface="Calibri"/>
            </a:endParaRPr>
          </a:p>
          <a:p>
            <a:r>
              <a:rPr lang="en-US" altLang="ja-JP" sz="3200">
                <a:solidFill>
                  <a:srgbClr val="F7E052"/>
                </a:solidFill>
                <a:latin typeface="Segoe UI Black"/>
                <a:ea typeface="ＭＳ Ｐゴシック"/>
                <a:cs typeface="Calibri"/>
              </a:rPr>
              <a:t>"</a:t>
            </a:r>
            <a:r>
              <a:rPr lang="ja-JP" sz="3200">
                <a:solidFill>
                  <a:srgbClr val="F7E052"/>
                </a:solidFill>
                <a:latin typeface="Segoe UI Black"/>
                <a:ea typeface="ＭＳ Ｐゴシック"/>
                <a:cs typeface="Calibri"/>
              </a:rPr>
              <a:t>I love it when you</a:t>
            </a:r>
            <a:r>
              <a:rPr lang="ja-JP" altLang="en-US" sz="3200">
                <a:solidFill>
                  <a:srgbClr val="F7E052"/>
                </a:solidFill>
                <a:latin typeface="Segoe UI Black"/>
                <a:ea typeface="ＭＳ Ｐゴシック"/>
                <a:cs typeface="Calibri"/>
              </a:rPr>
              <a:t> </a:t>
            </a:r>
            <a:r>
              <a:rPr lang="ja-JP" sz="3200">
                <a:solidFill>
                  <a:srgbClr val="F7E052"/>
                </a:solidFill>
                <a:latin typeface="Segoe UI Black"/>
                <a:ea typeface="ＭＳ Ｐゴシック"/>
                <a:cs typeface="Calibri"/>
              </a:rPr>
              <a:t>do it like that</a:t>
            </a:r>
            <a:r>
              <a:rPr lang="en-US" altLang="ja-JP" sz="3200">
                <a:solidFill>
                  <a:srgbClr val="F7E052"/>
                </a:solidFill>
                <a:latin typeface="Segoe UI Black"/>
                <a:ea typeface="ＭＳ Ｐゴシック"/>
                <a:cs typeface="Calibri"/>
              </a:rPr>
              <a:t>"</a:t>
            </a:r>
            <a:endParaRPr lang="en-US" altLang="ja-JP" sz="3200">
              <a:solidFill>
                <a:srgbClr val="000000"/>
              </a:solidFill>
              <a:latin typeface="Segoe UI Black"/>
              <a:ea typeface="ＭＳ Ｐゴシック"/>
              <a:cs typeface="Calibri"/>
            </a:endParaRPr>
          </a:p>
          <a:p>
            <a:endParaRPr lang="ja-JP" sz="3200">
              <a:solidFill>
                <a:srgbClr val="000000"/>
              </a:solidFill>
              <a:latin typeface="Segoe UI Black"/>
              <a:ea typeface="ＭＳ Ｐゴシック" panose="020B0600070205080204" pitchFamily="34" charset="-128"/>
              <a:cs typeface="Calibri"/>
            </a:endParaRPr>
          </a:p>
          <a:p>
            <a:r>
              <a:rPr lang="ja-JP" sz="3200">
                <a:solidFill>
                  <a:srgbClr val="F7E052"/>
                </a:solidFill>
                <a:latin typeface="Segoe UI Black"/>
                <a:ea typeface="ＭＳ Ｐゴシック"/>
                <a:cs typeface="Calibri"/>
              </a:rPr>
              <a:t>I leave the meaning of these to your imagination!</a:t>
            </a:r>
            <a:endParaRPr lang="ja-JP" sz="3200">
              <a:solidFill>
                <a:srgbClr val="000000"/>
              </a:solidFill>
              <a:latin typeface="Segoe UI Black"/>
              <a:ea typeface="ＭＳ Ｐゴシック"/>
              <a:cs typeface="Calibri"/>
            </a:endParaRPr>
          </a:p>
          <a:p>
            <a:endParaRPr lang="ja-JP" altLang="en-US" sz="3200">
              <a:solidFill>
                <a:srgbClr val="F7E052"/>
              </a:solidFill>
              <a:latin typeface="Segoe UI Black"/>
              <a:ea typeface="ＭＳ Ｐゴシック" panose="020B0600070205080204" pitchFamily="34" charset="-128"/>
              <a:cs typeface="Calibri"/>
            </a:endParaRPr>
          </a:p>
          <a:p>
            <a:endParaRPr lang="ja-JP" altLang="en-US" sz="4000">
              <a:solidFill>
                <a:srgbClr val="F7E052"/>
              </a:solidFill>
              <a:latin typeface="Segoe UI Black"/>
              <a:ea typeface="ＭＳ Ｐゴシック" panose="020B0600070205080204" pitchFamily="34" charset="-128"/>
              <a:cs typeface="Calibri"/>
            </a:endParaRPr>
          </a:p>
          <a:p>
            <a:endParaRPr lang="ja-JP" altLang="en-US" sz="4000">
              <a:solidFill>
                <a:srgbClr val="F7E052"/>
              </a:solidFill>
              <a:latin typeface="Segoe UI Black"/>
              <a:ea typeface="ＭＳ Ｐゴシック" panose="020B0600070205080204" pitchFamily="34" charset="-128"/>
              <a:cs typeface="Calibri"/>
            </a:endParaRPr>
          </a:p>
          <a:p>
            <a:endParaRPr lang="ja-JP" altLang="en-US" sz="5400">
              <a:solidFill>
                <a:srgbClr val="00B050"/>
              </a:solidFill>
              <a:latin typeface="Calibri"/>
              <a:ea typeface="ＭＳ Ｐゴシック" panose="020B0600070205080204" pitchFamily="34" charset="-128"/>
              <a:cs typeface="Calibri"/>
            </a:endParaRPr>
          </a:p>
          <a:p>
            <a:endParaRPr lang="ja-JP" altLang="en-US" sz="5400">
              <a:solidFill>
                <a:srgbClr val="00B050"/>
              </a:solidFill>
              <a:latin typeface="Calibri"/>
              <a:ea typeface="ＭＳ Ｐゴシック" panose="020B0600070205080204" pitchFamily="34" charset="-128"/>
              <a:cs typeface="Calibri"/>
            </a:endParaRPr>
          </a:p>
        </p:txBody>
      </p:sp>
      <p:pic>
        <p:nvPicPr>
          <p:cNvPr id="3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F46076A7-EE0C-E9EA-53D5-E9F196931E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98613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DF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822301"/>
            <a:ext cx="18288000" cy="4699311"/>
            <a:chOff x="0" y="-679621"/>
            <a:chExt cx="24384000" cy="614218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4"/>
            <a:srcRect t="27604" b="35622"/>
            <a:stretch>
              <a:fillRect/>
            </a:stretch>
          </p:blipFill>
          <p:spPr>
            <a:xfrm>
              <a:off x="0" y="-679621"/>
              <a:ext cx="24384000" cy="6142182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-274583" y="663672"/>
            <a:ext cx="7315200" cy="2473868"/>
          </a:xfrm>
          <a:custGeom>
            <a:avLst/>
            <a:gdLst/>
            <a:ahLst/>
            <a:cxnLst/>
            <a:rect l="l" t="t" r="r" b="b"/>
            <a:pathLst>
              <a:path w="7315200" h="2473868">
                <a:moveTo>
                  <a:pt x="0" y="0"/>
                </a:moveTo>
                <a:lnTo>
                  <a:pt x="7315200" y="0"/>
                </a:lnTo>
                <a:lnTo>
                  <a:pt x="7315200" y="2473867"/>
                </a:lnTo>
                <a:lnTo>
                  <a:pt x="0" y="24738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-11440" y="6901557"/>
            <a:ext cx="18281961" cy="2721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00"/>
              </a:lnSpc>
            </a:pPr>
            <a:r>
              <a:rPr lang="en-US" sz="540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Helvetica World"/>
              </a:rPr>
              <a:t>there are a lot of linking sounds in this Song</a:t>
            </a:r>
            <a:endParaRPr lang="ja-JP" sz="5400">
              <a:solidFill>
                <a:srgbClr val="000000"/>
              </a:solidFill>
              <a:latin typeface="Segoe UI Black" panose="020B0A02040204020203" pitchFamily="34" charset="0"/>
              <a:ea typeface="ＭＳ Ｐゴシック" panose="020B0600070205080204" pitchFamily="34" charset="-128"/>
              <a:cs typeface="Calibri"/>
            </a:endParaRPr>
          </a:p>
          <a:p>
            <a:pPr>
              <a:lnSpc>
                <a:spcPts val="5200"/>
              </a:lnSpc>
            </a:pPr>
            <a:endParaRPr lang="ja-JP" sz="5400">
              <a:solidFill>
                <a:srgbClr val="000000"/>
              </a:solidFill>
              <a:latin typeface="Segoe UI Black" panose="020B0A02040204020203" pitchFamily="34" charset="0"/>
              <a:ea typeface="ＭＳ Ｐゴシック" panose="020B0600070205080204" pitchFamily="34" charset="-128"/>
              <a:cs typeface="Calibri"/>
            </a:endParaRPr>
          </a:p>
          <a:p>
            <a:pPr>
              <a:lnSpc>
                <a:spcPts val="5200"/>
              </a:lnSpc>
            </a:pPr>
            <a:r>
              <a:rPr lang="en-US" sz="540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Helvetica World"/>
              </a:rPr>
              <a:t>So prepared two steps to practice</a:t>
            </a:r>
            <a:endParaRPr lang="ja-JP" altLang="en-US" sz="5400">
              <a:solidFill>
                <a:srgbClr val="000000"/>
              </a:solidFill>
              <a:latin typeface="Segoe UI Black" panose="020B0A02040204020203" pitchFamily="34" charset="0"/>
              <a:ea typeface="ＭＳ Ｐゴシック" panose="020B0600070205080204" pitchFamily="34" charset="-128"/>
              <a:cs typeface="Calibri"/>
            </a:endParaRPr>
          </a:p>
          <a:p>
            <a:pPr>
              <a:lnSpc>
                <a:spcPts val="5200"/>
              </a:lnSpc>
            </a:pPr>
            <a:r>
              <a:rPr lang="en-US" sz="540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Helvetica World"/>
              </a:rPr>
              <a:t>Let's try together</a:t>
            </a:r>
            <a:endParaRPr lang="ja-JP" altLang="en-US" sz="5400">
              <a:latin typeface="Segoe UI Black" panose="020B0A02040204020203" pitchFamily="34" charset="0"/>
              <a:ea typeface="ＭＳ Ｐゴシック"/>
              <a:cs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97479" y="-853842"/>
            <a:ext cx="8846521" cy="2872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20"/>
              </a:lnSpc>
            </a:pPr>
            <a:r>
              <a:rPr lang="en-US" sz="20000" b="1" dirty="0">
                <a:solidFill>
                  <a:srgbClr val="000000"/>
                </a:solidFill>
                <a:latin typeface="Segment A Heavy"/>
                <a:ea typeface="Segment A Heavy"/>
                <a:cs typeface="Segment A Heavy"/>
              </a:rPr>
              <a:t>pronunciation</a:t>
            </a:r>
          </a:p>
        </p:txBody>
      </p:sp>
      <p:pic>
        <p:nvPicPr>
          <p:cNvPr id="7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7E299DBC-0AFA-BEBD-FC41-E291580533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89262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0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DF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559346"/>
            <a:ext cx="18288000" cy="3092935"/>
            <a:chOff x="0" y="0"/>
            <a:chExt cx="24384000" cy="614218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4"/>
            <a:srcRect t="27604" b="35622"/>
            <a:stretch>
              <a:fillRect/>
            </a:stretch>
          </p:blipFill>
          <p:spPr>
            <a:xfrm>
              <a:off x="0" y="0"/>
              <a:ext cx="24384000" cy="6142182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9774115" y="-203171"/>
            <a:ext cx="7315200" cy="2473868"/>
          </a:xfrm>
          <a:custGeom>
            <a:avLst/>
            <a:gdLst/>
            <a:ahLst/>
            <a:cxnLst/>
            <a:rect l="l" t="t" r="r" b="b"/>
            <a:pathLst>
              <a:path w="7315200" h="2473868">
                <a:moveTo>
                  <a:pt x="0" y="0"/>
                </a:moveTo>
                <a:lnTo>
                  <a:pt x="7315200" y="0"/>
                </a:lnTo>
                <a:lnTo>
                  <a:pt x="7315200" y="2473867"/>
                </a:lnTo>
                <a:lnTo>
                  <a:pt x="0" y="24738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97479" y="-714144"/>
            <a:ext cx="8846521" cy="2872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20"/>
              </a:lnSpc>
            </a:pPr>
            <a:r>
              <a:rPr lang="en-US" sz="20000" b="1" dirty="0">
                <a:solidFill>
                  <a:srgbClr val="000000"/>
                </a:solidFill>
                <a:latin typeface="Segment A Heavy"/>
                <a:ea typeface="Segment A Heavy"/>
                <a:cs typeface="Segment A Heavy"/>
              </a:rPr>
              <a:t>first step</a:t>
            </a: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9FB6FA7B-1FAD-819D-4E8C-25AF331D7977}"/>
              </a:ext>
            </a:extLst>
          </p:cNvPr>
          <p:cNvSpPr/>
          <p:nvPr/>
        </p:nvSpPr>
        <p:spPr>
          <a:xfrm>
            <a:off x="521605" y="7256239"/>
            <a:ext cx="7139353" cy="258493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sz="8000">
                <a:solidFill>
                  <a:srgbClr val="00B050"/>
                </a:solidFill>
                <a:latin typeface="Segoe UI Black" panose="020B0A02040204020203" pitchFamily="34" charset="0"/>
                <a:ea typeface="ＭＳ Ｐゴシック"/>
                <a:cs typeface="Calibri"/>
              </a:rPr>
              <a:t>I　want it 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A4B9833C-105D-1320-3289-5516B86530D6}"/>
              </a:ext>
            </a:extLst>
          </p:cNvPr>
          <p:cNvSpPr/>
          <p:nvPr/>
        </p:nvSpPr>
        <p:spPr>
          <a:xfrm>
            <a:off x="989914" y="5940930"/>
            <a:ext cx="5644661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5400">
                <a:latin typeface="Segoe UI Black" panose="020B0A02040204020203" pitchFamily="34" charset="0"/>
                <a:ea typeface="ＭＳ Ｐゴシック"/>
                <a:cs typeface="Calibri"/>
              </a:rPr>
              <a:t>lyric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B1D9341D-03E7-1F90-57B4-C5A1489C9759}"/>
              </a:ext>
            </a:extLst>
          </p:cNvPr>
          <p:cNvSpPr/>
          <p:nvPr/>
        </p:nvSpPr>
        <p:spPr>
          <a:xfrm>
            <a:off x="9150486" y="7235797"/>
            <a:ext cx="7930661" cy="260252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sz="8000">
                <a:solidFill>
                  <a:srgbClr val="00B050"/>
                </a:solidFill>
                <a:latin typeface="Segoe UI Black" panose="020B0A02040204020203" pitchFamily="34" charset="0"/>
                <a:ea typeface="ＭＳ Ｐゴシック"/>
                <a:cs typeface="Calibri"/>
              </a:rPr>
              <a:t>i wan' it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1" name="インク 10">
                <a:extLst>
                  <a:ext uri="{FF2B5EF4-FFF2-40B4-BE49-F238E27FC236}">
                    <a16:creationId xmlns:a16="http://schemas.microsoft.com/office/drawing/2014/main" id="{418906EA-FEBF-6C2F-F598-E49D9515449E}"/>
                  </a:ext>
                </a:extLst>
              </p14:cNvPr>
              <p14:cNvContentPartPr/>
              <p14:nvPr/>
            </p14:nvContentPartPr>
            <p14:xfrm>
              <a:off x="13445697" y="8865973"/>
              <a:ext cx="821214" cy="77802"/>
            </p14:xfrm>
          </p:contentPart>
        </mc:Choice>
        <mc:Fallback>
          <p:pic>
            <p:nvPicPr>
              <p:cNvPr id="11" name="インク 10">
                <a:extLst>
                  <a:ext uri="{FF2B5EF4-FFF2-40B4-BE49-F238E27FC236}">
                    <a16:creationId xmlns:a16="http://schemas.microsoft.com/office/drawing/2014/main" id="{418906EA-FEBF-6C2F-F598-E49D9515449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427712" y="8848046"/>
                <a:ext cx="856825" cy="113297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456243E8-27F3-6205-A0A0-7DABAAF97B23}"/>
              </a:ext>
            </a:extLst>
          </p:cNvPr>
          <p:cNvSpPr/>
          <p:nvPr/>
        </p:nvSpPr>
        <p:spPr>
          <a:xfrm>
            <a:off x="10134363" y="5895922"/>
            <a:ext cx="5961184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000">
                <a:latin typeface="Segoe UI Black" panose="020B0A02040204020203" pitchFamily="34" charset="0"/>
                <a:ea typeface="ＭＳ Ｐゴシック"/>
                <a:cs typeface="Calibri"/>
              </a:rPr>
              <a:t>Real pronunciation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9CD2C91-E41F-47B1-288B-96329F854357}"/>
              </a:ext>
            </a:extLst>
          </p:cNvPr>
          <p:cNvSpPr txBox="1"/>
          <p:nvPr/>
        </p:nvSpPr>
        <p:spPr>
          <a:xfrm>
            <a:off x="12077281" y="241381"/>
            <a:ext cx="399170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7200">
                <a:latin typeface="Segoe UI Black"/>
                <a:ea typeface="ＭＳ Ｐゴシック"/>
                <a:cs typeface="Calibri"/>
              </a:rPr>
              <a:t>elision</a:t>
            </a:r>
            <a:r>
              <a:rPr lang="ja-JP" altLang="en-US" sz="6000">
                <a:ea typeface="ＭＳ Ｐゴシック"/>
                <a:cs typeface="Calibri"/>
              </a:rPr>
              <a:t> </a:t>
            </a:r>
          </a:p>
        </p:txBody>
      </p:sp>
      <p:pic>
        <p:nvPicPr>
          <p:cNvPr id="9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FC817D80-3618-1060-4EE4-6EB6BD6393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96614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DF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559346"/>
            <a:ext cx="18288000" cy="3092935"/>
            <a:chOff x="0" y="0"/>
            <a:chExt cx="24384000" cy="614218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4"/>
            <a:srcRect t="27604" b="35622"/>
            <a:stretch>
              <a:fillRect/>
            </a:stretch>
          </p:blipFill>
          <p:spPr>
            <a:xfrm>
              <a:off x="0" y="0"/>
              <a:ext cx="24384000" cy="6142182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10129372" y="-2374"/>
            <a:ext cx="7315200" cy="2473868"/>
          </a:xfrm>
          <a:custGeom>
            <a:avLst/>
            <a:gdLst/>
            <a:ahLst/>
            <a:cxnLst/>
            <a:rect l="l" t="t" r="r" b="b"/>
            <a:pathLst>
              <a:path w="7315200" h="2473868">
                <a:moveTo>
                  <a:pt x="0" y="0"/>
                </a:moveTo>
                <a:lnTo>
                  <a:pt x="7315200" y="0"/>
                </a:lnTo>
                <a:lnTo>
                  <a:pt x="7315200" y="2473867"/>
                </a:lnTo>
                <a:lnTo>
                  <a:pt x="0" y="24738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97479" y="-752263"/>
            <a:ext cx="8846521" cy="2872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20"/>
              </a:lnSpc>
            </a:pPr>
            <a:r>
              <a:rPr lang="en-US" sz="20000" b="1" dirty="0">
                <a:solidFill>
                  <a:srgbClr val="000000"/>
                </a:solidFill>
                <a:latin typeface="Segment A Heavy"/>
                <a:ea typeface="Segment A Heavy"/>
                <a:cs typeface="Segment A Heavy"/>
              </a:rPr>
              <a:t>second step</a:t>
            </a: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9FB6FA7B-1FAD-819D-4E8C-25AF331D7977}"/>
              </a:ext>
            </a:extLst>
          </p:cNvPr>
          <p:cNvSpPr/>
          <p:nvPr/>
        </p:nvSpPr>
        <p:spPr>
          <a:xfrm>
            <a:off x="521605" y="7256239"/>
            <a:ext cx="7139353" cy="258493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sz="6000">
                <a:solidFill>
                  <a:srgbClr val="00B050"/>
                </a:solidFill>
                <a:latin typeface="Segoe UI Black" panose="020B0A02040204020203" pitchFamily="34" charset="0"/>
                <a:ea typeface="ＭＳ Ｐゴシック"/>
                <a:cs typeface="Calibri"/>
              </a:rPr>
              <a:t>Stay up all  day and all night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A4B9833C-105D-1320-3289-5516B86530D6}"/>
              </a:ext>
            </a:extLst>
          </p:cNvPr>
          <p:cNvSpPr/>
          <p:nvPr/>
        </p:nvSpPr>
        <p:spPr>
          <a:xfrm>
            <a:off x="1116038" y="5902811"/>
            <a:ext cx="5644661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5400">
                <a:latin typeface="Segoe UI Black" panose="020B0A02040204020203" pitchFamily="34" charset="0"/>
                <a:ea typeface="ＭＳ Ｐゴシック"/>
                <a:cs typeface="Calibri"/>
              </a:rPr>
              <a:t>lyric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B1D9341D-03E7-1F90-57B4-C5A1489C9759}"/>
              </a:ext>
            </a:extLst>
          </p:cNvPr>
          <p:cNvSpPr/>
          <p:nvPr/>
        </p:nvSpPr>
        <p:spPr>
          <a:xfrm>
            <a:off x="9150486" y="7235797"/>
            <a:ext cx="7930661" cy="260252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sz="6000">
                <a:solidFill>
                  <a:srgbClr val="00B050"/>
                </a:solidFill>
                <a:latin typeface="Segoe UI Black" panose="020B0A02040204020203" pitchFamily="34" charset="0"/>
                <a:ea typeface="ＭＳ Ｐゴシック"/>
                <a:cs typeface="Calibri"/>
              </a:rPr>
              <a:t>Stay Rup a' day </a:t>
            </a:r>
          </a:p>
          <a:p>
            <a:pPr algn="ctr"/>
            <a:r>
              <a:rPr lang="ja-JP" altLang="en-US" sz="6000">
                <a:solidFill>
                  <a:srgbClr val="00B050"/>
                </a:solidFill>
                <a:latin typeface="Segoe UI Black" panose="020B0A02040204020203" pitchFamily="34" charset="0"/>
                <a:ea typeface="ＭＳ Ｐゴシック"/>
                <a:cs typeface="Calibri"/>
              </a:rPr>
              <a:t>an' a' nigh’</a:t>
            </a: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456243E8-27F3-6205-A0A0-7DABAAF97B23}"/>
              </a:ext>
            </a:extLst>
          </p:cNvPr>
          <p:cNvSpPr/>
          <p:nvPr/>
        </p:nvSpPr>
        <p:spPr>
          <a:xfrm>
            <a:off x="10134363" y="5895922"/>
            <a:ext cx="5961184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000">
                <a:latin typeface="Segoe UI Black" panose="020B0A02040204020203" pitchFamily="34" charset="0"/>
                <a:ea typeface="ＭＳ Ｐゴシック"/>
                <a:cs typeface="Calibri"/>
              </a:rPr>
              <a:t>Real pronunciation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9CD2C91-E41F-47B1-288B-96329F854357}"/>
              </a:ext>
            </a:extLst>
          </p:cNvPr>
          <p:cNvSpPr txBox="1"/>
          <p:nvPr/>
        </p:nvSpPr>
        <p:spPr>
          <a:xfrm>
            <a:off x="10424565" y="689313"/>
            <a:ext cx="7531442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6000">
                <a:latin typeface="Segoe UI Black"/>
                <a:ea typeface="ＭＳ Ｐゴシック"/>
                <a:cs typeface="Calibri"/>
              </a:rPr>
              <a:t>elision &amp;intrusion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9" name="インク 8">
                <a:extLst>
                  <a:ext uri="{FF2B5EF4-FFF2-40B4-BE49-F238E27FC236}">
                    <a16:creationId xmlns:a16="http://schemas.microsoft.com/office/drawing/2014/main" id="{F1D819D1-B51F-697D-FC9E-4B030254DD46}"/>
                  </a:ext>
                </a:extLst>
              </p14:cNvPr>
              <p14:cNvContentPartPr/>
              <p14:nvPr/>
            </p14:nvContentPartPr>
            <p14:xfrm>
              <a:off x="15747144" y="7954663"/>
              <a:ext cx="23168" cy="23168"/>
            </p14:xfrm>
          </p:contentPart>
        </mc:Choice>
        <mc:Fallback>
          <p:pic>
            <p:nvPicPr>
              <p:cNvPr id="9" name="インク 8">
                <a:extLst>
                  <a:ext uri="{FF2B5EF4-FFF2-40B4-BE49-F238E27FC236}">
                    <a16:creationId xmlns:a16="http://schemas.microsoft.com/office/drawing/2014/main" id="{F1D819D1-B51F-697D-FC9E-4B030254DD4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4588744" y="6796263"/>
                <a:ext cx="2316800" cy="231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0" name="インク 9">
                <a:extLst>
                  <a:ext uri="{FF2B5EF4-FFF2-40B4-BE49-F238E27FC236}">
                    <a16:creationId xmlns:a16="http://schemas.microsoft.com/office/drawing/2014/main" id="{4E5C64F1-4DC7-D901-B743-320C910A3A63}"/>
                  </a:ext>
                </a:extLst>
              </p14:cNvPr>
              <p14:cNvContentPartPr/>
              <p14:nvPr/>
            </p14:nvContentPartPr>
            <p14:xfrm>
              <a:off x="15747144" y="7954663"/>
              <a:ext cx="23168" cy="23168"/>
            </p14:xfrm>
          </p:contentPart>
        </mc:Choice>
        <mc:Fallback>
          <p:pic>
            <p:nvPicPr>
              <p:cNvPr id="10" name="インク 9">
                <a:extLst>
                  <a:ext uri="{FF2B5EF4-FFF2-40B4-BE49-F238E27FC236}">
                    <a16:creationId xmlns:a16="http://schemas.microsoft.com/office/drawing/2014/main" id="{4E5C64F1-4DC7-D901-B743-320C910A3A6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4588744" y="6796263"/>
                <a:ext cx="2316800" cy="231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3" name="インク 12">
                <a:extLst>
                  <a:ext uri="{FF2B5EF4-FFF2-40B4-BE49-F238E27FC236}">
                    <a16:creationId xmlns:a16="http://schemas.microsoft.com/office/drawing/2014/main" id="{D4CFBC7A-06D5-148E-676A-A0B17E057FDF}"/>
                  </a:ext>
                </a:extLst>
              </p14:cNvPr>
              <p14:cNvContentPartPr/>
              <p14:nvPr/>
            </p14:nvContentPartPr>
            <p14:xfrm>
              <a:off x="15747144" y="7954663"/>
              <a:ext cx="23168" cy="23168"/>
            </p14:xfrm>
          </p:contentPart>
        </mc:Choice>
        <mc:Fallback>
          <p:pic>
            <p:nvPicPr>
              <p:cNvPr id="13" name="インク 12">
                <a:extLst>
                  <a:ext uri="{FF2B5EF4-FFF2-40B4-BE49-F238E27FC236}">
                    <a16:creationId xmlns:a16="http://schemas.microsoft.com/office/drawing/2014/main" id="{D4CFBC7A-06D5-148E-676A-A0B17E057FD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4588744" y="6796263"/>
                <a:ext cx="2316800" cy="231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5" name="インク 14">
                <a:extLst>
                  <a:ext uri="{FF2B5EF4-FFF2-40B4-BE49-F238E27FC236}">
                    <a16:creationId xmlns:a16="http://schemas.microsoft.com/office/drawing/2014/main" id="{7B65A767-7020-5A9E-4707-CE62E49C8E65}"/>
                  </a:ext>
                </a:extLst>
              </p14:cNvPr>
              <p14:cNvContentPartPr/>
              <p14:nvPr/>
            </p14:nvContentPartPr>
            <p14:xfrm>
              <a:off x="12580723" y="8155460"/>
              <a:ext cx="23168" cy="23168"/>
            </p14:xfrm>
          </p:contentPart>
        </mc:Choice>
        <mc:Fallback>
          <p:pic>
            <p:nvPicPr>
              <p:cNvPr id="15" name="インク 14">
                <a:extLst>
                  <a:ext uri="{FF2B5EF4-FFF2-40B4-BE49-F238E27FC236}">
                    <a16:creationId xmlns:a16="http://schemas.microsoft.com/office/drawing/2014/main" id="{7B65A767-7020-5A9E-4707-CE62E49C8E6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422323" y="6997060"/>
                <a:ext cx="2316800" cy="231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6" name="インク 15">
                <a:extLst>
                  <a:ext uri="{FF2B5EF4-FFF2-40B4-BE49-F238E27FC236}">
                    <a16:creationId xmlns:a16="http://schemas.microsoft.com/office/drawing/2014/main" id="{56463182-2C6A-EAD4-AC46-16BAC9D86A64}"/>
                  </a:ext>
                </a:extLst>
              </p14:cNvPr>
              <p14:cNvContentPartPr/>
              <p14:nvPr/>
            </p14:nvContentPartPr>
            <p14:xfrm>
              <a:off x="12580723" y="8155460"/>
              <a:ext cx="23168" cy="23168"/>
            </p14:xfrm>
          </p:contentPart>
        </mc:Choice>
        <mc:Fallback>
          <p:pic>
            <p:nvPicPr>
              <p:cNvPr id="16" name="インク 15">
                <a:extLst>
                  <a:ext uri="{FF2B5EF4-FFF2-40B4-BE49-F238E27FC236}">
                    <a16:creationId xmlns:a16="http://schemas.microsoft.com/office/drawing/2014/main" id="{56463182-2C6A-EAD4-AC46-16BAC9D86A6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422323" y="6997060"/>
                <a:ext cx="2316800" cy="231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8" name="インク 17">
                <a:extLst>
                  <a:ext uri="{FF2B5EF4-FFF2-40B4-BE49-F238E27FC236}">
                    <a16:creationId xmlns:a16="http://schemas.microsoft.com/office/drawing/2014/main" id="{33CD4C18-B19E-D503-E126-684C3A6C0D67}"/>
                  </a:ext>
                </a:extLst>
              </p14:cNvPr>
              <p14:cNvContentPartPr/>
              <p14:nvPr/>
            </p14:nvContentPartPr>
            <p14:xfrm>
              <a:off x="13949732" y="8415882"/>
              <a:ext cx="872928" cy="172314"/>
            </p14:xfrm>
          </p:contentPart>
        </mc:Choice>
        <mc:Fallback>
          <p:pic>
            <p:nvPicPr>
              <p:cNvPr id="18" name="インク 17">
                <a:extLst>
                  <a:ext uri="{FF2B5EF4-FFF2-40B4-BE49-F238E27FC236}">
                    <a16:creationId xmlns:a16="http://schemas.microsoft.com/office/drawing/2014/main" id="{33CD4C18-B19E-D503-E126-684C3A6C0D6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3931741" y="8397933"/>
                <a:ext cx="908550" cy="2078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9" name="インク 18">
                <a:extLst>
                  <a:ext uri="{FF2B5EF4-FFF2-40B4-BE49-F238E27FC236}">
                    <a16:creationId xmlns:a16="http://schemas.microsoft.com/office/drawing/2014/main" id="{EC684E13-A068-510E-B2B4-8E29B4E226BD}"/>
                  </a:ext>
                </a:extLst>
              </p14:cNvPr>
              <p14:cNvContentPartPr/>
              <p14:nvPr/>
            </p14:nvContentPartPr>
            <p14:xfrm>
              <a:off x="11985362" y="9335388"/>
              <a:ext cx="996119" cy="133630"/>
            </p14:xfrm>
          </p:contentPart>
        </mc:Choice>
        <mc:Fallback>
          <p:pic>
            <p:nvPicPr>
              <p:cNvPr id="19" name="インク 18">
                <a:extLst>
                  <a:ext uri="{FF2B5EF4-FFF2-40B4-BE49-F238E27FC236}">
                    <a16:creationId xmlns:a16="http://schemas.microsoft.com/office/drawing/2014/main" id="{EC684E13-A068-510E-B2B4-8E29B4E226B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1967369" y="9317427"/>
                <a:ext cx="1031746" cy="169193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CE9FB026-5297-73DA-1738-B9E8CB6DE6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50948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57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オンライン メディア 1" title="Ed Sheeran - Shivers [Official Video]">
            <a:hlinkClick r:id="" action="ppaction://media"/>
            <a:extLst>
              <a:ext uri="{FF2B5EF4-FFF2-40B4-BE49-F238E27FC236}">
                <a16:creationId xmlns:a16="http://schemas.microsoft.com/office/drawing/2014/main" id="{6103E74F-B6F9-F548-DFA5-D932F22C8AF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828800" y="2019300"/>
            <a:ext cx="14381570" cy="8125587"/>
          </a:xfrm>
          <a:prstGeom prst="rect">
            <a:avLst/>
          </a:prstGeom>
        </p:spPr>
      </p:pic>
      <p:sp>
        <p:nvSpPr>
          <p:cNvPr id="3" name="TextBox 15">
            <a:extLst>
              <a:ext uri="{FF2B5EF4-FFF2-40B4-BE49-F238E27FC236}">
                <a16:creationId xmlns:a16="http://schemas.microsoft.com/office/drawing/2014/main" id="{775724CD-A785-B50F-503F-7370D64B650C}"/>
              </a:ext>
            </a:extLst>
          </p:cNvPr>
          <p:cNvSpPr txBox="1"/>
          <p:nvPr/>
        </p:nvSpPr>
        <p:spPr>
          <a:xfrm>
            <a:off x="5181600" y="-830421"/>
            <a:ext cx="7924800" cy="2872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020"/>
              </a:lnSpc>
            </a:pPr>
            <a:r>
              <a:rPr lang="en-US" sz="16700" b="1">
                <a:solidFill>
                  <a:srgbClr val="E65A31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GAP-FILL LISTENING TEST</a:t>
            </a:r>
          </a:p>
        </p:txBody>
      </p:sp>
      <p:pic>
        <p:nvPicPr>
          <p:cNvPr id="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8C0A2F1A-777E-42DB-D658-FC3174EAE34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216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51C9F0F-2E46-DAAD-63FD-EF736B0C94E9}"/>
              </a:ext>
            </a:extLst>
          </p:cNvPr>
          <p:cNvSpPr txBox="1"/>
          <p:nvPr/>
        </p:nvSpPr>
        <p:spPr>
          <a:xfrm>
            <a:off x="533400" y="2476500"/>
            <a:ext cx="10287000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[Verse 1]</a:t>
            </a:r>
          </a:p>
          <a:p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I took an </a:t>
            </a:r>
            <a:r>
              <a:rPr kumimoji="1" lang="en-US" altLang="ja-JP" sz="2800">
                <a:solidFill>
                  <a:srgbClr val="E65A31"/>
                </a:solidFill>
                <a:latin typeface="Segoe UI Black" panose="020B0A02040204020203" pitchFamily="34" charset="0"/>
              </a:rPr>
              <a:t>arrow</a:t>
            </a:r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 to the heart</a:t>
            </a:r>
          </a:p>
          <a:p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I never kissed a mouth that tastes like yours</a:t>
            </a:r>
          </a:p>
          <a:p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Strawberries and then </a:t>
            </a:r>
            <a:r>
              <a:rPr kumimoji="1" lang="en-US" altLang="ja-JP" sz="2800" err="1">
                <a:solidFill>
                  <a:srgbClr val="E65A31"/>
                </a:solidFill>
                <a:latin typeface="Segoe UI Black" panose="020B0A02040204020203" pitchFamily="34" charset="0"/>
              </a:rPr>
              <a:t>somethin</a:t>
            </a:r>
            <a:r>
              <a:rPr kumimoji="1" lang="en-US" altLang="ja-JP" sz="2800">
                <a:solidFill>
                  <a:srgbClr val="E65A31"/>
                </a:solidFill>
                <a:latin typeface="Segoe UI Black" panose="020B0A02040204020203" pitchFamily="34" charset="0"/>
              </a:rPr>
              <a:t>'</a:t>
            </a:r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 more</a:t>
            </a:r>
          </a:p>
          <a:p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Ooh, yeah, </a:t>
            </a:r>
            <a:r>
              <a:rPr kumimoji="1" lang="en-US" altLang="ja-JP" sz="2800">
                <a:solidFill>
                  <a:srgbClr val="E65A31"/>
                </a:solidFill>
                <a:latin typeface="Segoe UI Black" panose="020B0A02040204020203" pitchFamily="34" charset="0"/>
              </a:rPr>
              <a:t>I want it all</a:t>
            </a:r>
          </a:p>
          <a:p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Lipstick on my guitar</a:t>
            </a:r>
          </a:p>
          <a:p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Fill up the engine, we can drive </a:t>
            </a:r>
            <a:r>
              <a:rPr kumimoji="1" lang="en-US" altLang="ja-JP" sz="2800">
                <a:solidFill>
                  <a:srgbClr val="E65A31"/>
                </a:solidFill>
                <a:latin typeface="Segoe UI Black" panose="020B0A02040204020203" pitchFamily="34" charset="0"/>
              </a:rPr>
              <a:t>real far</a:t>
            </a:r>
          </a:p>
          <a:p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Go </a:t>
            </a:r>
            <a:r>
              <a:rPr kumimoji="1" lang="en-US" altLang="ja-JP" sz="2800" err="1">
                <a:solidFill>
                  <a:schemeClr val="bg1"/>
                </a:solidFill>
                <a:latin typeface="Segoe UI Black" panose="020B0A02040204020203" pitchFamily="34" charset="0"/>
              </a:rPr>
              <a:t>dancin</a:t>
            </a:r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' underneath the stars</a:t>
            </a:r>
          </a:p>
          <a:p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Ooh, yeah, </a:t>
            </a:r>
            <a:r>
              <a:rPr kumimoji="1" lang="en-US" altLang="ja-JP" sz="2800">
                <a:solidFill>
                  <a:srgbClr val="E65A31"/>
                </a:solidFill>
                <a:latin typeface="Segoe UI Black" panose="020B0A02040204020203" pitchFamily="34" charset="0"/>
              </a:rPr>
              <a:t>I want it all</a:t>
            </a:r>
          </a:p>
          <a:p>
            <a:r>
              <a:rPr kumimoji="1" lang="en-US" altLang="ja-JP" sz="2800" err="1">
                <a:solidFill>
                  <a:schemeClr val="bg1"/>
                </a:solidFill>
                <a:latin typeface="Segoe UI Black" panose="020B0A02040204020203" pitchFamily="34" charset="0"/>
              </a:rPr>
              <a:t>Mmm</a:t>
            </a:r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, you got me </a:t>
            </a:r>
            <a:r>
              <a:rPr kumimoji="1" lang="en-US" altLang="ja-JP" sz="2800" err="1">
                <a:solidFill>
                  <a:schemeClr val="bg1"/>
                </a:solidFill>
                <a:latin typeface="Segoe UI Black" panose="020B0A02040204020203" pitchFamily="34" charset="0"/>
              </a:rPr>
              <a:t>feelin</a:t>
            </a:r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' like</a:t>
            </a:r>
          </a:p>
          <a:p>
            <a:endParaRPr kumimoji="1" lang="en-US" altLang="ja-JP" sz="2800">
              <a:solidFill>
                <a:schemeClr val="bg1"/>
              </a:solidFill>
              <a:latin typeface="Segoe UI Black" panose="020B0A02040204020203" pitchFamily="34" charset="0"/>
            </a:endParaRPr>
          </a:p>
          <a:p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[Pre-Chorus]</a:t>
            </a:r>
          </a:p>
          <a:p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I </a:t>
            </a:r>
            <a:r>
              <a:rPr kumimoji="1" lang="en-US" altLang="ja-JP" sz="2800" err="1">
                <a:solidFill>
                  <a:schemeClr val="bg1"/>
                </a:solidFill>
                <a:latin typeface="Segoe UI Black" panose="020B0A02040204020203" pitchFamily="34" charset="0"/>
              </a:rPr>
              <a:t>wanna</a:t>
            </a:r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 be that guy, I </a:t>
            </a:r>
            <a:r>
              <a:rPr kumimoji="1" lang="en-US" altLang="ja-JP" sz="2800" err="1">
                <a:solidFill>
                  <a:schemeClr val="bg1"/>
                </a:solidFill>
                <a:latin typeface="Segoe UI Black" panose="020B0A02040204020203" pitchFamily="34" charset="0"/>
              </a:rPr>
              <a:t>wanna</a:t>
            </a:r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 kiss your eyes</a:t>
            </a:r>
          </a:p>
          <a:p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I </a:t>
            </a:r>
            <a:r>
              <a:rPr kumimoji="1" lang="en-US" altLang="ja-JP" sz="2800" err="1">
                <a:solidFill>
                  <a:schemeClr val="bg1"/>
                </a:solidFill>
                <a:latin typeface="Segoe UI Black" panose="020B0A02040204020203" pitchFamily="34" charset="0"/>
              </a:rPr>
              <a:t>wanna</a:t>
            </a:r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 drink that smile, I </a:t>
            </a:r>
            <a:r>
              <a:rPr kumimoji="1" lang="en-US" altLang="ja-JP" sz="2800" err="1">
                <a:solidFill>
                  <a:schemeClr val="bg1"/>
                </a:solidFill>
                <a:latin typeface="Segoe UI Black" panose="020B0A02040204020203" pitchFamily="34" charset="0"/>
              </a:rPr>
              <a:t>wanna</a:t>
            </a:r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 feel like I'm</a:t>
            </a:r>
          </a:p>
          <a:p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Like my soul's </a:t>
            </a:r>
            <a:r>
              <a:rPr kumimoji="1" lang="en-US" altLang="ja-JP" sz="2800">
                <a:solidFill>
                  <a:srgbClr val="E65A31"/>
                </a:solidFill>
                <a:latin typeface="Segoe UI Black" panose="020B0A02040204020203" pitchFamily="34" charset="0"/>
              </a:rPr>
              <a:t>on fire</a:t>
            </a:r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, </a:t>
            </a:r>
          </a:p>
          <a:p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I </a:t>
            </a:r>
            <a:r>
              <a:rPr kumimoji="1" lang="en-US" altLang="ja-JP" sz="2800" err="1">
                <a:solidFill>
                  <a:schemeClr val="bg1"/>
                </a:solidFill>
                <a:latin typeface="Segoe UI Black" panose="020B0A02040204020203" pitchFamily="34" charset="0"/>
              </a:rPr>
              <a:t>wanna</a:t>
            </a:r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 stay up </a:t>
            </a:r>
            <a:r>
              <a:rPr kumimoji="1" lang="en-US" altLang="ja-JP" sz="2800">
                <a:solidFill>
                  <a:srgbClr val="E65A31"/>
                </a:solidFill>
                <a:latin typeface="Segoe UI Black" panose="020B0A02040204020203" pitchFamily="34" charset="0"/>
              </a:rPr>
              <a:t>all</a:t>
            </a:r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 </a:t>
            </a:r>
            <a:r>
              <a:rPr kumimoji="1" lang="en-US" altLang="ja-JP" sz="2800">
                <a:solidFill>
                  <a:srgbClr val="E65A31"/>
                </a:solidFill>
                <a:latin typeface="Segoe UI Black" panose="020B0A02040204020203" pitchFamily="34" charset="0"/>
              </a:rPr>
              <a:t>day</a:t>
            </a:r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 and </a:t>
            </a:r>
            <a:r>
              <a:rPr kumimoji="1" lang="en-US" altLang="ja-JP" sz="2800">
                <a:solidFill>
                  <a:srgbClr val="E65A31"/>
                </a:solidFill>
                <a:latin typeface="Segoe UI Black" panose="020B0A02040204020203" pitchFamily="34" charset="0"/>
              </a:rPr>
              <a:t>all</a:t>
            </a:r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 </a:t>
            </a:r>
            <a:r>
              <a:rPr kumimoji="1" lang="en-US" altLang="ja-JP" sz="2800">
                <a:solidFill>
                  <a:srgbClr val="E65A31"/>
                </a:solidFill>
                <a:latin typeface="Segoe UI Black" panose="020B0A02040204020203" pitchFamily="34" charset="0"/>
              </a:rPr>
              <a:t>night</a:t>
            </a:r>
          </a:p>
          <a:p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Yeah, you got me </a:t>
            </a:r>
            <a:r>
              <a:rPr kumimoji="1" lang="en-US" altLang="ja-JP" sz="2800" err="1">
                <a:solidFill>
                  <a:schemeClr val="bg1"/>
                </a:solidFill>
                <a:latin typeface="Segoe UI Black" panose="020B0A02040204020203" pitchFamily="34" charset="0"/>
              </a:rPr>
              <a:t>singin</a:t>
            </a:r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' like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DFD1000-4EB5-E0F3-0A62-3F790192F12D}"/>
              </a:ext>
            </a:extLst>
          </p:cNvPr>
          <p:cNvSpPr txBox="1"/>
          <p:nvPr/>
        </p:nvSpPr>
        <p:spPr>
          <a:xfrm>
            <a:off x="9144000" y="2476500"/>
            <a:ext cx="123444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[Chorus]</a:t>
            </a:r>
          </a:p>
          <a:p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Ooh, I love it when you do it like that</a:t>
            </a:r>
          </a:p>
          <a:p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And when you're </a:t>
            </a:r>
            <a:r>
              <a:rPr kumimoji="1" lang="en-US" altLang="ja-JP" sz="2800">
                <a:solidFill>
                  <a:srgbClr val="E65A31"/>
                </a:solidFill>
                <a:latin typeface="Segoe UI Black" panose="020B0A02040204020203" pitchFamily="34" charset="0"/>
              </a:rPr>
              <a:t>close up</a:t>
            </a:r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, give </a:t>
            </a:r>
            <a:r>
              <a:rPr kumimoji="1" lang="en-US" altLang="ja-JP" sz="2800" err="1">
                <a:solidFill>
                  <a:schemeClr val="bg1"/>
                </a:solidFill>
                <a:latin typeface="Segoe UI Black" panose="020B0A02040204020203" pitchFamily="34" charset="0"/>
              </a:rPr>
              <a:t>mе</a:t>
            </a:r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 the shivers</a:t>
            </a:r>
          </a:p>
          <a:p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Oh, baby, you </a:t>
            </a:r>
            <a:r>
              <a:rPr kumimoji="1" lang="en-US" altLang="ja-JP" sz="2800" err="1">
                <a:solidFill>
                  <a:schemeClr val="bg1"/>
                </a:solidFill>
                <a:latin typeface="Segoe UI Black" panose="020B0A02040204020203" pitchFamily="34" charset="0"/>
              </a:rPr>
              <a:t>wanna</a:t>
            </a:r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 dance 'til </a:t>
            </a:r>
            <a:r>
              <a:rPr kumimoji="1" lang="en-US" altLang="ja-JP" sz="2800" err="1">
                <a:solidFill>
                  <a:schemeClr val="bg1"/>
                </a:solidFill>
                <a:latin typeface="Segoe UI Black" panose="020B0A02040204020203" pitchFamily="34" charset="0"/>
              </a:rPr>
              <a:t>thе</a:t>
            </a:r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 sunlight cracks</a:t>
            </a:r>
          </a:p>
          <a:p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And when they say the party's over, </a:t>
            </a:r>
          </a:p>
          <a:p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then we'll bring it </a:t>
            </a:r>
            <a:r>
              <a:rPr kumimoji="1" lang="en-US" altLang="ja-JP" sz="2800">
                <a:solidFill>
                  <a:srgbClr val="E65A31"/>
                </a:solidFill>
                <a:latin typeface="Segoe UI Black" panose="020B0A02040204020203" pitchFamily="34" charset="0"/>
              </a:rPr>
              <a:t>right back</a:t>
            </a:r>
          </a:p>
          <a:p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And we'll say, </a:t>
            </a:r>
          </a:p>
          <a:p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"Ooh, I love it when you do it like that"</a:t>
            </a:r>
          </a:p>
          <a:p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And when you're </a:t>
            </a:r>
            <a:r>
              <a:rPr kumimoji="1" lang="en-US" altLang="ja-JP" sz="2800">
                <a:solidFill>
                  <a:srgbClr val="E65A31"/>
                </a:solidFill>
                <a:latin typeface="Segoe UI Black" panose="020B0A02040204020203" pitchFamily="34" charset="0"/>
              </a:rPr>
              <a:t>close up</a:t>
            </a:r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, give me the shivers</a:t>
            </a:r>
          </a:p>
          <a:p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Oh, baby, you </a:t>
            </a:r>
            <a:r>
              <a:rPr kumimoji="1" lang="en-US" altLang="ja-JP" sz="2800" err="1">
                <a:solidFill>
                  <a:schemeClr val="bg1"/>
                </a:solidFill>
                <a:latin typeface="Segoe UI Black" panose="020B0A02040204020203" pitchFamily="34" charset="0"/>
              </a:rPr>
              <a:t>wanna</a:t>
            </a:r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 dance 'til the sunlight cracks</a:t>
            </a:r>
          </a:p>
          <a:p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And when they say the party's over,</a:t>
            </a:r>
          </a:p>
          <a:p>
            <a:r>
              <a:rPr kumimoji="1" lang="en-US" altLang="ja-JP" sz="2800">
                <a:solidFill>
                  <a:schemeClr val="bg1"/>
                </a:solidFill>
                <a:latin typeface="Segoe UI Black" panose="020B0A02040204020203" pitchFamily="34" charset="0"/>
              </a:rPr>
              <a:t> then we'll bring it </a:t>
            </a:r>
            <a:r>
              <a:rPr kumimoji="1" lang="en-US" altLang="ja-JP" sz="2800">
                <a:solidFill>
                  <a:srgbClr val="E65A31"/>
                </a:solidFill>
                <a:latin typeface="Segoe UI Black" panose="020B0A02040204020203" pitchFamily="34" charset="0"/>
              </a:rPr>
              <a:t>right back</a:t>
            </a:r>
            <a:endParaRPr lang="ja-JP" altLang="en-US" sz="2800">
              <a:solidFill>
                <a:srgbClr val="E65A3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FE10D49-666D-180E-AD48-75555F9A66EF}"/>
              </a:ext>
            </a:extLst>
          </p:cNvPr>
          <p:cNvSpPr txBox="1"/>
          <p:nvPr/>
        </p:nvSpPr>
        <p:spPr>
          <a:xfrm>
            <a:off x="7800975" y="-1182585"/>
            <a:ext cx="2686050" cy="2902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8020"/>
              </a:lnSpc>
            </a:pPr>
            <a:r>
              <a:rPr lang="en-US" altLang="ja-JP" sz="13000" b="1">
                <a:solidFill>
                  <a:srgbClr val="E65A31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ANSWER</a:t>
            </a:r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9A67D32F-365C-365D-D738-5333F699C9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96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4189198" y="5028792"/>
            <a:ext cx="4208916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91"/>
              </a:lnSpc>
            </a:pPr>
            <a:r>
              <a:rPr lang="en-US" sz="9850" b="1">
                <a:solidFill>
                  <a:srgbClr val="E65A31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01.    2020.10.27</a:t>
            </a:r>
            <a:endParaRPr lang="en-US" sz="9865" b="1">
              <a:solidFill>
                <a:srgbClr val="E65A31"/>
              </a:solidFill>
              <a:latin typeface="Segment A Heavy"/>
              <a:ea typeface="Segment A Heavy"/>
              <a:cs typeface="Segment A Heavy"/>
              <a:sym typeface="Segment A Heavy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287082" y="4898395"/>
            <a:ext cx="4208916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91"/>
              </a:lnSpc>
            </a:pPr>
            <a:r>
              <a:rPr lang="en-US" sz="9850" b="1">
                <a:solidFill>
                  <a:srgbClr val="E65A31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02.   2021.10.27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84918" y="7581900"/>
            <a:ext cx="4208916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91"/>
              </a:lnSpc>
            </a:pPr>
            <a:r>
              <a:rPr lang="en-US" sz="9850" b="1">
                <a:solidFill>
                  <a:srgbClr val="E65A31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03.   2020.20.29</a:t>
            </a: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A24245EF-875E-40F6-40FA-DCA186796E7A}"/>
              </a:ext>
            </a:extLst>
          </p:cNvPr>
          <p:cNvSpPr txBox="1"/>
          <p:nvPr/>
        </p:nvSpPr>
        <p:spPr>
          <a:xfrm>
            <a:off x="11287082" y="7581900"/>
            <a:ext cx="4208916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91"/>
              </a:lnSpc>
            </a:pPr>
            <a:r>
              <a:rPr lang="en-US" sz="9850" b="1">
                <a:solidFill>
                  <a:srgbClr val="E65A31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04.   2021.10.29</a:t>
            </a:r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003DEC9C-DD24-A85E-1EAA-8E5E0ED33B99}"/>
              </a:ext>
            </a:extLst>
          </p:cNvPr>
          <p:cNvSpPr/>
          <p:nvPr/>
        </p:nvSpPr>
        <p:spPr>
          <a:xfrm>
            <a:off x="3034814" y="6076788"/>
            <a:ext cx="5486590" cy="451464"/>
          </a:xfrm>
          <a:custGeom>
            <a:avLst/>
            <a:gdLst/>
            <a:ahLst/>
            <a:cxnLst/>
            <a:rect l="l" t="t" r="r" b="b"/>
            <a:pathLst>
              <a:path w="5902430" h="300487">
                <a:moveTo>
                  <a:pt x="0" y="0"/>
                </a:moveTo>
                <a:lnTo>
                  <a:pt x="5902431" y="0"/>
                </a:lnTo>
                <a:lnTo>
                  <a:pt x="5902431" y="300487"/>
                </a:lnTo>
                <a:lnTo>
                  <a:pt x="0" y="300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7">
            <a:extLst>
              <a:ext uri="{FF2B5EF4-FFF2-40B4-BE49-F238E27FC236}">
                <a16:creationId xmlns:a16="http://schemas.microsoft.com/office/drawing/2014/main" id="{0BEFFB2F-4B42-DB2B-00BC-8C681B0256EA}"/>
              </a:ext>
            </a:extLst>
          </p:cNvPr>
          <p:cNvSpPr/>
          <p:nvPr/>
        </p:nvSpPr>
        <p:spPr>
          <a:xfrm>
            <a:off x="10189988" y="5894840"/>
            <a:ext cx="5486590" cy="451464"/>
          </a:xfrm>
          <a:custGeom>
            <a:avLst/>
            <a:gdLst/>
            <a:ahLst/>
            <a:cxnLst/>
            <a:rect l="l" t="t" r="r" b="b"/>
            <a:pathLst>
              <a:path w="5902430" h="300487">
                <a:moveTo>
                  <a:pt x="0" y="0"/>
                </a:moveTo>
                <a:lnTo>
                  <a:pt x="5902431" y="0"/>
                </a:lnTo>
                <a:lnTo>
                  <a:pt x="5902431" y="300487"/>
                </a:lnTo>
                <a:lnTo>
                  <a:pt x="0" y="300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7">
            <a:extLst>
              <a:ext uri="{FF2B5EF4-FFF2-40B4-BE49-F238E27FC236}">
                <a16:creationId xmlns:a16="http://schemas.microsoft.com/office/drawing/2014/main" id="{4BBD9D05-094C-64B4-8DD9-44E039D9F693}"/>
              </a:ext>
            </a:extLst>
          </p:cNvPr>
          <p:cNvSpPr/>
          <p:nvPr/>
        </p:nvSpPr>
        <p:spPr>
          <a:xfrm>
            <a:off x="3034814" y="8607822"/>
            <a:ext cx="5486590" cy="451464"/>
          </a:xfrm>
          <a:custGeom>
            <a:avLst/>
            <a:gdLst/>
            <a:ahLst/>
            <a:cxnLst/>
            <a:rect l="l" t="t" r="r" b="b"/>
            <a:pathLst>
              <a:path w="5902430" h="300487">
                <a:moveTo>
                  <a:pt x="0" y="0"/>
                </a:moveTo>
                <a:lnTo>
                  <a:pt x="5902431" y="0"/>
                </a:lnTo>
                <a:lnTo>
                  <a:pt x="5902431" y="300487"/>
                </a:lnTo>
                <a:lnTo>
                  <a:pt x="0" y="300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2E3EE39A-5544-7C85-8E8D-2117C93282B5}"/>
              </a:ext>
            </a:extLst>
          </p:cNvPr>
          <p:cNvSpPr/>
          <p:nvPr/>
        </p:nvSpPr>
        <p:spPr>
          <a:xfrm>
            <a:off x="10397896" y="8537358"/>
            <a:ext cx="5486590" cy="451464"/>
          </a:xfrm>
          <a:custGeom>
            <a:avLst/>
            <a:gdLst/>
            <a:ahLst/>
            <a:cxnLst/>
            <a:rect l="l" t="t" r="r" b="b"/>
            <a:pathLst>
              <a:path w="5902430" h="300487">
                <a:moveTo>
                  <a:pt x="0" y="0"/>
                </a:moveTo>
                <a:lnTo>
                  <a:pt x="5902431" y="0"/>
                </a:lnTo>
                <a:lnTo>
                  <a:pt x="5902431" y="300487"/>
                </a:lnTo>
                <a:lnTo>
                  <a:pt x="0" y="300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D6B88333-77F8-7BE2-ED35-D783212511BC}"/>
              </a:ext>
            </a:extLst>
          </p:cNvPr>
          <p:cNvSpPr/>
          <p:nvPr/>
        </p:nvSpPr>
        <p:spPr>
          <a:xfrm>
            <a:off x="10833243" y="7326159"/>
            <a:ext cx="1447800" cy="1406922"/>
          </a:xfrm>
          <a:prstGeom prst="ellipse">
            <a:avLst/>
          </a:prstGeom>
          <a:noFill/>
          <a:ln w="158750">
            <a:solidFill>
              <a:srgbClr val="F7E05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48E2D4F0-AB36-47C7-8C01-FE6551E13874}"/>
              </a:ext>
            </a:extLst>
          </p:cNvPr>
          <p:cNvSpPr txBox="1"/>
          <p:nvPr/>
        </p:nvSpPr>
        <p:spPr>
          <a:xfrm>
            <a:off x="3921725" y="347479"/>
            <a:ext cx="10444549" cy="28276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20"/>
              </a:lnSpc>
            </a:pPr>
            <a:r>
              <a:rPr lang="en-US" sz="15000" b="1">
                <a:solidFill>
                  <a:srgbClr val="E65A31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When was this song released?</a:t>
            </a:r>
          </a:p>
        </p:txBody>
      </p:sp>
      <p:pic>
        <p:nvPicPr>
          <p:cNvPr id="6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A5A301B0-07E9-A263-5F77-28A6C94566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57299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5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4189198" y="5028792"/>
            <a:ext cx="4208916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91"/>
              </a:lnSpc>
            </a:pPr>
            <a:r>
              <a:rPr lang="en-US" sz="9850" b="1">
                <a:solidFill>
                  <a:srgbClr val="E65A31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01.    Spring</a:t>
            </a:r>
            <a:endParaRPr lang="en-US" sz="9865" b="1">
              <a:solidFill>
                <a:srgbClr val="E65A31"/>
              </a:solidFill>
              <a:latin typeface="Segment A Heavy"/>
              <a:ea typeface="Segment A Heavy"/>
              <a:cs typeface="Segment A Heavy"/>
              <a:sym typeface="Segment A Heavy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287082" y="4898395"/>
            <a:ext cx="4208916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91"/>
              </a:lnSpc>
            </a:pPr>
            <a:r>
              <a:rPr lang="en-US" sz="9850" b="1">
                <a:solidFill>
                  <a:srgbClr val="E65A31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02.   Summer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84918" y="7581900"/>
            <a:ext cx="4208916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91"/>
              </a:lnSpc>
            </a:pPr>
            <a:r>
              <a:rPr lang="en-US" sz="9850" b="1">
                <a:solidFill>
                  <a:srgbClr val="E65A31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03.   Fall</a:t>
            </a: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A24245EF-875E-40F6-40FA-DCA186796E7A}"/>
              </a:ext>
            </a:extLst>
          </p:cNvPr>
          <p:cNvSpPr txBox="1"/>
          <p:nvPr/>
        </p:nvSpPr>
        <p:spPr>
          <a:xfrm>
            <a:off x="11287082" y="7581900"/>
            <a:ext cx="4208916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91"/>
              </a:lnSpc>
            </a:pPr>
            <a:r>
              <a:rPr lang="en-US" sz="9850" b="1">
                <a:solidFill>
                  <a:srgbClr val="E65A31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04.   Winter</a:t>
            </a:r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003DEC9C-DD24-A85E-1EAA-8E5E0ED33B99}"/>
              </a:ext>
            </a:extLst>
          </p:cNvPr>
          <p:cNvSpPr/>
          <p:nvPr/>
        </p:nvSpPr>
        <p:spPr>
          <a:xfrm>
            <a:off x="3034814" y="6076788"/>
            <a:ext cx="5486590" cy="451464"/>
          </a:xfrm>
          <a:custGeom>
            <a:avLst/>
            <a:gdLst/>
            <a:ahLst/>
            <a:cxnLst/>
            <a:rect l="l" t="t" r="r" b="b"/>
            <a:pathLst>
              <a:path w="5902430" h="300487">
                <a:moveTo>
                  <a:pt x="0" y="0"/>
                </a:moveTo>
                <a:lnTo>
                  <a:pt x="5902431" y="0"/>
                </a:lnTo>
                <a:lnTo>
                  <a:pt x="5902431" y="300487"/>
                </a:lnTo>
                <a:lnTo>
                  <a:pt x="0" y="300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7">
            <a:extLst>
              <a:ext uri="{FF2B5EF4-FFF2-40B4-BE49-F238E27FC236}">
                <a16:creationId xmlns:a16="http://schemas.microsoft.com/office/drawing/2014/main" id="{0BEFFB2F-4B42-DB2B-00BC-8C681B0256EA}"/>
              </a:ext>
            </a:extLst>
          </p:cNvPr>
          <p:cNvSpPr/>
          <p:nvPr/>
        </p:nvSpPr>
        <p:spPr>
          <a:xfrm>
            <a:off x="10189988" y="5894840"/>
            <a:ext cx="5486590" cy="451464"/>
          </a:xfrm>
          <a:custGeom>
            <a:avLst/>
            <a:gdLst/>
            <a:ahLst/>
            <a:cxnLst/>
            <a:rect l="l" t="t" r="r" b="b"/>
            <a:pathLst>
              <a:path w="5902430" h="300487">
                <a:moveTo>
                  <a:pt x="0" y="0"/>
                </a:moveTo>
                <a:lnTo>
                  <a:pt x="5902431" y="0"/>
                </a:lnTo>
                <a:lnTo>
                  <a:pt x="5902431" y="300487"/>
                </a:lnTo>
                <a:lnTo>
                  <a:pt x="0" y="300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7">
            <a:extLst>
              <a:ext uri="{FF2B5EF4-FFF2-40B4-BE49-F238E27FC236}">
                <a16:creationId xmlns:a16="http://schemas.microsoft.com/office/drawing/2014/main" id="{4BBD9D05-094C-64B4-8DD9-44E039D9F693}"/>
              </a:ext>
            </a:extLst>
          </p:cNvPr>
          <p:cNvSpPr/>
          <p:nvPr/>
        </p:nvSpPr>
        <p:spPr>
          <a:xfrm>
            <a:off x="3034814" y="8607822"/>
            <a:ext cx="5486590" cy="451464"/>
          </a:xfrm>
          <a:custGeom>
            <a:avLst/>
            <a:gdLst/>
            <a:ahLst/>
            <a:cxnLst/>
            <a:rect l="l" t="t" r="r" b="b"/>
            <a:pathLst>
              <a:path w="5902430" h="300487">
                <a:moveTo>
                  <a:pt x="0" y="0"/>
                </a:moveTo>
                <a:lnTo>
                  <a:pt x="5902431" y="0"/>
                </a:lnTo>
                <a:lnTo>
                  <a:pt x="5902431" y="300487"/>
                </a:lnTo>
                <a:lnTo>
                  <a:pt x="0" y="300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2E3EE39A-5544-7C85-8E8D-2117C93282B5}"/>
              </a:ext>
            </a:extLst>
          </p:cNvPr>
          <p:cNvSpPr/>
          <p:nvPr/>
        </p:nvSpPr>
        <p:spPr>
          <a:xfrm>
            <a:off x="10397896" y="8537358"/>
            <a:ext cx="5486590" cy="451464"/>
          </a:xfrm>
          <a:custGeom>
            <a:avLst/>
            <a:gdLst/>
            <a:ahLst/>
            <a:cxnLst/>
            <a:rect l="l" t="t" r="r" b="b"/>
            <a:pathLst>
              <a:path w="5902430" h="300487">
                <a:moveTo>
                  <a:pt x="0" y="0"/>
                </a:moveTo>
                <a:lnTo>
                  <a:pt x="5902431" y="0"/>
                </a:lnTo>
                <a:lnTo>
                  <a:pt x="5902431" y="300487"/>
                </a:lnTo>
                <a:lnTo>
                  <a:pt x="0" y="300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D6B88333-77F8-7BE2-ED35-D783212511BC}"/>
              </a:ext>
            </a:extLst>
          </p:cNvPr>
          <p:cNvSpPr/>
          <p:nvPr/>
        </p:nvSpPr>
        <p:spPr>
          <a:xfrm>
            <a:off x="10690752" y="7342749"/>
            <a:ext cx="1447800" cy="1406922"/>
          </a:xfrm>
          <a:prstGeom prst="ellipse">
            <a:avLst/>
          </a:prstGeom>
          <a:noFill/>
          <a:ln w="158750">
            <a:solidFill>
              <a:srgbClr val="F7E05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48E2D4F0-AB36-47C7-8C01-FE6551E13874}"/>
              </a:ext>
            </a:extLst>
          </p:cNvPr>
          <p:cNvSpPr txBox="1"/>
          <p:nvPr/>
        </p:nvSpPr>
        <p:spPr>
          <a:xfrm>
            <a:off x="2916359" y="221026"/>
            <a:ext cx="12455282" cy="28276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20"/>
              </a:lnSpc>
            </a:pPr>
            <a:r>
              <a:rPr lang="en-US" sz="15000" b="1">
                <a:solidFill>
                  <a:srgbClr val="E65A31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Which season in </a:t>
            </a:r>
            <a:r>
              <a:rPr lang="en-US" sz="15000" b="1" err="1">
                <a:solidFill>
                  <a:srgbClr val="E65A31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japan</a:t>
            </a:r>
            <a:r>
              <a:rPr lang="en-US" sz="15000" b="1">
                <a:solidFill>
                  <a:srgbClr val="E65A31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 he was born?</a:t>
            </a:r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447B9994-BF9A-A76D-4F8D-0C3552C70C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97467" y="569164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44949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4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5584624" y="5098241"/>
            <a:ext cx="4208916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91"/>
              </a:lnSpc>
            </a:pPr>
            <a:r>
              <a:rPr lang="en-US" sz="9865" b="1">
                <a:solidFill>
                  <a:srgbClr val="E65A31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01.  2020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287081" y="5045194"/>
            <a:ext cx="4208916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91"/>
              </a:lnSpc>
            </a:pPr>
            <a:r>
              <a:rPr lang="en-US" sz="9865" b="1">
                <a:solidFill>
                  <a:srgbClr val="E65A31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02.   2021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423730" y="7486642"/>
            <a:ext cx="4208916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91"/>
              </a:lnSpc>
            </a:pPr>
            <a:r>
              <a:rPr lang="en-US" sz="9865" b="1">
                <a:solidFill>
                  <a:srgbClr val="E65A31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03.   2022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91428" y="395104"/>
            <a:ext cx="9905144" cy="28276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020"/>
              </a:lnSpc>
            </a:pPr>
            <a:r>
              <a:rPr lang="en-US" sz="15000" b="1">
                <a:solidFill>
                  <a:srgbClr val="E65A31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When has +-=÷× Tour started?</a:t>
            </a: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A24245EF-875E-40F6-40FA-DCA186796E7A}"/>
              </a:ext>
            </a:extLst>
          </p:cNvPr>
          <p:cNvSpPr txBox="1"/>
          <p:nvPr/>
        </p:nvSpPr>
        <p:spPr>
          <a:xfrm>
            <a:off x="11287081" y="7552829"/>
            <a:ext cx="4208916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91"/>
              </a:lnSpc>
            </a:pPr>
            <a:r>
              <a:rPr lang="en-US" sz="9865" b="1">
                <a:solidFill>
                  <a:srgbClr val="E65A31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04.   2023</a:t>
            </a:r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003DEC9C-DD24-A85E-1EAA-8E5E0ED33B99}"/>
              </a:ext>
            </a:extLst>
          </p:cNvPr>
          <p:cNvSpPr/>
          <p:nvPr/>
        </p:nvSpPr>
        <p:spPr>
          <a:xfrm>
            <a:off x="5257645" y="6063282"/>
            <a:ext cx="2431437" cy="287229"/>
          </a:xfrm>
          <a:custGeom>
            <a:avLst/>
            <a:gdLst/>
            <a:ahLst/>
            <a:cxnLst/>
            <a:rect l="l" t="t" r="r" b="b"/>
            <a:pathLst>
              <a:path w="5902430" h="300487">
                <a:moveTo>
                  <a:pt x="0" y="0"/>
                </a:moveTo>
                <a:lnTo>
                  <a:pt x="5902431" y="0"/>
                </a:lnTo>
                <a:lnTo>
                  <a:pt x="5902431" y="300487"/>
                </a:lnTo>
                <a:lnTo>
                  <a:pt x="0" y="300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7">
            <a:extLst>
              <a:ext uri="{FF2B5EF4-FFF2-40B4-BE49-F238E27FC236}">
                <a16:creationId xmlns:a16="http://schemas.microsoft.com/office/drawing/2014/main" id="{0BEFFB2F-4B42-DB2B-00BC-8C681B0256EA}"/>
              </a:ext>
            </a:extLst>
          </p:cNvPr>
          <p:cNvSpPr/>
          <p:nvPr/>
        </p:nvSpPr>
        <p:spPr>
          <a:xfrm>
            <a:off x="11017435" y="5980548"/>
            <a:ext cx="2431437" cy="287229"/>
          </a:xfrm>
          <a:custGeom>
            <a:avLst/>
            <a:gdLst/>
            <a:ahLst/>
            <a:cxnLst/>
            <a:rect l="l" t="t" r="r" b="b"/>
            <a:pathLst>
              <a:path w="5902430" h="300487">
                <a:moveTo>
                  <a:pt x="0" y="0"/>
                </a:moveTo>
                <a:lnTo>
                  <a:pt x="5902431" y="0"/>
                </a:lnTo>
                <a:lnTo>
                  <a:pt x="5902431" y="300487"/>
                </a:lnTo>
                <a:lnTo>
                  <a:pt x="0" y="300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7">
            <a:extLst>
              <a:ext uri="{FF2B5EF4-FFF2-40B4-BE49-F238E27FC236}">
                <a16:creationId xmlns:a16="http://schemas.microsoft.com/office/drawing/2014/main" id="{4BBD9D05-094C-64B4-8DD9-44E039D9F693}"/>
              </a:ext>
            </a:extLst>
          </p:cNvPr>
          <p:cNvSpPr/>
          <p:nvPr/>
        </p:nvSpPr>
        <p:spPr>
          <a:xfrm>
            <a:off x="5257646" y="8464207"/>
            <a:ext cx="2431436" cy="287229"/>
          </a:xfrm>
          <a:custGeom>
            <a:avLst/>
            <a:gdLst/>
            <a:ahLst/>
            <a:cxnLst/>
            <a:rect l="l" t="t" r="r" b="b"/>
            <a:pathLst>
              <a:path w="5902430" h="300487">
                <a:moveTo>
                  <a:pt x="0" y="0"/>
                </a:moveTo>
                <a:lnTo>
                  <a:pt x="5902431" y="0"/>
                </a:lnTo>
                <a:lnTo>
                  <a:pt x="5902431" y="300487"/>
                </a:lnTo>
                <a:lnTo>
                  <a:pt x="0" y="300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2E3EE39A-5544-7C85-8E8D-2117C93282B5}"/>
              </a:ext>
            </a:extLst>
          </p:cNvPr>
          <p:cNvSpPr/>
          <p:nvPr/>
        </p:nvSpPr>
        <p:spPr>
          <a:xfrm>
            <a:off x="11017435" y="8541634"/>
            <a:ext cx="2431436" cy="287229"/>
          </a:xfrm>
          <a:custGeom>
            <a:avLst/>
            <a:gdLst/>
            <a:ahLst/>
            <a:cxnLst/>
            <a:rect l="l" t="t" r="r" b="b"/>
            <a:pathLst>
              <a:path w="5902430" h="300487">
                <a:moveTo>
                  <a:pt x="0" y="0"/>
                </a:moveTo>
                <a:lnTo>
                  <a:pt x="5902431" y="0"/>
                </a:lnTo>
                <a:lnTo>
                  <a:pt x="5902431" y="300487"/>
                </a:lnTo>
                <a:lnTo>
                  <a:pt x="0" y="300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4A7E47EF-F9EA-5039-81E3-5F6086698C28}"/>
              </a:ext>
            </a:extLst>
          </p:cNvPr>
          <p:cNvSpPr/>
          <p:nvPr/>
        </p:nvSpPr>
        <p:spPr>
          <a:xfrm>
            <a:off x="5025563" y="7271964"/>
            <a:ext cx="1447800" cy="1406922"/>
          </a:xfrm>
          <a:prstGeom prst="ellipse">
            <a:avLst/>
          </a:prstGeom>
          <a:noFill/>
          <a:ln w="158750">
            <a:solidFill>
              <a:srgbClr val="F7E05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012365C4-547D-AE22-4021-ABC3D5242F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55936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8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5A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 rot="10800000">
            <a:off x="7467600" y="7124700"/>
            <a:ext cx="7064750" cy="2137087"/>
          </a:xfrm>
          <a:custGeom>
            <a:avLst/>
            <a:gdLst/>
            <a:ahLst/>
            <a:cxnLst/>
            <a:rect l="l" t="t" r="r" b="b"/>
            <a:pathLst>
              <a:path w="7064750" h="2137087">
                <a:moveTo>
                  <a:pt x="0" y="0"/>
                </a:moveTo>
                <a:lnTo>
                  <a:pt x="7064750" y="0"/>
                </a:lnTo>
                <a:lnTo>
                  <a:pt x="7064750" y="2137086"/>
                </a:lnTo>
                <a:lnTo>
                  <a:pt x="0" y="21370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90600" y="6063930"/>
            <a:ext cx="6691276" cy="4066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70"/>
              </a:lnSpc>
            </a:pPr>
            <a:r>
              <a:rPr lang="en-US" sz="37160" b="1">
                <a:solidFill>
                  <a:srgbClr val="000000"/>
                </a:solidFill>
                <a:latin typeface="Segment A Heavy"/>
                <a:ea typeface="Segment A Heavy"/>
                <a:cs typeface="Segment A Heavy"/>
                <a:sym typeface="Segment A Heavy"/>
              </a:rPr>
              <a:t>THANKS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18A09A8-AF9C-C8C7-77C4-0D18432A28C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2222"/>
          <a:stretch/>
        </p:blipFill>
        <p:spPr>
          <a:xfrm>
            <a:off x="-1" y="0"/>
            <a:ext cx="18288001" cy="5600700"/>
          </a:xfrm>
          <a:prstGeom prst="rect">
            <a:avLst/>
          </a:prstGeom>
        </p:spPr>
      </p:pic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B966891E-EDEF-4971-D789-E9F6542DB2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578</Words>
  <Application>Microsoft Office PowerPoint</Application>
  <PresentationFormat>ユーザー設定</PresentationFormat>
  <Paragraphs>112</Paragraphs>
  <Slides>16</Slides>
  <Notes>1</Notes>
  <HiddenSlides>0</HiddenSlides>
  <MMClips>17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24" baseType="lpstr">
      <vt:lpstr>Segment A Heavy</vt:lpstr>
      <vt:lpstr>游ゴシック</vt:lpstr>
      <vt:lpstr>ＭＳ Ｐゴシック</vt:lpstr>
      <vt:lpstr>Segoe UI Black</vt:lpstr>
      <vt:lpstr>Arial</vt:lpstr>
      <vt:lpstr>Calibri</vt:lpstr>
      <vt:lpstr>Amasis MT Pro Black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and Green Music Dossier modern presentation</dc:title>
  <dc:creator>塙友利</dc:creator>
  <cp:lastModifiedBy>友利 塙</cp:lastModifiedBy>
  <cp:revision>1</cp:revision>
  <dcterms:created xsi:type="dcterms:W3CDTF">2006-08-16T00:00:00Z</dcterms:created>
  <dcterms:modified xsi:type="dcterms:W3CDTF">2024-09-04T05:46:58Z</dcterms:modified>
  <dc:identifier>DAGPrfDj8-w</dc:identifier>
</cp:coreProperties>
</file>