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59" r:id="rId2"/>
  </p:sldMasterIdLst>
  <p:notesMasterIdLst>
    <p:notesMasterId r:id="rId14"/>
  </p:notesMasterIdLst>
  <p:sldIdLst>
    <p:sldId id="259" r:id="rId3"/>
    <p:sldId id="260" r:id="rId4"/>
    <p:sldId id="266" r:id="rId5"/>
    <p:sldId id="261" r:id="rId6"/>
    <p:sldId id="262" r:id="rId7"/>
    <p:sldId id="263" r:id="rId8"/>
    <p:sldId id="264" r:id="rId9"/>
    <p:sldId id="257" r:id="rId10"/>
    <p:sldId id="256" r:id="rId11"/>
    <p:sldId id="258" r:id="rId12"/>
    <p:sldId id="265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660"/>
  </p:normalViewPr>
  <p:slideViewPr>
    <p:cSldViewPr snapToGrid="0">
      <p:cViewPr varScale="1">
        <p:scale>
          <a:sx n="93" d="100"/>
          <a:sy n="93" d="100"/>
        </p:scale>
        <p:origin x="8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7T07:16:30.7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 24575,'0'23'0,"-1"-11"0,0 1 0,2-1 0,0 1 0,0-1 0,1 1 0,1-1 0,1 0 0,6 16 0,14 21 0,-17-32 0,2-1 0,0 1 0,12 15 0,-16-26 0,1 0 0,0-1 0,0 0 0,1 0 0,0-1 0,12 7 0,19 13 0,-24-12 0,0-2 0,27 19 0,-36-26 0,0 0 0,1 0 0,0-1 0,0 0 0,0 1 0,0-2 0,0 1 0,0-1 0,9 1 0,5 1 0,0 0 0,0 2 0,0 0 0,0 0 0,-1 2 0,0 1 0,-1-1 0,21 12 0,49 20 0,-78-34 0,0-1 0,0 0 0,0 0 0,1 0 0,-1-1 0,1 0 0,0-1 0,0 0 0,15 0 0,12 0 0,54-3 0,-28-1 0,343 2 0,-397 0 0,0-1 0,0 0 0,0-1 0,0 1 0,0-1 0,0-1 0,-1 1 0,1-2 0,-1 1 0,0 0 0,0-1 0,0-1 0,-1 0 0,12-8 0,65-37 0,-50 30 0,35-26 0,-52 34 0,29-15 0,13-8 0,-54 29 0,0 1 0,-1-1 0,0-1 0,0 1 0,0 0 0,-1-1 0,0-1 0,-1 2 0,5-14 0,6-12 0,11-10-682,54-68-1,-65 93-6143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7T07:16:30.7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 24575,'0'28'0,"-1"-14"0,0 1 0,2 0 0,0 0 0,0 0 0,1 0 0,1-1 0,1 1 0,6 18 0,14 26 0,-17-39 0,2 0 0,0 0 0,12 18 0,-16-31 0,1 0 0,0-1 0,0 0 0,1 0 0,0-1 0,12 8 0,19 16 0,-24-15 0,0-1 0,27 21 0,-36-30 0,0-1 0,1 1 0,0-2 0,0 1 0,0 0 0,0-1 0,0 0 0,0-1 0,9 2 0,5 0 0,0 1 0,0 2 0,0 0 0,0 0 0,-1 2 0,0 1 0,-1 0 0,21 14 0,49 23 0,-78-40 0,0-1 0,0 0 0,0 0 0,1-1 0,-1 0 0,1-1 0,0 0 0,0-1 0,15 1 0,12-1 0,54-3 0,-28-2 0,343 3 0,-397 0 0,0-1 0,0 0 0,0-1 0,0 0 0,0 0 0,0-1 0,-1 0 0,1-1 0,-1 0 0,0 0 0,0-1 0,0-1 0,-1 1 0,12-11 0,65-44 0,-50 36 0,35-31 0,-52 41 0,29-18 0,13-10 0,-54 35 0,0 0 0,-1 0 0,0-1 0,0 1 0,0-1 0,-1 0 0,0-1 0,-1 1 0,5-16 0,6-14 0,11-12-682,54-81-1,-65 110-6143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7T07:16:30.7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 24575,'0'28'0,"-1"-14"0,0 1 0,2 0 0,0 0 0,0 0 0,1 0 0,1-1 0,1 1 0,6 18 0,14 26 0,-17-39 0,2 0 0,0 0 0,12 18 0,-16-31 0,1 0 0,0-1 0,0 0 0,1 0 0,0-1 0,12 8 0,19 16 0,-24-15 0,0-1 0,27 21 0,-36-30 0,0-1 0,1 1 0,0-2 0,0 1 0,0 0 0,0-1 0,0 0 0,0-1 0,9 2 0,5 0 0,0 1 0,0 2 0,0 0 0,0 0 0,-1 2 0,0 1 0,-1 0 0,21 14 0,49 23 0,-78-40 0,0-1 0,0 0 0,0 0 0,1-1 0,-1 0 0,1-1 0,0 0 0,0-1 0,15 1 0,12-1 0,54-3 0,-28-2 0,343 3 0,-397 0 0,0-1 0,0 0 0,0-1 0,0 0 0,0 0 0,0-1 0,-1 0 0,1-1 0,-1 0 0,0 0 0,0-1 0,0-1 0,-1 1 0,12-11 0,65-44 0,-50 36 0,35-31 0,-52 41 0,29-18 0,13-10 0,-54 35 0,0 0 0,-1 0 0,0-1 0,0 1 0,0-1 0,-1 0 0,0-1 0,-1 1 0,5-16 0,6-14 0,11-12-682,54-81-1,-65 110-6143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7T10:30:40.2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24575,'0'3'0,"1"0"0,-1-1 0,1 1 0,0 0 0,0-1 0,1 1 0,-1-1 0,0 1 0,4 3 0,2 7 0,3 9 0,-2 1 0,6 26 0,9 26 0,5 18 0,-22-65 0,2-1 0,12 28 0,-15-44 0,-1 1 0,-1 0 0,0 1 0,-1-1 0,1 20 0,0-9 0,-3-19 0,1 0 0,0 0 0,0 0 0,1 0 0,-1 0 0,1 0 0,0 0 0,0 0 0,0-1 0,0 1 0,1-1 0,-1 1 0,1-1 0,0 0 0,0 0 0,4 3 0,6 3 0,-1-1 0,2 0 0,16 8 0,-16-10 0,-1 1 0,0 1 0,13 9 0,21 22 0,65 57 0,-100-83 0,-2 0 0,1 1 0,-2 1 0,0-1 0,-1 1 0,0 1 0,-1-1 0,8 27 0,-3-10 0,-8-20 0,0 1 0,-1 1 0,0-1 0,-1 0 0,0 18 0,-2 69 0,-2-51 0,3-23 0,2 0 0,0 0 0,2-1 0,1 0 0,12 35 0,-12-38 0,-1 1 0,-1-1 0,1 41 0,-6 71 0,-1-54 0,3-44 0,-1-15 0,-3 40 0,2-54 0,0 1 0,-1-1 0,0 0 0,-1 0 0,1 0 0,-1 0 0,0-1 0,-1 1 0,-5 7 0,-2 1 0,2 0 0,-2-2 0,-17 20 0,23-29 0,0 1 0,0-1 0,-1 0 0,1-1 0,-1 1 0,0-1 0,0 0 0,0-1 0,-13 4 0,-5 0-1365,1-3-5461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7T10:37:48.3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24575,'0'584'0,"1"-567"0,1 0 0,1 0 0,4 17 0,-2-14 0,2 34 0,-7 107 0,2 22 0,11-110 319,-3-20-2003,-7-36-5142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7T10:38:14.3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0 246 24575,'0'63'0,"0"-63"0,0 0 0,0 0 0,0 0 0,0 0 0,0 0 0,0 0 0,0 0 0,0 0 0,0 0 0,0 0 0,0 1 0,0-1 0,0 0 0,0 0 0,0 0 0,0 0 0,0 0 0,0 0 0,0 0 0,0 0 0,0 0 0,0 0 0,0 1 0,0-1 0,0 0 0,0 0 0,0 0 0,1 0 0,-1 0 0,0 0 0,0 0 0,0 0 0,0 0 0,0 0 0,0 0 0,0 0 0,0 0 0,0 0 0,0 0 0,0 1 0,0-1 0,1 0 0,-1 0 0,0 0 0,0 0 0,0 0 0,0 0 0,0 0 0,0 0 0,0 0 0,0 0 0,0 0 0,0 0 0,1 0 0,-1 0 0,0 0 0,0-1 0,0 1 0,0 0 0,0 0 0,0 0 0,0 0 0,0 0 0,0 0 0,0 0 0,0 0 0,1 0 0,-1 0 0,0 0 0,8-9 0,7-16 0,79-183 0,-93 204 0,1-1 0,-1 2 0,1-1 0,0 0 0,1 0 0,-1 1 0,1-1 0,0 1 0,-1-1 0,1 1 0,1 0 0,-1 1 0,0-1 0,8-4 0,-5 5 0,-1-1 0,1 2 0,0-1 0,0 1 0,0 0 0,0 0 0,0 0 0,1 1 0,10 1 0,-12-1 0,8 0 0,1 1 0,25 5 0,-35-5 0,0 0 0,0 0 0,-1 1 0,1-1 0,-1 1 0,1 0 0,-1 0 0,0 0 0,0 0 0,0 1 0,0-1 0,0 1 0,0 0 0,-1 0 0,4 3 0,10 19 0,2 0 0,24 25 0,-37-45 0,-1 0 0,0 0 0,-1 1 0,1-1 0,-1 1 0,0 0 0,-1 0 0,1 0 0,1 9 0,1 6 0,3 33 0,0-3 0,3-2 0,-3-17 0,-2 0 0,4 59 0,-10-79 0,1-4 0,-1 0 0,-1 1 0,1-1 0,-3 10 0,3-16 0,-1 0 0,1 0 0,-1 0 0,0 0 0,0 0 0,0 0 0,0 0 0,0 0 0,0 0 0,-1-1 0,1 1 0,0 0 0,-1-1 0,0 1 0,1-1 0,-1 1 0,0-1 0,0 0 0,1 0 0,-5 2 0,-10 3 0,12-5 0,1 0 0,-1 1 0,0 0 0,0-1 0,1 1 0,-1 0 0,1 1 0,-1-1 0,1 1 0,0-1 0,0 1 0,-5 6 0,4-4 0,0 0 0,0-1 0,0 0 0,0 0 0,-1 0 0,0 0 0,0-1 0,0 0 0,-6 3 0,-4 1 0,-30 8 0,14-5 0,-197 71-1365,194-69-5461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B4EA7-3806-4295-9231-D869E84C71B7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4760F-81D1-416E-9ACC-6B172D14B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007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510bb9666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510bb9666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510bb96662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510bb96662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510bb96662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510bb96662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F7E72F-4AED-FC04-2E04-7D618CC5A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F2F029C-3E3A-3DB3-4214-F61C8A5C5F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92E3A9-B82C-9BD9-6DB7-14DA2D794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C991-8FFC-468A-B31B-76EC8765EC55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70D011-D04C-E061-2972-D4E983929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7A1728-708F-7A55-6F1F-3A5BB4F7A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450D-49A0-492D-90B6-E6B82B3A79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9579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A67047-0E68-3BC3-8F81-09D98B8E0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A19659D-A219-0DCD-7A6B-20080AFCF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35FD2E3-3067-3DAD-63CC-92F4A3223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C991-8FFC-468A-B31B-76EC8765EC55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7ABD48-FB6A-1296-3063-2B07701D5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8496FE-3A09-2611-FA02-E645F82F8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450D-49A0-492D-90B6-E6B82B3A79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88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CEDEA7-7CF4-CF30-15FD-F14247623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35D4A36-9AEC-EB46-4A54-62D0D0AC3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72EEBA-9607-7AEC-EC96-29CDF863E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C991-8FFC-468A-B31B-76EC8765EC55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9730C5-31A7-88BD-7816-2A2603271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A70037-6C87-30FF-089A-C81AF8F61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450D-49A0-492D-90B6-E6B82B3A79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79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C4350B-0133-4C82-F27E-3BF768697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12EB979-B625-F5DF-900E-29CE83EB09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8AA46EB-3081-9DC0-4E14-E8D60C93A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7122661-7C26-4F45-79E2-3DDBD8AF2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C991-8FFC-468A-B31B-76EC8765EC55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2C2D0CB-3E49-AB43-E310-DE6BB0D7B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F338DFB-5135-0486-3AD4-727647A29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450D-49A0-492D-90B6-E6B82B3A79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522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31FA57-8BB3-F35E-D5D0-2EA815024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D147A93-DD23-0AB6-4B59-BFDFAA07D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5B10A51-0CF5-5DA2-6A65-128492DCD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E4AC789-4DF2-995C-1EF7-44966D771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4777D45-E02C-D857-EDC0-C6933857AB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95C709D-8F77-8A3B-4BD6-D8E9F875F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C991-8FFC-468A-B31B-76EC8765EC55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7CCA1B6-6758-4212-79C3-1F47D2330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AB6BC88-7CE2-B946-6ED3-3B0D104F0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450D-49A0-492D-90B6-E6B82B3A79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445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6AEE44-8C44-8629-4CC8-1073E9205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F73CF5D-8729-3AA4-4C31-8659A9F9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C991-8FFC-468A-B31B-76EC8765EC55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9E0F407-C533-7210-AECA-1787FC7B8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EC8824C-7E0E-E618-2780-DC8A63124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450D-49A0-492D-90B6-E6B82B3A79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669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297C19B-FD4F-59F4-0B6E-9515AEC2C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C991-8FFC-468A-B31B-76EC8765EC55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BE7987B-7569-CFF5-692F-60F39C47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259DE3F-7036-271E-C64A-DD46ED7AF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450D-49A0-492D-90B6-E6B82B3A79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3255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F4FAB9-4852-6050-EA86-7F1F20D6C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8BA1BF-31E1-0B6C-4C8C-ED5E5B5F9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E1CE347-020D-A343-0E7A-7D14DEFED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638CD25-C41F-BA72-B5AE-248C6D7DD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C991-8FFC-468A-B31B-76EC8765EC55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424C947-E762-07E1-3E6E-2490FB78B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F033BB8-3E91-4D54-DFA8-22213C5FA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450D-49A0-492D-90B6-E6B82B3A79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18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83847C-9B3E-417E-9675-5AD443408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6B7EDF4-33F2-2CB5-3C69-33C9233766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C87A414-428B-FF1A-191C-7618BB84A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540240D-2783-8206-2D51-3D128CEE5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C991-8FFC-468A-B31B-76EC8765EC55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E8D3B77-2BDE-039C-ADE4-57FDEA0A9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7E85BC7-76DC-D3A2-6D5A-8BD01A15D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450D-49A0-492D-90B6-E6B82B3A79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2405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04D7E2-6CA8-A003-6602-EF4490E00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6A4C3F6-2E64-EA5D-5D19-6C9C87A7D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A74646-E9E1-E9F9-9CDA-9C96E9744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C991-8FFC-468A-B31B-76EC8765EC55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6351BE-4097-A2AE-8ACC-DB9DFCEEC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9E053D-2EB8-EC56-1B5B-CE35568AB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450D-49A0-492D-90B6-E6B82B3A79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976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7BF8BAF-30BC-8BF6-C65D-0797F4936D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6FA0539-2D31-54E0-B4B9-EA27E05DB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FDDA44-F246-3E73-AAC2-B53554AC9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C991-8FFC-468A-B31B-76EC8765EC55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DBB9F2-67A3-99F1-FDC2-5478D513C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66FBB7-574A-8E0B-717F-DB1C1BDE2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450D-49A0-492D-90B6-E6B82B3A79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8401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F9EB300-B4EF-C5BA-ECE0-5F441DD4C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0C71BC3-CDBF-8741-AA2A-F6847A7E4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6B48AE-AE8F-E8BF-ED09-8EF3FDBF99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8C991-8FFC-468A-B31B-76EC8765EC55}" type="datetimeFigureOut">
              <a:rPr kumimoji="1" lang="ja-JP" altLang="en-US" smtClean="0"/>
              <a:t>2024/7/18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72957A-8F4A-381C-BEC5-1F4198486B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D8E7EE-7AC0-B36B-5218-98F0C0D4FB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F450D-49A0-492D-90B6-E6B82B3A79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290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2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8" r:id="rId2"/>
    <p:sldLayoutId id="2147483648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youtube.com/watch?v=KjgWWjkNbh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jpeg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3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6.m4a"/><Relationship Id="rId7" Type="http://schemas.openxmlformats.org/officeDocument/2006/relationships/image" Target="../media/image9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6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5.png"/><Relationship Id="rId18" Type="http://schemas.openxmlformats.org/officeDocument/2006/relationships/image" Target="../media/image19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png"/><Relationship Id="rId12" Type="http://schemas.openxmlformats.org/officeDocument/2006/relationships/customXml" Target="../ink/ink5.xml"/><Relationship Id="rId17" Type="http://schemas.openxmlformats.org/officeDocument/2006/relationships/image" Target="../media/image18.png"/><Relationship Id="rId2" Type="http://schemas.openxmlformats.org/officeDocument/2006/relationships/audio" Target="../media/media9.m4a"/><Relationship Id="rId16" Type="http://schemas.openxmlformats.org/officeDocument/2006/relationships/image" Target="../media/image17.png"/><Relationship Id="rId1" Type="http://schemas.microsoft.com/office/2007/relationships/media" Target="../media/media9.m4a"/><Relationship Id="rId6" Type="http://schemas.openxmlformats.org/officeDocument/2006/relationships/customXml" Target="../ink/ink2.xml"/><Relationship Id="rId11" Type="http://schemas.openxmlformats.org/officeDocument/2006/relationships/image" Target="../media/image14.png"/><Relationship Id="rId5" Type="http://schemas.openxmlformats.org/officeDocument/2006/relationships/image" Target="../media/image120.png"/><Relationship Id="rId15" Type="http://schemas.openxmlformats.org/officeDocument/2006/relationships/image" Target="../media/image16.png"/><Relationship Id="rId10" Type="http://schemas.openxmlformats.org/officeDocument/2006/relationships/customXml" Target="../ink/ink4.xml"/><Relationship Id="rId19" Type="http://schemas.openxmlformats.org/officeDocument/2006/relationships/image" Target="../media/image6.png"/><Relationship Id="rId4" Type="http://schemas.openxmlformats.org/officeDocument/2006/relationships/customXml" Target="../ink/ink1.xml"/><Relationship Id="rId9" Type="http://schemas.openxmlformats.org/officeDocument/2006/relationships/image" Target="../media/image30.png"/><Relationship Id="rId14" Type="http://schemas.openxmlformats.org/officeDocument/2006/relationships/customXml" Target="../ink/ink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hyperlink" Target="https://www.youtube.com/watch?v=Ja5aE7rl2p8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20.tm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 amt="35000"/>
          </a:blip>
          <a:srcRect t="11009" b="19925"/>
          <a:stretch/>
        </p:blipFill>
        <p:spPr>
          <a:xfrm>
            <a:off x="-235966" y="-604956"/>
            <a:ext cx="9349367" cy="899006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9442311" y="1725444"/>
            <a:ext cx="11360800" cy="105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/>
              <a:t>Elton John</a:t>
            </a:r>
            <a:endParaRPr dirty="0"/>
          </a:p>
        </p:txBody>
      </p:sp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1" y="146756"/>
            <a:ext cx="13684223" cy="1578688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400" dirty="0">
                <a:latin typeface="Arial Black" panose="020B0A04020102020204" pitchFamily="34" charset="0"/>
              </a:rPr>
              <a:t>Can You Feel Love Tonight</a:t>
            </a:r>
            <a:endParaRPr sz="6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87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ソース画像を表示">
            <a:extLst>
              <a:ext uri="{FF2B5EF4-FFF2-40B4-BE49-F238E27FC236}">
                <a16:creationId xmlns:a16="http://schemas.microsoft.com/office/drawing/2014/main" id="{06C9E1C0-6157-5D69-2499-E0D4CEE73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2908"/>
            <a:ext cx="1794933" cy="267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ソース画像を表示">
            <a:extLst>
              <a:ext uri="{FF2B5EF4-FFF2-40B4-BE49-F238E27FC236}">
                <a16:creationId xmlns:a16="http://schemas.microsoft.com/office/drawing/2014/main" id="{4138129D-39B6-54E0-F715-DC5C9EDD7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398" y="252953"/>
            <a:ext cx="2176145" cy="237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C42BBA8-D6FE-A092-3E7A-9F96F454F897}"/>
              </a:ext>
            </a:extLst>
          </p:cNvPr>
          <p:cNvSpPr txBox="1"/>
          <p:nvPr/>
        </p:nvSpPr>
        <p:spPr>
          <a:xfrm>
            <a:off x="1608667" y="1439143"/>
            <a:ext cx="8974667" cy="1600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kumimoji="1" lang="en-US" altLang="ja-JP" sz="4800" dirty="0">
                <a:latin typeface="Arial Black" panose="020B0A04020102020204" pitchFamily="34" charset="0"/>
              </a:rPr>
              <a:t>Listen to the whole song and try to fill the gaps!!</a:t>
            </a:r>
            <a:endParaRPr kumimoji="1" lang="ja-JP" altLang="en-US" sz="4800" dirty="0">
              <a:latin typeface="Arial Black" panose="020B0A040201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937DB44-A60F-A036-5C22-F4D7DD5DB288}"/>
              </a:ext>
            </a:extLst>
          </p:cNvPr>
          <p:cNvSpPr txBox="1"/>
          <p:nvPr/>
        </p:nvSpPr>
        <p:spPr>
          <a:xfrm>
            <a:off x="999067" y="3039582"/>
            <a:ext cx="10583333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ja-JP" sz="2400" dirty="0">
                <a:hlinkClick r:id="rId4"/>
              </a:rPr>
              <a:t>Elton John - Can You Feel the Love Tonight (From "The Lion King"/Official Video) - YouTube</a:t>
            </a:r>
            <a:endParaRPr kumimoji="1" lang="ja-JP" altLang="en-US" sz="2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C622864-4FFD-D1B2-6A49-3742E2AE435C}"/>
              </a:ext>
            </a:extLst>
          </p:cNvPr>
          <p:cNvSpPr txBox="1"/>
          <p:nvPr/>
        </p:nvSpPr>
        <p:spPr>
          <a:xfrm>
            <a:off x="1473200" y="5070045"/>
            <a:ext cx="10651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kumimoji="1" lang="en-US" altLang="ja-JP" sz="3200" dirty="0">
                <a:latin typeface="Arial Black" panose="020B0A04020102020204" pitchFamily="34" charset="0"/>
              </a:rPr>
              <a:t>Check your answers with an answer sheet</a:t>
            </a:r>
          </a:p>
        </p:txBody>
      </p:sp>
    </p:spTree>
    <p:extLst>
      <p:ext uri="{BB962C8B-B14F-4D97-AF65-F5344CB8AC3E}">
        <p14:creationId xmlns:p14="http://schemas.microsoft.com/office/powerpoint/2010/main" val="87710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ton John - Can You Feel the Love Tonight (From The Lion KingOfficial Video).mp4">
            <a:hlinkClick r:id="" action="ppaction://media"/>
            <a:extLst>
              <a:ext uri="{FF2B5EF4-FFF2-40B4-BE49-F238E27FC236}">
                <a16:creationId xmlns:a16="http://schemas.microsoft.com/office/drawing/2014/main" id="{DF73F391-13BE-B489-FF89-D4A124BA8F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81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7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5B0E8E-B85F-8D96-056E-4FFC58212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00" y="472023"/>
            <a:ext cx="4970496" cy="309211"/>
          </a:xfr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kumimoji="1" lang="en-US" altLang="ja-JP" sz="5333" dirty="0">
                <a:latin typeface="Arial Black" panose="020B0A04020102020204" pitchFamily="34" charset="0"/>
              </a:rPr>
              <a:t>Elton John</a:t>
            </a:r>
            <a:endParaRPr kumimoji="1" lang="ja-JP" altLang="en-US" sz="5333" dirty="0">
              <a:latin typeface="Arial Black" panose="020B0A04020102020204" pitchFamily="34" charset="0"/>
            </a:endParaRP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BF7C4F5-1D72-F2D4-4691-E33A26170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851" y="1874263"/>
            <a:ext cx="11360800" cy="4555200"/>
          </a:xfrm>
        </p:spPr>
        <p:txBody>
          <a:bodyPr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kumimoji="1" lang="en-US" altLang="ja-JP" sz="3733" dirty="0"/>
              <a:t>British singer </a:t>
            </a:r>
          </a:p>
          <a:p>
            <a:pPr marL="152396" indent="0">
              <a:buNone/>
            </a:pPr>
            <a:endParaRPr kumimoji="1" lang="en-US" altLang="ja-JP" sz="3733" dirty="0"/>
          </a:p>
          <a:p>
            <a:endParaRPr kumimoji="1" lang="en-US" altLang="ja-JP" sz="3733" dirty="0"/>
          </a:p>
          <a:p>
            <a:endParaRPr kumimoji="1" lang="en-US" altLang="ja-JP" sz="3733" dirty="0"/>
          </a:p>
          <a:p>
            <a:pPr marL="152396" indent="0">
              <a:buNone/>
            </a:pPr>
            <a:r>
              <a:rPr kumimoji="1" lang="en-US" altLang="ja-JP" sz="3733" dirty="0"/>
              <a:t>Q. What genre of music does he sing?</a:t>
            </a:r>
          </a:p>
          <a:p>
            <a:pPr marL="152396" indent="0">
              <a:buNone/>
            </a:pPr>
            <a:endParaRPr kumimoji="1" lang="en-US" altLang="ja-JP" sz="3733" dirty="0"/>
          </a:p>
          <a:p>
            <a:pPr marL="152396" indent="0">
              <a:buNone/>
            </a:pPr>
            <a:r>
              <a:rPr kumimoji="1" lang="en-US" altLang="ja-JP" sz="3733" dirty="0"/>
              <a:t>A. rock / pop music / piano rock  / </a:t>
            </a:r>
          </a:p>
          <a:p>
            <a:pPr marL="152396" indent="0">
              <a:buNone/>
            </a:pPr>
            <a:r>
              <a:rPr kumimoji="1" lang="en-US" altLang="ja-JP" sz="3733" dirty="0"/>
              <a:t>   pop rock / soft rock / glam rock / rhythm and blues</a:t>
            </a:r>
          </a:p>
          <a:p>
            <a:pPr marL="152396" indent="0">
              <a:buNone/>
            </a:pPr>
            <a:endParaRPr kumimoji="1" lang="ja-JP" altLang="en-US" dirty="0"/>
          </a:p>
        </p:txBody>
      </p:sp>
      <p:pic>
        <p:nvPicPr>
          <p:cNvPr id="3074" name="Picture 2" descr="ソース画像を表示">
            <a:extLst>
              <a:ext uri="{FF2B5EF4-FFF2-40B4-BE49-F238E27FC236}">
                <a16:creationId xmlns:a16="http://schemas.microsoft.com/office/drawing/2014/main" id="{037AE508-697C-B57A-95B7-B9B6C71A2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1" y="428538"/>
            <a:ext cx="4734983" cy="315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C60AE29-31B8-E56D-2F6E-39105EDF0DDC}"/>
              </a:ext>
            </a:extLst>
          </p:cNvPr>
          <p:cNvSpPr/>
          <p:nvPr/>
        </p:nvSpPr>
        <p:spPr>
          <a:xfrm>
            <a:off x="234273" y="4988019"/>
            <a:ext cx="10953016" cy="1441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kumimoji="1" lang="ja-JP" altLang="en-US" sz="2489"/>
          </a:p>
        </p:txBody>
      </p:sp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A32E0EA-A9E1-18C7-95B9-B8108639BC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4273" y="3316209"/>
            <a:ext cx="541867" cy="541867"/>
          </a:xfrm>
          <a:prstGeom prst="rect">
            <a:avLst/>
          </a:prstGeom>
        </p:spPr>
      </p:pic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E63EA8FA-DD12-FE50-5937-C081EC5D6AA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9809" y="4601903"/>
            <a:ext cx="541867" cy="54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1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96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333" dirty="0">
                <a:latin typeface="Arial Black" panose="020B0A04020102020204" pitchFamily="34" charset="0"/>
              </a:rPr>
              <a:t>scene</a:t>
            </a:r>
            <a:r>
              <a:rPr lang="ja" dirty="0"/>
              <a:t> </a:t>
            </a:r>
            <a:endParaRPr dirty="0"/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5">
            <a:alphaModFix amt="50000"/>
          </a:blip>
          <a:srcRect l="13881" b="15110"/>
          <a:stretch/>
        </p:blipFill>
        <p:spPr>
          <a:xfrm>
            <a:off x="0" y="-27901"/>
            <a:ext cx="12192000" cy="68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29112" y="90311"/>
            <a:ext cx="7347289" cy="4174067"/>
          </a:xfrm>
          <a:prstGeom prst="ellipse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6671084" y="3148249"/>
            <a:ext cx="1573200" cy="629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89" dirty="0">
                <a:solidFill>
                  <a:schemeClr val="bg1"/>
                </a:solidFill>
              </a:rPr>
              <a:t>Nala</a:t>
            </a:r>
            <a:endParaRPr sz="2489" dirty="0">
              <a:solidFill>
                <a:schemeClr val="bg1"/>
              </a:solidFill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9937800" y="1593223"/>
            <a:ext cx="3677200" cy="629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89" dirty="0">
                <a:solidFill>
                  <a:schemeClr val="bg1"/>
                </a:solidFill>
              </a:rPr>
              <a:t>Simba</a:t>
            </a:r>
            <a:endParaRPr sz="2489" dirty="0">
              <a:solidFill>
                <a:schemeClr val="bg1"/>
              </a:solidFill>
            </a:endParaRPr>
          </a:p>
        </p:txBody>
      </p:sp>
      <p:pic>
        <p:nvPicPr>
          <p:cNvPr id="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287850C0-3AE7-E407-295C-D315F5F97B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68400" y="322433"/>
            <a:ext cx="541867" cy="54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8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333" dirty="0">
                <a:latin typeface="Arial Black" panose="020B0A04020102020204" pitchFamily="34" charset="0"/>
              </a:rPr>
              <a:t>Story</a:t>
            </a:r>
            <a:endParaRPr sz="5333" dirty="0">
              <a:latin typeface="Arial Black" panose="020B0A04020102020204" pitchFamily="34" charset="0"/>
            </a:endParaRPr>
          </a:p>
        </p:txBody>
      </p:sp>
      <p:pic>
        <p:nvPicPr>
          <p:cNvPr id="3" name="Picture 2" descr="ソース画像を表示">
            <a:extLst>
              <a:ext uri="{FF2B5EF4-FFF2-40B4-BE49-F238E27FC236}">
                <a16:creationId xmlns:a16="http://schemas.microsoft.com/office/drawing/2014/main" id="{A075F4F6-9A2E-F192-CBC1-FE00F78DB3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4" t="19520" r="58292"/>
          <a:stretch/>
        </p:blipFill>
        <p:spPr bwMode="auto">
          <a:xfrm>
            <a:off x="2509458" y="1799115"/>
            <a:ext cx="3466829" cy="507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ソース画像を表示">
            <a:extLst>
              <a:ext uri="{FF2B5EF4-FFF2-40B4-BE49-F238E27FC236}">
                <a16:creationId xmlns:a16="http://schemas.microsoft.com/office/drawing/2014/main" id="{3FBB981B-5F36-EDE4-2B2E-1742F05EC0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9" t="19520" r="23365"/>
          <a:stretch/>
        </p:blipFill>
        <p:spPr bwMode="auto">
          <a:xfrm>
            <a:off x="5976288" y="1799114"/>
            <a:ext cx="3772813" cy="509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F1E2AFF-DB7C-944C-725A-949081614E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96132" y="1166277"/>
            <a:ext cx="541867" cy="541867"/>
          </a:xfrm>
          <a:prstGeom prst="rect">
            <a:avLst/>
          </a:prstGeom>
        </p:spPr>
      </p:pic>
      <p:pic>
        <p:nvPicPr>
          <p:cNvPr id="1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06BC8EC2-746E-7E7A-1C73-9D982D4F1A8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96132" y="426333"/>
            <a:ext cx="541867" cy="54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14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82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3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33333E-6 1.23457E-6 L -0.25 1.23457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66667E-6 -6.17284E-7 L 0.25 -6.17284E-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415600" y="5402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333" dirty="0">
                <a:latin typeface="Arial Black" panose="020B0A04020102020204" pitchFamily="34" charset="0"/>
              </a:rPr>
              <a:t>Story</a:t>
            </a:r>
            <a:endParaRPr sz="5333" dirty="0">
              <a:latin typeface="Arial Black" panose="020B0A04020102020204" pitchFamily="34" charset="0"/>
            </a:endParaRPr>
          </a:p>
        </p:txBody>
      </p:sp>
      <p:pic>
        <p:nvPicPr>
          <p:cNvPr id="1028" name="Picture 4" descr="ソース画像を表示">
            <a:extLst>
              <a:ext uri="{FF2B5EF4-FFF2-40B4-BE49-F238E27FC236}">
                <a16:creationId xmlns:a16="http://schemas.microsoft.com/office/drawing/2014/main" id="{7F663576-CF23-E7DA-BF2E-5A8C8087A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599" y="3792621"/>
            <a:ext cx="5534660" cy="291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Google Shape;78;p16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415601" y="1785221"/>
            <a:ext cx="6372127" cy="4014800"/>
          </a:xfrm>
          <a:prstGeom prst="rect">
            <a:avLst/>
          </a:prstGeom>
        </p:spPr>
      </p:pic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696EDFA-8738-DDB2-EBB1-E1A0A738ED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34533" y="399956"/>
            <a:ext cx="541867" cy="54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1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座る, 探す, テーブル, フロント が含まれている画像&#10;&#10;自動的に生成された説明">
            <a:extLst>
              <a:ext uri="{FF2B5EF4-FFF2-40B4-BE49-F238E27FC236}">
                <a16:creationId xmlns:a16="http://schemas.microsoft.com/office/drawing/2014/main" id="{AEBC95E7-CAE1-D228-0139-A5915140D4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4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323B7BB-1DC4-1D7F-227E-0779B1F49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kumimoji="1" lang="en-US" altLang="ja-JP" sz="6000" dirty="0">
                <a:solidFill>
                  <a:srgbClr val="FFFFFF"/>
                </a:solidFill>
              </a:rPr>
              <a:t>LET’S</a:t>
            </a:r>
            <a:r>
              <a:rPr kumimoji="1" lang="ja-JP" altLang="en-US" sz="6000" dirty="0">
                <a:solidFill>
                  <a:srgbClr val="FFFFFF"/>
                </a:solidFill>
              </a:rPr>
              <a:t>　</a:t>
            </a:r>
            <a:r>
              <a:rPr kumimoji="1" lang="en-US" altLang="ja-JP" sz="6000" dirty="0">
                <a:solidFill>
                  <a:srgbClr val="FFFFFF"/>
                </a:solidFill>
              </a:rPr>
              <a:t>SING</a:t>
            </a:r>
            <a:r>
              <a:rPr kumimoji="1" lang="ja-JP" altLang="en-US" sz="6000" dirty="0">
                <a:solidFill>
                  <a:srgbClr val="FFFFFF"/>
                </a:solidFill>
              </a:rPr>
              <a:t>　</a:t>
            </a:r>
            <a:r>
              <a:rPr kumimoji="1" lang="en-US" altLang="ja-JP" sz="6000" dirty="0">
                <a:solidFill>
                  <a:srgbClr val="FFFFFF"/>
                </a:solidFill>
              </a:rPr>
              <a:t>THIS</a:t>
            </a:r>
            <a:r>
              <a:rPr kumimoji="1" lang="ja-JP" altLang="en-US" sz="6000" dirty="0">
                <a:solidFill>
                  <a:srgbClr val="FFFFFF"/>
                </a:solidFill>
              </a:rPr>
              <a:t>　</a:t>
            </a:r>
            <a:r>
              <a:rPr kumimoji="1" lang="en-US" altLang="ja-JP" sz="6000" dirty="0">
                <a:solidFill>
                  <a:srgbClr val="FFFFFF"/>
                </a:solidFill>
              </a:rPr>
              <a:t>SONG!!</a:t>
            </a:r>
          </a:p>
        </p:txBody>
      </p:sp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91ACAFC-44D4-42B6-99AF-989BFBFA87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41075" y="5921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191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楕円 84">
            <a:extLst>
              <a:ext uri="{FF2B5EF4-FFF2-40B4-BE49-F238E27FC236}">
                <a16:creationId xmlns:a16="http://schemas.microsoft.com/office/drawing/2014/main" id="{4678B965-4194-C53D-367B-7F3460805746}"/>
              </a:ext>
            </a:extLst>
          </p:cNvPr>
          <p:cNvSpPr/>
          <p:nvPr/>
        </p:nvSpPr>
        <p:spPr>
          <a:xfrm>
            <a:off x="2336763" y="2102730"/>
            <a:ext cx="323850" cy="219074"/>
          </a:xfrm>
          <a:prstGeom prst="ellipse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6F8C65CA-11A8-A1FB-BF67-D5C32477B42B}"/>
              </a:ext>
            </a:extLst>
          </p:cNvPr>
          <p:cNvCxnSpPr/>
          <p:nvPr/>
        </p:nvCxnSpPr>
        <p:spPr>
          <a:xfrm>
            <a:off x="838200" y="2218593"/>
            <a:ext cx="100012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コネクタ 87">
            <a:extLst>
              <a:ext uri="{FF2B5EF4-FFF2-40B4-BE49-F238E27FC236}">
                <a16:creationId xmlns:a16="http://schemas.microsoft.com/office/drawing/2014/main" id="{E03840C5-FED3-CED1-3CF3-576CA5569980}"/>
              </a:ext>
            </a:extLst>
          </p:cNvPr>
          <p:cNvCxnSpPr/>
          <p:nvPr/>
        </p:nvCxnSpPr>
        <p:spPr>
          <a:xfrm>
            <a:off x="866775" y="2494819"/>
            <a:ext cx="100012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コネクタ 88">
            <a:extLst>
              <a:ext uri="{FF2B5EF4-FFF2-40B4-BE49-F238E27FC236}">
                <a16:creationId xmlns:a16="http://schemas.microsoft.com/office/drawing/2014/main" id="{56E6BF9F-3EC0-FC19-5320-8122349C7163}"/>
              </a:ext>
            </a:extLst>
          </p:cNvPr>
          <p:cNvCxnSpPr/>
          <p:nvPr/>
        </p:nvCxnSpPr>
        <p:spPr>
          <a:xfrm>
            <a:off x="838200" y="2771043"/>
            <a:ext cx="100012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>
            <a:extLst>
              <a:ext uri="{FF2B5EF4-FFF2-40B4-BE49-F238E27FC236}">
                <a16:creationId xmlns:a16="http://schemas.microsoft.com/office/drawing/2014/main" id="{FF5E9769-A145-403E-AB87-F68FB882C510}"/>
              </a:ext>
            </a:extLst>
          </p:cNvPr>
          <p:cNvCxnSpPr>
            <a:cxnSpLocks/>
          </p:cNvCxnSpPr>
          <p:nvPr/>
        </p:nvCxnSpPr>
        <p:spPr>
          <a:xfrm>
            <a:off x="838200" y="3037743"/>
            <a:ext cx="10001250" cy="236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コネクタ 90">
            <a:extLst>
              <a:ext uri="{FF2B5EF4-FFF2-40B4-BE49-F238E27FC236}">
                <a16:creationId xmlns:a16="http://schemas.microsoft.com/office/drawing/2014/main" id="{739531DF-D9A2-9C4E-9DDC-3B9DB6F24653}"/>
              </a:ext>
            </a:extLst>
          </p:cNvPr>
          <p:cNvCxnSpPr>
            <a:cxnSpLocks/>
          </p:cNvCxnSpPr>
          <p:nvPr/>
        </p:nvCxnSpPr>
        <p:spPr>
          <a:xfrm flipV="1">
            <a:off x="838200" y="3288173"/>
            <a:ext cx="10029825" cy="1627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フリーフォーム: 図形 91">
            <a:extLst>
              <a:ext uri="{FF2B5EF4-FFF2-40B4-BE49-F238E27FC236}">
                <a16:creationId xmlns:a16="http://schemas.microsoft.com/office/drawing/2014/main" id="{7B11F300-A80C-8DD8-3A8E-5665C7C76372}"/>
              </a:ext>
            </a:extLst>
          </p:cNvPr>
          <p:cNvSpPr/>
          <p:nvPr/>
        </p:nvSpPr>
        <p:spPr>
          <a:xfrm>
            <a:off x="883653" y="2094768"/>
            <a:ext cx="461182" cy="1668114"/>
          </a:xfrm>
          <a:custGeom>
            <a:avLst/>
            <a:gdLst>
              <a:gd name="connsiteX0" fmla="*/ 240297 w 461182"/>
              <a:gd name="connsiteY0" fmla="*/ 1028700 h 1668114"/>
              <a:gd name="connsiteX1" fmla="*/ 125997 w 461182"/>
              <a:gd name="connsiteY1" fmla="*/ 1009650 h 1668114"/>
              <a:gd name="connsiteX2" fmla="*/ 97422 w 461182"/>
              <a:gd name="connsiteY2" fmla="*/ 876300 h 1668114"/>
              <a:gd name="connsiteX3" fmla="*/ 87897 w 461182"/>
              <a:gd name="connsiteY3" fmla="*/ 847725 h 1668114"/>
              <a:gd name="connsiteX4" fmla="*/ 135522 w 461182"/>
              <a:gd name="connsiteY4" fmla="*/ 714375 h 1668114"/>
              <a:gd name="connsiteX5" fmla="*/ 164097 w 461182"/>
              <a:gd name="connsiteY5" fmla="*/ 695325 h 1668114"/>
              <a:gd name="connsiteX6" fmla="*/ 259347 w 461182"/>
              <a:gd name="connsiteY6" fmla="*/ 714375 h 1668114"/>
              <a:gd name="connsiteX7" fmla="*/ 297447 w 461182"/>
              <a:gd name="connsiteY7" fmla="*/ 723900 h 1668114"/>
              <a:gd name="connsiteX8" fmla="*/ 335547 w 461182"/>
              <a:gd name="connsiteY8" fmla="*/ 752475 h 1668114"/>
              <a:gd name="connsiteX9" fmla="*/ 373647 w 461182"/>
              <a:gd name="connsiteY9" fmla="*/ 762000 h 1668114"/>
              <a:gd name="connsiteX10" fmla="*/ 411747 w 461182"/>
              <a:gd name="connsiteY10" fmla="*/ 781050 h 1668114"/>
              <a:gd name="connsiteX11" fmla="*/ 440322 w 461182"/>
              <a:gd name="connsiteY11" fmla="*/ 819150 h 1668114"/>
              <a:gd name="connsiteX12" fmla="*/ 449847 w 461182"/>
              <a:gd name="connsiteY12" fmla="*/ 914400 h 1668114"/>
              <a:gd name="connsiteX13" fmla="*/ 459372 w 461182"/>
              <a:gd name="connsiteY13" fmla="*/ 962025 h 1668114"/>
              <a:gd name="connsiteX14" fmla="*/ 449847 w 461182"/>
              <a:gd name="connsiteY14" fmla="*/ 1104900 h 1668114"/>
              <a:gd name="connsiteX15" fmla="*/ 287922 w 461182"/>
              <a:gd name="connsiteY15" fmla="*/ 1152525 h 1668114"/>
              <a:gd name="connsiteX16" fmla="*/ 211722 w 461182"/>
              <a:gd name="connsiteY16" fmla="*/ 1162050 h 1668114"/>
              <a:gd name="connsiteX17" fmla="*/ 40272 w 461182"/>
              <a:gd name="connsiteY17" fmla="*/ 1114425 h 1668114"/>
              <a:gd name="connsiteX18" fmla="*/ 21222 w 461182"/>
              <a:gd name="connsiteY18" fmla="*/ 1085850 h 1668114"/>
              <a:gd name="connsiteX19" fmla="*/ 30747 w 461182"/>
              <a:gd name="connsiteY19" fmla="*/ 762000 h 1668114"/>
              <a:gd name="connsiteX20" fmla="*/ 87897 w 461182"/>
              <a:gd name="connsiteY20" fmla="*/ 609600 h 1668114"/>
              <a:gd name="connsiteX21" fmla="*/ 97422 w 461182"/>
              <a:gd name="connsiteY21" fmla="*/ 581025 h 1668114"/>
              <a:gd name="connsiteX22" fmla="*/ 125997 w 461182"/>
              <a:gd name="connsiteY22" fmla="*/ 552450 h 1668114"/>
              <a:gd name="connsiteX23" fmla="*/ 164097 w 461182"/>
              <a:gd name="connsiteY23" fmla="*/ 504825 h 1668114"/>
              <a:gd name="connsiteX24" fmla="*/ 211722 w 461182"/>
              <a:gd name="connsiteY24" fmla="*/ 400050 h 1668114"/>
              <a:gd name="connsiteX25" fmla="*/ 259347 w 461182"/>
              <a:gd name="connsiteY25" fmla="*/ 342900 h 1668114"/>
              <a:gd name="connsiteX26" fmla="*/ 297447 w 461182"/>
              <a:gd name="connsiteY26" fmla="*/ 276225 h 1668114"/>
              <a:gd name="connsiteX27" fmla="*/ 354597 w 461182"/>
              <a:gd name="connsiteY27" fmla="*/ 142875 h 1668114"/>
              <a:gd name="connsiteX28" fmla="*/ 345072 w 461182"/>
              <a:gd name="connsiteY28" fmla="*/ 28575 h 1668114"/>
              <a:gd name="connsiteX29" fmla="*/ 278397 w 461182"/>
              <a:gd name="connsiteY29" fmla="*/ 19050 h 1668114"/>
              <a:gd name="connsiteX30" fmla="*/ 240297 w 461182"/>
              <a:gd name="connsiteY30" fmla="*/ 0 h 1668114"/>
              <a:gd name="connsiteX31" fmla="*/ 211722 w 461182"/>
              <a:gd name="connsiteY31" fmla="*/ 9525 h 1668114"/>
              <a:gd name="connsiteX32" fmla="*/ 221247 w 461182"/>
              <a:gd name="connsiteY32" fmla="*/ 219075 h 1668114"/>
              <a:gd name="connsiteX33" fmla="*/ 240297 w 461182"/>
              <a:gd name="connsiteY33" fmla="*/ 428625 h 1668114"/>
              <a:gd name="connsiteX34" fmla="*/ 259347 w 461182"/>
              <a:gd name="connsiteY34" fmla="*/ 600075 h 1668114"/>
              <a:gd name="connsiteX35" fmla="*/ 278397 w 461182"/>
              <a:gd name="connsiteY35" fmla="*/ 638175 h 1668114"/>
              <a:gd name="connsiteX36" fmla="*/ 287922 w 461182"/>
              <a:gd name="connsiteY36" fmla="*/ 800100 h 1668114"/>
              <a:gd name="connsiteX37" fmla="*/ 297447 w 461182"/>
              <a:gd name="connsiteY37" fmla="*/ 857250 h 1668114"/>
              <a:gd name="connsiteX38" fmla="*/ 306972 w 461182"/>
              <a:gd name="connsiteY38" fmla="*/ 1009650 h 1668114"/>
              <a:gd name="connsiteX39" fmla="*/ 326022 w 461182"/>
              <a:gd name="connsiteY39" fmla="*/ 1257300 h 1668114"/>
              <a:gd name="connsiteX40" fmla="*/ 316497 w 461182"/>
              <a:gd name="connsiteY40" fmla="*/ 1638300 h 1668114"/>
              <a:gd name="connsiteX41" fmla="*/ 287922 w 461182"/>
              <a:gd name="connsiteY41" fmla="*/ 1666875 h 1668114"/>
              <a:gd name="connsiteX42" fmla="*/ 183147 w 461182"/>
              <a:gd name="connsiteY42" fmla="*/ 1657350 h 1668114"/>
              <a:gd name="connsiteX43" fmla="*/ 154572 w 461182"/>
              <a:gd name="connsiteY43" fmla="*/ 1647825 h 1668114"/>
              <a:gd name="connsiteX44" fmla="*/ 145047 w 461182"/>
              <a:gd name="connsiteY44" fmla="*/ 1600200 h 1668114"/>
              <a:gd name="connsiteX45" fmla="*/ 135522 w 461182"/>
              <a:gd name="connsiteY45" fmla="*/ 1562100 h 1668114"/>
              <a:gd name="connsiteX46" fmla="*/ 154572 w 461182"/>
              <a:gd name="connsiteY46" fmla="*/ 1495425 h 1668114"/>
              <a:gd name="connsiteX47" fmla="*/ 202197 w 461182"/>
              <a:gd name="connsiteY47" fmla="*/ 1504950 h 1668114"/>
              <a:gd name="connsiteX48" fmla="*/ 211722 w 461182"/>
              <a:gd name="connsiteY48" fmla="*/ 1552575 h 1668114"/>
              <a:gd name="connsiteX49" fmla="*/ 221247 w 461182"/>
              <a:gd name="connsiteY49" fmla="*/ 1590675 h 1668114"/>
              <a:gd name="connsiteX50" fmla="*/ 164097 w 461182"/>
              <a:gd name="connsiteY50" fmla="*/ 1657350 h 1668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61182" h="1668114">
                <a:moveTo>
                  <a:pt x="240297" y="1028700"/>
                </a:moveTo>
                <a:cubicBezTo>
                  <a:pt x="202197" y="1022350"/>
                  <a:pt x="157428" y="1032101"/>
                  <a:pt x="125997" y="1009650"/>
                </a:cubicBezTo>
                <a:cubicBezTo>
                  <a:pt x="115434" y="1002105"/>
                  <a:pt x="101536" y="894812"/>
                  <a:pt x="97422" y="876300"/>
                </a:cubicBezTo>
                <a:cubicBezTo>
                  <a:pt x="95244" y="866499"/>
                  <a:pt x="91072" y="857250"/>
                  <a:pt x="87897" y="847725"/>
                </a:cubicBezTo>
                <a:cubicBezTo>
                  <a:pt x="96283" y="816978"/>
                  <a:pt x="103728" y="746169"/>
                  <a:pt x="135522" y="714375"/>
                </a:cubicBezTo>
                <a:cubicBezTo>
                  <a:pt x="143617" y="706280"/>
                  <a:pt x="154572" y="701675"/>
                  <a:pt x="164097" y="695325"/>
                </a:cubicBezTo>
                <a:lnTo>
                  <a:pt x="259347" y="714375"/>
                </a:lnTo>
                <a:cubicBezTo>
                  <a:pt x="272147" y="717118"/>
                  <a:pt x="285738" y="718046"/>
                  <a:pt x="297447" y="723900"/>
                </a:cubicBezTo>
                <a:cubicBezTo>
                  <a:pt x="311646" y="731000"/>
                  <a:pt x="321348" y="745375"/>
                  <a:pt x="335547" y="752475"/>
                </a:cubicBezTo>
                <a:cubicBezTo>
                  <a:pt x="347256" y="758329"/>
                  <a:pt x="361390" y="757403"/>
                  <a:pt x="373647" y="762000"/>
                </a:cubicBezTo>
                <a:cubicBezTo>
                  <a:pt x="386942" y="766986"/>
                  <a:pt x="399047" y="774700"/>
                  <a:pt x="411747" y="781050"/>
                </a:cubicBezTo>
                <a:cubicBezTo>
                  <a:pt x="421272" y="793750"/>
                  <a:pt x="435961" y="803886"/>
                  <a:pt x="440322" y="819150"/>
                </a:cubicBezTo>
                <a:cubicBezTo>
                  <a:pt x="449088" y="849831"/>
                  <a:pt x="445630" y="882772"/>
                  <a:pt x="449847" y="914400"/>
                </a:cubicBezTo>
                <a:cubicBezTo>
                  <a:pt x="451987" y="930447"/>
                  <a:pt x="456197" y="946150"/>
                  <a:pt x="459372" y="962025"/>
                </a:cubicBezTo>
                <a:cubicBezTo>
                  <a:pt x="456197" y="1009650"/>
                  <a:pt x="470280" y="1061764"/>
                  <a:pt x="449847" y="1104900"/>
                </a:cubicBezTo>
                <a:cubicBezTo>
                  <a:pt x="429930" y="1146946"/>
                  <a:pt x="318854" y="1148886"/>
                  <a:pt x="287922" y="1152525"/>
                </a:cubicBezTo>
                <a:lnTo>
                  <a:pt x="211722" y="1162050"/>
                </a:lnTo>
                <a:cubicBezTo>
                  <a:pt x="22945" y="1150251"/>
                  <a:pt x="88279" y="1198438"/>
                  <a:pt x="40272" y="1114425"/>
                </a:cubicBezTo>
                <a:cubicBezTo>
                  <a:pt x="34592" y="1104486"/>
                  <a:pt x="27572" y="1095375"/>
                  <a:pt x="21222" y="1085850"/>
                </a:cubicBezTo>
                <a:cubicBezTo>
                  <a:pt x="-8864" y="965506"/>
                  <a:pt x="-8073" y="985215"/>
                  <a:pt x="30747" y="762000"/>
                </a:cubicBezTo>
                <a:cubicBezTo>
                  <a:pt x="40043" y="708548"/>
                  <a:pt x="69141" y="660509"/>
                  <a:pt x="87897" y="609600"/>
                </a:cubicBezTo>
                <a:cubicBezTo>
                  <a:pt x="91368" y="600179"/>
                  <a:pt x="91853" y="589379"/>
                  <a:pt x="97422" y="581025"/>
                </a:cubicBezTo>
                <a:cubicBezTo>
                  <a:pt x="104894" y="569817"/>
                  <a:pt x="117127" y="562587"/>
                  <a:pt x="125997" y="552450"/>
                </a:cubicBezTo>
                <a:cubicBezTo>
                  <a:pt x="139384" y="537150"/>
                  <a:pt x="152439" y="521480"/>
                  <a:pt x="164097" y="504825"/>
                </a:cubicBezTo>
                <a:cubicBezTo>
                  <a:pt x="273905" y="347957"/>
                  <a:pt x="109914" y="574578"/>
                  <a:pt x="211722" y="400050"/>
                </a:cubicBezTo>
                <a:cubicBezTo>
                  <a:pt x="224217" y="378630"/>
                  <a:pt x="243472" y="361950"/>
                  <a:pt x="259347" y="342900"/>
                </a:cubicBezTo>
                <a:cubicBezTo>
                  <a:pt x="288480" y="255500"/>
                  <a:pt x="239782" y="391555"/>
                  <a:pt x="297447" y="276225"/>
                </a:cubicBezTo>
                <a:cubicBezTo>
                  <a:pt x="319074" y="232970"/>
                  <a:pt x="335547" y="187325"/>
                  <a:pt x="354597" y="142875"/>
                </a:cubicBezTo>
                <a:cubicBezTo>
                  <a:pt x="351422" y="104775"/>
                  <a:pt x="365109" y="61136"/>
                  <a:pt x="345072" y="28575"/>
                </a:cubicBezTo>
                <a:cubicBezTo>
                  <a:pt x="333306" y="9455"/>
                  <a:pt x="300057" y="24957"/>
                  <a:pt x="278397" y="19050"/>
                </a:cubicBezTo>
                <a:cubicBezTo>
                  <a:pt x="264698" y="15314"/>
                  <a:pt x="252997" y="6350"/>
                  <a:pt x="240297" y="0"/>
                </a:cubicBezTo>
                <a:cubicBezTo>
                  <a:pt x="230772" y="3175"/>
                  <a:pt x="212592" y="-477"/>
                  <a:pt x="211722" y="9525"/>
                </a:cubicBezTo>
                <a:cubicBezTo>
                  <a:pt x="205665" y="79184"/>
                  <a:pt x="217572" y="149250"/>
                  <a:pt x="221247" y="219075"/>
                </a:cubicBezTo>
                <a:cubicBezTo>
                  <a:pt x="229501" y="375894"/>
                  <a:pt x="223344" y="326905"/>
                  <a:pt x="240297" y="428625"/>
                </a:cubicBezTo>
                <a:cubicBezTo>
                  <a:pt x="242041" y="451292"/>
                  <a:pt x="245232" y="557730"/>
                  <a:pt x="259347" y="600075"/>
                </a:cubicBezTo>
                <a:cubicBezTo>
                  <a:pt x="263837" y="613545"/>
                  <a:pt x="272047" y="625475"/>
                  <a:pt x="278397" y="638175"/>
                </a:cubicBezTo>
                <a:cubicBezTo>
                  <a:pt x="281572" y="692150"/>
                  <a:pt x="283238" y="746235"/>
                  <a:pt x="287922" y="800100"/>
                </a:cubicBezTo>
                <a:cubicBezTo>
                  <a:pt x="289595" y="819340"/>
                  <a:pt x="295699" y="838017"/>
                  <a:pt x="297447" y="857250"/>
                </a:cubicBezTo>
                <a:cubicBezTo>
                  <a:pt x="302055" y="907940"/>
                  <a:pt x="304365" y="958818"/>
                  <a:pt x="306972" y="1009650"/>
                </a:cubicBezTo>
                <a:cubicBezTo>
                  <a:pt x="319046" y="1245095"/>
                  <a:pt x="293092" y="1158511"/>
                  <a:pt x="326022" y="1257300"/>
                </a:cubicBezTo>
                <a:cubicBezTo>
                  <a:pt x="322847" y="1384300"/>
                  <a:pt x="328264" y="1511806"/>
                  <a:pt x="316497" y="1638300"/>
                </a:cubicBezTo>
                <a:cubicBezTo>
                  <a:pt x="315249" y="1651712"/>
                  <a:pt x="301257" y="1664970"/>
                  <a:pt x="287922" y="1666875"/>
                </a:cubicBezTo>
                <a:cubicBezTo>
                  <a:pt x="253205" y="1671835"/>
                  <a:pt x="218072" y="1660525"/>
                  <a:pt x="183147" y="1657350"/>
                </a:cubicBezTo>
                <a:cubicBezTo>
                  <a:pt x="173622" y="1654175"/>
                  <a:pt x="160141" y="1656179"/>
                  <a:pt x="154572" y="1647825"/>
                </a:cubicBezTo>
                <a:cubicBezTo>
                  <a:pt x="145592" y="1634355"/>
                  <a:pt x="148559" y="1616004"/>
                  <a:pt x="145047" y="1600200"/>
                </a:cubicBezTo>
                <a:cubicBezTo>
                  <a:pt x="142207" y="1587421"/>
                  <a:pt x="138697" y="1574800"/>
                  <a:pt x="135522" y="1562100"/>
                </a:cubicBezTo>
                <a:cubicBezTo>
                  <a:pt x="141872" y="1539875"/>
                  <a:pt x="137022" y="1510468"/>
                  <a:pt x="154572" y="1495425"/>
                </a:cubicBezTo>
                <a:cubicBezTo>
                  <a:pt x="166864" y="1484889"/>
                  <a:pt x="190749" y="1493502"/>
                  <a:pt x="202197" y="1504950"/>
                </a:cubicBezTo>
                <a:cubicBezTo>
                  <a:pt x="213645" y="1516398"/>
                  <a:pt x="208210" y="1536771"/>
                  <a:pt x="211722" y="1552575"/>
                </a:cubicBezTo>
                <a:cubicBezTo>
                  <a:pt x="214562" y="1565354"/>
                  <a:pt x="218072" y="1577975"/>
                  <a:pt x="221247" y="1590675"/>
                </a:cubicBezTo>
                <a:cubicBezTo>
                  <a:pt x="209714" y="1682939"/>
                  <a:pt x="236823" y="1671895"/>
                  <a:pt x="164097" y="1657350"/>
                </a:cubicBezTo>
              </a:path>
            </a:pathLst>
          </a:cu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フリーフォーム: 図形 92">
            <a:extLst>
              <a:ext uri="{FF2B5EF4-FFF2-40B4-BE49-F238E27FC236}">
                <a16:creationId xmlns:a16="http://schemas.microsoft.com/office/drawing/2014/main" id="{C4B95791-E0BD-EE6B-0937-3F30B92E4449}"/>
              </a:ext>
            </a:extLst>
          </p:cNvPr>
          <p:cNvSpPr/>
          <p:nvPr/>
        </p:nvSpPr>
        <p:spPr>
          <a:xfrm>
            <a:off x="1018312" y="3615704"/>
            <a:ext cx="71921" cy="143956"/>
          </a:xfrm>
          <a:custGeom>
            <a:avLst/>
            <a:gdLst>
              <a:gd name="connsiteX0" fmla="*/ 48488 w 71921"/>
              <a:gd name="connsiteY0" fmla="*/ 126889 h 143956"/>
              <a:gd name="connsiteX1" fmla="*/ 38963 w 71921"/>
              <a:gd name="connsiteY1" fmla="*/ 3064 h 143956"/>
              <a:gd name="connsiteX2" fmla="*/ 10388 w 71921"/>
              <a:gd name="connsiteY2" fmla="*/ 22114 h 143956"/>
              <a:gd name="connsiteX3" fmla="*/ 863 w 71921"/>
              <a:gd name="connsiteY3" fmla="*/ 60214 h 143956"/>
              <a:gd name="connsiteX4" fmla="*/ 10388 w 71921"/>
              <a:gd name="connsiteY4" fmla="*/ 136414 h 143956"/>
              <a:gd name="connsiteX5" fmla="*/ 67538 w 71921"/>
              <a:gd name="connsiteY5" fmla="*/ 126889 h 143956"/>
              <a:gd name="connsiteX6" fmla="*/ 58013 w 71921"/>
              <a:gd name="connsiteY6" fmla="*/ 41164 h 143956"/>
              <a:gd name="connsiteX7" fmla="*/ 48488 w 71921"/>
              <a:gd name="connsiteY7" fmla="*/ 126889 h 14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921" h="143956">
                <a:moveTo>
                  <a:pt x="48488" y="126889"/>
                </a:moveTo>
                <a:cubicBezTo>
                  <a:pt x="45313" y="85614"/>
                  <a:pt x="53110" y="41969"/>
                  <a:pt x="38963" y="3064"/>
                </a:cubicBezTo>
                <a:cubicBezTo>
                  <a:pt x="35051" y="-7694"/>
                  <a:pt x="16738" y="12589"/>
                  <a:pt x="10388" y="22114"/>
                </a:cubicBezTo>
                <a:cubicBezTo>
                  <a:pt x="3126" y="33006"/>
                  <a:pt x="4038" y="47514"/>
                  <a:pt x="863" y="60214"/>
                </a:cubicBezTo>
                <a:cubicBezTo>
                  <a:pt x="4038" y="85614"/>
                  <a:pt x="-7712" y="118314"/>
                  <a:pt x="10388" y="136414"/>
                </a:cubicBezTo>
                <a:cubicBezTo>
                  <a:pt x="24044" y="150070"/>
                  <a:pt x="58901" y="144163"/>
                  <a:pt x="67538" y="126889"/>
                </a:cubicBezTo>
                <a:cubicBezTo>
                  <a:pt x="80396" y="101173"/>
                  <a:pt x="61188" y="69739"/>
                  <a:pt x="58013" y="41164"/>
                </a:cubicBezTo>
                <a:lnTo>
                  <a:pt x="48488" y="126889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4" name="直線コネクタ 93">
            <a:extLst>
              <a:ext uri="{FF2B5EF4-FFF2-40B4-BE49-F238E27FC236}">
                <a16:creationId xmlns:a16="http://schemas.microsoft.com/office/drawing/2014/main" id="{0E103509-B8CA-A0EE-9BBF-75026C98B5C1}"/>
              </a:ext>
            </a:extLst>
          </p:cNvPr>
          <p:cNvCxnSpPr>
            <a:cxnSpLocks/>
          </p:cNvCxnSpPr>
          <p:nvPr/>
        </p:nvCxnSpPr>
        <p:spPr>
          <a:xfrm>
            <a:off x="2336763" y="2225572"/>
            <a:ext cx="0" cy="9429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5" name="楕円 94">
            <a:extLst>
              <a:ext uri="{FF2B5EF4-FFF2-40B4-BE49-F238E27FC236}">
                <a16:creationId xmlns:a16="http://schemas.microsoft.com/office/drawing/2014/main" id="{413B7769-0ED1-F791-80EA-A2E431C79BA4}"/>
              </a:ext>
            </a:extLst>
          </p:cNvPr>
          <p:cNvSpPr/>
          <p:nvPr/>
        </p:nvSpPr>
        <p:spPr>
          <a:xfrm>
            <a:off x="3077149" y="2355707"/>
            <a:ext cx="323850" cy="219074"/>
          </a:xfrm>
          <a:prstGeom prst="ellipse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6" name="楕円 95">
            <a:extLst>
              <a:ext uri="{FF2B5EF4-FFF2-40B4-BE49-F238E27FC236}">
                <a16:creationId xmlns:a16="http://schemas.microsoft.com/office/drawing/2014/main" id="{12F143F1-586D-C38F-75D1-2AB0C755318E}"/>
              </a:ext>
            </a:extLst>
          </p:cNvPr>
          <p:cNvSpPr/>
          <p:nvPr/>
        </p:nvSpPr>
        <p:spPr>
          <a:xfrm>
            <a:off x="3581275" y="2524393"/>
            <a:ext cx="323850" cy="219074"/>
          </a:xfrm>
          <a:prstGeom prst="ellipse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7" name="直線コネクタ 96">
            <a:extLst>
              <a:ext uri="{FF2B5EF4-FFF2-40B4-BE49-F238E27FC236}">
                <a16:creationId xmlns:a16="http://schemas.microsoft.com/office/drawing/2014/main" id="{91A79C48-4706-3B2C-411C-358E5573677D}"/>
              </a:ext>
            </a:extLst>
          </p:cNvPr>
          <p:cNvCxnSpPr>
            <a:cxnSpLocks/>
          </p:cNvCxnSpPr>
          <p:nvPr/>
        </p:nvCxnSpPr>
        <p:spPr>
          <a:xfrm>
            <a:off x="3077149" y="2474468"/>
            <a:ext cx="0" cy="9429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8" name="直線コネクタ 97">
            <a:extLst>
              <a:ext uri="{FF2B5EF4-FFF2-40B4-BE49-F238E27FC236}">
                <a16:creationId xmlns:a16="http://schemas.microsoft.com/office/drawing/2014/main" id="{ECD2F714-3EF4-E6AF-7230-613AEEA0B058}"/>
              </a:ext>
            </a:extLst>
          </p:cNvPr>
          <p:cNvCxnSpPr>
            <a:cxnSpLocks/>
          </p:cNvCxnSpPr>
          <p:nvPr/>
        </p:nvCxnSpPr>
        <p:spPr>
          <a:xfrm>
            <a:off x="3590167" y="2608780"/>
            <a:ext cx="0" cy="9429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9" name="直線コネクタ 98">
            <a:extLst>
              <a:ext uri="{FF2B5EF4-FFF2-40B4-BE49-F238E27FC236}">
                <a16:creationId xmlns:a16="http://schemas.microsoft.com/office/drawing/2014/main" id="{E89F332F-ADB4-05AB-DEF8-4E7C0CA36534}"/>
              </a:ext>
            </a:extLst>
          </p:cNvPr>
          <p:cNvCxnSpPr/>
          <p:nvPr/>
        </p:nvCxnSpPr>
        <p:spPr>
          <a:xfrm>
            <a:off x="3080843" y="3378519"/>
            <a:ext cx="533400" cy="200024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0" name="楕円 99">
            <a:extLst>
              <a:ext uri="{FF2B5EF4-FFF2-40B4-BE49-F238E27FC236}">
                <a16:creationId xmlns:a16="http://schemas.microsoft.com/office/drawing/2014/main" id="{4DEE93D7-D29E-AA37-5640-B047AE4D69B6}"/>
              </a:ext>
            </a:extLst>
          </p:cNvPr>
          <p:cNvSpPr/>
          <p:nvPr/>
        </p:nvSpPr>
        <p:spPr>
          <a:xfrm>
            <a:off x="4336951" y="2532181"/>
            <a:ext cx="323850" cy="219074"/>
          </a:xfrm>
          <a:prstGeom prst="ellipse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1" name="直線コネクタ 100">
            <a:extLst>
              <a:ext uri="{FF2B5EF4-FFF2-40B4-BE49-F238E27FC236}">
                <a16:creationId xmlns:a16="http://schemas.microsoft.com/office/drawing/2014/main" id="{959837A2-7381-AF95-72B5-062CD52FC796}"/>
              </a:ext>
            </a:extLst>
          </p:cNvPr>
          <p:cNvCxnSpPr>
            <a:cxnSpLocks/>
          </p:cNvCxnSpPr>
          <p:nvPr/>
        </p:nvCxnSpPr>
        <p:spPr>
          <a:xfrm>
            <a:off x="4325647" y="2661765"/>
            <a:ext cx="0" cy="8790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" name="インク 101">
                <a:extLst>
                  <a:ext uri="{FF2B5EF4-FFF2-40B4-BE49-F238E27FC236}">
                    <a16:creationId xmlns:a16="http://schemas.microsoft.com/office/drawing/2014/main" id="{8CBE80F5-3B74-A150-66B5-EA89ACE2BC43}"/>
                  </a:ext>
                </a:extLst>
              </p14:cNvPr>
              <p14:cNvContentPartPr/>
              <p14:nvPr/>
            </p14:nvContentPartPr>
            <p14:xfrm rot="10800000">
              <a:off x="3785524" y="2199793"/>
              <a:ext cx="711720" cy="200711"/>
            </p14:xfrm>
          </p:contentPart>
        </mc:Choice>
        <mc:Fallback xmlns="">
          <p:pic>
            <p:nvPicPr>
              <p:cNvPr id="102" name="インク 101">
                <a:extLst>
                  <a:ext uri="{FF2B5EF4-FFF2-40B4-BE49-F238E27FC236}">
                    <a16:creationId xmlns:a16="http://schemas.microsoft.com/office/drawing/2014/main" id="{8CBE80F5-3B74-A150-66B5-EA89ACE2BC4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 rot="10800000">
                <a:off x="3776529" y="2190784"/>
                <a:ext cx="729351" cy="2183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3" name="インク 102">
                <a:extLst>
                  <a:ext uri="{FF2B5EF4-FFF2-40B4-BE49-F238E27FC236}">
                    <a16:creationId xmlns:a16="http://schemas.microsoft.com/office/drawing/2014/main" id="{FB5FF26C-604A-1A3F-415A-91385D6FAC70}"/>
                  </a:ext>
                </a:extLst>
              </p14:cNvPr>
              <p14:cNvContentPartPr/>
              <p14:nvPr/>
            </p14:nvContentPartPr>
            <p14:xfrm rot="10800000">
              <a:off x="6373465" y="2055837"/>
              <a:ext cx="711720" cy="240120"/>
            </p14:xfrm>
          </p:contentPart>
        </mc:Choice>
        <mc:Fallback xmlns="">
          <p:pic>
            <p:nvPicPr>
              <p:cNvPr id="103" name="インク 102">
                <a:extLst>
                  <a:ext uri="{FF2B5EF4-FFF2-40B4-BE49-F238E27FC236}">
                    <a16:creationId xmlns:a16="http://schemas.microsoft.com/office/drawing/2014/main" id="{FB5FF26C-604A-1A3F-415A-91385D6FAC7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 rot="10800000">
                <a:off x="6364470" y="2046823"/>
                <a:ext cx="729351" cy="2577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4" name="インク 103">
                <a:extLst>
                  <a:ext uri="{FF2B5EF4-FFF2-40B4-BE49-F238E27FC236}">
                    <a16:creationId xmlns:a16="http://schemas.microsoft.com/office/drawing/2014/main" id="{28D0CF2E-8D96-D0B9-0E08-4147B4E19535}"/>
                  </a:ext>
                </a:extLst>
              </p14:cNvPr>
              <p14:cNvContentPartPr/>
              <p14:nvPr/>
            </p14:nvContentPartPr>
            <p14:xfrm rot="21380703">
              <a:off x="9034212" y="3387561"/>
              <a:ext cx="711720" cy="240120"/>
            </p14:xfrm>
          </p:contentPart>
        </mc:Choice>
        <mc:Fallback xmlns="">
          <p:pic>
            <p:nvPicPr>
              <p:cNvPr id="104" name="インク 103">
                <a:extLst>
                  <a:ext uri="{FF2B5EF4-FFF2-40B4-BE49-F238E27FC236}">
                    <a16:creationId xmlns:a16="http://schemas.microsoft.com/office/drawing/2014/main" id="{28D0CF2E-8D96-D0B9-0E08-4147B4E1953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21380703">
                <a:off x="9025217" y="3378547"/>
                <a:ext cx="729351" cy="257786"/>
              </a:xfrm>
              <a:prstGeom prst="rect">
                <a:avLst/>
              </a:prstGeom>
            </p:spPr>
          </p:pic>
        </mc:Fallback>
      </mc:AlternateContent>
      <p:cxnSp>
        <p:nvCxnSpPr>
          <p:cNvPr id="105" name="直線コネクタ 104">
            <a:extLst>
              <a:ext uri="{FF2B5EF4-FFF2-40B4-BE49-F238E27FC236}">
                <a16:creationId xmlns:a16="http://schemas.microsoft.com/office/drawing/2014/main" id="{07C1809D-AF3A-208A-5719-FB284BC4AE55}"/>
              </a:ext>
            </a:extLst>
          </p:cNvPr>
          <p:cNvCxnSpPr/>
          <p:nvPr/>
        </p:nvCxnSpPr>
        <p:spPr>
          <a:xfrm>
            <a:off x="10839450" y="2218593"/>
            <a:ext cx="0" cy="10695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線コネクタ 105">
            <a:extLst>
              <a:ext uri="{FF2B5EF4-FFF2-40B4-BE49-F238E27FC236}">
                <a16:creationId xmlns:a16="http://schemas.microsoft.com/office/drawing/2014/main" id="{0719D70D-669C-F573-7591-1B39C72D5670}"/>
              </a:ext>
            </a:extLst>
          </p:cNvPr>
          <p:cNvCxnSpPr/>
          <p:nvPr/>
        </p:nvCxnSpPr>
        <p:spPr>
          <a:xfrm>
            <a:off x="10687050" y="2235662"/>
            <a:ext cx="0" cy="10448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楕円 106">
            <a:extLst>
              <a:ext uri="{FF2B5EF4-FFF2-40B4-BE49-F238E27FC236}">
                <a16:creationId xmlns:a16="http://schemas.microsoft.com/office/drawing/2014/main" id="{A29D9165-6BF8-12FF-4320-2CC3C5B1E361}"/>
              </a:ext>
            </a:extLst>
          </p:cNvPr>
          <p:cNvSpPr/>
          <p:nvPr/>
        </p:nvSpPr>
        <p:spPr>
          <a:xfrm>
            <a:off x="9590937" y="3069099"/>
            <a:ext cx="323850" cy="219074"/>
          </a:xfrm>
          <a:prstGeom prst="ellipse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108" name="直線コネクタ 107">
            <a:extLst>
              <a:ext uri="{FF2B5EF4-FFF2-40B4-BE49-F238E27FC236}">
                <a16:creationId xmlns:a16="http://schemas.microsoft.com/office/drawing/2014/main" id="{BFB680D1-3302-3411-AC94-2A991C089D80}"/>
              </a:ext>
            </a:extLst>
          </p:cNvPr>
          <p:cNvCxnSpPr>
            <a:cxnSpLocks/>
          </p:cNvCxnSpPr>
          <p:nvPr/>
        </p:nvCxnSpPr>
        <p:spPr>
          <a:xfrm>
            <a:off x="9914787" y="2290719"/>
            <a:ext cx="0" cy="8790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9" name="楕円 108">
            <a:extLst>
              <a:ext uri="{FF2B5EF4-FFF2-40B4-BE49-F238E27FC236}">
                <a16:creationId xmlns:a16="http://schemas.microsoft.com/office/drawing/2014/main" id="{A2FD31FD-6252-7259-B979-ABAFFC82EADF}"/>
              </a:ext>
            </a:extLst>
          </p:cNvPr>
          <p:cNvSpPr/>
          <p:nvPr/>
        </p:nvSpPr>
        <p:spPr>
          <a:xfrm>
            <a:off x="8106720" y="2672422"/>
            <a:ext cx="323850" cy="219074"/>
          </a:xfrm>
          <a:prstGeom prst="ellipse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v</a:t>
            </a:r>
            <a:endParaRPr kumimoji="1" lang="ja-JP" altLang="en-US" dirty="0"/>
          </a:p>
        </p:txBody>
      </p:sp>
      <p:sp>
        <p:nvSpPr>
          <p:cNvPr id="110" name="楕円 109">
            <a:extLst>
              <a:ext uri="{FF2B5EF4-FFF2-40B4-BE49-F238E27FC236}">
                <a16:creationId xmlns:a16="http://schemas.microsoft.com/office/drawing/2014/main" id="{6349123F-B9B9-3943-186C-9DDE77B1E0E3}"/>
              </a:ext>
            </a:extLst>
          </p:cNvPr>
          <p:cNvSpPr/>
          <p:nvPr/>
        </p:nvSpPr>
        <p:spPr>
          <a:xfrm>
            <a:off x="8740372" y="3061414"/>
            <a:ext cx="323850" cy="219074"/>
          </a:xfrm>
          <a:prstGeom prst="ellipse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111" name="直線コネクタ 110">
            <a:extLst>
              <a:ext uri="{FF2B5EF4-FFF2-40B4-BE49-F238E27FC236}">
                <a16:creationId xmlns:a16="http://schemas.microsoft.com/office/drawing/2014/main" id="{B8B69A87-3CFD-FF33-06CE-DA04D4C538D3}"/>
              </a:ext>
            </a:extLst>
          </p:cNvPr>
          <p:cNvCxnSpPr>
            <a:cxnSpLocks/>
          </p:cNvCxnSpPr>
          <p:nvPr/>
        </p:nvCxnSpPr>
        <p:spPr>
          <a:xfrm flipV="1">
            <a:off x="8420042" y="1798949"/>
            <a:ext cx="0" cy="97126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2" name="直線コネクタ 111">
            <a:extLst>
              <a:ext uri="{FF2B5EF4-FFF2-40B4-BE49-F238E27FC236}">
                <a16:creationId xmlns:a16="http://schemas.microsoft.com/office/drawing/2014/main" id="{C9E87C9E-C1CB-E248-D443-C6558367DBA4}"/>
              </a:ext>
            </a:extLst>
          </p:cNvPr>
          <p:cNvCxnSpPr>
            <a:cxnSpLocks/>
          </p:cNvCxnSpPr>
          <p:nvPr/>
        </p:nvCxnSpPr>
        <p:spPr>
          <a:xfrm>
            <a:off x="9040907" y="2218593"/>
            <a:ext cx="0" cy="8790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3" name="直線コネクタ 112">
            <a:extLst>
              <a:ext uri="{FF2B5EF4-FFF2-40B4-BE49-F238E27FC236}">
                <a16:creationId xmlns:a16="http://schemas.microsoft.com/office/drawing/2014/main" id="{4B627B54-CE68-CC59-0C3C-08DBDF833882}"/>
              </a:ext>
            </a:extLst>
          </p:cNvPr>
          <p:cNvCxnSpPr>
            <a:cxnSpLocks/>
          </p:cNvCxnSpPr>
          <p:nvPr/>
        </p:nvCxnSpPr>
        <p:spPr>
          <a:xfrm>
            <a:off x="8430570" y="1829800"/>
            <a:ext cx="633652" cy="39577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楕円 113">
            <a:extLst>
              <a:ext uri="{FF2B5EF4-FFF2-40B4-BE49-F238E27FC236}">
                <a16:creationId xmlns:a16="http://schemas.microsoft.com/office/drawing/2014/main" id="{37A8233D-2753-5DAE-6813-CFB305CB31FA}"/>
              </a:ext>
            </a:extLst>
          </p:cNvPr>
          <p:cNvSpPr/>
          <p:nvPr/>
        </p:nvSpPr>
        <p:spPr>
          <a:xfrm>
            <a:off x="6990134" y="2377314"/>
            <a:ext cx="323850" cy="219074"/>
          </a:xfrm>
          <a:prstGeom prst="ellipse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5" name="直線コネクタ 114">
            <a:extLst>
              <a:ext uri="{FF2B5EF4-FFF2-40B4-BE49-F238E27FC236}">
                <a16:creationId xmlns:a16="http://schemas.microsoft.com/office/drawing/2014/main" id="{C1E20A02-6E26-C4FF-E2F3-C003B490C138}"/>
              </a:ext>
            </a:extLst>
          </p:cNvPr>
          <p:cNvCxnSpPr>
            <a:cxnSpLocks/>
          </p:cNvCxnSpPr>
          <p:nvPr/>
        </p:nvCxnSpPr>
        <p:spPr>
          <a:xfrm flipV="1">
            <a:off x="6980515" y="2470441"/>
            <a:ext cx="0" cy="97126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6" name="楕円 115">
            <a:extLst>
              <a:ext uri="{FF2B5EF4-FFF2-40B4-BE49-F238E27FC236}">
                <a16:creationId xmlns:a16="http://schemas.microsoft.com/office/drawing/2014/main" id="{3121DAF4-04AB-B22E-88FF-F945F10E57F3}"/>
              </a:ext>
            </a:extLst>
          </p:cNvPr>
          <p:cNvSpPr/>
          <p:nvPr/>
        </p:nvSpPr>
        <p:spPr>
          <a:xfrm>
            <a:off x="5528300" y="2108793"/>
            <a:ext cx="323850" cy="219074"/>
          </a:xfrm>
          <a:prstGeom prst="ellipse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7" name="楕円 116">
            <a:extLst>
              <a:ext uri="{FF2B5EF4-FFF2-40B4-BE49-F238E27FC236}">
                <a16:creationId xmlns:a16="http://schemas.microsoft.com/office/drawing/2014/main" id="{14282934-C41A-082C-100B-77CB9255E2BC}"/>
              </a:ext>
            </a:extLst>
          </p:cNvPr>
          <p:cNvSpPr/>
          <p:nvPr/>
        </p:nvSpPr>
        <p:spPr>
          <a:xfrm>
            <a:off x="6143997" y="2386174"/>
            <a:ext cx="323850" cy="219074"/>
          </a:xfrm>
          <a:prstGeom prst="ellipse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8" name="直線コネクタ 117">
            <a:extLst>
              <a:ext uri="{FF2B5EF4-FFF2-40B4-BE49-F238E27FC236}">
                <a16:creationId xmlns:a16="http://schemas.microsoft.com/office/drawing/2014/main" id="{F07647A1-E49C-A88F-8B5A-9189418C76C0}"/>
              </a:ext>
            </a:extLst>
          </p:cNvPr>
          <p:cNvCxnSpPr>
            <a:cxnSpLocks/>
          </p:cNvCxnSpPr>
          <p:nvPr/>
        </p:nvCxnSpPr>
        <p:spPr>
          <a:xfrm flipV="1">
            <a:off x="5528160" y="2213567"/>
            <a:ext cx="0" cy="93523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9" name="直線コネクタ 118">
            <a:extLst>
              <a:ext uri="{FF2B5EF4-FFF2-40B4-BE49-F238E27FC236}">
                <a16:creationId xmlns:a16="http://schemas.microsoft.com/office/drawing/2014/main" id="{E5556B1C-F5C7-0962-B86D-CC91D7C87AAC}"/>
              </a:ext>
            </a:extLst>
          </p:cNvPr>
          <p:cNvCxnSpPr>
            <a:cxnSpLocks/>
          </p:cNvCxnSpPr>
          <p:nvPr/>
        </p:nvCxnSpPr>
        <p:spPr>
          <a:xfrm flipV="1">
            <a:off x="6137477" y="2534368"/>
            <a:ext cx="0" cy="92562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0" name="直線コネクタ 119">
            <a:extLst>
              <a:ext uri="{FF2B5EF4-FFF2-40B4-BE49-F238E27FC236}">
                <a16:creationId xmlns:a16="http://schemas.microsoft.com/office/drawing/2014/main" id="{58E611A7-F4CC-0941-E817-0C6CA5D06236}"/>
              </a:ext>
            </a:extLst>
          </p:cNvPr>
          <p:cNvCxnSpPr>
            <a:cxnSpLocks/>
          </p:cNvCxnSpPr>
          <p:nvPr/>
        </p:nvCxnSpPr>
        <p:spPr>
          <a:xfrm>
            <a:off x="5527650" y="3091044"/>
            <a:ext cx="609827" cy="33795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タイトル 120">
            <a:extLst>
              <a:ext uri="{FF2B5EF4-FFF2-40B4-BE49-F238E27FC236}">
                <a16:creationId xmlns:a16="http://schemas.microsoft.com/office/drawing/2014/main" id="{629EAE80-DC7D-AB94-DE32-DA4C275FF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LET’S PRACTICE THIS PART</a:t>
            </a:r>
            <a:r>
              <a:rPr lang="ja-JP" altLang="en-US" dirty="0"/>
              <a:t> </a:t>
            </a:r>
            <a:r>
              <a:rPr lang="en-US" altLang="ja-JP" dirty="0"/>
              <a:t>‼</a:t>
            </a:r>
            <a:endParaRPr lang="ja-JP" altLang="en-US" dirty="0"/>
          </a:p>
        </p:txBody>
      </p:sp>
      <p:sp>
        <p:nvSpPr>
          <p:cNvPr id="125" name="楕円 124">
            <a:extLst>
              <a:ext uri="{FF2B5EF4-FFF2-40B4-BE49-F238E27FC236}">
                <a16:creationId xmlns:a16="http://schemas.microsoft.com/office/drawing/2014/main" id="{FA2C65E1-63EB-37AE-D448-1FBCEBCA5513}"/>
              </a:ext>
            </a:extLst>
          </p:cNvPr>
          <p:cNvSpPr/>
          <p:nvPr/>
        </p:nvSpPr>
        <p:spPr>
          <a:xfrm>
            <a:off x="1590504" y="3066527"/>
            <a:ext cx="323850" cy="219074"/>
          </a:xfrm>
          <a:prstGeom prst="ellipse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6" name="直線コネクタ 125">
            <a:extLst>
              <a:ext uri="{FF2B5EF4-FFF2-40B4-BE49-F238E27FC236}">
                <a16:creationId xmlns:a16="http://schemas.microsoft.com/office/drawing/2014/main" id="{077BAA00-23D2-A25F-3174-750E1041D125}"/>
              </a:ext>
            </a:extLst>
          </p:cNvPr>
          <p:cNvCxnSpPr>
            <a:cxnSpLocks/>
          </p:cNvCxnSpPr>
          <p:nvPr/>
        </p:nvCxnSpPr>
        <p:spPr>
          <a:xfrm>
            <a:off x="1914354" y="2231499"/>
            <a:ext cx="0" cy="9429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D148FD9-4AF0-326B-FEF1-B5D04E7F3A9F}"/>
              </a:ext>
            </a:extLst>
          </p:cNvPr>
          <p:cNvSpPr txBox="1"/>
          <p:nvPr/>
        </p:nvSpPr>
        <p:spPr>
          <a:xfrm>
            <a:off x="1291722" y="3918367"/>
            <a:ext cx="828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and</a:t>
            </a:r>
            <a:endParaRPr kumimoji="1" lang="ja-JP" altLang="en-US" sz="28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0BB6646-4FE1-9AAE-AD40-71742C799183}"/>
              </a:ext>
            </a:extLst>
          </p:cNvPr>
          <p:cNvSpPr txBox="1"/>
          <p:nvPr/>
        </p:nvSpPr>
        <p:spPr>
          <a:xfrm>
            <a:off x="2051012" y="3918367"/>
            <a:ext cx="895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Ca</a:t>
            </a:r>
            <a:r>
              <a:rPr kumimoji="1" lang="en-US" altLang="ja-JP" sz="2800" dirty="0"/>
              <a:t>n</a:t>
            </a:r>
            <a:endParaRPr kumimoji="1" lang="ja-JP" altLang="en-US" sz="2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DBDA720-B62B-DBF6-BEF8-A1FC18A6E1FF}"/>
              </a:ext>
            </a:extLst>
          </p:cNvPr>
          <p:cNvSpPr txBox="1"/>
          <p:nvPr/>
        </p:nvSpPr>
        <p:spPr>
          <a:xfrm>
            <a:off x="2777623" y="3918367"/>
            <a:ext cx="599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err="1"/>
              <a:t>yu</a:t>
            </a:r>
            <a:endParaRPr kumimoji="1" lang="ja-JP" altLang="en-US" sz="28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9372657-53E8-A3AA-1CC4-01D4190FEF4E}"/>
              </a:ext>
            </a:extLst>
          </p:cNvPr>
          <p:cNvSpPr txBox="1"/>
          <p:nvPr/>
        </p:nvSpPr>
        <p:spPr>
          <a:xfrm>
            <a:off x="3400999" y="3967816"/>
            <a:ext cx="1656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Fe</a:t>
            </a:r>
            <a:r>
              <a:rPr kumimoji="1" lang="en-US" altLang="ja-JP" sz="2800" dirty="0"/>
              <a:t>-</a:t>
            </a:r>
            <a:r>
              <a:rPr kumimoji="1" lang="en-US" altLang="ja-JP" sz="2800" dirty="0" err="1"/>
              <a:t>el</a:t>
            </a:r>
            <a:endParaRPr kumimoji="1" lang="ja-JP" altLang="en-US" sz="28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5C6A605-618E-3BE5-9BF3-2C0E5F27E905}"/>
              </a:ext>
            </a:extLst>
          </p:cNvPr>
          <p:cNvSpPr txBox="1"/>
          <p:nvPr/>
        </p:nvSpPr>
        <p:spPr>
          <a:xfrm>
            <a:off x="5234394" y="3989175"/>
            <a:ext cx="861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the</a:t>
            </a:r>
            <a:endParaRPr kumimoji="1" lang="ja-JP" altLang="en-US" sz="28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3D168C9-5ECC-1202-E16C-BDA912ADE493}"/>
              </a:ext>
            </a:extLst>
          </p:cNvPr>
          <p:cNvSpPr txBox="1"/>
          <p:nvPr/>
        </p:nvSpPr>
        <p:spPr>
          <a:xfrm>
            <a:off x="6043527" y="4001478"/>
            <a:ext cx="1371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Lo</a:t>
            </a:r>
            <a:r>
              <a:rPr kumimoji="1" lang="en-US" altLang="ja-JP" sz="2800" dirty="0"/>
              <a:t>-</a:t>
            </a:r>
            <a:r>
              <a:rPr kumimoji="1" lang="en-US" altLang="ja-JP" sz="2800" dirty="0" err="1"/>
              <a:t>ve</a:t>
            </a:r>
            <a:endParaRPr kumimoji="1" lang="ja-JP" altLang="en-US" sz="28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960C29C-1ED1-01C0-C2D5-0BA35C6E392F}"/>
              </a:ext>
            </a:extLst>
          </p:cNvPr>
          <p:cNvSpPr txBox="1"/>
          <p:nvPr/>
        </p:nvSpPr>
        <p:spPr>
          <a:xfrm>
            <a:off x="7953915" y="4045822"/>
            <a:ext cx="2619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</a:rPr>
              <a:t>TO</a:t>
            </a:r>
            <a:r>
              <a:rPr kumimoji="1" lang="en-US" altLang="ja-JP" sz="2800" dirty="0"/>
              <a:t>-</a:t>
            </a:r>
            <a:r>
              <a:rPr kumimoji="1" lang="en-US" altLang="ja-JP" sz="2800" dirty="0">
                <a:solidFill>
                  <a:srgbClr val="FF0000"/>
                </a:solidFill>
              </a:rPr>
              <a:t>Nigh</a:t>
            </a:r>
            <a:r>
              <a:rPr kumimoji="1" lang="en-US" altLang="ja-JP" sz="2800" dirty="0"/>
              <a:t>-t</a:t>
            </a:r>
            <a:endParaRPr kumimoji="1" lang="ja-JP" altLang="en-US" sz="2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インク 8">
                <a:extLst>
                  <a:ext uri="{FF2B5EF4-FFF2-40B4-BE49-F238E27FC236}">
                    <a16:creationId xmlns:a16="http://schemas.microsoft.com/office/drawing/2014/main" id="{83771F21-3C2B-052A-D257-8B6EB9D34AF2}"/>
                  </a:ext>
                </a:extLst>
              </p14:cNvPr>
              <p14:cNvContentPartPr/>
              <p14:nvPr/>
            </p14:nvContentPartPr>
            <p14:xfrm>
              <a:off x="1923915" y="2209470"/>
              <a:ext cx="239760" cy="753840"/>
            </p14:xfrm>
          </p:contentPart>
        </mc:Choice>
        <mc:Fallback xmlns="">
          <p:pic>
            <p:nvPicPr>
              <p:cNvPr id="9" name="インク 8">
                <a:extLst>
                  <a:ext uri="{FF2B5EF4-FFF2-40B4-BE49-F238E27FC236}">
                    <a16:creationId xmlns:a16="http://schemas.microsoft.com/office/drawing/2014/main" id="{83771F21-3C2B-052A-D257-8B6EB9D34A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15275" y="2200470"/>
                <a:ext cx="257400" cy="77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インク 15">
                <a:extLst>
                  <a:ext uri="{FF2B5EF4-FFF2-40B4-BE49-F238E27FC236}">
                    <a16:creationId xmlns:a16="http://schemas.microsoft.com/office/drawing/2014/main" id="{774F2587-89C7-1912-1A2B-C88598AE27AF}"/>
                  </a:ext>
                </a:extLst>
              </p14:cNvPr>
              <p14:cNvContentPartPr/>
              <p14:nvPr/>
            </p14:nvContentPartPr>
            <p14:xfrm>
              <a:off x="7858155" y="2437710"/>
              <a:ext cx="19080" cy="443160"/>
            </p14:xfrm>
          </p:contentPart>
        </mc:Choice>
        <mc:Fallback xmlns="">
          <p:pic>
            <p:nvPicPr>
              <p:cNvPr id="16" name="インク 15">
                <a:extLst>
                  <a:ext uri="{FF2B5EF4-FFF2-40B4-BE49-F238E27FC236}">
                    <a16:creationId xmlns:a16="http://schemas.microsoft.com/office/drawing/2014/main" id="{774F2587-89C7-1912-1A2B-C88598AE27A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849155" y="2429070"/>
                <a:ext cx="36720" cy="46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インク 17">
                <a:extLst>
                  <a:ext uri="{FF2B5EF4-FFF2-40B4-BE49-F238E27FC236}">
                    <a16:creationId xmlns:a16="http://schemas.microsoft.com/office/drawing/2014/main" id="{5FBA5070-BC08-F4C2-5A11-A21C3B5F1D45}"/>
                  </a:ext>
                </a:extLst>
              </p14:cNvPr>
              <p14:cNvContentPartPr/>
              <p14:nvPr/>
            </p14:nvContentPartPr>
            <p14:xfrm>
              <a:off x="7858155" y="2587470"/>
              <a:ext cx="191520" cy="304560"/>
            </p14:xfrm>
          </p:contentPart>
        </mc:Choice>
        <mc:Fallback xmlns="">
          <p:pic>
            <p:nvPicPr>
              <p:cNvPr id="18" name="インク 17">
                <a:extLst>
                  <a:ext uri="{FF2B5EF4-FFF2-40B4-BE49-F238E27FC236}">
                    <a16:creationId xmlns:a16="http://schemas.microsoft.com/office/drawing/2014/main" id="{5FBA5070-BC08-F4C2-5A11-A21C3B5F1D4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849155" y="2578830"/>
                <a:ext cx="209160" cy="32220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図 18">
            <a:extLst>
              <a:ext uri="{FF2B5EF4-FFF2-40B4-BE49-F238E27FC236}">
                <a16:creationId xmlns:a16="http://schemas.microsoft.com/office/drawing/2014/main" id="{2B527DAF-D9C4-3DE2-2B12-F68E4996B24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4295310" y="4512395"/>
            <a:ext cx="3074506" cy="2232860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1F2F680-2FCE-D9CE-E34C-EADD33DE5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6892">
            <a:off x="8902297" y="449414"/>
            <a:ext cx="2603467" cy="153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DD5345FA-B58A-53A7-B231-6ADA8E9C323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9258299" y="4188341"/>
            <a:ext cx="2738229" cy="2328735"/>
          </a:xfrm>
          <a:prstGeom prst="rect">
            <a:avLst/>
          </a:prstGeom>
        </p:spPr>
      </p:pic>
      <p:pic>
        <p:nvPicPr>
          <p:cNvPr id="2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0535E13-3F75-08C0-A6BB-791860B457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87584" y="5959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65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15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図 3" descr="ランプ, 傘 が含まれている画像&#10;&#10;自動的に生成された説明">
            <a:extLst>
              <a:ext uri="{FF2B5EF4-FFF2-40B4-BE49-F238E27FC236}">
                <a16:creationId xmlns:a16="http://schemas.microsoft.com/office/drawing/2014/main" id="{8E15D911-4011-D4AE-720E-290F3F2254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18"/>
          <a:stretch/>
        </p:blipFill>
        <p:spPr>
          <a:xfrm>
            <a:off x="2644776" y="10"/>
            <a:ext cx="9547224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1F9B6B4-B0C4-45C6-A086-901C960D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2756893" cy="68580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F96FED0-0B36-AE48-1964-70A68BEA623A}"/>
              </a:ext>
            </a:extLst>
          </p:cNvPr>
          <p:cNvSpPr txBox="1"/>
          <p:nvPr/>
        </p:nvSpPr>
        <p:spPr>
          <a:xfrm>
            <a:off x="412802" y="477520"/>
            <a:ext cx="49211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dirty="0">
                <a:latin typeface="Bodoni MT Black" panose="02070A03080606020203" pitchFamily="18" charset="0"/>
              </a:rPr>
              <a:t>LET’S</a:t>
            </a:r>
            <a:r>
              <a:rPr lang="ja-JP" altLang="en-US" sz="4000" dirty="0">
                <a:latin typeface="Bodoni MT Black" panose="02070A03080606020203" pitchFamily="18" charset="0"/>
              </a:rPr>
              <a:t> </a:t>
            </a:r>
            <a:r>
              <a:rPr lang="en-US" altLang="ja-JP" sz="4000" dirty="0">
                <a:latin typeface="Bodoni MT Black" panose="02070A03080606020203" pitchFamily="18" charset="0"/>
              </a:rPr>
              <a:t>SING</a:t>
            </a:r>
          </a:p>
          <a:p>
            <a:r>
              <a:rPr kumimoji="1" lang="en-US" altLang="ja-JP" sz="4000" dirty="0">
                <a:latin typeface="Bodoni MT Black" panose="02070A03080606020203" pitchFamily="18" charset="0"/>
              </a:rPr>
              <a:t>      WITH </a:t>
            </a:r>
            <a:r>
              <a:rPr lang="en-US" altLang="ja-JP" sz="4000" dirty="0">
                <a:solidFill>
                  <a:schemeClr val="bg1"/>
                </a:solidFill>
                <a:latin typeface="Bodoni MT Black" panose="02070A03080606020203" pitchFamily="18" charset="0"/>
              </a:rPr>
              <a:t>MUSIC</a:t>
            </a:r>
            <a:endParaRPr kumimoji="1" lang="ja-JP" altLang="en-US" sz="4000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DEBCF1C-BD38-3806-F9D8-F48C1A88A7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2904" y="5974080"/>
            <a:ext cx="406400" cy="4064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64A95E4-8BFA-5DCE-D197-CAA8480E1024}"/>
              </a:ext>
            </a:extLst>
          </p:cNvPr>
          <p:cNvSpPr txBox="1"/>
          <p:nvPr/>
        </p:nvSpPr>
        <p:spPr>
          <a:xfrm>
            <a:off x="329343" y="5234245"/>
            <a:ext cx="3005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hlinkClick r:id="rId6"/>
              </a:rPr>
              <a:t>https://www.youtube.com/watch?v=Ja5aE7rl2p8</a:t>
            </a:r>
            <a:endParaRPr kumimoji="1" lang="en-US" altLang="ja-JP" dirty="0"/>
          </a:p>
          <a:p>
            <a:endParaRPr kumimoji="1" lang="en-US" altLang="ja-JP" dirty="0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C21B16C2-1E34-B064-61F0-9A37E0F05A1B}"/>
              </a:ext>
            </a:extLst>
          </p:cNvPr>
          <p:cNvCxnSpPr>
            <a:cxnSpLocks/>
          </p:cNvCxnSpPr>
          <p:nvPr/>
        </p:nvCxnSpPr>
        <p:spPr>
          <a:xfrm>
            <a:off x="1409700" y="4781550"/>
            <a:ext cx="0" cy="45269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416F78E-8C22-F17C-3ECF-4C986662C49A}"/>
              </a:ext>
            </a:extLst>
          </p:cNvPr>
          <p:cNvSpPr txBox="1"/>
          <p:nvPr/>
        </p:nvSpPr>
        <p:spPr>
          <a:xfrm>
            <a:off x="726170" y="4312285"/>
            <a:ext cx="1367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Click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885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9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図 2" descr="屋内, 座る, ベッド, 探す が含まれている画像&#10;&#10;自動的に生成された説明">
            <a:extLst>
              <a:ext uri="{FF2B5EF4-FFF2-40B4-BE49-F238E27FC236}">
                <a16:creationId xmlns:a16="http://schemas.microsoft.com/office/drawing/2014/main" id="{D7936CA8-CE75-8CAE-ECF5-6F216EFC74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D8B8DD-C44A-1C2F-B513-D007259AC15A}"/>
              </a:ext>
            </a:extLst>
          </p:cNvPr>
          <p:cNvSpPr txBox="1"/>
          <p:nvPr/>
        </p:nvSpPr>
        <p:spPr>
          <a:xfrm>
            <a:off x="3421697" y="4018915"/>
            <a:ext cx="5348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>
                <a:solidFill>
                  <a:srgbClr val="00B0F0"/>
                </a:solidFill>
                <a:latin typeface="Algerian" panose="04020705040A02060702" pitchFamily="82" charset="0"/>
              </a:rPr>
              <a:t>Thank You For Listening</a:t>
            </a:r>
            <a:endParaRPr kumimoji="1" lang="ja-JP" altLang="en-US" sz="3200" dirty="0">
              <a:solidFill>
                <a:srgbClr val="00B0F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19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131</Words>
  <Application>Microsoft Macintosh PowerPoint</Application>
  <PresentationFormat>Widescreen</PresentationFormat>
  <Paragraphs>34</Paragraphs>
  <Slides>11</Slides>
  <Notes>4</Notes>
  <HiddenSlides>0</HiddenSlides>
  <MMClips>10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Meiryo</vt:lpstr>
      <vt:lpstr>游ゴシック</vt:lpstr>
      <vt:lpstr>游ゴシック Light</vt:lpstr>
      <vt:lpstr>Algerian</vt:lpstr>
      <vt:lpstr>Arial</vt:lpstr>
      <vt:lpstr>Arial Black</vt:lpstr>
      <vt:lpstr>Bodoni MT Black</vt:lpstr>
      <vt:lpstr>Office テーマ</vt:lpstr>
      <vt:lpstr>Simple Light</vt:lpstr>
      <vt:lpstr>Can You Feel Love Tonight</vt:lpstr>
      <vt:lpstr>PowerPoint Presentation</vt:lpstr>
      <vt:lpstr>PowerPoint Presentation</vt:lpstr>
      <vt:lpstr>Elton John</vt:lpstr>
      <vt:lpstr>scene </vt:lpstr>
      <vt:lpstr>Story</vt:lpstr>
      <vt:lpstr>Story</vt:lpstr>
      <vt:lpstr>LET’S　SING　THIS　SONG!!</vt:lpstr>
      <vt:lpstr>LET’S PRACTICE THIS PART ‼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EBATAMANA</dc:creator>
  <cp:lastModifiedBy>Jason Pipe</cp:lastModifiedBy>
  <cp:revision>13</cp:revision>
  <dcterms:created xsi:type="dcterms:W3CDTF">2022-09-07T05:38:15Z</dcterms:created>
  <dcterms:modified xsi:type="dcterms:W3CDTF">2024-07-18T08:15:18Z</dcterms:modified>
</cp:coreProperties>
</file>