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7" r:id="rId5"/>
    <p:sldId id="270" r:id="rId6"/>
    <p:sldId id="268" r:id="rId7"/>
    <p:sldId id="283" r:id="rId8"/>
    <p:sldId id="269" r:id="rId9"/>
    <p:sldId id="277" r:id="rId10"/>
    <p:sldId id="278" r:id="rId11"/>
    <p:sldId id="279" r:id="rId12"/>
    <p:sldId id="280" r:id="rId13"/>
    <p:sldId id="282" r:id="rId14"/>
    <p:sldId id="276" r:id="rId15"/>
  </p:sldIdLst>
  <p:sldSz cx="12192000" cy="6858000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567A"/>
    <a:srgbClr val="0D1D51"/>
    <a:srgbClr val="0072C7"/>
    <a:srgbClr val="66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91" autoAdjust="0"/>
  </p:normalViewPr>
  <p:slideViewPr>
    <p:cSldViewPr snapToGrid="0" showGuides="1">
      <p:cViewPr varScale="1">
        <p:scale>
          <a:sx n="89" d="100"/>
          <a:sy n="89" d="100"/>
        </p:scale>
        <p:origin x="782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13"/>
    </p:cViewPr>
  </p:sorterViewPr>
  <p:notesViewPr>
    <p:cSldViewPr snapToGrid="0">
      <p:cViewPr varScale="1">
        <p:scale>
          <a:sx n="87" d="100"/>
          <a:sy n="87" d="100"/>
        </p:scale>
        <p:origin x="309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sv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sv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DF9C72-BE59-4FCF-9F75-06816677D03D}" type="doc">
      <dgm:prSet loTypeId="urn:microsoft.com/office/officeart/2005/8/layout/vList3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kumimoji="1" lang="ja-JP" altLang="en-US"/>
        </a:p>
      </dgm:t>
    </dgm:pt>
    <dgm:pt modelId="{E70E4C09-C9BA-45EB-8F9A-8758C4163A0F}">
      <dgm:prSet/>
      <dgm:spPr/>
      <dgm:t>
        <a:bodyPr/>
        <a:lstStyle/>
        <a:p>
          <a:r>
            <a:rPr kumimoji="1" lang="en-US" i="0"/>
            <a:t>About main meaning</a:t>
          </a:r>
          <a:endParaRPr lang="ja-JP"/>
        </a:p>
      </dgm:t>
    </dgm:pt>
    <dgm:pt modelId="{F0791CBE-C326-4839-9218-69D509BD1D3E}" type="parTrans" cxnId="{50828ED3-D9C9-4A3D-BEC5-1FA6FC77E61A}">
      <dgm:prSet/>
      <dgm:spPr/>
      <dgm:t>
        <a:bodyPr/>
        <a:lstStyle/>
        <a:p>
          <a:endParaRPr kumimoji="1" lang="ja-JP" altLang="en-US"/>
        </a:p>
      </dgm:t>
    </dgm:pt>
    <dgm:pt modelId="{6B751F7E-684A-43A0-A733-480D38F1032F}" type="sibTrans" cxnId="{50828ED3-D9C9-4A3D-BEC5-1FA6FC77E61A}">
      <dgm:prSet/>
      <dgm:spPr/>
      <dgm:t>
        <a:bodyPr/>
        <a:lstStyle/>
        <a:p>
          <a:endParaRPr kumimoji="1" lang="ja-JP" altLang="en-US"/>
        </a:p>
      </dgm:t>
    </dgm:pt>
    <dgm:pt modelId="{0FB25662-01C1-479E-9234-19C5C65526C6}">
      <dgm:prSet/>
      <dgm:spPr/>
      <dgm:t>
        <a:bodyPr/>
        <a:lstStyle/>
        <a:p>
          <a:r>
            <a:rPr kumimoji="1" lang="en-US" i="0" dirty="0"/>
            <a:t>About the singer</a:t>
          </a:r>
          <a:endParaRPr lang="ja-JP" dirty="0"/>
        </a:p>
      </dgm:t>
    </dgm:pt>
    <dgm:pt modelId="{2800C5AC-E9CD-4A3B-9E2E-D37FFE2EE3D9}" type="parTrans" cxnId="{BF87B157-FF43-40A9-95B2-C2E32DAD2610}">
      <dgm:prSet/>
      <dgm:spPr/>
      <dgm:t>
        <a:bodyPr/>
        <a:lstStyle/>
        <a:p>
          <a:endParaRPr kumimoji="1" lang="ja-JP" altLang="en-US"/>
        </a:p>
      </dgm:t>
    </dgm:pt>
    <dgm:pt modelId="{D82D4DD2-EDF2-48AE-BA09-1C8FDF2F81A7}" type="sibTrans" cxnId="{BF87B157-FF43-40A9-95B2-C2E32DAD2610}">
      <dgm:prSet/>
      <dgm:spPr/>
      <dgm:t>
        <a:bodyPr/>
        <a:lstStyle/>
        <a:p>
          <a:endParaRPr kumimoji="1" lang="ja-JP" altLang="en-US"/>
        </a:p>
      </dgm:t>
    </dgm:pt>
    <dgm:pt modelId="{DEF7FB87-760C-4328-9AC1-5CADFAE229AD}">
      <dgm:prSet/>
      <dgm:spPr/>
      <dgm:t>
        <a:bodyPr/>
        <a:lstStyle/>
        <a:p>
          <a:r>
            <a:rPr kumimoji="1" lang="en-US" i="0" dirty="0"/>
            <a:t>About the theme</a:t>
          </a:r>
          <a:endParaRPr lang="ja-JP" dirty="0"/>
        </a:p>
      </dgm:t>
    </dgm:pt>
    <dgm:pt modelId="{CC2088D7-0565-45EC-91B0-C030E263946A}" type="parTrans" cxnId="{5A08D941-B197-4D0C-802B-E97D420F0084}">
      <dgm:prSet/>
      <dgm:spPr/>
      <dgm:t>
        <a:bodyPr/>
        <a:lstStyle/>
        <a:p>
          <a:endParaRPr kumimoji="1" lang="ja-JP" altLang="en-US"/>
        </a:p>
      </dgm:t>
    </dgm:pt>
    <dgm:pt modelId="{960ECBA6-76F7-4726-96AD-635EE5AF7943}" type="sibTrans" cxnId="{5A08D941-B197-4D0C-802B-E97D420F0084}">
      <dgm:prSet/>
      <dgm:spPr/>
      <dgm:t>
        <a:bodyPr/>
        <a:lstStyle/>
        <a:p>
          <a:endParaRPr kumimoji="1" lang="ja-JP" altLang="en-US"/>
        </a:p>
      </dgm:t>
    </dgm:pt>
    <dgm:pt modelId="{F8D95C10-5446-4E92-AE6B-315A2D6DCAAD}">
      <dgm:prSet/>
      <dgm:spPr/>
      <dgm:t>
        <a:bodyPr/>
        <a:lstStyle/>
        <a:p>
          <a:r>
            <a:rPr kumimoji="1" lang="en-US" i="0" dirty="0"/>
            <a:t>Pronunciation Challenge</a:t>
          </a:r>
          <a:endParaRPr lang="ja-JP" dirty="0"/>
        </a:p>
      </dgm:t>
    </dgm:pt>
    <dgm:pt modelId="{6402527E-2537-46ED-B9DD-8E3FE186D70C}" type="parTrans" cxnId="{3AC9C8D3-A893-42BA-967F-401C104C6B39}">
      <dgm:prSet/>
      <dgm:spPr/>
      <dgm:t>
        <a:bodyPr/>
        <a:lstStyle/>
        <a:p>
          <a:endParaRPr kumimoji="1" lang="ja-JP" altLang="en-US"/>
        </a:p>
      </dgm:t>
    </dgm:pt>
    <dgm:pt modelId="{BC4B782A-C616-466A-A295-CD096CCF7BE1}" type="sibTrans" cxnId="{3AC9C8D3-A893-42BA-967F-401C104C6B39}">
      <dgm:prSet/>
      <dgm:spPr/>
      <dgm:t>
        <a:bodyPr/>
        <a:lstStyle/>
        <a:p>
          <a:endParaRPr kumimoji="1" lang="ja-JP" altLang="en-US"/>
        </a:p>
      </dgm:t>
    </dgm:pt>
    <dgm:pt modelId="{13A85B75-21E9-4EED-8BD7-0D3C0FA96C6E}">
      <dgm:prSet/>
      <dgm:spPr/>
      <dgm:t>
        <a:bodyPr/>
        <a:lstStyle/>
        <a:p>
          <a:r>
            <a:rPr kumimoji="1" lang="en-US" i="0"/>
            <a:t>Quiz</a:t>
          </a:r>
          <a:endParaRPr lang="ja-JP"/>
        </a:p>
      </dgm:t>
    </dgm:pt>
    <dgm:pt modelId="{022B578B-7FC5-4FD1-9330-383859961E83}" type="parTrans" cxnId="{F694F47F-F5AC-4D77-A4D5-0801AE360C8D}">
      <dgm:prSet/>
      <dgm:spPr/>
      <dgm:t>
        <a:bodyPr/>
        <a:lstStyle/>
        <a:p>
          <a:endParaRPr kumimoji="1" lang="ja-JP" altLang="en-US"/>
        </a:p>
      </dgm:t>
    </dgm:pt>
    <dgm:pt modelId="{C9D61D3B-F3F3-466C-89EB-E3EA7513D6E2}" type="sibTrans" cxnId="{F694F47F-F5AC-4D77-A4D5-0801AE360C8D}">
      <dgm:prSet/>
      <dgm:spPr/>
      <dgm:t>
        <a:bodyPr/>
        <a:lstStyle/>
        <a:p>
          <a:endParaRPr kumimoji="1" lang="ja-JP" altLang="en-US"/>
        </a:p>
      </dgm:t>
    </dgm:pt>
    <dgm:pt modelId="{86EE912A-E801-42DF-986D-0917CD65CC44}">
      <dgm:prSet/>
      <dgm:spPr/>
      <dgm:t>
        <a:bodyPr/>
        <a:lstStyle/>
        <a:p>
          <a:r>
            <a:rPr lang="en-US" altLang="ja-JP"/>
            <a:t>About the music video</a:t>
          </a:r>
          <a:endParaRPr lang="ja-JP" altLang="en-US"/>
        </a:p>
      </dgm:t>
    </dgm:pt>
    <dgm:pt modelId="{A006E816-CDB4-4CC8-8F30-10E82026D146}" type="parTrans" cxnId="{3A9C8040-839B-48C4-BA03-CB95AF8A7E2F}">
      <dgm:prSet/>
      <dgm:spPr/>
      <dgm:t>
        <a:bodyPr/>
        <a:lstStyle/>
        <a:p>
          <a:endParaRPr kumimoji="1" lang="ja-JP" altLang="en-US"/>
        </a:p>
      </dgm:t>
    </dgm:pt>
    <dgm:pt modelId="{A1F233E7-00BD-4BB7-9393-1B0407ABBEAB}" type="sibTrans" cxnId="{3A9C8040-839B-48C4-BA03-CB95AF8A7E2F}">
      <dgm:prSet/>
      <dgm:spPr/>
      <dgm:t>
        <a:bodyPr/>
        <a:lstStyle/>
        <a:p>
          <a:endParaRPr kumimoji="1" lang="ja-JP" altLang="en-US"/>
        </a:p>
      </dgm:t>
    </dgm:pt>
    <dgm:pt modelId="{7662D8E9-C706-414A-8ED8-E5460FEACEE7}" type="pres">
      <dgm:prSet presAssocID="{06DF9C72-BE59-4FCF-9F75-06816677D03D}" presName="linearFlow" presStyleCnt="0">
        <dgm:presLayoutVars>
          <dgm:dir/>
          <dgm:resizeHandles val="exact"/>
        </dgm:presLayoutVars>
      </dgm:prSet>
      <dgm:spPr/>
    </dgm:pt>
    <dgm:pt modelId="{2F39E60B-C9A4-4EAB-8A20-07971B41CA09}" type="pres">
      <dgm:prSet presAssocID="{E70E4C09-C9BA-45EB-8F9A-8758C4163A0F}" presName="composite" presStyleCnt="0"/>
      <dgm:spPr/>
    </dgm:pt>
    <dgm:pt modelId="{F6E3CC97-C7FC-4C15-ACAD-195583424F3A}" type="pres">
      <dgm:prSet presAssocID="{E70E4C09-C9BA-45EB-8F9A-8758C4163A0F}" presName="imgShp" presStyleLbl="fgImgPlace1" presStyleIdx="0" presStyleCnt="6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字幕"/>
        </a:ext>
      </dgm:extLst>
    </dgm:pt>
    <dgm:pt modelId="{FA720CB0-2126-4D2B-841E-CAAF8DB5AE35}" type="pres">
      <dgm:prSet presAssocID="{E70E4C09-C9BA-45EB-8F9A-8758C4163A0F}" presName="txShp" presStyleLbl="node1" presStyleIdx="0" presStyleCnt="6">
        <dgm:presLayoutVars>
          <dgm:bulletEnabled val="1"/>
        </dgm:presLayoutVars>
      </dgm:prSet>
      <dgm:spPr/>
    </dgm:pt>
    <dgm:pt modelId="{339EC2E0-D09D-4066-A087-0E8AF30F7A13}" type="pres">
      <dgm:prSet presAssocID="{6B751F7E-684A-43A0-A733-480D38F1032F}" presName="spacing" presStyleCnt="0"/>
      <dgm:spPr/>
    </dgm:pt>
    <dgm:pt modelId="{DAB0D637-5D49-4FC1-8D35-5846A0A68A72}" type="pres">
      <dgm:prSet presAssocID="{86EE912A-E801-42DF-986D-0917CD65CC44}" presName="composite" presStyleCnt="0"/>
      <dgm:spPr/>
    </dgm:pt>
    <dgm:pt modelId="{14BAE489-0F43-4595-8FA8-039F649CAC94}" type="pres">
      <dgm:prSet presAssocID="{86EE912A-E801-42DF-986D-0917CD65CC44}" presName="imgShp" presStyleLbl="fgImgPlace1" presStyleIdx="1" presStyleCnt="6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音符"/>
        </a:ext>
      </dgm:extLst>
    </dgm:pt>
    <dgm:pt modelId="{C1A0AA05-F40A-43E5-A543-D42F3463AF8A}" type="pres">
      <dgm:prSet presAssocID="{86EE912A-E801-42DF-986D-0917CD65CC44}" presName="txShp" presStyleLbl="node1" presStyleIdx="1" presStyleCnt="6">
        <dgm:presLayoutVars>
          <dgm:bulletEnabled val="1"/>
        </dgm:presLayoutVars>
      </dgm:prSet>
      <dgm:spPr/>
    </dgm:pt>
    <dgm:pt modelId="{7A077AD7-6B6D-44C3-BA80-5AB23DD27780}" type="pres">
      <dgm:prSet presAssocID="{A1F233E7-00BD-4BB7-9393-1B0407ABBEAB}" presName="spacing" presStyleCnt="0"/>
      <dgm:spPr/>
    </dgm:pt>
    <dgm:pt modelId="{CFEEF4D8-1DB8-4777-91BF-C6178212476A}" type="pres">
      <dgm:prSet presAssocID="{0FB25662-01C1-479E-9234-19C5C65526C6}" presName="composite" presStyleCnt="0"/>
      <dgm:spPr/>
    </dgm:pt>
    <dgm:pt modelId="{D08EE809-C43B-4A00-9F8F-880F1A476DF3}" type="pres">
      <dgm:prSet presAssocID="{0FB25662-01C1-479E-9234-19C5C65526C6}" presName="imgShp" presStyleLbl="fgImgPlace1" presStyleIdx="2" presStyleCnt="6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ユーザー"/>
        </a:ext>
      </dgm:extLst>
    </dgm:pt>
    <dgm:pt modelId="{F49342C2-0062-4B90-B1D0-BD5BDEBA8BF1}" type="pres">
      <dgm:prSet presAssocID="{0FB25662-01C1-479E-9234-19C5C65526C6}" presName="txShp" presStyleLbl="node1" presStyleIdx="2" presStyleCnt="6">
        <dgm:presLayoutVars>
          <dgm:bulletEnabled val="1"/>
        </dgm:presLayoutVars>
      </dgm:prSet>
      <dgm:spPr/>
    </dgm:pt>
    <dgm:pt modelId="{F8158DDF-37E9-4BBF-9C34-804B82001EC7}" type="pres">
      <dgm:prSet presAssocID="{D82D4DD2-EDF2-48AE-BA09-1C8FDF2F81A7}" presName="spacing" presStyleCnt="0"/>
      <dgm:spPr/>
    </dgm:pt>
    <dgm:pt modelId="{86D15ABE-B3D6-4293-B063-D92152FEA2F8}" type="pres">
      <dgm:prSet presAssocID="{DEF7FB87-760C-4328-9AC1-5CADFAE229AD}" presName="composite" presStyleCnt="0"/>
      <dgm:spPr/>
    </dgm:pt>
    <dgm:pt modelId="{C360F485-7964-49D1-A282-A203A064124A}" type="pres">
      <dgm:prSet presAssocID="{DEF7FB87-760C-4328-9AC1-5CADFAE229AD}" presName="imgShp" presStyleLbl="fgImgPlace1" presStyleIdx="3" presStyleCnt="6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思案中の吹き出し"/>
        </a:ext>
      </dgm:extLst>
    </dgm:pt>
    <dgm:pt modelId="{4BE6C43B-E20B-4E83-93E8-F2BE2188AE4A}" type="pres">
      <dgm:prSet presAssocID="{DEF7FB87-760C-4328-9AC1-5CADFAE229AD}" presName="txShp" presStyleLbl="node1" presStyleIdx="3" presStyleCnt="6">
        <dgm:presLayoutVars>
          <dgm:bulletEnabled val="1"/>
        </dgm:presLayoutVars>
      </dgm:prSet>
      <dgm:spPr/>
    </dgm:pt>
    <dgm:pt modelId="{92BEAF19-DAC7-4BA7-8798-33C960B647D8}" type="pres">
      <dgm:prSet presAssocID="{960ECBA6-76F7-4726-96AD-635EE5AF7943}" presName="spacing" presStyleCnt="0"/>
      <dgm:spPr/>
    </dgm:pt>
    <dgm:pt modelId="{C10CB548-7ACE-4350-96C0-BB0028845F13}" type="pres">
      <dgm:prSet presAssocID="{F8D95C10-5446-4E92-AE6B-315A2D6DCAAD}" presName="composite" presStyleCnt="0"/>
      <dgm:spPr/>
    </dgm:pt>
    <dgm:pt modelId="{51AE453E-8C30-4C2F-8728-0FC5CD60770C}" type="pres">
      <dgm:prSet presAssocID="{F8D95C10-5446-4E92-AE6B-315A2D6DCAAD}" presName="imgShp" presStyleLbl="fgImgPlace1" presStyleIdx="4" presStyleCnt="6"/>
      <dgm:spPr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無線マイク"/>
        </a:ext>
      </dgm:extLst>
    </dgm:pt>
    <dgm:pt modelId="{17A41D30-32BA-467F-A5B6-F23607BCFED2}" type="pres">
      <dgm:prSet presAssocID="{F8D95C10-5446-4E92-AE6B-315A2D6DCAAD}" presName="txShp" presStyleLbl="node1" presStyleIdx="4" presStyleCnt="6">
        <dgm:presLayoutVars>
          <dgm:bulletEnabled val="1"/>
        </dgm:presLayoutVars>
      </dgm:prSet>
      <dgm:spPr/>
    </dgm:pt>
    <dgm:pt modelId="{A2842EAF-4D52-4632-90AF-255BDCBCC58F}" type="pres">
      <dgm:prSet presAssocID="{BC4B782A-C616-466A-A295-CD096CCF7BE1}" presName="spacing" presStyleCnt="0"/>
      <dgm:spPr/>
    </dgm:pt>
    <dgm:pt modelId="{C3608349-5D26-49D2-B96F-1434873F941B}" type="pres">
      <dgm:prSet presAssocID="{13A85B75-21E9-4EED-8BD7-0D3C0FA96C6E}" presName="composite" presStyleCnt="0"/>
      <dgm:spPr/>
    </dgm:pt>
    <dgm:pt modelId="{D7601B60-A6C9-4EC7-AE09-502B12B0D7AC}" type="pres">
      <dgm:prSet presAssocID="{13A85B75-21E9-4EED-8BD7-0D3C0FA96C6E}" presName="imgShp" presStyleLbl="fgImgPlace1" presStyleIdx="5" presStyleCnt="6"/>
      <dgm:spPr>
        <a:blipFill>
          <a:blip xmlns:r="http://schemas.openxmlformats.org/officeDocument/2006/relationships"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疑問符"/>
        </a:ext>
      </dgm:extLst>
    </dgm:pt>
    <dgm:pt modelId="{42401514-6BE4-47AF-8FB8-C63B7C7E06E0}" type="pres">
      <dgm:prSet presAssocID="{13A85B75-21E9-4EED-8BD7-0D3C0FA96C6E}" presName="txShp" presStyleLbl="node1" presStyleIdx="5" presStyleCnt="6">
        <dgm:presLayoutVars>
          <dgm:bulletEnabled val="1"/>
        </dgm:presLayoutVars>
      </dgm:prSet>
      <dgm:spPr/>
    </dgm:pt>
  </dgm:ptLst>
  <dgm:cxnLst>
    <dgm:cxn modelId="{66276B17-DD81-4713-A082-9E6020029C7E}" type="presOf" srcId="{13A85B75-21E9-4EED-8BD7-0D3C0FA96C6E}" destId="{42401514-6BE4-47AF-8FB8-C63B7C7E06E0}" srcOrd="0" destOrd="0" presId="urn:microsoft.com/office/officeart/2005/8/layout/vList3"/>
    <dgm:cxn modelId="{A6608035-F351-49B4-A5D7-E37238DE4BD1}" type="presOf" srcId="{DEF7FB87-760C-4328-9AC1-5CADFAE229AD}" destId="{4BE6C43B-E20B-4E83-93E8-F2BE2188AE4A}" srcOrd="0" destOrd="0" presId="urn:microsoft.com/office/officeart/2005/8/layout/vList3"/>
    <dgm:cxn modelId="{3A9C8040-839B-48C4-BA03-CB95AF8A7E2F}" srcId="{06DF9C72-BE59-4FCF-9F75-06816677D03D}" destId="{86EE912A-E801-42DF-986D-0917CD65CC44}" srcOrd="1" destOrd="0" parTransId="{A006E816-CDB4-4CC8-8F30-10E82026D146}" sibTransId="{A1F233E7-00BD-4BB7-9393-1B0407ABBEAB}"/>
    <dgm:cxn modelId="{5A08D941-B197-4D0C-802B-E97D420F0084}" srcId="{06DF9C72-BE59-4FCF-9F75-06816677D03D}" destId="{DEF7FB87-760C-4328-9AC1-5CADFAE229AD}" srcOrd="3" destOrd="0" parTransId="{CC2088D7-0565-45EC-91B0-C030E263946A}" sibTransId="{960ECBA6-76F7-4726-96AD-635EE5AF7943}"/>
    <dgm:cxn modelId="{BF87B157-FF43-40A9-95B2-C2E32DAD2610}" srcId="{06DF9C72-BE59-4FCF-9F75-06816677D03D}" destId="{0FB25662-01C1-479E-9234-19C5C65526C6}" srcOrd="2" destOrd="0" parTransId="{2800C5AC-E9CD-4A3B-9E2E-D37FFE2EE3D9}" sibTransId="{D82D4DD2-EDF2-48AE-BA09-1C8FDF2F81A7}"/>
    <dgm:cxn modelId="{2104947A-9AD0-498A-958B-7AAD808B3B5F}" type="presOf" srcId="{0FB25662-01C1-479E-9234-19C5C65526C6}" destId="{F49342C2-0062-4B90-B1D0-BD5BDEBA8BF1}" srcOrd="0" destOrd="0" presId="urn:microsoft.com/office/officeart/2005/8/layout/vList3"/>
    <dgm:cxn modelId="{F694F47F-F5AC-4D77-A4D5-0801AE360C8D}" srcId="{06DF9C72-BE59-4FCF-9F75-06816677D03D}" destId="{13A85B75-21E9-4EED-8BD7-0D3C0FA96C6E}" srcOrd="5" destOrd="0" parTransId="{022B578B-7FC5-4FD1-9330-383859961E83}" sibTransId="{C9D61D3B-F3F3-466C-89EB-E3EA7513D6E2}"/>
    <dgm:cxn modelId="{B37C2698-DF77-493D-80DB-EC1A6FDA3DB6}" type="presOf" srcId="{06DF9C72-BE59-4FCF-9F75-06816677D03D}" destId="{7662D8E9-C706-414A-8ED8-E5460FEACEE7}" srcOrd="0" destOrd="0" presId="urn:microsoft.com/office/officeart/2005/8/layout/vList3"/>
    <dgm:cxn modelId="{8D5250B8-5014-4EF9-BADD-71E86EBE9F60}" type="presOf" srcId="{E70E4C09-C9BA-45EB-8F9A-8758C4163A0F}" destId="{FA720CB0-2126-4D2B-841E-CAAF8DB5AE35}" srcOrd="0" destOrd="0" presId="urn:microsoft.com/office/officeart/2005/8/layout/vList3"/>
    <dgm:cxn modelId="{30E684D0-E9CE-4C67-B398-5CAA12ACEBE7}" type="presOf" srcId="{86EE912A-E801-42DF-986D-0917CD65CC44}" destId="{C1A0AA05-F40A-43E5-A543-D42F3463AF8A}" srcOrd="0" destOrd="0" presId="urn:microsoft.com/office/officeart/2005/8/layout/vList3"/>
    <dgm:cxn modelId="{50828ED3-D9C9-4A3D-BEC5-1FA6FC77E61A}" srcId="{06DF9C72-BE59-4FCF-9F75-06816677D03D}" destId="{E70E4C09-C9BA-45EB-8F9A-8758C4163A0F}" srcOrd="0" destOrd="0" parTransId="{F0791CBE-C326-4839-9218-69D509BD1D3E}" sibTransId="{6B751F7E-684A-43A0-A733-480D38F1032F}"/>
    <dgm:cxn modelId="{3AC9C8D3-A893-42BA-967F-401C104C6B39}" srcId="{06DF9C72-BE59-4FCF-9F75-06816677D03D}" destId="{F8D95C10-5446-4E92-AE6B-315A2D6DCAAD}" srcOrd="4" destOrd="0" parTransId="{6402527E-2537-46ED-B9DD-8E3FE186D70C}" sibTransId="{BC4B782A-C616-466A-A295-CD096CCF7BE1}"/>
    <dgm:cxn modelId="{2C45D5E5-5BFA-47DE-B88A-2851A39E9C2B}" type="presOf" srcId="{F8D95C10-5446-4E92-AE6B-315A2D6DCAAD}" destId="{17A41D30-32BA-467F-A5B6-F23607BCFED2}" srcOrd="0" destOrd="0" presId="urn:microsoft.com/office/officeart/2005/8/layout/vList3"/>
    <dgm:cxn modelId="{620D47ED-4DF1-43CB-BCF3-F40BD6D21FF9}" type="presParOf" srcId="{7662D8E9-C706-414A-8ED8-E5460FEACEE7}" destId="{2F39E60B-C9A4-4EAB-8A20-07971B41CA09}" srcOrd="0" destOrd="0" presId="urn:microsoft.com/office/officeart/2005/8/layout/vList3"/>
    <dgm:cxn modelId="{04F73CC4-D315-44B3-929B-498B71AD8850}" type="presParOf" srcId="{2F39E60B-C9A4-4EAB-8A20-07971B41CA09}" destId="{F6E3CC97-C7FC-4C15-ACAD-195583424F3A}" srcOrd="0" destOrd="0" presId="urn:microsoft.com/office/officeart/2005/8/layout/vList3"/>
    <dgm:cxn modelId="{FED44F1A-966A-4691-9F35-E778359F3615}" type="presParOf" srcId="{2F39E60B-C9A4-4EAB-8A20-07971B41CA09}" destId="{FA720CB0-2126-4D2B-841E-CAAF8DB5AE35}" srcOrd="1" destOrd="0" presId="urn:microsoft.com/office/officeart/2005/8/layout/vList3"/>
    <dgm:cxn modelId="{823DB08D-44B7-4931-9362-475BDDC19F62}" type="presParOf" srcId="{7662D8E9-C706-414A-8ED8-E5460FEACEE7}" destId="{339EC2E0-D09D-4066-A087-0E8AF30F7A13}" srcOrd="1" destOrd="0" presId="urn:microsoft.com/office/officeart/2005/8/layout/vList3"/>
    <dgm:cxn modelId="{F148638B-22C5-484E-B964-E33A56AA2FD1}" type="presParOf" srcId="{7662D8E9-C706-414A-8ED8-E5460FEACEE7}" destId="{DAB0D637-5D49-4FC1-8D35-5846A0A68A72}" srcOrd="2" destOrd="0" presId="urn:microsoft.com/office/officeart/2005/8/layout/vList3"/>
    <dgm:cxn modelId="{2917B95C-8735-4FEC-8EBE-6E7B5081D2DF}" type="presParOf" srcId="{DAB0D637-5D49-4FC1-8D35-5846A0A68A72}" destId="{14BAE489-0F43-4595-8FA8-039F649CAC94}" srcOrd="0" destOrd="0" presId="urn:microsoft.com/office/officeart/2005/8/layout/vList3"/>
    <dgm:cxn modelId="{26B12EB5-8623-4148-8F60-1A40738B6136}" type="presParOf" srcId="{DAB0D637-5D49-4FC1-8D35-5846A0A68A72}" destId="{C1A0AA05-F40A-43E5-A543-D42F3463AF8A}" srcOrd="1" destOrd="0" presId="urn:microsoft.com/office/officeart/2005/8/layout/vList3"/>
    <dgm:cxn modelId="{4F1A24E3-3094-4ED7-9F09-7E6832C34F45}" type="presParOf" srcId="{7662D8E9-C706-414A-8ED8-E5460FEACEE7}" destId="{7A077AD7-6B6D-44C3-BA80-5AB23DD27780}" srcOrd="3" destOrd="0" presId="urn:microsoft.com/office/officeart/2005/8/layout/vList3"/>
    <dgm:cxn modelId="{1E9DE0E8-C42D-4CB9-97FF-560D95938F57}" type="presParOf" srcId="{7662D8E9-C706-414A-8ED8-E5460FEACEE7}" destId="{CFEEF4D8-1DB8-4777-91BF-C6178212476A}" srcOrd="4" destOrd="0" presId="urn:microsoft.com/office/officeart/2005/8/layout/vList3"/>
    <dgm:cxn modelId="{B1575D49-05A8-4008-A4D2-975201AF0672}" type="presParOf" srcId="{CFEEF4D8-1DB8-4777-91BF-C6178212476A}" destId="{D08EE809-C43B-4A00-9F8F-880F1A476DF3}" srcOrd="0" destOrd="0" presId="urn:microsoft.com/office/officeart/2005/8/layout/vList3"/>
    <dgm:cxn modelId="{9C5B8023-7C6B-4711-8B47-5781E5C91B68}" type="presParOf" srcId="{CFEEF4D8-1DB8-4777-91BF-C6178212476A}" destId="{F49342C2-0062-4B90-B1D0-BD5BDEBA8BF1}" srcOrd="1" destOrd="0" presId="urn:microsoft.com/office/officeart/2005/8/layout/vList3"/>
    <dgm:cxn modelId="{0E497763-77B2-4537-B68A-93A5FB8BBA66}" type="presParOf" srcId="{7662D8E9-C706-414A-8ED8-E5460FEACEE7}" destId="{F8158DDF-37E9-4BBF-9C34-804B82001EC7}" srcOrd="5" destOrd="0" presId="urn:microsoft.com/office/officeart/2005/8/layout/vList3"/>
    <dgm:cxn modelId="{4B54D377-4944-4418-8C8B-2B5666D1D8AA}" type="presParOf" srcId="{7662D8E9-C706-414A-8ED8-E5460FEACEE7}" destId="{86D15ABE-B3D6-4293-B063-D92152FEA2F8}" srcOrd="6" destOrd="0" presId="urn:microsoft.com/office/officeart/2005/8/layout/vList3"/>
    <dgm:cxn modelId="{B67E0DD2-D6EA-4704-BCBA-50F20AADB068}" type="presParOf" srcId="{86D15ABE-B3D6-4293-B063-D92152FEA2F8}" destId="{C360F485-7964-49D1-A282-A203A064124A}" srcOrd="0" destOrd="0" presId="urn:microsoft.com/office/officeart/2005/8/layout/vList3"/>
    <dgm:cxn modelId="{2F2CD49B-7545-4CC3-8ABE-92BE809106E5}" type="presParOf" srcId="{86D15ABE-B3D6-4293-B063-D92152FEA2F8}" destId="{4BE6C43B-E20B-4E83-93E8-F2BE2188AE4A}" srcOrd="1" destOrd="0" presId="urn:microsoft.com/office/officeart/2005/8/layout/vList3"/>
    <dgm:cxn modelId="{5239AC4F-832E-4A26-A941-B4C69C46849D}" type="presParOf" srcId="{7662D8E9-C706-414A-8ED8-E5460FEACEE7}" destId="{92BEAF19-DAC7-4BA7-8798-33C960B647D8}" srcOrd="7" destOrd="0" presId="urn:microsoft.com/office/officeart/2005/8/layout/vList3"/>
    <dgm:cxn modelId="{91CE8428-CD18-4F38-B118-F9D08C7123BF}" type="presParOf" srcId="{7662D8E9-C706-414A-8ED8-E5460FEACEE7}" destId="{C10CB548-7ACE-4350-96C0-BB0028845F13}" srcOrd="8" destOrd="0" presId="urn:microsoft.com/office/officeart/2005/8/layout/vList3"/>
    <dgm:cxn modelId="{F827FDF8-49C0-4D01-82F4-3BE4FA59E1A0}" type="presParOf" srcId="{C10CB548-7ACE-4350-96C0-BB0028845F13}" destId="{51AE453E-8C30-4C2F-8728-0FC5CD60770C}" srcOrd="0" destOrd="0" presId="urn:microsoft.com/office/officeart/2005/8/layout/vList3"/>
    <dgm:cxn modelId="{F87712BD-5578-49F6-9B03-2EE61673820C}" type="presParOf" srcId="{C10CB548-7ACE-4350-96C0-BB0028845F13}" destId="{17A41D30-32BA-467F-A5B6-F23607BCFED2}" srcOrd="1" destOrd="0" presId="urn:microsoft.com/office/officeart/2005/8/layout/vList3"/>
    <dgm:cxn modelId="{9185D3A8-93DE-4A03-9F70-15576D065697}" type="presParOf" srcId="{7662D8E9-C706-414A-8ED8-E5460FEACEE7}" destId="{A2842EAF-4D52-4632-90AF-255BDCBCC58F}" srcOrd="9" destOrd="0" presId="urn:microsoft.com/office/officeart/2005/8/layout/vList3"/>
    <dgm:cxn modelId="{38E5A1F5-5CA2-4F34-A428-FC36E8634357}" type="presParOf" srcId="{7662D8E9-C706-414A-8ED8-E5460FEACEE7}" destId="{C3608349-5D26-49D2-B96F-1434873F941B}" srcOrd="10" destOrd="0" presId="urn:microsoft.com/office/officeart/2005/8/layout/vList3"/>
    <dgm:cxn modelId="{5A9CC259-6C04-48C4-95B3-C53777EED254}" type="presParOf" srcId="{C3608349-5D26-49D2-B96F-1434873F941B}" destId="{D7601B60-A6C9-4EC7-AE09-502B12B0D7AC}" srcOrd="0" destOrd="0" presId="urn:microsoft.com/office/officeart/2005/8/layout/vList3"/>
    <dgm:cxn modelId="{57E630DF-74E2-48F1-9E86-9B694BACCD0B}" type="presParOf" srcId="{C3608349-5D26-49D2-B96F-1434873F941B}" destId="{42401514-6BE4-47AF-8FB8-C63B7C7E06E0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720CB0-2126-4D2B-841E-CAAF8DB5AE35}">
      <dsp:nvSpPr>
        <dsp:cNvPr id="0" name=""/>
        <dsp:cNvSpPr/>
      </dsp:nvSpPr>
      <dsp:spPr>
        <a:xfrm rot="10800000">
          <a:off x="1758625" y="1915"/>
          <a:ext cx="6376430" cy="610127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9049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800" i="0" kern="1200"/>
            <a:t>About main meaning</a:t>
          </a:r>
          <a:endParaRPr lang="ja-JP" sz="2800" kern="1200"/>
        </a:p>
      </dsp:txBody>
      <dsp:txXfrm rot="10800000">
        <a:off x="1911157" y="1915"/>
        <a:ext cx="6223898" cy="610127"/>
      </dsp:txXfrm>
    </dsp:sp>
    <dsp:sp modelId="{F6E3CC97-C7FC-4C15-ACAD-195583424F3A}">
      <dsp:nvSpPr>
        <dsp:cNvPr id="0" name=""/>
        <dsp:cNvSpPr/>
      </dsp:nvSpPr>
      <dsp:spPr>
        <a:xfrm>
          <a:off x="1453561" y="1915"/>
          <a:ext cx="610127" cy="610127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A0AA05-F40A-43E5-A543-D42F3463AF8A}">
      <dsp:nvSpPr>
        <dsp:cNvPr id="0" name=""/>
        <dsp:cNvSpPr/>
      </dsp:nvSpPr>
      <dsp:spPr>
        <a:xfrm rot="10800000">
          <a:off x="1758625" y="794170"/>
          <a:ext cx="6376430" cy="610127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9049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ja-JP" sz="2800" kern="1200"/>
            <a:t>About the music video</a:t>
          </a:r>
          <a:endParaRPr lang="ja-JP" altLang="en-US" sz="2800" kern="1200"/>
        </a:p>
      </dsp:txBody>
      <dsp:txXfrm rot="10800000">
        <a:off x="1911157" y="794170"/>
        <a:ext cx="6223898" cy="610127"/>
      </dsp:txXfrm>
    </dsp:sp>
    <dsp:sp modelId="{14BAE489-0F43-4595-8FA8-039F649CAC94}">
      <dsp:nvSpPr>
        <dsp:cNvPr id="0" name=""/>
        <dsp:cNvSpPr/>
      </dsp:nvSpPr>
      <dsp:spPr>
        <a:xfrm>
          <a:off x="1453561" y="794170"/>
          <a:ext cx="610127" cy="610127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9342C2-0062-4B90-B1D0-BD5BDEBA8BF1}">
      <dsp:nvSpPr>
        <dsp:cNvPr id="0" name=""/>
        <dsp:cNvSpPr/>
      </dsp:nvSpPr>
      <dsp:spPr>
        <a:xfrm rot="10800000">
          <a:off x="1758625" y="1586425"/>
          <a:ext cx="6376430" cy="610127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9049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800" i="0" kern="1200" dirty="0"/>
            <a:t>About the singer</a:t>
          </a:r>
          <a:endParaRPr lang="ja-JP" sz="2800" kern="1200" dirty="0"/>
        </a:p>
      </dsp:txBody>
      <dsp:txXfrm rot="10800000">
        <a:off x="1911157" y="1586425"/>
        <a:ext cx="6223898" cy="610127"/>
      </dsp:txXfrm>
    </dsp:sp>
    <dsp:sp modelId="{D08EE809-C43B-4A00-9F8F-880F1A476DF3}">
      <dsp:nvSpPr>
        <dsp:cNvPr id="0" name=""/>
        <dsp:cNvSpPr/>
      </dsp:nvSpPr>
      <dsp:spPr>
        <a:xfrm>
          <a:off x="1453561" y="1586425"/>
          <a:ext cx="610127" cy="610127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E6C43B-E20B-4E83-93E8-F2BE2188AE4A}">
      <dsp:nvSpPr>
        <dsp:cNvPr id="0" name=""/>
        <dsp:cNvSpPr/>
      </dsp:nvSpPr>
      <dsp:spPr>
        <a:xfrm rot="10800000">
          <a:off x="1758625" y="2378680"/>
          <a:ext cx="6376430" cy="610127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9049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800" i="0" kern="1200" dirty="0"/>
            <a:t>About the theme</a:t>
          </a:r>
          <a:endParaRPr lang="ja-JP" sz="2800" kern="1200" dirty="0"/>
        </a:p>
      </dsp:txBody>
      <dsp:txXfrm rot="10800000">
        <a:off x="1911157" y="2378680"/>
        <a:ext cx="6223898" cy="610127"/>
      </dsp:txXfrm>
    </dsp:sp>
    <dsp:sp modelId="{C360F485-7964-49D1-A282-A203A064124A}">
      <dsp:nvSpPr>
        <dsp:cNvPr id="0" name=""/>
        <dsp:cNvSpPr/>
      </dsp:nvSpPr>
      <dsp:spPr>
        <a:xfrm>
          <a:off x="1453561" y="2378680"/>
          <a:ext cx="610127" cy="610127"/>
        </a:xfrm>
        <a:prstGeom prst="ellipse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A41D30-32BA-467F-A5B6-F23607BCFED2}">
      <dsp:nvSpPr>
        <dsp:cNvPr id="0" name=""/>
        <dsp:cNvSpPr/>
      </dsp:nvSpPr>
      <dsp:spPr>
        <a:xfrm rot="10800000">
          <a:off x="1758625" y="3170935"/>
          <a:ext cx="6376430" cy="610127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9049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800" i="0" kern="1200" dirty="0"/>
            <a:t>Pronunciation Challenge</a:t>
          </a:r>
          <a:endParaRPr lang="ja-JP" sz="2800" kern="1200" dirty="0"/>
        </a:p>
      </dsp:txBody>
      <dsp:txXfrm rot="10800000">
        <a:off x="1911157" y="3170935"/>
        <a:ext cx="6223898" cy="610127"/>
      </dsp:txXfrm>
    </dsp:sp>
    <dsp:sp modelId="{51AE453E-8C30-4C2F-8728-0FC5CD60770C}">
      <dsp:nvSpPr>
        <dsp:cNvPr id="0" name=""/>
        <dsp:cNvSpPr/>
      </dsp:nvSpPr>
      <dsp:spPr>
        <a:xfrm>
          <a:off x="1453561" y="3170935"/>
          <a:ext cx="610127" cy="610127"/>
        </a:xfrm>
        <a:prstGeom prst="ellipse">
          <a:avLst/>
        </a:prstGeom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401514-6BE4-47AF-8FB8-C63B7C7E06E0}">
      <dsp:nvSpPr>
        <dsp:cNvPr id="0" name=""/>
        <dsp:cNvSpPr/>
      </dsp:nvSpPr>
      <dsp:spPr>
        <a:xfrm rot="10800000">
          <a:off x="1758625" y="3963189"/>
          <a:ext cx="6376430" cy="610127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9049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800" i="0" kern="1200"/>
            <a:t>Quiz</a:t>
          </a:r>
          <a:endParaRPr lang="ja-JP" sz="2800" kern="1200"/>
        </a:p>
      </dsp:txBody>
      <dsp:txXfrm rot="10800000">
        <a:off x="1911157" y="3963189"/>
        <a:ext cx="6223898" cy="610127"/>
      </dsp:txXfrm>
    </dsp:sp>
    <dsp:sp modelId="{D7601B60-A6C9-4EC7-AE09-502B12B0D7AC}">
      <dsp:nvSpPr>
        <dsp:cNvPr id="0" name=""/>
        <dsp:cNvSpPr/>
      </dsp:nvSpPr>
      <dsp:spPr>
        <a:xfrm>
          <a:off x="1453561" y="3963189"/>
          <a:ext cx="610127" cy="610127"/>
        </a:xfrm>
        <a:prstGeom prst="ellipse">
          <a:avLst/>
        </a:prstGeom>
        <a:blipFill>
          <a:blip xmlns:r="http://schemas.openxmlformats.org/officeDocument/2006/relationships"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E7C46C-A757-47AF-840A-F75796A91A6C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2024/8/29</a:t>
            </a:fld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BE02CB2-C418-4FC3-8803-A9431037D322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525133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 noProof="0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638A882C-0119-4E86-930B-CB2D25F9B0A6}" type="datetime1">
              <a:rPr lang="ja-JP" altLang="en-US" smtClean="0"/>
              <a:pPr/>
              <a:t>2024/8/29</a:t>
            </a:fld>
            <a:endParaRPr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 noProof="0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6336304E-FDE3-4B4F-A3B7-EBE87F3FA5E2}" type="slidenum">
              <a:rPr lang="en-US" altLang="ja-JP" noProof="0" smtClean="0"/>
              <a:pPr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40851386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n-US" altLang="ja-JP" smtClean="0"/>
              <a:t>1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855309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n-US" altLang="ja-JP" smtClean="0"/>
              <a:t>2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280789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n-US" altLang="ja-JP" smtClean="0"/>
              <a:t>3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431690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n-US" altLang="ja-JP" smtClean="0"/>
              <a:t>5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513988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n-US" altLang="ja-JP" smtClean="0"/>
              <a:t>6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956788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n-US" altLang="ja-JP" smtClean="0"/>
              <a:t>11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31886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0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8"/>
            <a:ext cx="5143500" cy="2090808"/>
          </a:xfrm>
        </p:spPr>
        <p:txBody>
          <a:bodyPr rtlCol="0" anchor="b">
            <a:noAutofit/>
          </a:bodyPr>
          <a:lstStyle>
            <a:lvl1pPr algn="l">
              <a:defRPr sz="5400" b="1" i="0" cap="all" baseline="0">
                <a:solidFill>
                  <a:schemeClr val="accent4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800" b="0" i="0" cap="all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ja-JP" altLang="en-US" noProof="0"/>
              <a:t>マスター サブタイトルの書式設定</a:t>
            </a:r>
            <a:endParaRPr lang="ja-JP" altLang="en-US" noProof="0" dirty="0"/>
          </a:p>
        </p:txBody>
      </p:sp>
      <p:sp>
        <p:nvSpPr>
          <p:cNvPr id="13" name="図プレースホルダー 12">
            <a:extLst>
              <a:ext uri="{FF2B5EF4-FFF2-40B4-BE49-F238E27FC236}">
                <a16:creationId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 i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grpSp>
        <p:nvGrpSpPr>
          <p:cNvPr id="14" name="グループ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フリーフォーム(F)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ja-JP" altLang="en-US" i="0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6" name="フリーフォーム(F)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ja-JP" altLang="en-US" i="0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pic>
        <p:nvPicPr>
          <p:cNvPr id="9" name="画像 8">
            <a:extLst>
              <a:ext uri="{FF2B5EF4-FFF2-40B4-BE49-F238E27FC236}">
                <a16:creationId xmlns:a16="http://schemas.microsoft.com/office/drawing/2014/main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2999" y="1312605"/>
            <a:ext cx="1745251" cy="673365"/>
          </a:xfrm>
          <a:prstGeom prst="rect">
            <a:avLst/>
          </a:prstGeom>
        </p:spPr>
      </p:pic>
      <p:cxnSp>
        <p:nvCxnSpPr>
          <p:cNvPr id="5" name="直線​​コネクタ(S) 4">
            <a:extLst>
              <a:ext uri="{FF2B5EF4-FFF2-40B4-BE49-F238E27FC236}">
                <a16:creationId xmlns:a16="http://schemas.microsoft.com/office/drawing/2014/main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288000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8496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長方形 3">
            <a:extLst>
              <a:ext uri="{FF2B5EF4-FFF2-40B4-BE49-F238E27FC236}">
                <a16:creationId xmlns:a16="http://schemas.microsoft.com/office/drawing/2014/main" id="{86299464-ED20-4919-8B3A-2CFAE8DA23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i="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8"/>
            <a:ext cx="5143500" cy="2090808"/>
          </a:xfrm>
        </p:spPr>
        <p:txBody>
          <a:bodyPr rtlCol="0" anchor="b">
            <a:noAutofit/>
          </a:bodyPr>
          <a:lstStyle>
            <a:lvl1pPr algn="l">
              <a:defRPr sz="5400" b="1" i="0" cap="all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800" b="0" i="0" cap="all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ja-JP" altLang="en-US" noProof="0"/>
              <a:t>マスター サブタイトルの書式設定</a:t>
            </a:r>
            <a:endParaRPr lang="ja-JP" altLang="en-US" noProof="0" dirty="0"/>
          </a:p>
        </p:txBody>
      </p:sp>
      <p:sp>
        <p:nvSpPr>
          <p:cNvPr id="13" name="図プレースホルダー 12">
            <a:extLst>
              <a:ext uri="{FF2B5EF4-FFF2-40B4-BE49-F238E27FC236}">
                <a16:creationId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 i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grpSp>
        <p:nvGrpSpPr>
          <p:cNvPr id="14" name="グループ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フリーフォーム(F)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ja-JP" altLang="en-US" i="0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6" name="フリーフォーム(F)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ja-JP" altLang="en-US" i="0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pic>
        <p:nvPicPr>
          <p:cNvPr id="9" name="画像 8">
            <a:extLst>
              <a:ext uri="{FF2B5EF4-FFF2-40B4-BE49-F238E27FC236}">
                <a16:creationId xmlns:a16="http://schemas.microsoft.com/office/drawing/2014/main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5850" y="391862"/>
            <a:ext cx="1745251" cy="673365"/>
          </a:xfrm>
          <a:prstGeom prst="rect">
            <a:avLst/>
          </a:prstGeom>
        </p:spPr>
      </p:pic>
      <p:cxnSp>
        <p:nvCxnSpPr>
          <p:cNvPr id="5" name="直線​​コネクタ(S) 4">
            <a:extLst>
              <a:ext uri="{FF2B5EF4-FFF2-40B4-BE49-F238E27FC236}">
                <a16:creationId xmlns:a16="http://schemas.microsoft.com/office/drawing/2014/main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2880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21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333" userDrawn="1">
          <p15:clr>
            <a:srgbClr val="FBAE40"/>
          </p15:clr>
        </p15:guide>
        <p15:guide id="4" pos="36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のある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長方形 9">
            <a:extLst>
              <a:ext uri="{FF2B5EF4-FFF2-40B4-BE49-F238E27FC236}">
                <a16:creationId xmlns:a16="http://schemas.microsoft.com/office/drawing/2014/main" id="{F9087E09-D75F-4E26-B01E-A1A09BA2EA7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i="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AF7A70B7-7ADE-4E0B-B956-363B0B1AA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2563"/>
            <a:ext cx="10515600" cy="940181"/>
          </a:xfrm>
        </p:spPr>
        <p:txBody>
          <a:bodyPr rtlCol="0" anchor="b">
            <a:noAutofit/>
          </a:bodyPr>
          <a:lstStyle>
            <a:lvl1pPr algn="ctr">
              <a:defRPr sz="4000" b="1" i="0" cap="all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ACB5603-8A62-4D45-B6EF-0D7E2D5FC4F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139388" y="1154832"/>
            <a:ext cx="7900525" cy="764460"/>
          </a:xfrm>
        </p:spPr>
        <p:txBody>
          <a:bodyPr rtlCol="0">
            <a:noAutofit/>
          </a:bodyPr>
          <a:lstStyle>
            <a:lvl1pPr marL="0" indent="0" algn="ctr">
              <a:buNone/>
              <a:defRPr sz="1800" i="0" cap="none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ダミー テキストをここに</a:t>
            </a:r>
          </a:p>
        </p:txBody>
      </p:sp>
      <p:pic>
        <p:nvPicPr>
          <p:cNvPr id="8" name="画像 7">
            <a:extLst>
              <a:ext uri="{FF2B5EF4-FFF2-40B4-BE49-F238E27FC236}">
                <a16:creationId xmlns:a16="http://schemas.microsoft.com/office/drawing/2014/main" id="{25FC40B0-ED27-47E5-A3C2-32A8418567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638" y="6260507"/>
            <a:ext cx="1075427" cy="414929"/>
          </a:xfrm>
          <a:prstGeom prst="rect">
            <a:avLst/>
          </a:prstGeom>
        </p:spPr>
      </p:pic>
      <p:sp>
        <p:nvSpPr>
          <p:cNvPr id="11" name="円/楕円 10">
            <a:extLst>
              <a:ext uri="{FF2B5EF4-FFF2-40B4-BE49-F238E27FC236}">
                <a16:creationId xmlns:a16="http://schemas.microsoft.com/office/drawing/2014/main" id="{8931D2A9-0B92-4197-8802-80424C14EA7E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i="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33B74B0-30B9-45C2-9AE6-45D1978A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 i="0">
                <a:solidFill>
                  <a:srgbClr val="2C567A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9EC71654-96A5-4280-94F3-931C61A9F92C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  <p:sp>
        <p:nvSpPr>
          <p:cNvPr id="15" name="図プレースホルダー 14">
            <a:extLst>
              <a:ext uri="{FF2B5EF4-FFF2-40B4-BE49-F238E27FC236}">
                <a16:creationId xmlns:a16="http://schemas.microsoft.com/office/drawing/2014/main" id="{B5A30B6B-EEDB-4142-8138-D50F5A307D7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993041" y="2270376"/>
            <a:ext cx="6206400" cy="4587625"/>
          </a:xfrm>
          <a:custGeom>
            <a:avLst/>
            <a:gdLst>
              <a:gd name="connsiteX0" fmla="*/ 3103200 w 6206400"/>
              <a:gd name="connsiteY0" fmla="*/ 0 h 4587625"/>
              <a:gd name="connsiteX1" fmla="*/ 6206400 w 6206400"/>
              <a:gd name="connsiteY1" fmla="*/ 3103200 h 4587625"/>
              <a:gd name="connsiteX2" fmla="*/ 5831861 w 6206400"/>
              <a:gd name="connsiteY2" fmla="*/ 4582370 h 4587625"/>
              <a:gd name="connsiteX3" fmla="*/ 5828668 w 6206400"/>
              <a:gd name="connsiteY3" fmla="*/ 4587625 h 4587625"/>
              <a:gd name="connsiteX4" fmla="*/ 377733 w 6206400"/>
              <a:gd name="connsiteY4" fmla="*/ 4587625 h 4587625"/>
              <a:gd name="connsiteX5" fmla="*/ 374540 w 6206400"/>
              <a:gd name="connsiteY5" fmla="*/ 4582370 h 4587625"/>
              <a:gd name="connsiteX6" fmla="*/ 0 w 6206400"/>
              <a:gd name="connsiteY6" fmla="*/ 3103200 h 4587625"/>
              <a:gd name="connsiteX7" fmla="*/ 3103200 w 6206400"/>
              <a:gd name="connsiteY7" fmla="*/ 0 h 458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06400" h="4587625">
                <a:moveTo>
                  <a:pt x="3103200" y="0"/>
                </a:moveTo>
                <a:cubicBezTo>
                  <a:pt x="4817050" y="0"/>
                  <a:pt x="6206400" y="1389350"/>
                  <a:pt x="6206400" y="3103200"/>
                </a:cubicBezTo>
                <a:cubicBezTo>
                  <a:pt x="6206400" y="3638778"/>
                  <a:pt x="6070721" y="4142667"/>
                  <a:pt x="5831861" y="4582370"/>
                </a:cubicBezTo>
                <a:lnTo>
                  <a:pt x="5828668" y="4587625"/>
                </a:lnTo>
                <a:lnTo>
                  <a:pt x="377733" y="4587625"/>
                </a:lnTo>
                <a:lnTo>
                  <a:pt x="374540" y="4582370"/>
                </a:lnTo>
                <a:cubicBezTo>
                  <a:pt x="135679" y="4142667"/>
                  <a:pt x="0" y="3638778"/>
                  <a:pt x="0" y="3103200"/>
                </a:cubicBezTo>
                <a:cubicBezTo>
                  <a:pt x="0" y="1389350"/>
                  <a:pt x="1389350" y="0"/>
                  <a:pt x="3103200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sz="2400" i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7504955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60" y="1825625"/>
            <a:ext cx="4914189" cy="4351338"/>
          </a:xfrm>
        </p:spPr>
        <p:txBody>
          <a:bodyPr lIns="0" tIns="0" rIns="0" bIns="0" rtlCol="0">
            <a:noAutofit/>
          </a:bodyPr>
          <a:lstStyle>
            <a:lvl1pPr>
              <a:defRPr sz="2400" i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2000" i="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 sz="1800" i="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 sz="1600" i="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 sz="1600" i="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i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8" name="画像 7">
            <a:extLst>
              <a:ext uri="{FF2B5EF4-FFF2-40B4-BE49-F238E27FC236}">
                <a16:creationId xmlns:a16="http://schemas.microsoft.com/office/drawing/2014/main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grpSp>
        <p:nvGrpSpPr>
          <p:cNvPr id="10" name="グループ 9">
            <a:extLst>
              <a:ext uri="{FF2B5EF4-FFF2-40B4-BE49-F238E27FC236}">
                <a16:creationId xmlns:a16="http://schemas.microsoft.com/office/drawing/2014/main" id="{42E17FB3-B5C4-4B3A-A57B-C6493A9D0C66}"/>
              </a:ext>
            </a:extLst>
          </p:cNvPr>
          <p:cNvGrpSpPr/>
          <p:nvPr userDrawn="1"/>
        </p:nvGrpSpPr>
        <p:grpSpPr>
          <a:xfrm rot="8650774">
            <a:off x="5037655" y="4336093"/>
            <a:ext cx="1905000" cy="2354263"/>
            <a:chOff x="11114088" y="2241550"/>
            <a:chExt cx="1905000" cy="2354263"/>
          </a:xfrm>
          <a:solidFill>
            <a:schemeClr val="bg2"/>
          </a:solidFill>
        </p:grpSpPr>
        <p:sp>
          <p:nvSpPr>
            <p:cNvPr id="11" name="フリーフォーム(F) 5">
              <a:extLst>
                <a:ext uri="{FF2B5EF4-FFF2-40B4-BE49-F238E27FC236}">
                  <a16:creationId xmlns:a16="http://schemas.microsoft.com/office/drawing/2014/main" id="{DCA6C454-F761-4265-BB5E-DFD947CC3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ja-JP" altLang="en-US" i="0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2" name="フリーフォーム 6">
              <a:extLst>
                <a:ext uri="{FF2B5EF4-FFF2-40B4-BE49-F238E27FC236}">
                  <a16:creationId xmlns:a16="http://schemas.microsoft.com/office/drawing/2014/main" id="{6B853B2F-9E1C-4AC4-9344-8610498D5B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ja-JP" altLang="en-US" i="0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3" name="フリーフォーム(F) 7">
              <a:extLst>
                <a:ext uri="{FF2B5EF4-FFF2-40B4-BE49-F238E27FC236}">
                  <a16:creationId xmlns:a16="http://schemas.microsoft.com/office/drawing/2014/main" id="{B7FCC84B-2235-4948-8277-8363DFC691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ja-JP" altLang="en-US" i="0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15" name="円/楕円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i="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スライド番号プレースホルダー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 i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9EC71654-96A5-4280-94F3-931C61A9F92C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  <p:sp>
        <p:nvSpPr>
          <p:cNvPr id="23" name="図プレースホルダー 22">
            <a:extLst>
              <a:ext uri="{FF2B5EF4-FFF2-40B4-BE49-F238E27FC236}">
                <a16:creationId xmlns:a16="http://schemas.microsoft.com/office/drawing/2014/main" id="{26619E66-5354-4D60-8529-27917AC037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84648" y="0"/>
            <a:ext cx="6307353" cy="5780372"/>
          </a:xfrm>
          <a:custGeom>
            <a:avLst/>
            <a:gdLst>
              <a:gd name="connsiteX0" fmla="*/ 760444 w 6307353"/>
              <a:gd name="connsiteY0" fmla="*/ 0 h 5780372"/>
              <a:gd name="connsiteX1" fmla="*/ 6307353 w 6307353"/>
              <a:gd name="connsiteY1" fmla="*/ 0 h 5780372"/>
              <a:gd name="connsiteX2" fmla="*/ 6307353 w 6307353"/>
              <a:gd name="connsiteY2" fmla="*/ 4515612 h 5780372"/>
              <a:gd name="connsiteX3" fmla="*/ 6110746 w 6307353"/>
              <a:gd name="connsiteY3" fmla="*/ 4731934 h 5780372"/>
              <a:gd name="connsiteX4" fmla="*/ 3579592 w 6307353"/>
              <a:gd name="connsiteY4" fmla="*/ 5780372 h 5780372"/>
              <a:gd name="connsiteX5" fmla="*/ 0 w 6307353"/>
              <a:gd name="connsiteY5" fmla="*/ 2200780 h 5780372"/>
              <a:gd name="connsiteX6" fmla="*/ 611338 w 6307353"/>
              <a:gd name="connsiteY6" fmla="*/ 199396 h 5780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07353" h="5780372">
                <a:moveTo>
                  <a:pt x="760444" y="0"/>
                </a:moveTo>
                <a:lnTo>
                  <a:pt x="6307353" y="0"/>
                </a:lnTo>
                <a:lnTo>
                  <a:pt x="6307353" y="4515612"/>
                </a:lnTo>
                <a:lnTo>
                  <a:pt x="6110746" y="4731934"/>
                </a:lnTo>
                <a:cubicBezTo>
                  <a:pt x="5462967" y="5379713"/>
                  <a:pt x="4568069" y="5780372"/>
                  <a:pt x="3579592" y="5780372"/>
                </a:cubicBezTo>
                <a:cubicBezTo>
                  <a:pt x="1602638" y="5780372"/>
                  <a:pt x="0" y="4177734"/>
                  <a:pt x="0" y="2200780"/>
                </a:cubicBezTo>
                <a:cubicBezTo>
                  <a:pt x="0" y="1459422"/>
                  <a:pt x="225371" y="770703"/>
                  <a:pt x="611338" y="199396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i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4" name="タイトル 1">
            <a:extLst>
              <a:ext uri="{FF2B5EF4-FFF2-40B4-BE49-F238E27FC236}">
                <a16:creationId xmlns:a16="http://schemas.microsoft.com/office/drawing/2014/main" id="{2E646B4F-6CCB-724C-9D5E-6D5770023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99595"/>
            <a:ext cx="4937211" cy="1325563"/>
          </a:xfrm>
        </p:spPr>
        <p:txBody>
          <a:bodyPr lIns="0" tIns="0" rIns="0" bIns="0" rtlCol="0">
            <a:noAutofit/>
          </a:bodyPr>
          <a:lstStyle>
            <a:lvl1pPr>
              <a:defRPr sz="3200" b="1" i="0" cap="all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696208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99595"/>
            <a:ext cx="4937211" cy="1325563"/>
          </a:xfrm>
        </p:spPr>
        <p:txBody>
          <a:bodyPr lIns="0" tIns="0" rIns="0" bIns="0" rtlCol="0">
            <a:noAutofit/>
          </a:bodyPr>
          <a:lstStyle>
            <a:lvl1pPr>
              <a:defRPr sz="3200" b="1" i="0" cap="all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60" y="1825625"/>
            <a:ext cx="4914189" cy="4351338"/>
          </a:xfrm>
        </p:spPr>
        <p:txBody>
          <a:bodyPr lIns="0" tIns="0" rIns="0" bIns="0" rtlCol="0">
            <a:noAutofit/>
          </a:bodyPr>
          <a:lstStyle>
            <a:lvl1pPr>
              <a:defRPr sz="2400" i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2000" i="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 sz="1800" i="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 sz="1600" i="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 sz="1600" i="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i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8" name="画像 7">
            <a:extLst>
              <a:ext uri="{FF2B5EF4-FFF2-40B4-BE49-F238E27FC236}">
                <a16:creationId xmlns:a16="http://schemas.microsoft.com/office/drawing/2014/main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5" name="円/楕円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i="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スライド番号プレースホルダー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 i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9EC71654-96A5-4280-94F3-931C61A9F92C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  <p:sp>
        <p:nvSpPr>
          <p:cNvPr id="14" name="長方形 13">
            <a:extLst>
              <a:ext uri="{FF2B5EF4-FFF2-40B4-BE49-F238E27FC236}">
                <a16:creationId xmlns:a16="http://schemas.microsoft.com/office/drawing/2014/main" id="{9D415693-E2CB-4DB4-B07C-2F96B0CAB302}"/>
              </a:ext>
            </a:extLst>
          </p:cNvPr>
          <p:cNvSpPr/>
          <p:nvPr userDrawn="1"/>
        </p:nvSpPr>
        <p:spPr>
          <a:xfrm>
            <a:off x="7854462" y="988536"/>
            <a:ext cx="4329129" cy="488092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i="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円/楕円 3">
            <a:extLst>
              <a:ext uri="{FF2B5EF4-FFF2-40B4-BE49-F238E27FC236}">
                <a16:creationId xmlns:a16="http://schemas.microsoft.com/office/drawing/2014/main" id="{14C1BF67-E354-4E04-8F94-BABF2B7D1AFB}"/>
              </a:ext>
            </a:extLst>
          </p:cNvPr>
          <p:cNvSpPr/>
          <p:nvPr userDrawn="1"/>
        </p:nvSpPr>
        <p:spPr>
          <a:xfrm>
            <a:off x="5107816" y="633613"/>
            <a:ext cx="5571908" cy="5571906"/>
          </a:xfrm>
          <a:prstGeom prst="ellipse">
            <a:avLst/>
          </a:prstGeom>
          <a:solidFill>
            <a:schemeClr val="bg2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i="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8" name="図プレースホルダー 5">
            <a:extLst>
              <a:ext uri="{FF2B5EF4-FFF2-40B4-BE49-F238E27FC236}">
                <a16:creationId xmlns:a16="http://schemas.microsoft.com/office/drawing/2014/main" id="{FF6AC390-6F85-4B64-AE7A-E8E0D8FC89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55212" y="988536"/>
            <a:ext cx="4884848" cy="4884848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 i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969986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長方形 18">
            <a:extLst>
              <a:ext uri="{FF2B5EF4-FFF2-40B4-BE49-F238E27FC236}">
                <a16:creationId xmlns:a16="http://schemas.microsoft.com/office/drawing/2014/main" id="{12E4E194-63F1-4D43-AC02-75733DF045E9}"/>
              </a:ext>
            </a:extLst>
          </p:cNvPr>
          <p:cNvSpPr/>
          <p:nvPr userDrawn="1"/>
        </p:nvSpPr>
        <p:spPr>
          <a:xfrm>
            <a:off x="8308181" y="1630018"/>
            <a:ext cx="3883819" cy="43732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i="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2" name="円/楕円 21">
            <a:extLst>
              <a:ext uri="{FF2B5EF4-FFF2-40B4-BE49-F238E27FC236}">
                <a16:creationId xmlns:a16="http://schemas.microsoft.com/office/drawing/2014/main" id="{E799E3E2-888B-2343-9A63-F84C03265CB5}"/>
              </a:ext>
            </a:extLst>
          </p:cNvPr>
          <p:cNvSpPr>
            <a:spLocks noChangeAspect="1"/>
          </p:cNvSpPr>
          <p:nvPr userDrawn="1"/>
        </p:nvSpPr>
        <p:spPr>
          <a:xfrm>
            <a:off x="9833702" y="1823757"/>
            <a:ext cx="832104" cy="832104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i="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3" name="図プレースホルダー 11">
            <a:extLst>
              <a:ext uri="{FF2B5EF4-FFF2-40B4-BE49-F238E27FC236}">
                <a16:creationId xmlns:a16="http://schemas.microsoft.com/office/drawing/2014/main" id="{8FEDE8EF-5B7A-A741-9A56-D365CAE01B6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998318" y="1988373"/>
            <a:ext cx="502873" cy="502873"/>
          </a:xfrm>
          <a:prstGeom prst="rect">
            <a:avLst/>
          </a:prstGeom>
          <a:noFill/>
        </p:spPr>
        <p:txBody>
          <a:bodyPr lIns="0" rIns="0" rtlCol="0" anchor="ctr">
            <a:noAutofit/>
          </a:bodyPr>
          <a:lstStyle>
            <a:lvl1pPr marL="0" indent="0" algn="ctr">
              <a:buNone/>
              <a:defRPr sz="1100" i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アイコン</a:t>
            </a: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3755C1FB-E61C-4BBC-8179-D34908DEA1B6}"/>
              </a:ext>
            </a:extLst>
          </p:cNvPr>
          <p:cNvSpPr/>
          <p:nvPr userDrawn="1"/>
        </p:nvSpPr>
        <p:spPr>
          <a:xfrm>
            <a:off x="0" y="1630018"/>
            <a:ext cx="3883819" cy="43732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i="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円/楕円 3">
            <a:extLst>
              <a:ext uri="{FF2B5EF4-FFF2-40B4-BE49-F238E27FC236}">
                <a16:creationId xmlns:a16="http://schemas.microsoft.com/office/drawing/2014/main" id="{8C1E0992-271E-4948-9461-C7AA54AF8FEA}"/>
              </a:ext>
            </a:extLst>
          </p:cNvPr>
          <p:cNvSpPr>
            <a:spLocks noChangeAspect="1"/>
          </p:cNvSpPr>
          <p:nvPr userDrawn="1"/>
        </p:nvSpPr>
        <p:spPr>
          <a:xfrm>
            <a:off x="1526011" y="1823757"/>
            <a:ext cx="832104" cy="83210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i="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i="0" cap="all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126" y="3207024"/>
            <a:ext cx="3445566" cy="2504663"/>
          </a:xfrm>
        </p:spPr>
        <p:txBody>
          <a:bodyPr lIns="0" tIns="0" rIns="0" bIns="0" rtlCol="0">
            <a:normAutofit/>
          </a:bodyPr>
          <a:lstStyle>
            <a:lvl1pPr marL="0" indent="0" algn="ctr">
              <a:buNone/>
              <a:defRPr sz="1600" i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i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8" name="画像 7">
            <a:extLst>
              <a:ext uri="{FF2B5EF4-FFF2-40B4-BE49-F238E27FC236}">
                <a16:creationId xmlns:a16="http://schemas.microsoft.com/office/drawing/2014/main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5" name="円/楕円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i="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スライド番号プレースホルダー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 i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9EC71654-96A5-4280-94F3-931C61A9F92C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  <p:sp>
        <p:nvSpPr>
          <p:cNvPr id="6" name="図プレースホルダー 5">
            <a:extLst>
              <a:ext uri="{FF2B5EF4-FFF2-40B4-BE49-F238E27FC236}">
                <a16:creationId xmlns:a16="http://schemas.microsoft.com/office/drawing/2014/main" id="{35B71D50-AA4B-4E0C-8F6A-0F64F2C8A8C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83819" y="1630018"/>
            <a:ext cx="4424362" cy="4373217"/>
          </a:xfrm>
          <a:solidFill>
            <a:schemeClr val="bg2">
              <a:lumMod val="90000"/>
            </a:schemeClr>
          </a:solidFill>
        </p:spPr>
        <p:txBody>
          <a:bodyPr rtlCol="0" anchor="ctr"/>
          <a:lstStyle>
            <a:lvl1pPr marL="0" indent="0" algn="ctr">
              <a:buNone/>
              <a:defRPr i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7" name="コンテンツ プレースホルダー 2">
            <a:extLst>
              <a:ext uri="{FF2B5EF4-FFF2-40B4-BE49-F238E27FC236}">
                <a16:creationId xmlns:a16="http://schemas.microsoft.com/office/drawing/2014/main" id="{147C9C38-5B17-467D-B581-EF28ECB11E8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527490" y="3207024"/>
            <a:ext cx="3445200" cy="2504663"/>
          </a:xfrm>
        </p:spPr>
        <p:txBody>
          <a:bodyPr lIns="0" tIns="0" rIns="0" bIns="0" rtlCol="0">
            <a:normAutofit/>
          </a:bodyPr>
          <a:lstStyle>
            <a:lvl1pPr marL="0" indent="0" algn="ctr">
              <a:buNone/>
              <a:defRPr sz="1600" i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20" name="コンテンツ プレースホルダー 2">
            <a:extLst>
              <a:ext uri="{FF2B5EF4-FFF2-40B4-BE49-F238E27FC236}">
                <a16:creationId xmlns:a16="http://schemas.microsoft.com/office/drawing/2014/main" id="{FEB88DD7-AEB5-4718-AF2D-28B5B91ED715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219126" y="2711636"/>
            <a:ext cx="3445566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800" b="1" i="0" cap="all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21" name="コンテンツ プレースホルダー 2">
            <a:extLst>
              <a:ext uri="{FF2B5EF4-FFF2-40B4-BE49-F238E27FC236}">
                <a16:creationId xmlns:a16="http://schemas.microsoft.com/office/drawing/2014/main" id="{F694448B-800C-40EF-8F61-18C018E8374C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527124" y="2711636"/>
            <a:ext cx="3445566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800" b="1" i="0" cap="all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12" name="図プレースホルダー 11">
            <a:extLst>
              <a:ext uri="{FF2B5EF4-FFF2-40B4-BE49-F238E27FC236}">
                <a16:creationId xmlns:a16="http://schemas.microsoft.com/office/drawing/2014/main" id="{483B974E-5202-4EAD-9D55-4129C84BAE8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690627" y="1988373"/>
            <a:ext cx="502873" cy="502873"/>
          </a:xfrm>
          <a:prstGeom prst="rect">
            <a:avLst/>
          </a:prstGeom>
          <a:noFill/>
        </p:spPr>
        <p:txBody>
          <a:bodyPr lIns="0" rIns="0" rtlCol="0" anchor="ctr">
            <a:noAutofit/>
          </a:bodyPr>
          <a:lstStyle>
            <a:lvl1pPr marL="0" indent="0" algn="ctr">
              <a:buNone/>
              <a:defRPr sz="1100" i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アイコン</a:t>
            </a:r>
          </a:p>
        </p:txBody>
      </p:sp>
    </p:spTree>
    <p:extLst>
      <p:ext uri="{BB962C8B-B14F-4D97-AF65-F5344CB8AC3E}">
        <p14:creationId xmlns:p14="http://schemas.microsoft.com/office/powerpoint/2010/main" val="1741033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と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長方形 21">
            <a:extLst>
              <a:ext uri="{FF2B5EF4-FFF2-40B4-BE49-F238E27FC236}">
                <a16:creationId xmlns:a16="http://schemas.microsoft.com/office/drawing/2014/main" id="{1B6EB0C6-606C-4AFB-8FF8-AB43606B95BD}"/>
              </a:ext>
            </a:extLst>
          </p:cNvPr>
          <p:cNvSpPr/>
          <p:nvPr userDrawn="1"/>
        </p:nvSpPr>
        <p:spPr>
          <a:xfrm>
            <a:off x="6599236" y="4707908"/>
            <a:ext cx="5592763" cy="1006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i="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25CE6D5A-A5C0-4B12-A26A-691D5743FA5C}"/>
              </a:ext>
            </a:extLst>
          </p:cNvPr>
          <p:cNvSpPr/>
          <p:nvPr userDrawn="1"/>
        </p:nvSpPr>
        <p:spPr>
          <a:xfrm>
            <a:off x="-82063" y="1648186"/>
            <a:ext cx="5709139" cy="1006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i="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i="0" cap="all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934" y="2863158"/>
            <a:ext cx="4074002" cy="2846648"/>
          </a:xfrm>
        </p:spPr>
        <p:txBody>
          <a:bodyPr lIns="0" tIns="0" rIns="0" bIns="0" rtlCol="0">
            <a:noAutofit/>
          </a:bodyPr>
          <a:lstStyle>
            <a:lvl1pPr marL="0" indent="0" algn="r">
              <a:buNone/>
              <a:defRPr sz="1600" i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i="0" noProof="0" dirty="0">
              <a:solidFill>
                <a:schemeClr val="accent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8" name="画像 7">
            <a:extLst>
              <a:ext uri="{FF2B5EF4-FFF2-40B4-BE49-F238E27FC236}">
                <a16:creationId xmlns:a16="http://schemas.microsoft.com/office/drawing/2014/main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5" name="円/楕円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i="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スライド番号プレースホルダー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 i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9EC71654-96A5-4280-94F3-931C61A9F92C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  <p:sp>
        <p:nvSpPr>
          <p:cNvPr id="20" name="コンテンツ プレースホルダー 2">
            <a:extLst>
              <a:ext uri="{FF2B5EF4-FFF2-40B4-BE49-F238E27FC236}">
                <a16:creationId xmlns:a16="http://schemas.microsoft.com/office/drawing/2014/main" id="{FEB88DD7-AEB5-4718-AF2D-28B5B91ED71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1309370" y="1903728"/>
            <a:ext cx="3445566" cy="495389"/>
          </a:xfrm>
        </p:spPr>
        <p:txBody>
          <a:bodyPr lIns="0" tIns="0" rIns="0" bIns="0" rtlCol="0" anchor="ctr">
            <a:noAutofit/>
          </a:bodyPr>
          <a:lstStyle>
            <a:lvl1pPr marL="0" indent="0" algn="r">
              <a:buNone/>
              <a:defRPr sz="1800" b="1" i="0" cap="all" baseline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ja-JP" altLang="en-US" noProof="0" dirty="0"/>
              <a:t>トピック </a:t>
            </a:r>
            <a:r>
              <a:rPr lang="en-US" altLang="ja-JP" noProof="0" dirty="0"/>
              <a:t>01 </a:t>
            </a:r>
            <a:r>
              <a:rPr lang="ja-JP" altLang="en-US" noProof="0" dirty="0"/>
              <a:t>をここに</a:t>
            </a:r>
          </a:p>
        </p:txBody>
      </p:sp>
      <p:sp>
        <p:nvSpPr>
          <p:cNvPr id="23" name="コンテンツ プレースホルダー 2">
            <a:extLst>
              <a:ext uri="{FF2B5EF4-FFF2-40B4-BE49-F238E27FC236}">
                <a16:creationId xmlns:a16="http://schemas.microsoft.com/office/drawing/2014/main" id="{E5123CE7-2F8A-489B-BD99-0C2A33ADF49A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7327918" y="1648186"/>
            <a:ext cx="4074002" cy="2834508"/>
          </a:xfrm>
        </p:spPr>
        <p:txBody>
          <a:bodyPr lIns="0" tIns="0" rIns="0" bIns="0" rtlCol="0" anchor="b">
            <a:noAutofit/>
          </a:bodyPr>
          <a:lstStyle>
            <a:lvl1pPr marL="0" indent="0" algn="l">
              <a:buNone/>
              <a:defRPr sz="1600" i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25" name="コンテンツ プレースホルダー 2">
            <a:extLst>
              <a:ext uri="{FF2B5EF4-FFF2-40B4-BE49-F238E27FC236}">
                <a16:creationId xmlns:a16="http://schemas.microsoft.com/office/drawing/2014/main" id="{07730BCF-AC2A-4FEC-8F01-63964DB444CF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7475709" y="4963450"/>
            <a:ext cx="3445566" cy="495389"/>
          </a:xfrm>
        </p:spPr>
        <p:txBody>
          <a:bodyPr lIns="0" tIns="0" rIns="0" bIns="0" rtlCol="0" anchor="ctr">
            <a:noAutofit/>
          </a:bodyPr>
          <a:lstStyle>
            <a:lvl1pPr marL="0" indent="0" algn="l">
              <a:buNone/>
              <a:defRPr sz="1800" b="1" i="0" cap="all" baseline="0">
                <a:solidFill>
                  <a:schemeClr val="accent4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ja-JP" altLang="en-US" noProof="0" dirty="0"/>
              <a:t>トピック </a:t>
            </a:r>
            <a:r>
              <a:rPr lang="en-US" altLang="ja-JP" noProof="0" dirty="0"/>
              <a:t>02 </a:t>
            </a:r>
            <a:r>
              <a:rPr lang="ja-JP" altLang="en-US" noProof="0" dirty="0"/>
              <a:t>をここに</a:t>
            </a:r>
          </a:p>
        </p:txBody>
      </p:sp>
      <p:sp>
        <p:nvSpPr>
          <p:cNvPr id="21" name="円/楕円 20">
            <a:extLst>
              <a:ext uri="{FF2B5EF4-FFF2-40B4-BE49-F238E27FC236}">
                <a16:creationId xmlns:a16="http://schemas.microsoft.com/office/drawing/2014/main" id="{919C8692-230B-D543-A7F7-4FD61B04D1C6}"/>
              </a:ext>
            </a:extLst>
          </p:cNvPr>
          <p:cNvSpPr>
            <a:spLocks noChangeAspect="1"/>
          </p:cNvSpPr>
          <p:nvPr userDrawn="1"/>
        </p:nvSpPr>
        <p:spPr>
          <a:xfrm>
            <a:off x="5084763" y="1652762"/>
            <a:ext cx="1001899" cy="1001899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i="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4" name="図プレースホルダー 11">
            <a:extLst>
              <a:ext uri="{FF2B5EF4-FFF2-40B4-BE49-F238E27FC236}">
                <a16:creationId xmlns:a16="http://schemas.microsoft.com/office/drawing/2014/main" id="{E150BFC7-A11D-CC46-B5A2-8BD93C269506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282969" y="1850968"/>
            <a:ext cx="605487" cy="605487"/>
          </a:xfrm>
          <a:prstGeom prst="rect">
            <a:avLst/>
          </a:prstGeom>
          <a:noFill/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100" i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アイコン</a:t>
            </a:r>
          </a:p>
        </p:txBody>
      </p:sp>
      <p:sp>
        <p:nvSpPr>
          <p:cNvPr id="28" name="円/楕円 27">
            <a:extLst>
              <a:ext uri="{FF2B5EF4-FFF2-40B4-BE49-F238E27FC236}">
                <a16:creationId xmlns:a16="http://schemas.microsoft.com/office/drawing/2014/main" id="{F95B55F4-B501-3440-8904-A1C7F049CBE8}"/>
              </a:ext>
            </a:extLst>
          </p:cNvPr>
          <p:cNvSpPr>
            <a:spLocks noChangeAspect="1"/>
          </p:cNvSpPr>
          <p:nvPr userDrawn="1"/>
        </p:nvSpPr>
        <p:spPr>
          <a:xfrm>
            <a:off x="6100576" y="4707907"/>
            <a:ext cx="1001899" cy="1001899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i="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9" name="図プレースホルダー 11">
            <a:extLst>
              <a:ext uri="{FF2B5EF4-FFF2-40B4-BE49-F238E27FC236}">
                <a16:creationId xmlns:a16="http://schemas.microsoft.com/office/drawing/2014/main" id="{F2116994-BE3E-6A43-9C15-E71BA8EC821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298782" y="4906113"/>
            <a:ext cx="605487" cy="605487"/>
          </a:xfrm>
          <a:prstGeom prst="rect">
            <a:avLst/>
          </a:prstGeom>
          <a:noFill/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100" i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アイコン</a:t>
            </a:r>
          </a:p>
        </p:txBody>
      </p:sp>
    </p:spTree>
    <p:extLst>
      <p:ext uri="{BB962C8B-B14F-4D97-AF65-F5344CB8AC3E}">
        <p14:creationId xmlns:p14="http://schemas.microsoft.com/office/powerpoint/2010/main" val="891400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1">
            <a:extLst>
              <a:ext uri="{FF2B5EF4-FFF2-40B4-BE49-F238E27FC236}">
                <a16:creationId xmlns:a16="http://schemas.microsoft.com/office/drawing/2014/main" id="{B70E2287-0F7B-4DD3-A805-DB19BBF3C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i="0" cap="all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8DCE74CE-BEFF-42B3-BF3E-C41B1B1F1EE4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i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8" name="画像 7">
            <a:extLst>
              <a:ext uri="{FF2B5EF4-FFF2-40B4-BE49-F238E27FC236}">
                <a16:creationId xmlns:a16="http://schemas.microsoft.com/office/drawing/2014/main" id="{8B0944B4-FE4A-459A-85B1-3476FE6C4C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9" name="円/楕円 8">
            <a:extLst>
              <a:ext uri="{FF2B5EF4-FFF2-40B4-BE49-F238E27FC236}">
                <a16:creationId xmlns:a16="http://schemas.microsoft.com/office/drawing/2014/main" id="{1B26B4BC-3D52-4C1C-85FB-226F0B5201F1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i="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CEC6B25A-6AA2-46A7-84BE-5C907CA51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 i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9EC71654-96A5-4280-94F3-931C61A9F92C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  <p:grpSp>
        <p:nvGrpSpPr>
          <p:cNvPr id="11" name="グループ 10">
            <a:extLst>
              <a:ext uri="{FF2B5EF4-FFF2-40B4-BE49-F238E27FC236}">
                <a16:creationId xmlns:a16="http://schemas.microsoft.com/office/drawing/2014/main" id="{322A2F12-9117-4B68-80A7-10EC293F01F8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12" name="フリーフォーム(F) 5">
              <a:extLst>
                <a:ext uri="{FF2B5EF4-FFF2-40B4-BE49-F238E27FC236}">
                  <a16:creationId xmlns:a16="http://schemas.microsoft.com/office/drawing/2014/main" id="{AAF7CCD5-D217-463B-844E-D697B3459C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ja-JP" altLang="en-US" i="0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3" name="フリーフォーム 6">
              <a:extLst>
                <a:ext uri="{FF2B5EF4-FFF2-40B4-BE49-F238E27FC236}">
                  <a16:creationId xmlns:a16="http://schemas.microsoft.com/office/drawing/2014/main" id="{470AB33E-36FA-416E-9307-1C85125C0D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ja-JP" altLang="en-US" i="0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4" name="フリーフォーム(F) 7">
              <a:extLst>
                <a:ext uri="{FF2B5EF4-FFF2-40B4-BE49-F238E27FC236}">
                  <a16:creationId xmlns:a16="http://schemas.microsoft.com/office/drawing/2014/main" id="{52518C90-D74B-4D84-AE06-554644DE33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ja-JP" altLang="en-US" i="0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4760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8DCE74CE-BEFF-42B3-BF3E-C41B1B1F1EE4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i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8" name="画像 7">
            <a:extLst>
              <a:ext uri="{FF2B5EF4-FFF2-40B4-BE49-F238E27FC236}">
                <a16:creationId xmlns:a16="http://schemas.microsoft.com/office/drawing/2014/main" id="{8B0944B4-FE4A-459A-85B1-3476FE6C4C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9" name="円/楕円 8">
            <a:extLst>
              <a:ext uri="{FF2B5EF4-FFF2-40B4-BE49-F238E27FC236}">
                <a16:creationId xmlns:a16="http://schemas.microsoft.com/office/drawing/2014/main" id="{1B26B4BC-3D52-4C1C-85FB-226F0B5201F1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i="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CEC6B25A-6AA2-46A7-84BE-5C907CA51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 i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9EC71654-96A5-4280-94F3-931C61A9F92C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  <p:grpSp>
        <p:nvGrpSpPr>
          <p:cNvPr id="11" name="グループ 10">
            <a:extLst>
              <a:ext uri="{FF2B5EF4-FFF2-40B4-BE49-F238E27FC236}">
                <a16:creationId xmlns:a16="http://schemas.microsoft.com/office/drawing/2014/main" id="{322A2F12-9117-4B68-80A7-10EC293F01F8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12" name="フリーフォーム(F) 5">
              <a:extLst>
                <a:ext uri="{FF2B5EF4-FFF2-40B4-BE49-F238E27FC236}">
                  <a16:creationId xmlns:a16="http://schemas.microsoft.com/office/drawing/2014/main" id="{AAF7CCD5-D217-463B-844E-D697B3459C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ja-JP" altLang="en-US" i="0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3" name="フリーフォーム 6">
              <a:extLst>
                <a:ext uri="{FF2B5EF4-FFF2-40B4-BE49-F238E27FC236}">
                  <a16:creationId xmlns:a16="http://schemas.microsoft.com/office/drawing/2014/main" id="{470AB33E-36FA-416E-9307-1C85125C0D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ja-JP" altLang="en-US" i="0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4" name="フリーフォーム(F) 7">
              <a:extLst>
                <a:ext uri="{FF2B5EF4-FFF2-40B4-BE49-F238E27FC236}">
                  <a16:creationId xmlns:a16="http://schemas.microsoft.com/office/drawing/2014/main" id="{52518C90-D74B-4D84-AE06-554644DE33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ja-JP" altLang="en-US" i="0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9954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チーム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グループ 34">
            <a:extLst>
              <a:ext uri="{FF2B5EF4-FFF2-40B4-BE49-F238E27FC236}">
                <a16:creationId xmlns:a16="http://schemas.microsoft.com/office/drawing/2014/main" id="{431CD316-21C7-4FA9-A45A-374D6AE71ED5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36" name="フリーフォーム(F) 5">
              <a:extLst>
                <a:ext uri="{FF2B5EF4-FFF2-40B4-BE49-F238E27FC236}">
                  <a16:creationId xmlns:a16="http://schemas.microsoft.com/office/drawing/2014/main" id="{E107D9FB-3967-4583-A9DA-6787AF7120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ja-JP" altLang="en-US" i="0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7" name="フリーフォーム 6">
              <a:extLst>
                <a:ext uri="{FF2B5EF4-FFF2-40B4-BE49-F238E27FC236}">
                  <a16:creationId xmlns:a16="http://schemas.microsoft.com/office/drawing/2014/main" id="{138D5FEB-37FF-4F26-B625-CE2BE91FF2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ja-JP" altLang="en-US" i="0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8" name="フリーフォーム(F) 7">
              <a:extLst>
                <a:ext uri="{FF2B5EF4-FFF2-40B4-BE49-F238E27FC236}">
                  <a16:creationId xmlns:a16="http://schemas.microsoft.com/office/drawing/2014/main" id="{6C2B67E8-673C-422C-B021-296E2E2B95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ja-JP" altLang="en-US" i="0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23" name="円/楕円 22">
            <a:extLst>
              <a:ext uri="{FF2B5EF4-FFF2-40B4-BE49-F238E27FC236}">
                <a16:creationId xmlns:a16="http://schemas.microsoft.com/office/drawing/2014/main" id="{687010E4-ADF2-486D-8DF7-B0FF38C6DADF}"/>
              </a:ext>
            </a:extLst>
          </p:cNvPr>
          <p:cNvSpPr/>
          <p:nvPr userDrawn="1"/>
        </p:nvSpPr>
        <p:spPr>
          <a:xfrm>
            <a:off x="954140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i="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4" name="円/楕円 23">
            <a:extLst>
              <a:ext uri="{FF2B5EF4-FFF2-40B4-BE49-F238E27FC236}">
                <a16:creationId xmlns:a16="http://schemas.microsoft.com/office/drawing/2014/main" id="{9159AA79-2237-4A27-BBC2-D44032158D19}"/>
              </a:ext>
            </a:extLst>
          </p:cNvPr>
          <p:cNvSpPr/>
          <p:nvPr userDrawn="1"/>
        </p:nvSpPr>
        <p:spPr>
          <a:xfrm>
            <a:off x="3807539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i="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5" name="円/楕円 24">
            <a:extLst>
              <a:ext uri="{FF2B5EF4-FFF2-40B4-BE49-F238E27FC236}">
                <a16:creationId xmlns:a16="http://schemas.microsoft.com/office/drawing/2014/main" id="{0272B962-9566-42D2-B4C3-E7AA81884A83}"/>
              </a:ext>
            </a:extLst>
          </p:cNvPr>
          <p:cNvSpPr/>
          <p:nvPr userDrawn="1"/>
        </p:nvSpPr>
        <p:spPr>
          <a:xfrm>
            <a:off x="6646275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i="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6" name="円/楕円 25">
            <a:extLst>
              <a:ext uri="{FF2B5EF4-FFF2-40B4-BE49-F238E27FC236}">
                <a16:creationId xmlns:a16="http://schemas.microsoft.com/office/drawing/2014/main" id="{19733285-016C-4C38-816C-83D30C075C70}"/>
              </a:ext>
            </a:extLst>
          </p:cNvPr>
          <p:cNvSpPr/>
          <p:nvPr userDrawn="1"/>
        </p:nvSpPr>
        <p:spPr>
          <a:xfrm>
            <a:off x="9498658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i="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0" name="フリーフォーム:図形 19">
            <a:extLst>
              <a:ext uri="{FF2B5EF4-FFF2-40B4-BE49-F238E27FC236}">
                <a16:creationId xmlns:a16="http://schemas.microsoft.com/office/drawing/2014/main" id="{EF40DBA4-AB63-4B47-B37F-BCC3D59B5392}"/>
              </a:ext>
            </a:extLst>
          </p:cNvPr>
          <p:cNvSpPr/>
          <p:nvPr userDrawn="1"/>
        </p:nvSpPr>
        <p:spPr>
          <a:xfrm>
            <a:off x="4011967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i="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1" name="フリーフォーム:図形 20">
            <a:extLst>
              <a:ext uri="{FF2B5EF4-FFF2-40B4-BE49-F238E27FC236}">
                <a16:creationId xmlns:a16="http://schemas.microsoft.com/office/drawing/2014/main" id="{33EF0AFB-D099-4FF1-8963-7DA87268867F}"/>
              </a:ext>
            </a:extLst>
          </p:cNvPr>
          <p:cNvSpPr/>
          <p:nvPr userDrawn="1"/>
        </p:nvSpPr>
        <p:spPr>
          <a:xfrm>
            <a:off x="6850703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i="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2" name="フリーフォーム:図形 21">
            <a:extLst>
              <a:ext uri="{FF2B5EF4-FFF2-40B4-BE49-F238E27FC236}">
                <a16:creationId xmlns:a16="http://schemas.microsoft.com/office/drawing/2014/main" id="{6872C96E-9AF3-4FA0-8180-C213C7F2209E}"/>
              </a:ext>
            </a:extLst>
          </p:cNvPr>
          <p:cNvSpPr/>
          <p:nvPr userDrawn="1"/>
        </p:nvSpPr>
        <p:spPr>
          <a:xfrm>
            <a:off x="9703086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i="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フリーフォーム:図形 16">
            <a:extLst>
              <a:ext uri="{FF2B5EF4-FFF2-40B4-BE49-F238E27FC236}">
                <a16:creationId xmlns:a16="http://schemas.microsoft.com/office/drawing/2014/main" id="{3A08BE29-CFA5-4E0D-9DBE-A430AE1B8072}"/>
              </a:ext>
            </a:extLst>
          </p:cNvPr>
          <p:cNvSpPr/>
          <p:nvPr userDrawn="1"/>
        </p:nvSpPr>
        <p:spPr>
          <a:xfrm>
            <a:off x="1158568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i="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B70E2287-0F7B-4DD3-A805-DB19BBF3C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i="0" cap="all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8DCE74CE-BEFF-42B3-BF3E-C41B1B1F1EE4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i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8" name="画像 7">
            <a:extLst>
              <a:ext uri="{FF2B5EF4-FFF2-40B4-BE49-F238E27FC236}">
                <a16:creationId xmlns:a16="http://schemas.microsoft.com/office/drawing/2014/main" id="{8B0944B4-FE4A-459A-85B1-3476FE6C4C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9" name="円/楕円 8">
            <a:extLst>
              <a:ext uri="{FF2B5EF4-FFF2-40B4-BE49-F238E27FC236}">
                <a16:creationId xmlns:a16="http://schemas.microsoft.com/office/drawing/2014/main" id="{1B26B4BC-3D52-4C1C-85FB-226F0B5201F1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i="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CEC6B25A-6AA2-46A7-84BE-5C907CA51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 i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9EC71654-96A5-4280-94F3-931C61A9F92C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1B995BE-66C2-4379-885F-4BE069DA39E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03638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 i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9B56B6C6-9F3C-4E80-BBAD-280E697B895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57037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 i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2" name="図プレースホルダー 2">
            <a:extLst>
              <a:ext uri="{FF2B5EF4-FFF2-40B4-BE49-F238E27FC236}">
                <a16:creationId xmlns:a16="http://schemas.microsoft.com/office/drawing/2014/main" id="{54704160-1ED7-4B90-8963-0F887C73E94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95773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 i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3" name="図プレースホルダー 2">
            <a:extLst>
              <a:ext uri="{FF2B5EF4-FFF2-40B4-BE49-F238E27FC236}">
                <a16:creationId xmlns:a16="http://schemas.microsoft.com/office/drawing/2014/main" id="{36610597-6A76-4A06-82A5-A8FFC5BAEA0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648156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 i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27" name="コンテンツ プレースホルダー 2">
            <a:extLst>
              <a:ext uri="{FF2B5EF4-FFF2-40B4-BE49-F238E27FC236}">
                <a16:creationId xmlns:a16="http://schemas.microsoft.com/office/drawing/2014/main" id="{FF56D2E5-86E4-473A-A62F-B7029E5B2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454" y="4052306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600" i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28" name="コンテンツ プレースホルダー 2">
            <a:extLst>
              <a:ext uri="{FF2B5EF4-FFF2-40B4-BE49-F238E27FC236}">
                <a16:creationId xmlns:a16="http://schemas.microsoft.com/office/drawing/2014/main" id="{93934E34-6CC7-492D-9515-EBEC72EFF4CB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524454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600" b="1" i="0" cap="all" baseline="0">
                <a:solidFill>
                  <a:srgbClr val="0D1D5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ja-JP" altLang="en-US" noProof="0" dirty="0"/>
              <a:t>エグゼクティブ </a:t>
            </a:r>
            <a:r>
              <a:rPr lang="en-US" altLang="ja-JP" noProof="0" dirty="0"/>
              <a:t>01</a:t>
            </a:r>
          </a:p>
        </p:txBody>
      </p:sp>
      <p:sp>
        <p:nvSpPr>
          <p:cNvPr id="29" name="コンテンツ プレースホルダー 2">
            <a:extLst>
              <a:ext uri="{FF2B5EF4-FFF2-40B4-BE49-F238E27FC236}">
                <a16:creationId xmlns:a16="http://schemas.microsoft.com/office/drawing/2014/main" id="{E4E27467-A1AA-4773-AAB5-A96267FBD712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3377853" y="4052306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600" i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30" name="コンテンツ プレースホルダー 2">
            <a:extLst>
              <a:ext uri="{FF2B5EF4-FFF2-40B4-BE49-F238E27FC236}">
                <a16:creationId xmlns:a16="http://schemas.microsoft.com/office/drawing/2014/main" id="{6CABD5EB-4A8B-448B-8ED1-B8B420815B2D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3377853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600" b="1" i="0" cap="all" baseline="0">
                <a:solidFill>
                  <a:srgbClr val="0D1D5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ja-JP" altLang="en-US" noProof="0" dirty="0"/>
              <a:t>エグゼクティブ </a:t>
            </a:r>
            <a:r>
              <a:rPr lang="en-US" altLang="ja-JP" noProof="0" dirty="0"/>
              <a:t>01</a:t>
            </a:r>
          </a:p>
        </p:txBody>
      </p:sp>
      <p:sp>
        <p:nvSpPr>
          <p:cNvPr id="31" name="コンテンツ プレースホルダー 2">
            <a:extLst>
              <a:ext uri="{FF2B5EF4-FFF2-40B4-BE49-F238E27FC236}">
                <a16:creationId xmlns:a16="http://schemas.microsoft.com/office/drawing/2014/main" id="{0D86883C-E501-47FF-AE1A-E9CE8B71B421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6216589" y="4052306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600" i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32" name="コンテンツ プレースホルダー 2">
            <a:extLst>
              <a:ext uri="{FF2B5EF4-FFF2-40B4-BE49-F238E27FC236}">
                <a16:creationId xmlns:a16="http://schemas.microsoft.com/office/drawing/2014/main" id="{3683A037-F698-4CC9-904D-F377D71F690F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6216589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600" b="1" i="0" cap="all" baseline="0">
                <a:solidFill>
                  <a:srgbClr val="0D1D5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ja-JP" altLang="en-US" noProof="0" dirty="0"/>
              <a:t>エグゼクティブ </a:t>
            </a:r>
            <a:r>
              <a:rPr lang="en-US" altLang="ja-JP" noProof="0" dirty="0"/>
              <a:t>01</a:t>
            </a:r>
          </a:p>
        </p:txBody>
      </p:sp>
      <p:sp>
        <p:nvSpPr>
          <p:cNvPr id="33" name="コンテンツ プレースホルダー 2">
            <a:extLst>
              <a:ext uri="{FF2B5EF4-FFF2-40B4-BE49-F238E27FC236}">
                <a16:creationId xmlns:a16="http://schemas.microsoft.com/office/drawing/2014/main" id="{0A095594-2B82-44ED-8C9B-DA7C4D3D2872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9068972" y="4052306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600" i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34" name="コンテンツ プレースホルダー 2">
            <a:extLst>
              <a:ext uri="{FF2B5EF4-FFF2-40B4-BE49-F238E27FC236}">
                <a16:creationId xmlns:a16="http://schemas.microsoft.com/office/drawing/2014/main" id="{54CDD46A-22ED-48F5-9B5F-13B1B5C4B320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9068972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600" b="1" i="0" cap="all" baseline="0">
                <a:solidFill>
                  <a:srgbClr val="0D1D5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ja-JP" altLang="en-US" noProof="0" dirty="0"/>
              <a:t>エグゼクティブ </a:t>
            </a:r>
            <a:r>
              <a:rPr lang="en-US" altLang="ja-JP" noProof="0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3876503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ありがとうございました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02130" y="4484691"/>
            <a:ext cx="454044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600" b="0" i="0" cap="all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ja-JP" altLang="en-US" noProof="0" dirty="0"/>
              <a:t>メール</a:t>
            </a:r>
          </a:p>
        </p:txBody>
      </p:sp>
      <p:sp>
        <p:nvSpPr>
          <p:cNvPr id="13" name="図プレースホルダー 12">
            <a:extLst>
              <a:ext uri="{FF2B5EF4-FFF2-40B4-BE49-F238E27FC236}">
                <a16:creationId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 i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grpSp>
        <p:nvGrpSpPr>
          <p:cNvPr id="14" name="グループ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フリーフォーム(F)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ja-JP" altLang="en-US" i="0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6" name="フリーフォーム(F)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ja-JP" altLang="en-US" i="0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pic>
        <p:nvPicPr>
          <p:cNvPr id="9" name="画像 8">
            <a:extLst>
              <a:ext uri="{FF2B5EF4-FFF2-40B4-BE49-F238E27FC236}">
                <a16:creationId xmlns:a16="http://schemas.microsoft.com/office/drawing/2014/main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2999" y="1844881"/>
            <a:ext cx="1745251" cy="673365"/>
          </a:xfrm>
          <a:prstGeom prst="rect">
            <a:avLst/>
          </a:prstGeom>
        </p:spPr>
      </p:pic>
      <p:cxnSp>
        <p:nvCxnSpPr>
          <p:cNvPr id="5" name="直線​​コネクタ(S) 4">
            <a:extLst>
              <a:ext uri="{FF2B5EF4-FFF2-40B4-BE49-F238E27FC236}">
                <a16:creationId xmlns:a16="http://schemas.microsoft.com/office/drawing/2014/main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4E0FBE0E-A6B0-483E-93DD-5C20DA069DB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2320" y="5012635"/>
            <a:ext cx="4533900" cy="503238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600" b="0" i="0" cap="all" baseline="0" dirty="0" smtClean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228600" lvl="0" indent="-228600" rtl="0"/>
            <a:r>
              <a:rPr lang="en-US" altLang="ja-JP" noProof="0" dirty="0"/>
              <a:t>Web </a:t>
            </a:r>
            <a:r>
              <a:rPr lang="ja-JP" altLang="en-US" noProof="0" dirty="0"/>
              <a:t>サイトの </a:t>
            </a:r>
            <a:r>
              <a:rPr lang="en-US" altLang="ja-JP" noProof="0" dirty="0"/>
              <a:t>URL </a:t>
            </a:r>
            <a:r>
              <a:rPr lang="ja-JP" altLang="en-US" noProof="0" dirty="0"/>
              <a:t>をここに</a:t>
            </a:r>
          </a:p>
        </p:txBody>
      </p:sp>
      <p:pic>
        <p:nvPicPr>
          <p:cNvPr id="17" name="グラフィック 16" descr="封筒">
            <a:extLst>
              <a:ext uri="{FF2B5EF4-FFF2-40B4-BE49-F238E27FC236}">
                <a16:creationId xmlns:a16="http://schemas.microsoft.com/office/drawing/2014/main" id="{E5B30B87-6C2E-48F1-9026-E4F6BEA1CF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41475" y="4452337"/>
            <a:ext cx="387795" cy="387795"/>
          </a:xfrm>
          <a:prstGeom prst="rect">
            <a:avLst/>
          </a:prstGeom>
        </p:spPr>
      </p:pic>
      <p:pic>
        <p:nvPicPr>
          <p:cNvPr id="18" name="グラフィック 17" descr="ネットワーク">
            <a:extLst>
              <a:ext uri="{FF2B5EF4-FFF2-40B4-BE49-F238E27FC236}">
                <a16:creationId xmlns:a16="http://schemas.microsoft.com/office/drawing/2014/main" id="{2DA3CFE0-4ED8-4345-A158-94E70F463E9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22084" y="4925640"/>
            <a:ext cx="426575" cy="426575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EC519AB8-2D8F-4EE5-B4E4-7A48430A4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2998" y="3309109"/>
            <a:ext cx="5163222" cy="673365"/>
          </a:xfrm>
          <a:noFill/>
        </p:spPr>
        <p:txBody>
          <a:bodyPr wrap="square" rtlCol="0">
            <a:noAutofit/>
          </a:bodyPr>
          <a:lstStyle>
            <a:lvl1pPr>
              <a:defRPr lang="en-US" sz="6000" b="1" i="0" cap="all" baseline="0">
                <a:solidFill>
                  <a:schemeClr val="accent4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</a:lstStyle>
          <a:p>
            <a:pPr marL="0" lvl="0"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6371368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 スライド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長方形 3">
            <a:extLst>
              <a:ext uri="{FF2B5EF4-FFF2-40B4-BE49-F238E27FC236}">
                <a16:creationId xmlns:a16="http://schemas.microsoft.com/office/drawing/2014/main" id="{86299464-ED20-4919-8B3A-2CFAE8DA23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i="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図プレースホルダー 12">
            <a:extLst>
              <a:ext uri="{FF2B5EF4-FFF2-40B4-BE49-F238E27FC236}">
                <a16:creationId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 i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grpSp>
        <p:nvGrpSpPr>
          <p:cNvPr id="14" name="グループ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フリーフォーム(F)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ja-JP" altLang="en-US" i="0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6" name="フリーフォーム(F)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ja-JP" altLang="en-US" i="0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pic>
        <p:nvPicPr>
          <p:cNvPr id="9" name="画像 8">
            <a:extLst>
              <a:ext uri="{FF2B5EF4-FFF2-40B4-BE49-F238E27FC236}">
                <a16:creationId xmlns:a16="http://schemas.microsoft.com/office/drawing/2014/main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5850" y="391862"/>
            <a:ext cx="1745251" cy="673365"/>
          </a:xfrm>
          <a:prstGeom prst="rect">
            <a:avLst/>
          </a:prstGeom>
        </p:spPr>
      </p:pic>
      <p:cxnSp>
        <p:nvCxnSpPr>
          <p:cNvPr id="12" name="直線​​コネクタ(S) 11">
            <a:extLst>
              <a:ext uri="{FF2B5EF4-FFF2-40B4-BE49-F238E27FC236}">
                <a16:creationId xmlns:a16="http://schemas.microsoft.com/office/drawing/2014/main" id="{77C312F4-62C2-4903-8C4B-423A8717E481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サブタイトル 2">
            <a:extLst>
              <a:ext uri="{FF2B5EF4-FFF2-40B4-BE49-F238E27FC236}">
                <a16:creationId xmlns:a16="http://schemas.microsoft.com/office/drawing/2014/main" id="{ADF17BC1-06CE-42EA-A970-31A7ED871AA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02130" y="4484691"/>
            <a:ext cx="454044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600" b="0" i="0" cap="all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ja-JP" altLang="en-US" noProof="0" dirty="0"/>
              <a:t>メール</a:t>
            </a:r>
          </a:p>
        </p:txBody>
      </p:sp>
      <p:sp>
        <p:nvSpPr>
          <p:cNvPr id="22" name="テキスト プレースホルダー 6">
            <a:extLst>
              <a:ext uri="{FF2B5EF4-FFF2-40B4-BE49-F238E27FC236}">
                <a16:creationId xmlns:a16="http://schemas.microsoft.com/office/drawing/2014/main" id="{7035F1B3-4E91-44FF-B4E7-E5D87C7A034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2320" y="5012635"/>
            <a:ext cx="4533900" cy="503238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600" b="0" i="0" cap="all" baseline="0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228600" lvl="0" indent="-228600" rtl="0"/>
            <a:r>
              <a:rPr lang="en-US" altLang="ja-JP" noProof="0" dirty="0"/>
              <a:t>Web </a:t>
            </a:r>
            <a:r>
              <a:rPr lang="ja-JP" altLang="en-US" noProof="0" dirty="0"/>
              <a:t>サイトの </a:t>
            </a:r>
            <a:r>
              <a:rPr lang="en-US" altLang="ja-JP" noProof="0" dirty="0"/>
              <a:t>URL </a:t>
            </a:r>
            <a:r>
              <a:rPr lang="ja-JP" altLang="en-US" noProof="0" dirty="0"/>
              <a:t>をここに</a:t>
            </a:r>
          </a:p>
        </p:txBody>
      </p:sp>
      <p:pic>
        <p:nvPicPr>
          <p:cNvPr id="18" name="グラフィック 16" descr="封筒">
            <a:extLst>
              <a:ext uri="{FF2B5EF4-FFF2-40B4-BE49-F238E27FC236}">
                <a16:creationId xmlns:a16="http://schemas.microsoft.com/office/drawing/2014/main" id="{E5B30B87-6C2E-48F1-9026-E4F6BEA1CFE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41475" y="4452337"/>
            <a:ext cx="387795" cy="387795"/>
          </a:xfrm>
          <a:prstGeom prst="rect">
            <a:avLst/>
          </a:prstGeom>
        </p:spPr>
      </p:pic>
      <p:pic>
        <p:nvPicPr>
          <p:cNvPr id="23" name="グラフィック 17" descr="ネットワーク">
            <a:extLst>
              <a:ext uri="{FF2B5EF4-FFF2-40B4-BE49-F238E27FC236}">
                <a16:creationId xmlns:a16="http://schemas.microsoft.com/office/drawing/2014/main" id="{2DA3CFE0-4ED8-4345-A158-94E70F463E9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22084" y="4925640"/>
            <a:ext cx="426575" cy="426575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32666C42-DD4B-4BFA-BE15-4D20CFD5D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7744" y="3275218"/>
            <a:ext cx="5188475" cy="826628"/>
          </a:xfrm>
          <a:noFill/>
        </p:spPr>
        <p:txBody>
          <a:bodyPr wrap="square" rtlCol="0">
            <a:noAutofit/>
          </a:bodyPr>
          <a:lstStyle>
            <a:lvl1pPr>
              <a:defRPr lang="en-US" sz="6000" b="1" i="0" cap="all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</a:lstStyle>
          <a:p>
            <a:pPr marL="0" lvl="0"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8101070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333">
          <p15:clr>
            <a:srgbClr val="FBAE40"/>
          </p15:clr>
        </p15:guide>
        <p15:guide id="4" pos="36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長方形 3">
            <a:extLst>
              <a:ext uri="{FF2B5EF4-FFF2-40B4-BE49-F238E27FC236}">
                <a16:creationId xmlns:a16="http://schemas.microsoft.com/office/drawing/2014/main" id="{86299464-ED20-4919-8B3A-2CFAE8DA23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i="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円/楕円 5">
            <a:extLst>
              <a:ext uri="{FF2B5EF4-FFF2-40B4-BE49-F238E27FC236}">
                <a16:creationId xmlns:a16="http://schemas.microsoft.com/office/drawing/2014/main" id="{1F54E98B-AC75-484D-9121-68498EB888AA}"/>
              </a:ext>
            </a:extLst>
          </p:cNvPr>
          <p:cNvSpPr/>
          <p:nvPr userDrawn="1"/>
        </p:nvSpPr>
        <p:spPr>
          <a:xfrm>
            <a:off x="754010" y="708293"/>
            <a:ext cx="5334029" cy="5334029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i="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8"/>
            <a:ext cx="5143500" cy="2090808"/>
          </a:xfrm>
        </p:spPr>
        <p:txBody>
          <a:bodyPr rtlCol="0" anchor="b">
            <a:noAutofit/>
          </a:bodyPr>
          <a:lstStyle>
            <a:lvl1pPr algn="l">
              <a:defRPr sz="5400" b="1" i="0" cap="all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800" b="0" i="0" cap="all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ja-JP" altLang="en-US" noProof="0"/>
              <a:t>マスター サブタイトルの書式設定</a:t>
            </a:r>
            <a:endParaRPr lang="ja-JP" altLang="en-US" noProof="0" dirty="0"/>
          </a:p>
        </p:txBody>
      </p:sp>
      <p:grpSp>
        <p:nvGrpSpPr>
          <p:cNvPr id="14" name="グループ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フリーフォーム(F)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ja-JP" altLang="en-US" i="0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6" name="フリーフォーム(F)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ja-JP" altLang="en-US" i="0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pic>
        <p:nvPicPr>
          <p:cNvPr id="9" name="画像 8">
            <a:extLst>
              <a:ext uri="{FF2B5EF4-FFF2-40B4-BE49-F238E27FC236}">
                <a16:creationId xmlns:a16="http://schemas.microsoft.com/office/drawing/2014/main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5850" y="391862"/>
            <a:ext cx="1745251" cy="673365"/>
          </a:xfrm>
          <a:prstGeom prst="rect">
            <a:avLst/>
          </a:prstGeom>
        </p:spPr>
      </p:pic>
      <p:cxnSp>
        <p:nvCxnSpPr>
          <p:cNvPr id="5" name="直線​​コネクタ(S) 4">
            <a:extLst>
              <a:ext uri="{FF2B5EF4-FFF2-40B4-BE49-F238E27FC236}">
                <a16:creationId xmlns:a16="http://schemas.microsoft.com/office/drawing/2014/main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20007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333">
          <p15:clr>
            <a:srgbClr val="FBAE40"/>
          </p15:clr>
        </p15:guide>
        <p15:guide id="4" pos="362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長方形 9">
            <a:extLst>
              <a:ext uri="{FF2B5EF4-FFF2-40B4-BE49-F238E27FC236}">
                <a16:creationId xmlns:a16="http://schemas.microsoft.com/office/drawing/2014/main" id="{F9087E09-D75F-4E26-B01E-A1A09BA2EA7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i="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AF7A70B7-7ADE-4E0B-B956-363B0B1AA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2563"/>
            <a:ext cx="10515600" cy="940181"/>
          </a:xfrm>
        </p:spPr>
        <p:txBody>
          <a:bodyPr rtlCol="0" anchor="b">
            <a:noAutofit/>
          </a:bodyPr>
          <a:lstStyle>
            <a:lvl1pPr algn="ctr">
              <a:defRPr sz="4000" b="1" i="0" cap="all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pic>
        <p:nvPicPr>
          <p:cNvPr id="8" name="画像 7">
            <a:extLst>
              <a:ext uri="{FF2B5EF4-FFF2-40B4-BE49-F238E27FC236}">
                <a16:creationId xmlns:a16="http://schemas.microsoft.com/office/drawing/2014/main" id="{25FC40B0-ED27-47E5-A3C2-32A8418567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638" y="6260507"/>
            <a:ext cx="1075427" cy="414929"/>
          </a:xfrm>
          <a:prstGeom prst="rect">
            <a:avLst/>
          </a:prstGeom>
        </p:spPr>
      </p:pic>
      <p:sp>
        <p:nvSpPr>
          <p:cNvPr id="11" name="円/楕円 10">
            <a:extLst>
              <a:ext uri="{FF2B5EF4-FFF2-40B4-BE49-F238E27FC236}">
                <a16:creationId xmlns:a16="http://schemas.microsoft.com/office/drawing/2014/main" id="{8931D2A9-0B92-4197-8802-80424C14EA7E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i="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33B74B0-30B9-45C2-9AE6-45D1978A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 i="0">
                <a:solidFill>
                  <a:srgbClr val="2C567A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9EC71654-96A5-4280-94F3-931C61A9F92C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  <p:grpSp>
        <p:nvGrpSpPr>
          <p:cNvPr id="4" name="グループ 3">
            <a:extLst>
              <a:ext uri="{FF2B5EF4-FFF2-40B4-BE49-F238E27FC236}">
                <a16:creationId xmlns:a16="http://schemas.microsoft.com/office/drawing/2014/main" id="{AD5251EA-F450-4DD1-995B-DC89513424C8}"/>
              </a:ext>
            </a:extLst>
          </p:cNvPr>
          <p:cNvGrpSpPr/>
          <p:nvPr userDrawn="1"/>
        </p:nvGrpSpPr>
        <p:grpSpPr>
          <a:xfrm rot="16200000">
            <a:off x="1637386" y="1473117"/>
            <a:ext cx="8917229" cy="10769768"/>
            <a:chOff x="-1728305" y="-2049517"/>
            <a:chExt cx="8917229" cy="10769768"/>
          </a:xfrm>
        </p:grpSpPr>
        <p:sp>
          <p:nvSpPr>
            <p:cNvPr id="17" name="円/楕円 16">
              <a:extLst>
                <a:ext uri="{FF2B5EF4-FFF2-40B4-BE49-F238E27FC236}">
                  <a16:creationId xmlns:a16="http://schemas.microsoft.com/office/drawing/2014/main" id="{44882F4E-E8C8-46FE-A9C8-7B79782767F6}"/>
                </a:ext>
              </a:extLst>
            </p:cNvPr>
            <p:cNvSpPr/>
            <p:nvPr userDrawn="1"/>
          </p:nvSpPr>
          <p:spPr>
            <a:xfrm>
              <a:off x="754010" y="708293"/>
              <a:ext cx="5334029" cy="5334029"/>
            </a:xfrm>
            <a:prstGeom prst="ellipse">
              <a:avLst/>
            </a:prstGeom>
            <a:solidFill>
              <a:schemeClr val="bg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ja-JP" altLang="en-US" i="0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grpSp>
          <p:nvGrpSpPr>
            <p:cNvPr id="18" name="グループ 17">
              <a:extLst>
                <a:ext uri="{FF2B5EF4-FFF2-40B4-BE49-F238E27FC236}">
                  <a16:creationId xmlns:a16="http://schemas.microsoft.com/office/drawing/2014/main" id="{965CD13B-04FB-40D5-AF62-2F43CF49BA9B}"/>
                </a:ext>
              </a:extLst>
            </p:cNvPr>
            <p:cNvGrpSpPr/>
            <p:nvPr userDrawn="1"/>
          </p:nvGrpSpPr>
          <p:grpSpPr>
            <a:xfrm>
              <a:off x="-1728305" y="-2049517"/>
              <a:ext cx="8917229" cy="10769768"/>
              <a:chOff x="11114088" y="2241550"/>
              <a:chExt cx="1905000" cy="2354263"/>
            </a:xfrm>
            <a:solidFill>
              <a:schemeClr val="bg1">
                <a:alpha val="16000"/>
              </a:schemeClr>
            </a:solidFill>
          </p:grpSpPr>
          <p:sp>
            <p:nvSpPr>
              <p:cNvPr id="19" name="フリーフォーム(F) 5">
                <a:extLst>
                  <a:ext uri="{FF2B5EF4-FFF2-40B4-BE49-F238E27FC236}">
                    <a16:creationId xmlns:a16="http://schemas.microsoft.com/office/drawing/2014/main" id="{01876F8F-C11E-4FB2-8150-1F0602752F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14088" y="2241550"/>
                <a:ext cx="1905000" cy="2354263"/>
              </a:xfrm>
              <a:custGeom>
                <a:avLst/>
                <a:gdLst>
                  <a:gd name="T0" fmla="*/ 0 w 447"/>
                  <a:gd name="T1" fmla="*/ 264 h 553"/>
                  <a:gd name="T2" fmla="*/ 141 w 447"/>
                  <a:gd name="T3" fmla="*/ 48 h 553"/>
                  <a:gd name="T4" fmla="*/ 414 w 447"/>
                  <a:gd name="T5" fmla="*/ 67 h 553"/>
                  <a:gd name="T6" fmla="*/ 438 w 447"/>
                  <a:gd name="T7" fmla="*/ 98 h 553"/>
                  <a:gd name="T8" fmla="*/ 391 w 447"/>
                  <a:gd name="T9" fmla="*/ 111 h 553"/>
                  <a:gd name="T10" fmla="*/ 94 w 447"/>
                  <a:gd name="T11" fmla="*/ 149 h 553"/>
                  <a:gd name="T12" fmla="*/ 107 w 447"/>
                  <a:gd name="T13" fmla="*/ 424 h 553"/>
                  <a:gd name="T14" fmla="*/ 383 w 447"/>
                  <a:gd name="T15" fmla="*/ 453 h 553"/>
                  <a:gd name="T16" fmla="*/ 393 w 447"/>
                  <a:gd name="T17" fmla="*/ 446 h 553"/>
                  <a:gd name="T18" fmla="*/ 433 w 447"/>
                  <a:gd name="T19" fmla="*/ 449 h 553"/>
                  <a:gd name="T20" fmla="*/ 421 w 447"/>
                  <a:gd name="T21" fmla="*/ 485 h 553"/>
                  <a:gd name="T22" fmla="*/ 194 w 447"/>
                  <a:gd name="T23" fmla="*/ 531 h 553"/>
                  <a:gd name="T24" fmla="*/ 0 w 447"/>
                  <a:gd name="T25" fmla="*/ 264 h 5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7" h="553">
                    <a:moveTo>
                      <a:pt x="0" y="264"/>
                    </a:moveTo>
                    <a:cubicBezTo>
                      <a:pt x="5" y="176"/>
                      <a:pt x="49" y="96"/>
                      <a:pt x="141" y="48"/>
                    </a:cubicBezTo>
                    <a:cubicBezTo>
                      <a:pt x="235" y="0"/>
                      <a:pt x="327" y="9"/>
                      <a:pt x="414" y="67"/>
                    </a:cubicBezTo>
                    <a:cubicBezTo>
                      <a:pt x="425" y="75"/>
                      <a:pt x="439" y="82"/>
                      <a:pt x="438" y="98"/>
                    </a:cubicBezTo>
                    <a:cubicBezTo>
                      <a:pt x="437" y="120"/>
                      <a:pt x="413" y="127"/>
                      <a:pt x="391" y="111"/>
                    </a:cubicBezTo>
                    <a:cubicBezTo>
                      <a:pt x="294" y="40"/>
                      <a:pt x="166" y="56"/>
                      <a:pt x="94" y="149"/>
                    </a:cubicBezTo>
                    <a:cubicBezTo>
                      <a:pt x="30" y="231"/>
                      <a:pt x="36" y="349"/>
                      <a:pt x="107" y="424"/>
                    </a:cubicBezTo>
                    <a:cubicBezTo>
                      <a:pt x="180" y="502"/>
                      <a:pt x="296" y="514"/>
                      <a:pt x="383" y="453"/>
                    </a:cubicBezTo>
                    <a:cubicBezTo>
                      <a:pt x="386" y="451"/>
                      <a:pt x="390" y="449"/>
                      <a:pt x="393" y="446"/>
                    </a:cubicBezTo>
                    <a:cubicBezTo>
                      <a:pt x="407" y="433"/>
                      <a:pt x="420" y="433"/>
                      <a:pt x="433" y="449"/>
                    </a:cubicBezTo>
                    <a:cubicBezTo>
                      <a:pt x="447" y="467"/>
                      <a:pt x="433" y="477"/>
                      <a:pt x="421" y="485"/>
                    </a:cubicBezTo>
                    <a:cubicBezTo>
                      <a:pt x="353" y="537"/>
                      <a:pt x="277" y="553"/>
                      <a:pt x="194" y="531"/>
                    </a:cubicBezTo>
                    <a:cubicBezTo>
                      <a:pt x="79" y="501"/>
                      <a:pt x="1" y="397"/>
                      <a:pt x="0" y="2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ja-JP" altLang="en-US" i="0" noProof="0" dirty="0"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20" name="フリーフォーム(F) 6">
                <a:extLst>
                  <a:ext uri="{FF2B5EF4-FFF2-40B4-BE49-F238E27FC236}">
                    <a16:creationId xmlns:a16="http://schemas.microsoft.com/office/drawing/2014/main" id="{08A1D05F-5F61-4156-8C83-1A002AA1E8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2538" y="2590800"/>
                <a:ext cx="835025" cy="1673225"/>
              </a:xfrm>
              <a:custGeom>
                <a:avLst/>
                <a:gdLst>
                  <a:gd name="T0" fmla="*/ 0 w 196"/>
                  <a:gd name="T1" fmla="*/ 198 h 393"/>
                  <a:gd name="T2" fmla="*/ 157 w 196"/>
                  <a:gd name="T3" fmla="*/ 8 h 393"/>
                  <a:gd name="T4" fmla="*/ 192 w 196"/>
                  <a:gd name="T5" fmla="*/ 22 h 393"/>
                  <a:gd name="T6" fmla="*/ 167 w 196"/>
                  <a:gd name="T7" fmla="*/ 56 h 393"/>
                  <a:gd name="T8" fmla="*/ 48 w 196"/>
                  <a:gd name="T9" fmla="*/ 198 h 393"/>
                  <a:gd name="T10" fmla="*/ 170 w 196"/>
                  <a:gd name="T11" fmla="*/ 339 h 393"/>
                  <a:gd name="T12" fmla="*/ 193 w 196"/>
                  <a:gd name="T13" fmla="*/ 372 h 393"/>
                  <a:gd name="T14" fmla="*/ 160 w 196"/>
                  <a:gd name="T15" fmla="*/ 387 h 393"/>
                  <a:gd name="T16" fmla="*/ 0 w 196"/>
                  <a:gd name="T17" fmla="*/ 198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6" h="393">
                    <a:moveTo>
                      <a:pt x="0" y="198"/>
                    </a:moveTo>
                    <a:cubicBezTo>
                      <a:pt x="0" y="103"/>
                      <a:pt x="64" y="26"/>
                      <a:pt x="157" y="8"/>
                    </a:cubicBezTo>
                    <a:cubicBezTo>
                      <a:pt x="171" y="6"/>
                      <a:pt x="188" y="0"/>
                      <a:pt x="192" y="22"/>
                    </a:cubicBezTo>
                    <a:cubicBezTo>
                      <a:pt x="196" y="41"/>
                      <a:pt x="190" y="52"/>
                      <a:pt x="167" y="56"/>
                    </a:cubicBezTo>
                    <a:cubicBezTo>
                      <a:pt x="95" y="70"/>
                      <a:pt x="47" y="129"/>
                      <a:pt x="48" y="198"/>
                    </a:cubicBezTo>
                    <a:cubicBezTo>
                      <a:pt x="48" y="267"/>
                      <a:pt x="97" y="325"/>
                      <a:pt x="170" y="339"/>
                    </a:cubicBezTo>
                    <a:cubicBezTo>
                      <a:pt x="191" y="343"/>
                      <a:pt x="195" y="354"/>
                      <a:pt x="193" y="372"/>
                    </a:cubicBezTo>
                    <a:cubicBezTo>
                      <a:pt x="190" y="393"/>
                      <a:pt x="174" y="389"/>
                      <a:pt x="160" y="387"/>
                    </a:cubicBezTo>
                    <a:cubicBezTo>
                      <a:pt x="70" y="375"/>
                      <a:pt x="0" y="293"/>
                      <a:pt x="0" y="1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ja-JP" altLang="en-US" i="0" noProof="0" dirty="0"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</p:grpSp>
      </p:grpSp>
      <p:sp>
        <p:nvSpPr>
          <p:cNvPr id="21" name="テキスト プレースホルダー 2">
            <a:extLst>
              <a:ext uri="{FF2B5EF4-FFF2-40B4-BE49-F238E27FC236}">
                <a16:creationId xmlns:a16="http://schemas.microsoft.com/office/drawing/2014/main" id="{4D77C47B-CC1E-41DA-9146-5DFD630654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153348"/>
            <a:ext cx="10515600" cy="648543"/>
          </a:xfrm>
        </p:spPr>
        <p:txBody>
          <a:bodyPr rtlCol="0">
            <a:normAutofit/>
          </a:bodyPr>
          <a:lstStyle>
            <a:lvl1pPr marL="0" indent="0" algn="ctr">
              <a:buNone/>
              <a:defRPr sz="1800" i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6716521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グループ 21">
            <a:extLst>
              <a:ext uri="{FF2B5EF4-FFF2-40B4-BE49-F238E27FC236}">
                <a16:creationId xmlns:a16="http://schemas.microsoft.com/office/drawing/2014/main" id="{60E0B501-22AA-4685-BE9B-A267F6F675A7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24" name="フリーフォーム(F) 5">
              <a:extLst>
                <a:ext uri="{FF2B5EF4-FFF2-40B4-BE49-F238E27FC236}">
                  <a16:creationId xmlns:a16="http://schemas.microsoft.com/office/drawing/2014/main" id="{5D0E179E-CA3D-4874-9ACD-F8990F48F4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ja-JP" altLang="en-US" i="0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5" name="フリーフォーム 6">
              <a:extLst>
                <a:ext uri="{FF2B5EF4-FFF2-40B4-BE49-F238E27FC236}">
                  <a16:creationId xmlns:a16="http://schemas.microsoft.com/office/drawing/2014/main" id="{A9C53936-B93A-4CF6-8766-2FA93ACFEB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ja-JP" altLang="en-US" i="0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6" name="フリーフォーム(F) 7">
              <a:extLst>
                <a:ext uri="{FF2B5EF4-FFF2-40B4-BE49-F238E27FC236}">
                  <a16:creationId xmlns:a16="http://schemas.microsoft.com/office/drawing/2014/main" id="{5776DEA2-5422-4F51-B359-652B71274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ja-JP" altLang="en-US" i="0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7" name="長方形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i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8" name="画像 7">
            <a:extLst>
              <a:ext uri="{FF2B5EF4-FFF2-40B4-BE49-F238E27FC236}">
                <a16:creationId xmlns:a16="http://schemas.microsoft.com/office/drawing/2014/main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5" name="円/楕円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i="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スライド番号プレースホルダー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 i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9EC71654-96A5-4280-94F3-931C61A9F92C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48706DBD-D7E1-4734-A193-C7FE296EA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365125"/>
            <a:ext cx="10837862" cy="1325563"/>
          </a:xfrm>
        </p:spPr>
        <p:txBody>
          <a:bodyPr rtlCol="0"/>
          <a:lstStyle>
            <a:lvl1pPr>
              <a:defRPr i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27" name="コンテンツ プレースホルダー 2">
            <a:extLst>
              <a:ext uri="{FF2B5EF4-FFF2-40B4-BE49-F238E27FC236}">
                <a16:creationId xmlns:a16="http://schemas.microsoft.com/office/drawing/2014/main" id="{1A1F33A2-66F7-4D85-99DD-7B00F265AC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8" y="1825625"/>
            <a:ext cx="10837862" cy="4351338"/>
          </a:xfrm>
        </p:spPr>
        <p:txBody>
          <a:bodyPr rtlCol="0"/>
          <a:lstStyle>
            <a:lvl1pPr>
              <a:defRPr i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i="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 i="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 i="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 i="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8038577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段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グループ 17">
            <a:extLst>
              <a:ext uri="{FF2B5EF4-FFF2-40B4-BE49-F238E27FC236}">
                <a16:creationId xmlns:a16="http://schemas.microsoft.com/office/drawing/2014/main" id="{C2A6B906-ACDA-40FD-8AC8-0B693AB12796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19" name="フリーフォーム(F) 5">
              <a:extLst>
                <a:ext uri="{FF2B5EF4-FFF2-40B4-BE49-F238E27FC236}">
                  <a16:creationId xmlns:a16="http://schemas.microsoft.com/office/drawing/2014/main" id="{717F7366-5A99-4065-90C2-AE7DF5DD0F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ja-JP" altLang="en-US" i="0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0" name="フリーフォーム 6">
              <a:extLst>
                <a:ext uri="{FF2B5EF4-FFF2-40B4-BE49-F238E27FC236}">
                  <a16:creationId xmlns:a16="http://schemas.microsoft.com/office/drawing/2014/main" id="{90A089CA-63B9-4456-B0B1-17C75EBFB9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ja-JP" altLang="en-US" i="0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2" name="フリーフォーム(F) 7">
              <a:extLst>
                <a:ext uri="{FF2B5EF4-FFF2-40B4-BE49-F238E27FC236}">
                  <a16:creationId xmlns:a16="http://schemas.microsoft.com/office/drawing/2014/main" id="{8D36B2D1-BCFE-43FC-8743-7B7A30E1AD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ja-JP" altLang="en-US" i="0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7" name="長方形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i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8" name="画像 7">
            <a:extLst>
              <a:ext uri="{FF2B5EF4-FFF2-40B4-BE49-F238E27FC236}">
                <a16:creationId xmlns:a16="http://schemas.microsoft.com/office/drawing/2014/main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5" name="円/楕円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i="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スライド番号プレースホルダー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 i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9EC71654-96A5-4280-94F3-931C61A9F92C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ED1E32FD-35A0-490A-BE40-FBF894A7E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365125"/>
            <a:ext cx="10837862" cy="1325563"/>
          </a:xfrm>
        </p:spPr>
        <p:txBody>
          <a:bodyPr rtlCol="0"/>
          <a:lstStyle>
            <a:lvl1pPr>
              <a:defRPr i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14" name="コンテンツ プレースホルダー 2">
            <a:extLst>
              <a:ext uri="{FF2B5EF4-FFF2-40B4-BE49-F238E27FC236}">
                <a16:creationId xmlns:a16="http://schemas.microsoft.com/office/drawing/2014/main" id="{079DA8F4-EDD3-4D62-A90B-8C3C1AFB00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5938" y="1825625"/>
            <a:ext cx="5503862" cy="4351338"/>
          </a:xfrm>
        </p:spPr>
        <p:txBody>
          <a:bodyPr rtlCol="0"/>
          <a:lstStyle>
            <a:lvl1pPr>
              <a:defRPr i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i="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 i="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 i="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 i="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7" name="コンテンツ プレースホルダー 3">
            <a:extLst>
              <a:ext uri="{FF2B5EF4-FFF2-40B4-BE49-F238E27FC236}">
                <a16:creationId xmlns:a16="http://schemas.microsoft.com/office/drawing/2014/main" id="{DA0DA994-B4A9-447A-BEBF-3EA31D3755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>
            <a:lvl1pPr>
              <a:defRPr i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i="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 i="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 i="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 i="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4616185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グループ 19">
            <a:extLst>
              <a:ext uri="{FF2B5EF4-FFF2-40B4-BE49-F238E27FC236}">
                <a16:creationId xmlns:a16="http://schemas.microsoft.com/office/drawing/2014/main" id="{616F52B4-215E-4237-893C-E22B23804744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22" name="フリーフォーム(F) 5">
              <a:extLst>
                <a:ext uri="{FF2B5EF4-FFF2-40B4-BE49-F238E27FC236}">
                  <a16:creationId xmlns:a16="http://schemas.microsoft.com/office/drawing/2014/main" id="{B7C40C77-B795-4B07-B92D-2E8A566357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ja-JP" altLang="en-US" i="0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3" name="フリーフォーム 6">
              <a:extLst>
                <a:ext uri="{FF2B5EF4-FFF2-40B4-BE49-F238E27FC236}">
                  <a16:creationId xmlns:a16="http://schemas.microsoft.com/office/drawing/2014/main" id="{6E703A1E-5F10-4BB5-9D52-77CB6F5994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ja-JP" altLang="en-US" i="0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4" name="フリーフォーム(F) 7">
              <a:extLst>
                <a:ext uri="{FF2B5EF4-FFF2-40B4-BE49-F238E27FC236}">
                  <a16:creationId xmlns:a16="http://schemas.microsoft.com/office/drawing/2014/main" id="{22CEE04C-09CE-41CF-937D-EC2D3C23EC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ja-JP" altLang="en-US" i="0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7" name="長方形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i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8" name="画像 7">
            <a:extLst>
              <a:ext uri="{FF2B5EF4-FFF2-40B4-BE49-F238E27FC236}">
                <a16:creationId xmlns:a16="http://schemas.microsoft.com/office/drawing/2014/main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5" name="円/楕円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i="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スライド番号プレースホルダー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 i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9EC71654-96A5-4280-94F3-931C61A9F92C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ED1E32FD-35A0-490A-BE40-FBF894A7E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365125"/>
            <a:ext cx="10837862" cy="1325563"/>
          </a:xfrm>
        </p:spPr>
        <p:txBody>
          <a:bodyPr rtlCol="0"/>
          <a:lstStyle>
            <a:lvl1pPr>
              <a:defRPr i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14" name="テキスト プレースホルダー 2">
            <a:extLst>
              <a:ext uri="{FF2B5EF4-FFF2-40B4-BE49-F238E27FC236}">
                <a16:creationId xmlns:a16="http://schemas.microsoft.com/office/drawing/2014/main" id="{774CF4BA-8DCB-42CF-A2C4-D6AF95EE3F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 i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17" name="コンテンツ プレースホルダー 3">
            <a:extLst>
              <a:ext uri="{FF2B5EF4-FFF2-40B4-BE49-F238E27FC236}">
                <a16:creationId xmlns:a16="http://schemas.microsoft.com/office/drawing/2014/main" id="{67BA8B6E-A28D-4658-8C91-6CA7BD539B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5938" y="2505075"/>
            <a:ext cx="5157787" cy="3684588"/>
          </a:xfrm>
        </p:spPr>
        <p:txBody>
          <a:bodyPr rtlCol="0"/>
          <a:lstStyle>
            <a:lvl1pPr>
              <a:defRPr i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i="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 i="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 i="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 i="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8" name="テキスト プレースホルダー 4">
            <a:extLst>
              <a:ext uri="{FF2B5EF4-FFF2-40B4-BE49-F238E27FC236}">
                <a16:creationId xmlns:a16="http://schemas.microsoft.com/office/drawing/2014/main" id="{F73B3215-82DB-4DBF-9E77-3AE2308C69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 i="0">
                <a:solidFill>
                  <a:schemeClr val="accent5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19" name="コンテンツ プレースホルダー 5">
            <a:extLst>
              <a:ext uri="{FF2B5EF4-FFF2-40B4-BE49-F238E27FC236}">
                <a16:creationId xmlns:a16="http://schemas.microsoft.com/office/drawing/2014/main" id="{8DFD34E8-36CC-4FFE-926B-C170208FED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>
            <a:lvl1pPr>
              <a:defRPr i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i="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 i="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 i="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 i="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4763196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図プレースホルダー 21">
            <a:extLst>
              <a:ext uri="{FF2B5EF4-FFF2-40B4-BE49-F238E27FC236}">
                <a16:creationId xmlns:a16="http://schemas.microsoft.com/office/drawing/2014/main" id="{C57825D7-DD33-4B70-BBBE-D46E7A5352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768485"/>
            <a:ext cx="5305662" cy="5305662"/>
          </a:xfrm>
          <a:custGeom>
            <a:avLst/>
            <a:gdLst>
              <a:gd name="connsiteX0" fmla="*/ 2652831 w 5305662"/>
              <a:gd name="connsiteY0" fmla="*/ 0 h 5305662"/>
              <a:gd name="connsiteX1" fmla="*/ 5305662 w 5305662"/>
              <a:gd name="connsiteY1" fmla="*/ 2652831 h 5305662"/>
              <a:gd name="connsiteX2" fmla="*/ 2652831 w 5305662"/>
              <a:gd name="connsiteY2" fmla="*/ 5305662 h 5305662"/>
              <a:gd name="connsiteX3" fmla="*/ 0 w 5305662"/>
              <a:gd name="connsiteY3" fmla="*/ 2652831 h 5305662"/>
              <a:gd name="connsiteX4" fmla="*/ 2652831 w 5305662"/>
              <a:gd name="connsiteY4" fmla="*/ 0 h 5305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5662" h="5305662">
                <a:moveTo>
                  <a:pt x="2652831" y="0"/>
                </a:moveTo>
                <a:cubicBezTo>
                  <a:pt x="4117949" y="0"/>
                  <a:pt x="5305662" y="1187713"/>
                  <a:pt x="5305662" y="2652831"/>
                </a:cubicBezTo>
                <a:cubicBezTo>
                  <a:pt x="5305662" y="4117949"/>
                  <a:pt x="4117949" y="5305662"/>
                  <a:pt x="2652831" y="5305662"/>
                </a:cubicBezTo>
                <a:cubicBezTo>
                  <a:pt x="1187713" y="5305662"/>
                  <a:pt x="0" y="4117949"/>
                  <a:pt x="0" y="2652831"/>
                </a:cubicBezTo>
                <a:cubicBezTo>
                  <a:pt x="0" y="1187713"/>
                  <a:pt x="1187713" y="0"/>
                  <a:pt x="2652831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sz="3200" i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grpSp>
        <p:nvGrpSpPr>
          <p:cNvPr id="14" name="グループ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 flipH="1">
            <a:off x="5400786" y="-2003509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フリーフォーム(F)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ja-JP" altLang="en-US" i="0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6" name="フリーフォーム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ja-JP" altLang="en-US" i="0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19" name="タイトル 1">
            <a:extLst>
              <a:ext uri="{FF2B5EF4-FFF2-40B4-BE49-F238E27FC236}">
                <a16:creationId xmlns:a16="http://schemas.microsoft.com/office/drawing/2014/main" id="{19A1397F-1946-4CBE-9EC5-159C3CBC7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 i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20" name="テキスト プレースホルダー 3">
            <a:extLst>
              <a:ext uri="{FF2B5EF4-FFF2-40B4-BE49-F238E27FC236}">
                <a16:creationId xmlns:a16="http://schemas.microsoft.com/office/drawing/2014/main" id="{C535F2AB-153E-44A9-97BE-00553BEC17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 i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7689704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グループ 18">
            <a:extLst>
              <a:ext uri="{FF2B5EF4-FFF2-40B4-BE49-F238E27FC236}">
                <a16:creationId xmlns:a16="http://schemas.microsoft.com/office/drawing/2014/main" id="{9F866E5C-B8AA-4805-B232-831BA01AAF16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20" name="フリーフォーム 5">
              <a:extLst>
                <a:ext uri="{FF2B5EF4-FFF2-40B4-BE49-F238E27FC236}">
                  <a16:creationId xmlns:a16="http://schemas.microsoft.com/office/drawing/2014/main" id="{F98614F0-2DA3-4F29-8CB3-D61424AC85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ja-JP" altLang="en-US" i="0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2" name="フリーフォーム 6">
              <a:extLst>
                <a:ext uri="{FF2B5EF4-FFF2-40B4-BE49-F238E27FC236}">
                  <a16:creationId xmlns:a16="http://schemas.microsoft.com/office/drawing/2014/main" id="{66D52F08-13EC-4AB4-BB79-89A5395A0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ja-JP" altLang="en-US" i="0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3" name="フリーフォーム(F) 7">
              <a:extLst>
                <a:ext uri="{FF2B5EF4-FFF2-40B4-BE49-F238E27FC236}">
                  <a16:creationId xmlns:a16="http://schemas.microsoft.com/office/drawing/2014/main" id="{2544236D-8C3A-41EF-9A68-C84A8A7D0F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ja-JP" altLang="en-US" i="0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7" name="長方形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i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8" name="画像 7">
            <a:extLst>
              <a:ext uri="{FF2B5EF4-FFF2-40B4-BE49-F238E27FC236}">
                <a16:creationId xmlns:a16="http://schemas.microsoft.com/office/drawing/2014/main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5" name="円/楕円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i="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スライド番号プレースホルダー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 i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9EC71654-96A5-4280-94F3-931C61A9F92C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  <p:sp>
        <p:nvSpPr>
          <p:cNvPr id="14" name="タイトル 1">
            <a:extLst>
              <a:ext uri="{FF2B5EF4-FFF2-40B4-BE49-F238E27FC236}">
                <a16:creationId xmlns:a16="http://schemas.microsoft.com/office/drawing/2014/main" id="{9009D5C6-6206-4291-8037-67DC025F0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 i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17" name="テキスト プレースホルダー 3">
            <a:extLst>
              <a:ext uri="{FF2B5EF4-FFF2-40B4-BE49-F238E27FC236}">
                <a16:creationId xmlns:a16="http://schemas.microsoft.com/office/drawing/2014/main" id="{BEB643FD-AA85-4A43-8EBD-AFD10DD987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 i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18" name="コンテンツ プレースホルダー 2">
            <a:extLst>
              <a:ext uri="{FF2B5EF4-FFF2-40B4-BE49-F238E27FC236}">
                <a16:creationId xmlns:a16="http://schemas.microsoft.com/office/drawing/2014/main" id="{9001F313-F798-43BE-AFF0-A68C84C364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 rtlCol="0"/>
          <a:lstStyle>
            <a:lvl1pPr>
              <a:defRPr sz="3200" i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2800" i="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 sz="2400" i="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 sz="2000" i="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 sz="2000" i="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314640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CC4D7FA-B85E-4477-8C62-94955B340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F1226BB-3E56-4E7F-8172-7EC03C9F0B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95D08EF-72FB-4F19-9916-65815A9CA9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i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B350E543-B55F-4737-890F-9B05508D027E}" type="datetime1">
              <a:rPr lang="ja-JP" altLang="en-US" smtClean="0"/>
              <a:t>2024/8/29</a:t>
            </a:fld>
            <a:endParaRPr lang="ja-JP" alt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365084D-BC85-4A55-BD80-93876AD101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i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5FDEF23-A140-4DD6-A0D0-A86BD4DF34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i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9EC71654-96A5-4280-94F3-931C61A9F92C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47082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0" r:id="rId4"/>
    <p:sldLayoutId id="2147483661" r:id="rId5"/>
    <p:sldLayoutId id="2147483662" r:id="rId6"/>
    <p:sldLayoutId id="2147483663" r:id="rId7"/>
    <p:sldLayoutId id="2147483654" r:id="rId8"/>
    <p:sldLayoutId id="2147483675" r:id="rId9"/>
    <p:sldLayoutId id="2147483664" r:id="rId10"/>
    <p:sldLayoutId id="2147483665" r:id="rId11"/>
    <p:sldLayoutId id="2147483666" r:id="rId12"/>
    <p:sldLayoutId id="2147483667" r:id="rId13"/>
    <p:sldLayoutId id="2147483668" r:id="rId14"/>
    <p:sldLayoutId id="2147483669" r:id="rId15"/>
    <p:sldLayoutId id="2147483671" r:id="rId16"/>
    <p:sldLayoutId id="2147483672" r:id="rId17"/>
    <p:sldLayoutId id="2147483674" r:id="rId18"/>
    <p:sldLayoutId id="2147483673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i="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i="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i="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i="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i="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i="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25" userDrawn="1">
          <p15:clr>
            <a:srgbClr val="F26B43"/>
          </p15:clr>
        </p15:guide>
        <p15:guide id="4" pos="734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slideLayout" Target="../slideLayouts/slideLayout8.xml"/><Relationship Id="rId7" Type="http://schemas.openxmlformats.org/officeDocument/2006/relationships/diagramQuickStyle" Target="../diagrams/quickStyle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12.png"/><Relationship Id="rId4" Type="http://schemas.openxmlformats.org/officeDocument/2006/relationships/notesSlide" Target="../notesSlides/notesSlide2.xml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2.png"/><Relationship Id="rId5" Type="http://schemas.openxmlformats.org/officeDocument/2006/relationships/image" Target="../media/image25.jpe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2.pn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2.png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2.png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32.jp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31.jpg"/><Relationship Id="rId11" Type="http://schemas.openxmlformats.org/officeDocument/2006/relationships/image" Target="../media/image12.png"/><Relationship Id="rId5" Type="http://schemas.openxmlformats.org/officeDocument/2006/relationships/image" Target="../media/image30.jpg"/><Relationship Id="rId10" Type="http://schemas.openxmlformats.org/officeDocument/2006/relationships/image" Target="../media/image35.jpg"/><Relationship Id="rId4" Type="http://schemas.openxmlformats.org/officeDocument/2006/relationships/image" Target="../media/image29.jpg"/><Relationship Id="rId9" Type="http://schemas.openxmlformats.org/officeDocument/2006/relationships/image" Target="../media/image3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12.png"/><Relationship Id="rId5" Type="http://schemas.openxmlformats.org/officeDocument/2006/relationships/image" Target="../media/image36.jpeg"/><Relationship Id="rId4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98EF7BD-FE81-4B20-8DC5-0B3EB736F9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I’m still standing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1AFF0EFE-C50F-44EB-8978-B97795477C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706097"/>
          </a:xfrm>
        </p:spPr>
        <p:txBody>
          <a:bodyPr rtlCol="0"/>
          <a:lstStyle/>
          <a:p>
            <a:pPr rtl="0"/>
            <a:r>
              <a:rPr lang="en-US" altLang="ja-JP" dirty="0"/>
              <a:t>By Elton john</a:t>
            </a:r>
          </a:p>
          <a:p>
            <a:pPr rtl="0"/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0" name="図プレースホルダー 9" descr="下から見上げた摩天楼">
            <a:extLst>
              <a:ext uri="{FF2B5EF4-FFF2-40B4-BE49-F238E27FC236}">
                <a16:creationId xmlns:a16="http://schemas.microsoft.com/office/drawing/2014/main" id="{CF143FEA-6E93-4548-8A9B-318F437CD88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A907F720-D47F-F156-DCF3-400C7374F1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656438" y="414565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989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368"/>
    </mc:Choice>
    <mc:Fallback>
      <p:transition spd="slow" advTm="163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6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03A9A18-93E0-4615-B7AA-B8C8FBB14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050" y="519422"/>
            <a:ext cx="11150600" cy="920336"/>
          </a:xfrm>
        </p:spPr>
        <p:txBody>
          <a:bodyPr rtlCol="0"/>
          <a:lstStyle/>
          <a:p>
            <a:pPr rtl="0"/>
            <a:r>
              <a:rPr lang="en-US" altLang="ja-JP" dirty="0"/>
              <a:t>Today’s agenda</a:t>
            </a:r>
            <a:b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</a:b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BDDBFEE-BC50-46CF-AB8F-D145B99B5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C71654-96A5-4280-94F3-931C61A9F92C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pPr rtl="0"/>
              <a:t>2</a:t>
            </a:fld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5" name="コンテンツ プレースホルダー 4">
            <a:extLst>
              <a:ext uri="{FF2B5EF4-FFF2-40B4-BE49-F238E27FC236}">
                <a16:creationId xmlns:a16="http://schemas.microsoft.com/office/drawing/2014/main" id="{09EE3588-CCB8-4C8F-47F6-0120126B6B2C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474812218"/>
              </p:ext>
            </p:extLst>
          </p:nvPr>
        </p:nvGraphicFramePr>
        <p:xfrm>
          <a:off x="906010" y="1476461"/>
          <a:ext cx="9588617" cy="45752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9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5F3CD698-D184-66BF-1D57-8CE52546B1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170793" y="523982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7301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598"/>
    </mc:Choice>
    <mc:Fallback>
      <p:transition spd="slow" advTm="95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9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C64C2A7-EC84-4D8C-9CA2-F6AE46F51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altLang="ja-JP" dirty="0"/>
              <a:t>Main meaning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6960426-AAA6-4126-93AF-30F7DEE010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39388" y="1154832"/>
            <a:ext cx="7900525" cy="1115544"/>
          </a:xfrm>
        </p:spPr>
        <p:txBody>
          <a:bodyPr rtlCol="0"/>
          <a:lstStyle/>
          <a:p>
            <a:pPr rtl="0"/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Overcome his </a:t>
            </a:r>
            <a:r>
              <a:rPr lang="en-US" altLang="ja-JP" sz="3200" dirty="0"/>
              <a:t>difficult</a:t>
            </a:r>
            <a:r>
              <a:rPr lang="en-US" altLang="ja-JP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 situation!!!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66E959E-B23F-467A-9B6E-30F9EE969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C71654-96A5-4280-94F3-931C61A9F92C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pPr rtl="0"/>
              <a:t>3</a:t>
            </a:fld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1" name="図プレースホルダー 10" descr="都市風景">
            <a:extLst>
              <a:ext uri="{FF2B5EF4-FFF2-40B4-BE49-F238E27FC236}">
                <a16:creationId xmlns:a16="http://schemas.microsoft.com/office/drawing/2014/main" id="{9D82A855-CCB0-4075-B5EE-5CC6FD176DB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5050291A-F0AD-253A-7627-B360DFEDF3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533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555"/>
    </mc:Choice>
    <mc:Fallback>
      <p:transition spd="slow" advTm="65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5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06B522A4-972F-3A98-E840-BB3FB9768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About the music video</a:t>
            </a:r>
            <a:endParaRPr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C85089CA-7DE6-2250-794E-DFBFD12EA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US" altLang="ja-JP" smtClean="0"/>
              <a:pPr/>
              <a:t>4</a:t>
            </a:fld>
            <a:endParaRPr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B5AD6EF-5E96-49D9-EAC6-64DB487E50DF}"/>
              </a:ext>
            </a:extLst>
          </p:cNvPr>
          <p:cNvSpPr txBox="1"/>
          <p:nvPr/>
        </p:nvSpPr>
        <p:spPr>
          <a:xfrm>
            <a:off x="268448" y="1384183"/>
            <a:ext cx="9051721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/>
              <a:t>The concept of this music video</a:t>
            </a:r>
          </a:p>
          <a:p>
            <a:r>
              <a:rPr kumimoji="1" lang="ja-JP" altLang="en-US" sz="2800" dirty="0"/>
              <a:t>・</a:t>
            </a:r>
            <a:r>
              <a:rPr kumimoji="1" lang="en-US" altLang="ja-JP" sz="2800" dirty="0"/>
              <a:t>Gender free</a:t>
            </a:r>
          </a:p>
          <a:p>
            <a:r>
              <a:rPr kumimoji="1" lang="ja-JP" altLang="en-US" sz="2800" dirty="0"/>
              <a:t>　 </a:t>
            </a:r>
            <a:r>
              <a:rPr kumimoji="1" lang="en-US" altLang="ja-JP" sz="2800" dirty="0"/>
              <a:t>-He expressed through dance and colorful costumes.</a:t>
            </a:r>
            <a:endParaRPr kumimoji="1" lang="en-US" altLang="ja-JP" dirty="0"/>
          </a:p>
          <a:p>
            <a:endParaRPr kumimoji="1" lang="en-US" altLang="ja-JP" dirty="0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323A8B99-024C-5EB1-E5F2-9B8758D955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8228" y="3509517"/>
            <a:ext cx="12210228" cy="27893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D57A2A9E-63F8-ECC5-EB11-CFBC448051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9902" y="1927545"/>
            <a:ext cx="3227713" cy="23603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D6DD10CA-412C-2F73-AD95-A2BDEF306D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651317" y="306494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553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290"/>
    </mc:Choice>
    <mc:Fallback>
      <p:transition spd="slow" advTm="112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9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52A9C73-06ED-419B-81B5-491CBFC223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60" y="1825625"/>
            <a:ext cx="5073169" cy="4351338"/>
          </a:xfrm>
        </p:spPr>
        <p:txBody>
          <a:bodyPr rtlCol="0"/>
          <a:lstStyle/>
          <a:p>
            <a:pPr marL="0" indent="0" rtl="0">
              <a:buNone/>
            </a:pPr>
            <a:r>
              <a:rPr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Name: Elton John</a:t>
            </a:r>
          </a:p>
          <a:p>
            <a:pPr marL="0" indent="0" rtl="0">
              <a:buNone/>
            </a:pPr>
            <a:r>
              <a:rPr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Birthday: 1947,</a:t>
            </a:r>
            <a:r>
              <a:rPr lang="en-US" altLang="ja-JP" dirty="0"/>
              <a:t>March 25</a:t>
            </a:r>
          </a:p>
          <a:p>
            <a:pPr marL="0" indent="0" rtl="0">
              <a:buNone/>
            </a:pPr>
            <a:r>
              <a:rPr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From: Pinner town in England</a:t>
            </a:r>
          </a:p>
          <a:p>
            <a:pPr marL="0" indent="0" rtl="0">
              <a:buNone/>
            </a:pPr>
            <a:r>
              <a:rPr lang="en-US" altLang="ja-JP" dirty="0"/>
              <a:t>Appealing</a:t>
            </a:r>
            <a:r>
              <a:rPr lang="ja-JP" altLang="en-US" dirty="0"/>
              <a:t> </a:t>
            </a:r>
            <a:r>
              <a:rPr lang="en-US" altLang="ja-JP" dirty="0"/>
              <a:t>feature:</a:t>
            </a:r>
            <a:r>
              <a:rPr lang="ja-JP" altLang="en-US" dirty="0"/>
              <a:t> </a:t>
            </a:r>
            <a:r>
              <a:rPr lang="en-US" altLang="ja-JP" dirty="0"/>
              <a:t>glasses</a:t>
            </a:r>
            <a:endParaRPr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B5C6BAC-F3F8-4AA0-B332-02F663571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C71654-96A5-4280-94F3-931C61A9F92C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pPr rtl="0"/>
              <a:t>5</a:t>
            </a:fld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E2C50832-0B36-43C5-98EC-4CD165D78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b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about the singer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35524A54-5826-C67E-AD07-DEE3FC9FBA1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/>
          <a:srcRect l="28857" t="17693" r="31232" b="17092"/>
          <a:stretch/>
        </p:blipFill>
        <p:spPr>
          <a:xfrm>
            <a:off x="5753820" y="0"/>
            <a:ext cx="6438182" cy="5917721"/>
          </a:xfrm>
        </p:spPr>
      </p:pic>
      <p:pic>
        <p:nvPicPr>
          <p:cNvPr id="5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ABE3D228-3452-B001-3E5A-BDF8B7097D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22645" y="367947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5613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981"/>
    </mc:Choice>
    <mc:Fallback>
      <p:transition spd="slow" advTm="209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98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52A9C73-06ED-419B-81B5-491CBFC223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068" y="1242695"/>
            <a:ext cx="5557040" cy="4769485"/>
          </a:xfrm>
        </p:spPr>
        <p:txBody>
          <a:bodyPr rtlCol="0"/>
          <a:lstStyle/>
          <a:p>
            <a:pPr marL="0" indent="0" rtl="0">
              <a:buNone/>
            </a:pPr>
            <a:r>
              <a:rPr lang="en-US" altLang="ja-JP" sz="1800" dirty="0">
                <a:latin typeface="Meiryo UI" panose="020B0604030504040204" pitchFamily="50" charset="-128"/>
                <a:ea typeface="Meiryo UI" panose="020B0604030504040204" pitchFamily="50" charset="-128"/>
              </a:rPr>
              <a:t>【his life】</a:t>
            </a:r>
          </a:p>
          <a:p>
            <a:pPr marL="0" indent="0" rtl="0">
              <a:buNone/>
            </a:pPr>
            <a:r>
              <a:rPr lang="en-US" altLang="ja-JP" sz="1800" dirty="0">
                <a:latin typeface="Meiryo UI" panose="020B0604030504040204" pitchFamily="50" charset="-128"/>
                <a:ea typeface="Meiryo UI" panose="020B0604030504040204" pitchFamily="50" charset="-128"/>
              </a:rPr>
              <a:t>He studied</a:t>
            </a:r>
            <a:r>
              <a:rPr lang="en-US" altLang="ja-JP" sz="1800" dirty="0"/>
              <a:t> in London Academy of Music, but dropped out two weeks before graduation.</a:t>
            </a:r>
          </a:p>
          <a:p>
            <a:pPr marL="0" indent="0" rtl="0">
              <a:buNone/>
            </a:pPr>
            <a:r>
              <a:rPr lang="en-US" altLang="ja-JP" sz="1800" dirty="0"/>
              <a:t>He worked for a music publishing company and also played the piano in bars, later joining a band.</a:t>
            </a:r>
          </a:p>
          <a:p>
            <a:pPr marL="0" indent="0" rtl="0">
              <a:buNone/>
            </a:pPr>
            <a:r>
              <a:rPr lang="en-US" altLang="ja-JP" sz="1800" dirty="0">
                <a:latin typeface="Meiryo UI" panose="020B0604030504040204" pitchFamily="50" charset="-128"/>
                <a:ea typeface="Meiryo UI" panose="020B0604030504040204" pitchFamily="50" charset="-128"/>
              </a:rPr>
              <a:t>In 1968 John met Bernie Taupin</a:t>
            </a:r>
            <a:r>
              <a:rPr lang="ja-JP" altLang="en-US" sz="1800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en-US" altLang="ja-JP" sz="1800" dirty="0">
                <a:latin typeface="Meiryo UI" panose="020B0604030504040204" pitchFamily="50" charset="-128"/>
                <a:ea typeface="Meiryo UI" panose="020B0604030504040204" pitchFamily="50" charset="-128"/>
              </a:rPr>
              <a:t>who became his</a:t>
            </a:r>
            <a:r>
              <a:rPr lang="ja-JP" altLang="en-US" sz="1800" dirty="0"/>
              <a:t> </a:t>
            </a:r>
            <a:r>
              <a:rPr lang="en-US" altLang="ja-JP" sz="1800" dirty="0"/>
              <a:t>business </a:t>
            </a:r>
            <a:r>
              <a:rPr lang="en-US" altLang="ja-JP" sz="1800" dirty="0">
                <a:latin typeface="Meiryo UI" panose="020B0604030504040204" pitchFamily="50" charset="-128"/>
                <a:ea typeface="Meiryo UI" panose="020B0604030504040204" pitchFamily="50" charset="-128"/>
              </a:rPr>
              <a:t>partner. </a:t>
            </a:r>
          </a:p>
          <a:p>
            <a:pPr marL="0" indent="0" rtl="0">
              <a:buNone/>
            </a:pPr>
            <a:r>
              <a:rPr lang="en-US" altLang="ja-JP" sz="1800" dirty="0">
                <a:latin typeface="Meiryo UI" panose="020B0604030504040204" pitchFamily="50" charset="-128"/>
                <a:ea typeface="Meiryo UI" panose="020B0604030504040204" pitchFamily="50" charset="-128"/>
              </a:rPr>
              <a:t>His second album</a:t>
            </a:r>
            <a:r>
              <a:rPr lang="ja-JP" altLang="en-US" sz="1800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en-US" altLang="ja-JP" sz="1800" dirty="0">
                <a:latin typeface="Meiryo UI" panose="020B0604030504040204" pitchFamily="50" charset="-128"/>
                <a:ea typeface="Meiryo UI" panose="020B0604030504040204" pitchFamily="50" charset="-128"/>
              </a:rPr>
              <a:t>contained "Your Song," a hit. Moreover his songs became hit all over the world.</a:t>
            </a:r>
          </a:p>
          <a:p>
            <a:pPr marL="0" indent="0" rtl="0">
              <a:buNone/>
            </a:pPr>
            <a:r>
              <a:rPr lang="en-US" altLang="ja-JP" sz="1800" dirty="0"/>
              <a:t>He went on a two-year hiatus and dissolved his partnership with Taupin. During his hiatus, he came out as gay. </a:t>
            </a:r>
          </a:p>
          <a:p>
            <a:pPr marL="0" indent="0" rtl="0">
              <a:buNone/>
            </a:pPr>
            <a:r>
              <a:rPr lang="en-US" altLang="ja-JP" sz="1800" dirty="0"/>
              <a:t>He then resumed his activities and had a hit with “I'm still standing”.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B5C6BAC-F3F8-4AA0-B332-02F663571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C71654-96A5-4280-94F3-931C61A9F92C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pPr rtl="0"/>
              <a:t>6</a:t>
            </a:fld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E2C50832-0B36-43C5-98EC-4CD165D78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068" y="0"/>
            <a:ext cx="4937211" cy="1325563"/>
          </a:xfrm>
        </p:spPr>
        <p:txBody>
          <a:bodyPr rtlCol="0"/>
          <a:lstStyle/>
          <a:p>
            <a:pPr rtl="0"/>
            <a:b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about the singer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図プレースホルダー 5">
            <a:extLst>
              <a:ext uri="{FF2B5EF4-FFF2-40B4-BE49-F238E27FC236}">
                <a16:creationId xmlns:a16="http://schemas.microsoft.com/office/drawing/2014/main" id="{B492F970-6C55-FFE6-FE0A-80E6884DC0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pic>
        <p:nvPicPr>
          <p:cNvPr id="7" name="図プレースホルダー 8">
            <a:extLst>
              <a:ext uri="{FF2B5EF4-FFF2-40B4-BE49-F238E27FC236}">
                <a16:creationId xmlns:a16="http://schemas.microsoft.com/office/drawing/2014/main" id="{59D776C4-408D-300C-EFA1-ED4371C352A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8857" t="17693" r="31232" b="17092"/>
          <a:stretch/>
        </p:blipFill>
        <p:spPr>
          <a:xfrm>
            <a:off x="5753820" y="0"/>
            <a:ext cx="6438182" cy="5917721"/>
          </a:xfrm>
          <a:custGeom>
            <a:avLst/>
            <a:gdLst>
              <a:gd name="connsiteX0" fmla="*/ 760444 w 6307353"/>
              <a:gd name="connsiteY0" fmla="*/ 0 h 5780372"/>
              <a:gd name="connsiteX1" fmla="*/ 6307353 w 6307353"/>
              <a:gd name="connsiteY1" fmla="*/ 0 h 5780372"/>
              <a:gd name="connsiteX2" fmla="*/ 6307353 w 6307353"/>
              <a:gd name="connsiteY2" fmla="*/ 4515612 h 5780372"/>
              <a:gd name="connsiteX3" fmla="*/ 6110746 w 6307353"/>
              <a:gd name="connsiteY3" fmla="*/ 4731934 h 5780372"/>
              <a:gd name="connsiteX4" fmla="*/ 3579592 w 6307353"/>
              <a:gd name="connsiteY4" fmla="*/ 5780372 h 5780372"/>
              <a:gd name="connsiteX5" fmla="*/ 0 w 6307353"/>
              <a:gd name="connsiteY5" fmla="*/ 2200780 h 5780372"/>
              <a:gd name="connsiteX6" fmla="*/ 611338 w 6307353"/>
              <a:gd name="connsiteY6" fmla="*/ 199396 h 5780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07353" h="5780372">
                <a:moveTo>
                  <a:pt x="760444" y="0"/>
                </a:moveTo>
                <a:lnTo>
                  <a:pt x="6307353" y="0"/>
                </a:lnTo>
                <a:lnTo>
                  <a:pt x="6307353" y="4515612"/>
                </a:lnTo>
                <a:lnTo>
                  <a:pt x="6110746" y="4731934"/>
                </a:lnTo>
                <a:cubicBezTo>
                  <a:pt x="5462967" y="5379713"/>
                  <a:pt x="4568069" y="5780372"/>
                  <a:pt x="3579592" y="5780372"/>
                </a:cubicBezTo>
                <a:cubicBezTo>
                  <a:pt x="1602638" y="5780372"/>
                  <a:pt x="0" y="4177734"/>
                  <a:pt x="0" y="2200780"/>
                </a:cubicBezTo>
                <a:cubicBezTo>
                  <a:pt x="0" y="1459422"/>
                  <a:pt x="225371" y="770703"/>
                  <a:pt x="611338" y="199396"/>
                </a:cubicBezTo>
                <a:close/>
              </a:path>
            </a:pathLst>
          </a:custGeom>
          <a:solidFill>
            <a:schemeClr val="bg2"/>
          </a:solidFill>
        </p:spPr>
      </p:pic>
      <p:pic>
        <p:nvPicPr>
          <p:cNvPr id="5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F3447D7A-6F8F-2A69-A28A-15C4BF43F6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748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971"/>
    </mc:Choice>
    <mc:Fallback>
      <p:transition spd="slow" advTm="459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97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85FEF38-E7E6-E72A-A892-A15ABDF39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The theme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4523C5D0-9C56-8059-01DB-C759295C4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US" altLang="ja-JP" smtClean="0"/>
              <a:pPr/>
              <a:t>7</a:t>
            </a:fld>
            <a:endParaRPr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854F5C-5BFA-6FFC-A2D0-A05855D9F0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8096" y="1438573"/>
            <a:ext cx="10515600" cy="5522089"/>
          </a:xfrm>
        </p:spPr>
        <p:txBody>
          <a:bodyPr>
            <a:normAutofit/>
          </a:bodyPr>
          <a:lstStyle/>
          <a:p>
            <a:r>
              <a:rPr lang="en-US" altLang="ja-JP" sz="2800" dirty="0"/>
              <a:t>The main concept of this song is...</a:t>
            </a:r>
          </a:p>
          <a:p>
            <a:r>
              <a:rPr lang="en-US" altLang="ja-JP" sz="2800" dirty="0"/>
              <a:t>to inspire yourself to say “I haven't lost, I haven't been beaten yet” to a lost love.</a:t>
            </a:r>
          </a:p>
          <a:p>
            <a:endParaRPr lang="en-US" altLang="ja-JP" sz="2800" dirty="0"/>
          </a:p>
          <a:p>
            <a:r>
              <a:rPr lang="en-US" altLang="ja-JP" sz="2800" dirty="0"/>
              <a:t>The real message in the song that we thought is...</a:t>
            </a:r>
          </a:p>
          <a:p>
            <a:r>
              <a:rPr lang="en-US" altLang="ja-JP" sz="2800" dirty="0"/>
              <a:t> to convey that he would not give up, even in the face of hardship.</a:t>
            </a:r>
          </a:p>
        </p:txBody>
      </p:sp>
      <p:pic>
        <p:nvPicPr>
          <p:cNvPr id="7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347A2C0F-2724-DF4A-5B9D-258AE80F25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733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822"/>
    </mc:Choice>
    <mc:Fallback>
      <p:transition spd="slow" advTm="438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82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ED29C41-602B-7F59-7B12-AC1053CFB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Pronunciation</a:t>
            </a:r>
            <a:r>
              <a:rPr kumimoji="1" lang="ja-JP" altLang="en-US" dirty="0"/>
              <a:t>　</a:t>
            </a:r>
            <a:r>
              <a:rPr kumimoji="1" lang="en-US" altLang="ja-JP" dirty="0"/>
              <a:t>Challenge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102E525E-DF01-E3B3-D810-62D22030E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US" altLang="ja-JP" smtClean="0"/>
              <a:pPr/>
              <a:t>8</a:t>
            </a:fld>
            <a:endParaRPr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718A8D9-5927-5DB4-80FB-109652EFFFB2}"/>
              </a:ext>
            </a:extLst>
          </p:cNvPr>
          <p:cNvSpPr txBox="1"/>
          <p:nvPr/>
        </p:nvSpPr>
        <p:spPr>
          <a:xfrm>
            <a:off x="515938" y="1526203"/>
            <a:ext cx="82181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/>
              <a:t>1) And there's a cold, lonely light </a:t>
            </a:r>
            <a:r>
              <a:rPr kumimoji="1" lang="en-US" altLang="ja-JP" sz="2800" u="sng" dirty="0">
                <a:solidFill>
                  <a:schemeClr val="bg2">
                    <a:lumMod val="75000"/>
                  </a:schemeClr>
                </a:solidFill>
              </a:rPr>
              <a:t>that shines</a:t>
            </a:r>
          </a:p>
          <a:p>
            <a:r>
              <a:rPr kumimoji="1" lang="ja-JP" altLang="en-US" sz="2800" dirty="0"/>
              <a:t>                                                        </a:t>
            </a:r>
            <a:r>
              <a:rPr kumimoji="1" lang="en-US" altLang="ja-JP" sz="2800" dirty="0" err="1"/>
              <a:t>th</a:t>
            </a:r>
            <a:r>
              <a:rPr kumimoji="1" lang="en-US" altLang="ja-JP" sz="2800" dirty="0"/>
              <a:t>     </a:t>
            </a:r>
            <a:r>
              <a:rPr kumimoji="1" lang="en-US" altLang="ja-JP" sz="2800" dirty="0" err="1"/>
              <a:t>sh</a:t>
            </a:r>
            <a:endParaRPr kumimoji="1" lang="ja-JP" altLang="en-US" sz="2800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3B6E7F7-61A3-AA29-9F7F-B36CBEF32920}"/>
              </a:ext>
            </a:extLst>
          </p:cNvPr>
          <p:cNvSpPr txBox="1"/>
          <p:nvPr/>
        </p:nvSpPr>
        <p:spPr>
          <a:xfrm>
            <a:off x="515938" y="3916026"/>
            <a:ext cx="65135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400" b="0" i="0" u="none" strike="noStrike" dirty="0">
                <a:solidFill>
                  <a:srgbClr val="000000"/>
                </a:solidFill>
                <a:effectLst/>
                <a:latin typeface="+mn-ea"/>
              </a:rPr>
              <a:t>2) You'll wind-up </a:t>
            </a:r>
            <a:r>
              <a:rPr lang="en-US" altLang="ja-JP" sz="2400" b="0" i="0" u="none" strike="sngStrike" dirty="0">
                <a:solidFill>
                  <a:schemeClr val="bg2">
                    <a:lumMod val="75000"/>
                  </a:schemeClr>
                </a:solidFill>
                <a:effectLst/>
                <a:latin typeface="+mn-ea"/>
              </a:rPr>
              <a:t>like the </a:t>
            </a:r>
            <a:r>
              <a:rPr lang="en-US" altLang="ja-JP" sz="2400" b="0" i="0" u="none" strike="noStrike" dirty="0">
                <a:solidFill>
                  <a:srgbClr val="000000"/>
                </a:solidFill>
                <a:effectLst/>
                <a:latin typeface="+mn-ea"/>
              </a:rPr>
              <a:t>wreck-you hide</a:t>
            </a:r>
            <a:endParaRPr kumimoji="1" lang="ja-JP" altLang="en-US" sz="2400" dirty="0">
              <a:latin typeface="+mn-ea"/>
            </a:endParaRPr>
          </a:p>
        </p:txBody>
      </p:sp>
      <p:pic>
        <p:nvPicPr>
          <p:cNvPr id="4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0333CD24-2CB5-67AB-587E-3AF79204C8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661837" y="446804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7998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2463"/>
    </mc:Choice>
    <mc:Fallback>
      <p:transition spd="slow" advTm="524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46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ED29C41-602B-7F59-7B12-AC1053CFB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Quiz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102E525E-DF01-E3B3-D810-62D22030E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US" altLang="ja-JP" smtClean="0"/>
              <a:pPr/>
              <a:t>9</a:t>
            </a:fld>
            <a:endParaRPr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178EF53-E63B-1C37-5E52-81E6D951328C}"/>
              </a:ext>
            </a:extLst>
          </p:cNvPr>
          <p:cNvSpPr txBox="1"/>
          <p:nvPr/>
        </p:nvSpPr>
        <p:spPr>
          <a:xfrm>
            <a:off x="822960" y="1314450"/>
            <a:ext cx="8755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dirty="0"/>
              <a:t>How many kind of </a:t>
            </a:r>
            <a:r>
              <a:rPr lang="en-US" altLang="ja-JP" sz="3600" dirty="0"/>
              <a:t>glasses in this music video?</a:t>
            </a:r>
            <a:endParaRPr kumimoji="1" lang="ja-JP" altLang="en-US" sz="36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60DA1C4-7D0F-28AA-B0ED-DDFA416E750B}"/>
              </a:ext>
            </a:extLst>
          </p:cNvPr>
          <p:cNvSpPr txBox="1"/>
          <p:nvPr/>
        </p:nvSpPr>
        <p:spPr>
          <a:xfrm>
            <a:off x="1291590" y="2200836"/>
            <a:ext cx="51892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dirty="0"/>
              <a:t>1) 5</a:t>
            </a:r>
          </a:p>
          <a:p>
            <a:r>
              <a:rPr kumimoji="1" lang="en-US" altLang="ja-JP" sz="4000" dirty="0"/>
              <a:t>2) 7</a:t>
            </a:r>
          </a:p>
          <a:p>
            <a:r>
              <a:rPr kumimoji="1" lang="en-US" altLang="ja-JP" sz="4000" dirty="0"/>
              <a:t>3) 12</a:t>
            </a:r>
          </a:p>
        </p:txBody>
      </p:sp>
      <p:pic>
        <p:nvPicPr>
          <p:cNvPr id="5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D6328A15-4BDC-852D-F207-0D03BDA0F0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5726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451"/>
    </mc:Choice>
    <mc:Fallback>
      <p:transition spd="slow" advTm="184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5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ED29C41-602B-7F59-7B12-AC1053CFB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Quiz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102E525E-DF01-E3B3-D810-62D22030E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US" altLang="ja-JP" smtClean="0"/>
              <a:pPr/>
              <a:t>10</a:t>
            </a:fld>
            <a:endParaRPr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178EF53-E63B-1C37-5E52-81E6D951328C}"/>
              </a:ext>
            </a:extLst>
          </p:cNvPr>
          <p:cNvSpPr txBox="1"/>
          <p:nvPr/>
        </p:nvSpPr>
        <p:spPr>
          <a:xfrm>
            <a:off x="822960" y="1314450"/>
            <a:ext cx="8755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dirty="0"/>
              <a:t>How many kind of </a:t>
            </a:r>
            <a:r>
              <a:rPr lang="en-US" altLang="ja-JP" sz="3600" dirty="0"/>
              <a:t>glasses in this music video?</a:t>
            </a:r>
            <a:endParaRPr kumimoji="1" lang="ja-JP" altLang="en-US" sz="36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60DA1C4-7D0F-28AA-B0ED-DDFA416E750B}"/>
              </a:ext>
            </a:extLst>
          </p:cNvPr>
          <p:cNvSpPr txBox="1"/>
          <p:nvPr/>
        </p:nvSpPr>
        <p:spPr>
          <a:xfrm>
            <a:off x="1291590" y="2200836"/>
            <a:ext cx="15799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dirty="0"/>
              <a:t>1) 5</a:t>
            </a:r>
          </a:p>
          <a:p>
            <a:r>
              <a:rPr kumimoji="1" lang="en-US" altLang="ja-JP" sz="4000" b="1" dirty="0">
                <a:solidFill>
                  <a:srgbClr val="FF0000"/>
                </a:solidFill>
              </a:rPr>
              <a:t>2) 7</a:t>
            </a:r>
          </a:p>
          <a:p>
            <a:r>
              <a:rPr kumimoji="1" lang="en-US" altLang="ja-JP" sz="4000" dirty="0"/>
              <a:t>3) 12</a:t>
            </a: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7FB754DE-B486-358E-A278-49EC0C62EB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3926" y="2200836"/>
            <a:ext cx="2468766" cy="208618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E4C0BF18-CF14-37B3-B956-FD14A97283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09303" y="4498492"/>
            <a:ext cx="2411232" cy="18265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DFF782DF-E7EE-CC18-AC7B-2FF0EC037B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2960" y="4491189"/>
            <a:ext cx="2469253" cy="18338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A3C2A49C-2542-AA84-E0C1-FAB7B278E9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58847" y="2223218"/>
            <a:ext cx="2824156" cy="20638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3CC58441-1071-214B-9014-35D63FF5F62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05127" y="2223218"/>
            <a:ext cx="2821285" cy="20638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5790E0D3-2B3D-CEAC-4567-D9FE4F9B9AC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48426" y="4498492"/>
            <a:ext cx="2466563" cy="18338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69FF0B8C-D657-912B-4FF3-36376ACA488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61002" y="4491190"/>
            <a:ext cx="2469253" cy="18484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30CD60A1-1B5A-1D4F-0A5F-3A1DF78A6E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127797" y="633007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85570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6913">
        <p159:morph option="byObject"/>
      </p:transition>
    </mc:Choice>
    <mc:Fallback>
      <p:transition spd="slow" advTm="69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13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9" descr="都市風景">
            <a:extLst>
              <a:ext uri="{FF2B5EF4-FFF2-40B4-BE49-F238E27FC236}">
                <a16:creationId xmlns:a16="http://schemas.microsoft.com/office/drawing/2014/main" id="{63493B9E-F6F8-4C0F-9706-CA547A8B2B3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9" b="39"/>
          <a:stretch>
            <a:fillRect/>
          </a:stretch>
        </p:blipFill>
        <p:spPr/>
      </p:pic>
      <p:sp>
        <p:nvSpPr>
          <p:cNvPr id="6" name="タイトル 5">
            <a:extLst>
              <a:ext uri="{FF2B5EF4-FFF2-40B4-BE49-F238E27FC236}">
                <a16:creationId xmlns:a16="http://schemas.microsoft.com/office/drawing/2014/main" id="{7FFD2133-BC23-492A-A99B-5D0491160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7744" y="1845365"/>
            <a:ext cx="5188475" cy="2383225"/>
          </a:xfrm>
        </p:spPr>
        <p:txBody>
          <a:bodyPr rtlCol="0"/>
          <a:lstStyle/>
          <a:p>
            <a:pPr rtl="0"/>
            <a:r>
              <a:rPr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Thank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you for listening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0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6CD6D96C-F372-B510-8285-80F591FE4D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034672" y="579052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779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00"/>
    </mc:Choice>
    <mc:Fallback>
      <p:transition spd="slow" advTm="3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Contoso v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55078"/>
      </a:accent1>
      <a:accent2>
        <a:srgbClr val="0F3955"/>
      </a:accent2>
      <a:accent3>
        <a:srgbClr val="BF678E"/>
      </a:accent3>
      <a:accent4>
        <a:srgbClr val="B2606E"/>
      </a:accent4>
      <a:accent5>
        <a:srgbClr val="731F1C"/>
      </a:accent5>
      <a:accent6>
        <a:srgbClr val="666666"/>
      </a:accent6>
      <a:hlink>
        <a:srgbClr val="BF678E"/>
      </a:hlink>
      <a:folHlink>
        <a:srgbClr val="731F1C"/>
      </a:folHlink>
    </a:clrScheme>
    <a:fontScheme name="Contoso v2">
      <a:majorFont>
        <a:latin typeface="Corbe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740476_TF88997677" id="{493C0A3D-46E2-4776-8211-53BF08936C1E}" vid="{D8A92C46-1FE0-4B2E-9CAD-D3225387B04E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0" ma:contentTypeDescription="Create a new document." ma:contentTypeScope="" ma:versionID="e39e7e9e36de66d473ce04bb4ab2dbb8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9dc5994665da46609c24125788630d8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F44D11C4-B5F9-44C2-913E-1DC5DF78904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7FCA88F-1E96-47BA-9B15-D836743B34D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4D08007-B5F0-4B81-8CE1-43AFAA162CF7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ローズ スイート プレゼンテーション</Template>
  <TotalTime>229</TotalTime>
  <Words>336</Words>
  <Application>Microsoft Office PowerPoint</Application>
  <PresentationFormat>ワイド画面</PresentationFormat>
  <Paragraphs>64</Paragraphs>
  <Slides>11</Slides>
  <Notes>6</Notes>
  <HiddenSlides>0</HiddenSlides>
  <MMClips>11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4" baseType="lpstr">
      <vt:lpstr>Meiryo UI</vt:lpstr>
      <vt:lpstr>Arial</vt:lpstr>
      <vt:lpstr>Office テーマ</vt:lpstr>
      <vt:lpstr>I’m still standing</vt:lpstr>
      <vt:lpstr>Today’s agenda </vt:lpstr>
      <vt:lpstr>Main meaning</vt:lpstr>
      <vt:lpstr>About the music video</vt:lpstr>
      <vt:lpstr> about the singer</vt:lpstr>
      <vt:lpstr> about the singer</vt:lpstr>
      <vt:lpstr>The theme</vt:lpstr>
      <vt:lpstr>Pronunciation　Challenge</vt:lpstr>
      <vt:lpstr>Quiz</vt:lpstr>
      <vt:lpstr>Quiz</vt:lpstr>
      <vt:lpstr>Thank　you for listening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優奈 青木</dc:creator>
  <cp:lastModifiedBy>優奈 青木</cp:lastModifiedBy>
  <cp:revision>2</cp:revision>
  <dcterms:created xsi:type="dcterms:W3CDTF">2024-08-28T06:59:44Z</dcterms:created>
  <dcterms:modified xsi:type="dcterms:W3CDTF">2024-08-29T05:34:51Z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