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9" r:id="rId4"/>
    <p:sldId id="258" r:id="rId5"/>
    <p:sldId id="257" r:id="rId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77" d="100"/>
          <a:sy n="77" d="100"/>
        </p:scale>
        <p:origin x="200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5167B6D-6CAE-D3B3-2BFD-08B18BC1CA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8851164-D9B8-8427-44BD-A1595BE888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7EE5E53-A323-2838-9FED-E588B4738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4D22-6B65-467C-B82C-81C88B03AF2B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E9422C3-9D6D-D75F-C79E-749693741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66BAC65-4C44-970A-D9BC-70DDEC2E6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D36F0-C0AD-4F68-8907-BF82089008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9559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8DC7B97-FF3D-EBA6-82BA-A64844ACC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5B7C637-0787-5F35-5A8A-BFAF68BB42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53D3F4F-AACC-5681-9A6C-3471EE29D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4D22-6B65-467C-B82C-81C88B03AF2B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C152ECC-2201-746F-FA8E-7707F75ED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E6FA0-FF8D-908E-1506-D986E5032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D36F0-C0AD-4F68-8907-BF82089008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2873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0D3271-44A6-C71D-7607-B22D9AA66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E6249BD-919B-EC9E-2142-C35696689C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B8C4ADE-57EC-C272-E4E7-BF76AC1FE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4D22-6B65-467C-B82C-81C88B03AF2B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C4C4392-9315-5848-7D35-E994A80C7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912075E-75B2-DA8D-BFE8-81F9C946B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D36F0-C0AD-4F68-8907-BF82089008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8904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F4367B-F06C-DC88-8A8C-EC3665724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2DD31F1-1336-9389-1807-5569916E65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560FD69-15E1-848D-B419-39A67C23AC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39DCECF-A815-0BEC-8576-34A832104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4D22-6B65-467C-B82C-81C88B03AF2B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E52C871-53F3-99D1-2C05-A43BFD62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608979E-9047-D7A2-D534-B19DEDECC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D36F0-C0AD-4F68-8907-BF82089008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0280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8DAD01-B4D9-6211-88B0-2AC5ABD03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4788808-5A2F-714A-8F34-883B844F3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5F24968-0AD4-B44C-CFEE-8412142F62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4126ADD-96FE-870A-04DA-1727DD0158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0CAF21C-72DE-7207-2179-E4125F74E0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4ED60DF-80EA-4317-2E5F-C473AFA62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4D22-6B65-467C-B82C-81C88B03AF2B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6388450-A317-B70A-C693-3BCD53E72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329160A-6A70-93E7-238E-999D12026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D36F0-C0AD-4F68-8907-BF82089008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1713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88F178-366C-9F8B-CA92-8B4180B90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3FFE36B-54C8-83C3-C0B4-81782F46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4D22-6B65-467C-B82C-81C88B03AF2B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37DE8A0-DC66-059F-057E-41F8EBD3F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21CCA29-DF5C-B6F1-00B7-758D327ED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D36F0-C0AD-4F68-8907-BF82089008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1235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37D1E7A-7181-D4A7-5778-79B863BBD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4D22-6B65-467C-B82C-81C88B03AF2B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6E50DC0-2D1F-5935-CD08-D5EA644B0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4795823-AB96-DFF0-4447-463CC7911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D36F0-C0AD-4F68-8907-BF82089008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6469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C4FE82-A881-893A-B78C-D7CD77D5D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BBD21E6-5B75-5418-3F4E-E553E9046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1FCFD36-F0C3-D77E-FD7E-395D120017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3D4EDE9-B80D-5006-C36B-800430C88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4D22-6B65-467C-B82C-81C88B03AF2B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2D275D5-5E71-7A2E-1ECE-D6B47BFEA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DBFE50C-100E-A93C-35DC-EA11F8AA0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D36F0-C0AD-4F68-8907-BF82089008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1869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08A447-1613-9159-D5D1-ACD488EB5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2114273-D738-5E80-180F-DB4295E8D2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4DAF895-3E09-2926-7AF7-C24C9398FE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A5760BE-C0AB-EA7F-B438-6EC77AC41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4D22-6B65-467C-B82C-81C88B03AF2B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C119416-5EFB-3332-1F4F-AB49D7FA5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F55DE46-1699-0C1E-03A6-2BF3F1747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D36F0-C0AD-4F68-8907-BF82089008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3519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215827-9C89-0ED0-0BE4-9C0DFFDEC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2403D1B-A708-07B5-3D68-985C5F0A88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893A066-9A77-D61D-FA52-4CEF3908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4D22-6B65-467C-B82C-81C88B03AF2B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AD02FAE-0B5E-6A33-6F29-869F5B25E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0D4740F-74EE-88D4-C863-95EB73319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D36F0-C0AD-4F68-8907-BF82089008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3360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4074E8E-4EF1-B14B-7DC5-2959E35460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EA305F3-9198-9670-4B2B-088C297D66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AAD3443-FC0E-1CCB-7A7A-6F1CFECA3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4D22-6B65-467C-B82C-81C88B03AF2B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67FF99E-508B-4249-3E2F-4AB3D7509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A674B96-85A8-450B-EC6C-12FD3CC4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D36F0-C0AD-4F68-8907-BF82089008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0225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407324F-7D3B-3C20-7D48-518D0BF5A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B5BB13A-7BBB-E82F-BECA-C0FDB8D7B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072A1CB-0458-7BD9-B9B5-566741DEA4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94D22-6B65-467C-B82C-81C88B03AF2B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18767ED-E8AC-D68E-5314-B2DACE9567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53BDE2F-BF2D-0DD2-7ABF-00E912BD31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D36F0-C0AD-4F68-8907-BF82089008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4172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portugal-drapeau-drapeau-national-162394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A22DBD8B-FB97-349B-F1C2-3156DEB25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Everything you think you know about addiction is wrong - Johann Hari</a:t>
            </a:r>
            <a:endParaRPr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BDC32901-1577-BBC8-067A-D7A410E40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6705"/>
            <a:ext cx="6992389" cy="4070257"/>
          </a:xfrm>
        </p:spPr>
        <p:txBody>
          <a:bodyPr>
            <a:normAutofit fontScale="92500" lnSpcReduction="10000"/>
          </a:bodyPr>
          <a:lstStyle/>
          <a:p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chose  this TED TALK,  because of two reasons.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Showing a unique perspective toward addictions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Giving you an opportunity how privileged it is to be bound with others</a:t>
            </a:r>
          </a:p>
        </p:txBody>
      </p:sp>
      <p:pic>
        <p:nvPicPr>
          <p:cNvPr id="9" name="Picture 8" descr="A qr code with a black background&#10;&#10;Description automatically generated">
            <a:extLst>
              <a:ext uri="{FF2B5EF4-FFF2-40B4-BE49-F238E27FC236}">
                <a16:creationId xmlns:a16="http://schemas.microsoft.com/office/drawing/2014/main" id="{6F91F447-C2CD-D5B7-F556-2A758292E5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589" y="2506230"/>
            <a:ext cx="3949700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282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58C7D73-00D3-6C0E-37BA-23B894578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Expressions of “many”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35B99B0-545E-FECA-3185-442ECF428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loads of</a:t>
            </a: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lot of </a:t>
            </a: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hundreds of thousands of</a:t>
            </a:r>
          </a:p>
          <a:p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assively)</a:t>
            </a: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(significantly)</a:t>
            </a:r>
            <a:endParaRPr kumimoji="1"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59448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3413A8-F27F-1550-35AA-4618A6DA3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addiction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84D1F52-558F-DBBA-F06A-E42253776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659" y="1511674"/>
            <a:ext cx="11013141" cy="4835337"/>
          </a:xfrm>
        </p:spPr>
        <p:txBody>
          <a:bodyPr>
            <a:normAutofit/>
          </a:bodyPr>
          <a:lstStyle/>
          <a:p>
            <a:endParaRPr kumimoji="1" lang="en-US" altLang="ja-JP" dirty="0"/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you ever “addicted” to something?</a:t>
            </a: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what do you think caused addiction?</a:t>
            </a:r>
          </a:p>
          <a:p>
            <a:pPr marL="0" indent="0">
              <a:buNone/>
            </a:pP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It’s horse race for me.</a:t>
            </a:r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en-US" altLang="ja-JP" dirty="0"/>
              <a:t>                                                                  </a:t>
            </a:r>
          </a:p>
          <a:p>
            <a:pPr marL="0" indent="0">
              <a:buNone/>
            </a:pPr>
            <a:r>
              <a:rPr lang="en-US" altLang="ja-JP" dirty="0"/>
              <a:t>                                                                            ©JRA     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30C0BA75-5FE1-8C90-1ADB-5ABD1902ED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052" t="13294" r="-5593" b="22347"/>
          <a:stretch/>
        </p:blipFill>
        <p:spPr>
          <a:xfrm>
            <a:off x="7871012" y="1511674"/>
            <a:ext cx="3299011" cy="404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202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AFB37A-C395-ED6B-131A-57DA21B5C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happened in Portugal, where drugs were decriminalized in 2000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D9CD235-D070-4023-7E43-B1E46A0E1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482" y="1981199"/>
            <a:ext cx="10968318" cy="4195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Portugal 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stop spending money on cutting addictions off. Started using it on make addicts reconnected to society.</a:t>
            </a:r>
          </a:p>
          <a:p>
            <a:pPr marL="0" indent="0">
              <a:buNone/>
            </a:pPr>
            <a:endParaRPr kumimoji="1"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1%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population was addicted to drugs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①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％ ↑　④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change  </a:t>
            </a:r>
          </a:p>
          <a:p>
            <a:pPr marL="0" indent="0">
              <a:buNone/>
            </a:pP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②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％ ↑　⑤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10%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↓</a:t>
            </a: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③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％ ↑　⑥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30% 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↓      ⑦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50%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346CFF6-41A2-9306-6A1A-F9AE297BF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859806" y="3523129"/>
            <a:ext cx="4081182" cy="27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011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11B041-C705-A899-29F5-1BEFBB6BF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last words of presentation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49553DA-123E-E60E-5130-C7222AB8F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800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100 years now, we've been singing war songs about addicts. I think all along we should have been singing love songs to them, because </a:t>
            </a:r>
          </a:p>
          <a:p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kumimoji="1" lang="en-US" altLang="ja-JP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opposite of addiction is not sobriety. The opposite of addiction is connection.</a:t>
            </a:r>
            <a:endParaRPr kumimoji="1" lang="ja-JP" alt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2022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TM03457491[[fn=メトロポリタン]]</Template>
  <TotalTime>7</TotalTime>
  <Words>206</Words>
  <Application>Microsoft Macintosh PowerPoint</Application>
  <PresentationFormat>Widescreen</PresentationFormat>
  <Paragraphs>36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游ゴシック</vt:lpstr>
      <vt:lpstr>游ゴシック Light</vt:lpstr>
      <vt:lpstr>Arial</vt:lpstr>
      <vt:lpstr>Times New Roman</vt:lpstr>
      <vt:lpstr>Office テーマ</vt:lpstr>
      <vt:lpstr>Everything you think you know about addiction is wrong - Johann Hari</vt:lpstr>
      <vt:lpstr>Expressions of “many”</vt:lpstr>
      <vt:lpstr>What is addiction</vt:lpstr>
      <vt:lpstr>What happened in Portugal, where drugs were decriminalized in 2000</vt:lpstr>
      <vt:lpstr>The last words of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Academic English: Skill-based LISTENING (Online and On-Demand)</dc:title>
  <dc:creator>喜望 杉山</dc:creator>
  <cp:lastModifiedBy>Jason Pipe</cp:lastModifiedBy>
  <cp:revision>2</cp:revision>
  <dcterms:created xsi:type="dcterms:W3CDTF">2023-11-05T14:58:03Z</dcterms:created>
  <dcterms:modified xsi:type="dcterms:W3CDTF">2024-05-08T23:11:09Z</dcterms:modified>
</cp:coreProperties>
</file>