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2"/>
  </p:normalViewPr>
  <p:slideViewPr>
    <p:cSldViewPr>
      <p:cViewPr varScale="1">
        <p:scale>
          <a:sx n="70" d="100"/>
          <a:sy n="70" d="100"/>
        </p:scale>
        <p:origin x="744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0" b="0" i="0">
                <a:solidFill>
                  <a:srgbClr val="15363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E2E2E"/>
                </a:solidFill>
                <a:latin typeface="Times New Roman"/>
                <a:cs typeface="Times New Roman"/>
              </a:defRPr>
            </a:lvl1pPr>
          </a:lstStyle>
          <a:p>
            <a:pPr marL="170180">
              <a:lnSpc>
                <a:spcPts val="22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0" b="0" i="0">
                <a:solidFill>
                  <a:srgbClr val="15363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E2E2E"/>
                </a:solidFill>
                <a:latin typeface="Times New Roman"/>
                <a:cs typeface="Times New Roman"/>
              </a:defRPr>
            </a:lvl1pPr>
          </a:lstStyle>
          <a:p>
            <a:pPr marL="170180">
              <a:lnSpc>
                <a:spcPts val="22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E2E2E"/>
                </a:solidFill>
                <a:latin typeface="Times New Roman"/>
                <a:cs typeface="Times New Roman"/>
              </a:defRPr>
            </a:lvl1pPr>
          </a:lstStyle>
          <a:p>
            <a:pPr marL="170180">
              <a:lnSpc>
                <a:spcPts val="22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E2E2E"/>
                </a:solidFill>
                <a:latin typeface="Times New Roman"/>
                <a:cs typeface="Times New Roman"/>
              </a:defRPr>
            </a:lvl1pPr>
          </a:lstStyle>
          <a:p>
            <a:pPr marL="170180">
              <a:lnSpc>
                <a:spcPts val="22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E2E2E"/>
                </a:solidFill>
                <a:latin typeface="Times New Roman"/>
                <a:cs typeface="Times New Roman"/>
              </a:defRPr>
            </a:lvl1pPr>
          </a:lstStyle>
          <a:p>
            <a:pPr marL="170180">
              <a:lnSpc>
                <a:spcPts val="22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8700" y="1546532"/>
            <a:ext cx="3441065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07045" y="2174533"/>
            <a:ext cx="12673909" cy="2159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0" b="0" i="0">
                <a:solidFill>
                  <a:srgbClr val="15363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546166" y="9381470"/>
            <a:ext cx="485293" cy="292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E2E2E"/>
                </a:solidFill>
                <a:latin typeface="Times New Roman"/>
                <a:cs typeface="Times New Roman"/>
              </a:defRPr>
            </a:lvl1pPr>
          </a:lstStyle>
          <a:p>
            <a:pPr marL="170180">
              <a:lnSpc>
                <a:spcPts val="22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ted.com/talks/johann_hari_everything_you_think_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8339428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78A2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917954" y="680644"/>
            <a:ext cx="8970645" cy="6842759"/>
            <a:chOff x="7917954" y="680644"/>
            <a:chExt cx="8970645" cy="6842759"/>
          </a:xfrm>
        </p:grpSpPr>
        <p:sp>
          <p:nvSpPr>
            <p:cNvPr id="5" name="object 5"/>
            <p:cNvSpPr/>
            <p:nvPr/>
          </p:nvSpPr>
          <p:spPr>
            <a:xfrm>
              <a:off x="7917942" y="2574467"/>
              <a:ext cx="1220470" cy="2051050"/>
            </a:xfrm>
            <a:custGeom>
              <a:avLst/>
              <a:gdLst/>
              <a:ahLst/>
              <a:cxnLst/>
              <a:rect l="l" t="t" r="r" b="b"/>
              <a:pathLst>
                <a:path w="1220470" h="2051050">
                  <a:moveTo>
                    <a:pt x="1220304" y="708799"/>
                  </a:moveTo>
                  <a:lnTo>
                    <a:pt x="1208849" y="667816"/>
                  </a:lnTo>
                  <a:lnTo>
                    <a:pt x="1186154" y="630618"/>
                  </a:lnTo>
                  <a:lnTo>
                    <a:pt x="1154671" y="599414"/>
                  </a:lnTo>
                  <a:lnTo>
                    <a:pt x="1116812" y="576364"/>
                  </a:lnTo>
                  <a:lnTo>
                    <a:pt x="1100353" y="569976"/>
                  </a:lnTo>
                  <a:lnTo>
                    <a:pt x="1084745" y="562114"/>
                  </a:lnTo>
                  <a:lnTo>
                    <a:pt x="1043990" y="523976"/>
                  </a:lnTo>
                  <a:lnTo>
                    <a:pt x="1032598" y="481622"/>
                  </a:lnTo>
                  <a:lnTo>
                    <a:pt x="1029093" y="459676"/>
                  </a:lnTo>
                  <a:lnTo>
                    <a:pt x="1023797" y="437908"/>
                  </a:lnTo>
                  <a:lnTo>
                    <a:pt x="1014996" y="417347"/>
                  </a:lnTo>
                  <a:lnTo>
                    <a:pt x="1001890" y="400431"/>
                  </a:lnTo>
                  <a:lnTo>
                    <a:pt x="983716" y="389597"/>
                  </a:lnTo>
                  <a:lnTo>
                    <a:pt x="821855" y="448132"/>
                  </a:lnTo>
                  <a:lnTo>
                    <a:pt x="823277" y="384124"/>
                  </a:lnTo>
                  <a:lnTo>
                    <a:pt x="1023226" y="142455"/>
                  </a:lnTo>
                  <a:lnTo>
                    <a:pt x="1022134" y="135166"/>
                  </a:lnTo>
                  <a:lnTo>
                    <a:pt x="1018984" y="120802"/>
                  </a:lnTo>
                  <a:lnTo>
                    <a:pt x="1001928" y="80200"/>
                  </a:lnTo>
                  <a:lnTo>
                    <a:pt x="974585" y="45720"/>
                  </a:lnTo>
                  <a:lnTo>
                    <a:pt x="938949" y="19850"/>
                  </a:lnTo>
                  <a:lnTo>
                    <a:pt x="897686" y="4521"/>
                  </a:lnTo>
                  <a:lnTo>
                    <a:pt x="806145" y="0"/>
                  </a:lnTo>
                  <a:lnTo>
                    <a:pt x="754875" y="4114"/>
                  </a:lnTo>
                  <a:lnTo>
                    <a:pt x="708215" y="13474"/>
                  </a:lnTo>
                  <a:lnTo>
                    <a:pt x="667042" y="28524"/>
                  </a:lnTo>
                  <a:lnTo>
                    <a:pt x="632244" y="49745"/>
                  </a:lnTo>
                  <a:lnTo>
                    <a:pt x="604672" y="77597"/>
                  </a:lnTo>
                  <a:lnTo>
                    <a:pt x="585203" y="112522"/>
                  </a:lnTo>
                  <a:lnTo>
                    <a:pt x="574725" y="155016"/>
                  </a:lnTo>
                  <a:lnTo>
                    <a:pt x="568528" y="206197"/>
                  </a:lnTo>
                  <a:lnTo>
                    <a:pt x="561441" y="253441"/>
                  </a:lnTo>
                  <a:lnTo>
                    <a:pt x="551141" y="296405"/>
                  </a:lnTo>
                  <a:lnTo>
                    <a:pt x="535305" y="334721"/>
                  </a:lnTo>
                  <a:lnTo>
                    <a:pt x="511632" y="368046"/>
                  </a:lnTo>
                  <a:lnTo>
                    <a:pt x="477799" y="396036"/>
                  </a:lnTo>
                  <a:lnTo>
                    <a:pt x="431507" y="418363"/>
                  </a:lnTo>
                  <a:lnTo>
                    <a:pt x="395859" y="433146"/>
                  </a:lnTo>
                  <a:lnTo>
                    <a:pt x="357682" y="452640"/>
                  </a:lnTo>
                  <a:lnTo>
                    <a:pt x="318414" y="476478"/>
                  </a:lnTo>
                  <a:lnTo>
                    <a:pt x="279450" y="504291"/>
                  </a:lnTo>
                  <a:lnTo>
                    <a:pt x="242189" y="535724"/>
                  </a:lnTo>
                  <a:lnTo>
                    <a:pt x="208064" y="570420"/>
                  </a:lnTo>
                  <a:lnTo>
                    <a:pt x="178485" y="608012"/>
                  </a:lnTo>
                  <a:lnTo>
                    <a:pt x="154838" y="648144"/>
                  </a:lnTo>
                  <a:lnTo>
                    <a:pt x="138557" y="690448"/>
                  </a:lnTo>
                  <a:lnTo>
                    <a:pt x="131051" y="734580"/>
                  </a:lnTo>
                  <a:lnTo>
                    <a:pt x="133718" y="780148"/>
                  </a:lnTo>
                  <a:lnTo>
                    <a:pt x="141973" y="830592"/>
                  </a:lnTo>
                  <a:lnTo>
                    <a:pt x="148209" y="880186"/>
                  </a:lnTo>
                  <a:lnTo>
                    <a:pt x="151853" y="928751"/>
                  </a:lnTo>
                  <a:lnTo>
                    <a:pt x="152285" y="976096"/>
                  </a:lnTo>
                  <a:lnTo>
                    <a:pt x="148920" y="1022057"/>
                  </a:lnTo>
                  <a:lnTo>
                    <a:pt x="141147" y="1066431"/>
                  </a:lnTo>
                  <a:lnTo>
                    <a:pt x="128384" y="1109065"/>
                  </a:lnTo>
                  <a:lnTo>
                    <a:pt x="110020" y="1149756"/>
                  </a:lnTo>
                  <a:lnTo>
                    <a:pt x="85458" y="1188326"/>
                  </a:lnTo>
                  <a:lnTo>
                    <a:pt x="54114" y="1224597"/>
                  </a:lnTo>
                  <a:lnTo>
                    <a:pt x="30873" y="1256157"/>
                  </a:lnTo>
                  <a:lnTo>
                    <a:pt x="14516" y="1295717"/>
                  </a:lnTo>
                  <a:lnTo>
                    <a:pt x="4432" y="1341526"/>
                  </a:lnTo>
                  <a:lnTo>
                    <a:pt x="0" y="1391805"/>
                  </a:lnTo>
                  <a:lnTo>
                    <a:pt x="635" y="1444815"/>
                  </a:lnTo>
                  <a:lnTo>
                    <a:pt x="5727" y="1498803"/>
                  </a:lnTo>
                  <a:lnTo>
                    <a:pt x="14655" y="1551978"/>
                  </a:lnTo>
                  <a:lnTo>
                    <a:pt x="26809" y="1602613"/>
                  </a:lnTo>
                  <a:lnTo>
                    <a:pt x="41605" y="1648942"/>
                  </a:lnTo>
                  <a:lnTo>
                    <a:pt x="58407" y="1689188"/>
                  </a:lnTo>
                  <a:lnTo>
                    <a:pt x="95656" y="1744459"/>
                  </a:lnTo>
                  <a:lnTo>
                    <a:pt x="156248" y="1772704"/>
                  </a:lnTo>
                  <a:lnTo>
                    <a:pt x="183680" y="1797431"/>
                  </a:lnTo>
                  <a:lnTo>
                    <a:pt x="201358" y="1832622"/>
                  </a:lnTo>
                  <a:lnTo>
                    <a:pt x="213436" y="1880831"/>
                  </a:lnTo>
                  <a:lnTo>
                    <a:pt x="224066" y="1944547"/>
                  </a:lnTo>
                  <a:lnTo>
                    <a:pt x="232867" y="1969262"/>
                  </a:lnTo>
                  <a:lnTo>
                    <a:pt x="275361" y="2010791"/>
                  </a:lnTo>
                  <a:lnTo>
                    <a:pt x="342925" y="2038972"/>
                  </a:lnTo>
                  <a:lnTo>
                    <a:pt x="383057" y="2046998"/>
                  </a:lnTo>
                  <a:lnTo>
                    <a:pt x="425780" y="2050440"/>
                  </a:lnTo>
                  <a:lnTo>
                    <a:pt x="469900" y="2048865"/>
                  </a:lnTo>
                  <a:lnTo>
                    <a:pt x="514172" y="2041842"/>
                  </a:lnTo>
                  <a:lnTo>
                    <a:pt x="557390" y="2028977"/>
                  </a:lnTo>
                  <a:lnTo>
                    <a:pt x="598322" y="2009825"/>
                  </a:lnTo>
                  <a:lnTo>
                    <a:pt x="635762" y="1983981"/>
                  </a:lnTo>
                  <a:lnTo>
                    <a:pt x="668477" y="1951012"/>
                  </a:lnTo>
                  <a:lnTo>
                    <a:pt x="695261" y="1910511"/>
                  </a:lnTo>
                  <a:lnTo>
                    <a:pt x="761326" y="1584591"/>
                  </a:lnTo>
                  <a:lnTo>
                    <a:pt x="800214" y="1069606"/>
                  </a:lnTo>
                  <a:lnTo>
                    <a:pt x="811288" y="783170"/>
                  </a:lnTo>
                  <a:lnTo>
                    <a:pt x="867714" y="785063"/>
                  </a:lnTo>
                  <a:lnTo>
                    <a:pt x="1011174" y="773468"/>
                  </a:lnTo>
                  <a:lnTo>
                    <a:pt x="1153566" y="758685"/>
                  </a:lnTo>
                  <a:lnTo>
                    <a:pt x="1218095" y="751382"/>
                  </a:lnTo>
                  <a:lnTo>
                    <a:pt x="1220304" y="708799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25381" y="1135218"/>
              <a:ext cx="7124365" cy="63879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309070" y="4421367"/>
              <a:ext cx="730250" cy="2750820"/>
            </a:xfrm>
            <a:custGeom>
              <a:avLst/>
              <a:gdLst/>
              <a:ahLst/>
              <a:cxnLst/>
              <a:rect l="l" t="t" r="r" b="b"/>
              <a:pathLst>
                <a:path w="730250" h="2750820">
                  <a:moveTo>
                    <a:pt x="374558" y="2750746"/>
                  </a:moveTo>
                  <a:lnTo>
                    <a:pt x="0" y="2750746"/>
                  </a:lnTo>
                  <a:lnTo>
                    <a:pt x="0" y="2737781"/>
                  </a:lnTo>
                  <a:lnTo>
                    <a:pt x="76572" y="1090048"/>
                  </a:lnTo>
                  <a:lnTo>
                    <a:pt x="245721" y="0"/>
                  </a:lnTo>
                  <a:lnTo>
                    <a:pt x="729670" y="0"/>
                  </a:lnTo>
                  <a:lnTo>
                    <a:pt x="541884" y="1218075"/>
                  </a:lnTo>
                  <a:lnTo>
                    <a:pt x="374558" y="27507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301372" y="4413678"/>
              <a:ext cx="744855" cy="2766695"/>
            </a:xfrm>
            <a:custGeom>
              <a:avLst/>
              <a:gdLst/>
              <a:ahLst/>
              <a:cxnLst/>
              <a:rect l="l" t="t" r="r" b="b"/>
              <a:pathLst>
                <a:path w="744855" h="2766695">
                  <a:moveTo>
                    <a:pt x="384208" y="2766132"/>
                  </a:moveTo>
                  <a:lnTo>
                    <a:pt x="5328" y="2766132"/>
                  </a:lnTo>
                  <a:lnTo>
                    <a:pt x="3659" y="2765391"/>
                  </a:lnTo>
                  <a:lnTo>
                    <a:pt x="2228" y="2763701"/>
                  </a:lnTo>
                  <a:lnTo>
                    <a:pt x="749" y="2762177"/>
                  </a:lnTo>
                  <a:lnTo>
                    <a:pt x="7" y="2760354"/>
                  </a:lnTo>
                  <a:lnTo>
                    <a:pt x="0" y="2745267"/>
                  </a:lnTo>
                  <a:lnTo>
                    <a:pt x="76737" y="1098141"/>
                  </a:lnTo>
                  <a:lnTo>
                    <a:pt x="244801" y="4624"/>
                  </a:lnTo>
                  <a:lnTo>
                    <a:pt x="250171" y="0"/>
                  </a:lnTo>
                  <a:lnTo>
                    <a:pt x="739054" y="0"/>
                  </a:lnTo>
                  <a:lnTo>
                    <a:pt x="740944" y="877"/>
                  </a:lnTo>
                  <a:lnTo>
                    <a:pt x="742431" y="2623"/>
                  </a:lnTo>
                  <a:lnTo>
                    <a:pt x="744053" y="4345"/>
                  </a:lnTo>
                  <a:lnTo>
                    <a:pt x="744661" y="6371"/>
                  </a:lnTo>
                  <a:lnTo>
                    <a:pt x="744255" y="8700"/>
                  </a:lnTo>
                  <a:lnTo>
                    <a:pt x="743260" y="15183"/>
                  </a:lnTo>
                  <a:lnTo>
                    <a:pt x="259091" y="15183"/>
                  </a:lnTo>
                  <a:lnTo>
                    <a:pt x="92700" y="1097331"/>
                  </a:lnTo>
                  <a:lnTo>
                    <a:pt x="92575" y="1098141"/>
                  </a:lnTo>
                  <a:lnTo>
                    <a:pt x="15597" y="2750939"/>
                  </a:lnTo>
                  <a:lnTo>
                    <a:pt x="390682" y="2750939"/>
                  </a:lnTo>
                  <a:lnTo>
                    <a:pt x="389652" y="2760354"/>
                  </a:lnTo>
                  <a:lnTo>
                    <a:pt x="389543" y="2761357"/>
                  </a:lnTo>
                  <a:lnTo>
                    <a:pt x="388722" y="2762952"/>
                  </a:lnTo>
                  <a:lnTo>
                    <a:pt x="385988" y="2765391"/>
                  </a:lnTo>
                  <a:lnTo>
                    <a:pt x="386170" y="2765391"/>
                  </a:lnTo>
                  <a:lnTo>
                    <a:pt x="384208" y="2766132"/>
                  </a:lnTo>
                  <a:close/>
                </a:path>
                <a:path w="744855" h="2766695">
                  <a:moveTo>
                    <a:pt x="390682" y="2750939"/>
                  </a:moveTo>
                  <a:lnTo>
                    <a:pt x="374963" y="2750939"/>
                  </a:lnTo>
                  <a:lnTo>
                    <a:pt x="541681" y="1224952"/>
                  </a:lnTo>
                  <a:lnTo>
                    <a:pt x="728049" y="15183"/>
                  </a:lnTo>
                  <a:lnTo>
                    <a:pt x="743260" y="15183"/>
                  </a:lnTo>
                  <a:lnTo>
                    <a:pt x="557279" y="1226978"/>
                  </a:lnTo>
                  <a:lnTo>
                    <a:pt x="390682" y="2750939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703260" y="2797351"/>
              <a:ext cx="428625" cy="730885"/>
            </a:xfrm>
            <a:custGeom>
              <a:avLst/>
              <a:gdLst/>
              <a:ahLst/>
              <a:cxnLst/>
              <a:rect l="l" t="t" r="r" b="b"/>
              <a:pathLst>
                <a:path w="428625" h="730885">
                  <a:moveTo>
                    <a:pt x="428462" y="730869"/>
                  </a:moveTo>
                  <a:lnTo>
                    <a:pt x="135135" y="708383"/>
                  </a:lnTo>
                  <a:lnTo>
                    <a:pt x="161672" y="470562"/>
                  </a:lnTo>
                  <a:lnTo>
                    <a:pt x="148131" y="469908"/>
                  </a:lnTo>
                  <a:lnTo>
                    <a:pt x="109092" y="460036"/>
                  </a:lnTo>
                  <a:lnTo>
                    <a:pt x="74624" y="439216"/>
                  </a:lnTo>
                  <a:lnTo>
                    <a:pt x="42320" y="402308"/>
                  </a:lnTo>
                  <a:lnTo>
                    <a:pt x="24723" y="368341"/>
                  </a:lnTo>
                  <a:lnTo>
                    <a:pt x="11821" y="328189"/>
                  </a:lnTo>
                  <a:lnTo>
                    <a:pt x="3588" y="281890"/>
                  </a:lnTo>
                  <a:lnTo>
                    <a:pt x="0" y="229486"/>
                  </a:lnTo>
                  <a:lnTo>
                    <a:pt x="1028" y="171016"/>
                  </a:lnTo>
                  <a:lnTo>
                    <a:pt x="6647" y="106521"/>
                  </a:lnTo>
                  <a:lnTo>
                    <a:pt x="16832" y="36042"/>
                  </a:lnTo>
                  <a:lnTo>
                    <a:pt x="84083" y="14478"/>
                  </a:lnTo>
                  <a:lnTo>
                    <a:pt x="138942" y="6151"/>
                  </a:lnTo>
                  <a:lnTo>
                    <a:pt x="201476" y="290"/>
                  </a:lnTo>
                  <a:lnTo>
                    <a:pt x="264496" y="0"/>
                  </a:lnTo>
                  <a:lnTo>
                    <a:pt x="320812" y="8384"/>
                  </a:lnTo>
                  <a:lnTo>
                    <a:pt x="363233" y="28546"/>
                  </a:lnTo>
                  <a:lnTo>
                    <a:pt x="397084" y="73242"/>
                  </a:lnTo>
                  <a:lnTo>
                    <a:pt x="413364" y="128440"/>
                  </a:lnTo>
                  <a:lnTo>
                    <a:pt x="416528" y="185193"/>
                  </a:lnTo>
                  <a:lnTo>
                    <a:pt x="411027" y="234556"/>
                  </a:lnTo>
                  <a:lnTo>
                    <a:pt x="401317" y="267583"/>
                  </a:lnTo>
                  <a:lnTo>
                    <a:pt x="428462" y="730869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669217" y="2662858"/>
              <a:ext cx="493395" cy="428625"/>
            </a:xfrm>
            <a:custGeom>
              <a:avLst/>
              <a:gdLst/>
              <a:ahLst/>
              <a:cxnLst/>
              <a:rect l="l" t="t" r="r" b="b"/>
              <a:pathLst>
                <a:path w="493394" h="428625">
                  <a:moveTo>
                    <a:pt x="436168" y="428006"/>
                  </a:moveTo>
                  <a:lnTo>
                    <a:pt x="425229" y="365613"/>
                  </a:lnTo>
                  <a:lnTo>
                    <a:pt x="431753" y="351442"/>
                  </a:lnTo>
                  <a:lnTo>
                    <a:pt x="442625" y="318945"/>
                  </a:lnTo>
                  <a:lnTo>
                    <a:pt x="444800" y="283144"/>
                  </a:lnTo>
                  <a:lnTo>
                    <a:pt x="425229" y="259059"/>
                  </a:lnTo>
                  <a:lnTo>
                    <a:pt x="393315" y="259870"/>
                  </a:lnTo>
                  <a:lnTo>
                    <a:pt x="380183" y="283773"/>
                  </a:lnTo>
                  <a:lnTo>
                    <a:pt x="378027" y="311931"/>
                  </a:lnTo>
                  <a:lnTo>
                    <a:pt x="379043" y="325503"/>
                  </a:lnTo>
                  <a:lnTo>
                    <a:pt x="352506" y="332188"/>
                  </a:lnTo>
                  <a:lnTo>
                    <a:pt x="339136" y="265542"/>
                  </a:lnTo>
                  <a:lnTo>
                    <a:pt x="326629" y="249112"/>
                  </a:lnTo>
                  <a:lnTo>
                    <a:pt x="316923" y="231414"/>
                  </a:lnTo>
                  <a:lnTo>
                    <a:pt x="310018" y="212446"/>
                  </a:lnTo>
                  <a:lnTo>
                    <a:pt x="305914" y="192210"/>
                  </a:lnTo>
                  <a:lnTo>
                    <a:pt x="282292" y="201829"/>
                  </a:lnTo>
                  <a:lnTo>
                    <a:pt x="224201" y="218722"/>
                  </a:lnTo>
                  <a:lnTo>
                    <a:pt x="150803" y="224942"/>
                  </a:lnTo>
                  <a:lnTo>
                    <a:pt x="81260" y="202541"/>
                  </a:lnTo>
                  <a:lnTo>
                    <a:pt x="39530" y="273847"/>
                  </a:lnTo>
                  <a:lnTo>
                    <a:pt x="37759" y="260961"/>
                  </a:lnTo>
                  <a:lnTo>
                    <a:pt x="36982" y="248054"/>
                  </a:lnTo>
                  <a:lnTo>
                    <a:pt x="37201" y="235125"/>
                  </a:lnTo>
                  <a:lnTo>
                    <a:pt x="43747" y="196810"/>
                  </a:lnTo>
                  <a:lnTo>
                    <a:pt x="52900" y="172560"/>
                  </a:lnTo>
                  <a:lnTo>
                    <a:pt x="40331" y="165920"/>
                  </a:lnTo>
                  <a:lnTo>
                    <a:pt x="16006" y="145416"/>
                  </a:lnTo>
                  <a:lnTo>
                    <a:pt x="0" y="110174"/>
                  </a:lnTo>
                  <a:lnTo>
                    <a:pt x="12385" y="59322"/>
                  </a:lnTo>
                  <a:lnTo>
                    <a:pt x="32611" y="37925"/>
                  </a:lnTo>
                  <a:lnTo>
                    <a:pt x="60699" y="35519"/>
                  </a:lnTo>
                  <a:lnTo>
                    <a:pt x="107930" y="39951"/>
                  </a:lnTo>
                  <a:lnTo>
                    <a:pt x="185585" y="39065"/>
                  </a:lnTo>
                  <a:lnTo>
                    <a:pt x="231190" y="33471"/>
                  </a:lnTo>
                  <a:lnTo>
                    <a:pt x="272084" y="12527"/>
                  </a:lnTo>
                  <a:lnTo>
                    <a:pt x="305863" y="0"/>
                  </a:lnTo>
                  <a:lnTo>
                    <a:pt x="347087" y="2551"/>
                  </a:lnTo>
                  <a:lnTo>
                    <a:pt x="380790" y="20219"/>
                  </a:lnTo>
                  <a:lnTo>
                    <a:pt x="392008" y="53042"/>
                  </a:lnTo>
                  <a:lnTo>
                    <a:pt x="413224" y="57625"/>
                  </a:lnTo>
                  <a:lnTo>
                    <a:pt x="456907" y="84694"/>
                  </a:lnTo>
                  <a:lnTo>
                    <a:pt x="493107" y="154228"/>
                  </a:lnTo>
                  <a:lnTo>
                    <a:pt x="491876" y="286204"/>
                  </a:lnTo>
                  <a:lnTo>
                    <a:pt x="480483" y="322650"/>
                  </a:lnTo>
                  <a:lnTo>
                    <a:pt x="467401" y="358432"/>
                  </a:lnTo>
                  <a:lnTo>
                    <a:pt x="452629" y="393551"/>
                  </a:lnTo>
                  <a:lnTo>
                    <a:pt x="436168" y="42800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924336" y="3001409"/>
              <a:ext cx="626110" cy="1247775"/>
            </a:xfrm>
            <a:custGeom>
              <a:avLst/>
              <a:gdLst/>
              <a:ahLst/>
              <a:cxnLst/>
              <a:rect l="l" t="t" r="r" b="b"/>
              <a:pathLst>
                <a:path w="626109" h="1247775">
                  <a:moveTo>
                    <a:pt x="284055" y="1247567"/>
                  </a:moveTo>
                  <a:lnTo>
                    <a:pt x="244674" y="1243301"/>
                  </a:lnTo>
                  <a:lnTo>
                    <a:pt x="203778" y="1223297"/>
                  </a:lnTo>
                  <a:lnTo>
                    <a:pt x="176947" y="1192449"/>
                  </a:lnTo>
                  <a:lnTo>
                    <a:pt x="159939" y="1151451"/>
                  </a:lnTo>
                  <a:lnTo>
                    <a:pt x="155942" y="1122284"/>
                  </a:lnTo>
                  <a:lnTo>
                    <a:pt x="157169" y="1019237"/>
                  </a:lnTo>
                  <a:lnTo>
                    <a:pt x="161226" y="842954"/>
                  </a:lnTo>
                  <a:lnTo>
                    <a:pt x="175071" y="403849"/>
                  </a:lnTo>
                  <a:lnTo>
                    <a:pt x="142015" y="368836"/>
                  </a:lnTo>
                  <a:lnTo>
                    <a:pt x="112239" y="331619"/>
                  </a:lnTo>
                  <a:lnTo>
                    <a:pt x="85743" y="292199"/>
                  </a:lnTo>
                  <a:lnTo>
                    <a:pt x="62525" y="250574"/>
                  </a:lnTo>
                  <a:lnTo>
                    <a:pt x="42587" y="206745"/>
                  </a:lnTo>
                  <a:lnTo>
                    <a:pt x="28391" y="185614"/>
                  </a:lnTo>
                  <a:lnTo>
                    <a:pt x="11822" y="156810"/>
                  </a:lnTo>
                  <a:lnTo>
                    <a:pt x="0" y="126639"/>
                  </a:lnTo>
                  <a:lnTo>
                    <a:pt x="47" y="101406"/>
                  </a:lnTo>
                  <a:lnTo>
                    <a:pt x="2075" y="96456"/>
                  </a:lnTo>
                  <a:lnTo>
                    <a:pt x="5383" y="92607"/>
                  </a:lnTo>
                  <a:lnTo>
                    <a:pt x="9973" y="89860"/>
                  </a:lnTo>
                  <a:lnTo>
                    <a:pt x="11552" y="80311"/>
                  </a:lnTo>
                  <a:lnTo>
                    <a:pt x="37067" y="52059"/>
                  </a:lnTo>
                  <a:lnTo>
                    <a:pt x="42992" y="52181"/>
                  </a:lnTo>
                  <a:lnTo>
                    <a:pt x="44861" y="44633"/>
                  </a:lnTo>
                  <a:lnTo>
                    <a:pt x="68601" y="23640"/>
                  </a:lnTo>
                  <a:lnTo>
                    <a:pt x="73986" y="24226"/>
                  </a:lnTo>
                  <a:lnTo>
                    <a:pt x="75405" y="17622"/>
                  </a:lnTo>
                  <a:lnTo>
                    <a:pt x="108798" y="0"/>
                  </a:lnTo>
                  <a:lnTo>
                    <a:pt x="115244" y="1105"/>
                  </a:lnTo>
                  <a:lnTo>
                    <a:pt x="121388" y="3968"/>
                  </a:lnTo>
                  <a:lnTo>
                    <a:pt x="125844" y="5386"/>
                  </a:lnTo>
                  <a:lnTo>
                    <a:pt x="191478" y="117004"/>
                  </a:lnTo>
                  <a:lnTo>
                    <a:pt x="235639" y="169268"/>
                  </a:lnTo>
                  <a:lnTo>
                    <a:pt x="237535" y="146001"/>
                  </a:lnTo>
                  <a:lnTo>
                    <a:pt x="244426" y="123360"/>
                  </a:lnTo>
                  <a:lnTo>
                    <a:pt x="258115" y="104632"/>
                  </a:lnTo>
                  <a:lnTo>
                    <a:pt x="280407" y="93101"/>
                  </a:lnTo>
                  <a:lnTo>
                    <a:pt x="292967" y="89860"/>
                  </a:lnTo>
                  <a:lnTo>
                    <a:pt x="321327" y="225786"/>
                  </a:lnTo>
                  <a:lnTo>
                    <a:pt x="357385" y="856398"/>
                  </a:lnTo>
                  <a:lnTo>
                    <a:pt x="413093" y="765442"/>
                  </a:lnTo>
                  <a:lnTo>
                    <a:pt x="625594" y="878681"/>
                  </a:lnTo>
                  <a:lnTo>
                    <a:pt x="614284" y="900993"/>
                  </a:lnTo>
                  <a:lnTo>
                    <a:pt x="601150" y="925418"/>
                  </a:lnTo>
                  <a:lnTo>
                    <a:pt x="581507" y="959956"/>
                  </a:lnTo>
                  <a:lnTo>
                    <a:pt x="556138" y="1001667"/>
                  </a:lnTo>
                  <a:lnTo>
                    <a:pt x="525828" y="1047611"/>
                  </a:lnTo>
                  <a:lnTo>
                    <a:pt x="491358" y="1094849"/>
                  </a:lnTo>
                  <a:lnTo>
                    <a:pt x="453514" y="1140442"/>
                  </a:lnTo>
                  <a:lnTo>
                    <a:pt x="413078" y="1181450"/>
                  </a:lnTo>
                  <a:lnTo>
                    <a:pt x="370834" y="1214933"/>
                  </a:lnTo>
                  <a:lnTo>
                    <a:pt x="327565" y="1237952"/>
                  </a:lnTo>
                  <a:lnTo>
                    <a:pt x="284055" y="1247567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720700" y="4393209"/>
              <a:ext cx="683895" cy="2776220"/>
            </a:xfrm>
            <a:custGeom>
              <a:avLst/>
              <a:gdLst/>
              <a:ahLst/>
              <a:cxnLst/>
              <a:rect l="l" t="t" r="r" b="b"/>
              <a:pathLst>
                <a:path w="683894" h="2776220">
                  <a:moveTo>
                    <a:pt x="683280" y="2775865"/>
                  </a:moveTo>
                  <a:lnTo>
                    <a:pt x="295959" y="2775865"/>
                  </a:lnTo>
                  <a:lnTo>
                    <a:pt x="66241" y="1207946"/>
                  </a:lnTo>
                  <a:lnTo>
                    <a:pt x="0" y="0"/>
                  </a:lnTo>
                  <a:lnTo>
                    <a:pt x="580980" y="0"/>
                  </a:lnTo>
                  <a:lnTo>
                    <a:pt x="580980" y="1186878"/>
                  </a:lnTo>
                  <a:lnTo>
                    <a:pt x="683280" y="27758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713160" y="4385769"/>
              <a:ext cx="697865" cy="2790825"/>
            </a:xfrm>
            <a:custGeom>
              <a:avLst/>
              <a:gdLst/>
              <a:ahLst/>
              <a:cxnLst/>
              <a:rect l="l" t="t" r="r" b="b"/>
              <a:pathLst>
                <a:path w="697865" h="2790825">
                  <a:moveTo>
                    <a:pt x="692491" y="2790771"/>
                  </a:moveTo>
                  <a:lnTo>
                    <a:pt x="301620" y="2790771"/>
                  </a:lnTo>
                  <a:lnTo>
                    <a:pt x="299985" y="2790149"/>
                  </a:lnTo>
                  <a:lnTo>
                    <a:pt x="294586" y="2773784"/>
                  </a:lnTo>
                  <a:lnTo>
                    <a:pt x="66286" y="1217411"/>
                  </a:lnTo>
                  <a:lnTo>
                    <a:pt x="45" y="8047"/>
                  </a:lnTo>
                  <a:lnTo>
                    <a:pt x="0" y="5555"/>
                  </a:lnTo>
                  <a:lnTo>
                    <a:pt x="566" y="3970"/>
                  </a:lnTo>
                  <a:lnTo>
                    <a:pt x="2070" y="2375"/>
                  </a:lnTo>
                  <a:lnTo>
                    <a:pt x="3720" y="774"/>
                  </a:lnTo>
                  <a:lnTo>
                    <a:pt x="5464" y="0"/>
                  </a:lnTo>
                  <a:lnTo>
                    <a:pt x="590607" y="0"/>
                  </a:lnTo>
                  <a:lnTo>
                    <a:pt x="592377" y="774"/>
                  </a:lnTo>
                  <a:lnTo>
                    <a:pt x="595289" y="3765"/>
                  </a:lnTo>
                  <a:lnTo>
                    <a:pt x="596016" y="5555"/>
                  </a:lnTo>
                  <a:lnTo>
                    <a:pt x="596016" y="14732"/>
                  </a:lnTo>
                  <a:lnTo>
                    <a:pt x="16453" y="14732"/>
                  </a:lnTo>
                  <a:lnTo>
                    <a:pt x="82087" y="1214778"/>
                  </a:lnTo>
                  <a:lnTo>
                    <a:pt x="310185" y="2775607"/>
                  </a:lnTo>
                  <a:lnTo>
                    <a:pt x="696799" y="2775607"/>
                  </a:lnTo>
                  <a:lnTo>
                    <a:pt x="697302" y="2783507"/>
                  </a:lnTo>
                  <a:lnTo>
                    <a:pt x="697514" y="2785715"/>
                  </a:lnTo>
                  <a:lnTo>
                    <a:pt x="696839" y="2787606"/>
                  </a:lnTo>
                  <a:lnTo>
                    <a:pt x="695276" y="2789179"/>
                  </a:lnTo>
                  <a:lnTo>
                    <a:pt x="694078" y="2790149"/>
                  </a:lnTo>
                  <a:lnTo>
                    <a:pt x="692491" y="2790771"/>
                  </a:lnTo>
                  <a:close/>
                </a:path>
                <a:path w="697865" h="2790825">
                  <a:moveTo>
                    <a:pt x="696799" y="2775607"/>
                  </a:moveTo>
                  <a:lnTo>
                    <a:pt x="682920" y="2775607"/>
                  </a:lnTo>
                  <a:lnTo>
                    <a:pt x="581646" y="1194318"/>
                  </a:lnTo>
                  <a:lnTo>
                    <a:pt x="581633" y="14732"/>
                  </a:lnTo>
                  <a:lnTo>
                    <a:pt x="596016" y="14732"/>
                  </a:lnTo>
                  <a:lnTo>
                    <a:pt x="596016" y="1194318"/>
                  </a:lnTo>
                  <a:lnTo>
                    <a:pt x="696683" y="2773784"/>
                  </a:lnTo>
                  <a:lnTo>
                    <a:pt x="696799" y="2775607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297118" y="3348334"/>
              <a:ext cx="1369695" cy="1453515"/>
            </a:xfrm>
            <a:custGeom>
              <a:avLst/>
              <a:gdLst/>
              <a:ahLst/>
              <a:cxnLst/>
              <a:rect l="l" t="t" r="r" b="b"/>
              <a:pathLst>
                <a:path w="1369694" h="1453514">
                  <a:moveTo>
                    <a:pt x="427973" y="1453313"/>
                  </a:moveTo>
                  <a:lnTo>
                    <a:pt x="302947" y="1411228"/>
                  </a:lnTo>
                  <a:lnTo>
                    <a:pt x="234895" y="1352887"/>
                  </a:lnTo>
                  <a:lnTo>
                    <a:pt x="214321" y="1323412"/>
                  </a:lnTo>
                  <a:lnTo>
                    <a:pt x="249569" y="555253"/>
                  </a:lnTo>
                  <a:lnTo>
                    <a:pt x="222830" y="593743"/>
                  </a:lnTo>
                  <a:lnTo>
                    <a:pt x="0" y="459639"/>
                  </a:lnTo>
                  <a:lnTo>
                    <a:pt x="214322" y="142004"/>
                  </a:lnTo>
                  <a:lnTo>
                    <a:pt x="222415" y="130723"/>
                  </a:lnTo>
                  <a:lnTo>
                    <a:pt x="249964" y="99632"/>
                  </a:lnTo>
                  <a:lnTo>
                    <a:pt x="281948" y="73124"/>
                  </a:lnTo>
                  <a:lnTo>
                    <a:pt x="317648" y="51811"/>
                  </a:lnTo>
                  <a:lnTo>
                    <a:pt x="356195" y="36226"/>
                  </a:lnTo>
                  <a:lnTo>
                    <a:pt x="555253" y="0"/>
                  </a:lnTo>
                  <a:lnTo>
                    <a:pt x="610546" y="105031"/>
                  </a:lnTo>
                  <a:lnTo>
                    <a:pt x="701182" y="93361"/>
                  </a:lnTo>
                  <a:lnTo>
                    <a:pt x="785855" y="35010"/>
                  </a:lnTo>
                  <a:lnTo>
                    <a:pt x="823258" y="0"/>
                  </a:lnTo>
                  <a:lnTo>
                    <a:pt x="1055407" y="72521"/>
                  </a:lnTo>
                  <a:lnTo>
                    <a:pt x="1105749" y="96154"/>
                  </a:lnTo>
                  <a:lnTo>
                    <a:pt x="1147962" y="132605"/>
                  </a:lnTo>
                  <a:lnTo>
                    <a:pt x="1369193" y="494887"/>
                  </a:lnTo>
                  <a:lnTo>
                    <a:pt x="1120230" y="692801"/>
                  </a:lnTo>
                  <a:lnTo>
                    <a:pt x="1059458" y="587463"/>
                  </a:lnTo>
                  <a:lnTo>
                    <a:pt x="1033529" y="1397757"/>
                  </a:lnTo>
                  <a:lnTo>
                    <a:pt x="982848" y="1399406"/>
                  </a:lnTo>
                  <a:lnTo>
                    <a:pt x="863874" y="1405176"/>
                  </a:lnTo>
                  <a:lnTo>
                    <a:pt x="726212" y="1416302"/>
                  </a:lnTo>
                  <a:lnTo>
                    <a:pt x="619468" y="1434018"/>
                  </a:lnTo>
                  <a:lnTo>
                    <a:pt x="427973" y="1453313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889012" y="2939744"/>
              <a:ext cx="401320" cy="410845"/>
            </a:xfrm>
            <a:custGeom>
              <a:avLst/>
              <a:gdLst/>
              <a:ahLst/>
              <a:cxnLst/>
              <a:rect l="l" t="t" r="r" b="b"/>
              <a:pathLst>
                <a:path w="401320" h="410845">
                  <a:moveTo>
                    <a:pt x="80016" y="410819"/>
                  </a:moveTo>
                  <a:lnTo>
                    <a:pt x="0" y="254432"/>
                  </a:lnTo>
                  <a:lnTo>
                    <a:pt x="22542" y="231013"/>
                  </a:lnTo>
                  <a:lnTo>
                    <a:pt x="75813" y="177378"/>
                  </a:lnTo>
                  <a:lnTo>
                    <a:pt x="138275" y="118464"/>
                  </a:lnTo>
                  <a:lnTo>
                    <a:pt x="188393" y="79206"/>
                  </a:lnTo>
                  <a:lnTo>
                    <a:pt x="227921" y="59436"/>
                  </a:lnTo>
                  <a:lnTo>
                    <a:pt x="280196" y="37002"/>
                  </a:lnTo>
                  <a:lnTo>
                    <a:pt x="333998" y="16533"/>
                  </a:lnTo>
                  <a:lnTo>
                    <a:pt x="378106" y="2656"/>
                  </a:lnTo>
                  <a:lnTo>
                    <a:pt x="401298" y="0"/>
                  </a:lnTo>
                  <a:lnTo>
                    <a:pt x="386447" y="24368"/>
                  </a:lnTo>
                  <a:lnTo>
                    <a:pt x="339158" y="70672"/>
                  </a:lnTo>
                  <a:lnTo>
                    <a:pt x="289059" y="115571"/>
                  </a:lnTo>
                  <a:lnTo>
                    <a:pt x="265776" y="135724"/>
                  </a:lnTo>
                  <a:lnTo>
                    <a:pt x="270700" y="141482"/>
                  </a:lnTo>
                  <a:lnTo>
                    <a:pt x="286761" y="183395"/>
                  </a:lnTo>
                  <a:lnTo>
                    <a:pt x="287269" y="190893"/>
                  </a:lnTo>
                  <a:lnTo>
                    <a:pt x="286354" y="206019"/>
                  </a:lnTo>
                  <a:lnTo>
                    <a:pt x="245383" y="274167"/>
                  </a:lnTo>
                  <a:lnTo>
                    <a:pt x="176365" y="336905"/>
                  </a:lnTo>
                  <a:lnTo>
                    <a:pt x="109817" y="389045"/>
                  </a:lnTo>
                  <a:lnTo>
                    <a:pt x="80016" y="410819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16945" y="3143330"/>
              <a:ext cx="1821180" cy="1676400"/>
            </a:xfrm>
            <a:custGeom>
              <a:avLst/>
              <a:gdLst/>
              <a:ahLst/>
              <a:cxnLst/>
              <a:rect l="l" t="t" r="r" b="b"/>
              <a:pathLst>
                <a:path w="1821179" h="1676400">
                  <a:moveTo>
                    <a:pt x="497606" y="1675805"/>
                  </a:moveTo>
                  <a:lnTo>
                    <a:pt x="299251" y="1642896"/>
                  </a:lnTo>
                  <a:lnTo>
                    <a:pt x="152287" y="1602581"/>
                  </a:lnTo>
                  <a:lnTo>
                    <a:pt x="94829" y="1582909"/>
                  </a:lnTo>
                  <a:lnTo>
                    <a:pt x="137547" y="1383805"/>
                  </a:lnTo>
                  <a:lnTo>
                    <a:pt x="151651" y="1319518"/>
                  </a:lnTo>
                  <a:lnTo>
                    <a:pt x="164138" y="1264397"/>
                  </a:lnTo>
                  <a:lnTo>
                    <a:pt x="173515" y="1225927"/>
                  </a:lnTo>
                  <a:lnTo>
                    <a:pt x="178290" y="1211592"/>
                  </a:lnTo>
                  <a:lnTo>
                    <a:pt x="132593" y="1206882"/>
                  </a:lnTo>
                  <a:lnTo>
                    <a:pt x="81637" y="1198829"/>
                  </a:lnTo>
                  <a:lnTo>
                    <a:pt x="37023" y="1180598"/>
                  </a:lnTo>
                  <a:lnTo>
                    <a:pt x="10356" y="1145350"/>
                  </a:lnTo>
                  <a:lnTo>
                    <a:pt x="1503" y="1099784"/>
                  </a:lnTo>
                  <a:lnTo>
                    <a:pt x="0" y="1054597"/>
                  </a:lnTo>
                  <a:lnTo>
                    <a:pt x="1952" y="1008955"/>
                  </a:lnTo>
                  <a:lnTo>
                    <a:pt x="4139" y="937409"/>
                  </a:lnTo>
                  <a:lnTo>
                    <a:pt x="9137" y="858391"/>
                  </a:lnTo>
                  <a:lnTo>
                    <a:pt x="13218" y="807383"/>
                  </a:lnTo>
                  <a:lnTo>
                    <a:pt x="18189" y="750976"/>
                  </a:lnTo>
                  <a:lnTo>
                    <a:pt x="23927" y="690869"/>
                  </a:lnTo>
                  <a:lnTo>
                    <a:pt x="30310" y="628762"/>
                  </a:lnTo>
                  <a:lnTo>
                    <a:pt x="37213" y="566354"/>
                  </a:lnTo>
                  <a:lnTo>
                    <a:pt x="44514" y="505345"/>
                  </a:lnTo>
                  <a:lnTo>
                    <a:pt x="52089" y="447434"/>
                  </a:lnTo>
                  <a:lnTo>
                    <a:pt x="59816" y="394321"/>
                  </a:lnTo>
                  <a:lnTo>
                    <a:pt x="67572" y="347706"/>
                  </a:lnTo>
                  <a:lnTo>
                    <a:pt x="75232" y="309287"/>
                  </a:lnTo>
                  <a:lnTo>
                    <a:pt x="147960" y="203092"/>
                  </a:lnTo>
                  <a:lnTo>
                    <a:pt x="258407" y="136888"/>
                  </a:lnTo>
                  <a:lnTo>
                    <a:pt x="362473" y="90816"/>
                  </a:lnTo>
                  <a:lnTo>
                    <a:pt x="408616" y="73534"/>
                  </a:lnTo>
                  <a:lnTo>
                    <a:pt x="414288" y="14180"/>
                  </a:lnTo>
                  <a:lnTo>
                    <a:pt x="569662" y="0"/>
                  </a:lnTo>
                  <a:lnTo>
                    <a:pt x="614836" y="65026"/>
                  </a:lnTo>
                  <a:lnTo>
                    <a:pt x="675306" y="43252"/>
                  </a:lnTo>
                  <a:lnTo>
                    <a:pt x="730679" y="30991"/>
                  </a:lnTo>
                  <a:lnTo>
                    <a:pt x="781306" y="26799"/>
                  </a:lnTo>
                  <a:lnTo>
                    <a:pt x="827536" y="29235"/>
                  </a:lnTo>
                  <a:lnTo>
                    <a:pt x="869720" y="36856"/>
                  </a:lnTo>
                  <a:lnTo>
                    <a:pt x="908207" y="48220"/>
                  </a:lnTo>
                  <a:lnTo>
                    <a:pt x="975493" y="76408"/>
                  </a:lnTo>
                  <a:lnTo>
                    <a:pt x="1346126" y="248760"/>
                  </a:lnTo>
                  <a:lnTo>
                    <a:pt x="1602382" y="0"/>
                  </a:lnTo>
                  <a:lnTo>
                    <a:pt x="1693793" y="46243"/>
                  </a:lnTo>
                  <a:lnTo>
                    <a:pt x="1762567" y="128229"/>
                  </a:lnTo>
                  <a:lnTo>
                    <a:pt x="1805892" y="206416"/>
                  </a:lnTo>
                  <a:lnTo>
                    <a:pt x="1820959" y="241265"/>
                  </a:lnTo>
                  <a:lnTo>
                    <a:pt x="1780960" y="289351"/>
                  </a:lnTo>
                  <a:lnTo>
                    <a:pt x="1683285" y="399880"/>
                  </a:lnTo>
                  <a:lnTo>
                    <a:pt x="1561414" y="522260"/>
                  </a:lnTo>
                  <a:lnTo>
                    <a:pt x="1448831" y="605897"/>
                  </a:lnTo>
                  <a:lnTo>
                    <a:pt x="1335646" y="617115"/>
                  </a:lnTo>
                  <a:lnTo>
                    <a:pt x="1212453" y="580170"/>
                  </a:lnTo>
                  <a:lnTo>
                    <a:pt x="1113455" y="531375"/>
                  </a:lnTo>
                  <a:lnTo>
                    <a:pt x="1072854" y="507041"/>
                  </a:lnTo>
                  <a:lnTo>
                    <a:pt x="1285759" y="1477368"/>
                  </a:lnTo>
                  <a:lnTo>
                    <a:pt x="1234220" y="1502421"/>
                  </a:lnTo>
                  <a:lnTo>
                    <a:pt x="1100278" y="1560500"/>
                  </a:lnTo>
                  <a:lnTo>
                    <a:pt x="914945" y="1625985"/>
                  </a:lnTo>
                  <a:lnTo>
                    <a:pt x="709235" y="1673257"/>
                  </a:lnTo>
                  <a:lnTo>
                    <a:pt x="497606" y="1675805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956116" y="3516621"/>
              <a:ext cx="822325" cy="608330"/>
            </a:xfrm>
            <a:custGeom>
              <a:avLst/>
              <a:gdLst/>
              <a:ahLst/>
              <a:cxnLst/>
              <a:rect l="l" t="t" r="r" b="b"/>
              <a:pathLst>
                <a:path w="822325" h="608329">
                  <a:moveTo>
                    <a:pt x="34880" y="608003"/>
                  </a:moveTo>
                  <a:lnTo>
                    <a:pt x="686" y="580385"/>
                  </a:lnTo>
                  <a:lnTo>
                    <a:pt x="0" y="572492"/>
                  </a:lnTo>
                  <a:lnTo>
                    <a:pt x="76361" y="41767"/>
                  </a:lnTo>
                  <a:lnTo>
                    <a:pt x="105128" y="16138"/>
                  </a:lnTo>
                  <a:lnTo>
                    <a:pt x="788987" y="0"/>
                  </a:lnTo>
                  <a:lnTo>
                    <a:pt x="796519" y="1241"/>
                  </a:lnTo>
                  <a:lnTo>
                    <a:pt x="821864" y="35517"/>
                  </a:lnTo>
                  <a:lnTo>
                    <a:pt x="821277" y="40566"/>
                  </a:lnTo>
                  <a:lnTo>
                    <a:pt x="739596" y="530632"/>
                  </a:lnTo>
                  <a:lnTo>
                    <a:pt x="708039" y="555914"/>
                  </a:lnTo>
                  <a:lnTo>
                    <a:pt x="34880" y="60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948842" y="3509786"/>
              <a:ext cx="837565" cy="621665"/>
            </a:xfrm>
            <a:custGeom>
              <a:avLst/>
              <a:gdLst/>
              <a:ahLst/>
              <a:cxnLst/>
              <a:rect l="l" t="t" r="r" b="b"/>
              <a:pathLst>
                <a:path w="837565" h="621664">
                  <a:moveTo>
                    <a:pt x="45808" y="621495"/>
                  </a:moveTo>
                  <a:lnTo>
                    <a:pt x="39324" y="621495"/>
                  </a:lnTo>
                  <a:lnTo>
                    <a:pt x="36592" y="621224"/>
                  </a:lnTo>
                  <a:lnTo>
                    <a:pt x="4062" y="597449"/>
                  </a:lnTo>
                  <a:lnTo>
                    <a:pt x="0" y="580058"/>
                  </a:lnTo>
                  <a:lnTo>
                    <a:pt x="56" y="577072"/>
                  </a:lnTo>
                  <a:lnTo>
                    <a:pt x="431" y="574093"/>
                  </a:lnTo>
                  <a:lnTo>
                    <a:pt x="75181" y="51655"/>
                  </a:lnTo>
                  <a:lnTo>
                    <a:pt x="75742" y="47402"/>
                  </a:lnTo>
                  <a:lnTo>
                    <a:pt x="105897" y="16463"/>
                  </a:lnTo>
                  <a:lnTo>
                    <a:pt x="111220" y="15395"/>
                  </a:lnTo>
                  <a:lnTo>
                    <a:pt x="115696" y="15395"/>
                  </a:lnTo>
                  <a:lnTo>
                    <a:pt x="793507" y="0"/>
                  </a:lnTo>
                  <a:lnTo>
                    <a:pt x="827764" y="16205"/>
                  </a:lnTo>
                  <a:lnTo>
                    <a:pt x="794520" y="16205"/>
                  </a:lnTo>
                  <a:lnTo>
                    <a:pt x="116709" y="31601"/>
                  </a:lnTo>
                  <a:lnTo>
                    <a:pt x="113620" y="31601"/>
                  </a:lnTo>
                  <a:lnTo>
                    <a:pt x="110404" y="32206"/>
                  </a:lnTo>
                  <a:lnTo>
                    <a:pt x="90576" y="54694"/>
                  </a:lnTo>
                  <a:lnTo>
                    <a:pt x="14823" y="585033"/>
                  </a:lnTo>
                  <a:lnTo>
                    <a:pt x="17119" y="592461"/>
                  </a:lnTo>
                  <a:lnTo>
                    <a:pt x="28693" y="605110"/>
                  </a:lnTo>
                  <a:lnTo>
                    <a:pt x="28811" y="605239"/>
                  </a:lnTo>
                  <a:lnTo>
                    <a:pt x="36104" y="608075"/>
                  </a:lnTo>
                  <a:lnTo>
                    <a:pt x="221383" y="608075"/>
                  </a:lnTo>
                  <a:lnTo>
                    <a:pt x="45808" y="621495"/>
                  </a:lnTo>
                  <a:close/>
                </a:path>
                <a:path w="837565" h="621664">
                  <a:moveTo>
                    <a:pt x="221383" y="608075"/>
                  </a:moveTo>
                  <a:lnTo>
                    <a:pt x="36104" y="608075"/>
                  </a:lnTo>
                  <a:lnTo>
                    <a:pt x="44795" y="607315"/>
                  </a:lnTo>
                  <a:lnTo>
                    <a:pt x="718332" y="555836"/>
                  </a:lnTo>
                  <a:lnTo>
                    <a:pt x="721231" y="555124"/>
                  </a:lnTo>
                  <a:lnTo>
                    <a:pt x="822425" y="39116"/>
                  </a:lnTo>
                  <a:lnTo>
                    <a:pt x="820442" y="32206"/>
                  </a:lnTo>
                  <a:lnTo>
                    <a:pt x="820332" y="31823"/>
                  </a:lnTo>
                  <a:lnTo>
                    <a:pt x="809300" y="19277"/>
                  </a:lnTo>
                  <a:lnTo>
                    <a:pt x="809137" y="19277"/>
                  </a:lnTo>
                  <a:lnTo>
                    <a:pt x="802460" y="16205"/>
                  </a:lnTo>
                  <a:lnTo>
                    <a:pt x="827764" y="16205"/>
                  </a:lnTo>
                  <a:lnTo>
                    <a:pt x="830492" y="19277"/>
                  </a:lnTo>
                  <a:lnTo>
                    <a:pt x="833413" y="24648"/>
                  </a:lnTo>
                  <a:lnTo>
                    <a:pt x="836758" y="36747"/>
                  </a:lnTo>
                  <a:lnTo>
                    <a:pt x="836856" y="39116"/>
                  </a:lnTo>
                  <a:lnTo>
                    <a:pt x="836977" y="42034"/>
                  </a:lnTo>
                  <a:lnTo>
                    <a:pt x="837011" y="42851"/>
                  </a:lnTo>
                  <a:lnTo>
                    <a:pt x="835941" y="48512"/>
                  </a:lnTo>
                  <a:lnTo>
                    <a:pt x="754112" y="539381"/>
                  </a:lnTo>
                  <a:lnTo>
                    <a:pt x="725555" y="568798"/>
                  </a:lnTo>
                  <a:lnTo>
                    <a:pt x="721033" y="569901"/>
                  </a:lnTo>
                  <a:lnTo>
                    <a:pt x="221383" y="608075"/>
                  </a:lnTo>
                  <a:close/>
                </a:path>
                <a:path w="837565" h="621664">
                  <a:moveTo>
                    <a:pt x="77673" y="562546"/>
                  </a:moveTo>
                  <a:lnTo>
                    <a:pt x="75586" y="562546"/>
                  </a:lnTo>
                  <a:lnTo>
                    <a:pt x="73536" y="562233"/>
                  </a:lnTo>
                  <a:lnTo>
                    <a:pt x="71883" y="561252"/>
                  </a:lnTo>
                  <a:lnTo>
                    <a:pt x="69369" y="557952"/>
                  </a:lnTo>
                  <a:lnTo>
                    <a:pt x="68865" y="556064"/>
                  </a:lnTo>
                  <a:lnTo>
                    <a:pt x="69104" y="554038"/>
                  </a:lnTo>
                  <a:lnTo>
                    <a:pt x="131699" y="97640"/>
                  </a:lnTo>
                  <a:lnTo>
                    <a:pt x="132156" y="94146"/>
                  </a:lnTo>
                  <a:lnTo>
                    <a:pt x="760487" y="55505"/>
                  </a:lnTo>
                  <a:lnTo>
                    <a:pt x="762335" y="55800"/>
                  </a:lnTo>
                  <a:lnTo>
                    <a:pt x="763871" y="56655"/>
                  </a:lnTo>
                  <a:lnTo>
                    <a:pt x="766319" y="59486"/>
                  </a:lnTo>
                  <a:lnTo>
                    <a:pt x="766944" y="61129"/>
                  </a:lnTo>
                  <a:lnTo>
                    <a:pt x="766970" y="65897"/>
                  </a:lnTo>
                  <a:lnTo>
                    <a:pt x="766243" y="67688"/>
                  </a:lnTo>
                  <a:lnTo>
                    <a:pt x="763331" y="70678"/>
                  </a:lnTo>
                  <a:lnTo>
                    <a:pt x="761560" y="71453"/>
                  </a:lnTo>
                  <a:lnTo>
                    <a:pt x="159249" y="87916"/>
                  </a:lnTo>
                  <a:lnTo>
                    <a:pt x="155986" y="87916"/>
                  </a:lnTo>
                  <a:lnTo>
                    <a:pt x="152608" y="89273"/>
                  </a:lnTo>
                  <a:lnTo>
                    <a:pt x="147328" y="94018"/>
                  </a:lnTo>
                  <a:lnTo>
                    <a:pt x="145763" y="96961"/>
                  </a:lnTo>
                  <a:lnTo>
                    <a:pt x="83210" y="555124"/>
                  </a:lnTo>
                  <a:lnTo>
                    <a:pt x="82871" y="557952"/>
                  </a:lnTo>
                  <a:lnTo>
                    <a:pt x="82045" y="559528"/>
                  </a:lnTo>
                  <a:lnTo>
                    <a:pt x="79163" y="562020"/>
                  </a:lnTo>
                  <a:lnTo>
                    <a:pt x="77673" y="56254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03689" y="3729414"/>
              <a:ext cx="175604" cy="18750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814967" y="3734642"/>
              <a:ext cx="396875" cy="337185"/>
            </a:xfrm>
            <a:custGeom>
              <a:avLst/>
              <a:gdLst/>
              <a:ahLst/>
              <a:cxnLst/>
              <a:rect l="l" t="t" r="r" b="b"/>
              <a:pathLst>
                <a:path w="396875" h="337185">
                  <a:moveTo>
                    <a:pt x="75357" y="336677"/>
                  </a:moveTo>
                  <a:lnTo>
                    <a:pt x="73980" y="314647"/>
                  </a:lnTo>
                  <a:lnTo>
                    <a:pt x="65405" y="260408"/>
                  </a:lnTo>
                  <a:lnTo>
                    <a:pt x="42967" y="191735"/>
                  </a:lnTo>
                  <a:lnTo>
                    <a:pt x="0" y="126406"/>
                  </a:lnTo>
                  <a:lnTo>
                    <a:pt x="49307" y="103635"/>
                  </a:lnTo>
                  <a:lnTo>
                    <a:pt x="161248" y="55150"/>
                  </a:lnTo>
                  <a:lnTo>
                    <a:pt x="281849" y="10692"/>
                  </a:lnTo>
                  <a:lnTo>
                    <a:pt x="357137" y="0"/>
                  </a:lnTo>
                  <a:lnTo>
                    <a:pt x="367379" y="22067"/>
                  </a:lnTo>
                  <a:lnTo>
                    <a:pt x="344881" y="49681"/>
                  </a:lnTo>
                  <a:lnTo>
                    <a:pt x="313723" y="73268"/>
                  </a:lnTo>
                  <a:lnTo>
                    <a:pt x="297985" y="83257"/>
                  </a:lnTo>
                  <a:lnTo>
                    <a:pt x="309893" y="77221"/>
                  </a:lnTo>
                  <a:lnTo>
                    <a:pt x="337943" y="65355"/>
                  </a:lnTo>
                  <a:lnTo>
                    <a:pt x="370627" y="57021"/>
                  </a:lnTo>
                  <a:lnTo>
                    <a:pt x="396436" y="61582"/>
                  </a:lnTo>
                  <a:lnTo>
                    <a:pt x="395784" y="82190"/>
                  </a:lnTo>
                  <a:lnTo>
                    <a:pt x="370253" y="109161"/>
                  </a:lnTo>
                  <a:lnTo>
                    <a:pt x="340089" y="132600"/>
                  </a:lnTo>
                  <a:lnTo>
                    <a:pt x="325535" y="142611"/>
                  </a:lnTo>
                  <a:lnTo>
                    <a:pt x="334290" y="140133"/>
                  </a:lnTo>
                  <a:lnTo>
                    <a:pt x="353946" y="136762"/>
                  </a:lnTo>
                  <a:lnTo>
                    <a:pt x="374590" y="138594"/>
                  </a:lnTo>
                  <a:lnTo>
                    <a:pt x="386307" y="151727"/>
                  </a:lnTo>
                  <a:lnTo>
                    <a:pt x="339943" y="192333"/>
                  </a:lnTo>
                  <a:lnTo>
                    <a:pt x="232807" y="254609"/>
                  </a:lnTo>
                  <a:lnTo>
                    <a:pt x="124684" y="311681"/>
                  </a:lnTo>
                  <a:lnTo>
                    <a:pt x="75357" y="336677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465055" y="3678321"/>
              <a:ext cx="434340" cy="694055"/>
            </a:xfrm>
            <a:custGeom>
              <a:avLst/>
              <a:gdLst/>
              <a:ahLst/>
              <a:cxnLst/>
              <a:rect l="l" t="t" r="r" b="b"/>
              <a:pathLst>
                <a:path w="434340" h="694054">
                  <a:moveTo>
                    <a:pt x="82286" y="282152"/>
                  </a:moveTo>
                  <a:lnTo>
                    <a:pt x="68690" y="282152"/>
                  </a:lnTo>
                  <a:lnTo>
                    <a:pt x="60926" y="279654"/>
                  </a:lnTo>
                  <a:lnTo>
                    <a:pt x="48440" y="270728"/>
                  </a:lnTo>
                  <a:lnTo>
                    <a:pt x="44195" y="265693"/>
                  </a:lnTo>
                  <a:lnTo>
                    <a:pt x="38236" y="253488"/>
                  </a:lnTo>
                  <a:lnTo>
                    <a:pt x="36877" y="247044"/>
                  </a:lnTo>
                  <a:lnTo>
                    <a:pt x="46432" y="7906"/>
                  </a:lnTo>
                  <a:lnTo>
                    <a:pt x="52289" y="0"/>
                  </a:lnTo>
                  <a:lnTo>
                    <a:pt x="56197" y="0"/>
                  </a:lnTo>
                  <a:lnTo>
                    <a:pt x="52331" y="240866"/>
                  </a:lnTo>
                  <a:lnTo>
                    <a:pt x="52210" y="242951"/>
                  </a:lnTo>
                  <a:lnTo>
                    <a:pt x="52350" y="245017"/>
                  </a:lnTo>
                  <a:lnTo>
                    <a:pt x="71644" y="266502"/>
                  </a:lnTo>
                  <a:lnTo>
                    <a:pt x="71166" y="266502"/>
                  </a:lnTo>
                  <a:lnTo>
                    <a:pt x="76039" y="267070"/>
                  </a:lnTo>
                  <a:lnTo>
                    <a:pt x="123396" y="267070"/>
                  </a:lnTo>
                  <a:lnTo>
                    <a:pt x="87148" y="281206"/>
                  </a:lnTo>
                  <a:lnTo>
                    <a:pt x="82286" y="282152"/>
                  </a:lnTo>
                  <a:close/>
                </a:path>
                <a:path w="434340" h="694054">
                  <a:moveTo>
                    <a:pt x="123396" y="267070"/>
                  </a:moveTo>
                  <a:lnTo>
                    <a:pt x="78291" y="267070"/>
                  </a:lnTo>
                  <a:lnTo>
                    <a:pt x="82430" y="266502"/>
                  </a:lnTo>
                  <a:lnTo>
                    <a:pt x="84431" y="265965"/>
                  </a:lnTo>
                  <a:lnTo>
                    <a:pt x="86363" y="265174"/>
                  </a:lnTo>
                  <a:lnTo>
                    <a:pt x="339716" y="166584"/>
                  </a:lnTo>
                  <a:lnTo>
                    <a:pt x="341511" y="166584"/>
                  </a:lnTo>
                  <a:lnTo>
                    <a:pt x="345460" y="168393"/>
                  </a:lnTo>
                  <a:lnTo>
                    <a:pt x="346769" y="169816"/>
                  </a:lnTo>
                  <a:lnTo>
                    <a:pt x="347481" y="171788"/>
                  </a:lnTo>
                  <a:lnTo>
                    <a:pt x="348239" y="173718"/>
                  </a:lnTo>
                  <a:lnTo>
                    <a:pt x="348202" y="175633"/>
                  </a:lnTo>
                  <a:lnTo>
                    <a:pt x="346540" y="179431"/>
                  </a:lnTo>
                  <a:lnTo>
                    <a:pt x="345159" y="180758"/>
                  </a:lnTo>
                  <a:lnTo>
                    <a:pt x="123396" y="267070"/>
                  </a:lnTo>
                  <a:close/>
                </a:path>
                <a:path w="434340" h="694054">
                  <a:moveTo>
                    <a:pt x="9454" y="693637"/>
                  </a:moveTo>
                  <a:lnTo>
                    <a:pt x="6062" y="693637"/>
                  </a:lnTo>
                  <a:lnTo>
                    <a:pt x="4531" y="693135"/>
                  </a:lnTo>
                  <a:lnTo>
                    <a:pt x="1810" y="691087"/>
                  </a:lnTo>
                  <a:lnTo>
                    <a:pt x="904" y="689754"/>
                  </a:lnTo>
                  <a:lnTo>
                    <a:pt x="0" y="686471"/>
                  </a:lnTo>
                  <a:lnTo>
                    <a:pt x="96" y="684862"/>
                  </a:lnTo>
                  <a:lnTo>
                    <a:pt x="1385" y="681710"/>
                  </a:lnTo>
                  <a:lnTo>
                    <a:pt x="2443" y="680494"/>
                  </a:lnTo>
                  <a:lnTo>
                    <a:pt x="3916" y="679640"/>
                  </a:lnTo>
                  <a:lnTo>
                    <a:pt x="422230" y="430879"/>
                  </a:lnTo>
                  <a:lnTo>
                    <a:pt x="424020" y="429789"/>
                  </a:lnTo>
                  <a:lnTo>
                    <a:pt x="425934" y="429490"/>
                  </a:lnTo>
                  <a:lnTo>
                    <a:pt x="430008" y="430479"/>
                  </a:lnTo>
                  <a:lnTo>
                    <a:pt x="431572" y="431622"/>
                  </a:lnTo>
                  <a:lnTo>
                    <a:pt x="433754" y="435202"/>
                  </a:lnTo>
                  <a:lnTo>
                    <a:pt x="434052" y="437115"/>
                  </a:lnTo>
                  <a:lnTo>
                    <a:pt x="433063" y="441189"/>
                  </a:lnTo>
                  <a:lnTo>
                    <a:pt x="431921" y="442753"/>
                  </a:lnTo>
                  <a:lnTo>
                    <a:pt x="430131" y="443844"/>
                  </a:lnTo>
                  <a:lnTo>
                    <a:pt x="10570" y="693358"/>
                  </a:lnTo>
                  <a:lnTo>
                    <a:pt x="9454" y="693637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571069" y="2716508"/>
              <a:ext cx="426084" cy="454025"/>
            </a:xfrm>
            <a:custGeom>
              <a:avLst/>
              <a:gdLst/>
              <a:ahLst/>
              <a:cxnLst/>
              <a:rect l="l" t="t" r="r" b="b"/>
              <a:pathLst>
                <a:path w="426084" h="454025">
                  <a:moveTo>
                    <a:pt x="64013" y="453562"/>
                  </a:moveTo>
                  <a:lnTo>
                    <a:pt x="48009" y="291503"/>
                  </a:lnTo>
                  <a:lnTo>
                    <a:pt x="40109" y="288670"/>
                  </a:lnTo>
                  <a:lnTo>
                    <a:pt x="22941" y="279475"/>
                  </a:lnTo>
                  <a:lnTo>
                    <a:pt x="6305" y="262874"/>
                  </a:lnTo>
                  <a:lnTo>
                    <a:pt x="0" y="237821"/>
                  </a:lnTo>
                  <a:lnTo>
                    <a:pt x="55" y="233383"/>
                  </a:lnTo>
                  <a:lnTo>
                    <a:pt x="15198" y="197184"/>
                  </a:lnTo>
                  <a:lnTo>
                    <a:pt x="48713" y="176774"/>
                  </a:lnTo>
                  <a:lnTo>
                    <a:pt x="61876" y="175073"/>
                  </a:lnTo>
                  <a:lnTo>
                    <a:pt x="66289" y="175120"/>
                  </a:lnTo>
                  <a:lnTo>
                    <a:pt x="70698" y="175631"/>
                  </a:lnTo>
                  <a:lnTo>
                    <a:pt x="93437" y="169538"/>
                  </a:lnTo>
                  <a:lnTo>
                    <a:pt x="112985" y="154538"/>
                  </a:lnTo>
                  <a:lnTo>
                    <a:pt x="130178" y="135550"/>
                  </a:lnTo>
                  <a:lnTo>
                    <a:pt x="145852" y="117492"/>
                  </a:lnTo>
                  <a:lnTo>
                    <a:pt x="166499" y="96786"/>
                  </a:lnTo>
                  <a:lnTo>
                    <a:pt x="210356" y="58297"/>
                  </a:lnTo>
                  <a:lnTo>
                    <a:pt x="241114" y="35440"/>
                  </a:lnTo>
                  <a:lnTo>
                    <a:pt x="284003" y="22719"/>
                  </a:lnTo>
                  <a:lnTo>
                    <a:pt x="293003" y="22852"/>
                  </a:lnTo>
                  <a:lnTo>
                    <a:pt x="302037" y="23903"/>
                  </a:lnTo>
                  <a:lnTo>
                    <a:pt x="311440" y="23921"/>
                  </a:lnTo>
                  <a:lnTo>
                    <a:pt x="355901" y="10872"/>
                  </a:lnTo>
                  <a:lnTo>
                    <a:pt x="371114" y="0"/>
                  </a:lnTo>
                  <a:lnTo>
                    <a:pt x="396784" y="66434"/>
                  </a:lnTo>
                  <a:lnTo>
                    <a:pt x="426062" y="209233"/>
                  </a:lnTo>
                  <a:lnTo>
                    <a:pt x="387352" y="343637"/>
                  </a:lnTo>
                  <a:lnTo>
                    <a:pt x="209055" y="384889"/>
                  </a:lnTo>
                  <a:lnTo>
                    <a:pt x="214727" y="427227"/>
                  </a:lnTo>
                  <a:lnTo>
                    <a:pt x="64013" y="453562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264651" y="4620699"/>
              <a:ext cx="1238250" cy="2757170"/>
            </a:xfrm>
            <a:custGeom>
              <a:avLst/>
              <a:gdLst/>
              <a:ahLst/>
              <a:cxnLst/>
              <a:rect l="l" t="t" r="r" b="b"/>
              <a:pathLst>
                <a:path w="1238250" h="2757170">
                  <a:moveTo>
                    <a:pt x="178138" y="2756899"/>
                  </a:moveTo>
                  <a:lnTo>
                    <a:pt x="106167" y="2739962"/>
                  </a:lnTo>
                  <a:lnTo>
                    <a:pt x="77307" y="2728666"/>
                  </a:lnTo>
                  <a:lnTo>
                    <a:pt x="2598" y="2108911"/>
                  </a:lnTo>
                  <a:lnTo>
                    <a:pt x="0" y="1230533"/>
                  </a:lnTo>
                  <a:lnTo>
                    <a:pt x="28509" y="445440"/>
                  </a:lnTo>
                  <a:lnTo>
                    <a:pt x="47123" y="105541"/>
                  </a:lnTo>
                  <a:lnTo>
                    <a:pt x="506680" y="168443"/>
                  </a:lnTo>
                  <a:lnTo>
                    <a:pt x="885676" y="123342"/>
                  </a:lnTo>
                  <a:lnTo>
                    <a:pt x="1143128" y="42955"/>
                  </a:lnTo>
                  <a:lnTo>
                    <a:pt x="1238053" y="0"/>
                  </a:lnTo>
                  <a:lnTo>
                    <a:pt x="891247" y="2668298"/>
                  </a:lnTo>
                  <a:lnTo>
                    <a:pt x="781908" y="2723427"/>
                  </a:lnTo>
                  <a:lnTo>
                    <a:pt x="666188" y="2741807"/>
                  </a:lnTo>
                  <a:lnTo>
                    <a:pt x="574473" y="2740399"/>
                  </a:lnTo>
                  <a:lnTo>
                    <a:pt x="537149" y="2736161"/>
                  </a:lnTo>
                  <a:lnTo>
                    <a:pt x="469286" y="1876844"/>
                  </a:lnTo>
                  <a:lnTo>
                    <a:pt x="363746" y="2705977"/>
                  </a:lnTo>
                  <a:lnTo>
                    <a:pt x="271302" y="2754047"/>
                  </a:lnTo>
                  <a:lnTo>
                    <a:pt x="178138" y="2756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252562" y="4612792"/>
              <a:ext cx="1258570" cy="2906395"/>
            </a:xfrm>
            <a:custGeom>
              <a:avLst/>
              <a:gdLst/>
              <a:ahLst/>
              <a:cxnLst/>
              <a:rect l="l" t="t" r="r" b="b"/>
              <a:pathLst>
                <a:path w="1258570" h="2906395">
                  <a:moveTo>
                    <a:pt x="1258074" y="5816"/>
                  </a:moveTo>
                  <a:lnTo>
                    <a:pt x="1256855" y="3289"/>
                  </a:lnTo>
                  <a:lnTo>
                    <a:pt x="1254391" y="1638"/>
                  </a:lnTo>
                  <a:lnTo>
                    <a:pt x="1251762" y="0"/>
                  </a:lnTo>
                  <a:lnTo>
                    <a:pt x="1249121" y="0"/>
                  </a:lnTo>
                  <a:lnTo>
                    <a:pt x="1246492" y="1638"/>
                  </a:lnTo>
                  <a:lnTo>
                    <a:pt x="1243317" y="3289"/>
                  </a:lnTo>
                  <a:lnTo>
                    <a:pt x="1241221" y="4343"/>
                  </a:lnTo>
                  <a:lnTo>
                    <a:pt x="1241221" y="21691"/>
                  </a:lnTo>
                  <a:lnTo>
                    <a:pt x="896239" y="2671749"/>
                  </a:lnTo>
                  <a:lnTo>
                    <a:pt x="866521" y="2690139"/>
                  </a:lnTo>
                  <a:lnTo>
                    <a:pt x="793140" y="2715349"/>
                  </a:lnTo>
                  <a:lnTo>
                    <a:pt x="680199" y="2729788"/>
                  </a:lnTo>
                  <a:lnTo>
                    <a:pt x="588975" y="2732074"/>
                  </a:lnTo>
                  <a:lnTo>
                    <a:pt x="555840" y="2731046"/>
                  </a:lnTo>
                  <a:lnTo>
                    <a:pt x="544601" y="2588996"/>
                  </a:lnTo>
                  <a:lnTo>
                    <a:pt x="544601" y="2750807"/>
                  </a:lnTo>
                  <a:lnTo>
                    <a:pt x="525932" y="2805049"/>
                  </a:lnTo>
                  <a:lnTo>
                    <a:pt x="525932" y="2807881"/>
                  </a:lnTo>
                  <a:lnTo>
                    <a:pt x="382778" y="2717647"/>
                  </a:lnTo>
                  <a:lnTo>
                    <a:pt x="383082" y="2717101"/>
                  </a:lnTo>
                  <a:lnTo>
                    <a:pt x="383209" y="2716123"/>
                  </a:lnTo>
                  <a:lnTo>
                    <a:pt x="479552" y="1959305"/>
                  </a:lnTo>
                  <a:lnTo>
                    <a:pt x="479615" y="1960219"/>
                  </a:lnTo>
                  <a:lnTo>
                    <a:pt x="541540" y="2745092"/>
                  </a:lnTo>
                  <a:lnTo>
                    <a:pt x="541693" y="2746806"/>
                  </a:lnTo>
                  <a:lnTo>
                    <a:pt x="542353" y="2748305"/>
                  </a:lnTo>
                  <a:lnTo>
                    <a:pt x="544601" y="2750807"/>
                  </a:lnTo>
                  <a:lnTo>
                    <a:pt x="544601" y="2588996"/>
                  </a:lnTo>
                  <a:lnTo>
                    <a:pt x="494779" y="1959305"/>
                  </a:lnTo>
                  <a:lnTo>
                    <a:pt x="488861" y="1884553"/>
                  </a:lnTo>
                  <a:lnTo>
                    <a:pt x="488975" y="1883740"/>
                  </a:lnTo>
                  <a:lnTo>
                    <a:pt x="699947" y="400900"/>
                  </a:lnTo>
                  <a:lnTo>
                    <a:pt x="700189" y="398843"/>
                  </a:lnTo>
                  <a:lnTo>
                    <a:pt x="700138" y="398678"/>
                  </a:lnTo>
                  <a:lnTo>
                    <a:pt x="699681" y="396989"/>
                  </a:lnTo>
                  <a:lnTo>
                    <a:pt x="697166" y="393687"/>
                  </a:lnTo>
                  <a:lnTo>
                    <a:pt x="695515" y="392709"/>
                  </a:lnTo>
                  <a:lnTo>
                    <a:pt x="693470" y="392404"/>
                  </a:lnTo>
                  <a:lnTo>
                    <a:pt x="691388" y="392036"/>
                  </a:lnTo>
                  <a:lnTo>
                    <a:pt x="689800" y="392404"/>
                  </a:lnTo>
                  <a:lnTo>
                    <a:pt x="689584" y="392404"/>
                  </a:lnTo>
                  <a:lnTo>
                    <a:pt x="686079" y="394931"/>
                  </a:lnTo>
                  <a:lnTo>
                    <a:pt x="685063" y="396595"/>
                  </a:lnTo>
                  <a:lnTo>
                    <a:pt x="684999" y="396989"/>
                  </a:lnTo>
                  <a:lnTo>
                    <a:pt x="473773" y="1884553"/>
                  </a:lnTo>
                  <a:lnTo>
                    <a:pt x="368541" y="2710243"/>
                  </a:lnTo>
                  <a:lnTo>
                    <a:pt x="347294" y="2723667"/>
                  </a:lnTo>
                  <a:lnTo>
                    <a:pt x="283197" y="2744863"/>
                  </a:lnTo>
                  <a:lnTo>
                    <a:pt x="190169" y="2749626"/>
                  </a:lnTo>
                  <a:lnTo>
                    <a:pt x="132524" y="2743619"/>
                  </a:lnTo>
                  <a:lnTo>
                    <a:pt x="95465" y="2730500"/>
                  </a:lnTo>
                  <a:lnTo>
                    <a:pt x="78638" y="2668778"/>
                  </a:lnTo>
                  <a:lnTo>
                    <a:pt x="64109" y="2594914"/>
                  </a:lnTo>
                  <a:lnTo>
                    <a:pt x="57670" y="2553779"/>
                  </a:lnTo>
                  <a:lnTo>
                    <a:pt x="51689" y="2509558"/>
                  </a:lnTo>
                  <a:lnTo>
                    <a:pt x="46342" y="2463838"/>
                  </a:lnTo>
                  <a:lnTo>
                    <a:pt x="41427" y="2415298"/>
                  </a:lnTo>
                  <a:lnTo>
                    <a:pt x="36982" y="2364575"/>
                  </a:lnTo>
                  <a:lnTo>
                    <a:pt x="33007" y="2311819"/>
                  </a:lnTo>
                  <a:lnTo>
                    <a:pt x="29476" y="2257145"/>
                  </a:lnTo>
                  <a:lnTo>
                    <a:pt x="26377" y="2200719"/>
                  </a:lnTo>
                  <a:lnTo>
                    <a:pt x="23685" y="2142667"/>
                  </a:lnTo>
                  <a:lnTo>
                    <a:pt x="21386" y="2083142"/>
                  </a:lnTo>
                  <a:lnTo>
                    <a:pt x="19469" y="2022271"/>
                  </a:lnTo>
                  <a:lnTo>
                    <a:pt x="17894" y="1959305"/>
                  </a:lnTo>
                  <a:lnTo>
                    <a:pt x="16700" y="1897100"/>
                  </a:lnTo>
                  <a:lnTo>
                    <a:pt x="15824" y="1833067"/>
                  </a:lnTo>
                  <a:lnTo>
                    <a:pt x="15265" y="1768271"/>
                  </a:lnTo>
                  <a:lnTo>
                    <a:pt x="15011" y="1636928"/>
                  </a:lnTo>
                  <a:lnTo>
                    <a:pt x="15290" y="1570659"/>
                  </a:lnTo>
                  <a:lnTo>
                    <a:pt x="15824" y="1504188"/>
                  </a:lnTo>
                  <a:lnTo>
                    <a:pt x="16586" y="1437665"/>
                  </a:lnTo>
                  <a:lnTo>
                    <a:pt x="17564" y="1371206"/>
                  </a:lnTo>
                  <a:lnTo>
                    <a:pt x="18745" y="1304963"/>
                  </a:lnTo>
                  <a:lnTo>
                    <a:pt x="20104" y="1239088"/>
                  </a:lnTo>
                  <a:lnTo>
                    <a:pt x="21640" y="1173708"/>
                  </a:lnTo>
                  <a:lnTo>
                    <a:pt x="23317" y="1108976"/>
                  </a:lnTo>
                  <a:lnTo>
                    <a:pt x="25133" y="1045032"/>
                  </a:lnTo>
                  <a:lnTo>
                    <a:pt x="27089" y="981430"/>
                  </a:lnTo>
                  <a:lnTo>
                    <a:pt x="29210" y="917067"/>
                  </a:lnTo>
                  <a:lnTo>
                    <a:pt x="31229" y="859307"/>
                  </a:lnTo>
                  <a:lnTo>
                    <a:pt x="33426" y="799922"/>
                  </a:lnTo>
                  <a:lnTo>
                    <a:pt x="35674" y="742010"/>
                  </a:lnTo>
                  <a:lnTo>
                    <a:pt x="37960" y="685749"/>
                  </a:lnTo>
                  <a:lnTo>
                    <a:pt x="40259" y="631253"/>
                  </a:lnTo>
                  <a:lnTo>
                    <a:pt x="42570" y="578675"/>
                  </a:lnTo>
                  <a:lnTo>
                    <a:pt x="44869" y="528154"/>
                  </a:lnTo>
                  <a:lnTo>
                    <a:pt x="47142" y="479831"/>
                  </a:lnTo>
                  <a:lnTo>
                    <a:pt x="49377" y="433844"/>
                  </a:lnTo>
                  <a:lnTo>
                    <a:pt x="51536" y="390347"/>
                  </a:lnTo>
                  <a:lnTo>
                    <a:pt x="53632" y="349465"/>
                  </a:lnTo>
                  <a:lnTo>
                    <a:pt x="55626" y="311365"/>
                  </a:lnTo>
                  <a:lnTo>
                    <a:pt x="59270" y="243992"/>
                  </a:lnTo>
                  <a:lnTo>
                    <a:pt x="63665" y="166801"/>
                  </a:lnTo>
                  <a:lnTo>
                    <a:pt x="66294" y="122974"/>
                  </a:lnTo>
                  <a:lnTo>
                    <a:pt x="136067" y="141058"/>
                  </a:lnTo>
                  <a:lnTo>
                    <a:pt x="204914" y="155587"/>
                  </a:lnTo>
                  <a:lnTo>
                    <a:pt x="272732" y="166801"/>
                  </a:lnTo>
                  <a:lnTo>
                    <a:pt x="339382" y="174904"/>
                  </a:lnTo>
                  <a:lnTo>
                    <a:pt x="404736" y="180111"/>
                  </a:lnTo>
                  <a:lnTo>
                    <a:pt x="468668" y="182676"/>
                  </a:lnTo>
                  <a:lnTo>
                    <a:pt x="534504" y="182676"/>
                  </a:lnTo>
                  <a:lnTo>
                    <a:pt x="591731" y="180695"/>
                  </a:lnTo>
                  <a:lnTo>
                    <a:pt x="650608" y="176606"/>
                  </a:lnTo>
                  <a:lnTo>
                    <a:pt x="707542" y="170751"/>
                  </a:lnTo>
                  <a:lnTo>
                    <a:pt x="762419" y="163347"/>
                  </a:lnTo>
                  <a:lnTo>
                    <a:pt x="815086" y="154609"/>
                  </a:lnTo>
                  <a:lnTo>
                    <a:pt x="865428" y="144780"/>
                  </a:lnTo>
                  <a:lnTo>
                    <a:pt x="913320" y="134061"/>
                  </a:lnTo>
                  <a:lnTo>
                    <a:pt x="958621" y="122682"/>
                  </a:lnTo>
                  <a:lnTo>
                    <a:pt x="1001255" y="110858"/>
                  </a:lnTo>
                  <a:lnTo>
                    <a:pt x="1040968" y="98844"/>
                  </a:lnTo>
                  <a:lnTo>
                    <a:pt x="1077747" y="86842"/>
                  </a:lnTo>
                  <a:lnTo>
                    <a:pt x="1141882" y="63728"/>
                  </a:lnTo>
                  <a:lnTo>
                    <a:pt x="1192593" y="43319"/>
                  </a:lnTo>
                  <a:lnTo>
                    <a:pt x="1228839" y="27406"/>
                  </a:lnTo>
                  <a:lnTo>
                    <a:pt x="1241221" y="21691"/>
                  </a:lnTo>
                  <a:lnTo>
                    <a:pt x="1241221" y="4343"/>
                  </a:lnTo>
                  <a:lnTo>
                    <a:pt x="1235151" y="7391"/>
                  </a:lnTo>
                  <a:lnTo>
                    <a:pt x="1222184" y="13639"/>
                  </a:lnTo>
                  <a:lnTo>
                    <a:pt x="1182484" y="31432"/>
                  </a:lnTo>
                  <a:lnTo>
                    <a:pt x="1125550" y="54330"/>
                  </a:lnTo>
                  <a:lnTo>
                    <a:pt x="1052766" y="80022"/>
                  </a:lnTo>
                  <a:lnTo>
                    <a:pt x="1010831" y="93179"/>
                  </a:lnTo>
                  <a:lnTo>
                    <a:pt x="965454" y="106159"/>
                  </a:lnTo>
                  <a:lnTo>
                    <a:pt x="916774" y="118681"/>
                  </a:lnTo>
                  <a:lnTo>
                    <a:pt x="864971" y="130441"/>
                  </a:lnTo>
                  <a:lnTo>
                    <a:pt x="810679" y="141058"/>
                  </a:lnTo>
                  <a:lnTo>
                    <a:pt x="752678" y="150520"/>
                  </a:lnTo>
                  <a:lnTo>
                    <a:pt x="692518" y="158267"/>
                  </a:lnTo>
                  <a:lnTo>
                    <a:pt x="629920" y="164084"/>
                  </a:lnTo>
                  <a:lnTo>
                    <a:pt x="565035" y="167690"/>
                  </a:lnTo>
                  <a:lnTo>
                    <a:pt x="498043" y="168795"/>
                  </a:lnTo>
                  <a:lnTo>
                    <a:pt x="429107" y="167106"/>
                  </a:lnTo>
                  <a:lnTo>
                    <a:pt x="358394" y="162331"/>
                  </a:lnTo>
                  <a:lnTo>
                    <a:pt x="286092" y="154178"/>
                  </a:lnTo>
                  <a:lnTo>
                    <a:pt x="212344" y="142367"/>
                  </a:lnTo>
                  <a:lnTo>
                    <a:pt x="137337" y="126593"/>
                  </a:lnTo>
                  <a:lnTo>
                    <a:pt x="123609" y="122974"/>
                  </a:lnTo>
                  <a:lnTo>
                    <a:pt x="58928" y="105981"/>
                  </a:lnTo>
                  <a:lnTo>
                    <a:pt x="51714" y="113245"/>
                  </a:lnTo>
                  <a:lnTo>
                    <a:pt x="50419" y="134061"/>
                  </a:lnTo>
                  <a:lnTo>
                    <a:pt x="45059" y="226123"/>
                  </a:lnTo>
                  <a:lnTo>
                    <a:pt x="41414" y="292557"/>
                  </a:lnTo>
                  <a:lnTo>
                    <a:pt x="39395" y="330682"/>
                  </a:lnTo>
                  <a:lnTo>
                    <a:pt x="37261" y="371868"/>
                  </a:lnTo>
                  <a:lnTo>
                    <a:pt x="35052" y="415950"/>
                  </a:lnTo>
                  <a:lnTo>
                    <a:pt x="32753" y="462762"/>
                  </a:lnTo>
                  <a:lnTo>
                    <a:pt x="30416" y="512178"/>
                  </a:lnTo>
                  <a:lnTo>
                    <a:pt x="28041" y="564007"/>
                  </a:lnTo>
                  <a:lnTo>
                    <a:pt x="25641" y="618109"/>
                  </a:lnTo>
                  <a:lnTo>
                    <a:pt x="23241" y="674319"/>
                  </a:lnTo>
                  <a:lnTo>
                    <a:pt x="20866" y="732472"/>
                  </a:lnTo>
                  <a:lnTo>
                    <a:pt x="18529" y="792416"/>
                  </a:lnTo>
                  <a:lnTo>
                    <a:pt x="16256" y="853998"/>
                  </a:lnTo>
                  <a:lnTo>
                    <a:pt x="13944" y="920064"/>
                  </a:lnTo>
                  <a:lnTo>
                    <a:pt x="11912" y="982014"/>
                  </a:lnTo>
                  <a:lnTo>
                    <a:pt x="9931" y="1046962"/>
                  </a:lnTo>
                  <a:lnTo>
                    <a:pt x="8051" y="1113497"/>
                  </a:lnTo>
                  <a:lnTo>
                    <a:pt x="6324" y="1180871"/>
                  </a:lnTo>
                  <a:lnTo>
                    <a:pt x="4762" y="1248930"/>
                  </a:lnTo>
                  <a:lnTo>
                    <a:pt x="3390" y="1317510"/>
                  </a:lnTo>
                  <a:lnTo>
                    <a:pt x="2209" y="1386459"/>
                  </a:lnTo>
                  <a:lnTo>
                    <a:pt x="1257" y="1455610"/>
                  </a:lnTo>
                  <a:lnTo>
                    <a:pt x="546" y="1524812"/>
                  </a:lnTo>
                  <a:lnTo>
                    <a:pt x="76" y="1593913"/>
                  </a:lnTo>
                  <a:lnTo>
                    <a:pt x="0" y="1731137"/>
                  </a:lnTo>
                  <a:lnTo>
                    <a:pt x="431" y="1798955"/>
                  </a:lnTo>
                  <a:lnTo>
                    <a:pt x="1181" y="1866036"/>
                  </a:lnTo>
                  <a:lnTo>
                    <a:pt x="2273" y="1932216"/>
                  </a:lnTo>
                  <a:lnTo>
                    <a:pt x="3733" y="1997329"/>
                  </a:lnTo>
                  <a:lnTo>
                    <a:pt x="5588" y="2061222"/>
                  </a:lnTo>
                  <a:lnTo>
                    <a:pt x="7835" y="2123744"/>
                  </a:lnTo>
                  <a:lnTo>
                    <a:pt x="10515" y="2184730"/>
                  </a:lnTo>
                  <a:lnTo>
                    <a:pt x="13627" y="2244026"/>
                  </a:lnTo>
                  <a:lnTo>
                    <a:pt x="17195" y="2301468"/>
                  </a:lnTo>
                  <a:lnTo>
                    <a:pt x="21247" y="2356904"/>
                  </a:lnTo>
                  <a:lnTo>
                    <a:pt x="25781" y="2410168"/>
                  </a:lnTo>
                  <a:lnTo>
                    <a:pt x="30835" y="2461095"/>
                  </a:lnTo>
                  <a:lnTo>
                    <a:pt x="36487" y="2510040"/>
                  </a:lnTo>
                  <a:lnTo>
                    <a:pt x="42557" y="2555367"/>
                  </a:lnTo>
                  <a:lnTo>
                    <a:pt x="49263" y="2598369"/>
                  </a:lnTo>
                  <a:lnTo>
                    <a:pt x="56540" y="2638412"/>
                  </a:lnTo>
                  <a:lnTo>
                    <a:pt x="72948" y="2708999"/>
                  </a:lnTo>
                  <a:lnTo>
                    <a:pt x="87528" y="2744203"/>
                  </a:lnTo>
                  <a:lnTo>
                    <a:pt x="62776" y="2810040"/>
                  </a:lnTo>
                  <a:lnTo>
                    <a:pt x="61455" y="2817431"/>
                  </a:lnTo>
                  <a:lnTo>
                    <a:pt x="61823" y="2824937"/>
                  </a:lnTo>
                  <a:lnTo>
                    <a:pt x="63830" y="2832176"/>
                  </a:lnTo>
                  <a:lnTo>
                    <a:pt x="247510" y="2875623"/>
                  </a:lnTo>
                  <a:lnTo>
                    <a:pt x="310146" y="2884208"/>
                  </a:lnTo>
                  <a:lnTo>
                    <a:pt x="371500" y="2892196"/>
                  </a:lnTo>
                  <a:lnTo>
                    <a:pt x="427774" y="2898952"/>
                  </a:lnTo>
                  <a:lnTo>
                    <a:pt x="475119" y="2903817"/>
                  </a:lnTo>
                  <a:lnTo>
                    <a:pt x="509727" y="2906141"/>
                  </a:lnTo>
                  <a:lnTo>
                    <a:pt x="569328" y="2903550"/>
                  </a:lnTo>
                  <a:lnTo>
                    <a:pt x="607491" y="2892183"/>
                  </a:lnTo>
                  <a:lnTo>
                    <a:pt x="616521" y="2872943"/>
                  </a:lnTo>
                  <a:lnTo>
                    <a:pt x="588733" y="2846781"/>
                  </a:lnTo>
                  <a:lnTo>
                    <a:pt x="744042" y="2868841"/>
                  </a:lnTo>
                  <a:lnTo>
                    <a:pt x="855814" y="2883446"/>
                  </a:lnTo>
                  <a:lnTo>
                    <a:pt x="905510" y="2889250"/>
                  </a:lnTo>
                  <a:lnTo>
                    <a:pt x="947229" y="2893403"/>
                  </a:lnTo>
                  <a:lnTo>
                    <a:pt x="978077" y="2895396"/>
                  </a:lnTo>
                  <a:lnTo>
                    <a:pt x="1028115" y="2892539"/>
                  </a:lnTo>
                  <a:lnTo>
                    <a:pt x="1068400" y="2882354"/>
                  </a:lnTo>
                  <a:lnTo>
                    <a:pt x="1093177" y="2866377"/>
                  </a:lnTo>
                  <a:lnTo>
                    <a:pt x="1096657" y="2846159"/>
                  </a:lnTo>
                  <a:lnTo>
                    <a:pt x="1073086" y="2823286"/>
                  </a:lnTo>
                  <a:lnTo>
                    <a:pt x="1026896" y="2789809"/>
                  </a:lnTo>
                  <a:lnTo>
                    <a:pt x="981951" y="2754782"/>
                  </a:lnTo>
                  <a:lnTo>
                    <a:pt x="938263" y="2718193"/>
                  </a:lnTo>
                  <a:lnTo>
                    <a:pt x="902563" y="2686113"/>
                  </a:lnTo>
                  <a:lnTo>
                    <a:pt x="908189" y="2682494"/>
                  </a:lnTo>
                  <a:lnTo>
                    <a:pt x="909739" y="2681224"/>
                  </a:lnTo>
                  <a:lnTo>
                    <a:pt x="910678" y="2679598"/>
                  </a:lnTo>
                  <a:lnTo>
                    <a:pt x="911034" y="2677630"/>
                  </a:lnTo>
                  <a:lnTo>
                    <a:pt x="1255979" y="21691"/>
                  </a:lnTo>
                  <a:lnTo>
                    <a:pt x="1257630" y="8928"/>
                  </a:lnTo>
                  <a:lnTo>
                    <a:pt x="1258074" y="581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506976" y="688341"/>
              <a:ext cx="2329815" cy="1207770"/>
            </a:xfrm>
            <a:custGeom>
              <a:avLst/>
              <a:gdLst/>
              <a:ahLst/>
              <a:cxnLst/>
              <a:rect l="l" t="t" r="r" b="b"/>
              <a:pathLst>
                <a:path w="2329815" h="1207770">
                  <a:moveTo>
                    <a:pt x="2270524" y="1207770"/>
                  </a:moveTo>
                  <a:lnTo>
                    <a:pt x="2266393" y="1207743"/>
                  </a:lnTo>
                  <a:lnTo>
                    <a:pt x="58494" y="1207743"/>
                  </a:lnTo>
                  <a:lnTo>
                    <a:pt x="46385" y="1205747"/>
                  </a:lnTo>
                  <a:lnTo>
                    <a:pt x="8333" y="1176623"/>
                  </a:lnTo>
                  <a:lnTo>
                    <a:pt x="0" y="1145350"/>
                  </a:lnTo>
                  <a:lnTo>
                    <a:pt x="0" y="58485"/>
                  </a:lnTo>
                  <a:lnTo>
                    <a:pt x="21239" y="15427"/>
                  </a:lnTo>
                  <a:lnTo>
                    <a:pt x="62595" y="0"/>
                  </a:lnTo>
                  <a:lnTo>
                    <a:pt x="2270705" y="0"/>
                  </a:lnTo>
                  <a:lnTo>
                    <a:pt x="2313761" y="21239"/>
                  </a:lnTo>
                  <a:lnTo>
                    <a:pt x="2329190" y="62595"/>
                  </a:lnTo>
                  <a:lnTo>
                    <a:pt x="2329217" y="1149076"/>
                  </a:lnTo>
                  <a:lnTo>
                    <a:pt x="2328838" y="1153169"/>
                  </a:lnTo>
                  <a:lnTo>
                    <a:pt x="2307997" y="1192391"/>
                  </a:lnTo>
                  <a:lnTo>
                    <a:pt x="2274617" y="1207390"/>
                  </a:lnTo>
                  <a:lnTo>
                    <a:pt x="2270524" y="12077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499481" y="680644"/>
              <a:ext cx="2344420" cy="1223010"/>
            </a:xfrm>
            <a:custGeom>
              <a:avLst/>
              <a:gdLst/>
              <a:ahLst/>
              <a:cxnLst/>
              <a:rect l="l" t="t" r="r" b="b"/>
              <a:pathLst>
                <a:path w="2344419" h="1223010">
                  <a:moveTo>
                    <a:pt x="2278638" y="1222733"/>
                  </a:moveTo>
                  <a:lnTo>
                    <a:pt x="65487" y="1222733"/>
                  </a:lnTo>
                  <a:lnTo>
                    <a:pt x="60929" y="1222284"/>
                  </a:lnTo>
                  <a:lnTo>
                    <a:pt x="23782" y="1205459"/>
                  </a:lnTo>
                  <a:lnTo>
                    <a:pt x="2244" y="1170831"/>
                  </a:lnTo>
                  <a:lnTo>
                    <a:pt x="0" y="1157245"/>
                  </a:lnTo>
                  <a:lnTo>
                    <a:pt x="0" y="65488"/>
                  </a:lnTo>
                  <a:lnTo>
                    <a:pt x="14369" y="27323"/>
                  </a:lnTo>
                  <a:lnTo>
                    <a:pt x="47519" y="3574"/>
                  </a:lnTo>
                  <a:lnTo>
                    <a:pt x="65488" y="0"/>
                  </a:lnTo>
                  <a:lnTo>
                    <a:pt x="2278692" y="0"/>
                  </a:lnTo>
                  <a:lnTo>
                    <a:pt x="2316856" y="14369"/>
                  </a:lnTo>
                  <a:lnTo>
                    <a:pt x="2317844" y="15179"/>
                  </a:lnTo>
                  <a:lnTo>
                    <a:pt x="66749" y="15179"/>
                  </a:lnTo>
                  <a:lnTo>
                    <a:pt x="63406" y="15519"/>
                  </a:lnTo>
                  <a:lnTo>
                    <a:pt x="63167" y="15519"/>
                  </a:lnTo>
                  <a:lnTo>
                    <a:pt x="56293" y="16906"/>
                  </a:lnTo>
                  <a:lnTo>
                    <a:pt x="56147" y="16906"/>
                  </a:lnTo>
                  <a:lnTo>
                    <a:pt x="22571" y="42529"/>
                  </a:lnTo>
                  <a:lnTo>
                    <a:pt x="15307" y="1157245"/>
                  </a:lnTo>
                  <a:lnTo>
                    <a:pt x="15568" y="1159809"/>
                  </a:lnTo>
                  <a:lnTo>
                    <a:pt x="33877" y="1193948"/>
                  </a:lnTo>
                  <a:lnTo>
                    <a:pt x="66489" y="1207527"/>
                  </a:lnTo>
                  <a:lnTo>
                    <a:pt x="2317875" y="1207527"/>
                  </a:lnTo>
                  <a:lnTo>
                    <a:pt x="2316852" y="1208364"/>
                  </a:lnTo>
                  <a:lnTo>
                    <a:pt x="2283193" y="1222284"/>
                  </a:lnTo>
                  <a:lnTo>
                    <a:pt x="2283326" y="1222284"/>
                  </a:lnTo>
                  <a:lnTo>
                    <a:pt x="2278638" y="1222733"/>
                  </a:lnTo>
                  <a:close/>
                </a:path>
                <a:path w="2344419" h="1223010">
                  <a:moveTo>
                    <a:pt x="2317875" y="1207527"/>
                  </a:moveTo>
                  <a:lnTo>
                    <a:pt x="2277828" y="1207527"/>
                  </a:lnTo>
                  <a:lnTo>
                    <a:pt x="2281386" y="1207165"/>
                  </a:lnTo>
                  <a:lnTo>
                    <a:pt x="2288473" y="1205740"/>
                  </a:lnTo>
                  <a:lnTo>
                    <a:pt x="2321760" y="1180102"/>
                  </a:lnTo>
                  <a:lnTo>
                    <a:pt x="2328889" y="65488"/>
                  </a:lnTo>
                  <a:lnTo>
                    <a:pt x="2328633" y="62899"/>
                  </a:lnTo>
                  <a:lnTo>
                    <a:pt x="2310277" y="28650"/>
                  </a:lnTo>
                  <a:lnTo>
                    <a:pt x="2277500" y="15179"/>
                  </a:lnTo>
                  <a:lnTo>
                    <a:pt x="2317844" y="15179"/>
                  </a:lnTo>
                  <a:lnTo>
                    <a:pt x="2340606" y="47519"/>
                  </a:lnTo>
                  <a:lnTo>
                    <a:pt x="2344181" y="1157245"/>
                  </a:lnTo>
                  <a:lnTo>
                    <a:pt x="2343732" y="1161803"/>
                  </a:lnTo>
                  <a:lnTo>
                    <a:pt x="2326902" y="1198950"/>
                  </a:lnTo>
                  <a:lnTo>
                    <a:pt x="2320388" y="1205459"/>
                  </a:lnTo>
                  <a:lnTo>
                    <a:pt x="2317875" y="1207527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750038" y="826267"/>
              <a:ext cx="1825625" cy="941705"/>
            </a:xfrm>
            <a:custGeom>
              <a:avLst/>
              <a:gdLst/>
              <a:ahLst/>
              <a:cxnLst/>
              <a:rect l="l" t="t" r="r" b="b"/>
              <a:pathLst>
                <a:path w="1825625" h="941705">
                  <a:moveTo>
                    <a:pt x="1825011" y="941386"/>
                  </a:moveTo>
                  <a:lnTo>
                    <a:pt x="26" y="941386"/>
                  </a:lnTo>
                  <a:lnTo>
                    <a:pt x="26" y="302874"/>
                  </a:lnTo>
                  <a:lnTo>
                    <a:pt x="67711" y="363038"/>
                  </a:lnTo>
                  <a:lnTo>
                    <a:pt x="110023" y="447917"/>
                  </a:lnTo>
                  <a:lnTo>
                    <a:pt x="128229" y="486733"/>
                  </a:lnTo>
                  <a:lnTo>
                    <a:pt x="150234" y="522269"/>
                  </a:lnTo>
                  <a:lnTo>
                    <a:pt x="175850" y="553816"/>
                  </a:lnTo>
                  <a:lnTo>
                    <a:pt x="204891" y="580666"/>
                  </a:lnTo>
                  <a:lnTo>
                    <a:pt x="237166" y="602110"/>
                  </a:lnTo>
                  <a:lnTo>
                    <a:pt x="272489" y="617439"/>
                  </a:lnTo>
                  <a:lnTo>
                    <a:pt x="310671" y="625945"/>
                  </a:lnTo>
                  <a:lnTo>
                    <a:pt x="351524" y="626919"/>
                  </a:lnTo>
                  <a:lnTo>
                    <a:pt x="806255" y="626919"/>
                  </a:lnTo>
                  <a:lnTo>
                    <a:pt x="820010" y="642105"/>
                  </a:lnTo>
                  <a:lnTo>
                    <a:pt x="858288" y="689002"/>
                  </a:lnTo>
                  <a:lnTo>
                    <a:pt x="900060" y="743269"/>
                  </a:lnTo>
                  <a:lnTo>
                    <a:pt x="932928" y="781677"/>
                  </a:lnTo>
                  <a:lnTo>
                    <a:pt x="967070" y="812209"/>
                  </a:lnTo>
                  <a:lnTo>
                    <a:pt x="1002177" y="835207"/>
                  </a:lnTo>
                  <a:lnTo>
                    <a:pt x="1037939" y="851009"/>
                  </a:lnTo>
                  <a:lnTo>
                    <a:pt x="1110195" y="862395"/>
                  </a:lnTo>
                  <a:lnTo>
                    <a:pt x="1812016" y="862395"/>
                  </a:lnTo>
                  <a:lnTo>
                    <a:pt x="1814050" y="872827"/>
                  </a:lnTo>
                  <a:lnTo>
                    <a:pt x="1825011" y="941386"/>
                  </a:lnTo>
                  <a:close/>
                </a:path>
                <a:path w="1825625" h="941705">
                  <a:moveTo>
                    <a:pt x="1812016" y="862395"/>
                  </a:moveTo>
                  <a:lnTo>
                    <a:pt x="1110195" y="862395"/>
                  </a:lnTo>
                  <a:lnTo>
                    <a:pt x="1146071" y="858659"/>
                  </a:lnTo>
                  <a:lnTo>
                    <a:pt x="1181367" y="849092"/>
                  </a:lnTo>
                  <a:lnTo>
                    <a:pt x="1248982" y="813825"/>
                  </a:lnTo>
                  <a:lnTo>
                    <a:pt x="1280683" y="788806"/>
                  </a:lnTo>
                  <a:lnTo>
                    <a:pt x="1310568" y="759319"/>
                  </a:lnTo>
                  <a:lnTo>
                    <a:pt x="1338328" y="725704"/>
                  </a:lnTo>
                  <a:lnTo>
                    <a:pt x="1363654" y="688301"/>
                  </a:lnTo>
                  <a:lnTo>
                    <a:pt x="1386237" y="647452"/>
                  </a:lnTo>
                  <a:lnTo>
                    <a:pt x="1412134" y="595233"/>
                  </a:lnTo>
                  <a:lnTo>
                    <a:pt x="1437146" y="545362"/>
                  </a:lnTo>
                  <a:lnTo>
                    <a:pt x="1461411" y="498794"/>
                  </a:lnTo>
                  <a:lnTo>
                    <a:pt x="1485063" y="456485"/>
                  </a:lnTo>
                  <a:lnTo>
                    <a:pt x="1508239" y="419389"/>
                  </a:lnTo>
                  <a:lnTo>
                    <a:pt x="1531077" y="388461"/>
                  </a:lnTo>
                  <a:lnTo>
                    <a:pt x="1576281" y="348933"/>
                  </a:lnTo>
                  <a:lnTo>
                    <a:pt x="1598920" y="342243"/>
                  </a:lnTo>
                  <a:lnTo>
                    <a:pt x="1621766" y="345542"/>
                  </a:lnTo>
                  <a:lnTo>
                    <a:pt x="1644955" y="359786"/>
                  </a:lnTo>
                  <a:lnTo>
                    <a:pt x="1668624" y="385929"/>
                  </a:lnTo>
                  <a:lnTo>
                    <a:pt x="1733483" y="527414"/>
                  </a:lnTo>
                  <a:lnTo>
                    <a:pt x="1782749" y="712275"/>
                  </a:lnTo>
                  <a:lnTo>
                    <a:pt x="1812016" y="862395"/>
                  </a:lnTo>
                  <a:close/>
                </a:path>
                <a:path w="1825625" h="941705">
                  <a:moveTo>
                    <a:pt x="806255" y="626919"/>
                  </a:moveTo>
                  <a:lnTo>
                    <a:pt x="351524" y="626919"/>
                  </a:lnTo>
                  <a:lnTo>
                    <a:pt x="394860" y="619653"/>
                  </a:lnTo>
                  <a:lnTo>
                    <a:pt x="440491" y="603437"/>
                  </a:lnTo>
                  <a:lnTo>
                    <a:pt x="488228" y="577564"/>
                  </a:lnTo>
                  <a:lnTo>
                    <a:pt x="534471" y="551069"/>
                  </a:lnTo>
                  <a:lnTo>
                    <a:pt x="576325" y="533357"/>
                  </a:lnTo>
                  <a:lnTo>
                    <a:pt x="614668" y="524272"/>
                  </a:lnTo>
                  <a:lnTo>
                    <a:pt x="650374" y="523655"/>
                  </a:lnTo>
                  <a:lnTo>
                    <a:pt x="684319" y="531349"/>
                  </a:lnTo>
                  <a:lnTo>
                    <a:pt x="717380" y="547199"/>
                  </a:lnTo>
                  <a:lnTo>
                    <a:pt x="750431" y="571046"/>
                  </a:lnTo>
                  <a:lnTo>
                    <a:pt x="784349" y="602733"/>
                  </a:lnTo>
                  <a:lnTo>
                    <a:pt x="806255" y="626919"/>
                  </a:lnTo>
                  <a:close/>
                </a:path>
                <a:path w="1825625" h="941705">
                  <a:moveTo>
                    <a:pt x="39664" y="69914"/>
                  </a:moveTo>
                  <a:lnTo>
                    <a:pt x="30230" y="69914"/>
                  </a:lnTo>
                  <a:lnTo>
                    <a:pt x="25771" y="69024"/>
                  </a:lnTo>
                  <a:lnTo>
                    <a:pt x="0" y="39507"/>
                  </a:lnTo>
                  <a:lnTo>
                    <a:pt x="30" y="30231"/>
                  </a:lnTo>
                  <a:lnTo>
                    <a:pt x="26038" y="864"/>
                  </a:lnTo>
                  <a:lnTo>
                    <a:pt x="30385" y="0"/>
                  </a:lnTo>
                  <a:lnTo>
                    <a:pt x="39507" y="0"/>
                  </a:lnTo>
                  <a:lnTo>
                    <a:pt x="69024" y="25771"/>
                  </a:lnTo>
                  <a:lnTo>
                    <a:pt x="69941" y="39507"/>
                  </a:lnTo>
                  <a:lnTo>
                    <a:pt x="69077" y="43972"/>
                  </a:lnTo>
                  <a:lnTo>
                    <a:pt x="39664" y="69914"/>
                  </a:lnTo>
                  <a:close/>
                </a:path>
                <a:path w="1825625" h="941705">
                  <a:moveTo>
                    <a:pt x="889527" y="55127"/>
                  </a:moveTo>
                  <a:lnTo>
                    <a:pt x="156616" y="55127"/>
                  </a:lnTo>
                  <a:lnTo>
                    <a:pt x="156616" y="14612"/>
                  </a:lnTo>
                  <a:lnTo>
                    <a:pt x="889527" y="14612"/>
                  </a:lnTo>
                  <a:lnTo>
                    <a:pt x="889527" y="55127"/>
                  </a:lnTo>
                  <a:close/>
                </a:path>
                <a:path w="1825625" h="941705">
                  <a:moveTo>
                    <a:pt x="39702" y="196523"/>
                  </a:moveTo>
                  <a:lnTo>
                    <a:pt x="30230" y="196523"/>
                  </a:lnTo>
                  <a:lnTo>
                    <a:pt x="25771" y="195632"/>
                  </a:lnTo>
                  <a:lnTo>
                    <a:pt x="0" y="166116"/>
                  </a:lnTo>
                  <a:lnTo>
                    <a:pt x="30" y="156840"/>
                  </a:lnTo>
                  <a:lnTo>
                    <a:pt x="26038" y="127473"/>
                  </a:lnTo>
                  <a:lnTo>
                    <a:pt x="30385" y="126608"/>
                  </a:lnTo>
                  <a:lnTo>
                    <a:pt x="39507" y="126608"/>
                  </a:lnTo>
                  <a:lnTo>
                    <a:pt x="69024" y="152379"/>
                  </a:lnTo>
                  <a:lnTo>
                    <a:pt x="69931" y="166116"/>
                  </a:lnTo>
                  <a:lnTo>
                    <a:pt x="69164" y="170285"/>
                  </a:lnTo>
                  <a:lnTo>
                    <a:pt x="39702" y="196523"/>
                  </a:lnTo>
                  <a:close/>
                </a:path>
                <a:path w="1825625" h="941705">
                  <a:moveTo>
                    <a:pt x="721188" y="182748"/>
                  </a:moveTo>
                  <a:lnTo>
                    <a:pt x="156616" y="182748"/>
                  </a:lnTo>
                  <a:lnTo>
                    <a:pt x="156616" y="141220"/>
                  </a:lnTo>
                  <a:lnTo>
                    <a:pt x="721188" y="141220"/>
                  </a:lnTo>
                  <a:lnTo>
                    <a:pt x="721188" y="182748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00720" y="2486600"/>
              <a:ext cx="1047886" cy="223132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31372" y="2463304"/>
              <a:ext cx="1673446" cy="137038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747911" y="2475027"/>
              <a:ext cx="989965" cy="808355"/>
            </a:xfrm>
            <a:custGeom>
              <a:avLst/>
              <a:gdLst/>
              <a:ahLst/>
              <a:cxnLst/>
              <a:rect l="l" t="t" r="r" b="b"/>
              <a:pathLst>
                <a:path w="989965" h="808354">
                  <a:moveTo>
                    <a:pt x="915191" y="808295"/>
                  </a:moveTo>
                  <a:lnTo>
                    <a:pt x="909973" y="808281"/>
                  </a:lnTo>
                  <a:lnTo>
                    <a:pt x="74204" y="808295"/>
                  </a:lnTo>
                  <a:lnTo>
                    <a:pt x="69035" y="807797"/>
                  </a:lnTo>
                  <a:lnTo>
                    <a:pt x="30916" y="792065"/>
                  </a:lnTo>
                  <a:lnTo>
                    <a:pt x="4013" y="754470"/>
                  </a:lnTo>
                  <a:lnTo>
                    <a:pt x="0" y="734090"/>
                  </a:lnTo>
                  <a:lnTo>
                    <a:pt x="0" y="74204"/>
                  </a:lnTo>
                  <a:lnTo>
                    <a:pt x="16229" y="30916"/>
                  </a:lnTo>
                  <a:lnTo>
                    <a:pt x="53825" y="4013"/>
                  </a:lnTo>
                  <a:lnTo>
                    <a:pt x="915191" y="0"/>
                  </a:lnTo>
                  <a:lnTo>
                    <a:pt x="920359" y="497"/>
                  </a:lnTo>
                  <a:lnTo>
                    <a:pt x="958479" y="16229"/>
                  </a:lnTo>
                  <a:lnTo>
                    <a:pt x="985382" y="53825"/>
                  </a:lnTo>
                  <a:lnTo>
                    <a:pt x="989395" y="74204"/>
                  </a:lnTo>
                  <a:lnTo>
                    <a:pt x="989395" y="734090"/>
                  </a:lnTo>
                  <a:lnTo>
                    <a:pt x="973166" y="777378"/>
                  </a:lnTo>
                  <a:lnTo>
                    <a:pt x="935570" y="804282"/>
                  </a:lnTo>
                  <a:lnTo>
                    <a:pt x="920359" y="807797"/>
                  </a:lnTo>
                  <a:lnTo>
                    <a:pt x="915191" y="8082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740238" y="2467368"/>
              <a:ext cx="3189605" cy="5048885"/>
            </a:xfrm>
            <a:custGeom>
              <a:avLst/>
              <a:gdLst/>
              <a:ahLst/>
              <a:cxnLst/>
              <a:rect l="l" t="t" r="r" b="b"/>
              <a:pathLst>
                <a:path w="3189605" h="5048884">
                  <a:moveTo>
                    <a:pt x="358330" y="251460"/>
                  </a:moveTo>
                  <a:lnTo>
                    <a:pt x="357606" y="248920"/>
                  </a:lnTo>
                  <a:lnTo>
                    <a:pt x="354672" y="246380"/>
                  </a:lnTo>
                  <a:lnTo>
                    <a:pt x="352907" y="245110"/>
                  </a:lnTo>
                  <a:lnTo>
                    <a:pt x="130149" y="245110"/>
                  </a:lnTo>
                  <a:lnTo>
                    <a:pt x="128346" y="246380"/>
                  </a:lnTo>
                  <a:lnTo>
                    <a:pt x="125323" y="248920"/>
                  </a:lnTo>
                  <a:lnTo>
                    <a:pt x="124561" y="251460"/>
                  </a:lnTo>
                  <a:lnTo>
                    <a:pt x="124561" y="255270"/>
                  </a:lnTo>
                  <a:lnTo>
                    <a:pt x="125310" y="256540"/>
                  </a:lnTo>
                  <a:lnTo>
                    <a:pt x="128320" y="260350"/>
                  </a:lnTo>
                  <a:lnTo>
                    <a:pt x="353060" y="260350"/>
                  </a:lnTo>
                  <a:lnTo>
                    <a:pt x="354863" y="259080"/>
                  </a:lnTo>
                  <a:lnTo>
                    <a:pt x="357670" y="256540"/>
                  </a:lnTo>
                  <a:lnTo>
                    <a:pt x="358228" y="254000"/>
                  </a:lnTo>
                  <a:lnTo>
                    <a:pt x="357924" y="251460"/>
                  </a:lnTo>
                  <a:lnTo>
                    <a:pt x="358330" y="252730"/>
                  </a:lnTo>
                  <a:lnTo>
                    <a:pt x="358330" y="251460"/>
                  </a:lnTo>
                  <a:close/>
                </a:path>
                <a:path w="3189605" h="5048884">
                  <a:moveTo>
                    <a:pt x="645020" y="579120"/>
                  </a:moveTo>
                  <a:lnTo>
                    <a:pt x="644779" y="576580"/>
                  </a:lnTo>
                  <a:lnTo>
                    <a:pt x="644779" y="575310"/>
                  </a:lnTo>
                  <a:lnTo>
                    <a:pt x="644042" y="572770"/>
                  </a:lnTo>
                  <a:lnTo>
                    <a:pt x="641134" y="570230"/>
                  </a:lnTo>
                  <a:lnTo>
                    <a:pt x="639368" y="568960"/>
                  </a:lnTo>
                  <a:lnTo>
                    <a:pt x="130136" y="568960"/>
                  </a:lnTo>
                  <a:lnTo>
                    <a:pt x="128320" y="570230"/>
                  </a:lnTo>
                  <a:lnTo>
                    <a:pt x="125310" y="572770"/>
                  </a:lnTo>
                  <a:lnTo>
                    <a:pt x="124561" y="575310"/>
                  </a:lnTo>
                  <a:lnTo>
                    <a:pt x="124561" y="579120"/>
                  </a:lnTo>
                  <a:lnTo>
                    <a:pt x="125323" y="580390"/>
                  </a:lnTo>
                  <a:lnTo>
                    <a:pt x="128346" y="584200"/>
                  </a:lnTo>
                  <a:lnTo>
                    <a:pt x="641388" y="584200"/>
                  </a:lnTo>
                  <a:lnTo>
                    <a:pt x="644385" y="580390"/>
                  </a:lnTo>
                  <a:lnTo>
                    <a:pt x="645020" y="579120"/>
                  </a:lnTo>
                  <a:close/>
                </a:path>
                <a:path w="3189605" h="5048884">
                  <a:moveTo>
                    <a:pt x="874864" y="497840"/>
                  </a:moveTo>
                  <a:lnTo>
                    <a:pt x="874788" y="496570"/>
                  </a:lnTo>
                  <a:lnTo>
                    <a:pt x="874699" y="494030"/>
                  </a:lnTo>
                  <a:lnTo>
                    <a:pt x="873963" y="492760"/>
                  </a:lnTo>
                  <a:lnTo>
                    <a:pt x="871054" y="488950"/>
                  </a:lnTo>
                  <a:lnTo>
                    <a:pt x="132257" y="488950"/>
                  </a:lnTo>
                  <a:lnTo>
                    <a:pt x="129921" y="487680"/>
                  </a:lnTo>
                  <a:lnTo>
                    <a:pt x="127838" y="488950"/>
                  </a:lnTo>
                  <a:lnTo>
                    <a:pt x="124231" y="491490"/>
                  </a:lnTo>
                  <a:lnTo>
                    <a:pt x="123317" y="494030"/>
                  </a:lnTo>
                  <a:lnTo>
                    <a:pt x="123317" y="497840"/>
                  </a:lnTo>
                  <a:lnTo>
                    <a:pt x="124231" y="500380"/>
                  </a:lnTo>
                  <a:lnTo>
                    <a:pt x="127838" y="502920"/>
                  </a:lnTo>
                  <a:lnTo>
                    <a:pt x="129921" y="504190"/>
                  </a:lnTo>
                  <a:lnTo>
                    <a:pt x="871258" y="502920"/>
                  </a:lnTo>
                  <a:lnTo>
                    <a:pt x="874217" y="499110"/>
                  </a:lnTo>
                  <a:lnTo>
                    <a:pt x="874864" y="497840"/>
                  </a:lnTo>
                  <a:close/>
                </a:path>
                <a:path w="3189605" h="5048884">
                  <a:moveTo>
                    <a:pt x="874864" y="416560"/>
                  </a:moveTo>
                  <a:lnTo>
                    <a:pt x="874788" y="415290"/>
                  </a:lnTo>
                  <a:lnTo>
                    <a:pt x="874699" y="412750"/>
                  </a:lnTo>
                  <a:lnTo>
                    <a:pt x="873963" y="411480"/>
                  </a:lnTo>
                  <a:lnTo>
                    <a:pt x="871054" y="407670"/>
                  </a:lnTo>
                  <a:lnTo>
                    <a:pt x="132257" y="407670"/>
                  </a:lnTo>
                  <a:lnTo>
                    <a:pt x="129921" y="406400"/>
                  </a:lnTo>
                  <a:lnTo>
                    <a:pt x="127838" y="407670"/>
                  </a:lnTo>
                  <a:lnTo>
                    <a:pt x="124218" y="410210"/>
                  </a:lnTo>
                  <a:lnTo>
                    <a:pt x="123317" y="412750"/>
                  </a:lnTo>
                  <a:lnTo>
                    <a:pt x="123317" y="417830"/>
                  </a:lnTo>
                  <a:lnTo>
                    <a:pt x="124218" y="419100"/>
                  </a:lnTo>
                  <a:lnTo>
                    <a:pt x="127838" y="422910"/>
                  </a:lnTo>
                  <a:lnTo>
                    <a:pt x="869403" y="422910"/>
                  </a:lnTo>
                  <a:lnTo>
                    <a:pt x="871258" y="421640"/>
                  </a:lnTo>
                  <a:lnTo>
                    <a:pt x="874217" y="417830"/>
                  </a:lnTo>
                  <a:lnTo>
                    <a:pt x="874864" y="416560"/>
                  </a:lnTo>
                  <a:close/>
                </a:path>
                <a:path w="3189605" h="5048884">
                  <a:moveTo>
                    <a:pt x="874928" y="659130"/>
                  </a:moveTo>
                  <a:lnTo>
                    <a:pt x="874699" y="657860"/>
                  </a:lnTo>
                  <a:lnTo>
                    <a:pt x="874636" y="656590"/>
                  </a:lnTo>
                  <a:lnTo>
                    <a:pt x="873887" y="654050"/>
                  </a:lnTo>
                  <a:lnTo>
                    <a:pt x="870991" y="651510"/>
                  </a:lnTo>
                  <a:lnTo>
                    <a:pt x="869251" y="650240"/>
                  </a:lnTo>
                  <a:lnTo>
                    <a:pt x="127838" y="650240"/>
                  </a:lnTo>
                  <a:lnTo>
                    <a:pt x="124231" y="654050"/>
                  </a:lnTo>
                  <a:lnTo>
                    <a:pt x="123317" y="655320"/>
                  </a:lnTo>
                  <a:lnTo>
                    <a:pt x="123317" y="660400"/>
                  </a:lnTo>
                  <a:lnTo>
                    <a:pt x="124231" y="662940"/>
                  </a:lnTo>
                  <a:lnTo>
                    <a:pt x="127838" y="665480"/>
                  </a:lnTo>
                  <a:lnTo>
                    <a:pt x="129921" y="666750"/>
                  </a:lnTo>
                  <a:lnTo>
                    <a:pt x="132257" y="665480"/>
                  </a:lnTo>
                  <a:lnTo>
                    <a:pt x="871321" y="665480"/>
                  </a:lnTo>
                  <a:lnTo>
                    <a:pt x="874306" y="661670"/>
                  </a:lnTo>
                  <a:lnTo>
                    <a:pt x="874928" y="659130"/>
                  </a:lnTo>
                  <a:close/>
                </a:path>
                <a:path w="3189605" h="5048884">
                  <a:moveTo>
                    <a:pt x="874941" y="579120"/>
                  </a:moveTo>
                  <a:lnTo>
                    <a:pt x="874699" y="576580"/>
                  </a:lnTo>
                  <a:lnTo>
                    <a:pt x="874699" y="575310"/>
                  </a:lnTo>
                  <a:lnTo>
                    <a:pt x="873963" y="572770"/>
                  </a:lnTo>
                  <a:lnTo>
                    <a:pt x="871054" y="570230"/>
                  </a:lnTo>
                  <a:lnTo>
                    <a:pt x="869289" y="568960"/>
                  </a:lnTo>
                  <a:lnTo>
                    <a:pt x="751878" y="568960"/>
                  </a:lnTo>
                  <a:lnTo>
                    <a:pt x="750100" y="570230"/>
                  </a:lnTo>
                  <a:lnTo>
                    <a:pt x="747191" y="572770"/>
                  </a:lnTo>
                  <a:lnTo>
                    <a:pt x="746467" y="575310"/>
                  </a:lnTo>
                  <a:lnTo>
                    <a:pt x="746467" y="579120"/>
                  </a:lnTo>
                  <a:lnTo>
                    <a:pt x="747191" y="580390"/>
                  </a:lnTo>
                  <a:lnTo>
                    <a:pt x="750125" y="584200"/>
                  </a:lnTo>
                  <a:lnTo>
                    <a:pt x="871308" y="584200"/>
                  </a:lnTo>
                  <a:lnTo>
                    <a:pt x="874306" y="580390"/>
                  </a:lnTo>
                  <a:lnTo>
                    <a:pt x="874941" y="579120"/>
                  </a:lnTo>
                  <a:close/>
                </a:path>
                <a:path w="3189605" h="5048884">
                  <a:moveTo>
                    <a:pt x="874991" y="335280"/>
                  </a:moveTo>
                  <a:lnTo>
                    <a:pt x="874852" y="334010"/>
                  </a:lnTo>
                  <a:lnTo>
                    <a:pt x="874699" y="332740"/>
                  </a:lnTo>
                  <a:lnTo>
                    <a:pt x="874699" y="334010"/>
                  </a:lnTo>
                  <a:lnTo>
                    <a:pt x="874636" y="331470"/>
                  </a:lnTo>
                  <a:lnTo>
                    <a:pt x="873887" y="330200"/>
                  </a:lnTo>
                  <a:lnTo>
                    <a:pt x="870991" y="327660"/>
                  </a:lnTo>
                  <a:lnTo>
                    <a:pt x="869251" y="326390"/>
                  </a:lnTo>
                  <a:lnTo>
                    <a:pt x="127838" y="326390"/>
                  </a:lnTo>
                  <a:lnTo>
                    <a:pt x="124231" y="330200"/>
                  </a:lnTo>
                  <a:lnTo>
                    <a:pt x="123317" y="331470"/>
                  </a:lnTo>
                  <a:lnTo>
                    <a:pt x="123317" y="336550"/>
                  </a:lnTo>
                  <a:lnTo>
                    <a:pt x="124231" y="337820"/>
                  </a:lnTo>
                  <a:lnTo>
                    <a:pt x="127838" y="341630"/>
                  </a:lnTo>
                  <a:lnTo>
                    <a:pt x="869505" y="341630"/>
                  </a:lnTo>
                  <a:lnTo>
                    <a:pt x="871397" y="340360"/>
                  </a:lnTo>
                  <a:lnTo>
                    <a:pt x="874395" y="337820"/>
                  </a:lnTo>
                  <a:lnTo>
                    <a:pt x="874991" y="335280"/>
                  </a:lnTo>
                  <a:close/>
                </a:path>
                <a:path w="3189605" h="5048884">
                  <a:moveTo>
                    <a:pt x="874991" y="254000"/>
                  </a:moveTo>
                  <a:lnTo>
                    <a:pt x="869264" y="245110"/>
                  </a:lnTo>
                  <a:lnTo>
                    <a:pt x="510794" y="245110"/>
                  </a:lnTo>
                  <a:lnTo>
                    <a:pt x="508977" y="246380"/>
                  </a:lnTo>
                  <a:lnTo>
                    <a:pt x="505955" y="248920"/>
                  </a:lnTo>
                  <a:lnTo>
                    <a:pt x="505206" y="251460"/>
                  </a:lnTo>
                  <a:lnTo>
                    <a:pt x="505206" y="255270"/>
                  </a:lnTo>
                  <a:lnTo>
                    <a:pt x="505955" y="256540"/>
                  </a:lnTo>
                  <a:lnTo>
                    <a:pt x="508952" y="260350"/>
                  </a:lnTo>
                  <a:lnTo>
                    <a:pt x="871397" y="260350"/>
                  </a:lnTo>
                  <a:lnTo>
                    <a:pt x="874395" y="256540"/>
                  </a:lnTo>
                  <a:lnTo>
                    <a:pt x="874991" y="254000"/>
                  </a:lnTo>
                  <a:close/>
                </a:path>
                <a:path w="3189605" h="5048884">
                  <a:moveTo>
                    <a:pt x="875004" y="172720"/>
                  </a:moveTo>
                  <a:lnTo>
                    <a:pt x="874699" y="171450"/>
                  </a:lnTo>
                  <a:lnTo>
                    <a:pt x="874699" y="170180"/>
                  </a:lnTo>
                  <a:lnTo>
                    <a:pt x="873963" y="167640"/>
                  </a:lnTo>
                  <a:lnTo>
                    <a:pt x="871054" y="165100"/>
                  </a:lnTo>
                  <a:lnTo>
                    <a:pt x="869289" y="163830"/>
                  </a:lnTo>
                  <a:lnTo>
                    <a:pt x="130136" y="163830"/>
                  </a:lnTo>
                  <a:lnTo>
                    <a:pt x="128320" y="165100"/>
                  </a:lnTo>
                  <a:lnTo>
                    <a:pt x="125310" y="167640"/>
                  </a:lnTo>
                  <a:lnTo>
                    <a:pt x="124561" y="170180"/>
                  </a:lnTo>
                  <a:lnTo>
                    <a:pt x="124561" y="173990"/>
                  </a:lnTo>
                  <a:lnTo>
                    <a:pt x="125323" y="175260"/>
                  </a:lnTo>
                  <a:lnTo>
                    <a:pt x="128346" y="179070"/>
                  </a:lnTo>
                  <a:lnTo>
                    <a:pt x="871385" y="179070"/>
                  </a:lnTo>
                  <a:lnTo>
                    <a:pt x="874407" y="175260"/>
                  </a:lnTo>
                  <a:lnTo>
                    <a:pt x="875004" y="172720"/>
                  </a:lnTo>
                  <a:close/>
                </a:path>
                <a:path w="3189605" h="5048884">
                  <a:moveTo>
                    <a:pt x="1004735" y="81280"/>
                  </a:moveTo>
                  <a:lnTo>
                    <a:pt x="993178" y="43180"/>
                  </a:lnTo>
                  <a:lnTo>
                    <a:pt x="989761" y="37719"/>
                  </a:lnTo>
                  <a:lnTo>
                    <a:pt x="989761" y="741680"/>
                  </a:lnTo>
                  <a:lnTo>
                    <a:pt x="989291" y="746760"/>
                  </a:lnTo>
                  <a:lnTo>
                    <a:pt x="972032" y="784860"/>
                  </a:lnTo>
                  <a:lnTo>
                    <a:pt x="927239" y="808990"/>
                  </a:lnTo>
                  <a:lnTo>
                    <a:pt x="77889" y="808990"/>
                  </a:lnTo>
                  <a:lnTo>
                    <a:pt x="39776" y="791210"/>
                  </a:lnTo>
                  <a:lnTo>
                    <a:pt x="17678" y="755650"/>
                  </a:lnTo>
                  <a:lnTo>
                    <a:pt x="15379" y="741680"/>
                  </a:lnTo>
                  <a:lnTo>
                    <a:pt x="15494" y="81280"/>
                  </a:lnTo>
                  <a:lnTo>
                    <a:pt x="30124" y="43180"/>
                  </a:lnTo>
                  <a:lnTo>
                    <a:pt x="64135" y="19050"/>
                  </a:lnTo>
                  <a:lnTo>
                    <a:pt x="77889" y="16510"/>
                  </a:lnTo>
                  <a:lnTo>
                    <a:pt x="82575" y="15240"/>
                  </a:lnTo>
                  <a:lnTo>
                    <a:pt x="922324" y="15240"/>
                  </a:lnTo>
                  <a:lnTo>
                    <a:pt x="926973" y="16510"/>
                  </a:lnTo>
                  <a:lnTo>
                    <a:pt x="936180" y="17780"/>
                  </a:lnTo>
                  <a:lnTo>
                    <a:pt x="971613" y="39370"/>
                  </a:lnTo>
                  <a:lnTo>
                    <a:pt x="989177" y="77470"/>
                  </a:lnTo>
                  <a:lnTo>
                    <a:pt x="989761" y="741680"/>
                  </a:lnTo>
                  <a:lnTo>
                    <a:pt x="989761" y="37719"/>
                  </a:lnTo>
                  <a:lnTo>
                    <a:pt x="986828" y="33020"/>
                  </a:lnTo>
                  <a:lnTo>
                    <a:pt x="983221" y="29210"/>
                  </a:lnTo>
                  <a:lnTo>
                    <a:pt x="975131" y="20320"/>
                  </a:lnTo>
                  <a:lnTo>
                    <a:pt x="970737" y="17780"/>
                  </a:lnTo>
                  <a:lnTo>
                    <a:pt x="966939" y="15240"/>
                  </a:lnTo>
                  <a:lnTo>
                    <a:pt x="961237" y="11430"/>
                  </a:lnTo>
                  <a:lnTo>
                    <a:pt x="956221" y="7620"/>
                  </a:lnTo>
                  <a:lnTo>
                    <a:pt x="945667" y="3810"/>
                  </a:lnTo>
                  <a:lnTo>
                    <a:pt x="929017" y="0"/>
                  </a:lnTo>
                  <a:lnTo>
                    <a:pt x="75717" y="0"/>
                  </a:lnTo>
                  <a:lnTo>
                    <a:pt x="59067" y="3810"/>
                  </a:lnTo>
                  <a:lnTo>
                    <a:pt x="48514" y="7620"/>
                  </a:lnTo>
                  <a:lnTo>
                    <a:pt x="43497" y="11430"/>
                  </a:lnTo>
                  <a:lnTo>
                    <a:pt x="33997" y="17780"/>
                  </a:lnTo>
                  <a:lnTo>
                    <a:pt x="29591" y="20320"/>
                  </a:lnTo>
                  <a:lnTo>
                    <a:pt x="21513" y="29210"/>
                  </a:lnTo>
                  <a:lnTo>
                    <a:pt x="17907" y="33020"/>
                  </a:lnTo>
                  <a:lnTo>
                    <a:pt x="558" y="74930"/>
                  </a:lnTo>
                  <a:lnTo>
                    <a:pt x="0" y="81280"/>
                  </a:lnTo>
                  <a:lnTo>
                    <a:pt x="0" y="741680"/>
                  </a:lnTo>
                  <a:lnTo>
                    <a:pt x="11544" y="779780"/>
                  </a:lnTo>
                  <a:lnTo>
                    <a:pt x="43497" y="811530"/>
                  </a:lnTo>
                  <a:lnTo>
                    <a:pt x="75717" y="822960"/>
                  </a:lnTo>
                  <a:lnTo>
                    <a:pt x="929017" y="822960"/>
                  </a:lnTo>
                  <a:lnTo>
                    <a:pt x="945667" y="819150"/>
                  </a:lnTo>
                  <a:lnTo>
                    <a:pt x="956221" y="814070"/>
                  </a:lnTo>
                  <a:lnTo>
                    <a:pt x="961237" y="811530"/>
                  </a:lnTo>
                  <a:lnTo>
                    <a:pt x="965034" y="808990"/>
                  </a:lnTo>
                  <a:lnTo>
                    <a:pt x="970737" y="805180"/>
                  </a:lnTo>
                  <a:lnTo>
                    <a:pt x="995870" y="774700"/>
                  </a:lnTo>
                  <a:lnTo>
                    <a:pt x="1004735" y="741680"/>
                  </a:lnTo>
                  <a:lnTo>
                    <a:pt x="1004735" y="81280"/>
                  </a:lnTo>
                  <a:close/>
                </a:path>
                <a:path w="3189605" h="5048884">
                  <a:moveTo>
                    <a:pt x="3189249" y="4997564"/>
                  </a:moveTo>
                  <a:lnTo>
                    <a:pt x="3188601" y="4946764"/>
                  </a:lnTo>
                  <a:lnTo>
                    <a:pt x="3185922" y="4908664"/>
                  </a:lnTo>
                  <a:lnTo>
                    <a:pt x="3181210" y="4870564"/>
                  </a:lnTo>
                  <a:lnTo>
                    <a:pt x="3174974" y="4823422"/>
                  </a:lnTo>
                  <a:lnTo>
                    <a:pt x="3174974" y="4984864"/>
                  </a:lnTo>
                  <a:lnTo>
                    <a:pt x="3173704" y="5035664"/>
                  </a:lnTo>
                  <a:lnTo>
                    <a:pt x="2786456" y="5035664"/>
                  </a:lnTo>
                  <a:lnTo>
                    <a:pt x="2784094" y="5022964"/>
                  </a:lnTo>
                  <a:lnTo>
                    <a:pt x="2778506" y="4984864"/>
                  </a:lnTo>
                  <a:lnTo>
                    <a:pt x="2771394" y="4940490"/>
                  </a:lnTo>
                  <a:lnTo>
                    <a:pt x="2771394" y="5035664"/>
                  </a:lnTo>
                  <a:lnTo>
                    <a:pt x="2345779" y="5035664"/>
                  </a:lnTo>
                  <a:lnTo>
                    <a:pt x="2344534" y="4959464"/>
                  </a:lnTo>
                  <a:lnTo>
                    <a:pt x="2353513" y="4908664"/>
                  </a:lnTo>
                  <a:lnTo>
                    <a:pt x="2370290" y="4857864"/>
                  </a:lnTo>
                  <a:lnTo>
                    <a:pt x="2392400" y="4819764"/>
                  </a:lnTo>
                  <a:lnTo>
                    <a:pt x="2417394" y="4781664"/>
                  </a:lnTo>
                  <a:lnTo>
                    <a:pt x="2442819" y="4743564"/>
                  </a:lnTo>
                  <a:lnTo>
                    <a:pt x="2457742" y="4730864"/>
                  </a:lnTo>
                  <a:lnTo>
                    <a:pt x="2471432" y="4705464"/>
                  </a:lnTo>
                  <a:lnTo>
                    <a:pt x="2483878" y="4680064"/>
                  </a:lnTo>
                  <a:lnTo>
                    <a:pt x="2495080" y="4667364"/>
                  </a:lnTo>
                  <a:lnTo>
                    <a:pt x="2513647" y="4616564"/>
                  </a:lnTo>
                  <a:lnTo>
                    <a:pt x="2528824" y="4578464"/>
                  </a:lnTo>
                  <a:lnTo>
                    <a:pt x="2540584" y="4527664"/>
                  </a:lnTo>
                  <a:lnTo>
                    <a:pt x="2548940" y="4489564"/>
                  </a:lnTo>
                  <a:lnTo>
                    <a:pt x="2553817" y="4438764"/>
                  </a:lnTo>
                  <a:lnTo>
                    <a:pt x="2555151" y="4387964"/>
                  </a:lnTo>
                  <a:lnTo>
                    <a:pt x="2552916" y="4349864"/>
                  </a:lnTo>
                  <a:lnTo>
                    <a:pt x="2547137" y="4299064"/>
                  </a:lnTo>
                  <a:lnTo>
                    <a:pt x="2540914" y="4235564"/>
                  </a:lnTo>
                  <a:lnTo>
                    <a:pt x="2538603" y="4184764"/>
                  </a:lnTo>
                  <a:lnTo>
                    <a:pt x="2540228" y="4133964"/>
                  </a:lnTo>
                  <a:lnTo>
                    <a:pt x="2545765" y="4070464"/>
                  </a:lnTo>
                  <a:lnTo>
                    <a:pt x="2555240" y="4019664"/>
                  </a:lnTo>
                  <a:lnTo>
                    <a:pt x="2701912" y="4172064"/>
                  </a:lnTo>
                  <a:lnTo>
                    <a:pt x="2700642" y="4222864"/>
                  </a:lnTo>
                  <a:lnTo>
                    <a:pt x="2700528" y="4235564"/>
                  </a:lnTo>
                  <a:lnTo>
                    <a:pt x="2700413" y="4248264"/>
                  </a:lnTo>
                  <a:lnTo>
                    <a:pt x="2700197" y="4273664"/>
                  </a:lnTo>
                  <a:lnTo>
                    <a:pt x="2700299" y="4286364"/>
                  </a:lnTo>
                  <a:lnTo>
                    <a:pt x="2700401" y="4299064"/>
                  </a:lnTo>
                  <a:lnTo>
                    <a:pt x="2701848" y="4375264"/>
                  </a:lnTo>
                  <a:lnTo>
                    <a:pt x="2703931" y="4426064"/>
                  </a:lnTo>
                  <a:lnTo>
                    <a:pt x="2706852" y="4476864"/>
                  </a:lnTo>
                  <a:lnTo>
                    <a:pt x="2710624" y="4540364"/>
                  </a:lnTo>
                  <a:lnTo>
                    <a:pt x="2717241" y="4616564"/>
                  </a:lnTo>
                  <a:lnTo>
                    <a:pt x="2724721" y="4692764"/>
                  </a:lnTo>
                  <a:lnTo>
                    <a:pt x="2732684" y="4756264"/>
                  </a:lnTo>
                  <a:lnTo>
                    <a:pt x="2740761" y="4832464"/>
                  </a:lnTo>
                  <a:lnTo>
                    <a:pt x="2748597" y="4883264"/>
                  </a:lnTo>
                  <a:lnTo>
                    <a:pt x="2755836" y="4934064"/>
                  </a:lnTo>
                  <a:lnTo>
                    <a:pt x="2762097" y="4972164"/>
                  </a:lnTo>
                  <a:lnTo>
                    <a:pt x="2767012" y="5010264"/>
                  </a:lnTo>
                  <a:lnTo>
                    <a:pt x="2770238" y="5022964"/>
                  </a:lnTo>
                  <a:lnTo>
                    <a:pt x="2771394" y="5035664"/>
                  </a:lnTo>
                  <a:lnTo>
                    <a:pt x="2771394" y="4940490"/>
                  </a:lnTo>
                  <a:lnTo>
                    <a:pt x="2770365" y="4934064"/>
                  </a:lnTo>
                  <a:lnTo>
                    <a:pt x="2760649" y="4870564"/>
                  </a:lnTo>
                  <a:lnTo>
                    <a:pt x="2786075" y="4845164"/>
                  </a:lnTo>
                  <a:lnTo>
                    <a:pt x="3065729" y="4565764"/>
                  </a:lnTo>
                  <a:lnTo>
                    <a:pt x="3088259" y="4603864"/>
                  </a:lnTo>
                  <a:lnTo>
                    <a:pt x="3108223" y="4654664"/>
                  </a:lnTo>
                  <a:lnTo>
                    <a:pt x="3125635" y="4692764"/>
                  </a:lnTo>
                  <a:lnTo>
                    <a:pt x="3140481" y="4743564"/>
                  </a:lnTo>
                  <a:lnTo>
                    <a:pt x="3152775" y="4794364"/>
                  </a:lnTo>
                  <a:lnTo>
                    <a:pt x="3162414" y="4845164"/>
                  </a:lnTo>
                  <a:lnTo>
                    <a:pt x="3169335" y="4883264"/>
                  </a:lnTo>
                  <a:lnTo>
                    <a:pt x="3173526" y="4934064"/>
                  </a:lnTo>
                  <a:lnTo>
                    <a:pt x="3174974" y="4984864"/>
                  </a:lnTo>
                  <a:lnTo>
                    <a:pt x="3174974" y="4823422"/>
                  </a:lnTo>
                  <a:lnTo>
                    <a:pt x="3165805" y="4781664"/>
                  </a:lnTo>
                  <a:lnTo>
                    <a:pt x="3155150" y="4743564"/>
                  </a:lnTo>
                  <a:lnTo>
                    <a:pt x="3142513" y="4705464"/>
                  </a:lnTo>
                  <a:lnTo>
                    <a:pt x="3127959" y="4667364"/>
                  </a:lnTo>
                  <a:lnTo>
                    <a:pt x="3111563" y="4616564"/>
                  </a:lnTo>
                  <a:lnTo>
                    <a:pt x="3093313" y="4578464"/>
                  </a:lnTo>
                  <a:lnTo>
                    <a:pt x="3086608" y="4565764"/>
                  </a:lnTo>
                  <a:lnTo>
                    <a:pt x="3073209" y="4540364"/>
                  </a:lnTo>
                  <a:lnTo>
                    <a:pt x="3059861" y="4524870"/>
                  </a:lnTo>
                  <a:lnTo>
                    <a:pt x="3059861" y="4553064"/>
                  </a:lnTo>
                  <a:lnTo>
                    <a:pt x="2759037" y="4845164"/>
                  </a:lnTo>
                  <a:lnTo>
                    <a:pt x="2756725" y="4832464"/>
                  </a:lnTo>
                  <a:lnTo>
                    <a:pt x="2754350" y="4807064"/>
                  </a:lnTo>
                  <a:lnTo>
                    <a:pt x="2751937" y="4794364"/>
                  </a:lnTo>
                  <a:lnTo>
                    <a:pt x="2749512" y="4768964"/>
                  </a:lnTo>
                  <a:lnTo>
                    <a:pt x="2750324" y="4768964"/>
                  </a:lnTo>
                  <a:lnTo>
                    <a:pt x="2762554" y="4756264"/>
                  </a:lnTo>
                  <a:lnTo>
                    <a:pt x="3019336" y="4489564"/>
                  </a:lnTo>
                  <a:lnTo>
                    <a:pt x="3029940" y="4502264"/>
                  </a:lnTo>
                  <a:lnTo>
                    <a:pt x="3040202" y="4514964"/>
                  </a:lnTo>
                  <a:lnTo>
                    <a:pt x="3050159" y="4540364"/>
                  </a:lnTo>
                  <a:lnTo>
                    <a:pt x="3059861" y="4553064"/>
                  </a:lnTo>
                  <a:lnTo>
                    <a:pt x="3059861" y="4524870"/>
                  </a:lnTo>
                  <a:lnTo>
                    <a:pt x="3051340" y="4514964"/>
                  </a:lnTo>
                  <a:lnTo>
                    <a:pt x="3035668" y="4489564"/>
                  </a:lnTo>
                  <a:lnTo>
                    <a:pt x="3027819" y="4476864"/>
                  </a:lnTo>
                  <a:lnTo>
                    <a:pt x="3010433" y="4450562"/>
                  </a:lnTo>
                  <a:lnTo>
                    <a:pt x="3010433" y="4476864"/>
                  </a:lnTo>
                  <a:lnTo>
                    <a:pt x="2747086" y="4756264"/>
                  </a:lnTo>
                  <a:lnTo>
                    <a:pt x="2742006" y="4705464"/>
                  </a:lnTo>
                  <a:lnTo>
                    <a:pt x="2737104" y="4654664"/>
                  </a:lnTo>
                  <a:lnTo>
                    <a:pt x="2732494" y="4603864"/>
                  </a:lnTo>
                  <a:lnTo>
                    <a:pt x="2728277" y="4553064"/>
                  </a:lnTo>
                  <a:lnTo>
                    <a:pt x="2724531" y="4502264"/>
                  </a:lnTo>
                  <a:lnTo>
                    <a:pt x="2721381" y="4451464"/>
                  </a:lnTo>
                  <a:lnTo>
                    <a:pt x="2718930" y="4400664"/>
                  </a:lnTo>
                  <a:lnTo>
                    <a:pt x="2717254" y="4337164"/>
                  </a:lnTo>
                  <a:lnTo>
                    <a:pt x="2716466" y="4286364"/>
                  </a:lnTo>
                  <a:lnTo>
                    <a:pt x="2716517" y="4273664"/>
                  </a:lnTo>
                  <a:lnTo>
                    <a:pt x="2716669" y="4235564"/>
                  </a:lnTo>
                  <a:lnTo>
                    <a:pt x="2717952" y="4184764"/>
                  </a:lnTo>
                  <a:lnTo>
                    <a:pt x="2719438" y="4146664"/>
                  </a:lnTo>
                  <a:lnTo>
                    <a:pt x="2724188" y="4070464"/>
                  </a:lnTo>
                  <a:lnTo>
                    <a:pt x="2725661" y="4057764"/>
                  </a:lnTo>
                  <a:lnTo>
                    <a:pt x="2730055" y="4019664"/>
                  </a:lnTo>
                  <a:lnTo>
                    <a:pt x="2737789" y="3968864"/>
                  </a:lnTo>
                  <a:lnTo>
                    <a:pt x="2747518" y="3918064"/>
                  </a:lnTo>
                  <a:lnTo>
                    <a:pt x="2759354" y="3867264"/>
                  </a:lnTo>
                  <a:lnTo>
                    <a:pt x="2773413" y="3829164"/>
                  </a:lnTo>
                  <a:lnTo>
                    <a:pt x="2789821" y="3791064"/>
                  </a:lnTo>
                  <a:lnTo>
                    <a:pt x="2852572" y="3791064"/>
                  </a:lnTo>
                  <a:lnTo>
                    <a:pt x="2862630" y="3803764"/>
                  </a:lnTo>
                  <a:lnTo>
                    <a:pt x="2882112" y="3803764"/>
                  </a:lnTo>
                  <a:lnTo>
                    <a:pt x="2891383" y="3816464"/>
                  </a:lnTo>
                  <a:lnTo>
                    <a:pt x="2900311" y="3816464"/>
                  </a:lnTo>
                  <a:lnTo>
                    <a:pt x="2908897" y="3829164"/>
                  </a:lnTo>
                  <a:lnTo>
                    <a:pt x="2917063" y="3829164"/>
                  </a:lnTo>
                  <a:lnTo>
                    <a:pt x="2924759" y="3841864"/>
                  </a:lnTo>
                  <a:lnTo>
                    <a:pt x="2931972" y="3841864"/>
                  </a:lnTo>
                  <a:lnTo>
                    <a:pt x="2938716" y="3854564"/>
                  </a:lnTo>
                  <a:lnTo>
                    <a:pt x="2963011" y="3892664"/>
                  </a:lnTo>
                  <a:lnTo>
                    <a:pt x="2979064" y="3943464"/>
                  </a:lnTo>
                  <a:lnTo>
                    <a:pt x="2987954" y="3994264"/>
                  </a:lnTo>
                  <a:lnTo>
                    <a:pt x="2990773" y="4045064"/>
                  </a:lnTo>
                  <a:lnTo>
                    <a:pt x="2988627" y="4095864"/>
                  </a:lnTo>
                  <a:lnTo>
                    <a:pt x="2982582" y="4146664"/>
                  </a:lnTo>
                  <a:lnTo>
                    <a:pt x="2973755" y="4197464"/>
                  </a:lnTo>
                  <a:lnTo>
                    <a:pt x="2963227" y="4222864"/>
                  </a:lnTo>
                  <a:lnTo>
                    <a:pt x="2955455" y="4248264"/>
                  </a:lnTo>
                  <a:lnTo>
                    <a:pt x="2949867" y="4273664"/>
                  </a:lnTo>
                  <a:lnTo>
                    <a:pt x="2946450" y="4299064"/>
                  </a:lnTo>
                  <a:lnTo>
                    <a:pt x="2945231" y="4324464"/>
                  </a:lnTo>
                  <a:lnTo>
                    <a:pt x="2946196" y="4349864"/>
                  </a:lnTo>
                  <a:lnTo>
                    <a:pt x="2949346" y="4362564"/>
                  </a:lnTo>
                  <a:lnTo>
                    <a:pt x="2954680" y="4387964"/>
                  </a:lnTo>
                  <a:lnTo>
                    <a:pt x="2962211" y="4413364"/>
                  </a:lnTo>
                  <a:lnTo>
                    <a:pt x="2963430" y="4413364"/>
                  </a:lnTo>
                  <a:lnTo>
                    <a:pt x="2975927" y="4426064"/>
                  </a:lnTo>
                  <a:lnTo>
                    <a:pt x="2987916" y="4451464"/>
                  </a:lnTo>
                  <a:lnTo>
                    <a:pt x="2999409" y="4464164"/>
                  </a:lnTo>
                  <a:lnTo>
                    <a:pt x="3010433" y="4476864"/>
                  </a:lnTo>
                  <a:lnTo>
                    <a:pt x="3010433" y="4450562"/>
                  </a:lnTo>
                  <a:lnTo>
                    <a:pt x="3002635" y="4438764"/>
                  </a:lnTo>
                  <a:lnTo>
                    <a:pt x="2975787" y="4400664"/>
                  </a:lnTo>
                  <a:lnTo>
                    <a:pt x="2969031" y="4387964"/>
                  </a:lnTo>
                  <a:lnTo>
                    <a:pt x="2964256" y="4362564"/>
                  </a:lnTo>
                  <a:lnTo>
                    <a:pt x="2961475" y="4337164"/>
                  </a:lnTo>
                  <a:lnTo>
                    <a:pt x="2960687" y="4324464"/>
                  </a:lnTo>
                  <a:lnTo>
                    <a:pt x="2961894" y="4299064"/>
                  </a:lnTo>
                  <a:lnTo>
                    <a:pt x="2965081" y="4273664"/>
                  </a:lnTo>
                  <a:lnTo>
                    <a:pt x="2970250" y="4248264"/>
                  </a:lnTo>
                  <a:lnTo>
                    <a:pt x="2977413" y="4235564"/>
                  </a:lnTo>
                  <a:lnTo>
                    <a:pt x="2988284" y="4197464"/>
                  </a:lnTo>
                  <a:lnTo>
                    <a:pt x="2997365" y="4146664"/>
                  </a:lnTo>
                  <a:lnTo>
                    <a:pt x="3003512" y="4095864"/>
                  </a:lnTo>
                  <a:lnTo>
                    <a:pt x="3005620" y="4045064"/>
                  </a:lnTo>
                  <a:lnTo>
                    <a:pt x="3002534" y="3994264"/>
                  </a:lnTo>
                  <a:lnTo>
                    <a:pt x="2993136" y="3943464"/>
                  </a:lnTo>
                  <a:lnTo>
                    <a:pt x="2976295" y="3892664"/>
                  </a:lnTo>
                  <a:lnTo>
                    <a:pt x="2950870" y="3841864"/>
                  </a:lnTo>
                  <a:lnTo>
                    <a:pt x="2943428" y="3829164"/>
                  </a:lnTo>
                  <a:lnTo>
                    <a:pt x="2935427" y="3829164"/>
                  </a:lnTo>
                  <a:lnTo>
                    <a:pt x="2926867" y="3816464"/>
                  </a:lnTo>
                  <a:lnTo>
                    <a:pt x="2917748" y="3816464"/>
                  </a:lnTo>
                  <a:lnTo>
                    <a:pt x="2908160" y="3803764"/>
                  </a:lnTo>
                  <a:lnTo>
                    <a:pt x="2898165" y="3791064"/>
                  </a:lnTo>
                  <a:lnTo>
                    <a:pt x="2876994" y="3791064"/>
                  </a:lnTo>
                  <a:lnTo>
                    <a:pt x="2865920" y="3778364"/>
                  </a:lnTo>
                  <a:lnTo>
                    <a:pt x="2772206" y="3778364"/>
                  </a:lnTo>
                  <a:lnTo>
                    <a:pt x="2772206" y="3791064"/>
                  </a:lnTo>
                  <a:lnTo>
                    <a:pt x="2752750" y="3841864"/>
                  </a:lnTo>
                  <a:lnTo>
                    <a:pt x="2736773" y="3892664"/>
                  </a:lnTo>
                  <a:lnTo>
                    <a:pt x="2724251" y="3943464"/>
                  </a:lnTo>
                  <a:lnTo>
                    <a:pt x="2715196" y="4006964"/>
                  </a:lnTo>
                  <a:lnTo>
                    <a:pt x="2709608" y="4057764"/>
                  </a:lnTo>
                  <a:lnTo>
                    <a:pt x="2707779" y="4056075"/>
                  </a:lnTo>
                  <a:lnTo>
                    <a:pt x="2707779" y="4070464"/>
                  </a:lnTo>
                  <a:lnTo>
                    <a:pt x="2706344" y="4095864"/>
                  </a:lnTo>
                  <a:lnTo>
                    <a:pt x="2705049" y="4108564"/>
                  </a:lnTo>
                  <a:lnTo>
                    <a:pt x="2703906" y="4133964"/>
                  </a:lnTo>
                  <a:lnTo>
                    <a:pt x="2702915" y="4146664"/>
                  </a:lnTo>
                  <a:lnTo>
                    <a:pt x="2576220" y="4019664"/>
                  </a:lnTo>
                  <a:lnTo>
                    <a:pt x="2563545" y="4006964"/>
                  </a:lnTo>
                  <a:lnTo>
                    <a:pt x="2559088" y="4006964"/>
                  </a:lnTo>
                  <a:lnTo>
                    <a:pt x="2563012" y="3994264"/>
                  </a:lnTo>
                  <a:lnTo>
                    <a:pt x="2567394" y="3981564"/>
                  </a:lnTo>
                  <a:lnTo>
                    <a:pt x="2572232" y="3968864"/>
                  </a:lnTo>
                  <a:lnTo>
                    <a:pt x="2577528" y="3956164"/>
                  </a:lnTo>
                  <a:lnTo>
                    <a:pt x="2707779" y="4070464"/>
                  </a:lnTo>
                  <a:lnTo>
                    <a:pt x="2707779" y="4056075"/>
                  </a:lnTo>
                  <a:lnTo>
                    <a:pt x="2599766" y="3956164"/>
                  </a:lnTo>
                  <a:lnTo>
                    <a:pt x="2586037" y="3943464"/>
                  </a:lnTo>
                  <a:lnTo>
                    <a:pt x="2583611" y="3930764"/>
                  </a:lnTo>
                  <a:lnTo>
                    <a:pt x="2591828" y="3918064"/>
                  </a:lnTo>
                  <a:lnTo>
                    <a:pt x="2601125" y="3905364"/>
                  </a:lnTo>
                  <a:lnTo>
                    <a:pt x="2611475" y="3892664"/>
                  </a:lnTo>
                  <a:lnTo>
                    <a:pt x="2622905" y="3867264"/>
                  </a:lnTo>
                  <a:lnTo>
                    <a:pt x="2653233" y="3841864"/>
                  </a:lnTo>
                  <a:lnTo>
                    <a:pt x="2689263" y="3816464"/>
                  </a:lnTo>
                  <a:lnTo>
                    <a:pt x="2709037" y="3803764"/>
                  </a:lnTo>
                  <a:lnTo>
                    <a:pt x="2729446" y="3803764"/>
                  </a:lnTo>
                  <a:lnTo>
                    <a:pt x="2750502" y="3791064"/>
                  </a:lnTo>
                  <a:lnTo>
                    <a:pt x="2772206" y="3791064"/>
                  </a:lnTo>
                  <a:lnTo>
                    <a:pt x="2772206" y="3778364"/>
                  </a:lnTo>
                  <a:lnTo>
                    <a:pt x="2722689" y="3778364"/>
                  </a:lnTo>
                  <a:lnTo>
                    <a:pt x="2710904" y="3791064"/>
                  </a:lnTo>
                  <a:lnTo>
                    <a:pt x="2699347" y="3791064"/>
                  </a:lnTo>
                  <a:lnTo>
                    <a:pt x="2688044" y="3803764"/>
                  </a:lnTo>
                  <a:lnTo>
                    <a:pt x="2677033" y="3803764"/>
                  </a:lnTo>
                  <a:lnTo>
                    <a:pt x="2666390" y="3816464"/>
                  </a:lnTo>
                  <a:lnTo>
                    <a:pt x="2656116" y="3816464"/>
                  </a:lnTo>
                  <a:lnTo>
                    <a:pt x="2646210" y="3829164"/>
                  </a:lnTo>
                  <a:lnTo>
                    <a:pt x="2636723" y="3829164"/>
                  </a:lnTo>
                  <a:lnTo>
                    <a:pt x="2627731" y="3841864"/>
                  </a:lnTo>
                  <a:lnTo>
                    <a:pt x="2619197" y="3854564"/>
                  </a:lnTo>
                  <a:lnTo>
                    <a:pt x="2611158" y="3867264"/>
                  </a:lnTo>
                  <a:lnTo>
                    <a:pt x="2584272" y="3905364"/>
                  </a:lnTo>
                  <a:lnTo>
                    <a:pt x="2562910" y="3943464"/>
                  </a:lnTo>
                  <a:lnTo>
                    <a:pt x="2546642" y="3994264"/>
                  </a:lnTo>
                  <a:lnTo>
                    <a:pt x="2535047" y="4045064"/>
                  </a:lnTo>
                  <a:lnTo>
                    <a:pt x="2527681" y="4095864"/>
                  </a:lnTo>
                  <a:lnTo>
                    <a:pt x="2524137" y="4146664"/>
                  </a:lnTo>
                  <a:lnTo>
                    <a:pt x="2524023" y="4184764"/>
                  </a:lnTo>
                  <a:lnTo>
                    <a:pt x="2523985" y="4197464"/>
                  </a:lnTo>
                  <a:lnTo>
                    <a:pt x="2526792" y="4248264"/>
                  </a:lnTo>
                  <a:lnTo>
                    <a:pt x="2532151" y="4299064"/>
                  </a:lnTo>
                  <a:lnTo>
                    <a:pt x="2537790" y="4349864"/>
                  </a:lnTo>
                  <a:lnTo>
                    <a:pt x="2539974" y="4387964"/>
                  </a:lnTo>
                  <a:lnTo>
                    <a:pt x="2538679" y="4438764"/>
                  </a:lnTo>
                  <a:lnTo>
                    <a:pt x="2533904" y="4489564"/>
                  </a:lnTo>
                  <a:lnTo>
                    <a:pt x="2525750" y="4527664"/>
                  </a:lnTo>
                  <a:lnTo>
                    <a:pt x="2514257" y="4578464"/>
                  </a:lnTo>
                  <a:lnTo>
                    <a:pt x="2499449" y="4616564"/>
                  </a:lnTo>
                  <a:lnTo>
                    <a:pt x="2481300" y="4654664"/>
                  </a:lnTo>
                  <a:lnTo>
                    <a:pt x="2470416" y="4680064"/>
                  </a:lnTo>
                  <a:lnTo>
                    <a:pt x="2458377" y="4692764"/>
                  </a:lnTo>
                  <a:lnTo>
                    <a:pt x="2445194" y="4718164"/>
                  </a:lnTo>
                  <a:lnTo>
                    <a:pt x="2430869" y="4730864"/>
                  </a:lnTo>
                  <a:lnTo>
                    <a:pt x="2408390" y="4768964"/>
                  </a:lnTo>
                  <a:lnTo>
                    <a:pt x="2385949" y="4794364"/>
                  </a:lnTo>
                  <a:lnTo>
                    <a:pt x="2365159" y="4832464"/>
                  </a:lnTo>
                  <a:lnTo>
                    <a:pt x="2347620" y="4870564"/>
                  </a:lnTo>
                  <a:lnTo>
                    <a:pt x="2334945" y="4921364"/>
                  </a:lnTo>
                  <a:lnTo>
                    <a:pt x="2328735" y="4972164"/>
                  </a:lnTo>
                  <a:lnTo>
                    <a:pt x="2330589" y="5035664"/>
                  </a:lnTo>
                  <a:lnTo>
                    <a:pt x="2331809" y="5048364"/>
                  </a:lnTo>
                  <a:lnTo>
                    <a:pt x="3186214" y="5048364"/>
                  </a:lnTo>
                  <a:lnTo>
                    <a:pt x="3187877" y="5035664"/>
                  </a:lnTo>
                  <a:lnTo>
                    <a:pt x="3189249" y="4997564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984327" y="3588385"/>
              <a:ext cx="525780" cy="974090"/>
            </a:xfrm>
            <a:custGeom>
              <a:avLst/>
              <a:gdLst/>
              <a:ahLst/>
              <a:cxnLst/>
              <a:rect l="l" t="t" r="r" b="b"/>
              <a:pathLst>
                <a:path w="525779" h="974089">
                  <a:moveTo>
                    <a:pt x="313258" y="973913"/>
                  </a:moveTo>
                  <a:lnTo>
                    <a:pt x="268714" y="968903"/>
                  </a:lnTo>
                  <a:lnTo>
                    <a:pt x="226326" y="954387"/>
                  </a:lnTo>
                  <a:lnTo>
                    <a:pt x="188063" y="931037"/>
                  </a:lnTo>
                  <a:lnTo>
                    <a:pt x="155769" y="899980"/>
                  </a:lnTo>
                  <a:lnTo>
                    <a:pt x="0" y="631624"/>
                  </a:lnTo>
                  <a:lnTo>
                    <a:pt x="165907" y="638309"/>
                  </a:lnTo>
                  <a:lnTo>
                    <a:pt x="188393" y="459639"/>
                  </a:lnTo>
                  <a:lnTo>
                    <a:pt x="152082" y="432773"/>
                  </a:lnTo>
                  <a:lnTo>
                    <a:pt x="124582" y="384484"/>
                  </a:lnTo>
                  <a:lnTo>
                    <a:pt x="124167" y="374348"/>
                  </a:lnTo>
                  <a:lnTo>
                    <a:pt x="125002" y="364398"/>
                  </a:lnTo>
                  <a:lnTo>
                    <a:pt x="140371" y="327597"/>
                  </a:lnTo>
                  <a:lnTo>
                    <a:pt x="158007" y="309937"/>
                  </a:lnTo>
                  <a:lnTo>
                    <a:pt x="171202" y="310384"/>
                  </a:lnTo>
                  <a:lnTo>
                    <a:pt x="209748" y="324562"/>
                  </a:lnTo>
                  <a:lnTo>
                    <a:pt x="222425" y="335258"/>
                  </a:lnTo>
                  <a:lnTo>
                    <a:pt x="244321" y="317583"/>
                  </a:lnTo>
                  <a:lnTo>
                    <a:pt x="273040" y="291409"/>
                  </a:lnTo>
                  <a:lnTo>
                    <a:pt x="303926" y="258213"/>
                  </a:lnTo>
                  <a:lnTo>
                    <a:pt x="332316" y="219467"/>
                  </a:lnTo>
                  <a:lnTo>
                    <a:pt x="353552" y="176646"/>
                  </a:lnTo>
                  <a:lnTo>
                    <a:pt x="362974" y="131224"/>
                  </a:lnTo>
                  <a:lnTo>
                    <a:pt x="355921" y="84675"/>
                  </a:lnTo>
                  <a:lnTo>
                    <a:pt x="325130" y="0"/>
                  </a:lnTo>
                  <a:lnTo>
                    <a:pt x="386506" y="85835"/>
                  </a:lnTo>
                  <a:lnTo>
                    <a:pt x="430438" y="154743"/>
                  </a:lnTo>
                  <a:lnTo>
                    <a:pt x="458305" y="204243"/>
                  </a:lnTo>
                  <a:lnTo>
                    <a:pt x="485334" y="259304"/>
                  </a:lnTo>
                  <a:lnTo>
                    <a:pt x="507949" y="316577"/>
                  </a:lnTo>
                  <a:lnTo>
                    <a:pt x="522571" y="372709"/>
                  </a:lnTo>
                  <a:lnTo>
                    <a:pt x="525622" y="424349"/>
                  </a:lnTo>
                  <a:lnTo>
                    <a:pt x="513524" y="468147"/>
                  </a:lnTo>
                  <a:lnTo>
                    <a:pt x="495802" y="491082"/>
                  </a:lnTo>
                  <a:lnTo>
                    <a:pt x="470958" y="507598"/>
                  </a:lnTo>
                  <a:lnTo>
                    <a:pt x="439087" y="517657"/>
                  </a:lnTo>
                  <a:lnTo>
                    <a:pt x="400285" y="521221"/>
                  </a:lnTo>
                  <a:lnTo>
                    <a:pt x="417706" y="652894"/>
                  </a:lnTo>
                  <a:lnTo>
                    <a:pt x="524868" y="671936"/>
                  </a:lnTo>
                  <a:lnTo>
                    <a:pt x="519168" y="786596"/>
                  </a:lnTo>
                  <a:lnTo>
                    <a:pt x="516695" y="804670"/>
                  </a:lnTo>
                  <a:lnTo>
                    <a:pt x="499857" y="856667"/>
                  </a:lnTo>
                  <a:lnTo>
                    <a:pt x="469975" y="902387"/>
                  </a:lnTo>
                  <a:lnTo>
                    <a:pt x="429108" y="938679"/>
                  </a:lnTo>
                  <a:lnTo>
                    <a:pt x="380177" y="962950"/>
                  </a:lnTo>
                  <a:lnTo>
                    <a:pt x="328204" y="973415"/>
                  </a:lnTo>
                  <a:lnTo>
                    <a:pt x="313258" y="973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975094" y="3580603"/>
              <a:ext cx="542290" cy="989330"/>
            </a:xfrm>
            <a:custGeom>
              <a:avLst/>
              <a:gdLst/>
              <a:ahLst/>
              <a:cxnLst/>
              <a:rect l="l" t="t" r="r" b="b"/>
              <a:pathLst>
                <a:path w="542290" h="989329">
                  <a:moveTo>
                    <a:pt x="257672" y="331469"/>
                  </a:moveTo>
                  <a:lnTo>
                    <a:pt x="232671" y="331469"/>
                  </a:lnTo>
                  <a:lnTo>
                    <a:pt x="260192" y="308609"/>
                  </a:lnTo>
                  <a:lnTo>
                    <a:pt x="293413" y="276859"/>
                  </a:lnTo>
                  <a:lnTo>
                    <a:pt x="326083" y="236219"/>
                  </a:lnTo>
                  <a:lnTo>
                    <a:pt x="351950" y="191769"/>
                  </a:lnTo>
                  <a:lnTo>
                    <a:pt x="364761" y="143509"/>
                  </a:lnTo>
                  <a:lnTo>
                    <a:pt x="358267" y="93979"/>
                  </a:lnTo>
                  <a:lnTo>
                    <a:pt x="327476" y="10159"/>
                  </a:lnTo>
                  <a:lnTo>
                    <a:pt x="326853" y="7619"/>
                  </a:lnTo>
                  <a:lnTo>
                    <a:pt x="326887" y="6349"/>
                  </a:lnTo>
                  <a:lnTo>
                    <a:pt x="328268" y="2539"/>
                  </a:lnTo>
                  <a:lnTo>
                    <a:pt x="329450" y="1269"/>
                  </a:lnTo>
                  <a:lnTo>
                    <a:pt x="332796" y="0"/>
                  </a:lnTo>
                  <a:lnTo>
                    <a:pt x="338233" y="0"/>
                  </a:lnTo>
                  <a:lnTo>
                    <a:pt x="339717" y="1269"/>
                  </a:lnTo>
                  <a:lnTo>
                    <a:pt x="340845" y="2539"/>
                  </a:lnTo>
                  <a:lnTo>
                    <a:pt x="378838" y="55879"/>
                  </a:lnTo>
                  <a:lnTo>
                    <a:pt x="360698" y="55879"/>
                  </a:lnTo>
                  <a:lnTo>
                    <a:pt x="372448" y="88899"/>
                  </a:lnTo>
                  <a:lnTo>
                    <a:pt x="379886" y="137159"/>
                  </a:lnTo>
                  <a:lnTo>
                    <a:pt x="370584" y="184149"/>
                  </a:lnTo>
                  <a:lnTo>
                    <a:pt x="349209" y="228599"/>
                  </a:lnTo>
                  <a:lnTo>
                    <a:pt x="320428" y="267969"/>
                  </a:lnTo>
                  <a:lnTo>
                    <a:pt x="288908" y="302259"/>
                  </a:lnTo>
                  <a:lnTo>
                    <a:pt x="259316" y="330199"/>
                  </a:lnTo>
                  <a:lnTo>
                    <a:pt x="257672" y="331469"/>
                  </a:lnTo>
                  <a:close/>
                </a:path>
                <a:path w="542290" h="989329">
                  <a:moveTo>
                    <a:pt x="402167" y="972819"/>
                  </a:moveTo>
                  <a:lnTo>
                    <a:pt x="344649" y="972819"/>
                  </a:lnTo>
                  <a:lnTo>
                    <a:pt x="360453" y="970279"/>
                  </a:lnTo>
                  <a:lnTo>
                    <a:pt x="368281" y="967739"/>
                  </a:lnTo>
                  <a:lnTo>
                    <a:pt x="406023" y="955039"/>
                  </a:lnTo>
                  <a:lnTo>
                    <a:pt x="440359" y="934719"/>
                  </a:lnTo>
                  <a:lnTo>
                    <a:pt x="464446" y="913129"/>
                  </a:lnTo>
                  <a:lnTo>
                    <a:pt x="469909" y="908049"/>
                  </a:lnTo>
                  <a:lnTo>
                    <a:pt x="493486" y="875029"/>
                  </a:lnTo>
                  <a:lnTo>
                    <a:pt x="497397" y="868679"/>
                  </a:lnTo>
                  <a:lnTo>
                    <a:pt x="501017" y="861059"/>
                  </a:lnTo>
                  <a:lnTo>
                    <a:pt x="504347" y="853439"/>
                  </a:lnTo>
                  <a:lnTo>
                    <a:pt x="507385" y="847089"/>
                  </a:lnTo>
                  <a:lnTo>
                    <a:pt x="517971" y="807719"/>
                  </a:lnTo>
                  <a:lnTo>
                    <a:pt x="525390" y="685799"/>
                  </a:lnTo>
                  <a:lnTo>
                    <a:pt x="424103" y="668019"/>
                  </a:lnTo>
                  <a:lnTo>
                    <a:pt x="422473" y="666749"/>
                  </a:lnTo>
                  <a:lnTo>
                    <a:pt x="421093" y="666749"/>
                  </a:lnTo>
                  <a:lnTo>
                    <a:pt x="418834" y="664209"/>
                  </a:lnTo>
                  <a:lnTo>
                    <a:pt x="418188" y="662939"/>
                  </a:lnTo>
                  <a:lnTo>
                    <a:pt x="401743" y="527049"/>
                  </a:lnTo>
                  <a:lnTo>
                    <a:pt x="402419" y="524509"/>
                  </a:lnTo>
                  <a:lnTo>
                    <a:pt x="404049" y="523239"/>
                  </a:lnTo>
                  <a:lnTo>
                    <a:pt x="405483" y="521969"/>
                  </a:lnTo>
                  <a:lnTo>
                    <a:pt x="407306" y="520699"/>
                  </a:lnTo>
                  <a:lnTo>
                    <a:pt x="409518" y="520699"/>
                  </a:lnTo>
                  <a:lnTo>
                    <a:pt x="446311" y="518159"/>
                  </a:lnTo>
                  <a:lnTo>
                    <a:pt x="476418" y="507999"/>
                  </a:lnTo>
                  <a:lnTo>
                    <a:pt x="499765" y="492759"/>
                  </a:lnTo>
                  <a:lnTo>
                    <a:pt x="516275" y="472439"/>
                  </a:lnTo>
                  <a:lnTo>
                    <a:pt x="527707" y="429259"/>
                  </a:lnTo>
                  <a:lnTo>
                    <a:pt x="523940" y="378459"/>
                  </a:lnTo>
                  <a:lnTo>
                    <a:pt x="508652" y="321309"/>
                  </a:lnTo>
                  <a:lnTo>
                    <a:pt x="485521" y="265429"/>
                  </a:lnTo>
                  <a:lnTo>
                    <a:pt x="458226" y="209549"/>
                  </a:lnTo>
                  <a:lnTo>
                    <a:pt x="430443" y="161289"/>
                  </a:lnTo>
                  <a:lnTo>
                    <a:pt x="405852" y="121919"/>
                  </a:lnTo>
                  <a:lnTo>
                    <a:pt x="380956" y="85089"/>
                  </a:lnTo>
                  <a:lnTo>
                    <a:pt x="360698" y="55879"/>
                  </a:lnTo>
                  <a:lnTo>
                    <a:pt x="378838" y="55879"/>
                  </a:lnTo>
                  <a:lnTo>
                    <a:pt x="393312" y="76199"/>
                  </a:lnTo>
                  <a:lnTo>
                    <a:pt x="400908" y="86359"/>
                  </a:lnTo>
                  <a:lnTo>
                    <a:pt x="438750" y="144779"/>
                  </a:lnTo>
                  <a:lnTo>
                    <a:pt x="463674" y="187959"/>
                  </a:lnTo>
                  <a:lnTo>
                    <a:pt x="489053" y="236219"/>
                  </a:lnTo>
                  <a:lnTo>
                    <a:pt x="512226" y="288289"/>
                  </a:lnTo>
                  <a:lnTo>
                    <a:pt x="530532" y="340359"/>
                  </a:lnTo>
                  <a:lnTo>
                    <a:pt x="541310" y="391159"/>
                  </a:lnTo>
                  <a:lnTo>
                    <a:pt x="541789" y="429259"/>
                  </a:lnTo>
                  <a:lnTo>
                    <a:pt x="541901" y="438149"/>
                  </a:lnTo>
                  <a:lnTo>
                    <a:pt x="529644" y="478789"/>
                  </a:lnTo>
                  <a:lnTo>
                    <a:pt x="487230" y="519429"/>
                  </a:lnTo>
                  <a:lnTo>
                    <a:pt x="418228" y="535939"/>
                  </a:lnTo>
                  <a:lnTo>
                    <a:pt x="432408" y="654049"/>
                  </a:lnTo>
                  <a:lnTo>
                    <a:pt x="533695" y="671829"/>
                  </a:lnTo>
                  <a:lnTo>
                    <a:pt x="535604" y="671829"/>
                  </a:lnTo>
                  <a:lnTo>
                    <a:pt x="537160" y="673099"/>
                  </a:lnTo>
                  <a:lnTo>
                    <a:pt x="539567" y="675639"/>
                  </a:lnTo>
                  <a:lnTo>
                    <a:pt x="540104" y="678179"/>
                  </a:lnTo>
                  <a:lnTo>
                    <a:pt x="539975" y="679449"/>
                  </a:lnTo>
                  <a:lnTo>
                    <a:pt x="534971" y="783589"/>
                  </a:lnTo>
                  <a:lnTo>
                    <a:pt x="529969" y="822959"/>
                  </a:lnTo>
                  <a:lnTo>
                    <a:pt x="514561" y="867409"/>
                  </a:lnTo>
                  <a:lnTo>
                    <a:pt x="500685" y="891539"/>
                  </a:lnTo>
                  <a:lnTo>
                    <a:pt x="495332" y="900429"/>
                  </a:lnTo>
                  <a:lnTo>
                    <a:pt x="489645" y="908049"/>
                  </a:lnTo>
                  <a:lnTo>
                    <a:pt x="483626" y="914399"/>
                  </a:lnTo>
                  <a:lnTo>
                    <a:pt x="477273" y="922019"/>
                  </a:lnTo>
                  <a:lnTo>
                    <a:pt x="441193" y="952499"/>
                  </a:lnTo>
                  <a:lnTo>
                    <a:pt x="408004" y="970279"/>
                  </a:lnTo>
                  <a:lnTo>
                    <a:pt x="402167" y="972819"/>
                  </a:lnTo>
                  <a:close/>
                </a:path>
                <a:path w="542290" h="989329">
                  <a:moveTo>
                    <a:pt x="183145" y="637539"/>
                  </a:moveTo>
                  <a:lnTo>
                    <a:pt x="167240" y="637539"/>
                  </a:lnTo>
                  <a:lnTo>
                    <a:pt x="187497" y="471169"/>
                  </a:lnTo>
                  <a:lnTo>
                    <a:pt x="169934" y="458469"/>
                  </a:lnTo>
                  <a:lnTo>
                    <a:pt x="150604" y="441959"/>
                  </a:lnTo>
                  <a:lnTo>
                    <a:pt x="133971" y="419099"/>
                  </a:lnTo>
                  <a:lnTo>
                    <a:pt x="124497" y="392429"/>
                  </a:lnTo>
                  <a:lnTo>
                    <a:pt x="123751" y="384809"/>
                  </a:lnTo>
                  <a:lnTo>
                    <a:pt x="123870" y="380999"/>
                  </a:lnTo>
                  <a:lnTo>
                    <a:pt x="123950" y="378459"/>
                  </a:lnTo>
                  <a:lnTo>
                    <a:pt x="137987" y="336549"/>
                  </a:lnTo>
                  <a:lnTo>
                    <a:pt x="158327" y="314959"/>
                  </a:lnTo>
                  <a:lnTo>
                    <a:pt x="163397" y="309879"/>
                  </a:lnTo>
                  <a:lnTo>
                    <a:pt x="171899" y="309879"/>
                  </a:lnTo>
                  <a:lnTo>
                    <a:pt x="188660" y="311149"/>
                  </a:lnTo>
                  <a:lnTo>
                    <a:pt x="204376" y="314959"/>
                  </a:lnTo>
                  <a:lnTo>
                    <a:pt x="219046" y="322579"/>
                  </a:lnTo>
                  <a:lnTo>
                    <a:pt x="222939" y="325119"/>
                  </a:lnTo>
                  <a:lnTo>
                    <a:pt x="170482" y="325119"/>
                  </a:lnTo>
                  <a:lnTo>
                    <a:pt x="169064" y="326389"/>
                  </a:lnTo>
                  <a:lnTo>
                    <a:pt x="142813" y="363219"/>
                  </a:lnTo>
                  <a:lnTo>
                    <a:pt x="139699" y="380999"/>
                  </a:lnTo>
                  <a:lnTo>
                    <a:pt x="139782" y="384809"/>
                  </a:lnTo>
                  <a:lnTo>
                    <a:pt x="139893" y="389889"/>
                  </a:lnTo>
                  <a:lnTo>
                    <a:pt x="149218" y="415289"/>
                  </a:lnTo>
                  <a:lnTo>
                    <a:pt x="165873" y="435609"/>
                  </a:lnTo>
                  <a:lnTo>
                    <a:pt x="184731" y="450849"/>
                  </a:lnTo>
                  <a:lnTo>
                    <a:pt x="200665" y="459739"/>
                  </a:lnTo>
                  <a:lnTo>
                    <a:pt x="203615" y="462279"/>
                  </a:lnTo>
                  <a:lnTo>
                    <a:pt x="204898" y="464819"/>
                  </a:lnTo>
                  <a:lnTo>
                    <a:pt x="204514" y="467359"/>
                  </a:lnTo>
                  <a:lnTo>
                    <a:pt x="183145" y="637539"/>
                  </a:lnTo>
                  <a:close/>
                </a:path>
                <a:path w="542290" h="989329">
                  <a:moveTo>
                    <a:pt x="232805" y="350519"/>
                  </a:moveTo>
                  <a:lnTo>
                    <a:pt x="228730" y="349249"/>
                  </a:lnTo>
                  <a:lnTo>
                    <a:pt x="227069" y="349249"/>
                  </a:lnTo>
                  <a:lnTo>
                    <a:pt x="225784" y="346709"/>
                  </a:lnTo>
                  <a:lnTo>
                    <a:pt x="179770" y="325119"/>
                  </a:lnTo>
                  <a:lnTo>
                    <a:pt x="222939" y="325119"/>
                  </a:lnTo>
                  <a:lnTo>
                    <a:pt x="232671" y="331469"/>
                  </a:lnTo>
                  <a:lnTo>
                    <a:pt x="257672" y="331469"/>
                  </a:lnTo>
                  <a:lnTo>
                    <a:pt x="234655" y="349249"/>
                  </a:lnTo>
                  <a:lnTo>
                    <a:pt x="232805" y="350519"/>
                  </a:lnTo>
                  <a:close/>
                </a:path>
                <a:path w="542290" h="989329">
                  <a:moveTo>
                    <a:pt x="329522" y="989329"/>
                  </a:moveTo>
                  <a:lnTo>
                    <a:pt x="322209" y="989329"/>
                  </a:lnTo>
                  <a:lnTo>
                    <a:pt x="294098" y="986789"/>
                  </a:lnTo>
                  <a:lnTo>
                    <a:pt x="252971" y="977899"/>
                  </a:lnTo>
                  <a:lnTo>
                    <a:pt x="214604" y="960119"/>
                  </a:lnTo>
                  <a:lnTo>
                    <a:pt x="180423" y="934719"/>
                  </a:lnTo>
                  <a:lnTo>
                    <a:pt x="160575" y="914399"/>
                  </a:lnTo>
                  <a:lnTo>
                    <a:pt x="151723" y="904239"/>
                  </a:lnTo>
                  <a:lnTo>
                    <a:pt x="143613" y="892809"/>
                  </a:lnTo>
                  <a:lnTo>
                    <a:pt x="136246" y="880109"/>
                  </a:lnTo>
                  <a:lnTo>
                    <a:pt x="1535" y="642619"/>
                  </a:lnTo>
                  <a:lnTo>
                    <a:pt x="0" y="640079"/>
                  </a:lnTo>
                  <a:lnTo>
                    <a:pt x="0" y="637539"/>
                  </a:lnTo>
                  <a:lnTo>
                    <a:pt x="3071" y="632459"/>
                  </a:lnTo>
                  <a:lnTo>
                    <a:pt x="5300" y="631189"/>
                  </a:lnTo>
                  <a:lnTo>
                    <a:pt x="8220" y="631189"/>
                  </a:lnTo>
                  <a:lnTo>
                    <a:pt x="167240" y="637539"/>
                  </a:lnTo>
                  <a:lnTo>
                    <a:pt x="183145" y="637539"/>
                  </a:lnTo>
                  <a:lnTo>
                    <a:pt x="182028" y="646429"/>
                  </a:lnTo>
                  <a:lnTo>
                    <a:pt x="21792" y="646429"/>
                  </a:lnTo>
                  <a:lnTo>
                    <a:pt x="149414" y="872489"/>
                  </a:lnTo>
                  <a:lnTo>
                    <a:pt x="172486" y="905509"/>
                  </a:lnTo>
                  <a:lnTo>
                    <a:pt x="201615" y="932179"/>
                  </a:lnTo>
                  <a:lnTo>
                    <a:pt x="235629" y="953769"/>
                  </a:lnTo>
                  <a:lnTo>
                    <a:pt x="273162" y="967739"/>
                  </a:lnTo>
                  <a:lnTo>
                    <a:pt x="304690" y="972819"/>
                  </a:lnTo>
                  <a:lnTo>
                    <a:pt x="402167" y="972819"/>
                  </a:lnTo>
                  <a:lnTo>
                    <a:pt x="390340" y="977899"/>
                  </a:lnTo>
                  <a:lnTo>
                    <a:pt x="372101" y="982979"/>
                  </a:lnTo>
                  <a:lnTo>
                    <a:pt x="362843" y="984249"/>
                  </a:lnTo>
                  <a:lnTo>
                    <a:pt x="353505" y="986789"/>
                  </a:lnTo>
                  <a:lnTo>
                    <a:pt x="344086" y="988059"/>
                  </a:lnTo>
                  <a:lnTo>
                    <a:pt x="336814" y="988059"/>
                  </a:lnTo>
                  <a:lnTo>
                    <a:pt x="329522" y="989329"/>
                  </a:lnTo>
                  <a:close/>
                </a:path>
                <a:path w="542290" h="989329">
                  <a:moveTo>
                    <a:pt x="178011" y="652779"/>
                  </a:moveTo>
                  <a:lnTo>
                    <a:pt x="174330" y="652779"/>
                  </a:lnTo>
                  <a:lnTo>
                    <a:pt x="21792" y="646429"/>
                  </a:lnTo>
                  <a:lnTo>
                    <a:pt x="182028" y="646429"/>
                  </a:lnTo>
                  <a:lnTo>
                    <a:pt x="181817" y="648969"/>
                  </a:lnTo>
                  <a:lnTo>
                    <a:pt x="180972" y="650239"/>
                  </a:lnTo>
                  <a:lnTo>
                    <a:pt x="178011" y="652779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048261" y="3846058"/>
              <a:ext cx="840105" cy="773430"/>
            </a:xfrm>
            <a:custGeom>
              <a:avLst/>
              <a:gdLst/>
              <a:ahLst/>
              <a:cxnLst/>
              <a:rect l="l" t="t" r="r" b="b"/>
              <a:pathLst>
                <a:path w="840105" h="773429">
                  <a:moveTo>
                    <a:pt x="351385" y="772922"/>
                  </a:moveTo>
                  <a:lnTo>
                    <a:pt x="310042" y="767327"/>
                  </a:lnTo>
                  <a:lnTo>
                    <a:pt x="272647" y="748829"/>
                  </a:lnTo>
                  <a:lnTo>
                    <a:pt x="243088" y="719338"/>
                  </a:lnTo>
                  <a:lnTo>
                    <a:pt x="227974" y="719758"/>
                  </a:lnTo>
                  <a:lnTo>
                    <a:pt x="213043" y="718683"/>
                  </a:lnTo>
                  <a:lnTo>
                    <a:pt x="198297" y="716112"/>
                  </a:lnTo>
                  <a:lnTo>
                    <a:pt x="183734" y="712045"/>
                  </a:lnTo>
                  <a:lnTo>
                    <a:pt x="141038" y="730964"/>
                  </a:lnTo>
                  <a:lnTo>
                    <a:pt x="113061" y="736835"/>
                  </a:lnTo>
                  <a:lnTo>
                    <a:pt x="94085" y="735832"/>
                  </a:lnTo>
                  <a:lnTo>
                    <a:pt x="78395" y="734126"/>
                  </a:lnTo>
                  <a:lnTo>
                    <a:pt x="72302" y="730169"/>
                  </a:lnTo>
                  <a:lnTo>
                    <a:pt x="79636" y="721465"/>
                  </a:lnTo>
                  <a:lnTo>
                    <a:pt x="90958" y="712761"/>
                  </a:lnTo>
                  <a:lnTo>
                    <a:pt x="96829" y="708804"/>
                  </a:lnTo>
                  <a:lnTo>
                    <a:pt x="69204" y="710830"/>
                  </a:lnTo>
                  <a:lnTo>
                    <a:pt x="45297" y="712052"/>
                  </a:lnTo>
                  <a:lnTo>
                    <a:pt x="24106" y="712248"/>
                  </a:lnTo>
                  <a:lnTo>
                    <a:pt x="18582" y="705575"/>
                  </a:lnTo>
                  <a:lnTo>
                    <a:pt x="29145" y="691687"/>
                  </a:lnTo>
                  <a:lnTo>
                    <a:pt x="44075" y="677950"/>
                  </a:lnTo>
                  <a:lnTo>
                    <a:pt x="51655" y="671733"/>
                  </a:lnTo>
                  <a:lnTo>
                    <a:pt x="20595" y="673924"/>
                  </a:lnTo>
                  <a:lnTo>
                    <a:pt x="5393" y="669657"/>
                  </a:lnTo>
                  <a:lnTo>
                    <a:pt x="408" y="663643"/>
                  </a:lnTo>
                  <a:lnTo>
                    <a:pt x="0" y="660592"/>
                  </a:lnTo>
                  <a:lnTo>
                    <a:pt x="89287" y="600950"/>
                  </a:lnTo>
                  <a:lnTo>
                    <a:pt x="150030" y="584095"/>
                  </a:lnTo>
                  <a:lnTo>
                    <a:pt x="184680" y="589232"/>
                  </a:lnTo>
                  <a:lnTo>
                    <a:pt x="195686" y="595565"/>
                  </a:lnTo>
                  <a:lnTo>
                    <a:pt x="162463" y="558089"/>
                  </a:lnTo>
                  <a:lnTo>
                    <a:pt x="144539" y="546745"/>
                  </a:lnTo>
                  <a:lnTo>
                    <a:pt x="105819" y="520512"/>
                  </a:lnTo>
                  <a:lnTo>
                    <a:pt x="68884" y="491088"/>
                  </a:lnTo>
                  <a:lnTo>
                    <a:pt x="56315" y="470172"/>
                  </a:lnTo>
                  <a:lnTo>
                    <a:pt x="70871" y="466482"/>
                  </a:lnTo>
                  <a:lnTo>
                    <a:pt x="137588" y="477864"/>
                  </a:lnTo>
                  <a:lnTo>
                    <a:pt x="174820" y="487391"/>
                  </a:lnTo>
                  <a:lnTo>
                    <a:pt x="215445" y="504410"/>
                  </a:lnTo>
                  <a:lnTo>
                    <a:pt x="249975" y="531755"/>
                  </a:lnTo>
                  <a:lnTo>
                    <a:pt x="367873" y="653299"/>
                  </a:lnTo>
                  <a:lnTo>
                    <a:pt x="610961" y="475237"/>
                  </a:lnTo>
                  <a:lnTo>
                    <a:pt x="394410" y="169351"/>
                  </a:lnTo>
                  <a:lnTo>
                    <a:pt x="600428" y="0"/>
                  </a:lnTo>
                  <a:lnTo>
                    <a:pt x="737165" y="271337"/>
                  </a:lnTo>
                  <a:lnTo>
                    <a:pt x="803235" y="400743"/>
                  </a:lnTo>
                  <a:lnTo>
                    <a:pt x="823205" y="445797"/>
                  </a:lnTo>
                  <a:lnTo>
                    <a:pt x="836739" y="489791"/>
                  </a:lnTo>
                  <a:lnTo>
                    <a:pt x="839742" y="530421"/>
                  </a:lnTo>
                  <a:lnTo>
                    <a:pt x="828120" y="565382"/>
                  </a:lnTo>
                  <a:lnTo>
                    <a:pt x="773597" y="606088"/>
                  </a:lnTo>
                  <a:lnTo>
                    <a:pt x="726165" y="631388"/>
                  </a:lnTo>
                  <a:lnTo>
                    <a:pt x="670174" y="658151"/>
                  </a:lnTo>
                  <a:lnTo>
                    <a:pt x="609290" y="685002"/>
                  </a:lnTo>
                  <a:lnTo>
                    <a:pt x="547178" y="710564"/>
                  </a:lnTo>
                  <a:lnTo>
                    <a:pt x="487505" y="733462"/>
                  </a:lnTo>
                  <a:lnTo>
                    <a:pt x="433935" y="752320"/>
                  </a:lnTo>
                  <a:lnTo>
                    <a:pt x="390135" y="765762"/>
                  </a:lnTo>
                  <a:lnTo>
                    <a:pt x="359770" y="772412"/>
                  </a:lnTo>
                  <a:lnTo>
                    <a:pt x="351385" y="772922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3262" y="6758712"/>
              <a:ext cx="251460" cy="210625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558800" y="6130730"/>
            <a:ext cx="10540365" cy="2662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345">
              <a:lnSpc>
                <a:spcPct val="100000"/>
              </a:lnSpc>
              <a:spcBef>
                <a:spcPts val="100"/>
              </a:spcBef>
              <a:tabLst>
                <a:tab pos="1986280" algn="l"/>
              </a:tabLst>
            </a:pPr>
            <a:r>
              <a:rPr sz="3500" spc="370" dirty="0">
                <a:solidFill>
                  <a:srgbClr val="78A2AB"/>
                </a:solidFill>
                <a:latin typeface="Times New Roman"/>
                <a:cs typeface="Times New Roman"/>
              </a:rPr>
              <a:t>Johann</a:t>
            </a:r>
            <a:r>
              <a:rPr sz="3500" dirty="0">
                <a:solidFill>
                  <a:srgbClr val="78A2AB"/>
                </a:solidFill>
                <a:latin typeface="Times New Roman"/>
                <a:cs typeface="Times New Roman"/>
              </a:rPr>
              <a:t>	</a:t>
            </a:r>
            <a:r>
              <a:rPr sz="3500" spc="390" dirty="0">
                <a:solidFill>
                  <a:srgbClr val="78A2AB"/>
                </a:solidFill>
                <a:latin typeface="Times New Roman"/>
                <a:cs typeface="Times New Roman"/>
              </a:rPr>
              <a:t>Hari</a:t>
            </a:r>
            <a:endParaRPr sz="3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220345">
              <a:lnSpc>
                <a:spcPct val="100000"/>
              </a:lnSpc>
            </a:pPr>
            <a:r>
              <a:rPr sz="2400" spc="225" dirty="0">
                <a:solidFill>
                  <a:srgbClr val="2E2E2E"/>
                </a:solidFill>
                <a:latin typeface="Times New Roman"/>
                <a:cs typeface="Times New Roman"/>
              </a:rPr>
              <a:t>2025</a:t>
            </a:r>
            <a:r>
              <a:rPr sz="2400" spc="-33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E2E2E"/>
                </a:solidFill>
                <a:latin typeface="Times New Roman"/>
                <a:cs typeface="Times New Roman"/>
              </a:rPr>
              <a:t>.</a:t>
            </a:r>
            <a:r>
              <a:rPr sz="2400" spc="-33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400" spc="165" dirty="0">
                <a:solidFill>
                  <a:srgbClr val="2E2E2E"/>
                </a:solidFill>
                <a:latin typeface="Times New Roman"/>
                <a:cs typeface="Times New Roman"/>
              </a:rPr>
              <a:t>11</a:t>
            </a:r>
            <a:r>
              <a:rPr sz="2400" spc="-33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E2E2E"/>
                </a:solidFill>
                <a:latin typeface="Times New Roman"/>
                <a:cs typeface="Times New Roman"/>
              </a:rPr>
              <a:t>.</a:t>
            </a:r>
            <a:r>
              <a:rPr sz="2400" spc="-33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400" spc="140" dirty="0">
                <a:solidFill>
                  <a:srgbClr val="2E2E2E"/>
                </a:solidFill>
                <a:latin typeface="Times New Roman"/>
                <a:cs typeface="Times New Roman"/>
              </a:rPr>
              <a:t>09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229" dirty="0">
                <a:solidFill>
                  <a:srgbClr val="2E2E2E"/>
                </a:solidFill>
                <a:latin typeface="Times New Roman"/>
                <a:cs typeface="Times New Roman"/>
              </a:rPr>
              <a:t>https://www.</a:t>
            </a:r>
            <a:r>
              <a:rPr sz="2000" spc="-2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000" spc="195" dirty="0">
                <a:solidFill>
                  <a:srgbClr val="2E2E2E"/>
                </a:solidFill>
                <a:latin typeface="Times New Roman"/>
                <a:cs typeface="Times New Roman"/>
              </a:rPr>
              <a:t>ted.</a:t>
            </a:r>
            <a:r>
              <a:rPr sz="2000" spc="-2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000" spc="204" dirty="0">
                <a:solidFill>
                  <a:srgbClr val="2E2E2E"/>
                </a:solidFill>
                <a:latin typeface="Times New Roman"/>
                <a:cs typeface="Times New Roman"/>
              </a:rPr>
              <a:t>com/talks/johann_hari_everything_you_think_you_know_about_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180">
              <a:lnSpc>
                <a:spcPts val="2200"/>
              </a:lnSpc>
            </a:pPr>
            <a:fld id="{81D60167-4931-47E6-BA6A-407CBD079E47}" type="slidenum">
              <a:rPr spc="-50" dirty="0"/>
              <a:t>1</a:t>
            </a:fld>
            <a:endParaRPr spc="-50" dirty="0"/>
          </a:p>
        </p:txBody>
      </p:sp>
      <p:sp>
        <p:nvSpPr>
          <p:cNvPr id="37" name="object 37"/>
          <p:cNvSpPr txBox="1"/>
          <p:nvPr/>
        </p:nvSpPr>
        <p:spPr>
          <a:xfrm>
            <a:off x="558800" y="8938906"/>
            <a:ext cx="2508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85" dirty="0">
                <a:solidFill>
                  <a:srgbClr val="2E2E2E"/>
                </a:solidFill>
                <a:latin typeface="Times New Roman"/>
                <a:cs typeface="Times New Roman"/>
              </a:rPr>
              <a:t>addiction_is_wrong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4040693" y="8906529"/>
            <a:ext cx="32315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5305" algn="l"/>
                <a:tab pos="2423160" algn="l"/>
              </a:tabLst>
            </a:pP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66815" y="688089"/>
            <a:ext cx="6990715" cy="490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</a:pPr>
            <a:r>
              <a:rPr sz="6900" spc="60" dirty="0">
                <a:latin typeface="Times New Roman"/>
                <a:cs typeface="Times New Roman"/>
              </a:rPr>
              <a:t>Everything</a:t>
            </a:r>
            <a:r>
              <a:rPr sz="6900" spc="125" dirty="0">
                <a:latin typeface="Times New Roman"/>
                <a:cs typeface="Times New Roman"/>
              </a:rPr>
              <a:t> </a:t>
            </a:r>
            <a:r>
              <a:rPr sz="6900" spc="-969" dirty="0">
                <a:latin typeface="Times New Roman"/>
                <a:cs typeface="Times New Roman"/>
              </a:rPr>
              <a:t>Y</a:t>
            </a:r>
            <a:r>
              <a:rPr sz="6900" spc="-65" dirty="0">
                <a:latin typeface="Times New Roman"/>
                <a:cs typeface="Times New Roman"/>
              </a:rPr>
              <a:t>ou</a:t>
            </a:r>
            <a:r>
              <a:rPr sz="6900" spc="-370" dirty="0">
                <a:latin typeface="Times New Roman"/>
                <a:cs typeface="Times New Roman"/>
              </a:rPr>
              <a:t> </a:t>
            </a:r>
            <a:r>
              <a:rPr sz="6900" spc="225" dirty="0">
                <a:latin typeface="Times New Roman"/>
                <a:cs typeface="Times New Roman"/>
              </a:rPr>
              <a:t>Think</a:t>
            </a:r>
            <a:r>
              <a:rPr sz="6900" spc="125" dirty="0">
                <a:latin typeface="Times New Roman"/>
                <a:cs typeface="Times New Roman"/>
              </a:rPr>
              <a:t> </a:t>
            </a:r>
            <a:r>
              <a:rPr sz="6900" spc="-944" dirty="0">
                <a:latin typeface="Times New Roman"/>
                <a:cs typeface="Times New Roman"/>
              </a:rPr>
              <a:t>Y</a:t>
            </a:r>
            <a:r>
              <a:rPr sz="6900" spc="-40" dirty="0">
                <a:latin typeface="Times New Roman"/>
                <a:cs typeface="Times New Roman"/>
              </a:rPr>
              <a:t>ou</a:t>
            </a:r>
            <a:r>
              <a:rPr sz="6900" spc="130" dirty="0">
                <a:latin typeface="Times New Roman"/>
                <a:cs typeface="Times New Roman"/>
              </a:rPr>
              <a:t> </a:t>
            </a:r>
            <a:r>
              <a:rPr sz="6900" spc="-20" dirty="0">
                <a:latin typeface="Times New Roman"/>
                <a:cs typeface="Times New Roman"/>
              </a:rPr>
              <a:t>Know </a:t>
            </a:r>
            <a:r>
              <a:rPr sz="6900" spc="120" dirty="0">
                <a:latin typeface="Times New Roman"/>
                <a:cs typeface="Times New Roman"/>
              </a:rPr>
              <a:t>About</a:t>
            </a:r>
            <a:r>
              <a:rPr sz="6900" spc="145" dirty="0">
                <a:latin typeface="Times New Roman"/>
                <a:cs typeface="Times New Roman"/>
              </a:rPr>
              <a:t> </a:t>
            </a:r>
            <a:r>
              <a:rPr sz="6900" spc="80" dirty="0">
                <a:latin typeface="Times New Roman"/>
                <a:cs typeface="Times New Roman"/>
              </a:rPr>
              <a:t>Addiction</a:t>
            </a:r>
            <a:r>
              <a:rPr sz="6900" spc="150" dirty="0">
                <a:latin typeface="Times New Roman"/>
                <a:cs typeface="Times New Roman"/>
              </a:rPr>
              <a:t> </a:t>
            </a:r>
            <a:r>
              <a:rPr sz="6900" spc="-50" dirty="0">
                <a:latin typeface="Times New Roman"/>
                <a:cs typeface="Times New Roman"/>
              </a:rPr>
              <a:t>Is </a:t>
            </a:r>
            <a:r>
              <a:rPr sz="6900" spc="-455" dirty="0">
                <a:latin typeface="Times New Roman"/>
                <a:cs typeface="Times New Roman"/>
              </a:rPr>
              <a:t>W</a:t>
            </a:r>
            <a:r>
              <a:rPr sz="6900" spc="175" dirty="0">
                <a:latin typeface="Times New Roman"/>
                <a:cs typeface="Times New Roman"/>
              </a:rPr>
              <a:t>rong</a:t>
            </a:r>
            <a:endParaRPr sz="6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1500" y="2911730"/>
            <a:ext cx="17164050" cy="1026160"/>
            <a:chOff x="571500" y="2911730"/>
            <a:chExt cx="17164050" cy="1026160"/>
          </a:xfrm>
        </p:grpSpPr>
        <p:sp>
          <p:nvSpPr>
            <p:cNvPr id="3" name="object 3"/>
            <p:cNvSpPr/>
            <p:nvPr/>
          </p:nvSpPr>
          <p:spPr>
            <a:xfrm>
              <a:off x="4991219" y="2930780"/>
              <a:ext cx="12725400" cy="988060"/>
            </a:xfrm>
            <a:custGeom>
              <a:avLst/>
              <a:gdLst/>
              <a:ahLst/>
              <a:cxnLst/>
              <a:rect l="l" t="t" r="r" b="b"/>
              <a:pathLst>
                <a:path w="12725400" h="988060">
                  <a:moveTo>
                    <a:pt x="476225" y="0"/>
                  </a:moveTo>
                  <a:lnTo>
                    <a:pt x="12248656" y="0"/>
                  </a:lnTo>
                  <a:lnTo>
                    <a:pt x="12295725" y="2330"/>
                  </a:lnTo>
                  <a:lnTo>
                    <a:pt x="12341996" y="9234"/>
                  </a:lnTo>
                  <a:lnTo>
                    <a:pt x="12387158" y="20584"/>
                  </a:lnTo>
                  <a:lnTo>
                    <a:pt x="12430899" y="36250"/>
                  </a:lnTo>
                  <a:lnTo>
                    <a:pt x="12472905" y="56102"/>
                  </a:lnTo>
                  <a:lnTo>
                    <a:pt x="12512865" y="80011"/>
                  </a:lnTo>
                  <a:lnTo>
                    <a:pt x="12550467" y="107847"/>
                  </a:lnTo>
                  <a:lnTo>
                    <a:pt x="12585397" y="139483"/>
                  </a:lnTo>
                  <a:lnTo>
                    <a:pt x="12617032" y="174413"/>
                  </a:lnTo>
                  <a:lnTo>
                    <a:pt x="12644869" y="212015"/>
                  </a:lnTo>
                  <a:lnTo>
                    <a:pt x="12668778" y="251975"/>
                  </a:lnTo>
                  <a:lnTo>
                    <a:pt x="12688630" y="293981"/>
                  </a:lnTo>
                  <a:lnTo>
                    <a:pt x="12704295" y="337722"/>
                  </a:lnTo>
                  <a:lnTo>
                    <a:pt x="12715645" y="382884"/>
                  </a:lnTo>
                  <a:lnTo>
                    <a:pt x="12722550" y="429156"/>
                  </a:lnTo>
                  <a:lnTo>
                    <a:pt x="12724880" y="476225"/>
                  </a:lnTo>
                  <a:lnTo>
                    <a:pt x="12724880" y="511249"/>
                  </a:lnTo>
                  <a:lnTo>
                    <a:pt x="12722550" y="558318"/>
                  </a:lnTo>
                  <a:lnTo>
                    <a:pt x="12715645" y="604589"/>
                  </a:lnTo>
                  <a:lnTo>
                    <a:pt x="12704296" y="649752"/>
                  </a:lnTo>
                  <a:lnTo>
                    <a:pt x="12688630" y="693492"/>
                  </a:lnTo>
                  <a:lnTo>
                    <a:pt x="12668778" y="735499"/>
                  </a:lnTo>
                  <a:lnTo>
                    <a:pt x="12644869" y="775459"/>
                  </a:lnTo>
                  <a:lnTo>
                    <a:pt x="12617032" y="813060"/>
                  </a:lnTo>
                  <a:lnTo>
                    <a:pt x="12585397" y="847991"/>
                  </a:lnTo>
                  <a:lnTo>
                    <a:pt x="12550467" y="879626"/>
                  </a:lnTo>
                  <a:lnTo>
                    <a:pt x="12512865" y="907463"/>
                  </a:lnTo>
                  <a:lnTo>
                    <a:pt x="12472905" y="931372"/>
                  </a:lnTo>
                  <a:lnTo>
                    <a:pt x="12430899" y="951224"/>
                  </a:lnTo>
                  <a:lnTo>
                    <a:pt x="12387158" y="966889"/>
                  </a:lnTo>
                  <a:lnTo>
                    <a:pt x="12341996" y="978239"/>
                  </a:lnTo>
                  <a:lnTo>
                    <a:pt x="12295725" y="985144"/>
                  </a:lnTo>
                  <a:lnTo>
                    <a:pt x="12248656" y="987474"/>
                  </a:lnTo>
                  <a:lnTo>
                    <a:pt x="476225" y="987474"/>
                  </a:lnTo>
                  <a:lnTo>
                    <a:pt x="429156" y="985144"/>
                  </a:lnTo>
                  <a:lnTo>
                    <a:pt x="382884" y="978239"/>
                  </a:lnTo>
                  <a:lnTo>
                    <a:pt x="337722" y="966889"/>
                  </a:lnTo>
                  <a:lnTo>
                    <a:pt x="293981" y="951223"/>
                  </a:lnTo>
                  <a:lnTo>
                    <a:pt x="251975" y="931372"/>
                  </a:lnTo>
                  <a:lnTo>
                    <a:pt x="212015" y="907462"/>
                  </a:lnTo>
                  <a:lnTo>
                    <a:pt x="174413" y="879626"/>
                  </a:lnTo>
                  <a:lnTo>
                    <a:pt x="139483" y="847991"/>
                  </a:lnTo>
                  <a:lnTo>
                    <a:pt x="107848" y="813060"/>
                  </a:lnTo>
                  <a:lnTo>
                    <a:pt x="80011" y="775459"/>
                  </a:lnTo>
                  <a:lnTo>
                    <a:pt x="56102" y="735498"/>
                  </a:lnTo>
                  <a:lnTo>
                    <a:pt x="36250" y="693492"/>
                  </a:lnTo>
                  <a:lnTo>
                    <a:pt x="20584" y="649752"/>
                  </a:lnTo>
                  <a:lnTo>
                    <a:pt x="9235" y="604589"/>
                  </a:lnTo>
                  <a:lnTo>
                    <a:pt x="2330" y="558318"/>
                  </a:lnTo>
                  <a:lnTo>
                    <a:pt x="0" y="511249"/>
                  </a:lnTo>
                  <a:lnTo>
                    <a:pt x="0" y="476225"/>
                  </a:lnTo>
                  <a:lnTo>
                    <a:pt x="2330" y="429156"/>
                  </a:lnTo>
                  <a:lnTo>
                    <a:pt x="9235" y="382884"/>
                  </a:lnTo>
                  <a:lnTo>
                    <a:pt x="20584" y="337722"/>
                  </a:lnTo>
                  <a:lnTo>
                    <a:pt x="36250" y="293981"/>
                  </a:lnTo>
                  <a:lnTo>
                    <a:pt x="56102" y="251975"/>
                  </a:lnTo>
                  <a:lnTo>
                    <a:pt x="80011" y="212015"/>
                  </a:lnTo>
                  <a:lnTo>
                    <a:pt x="107848" y="174413"/>
                  </a:lnTo>
                  <a:lnTo>
                    <a:pt x="139483" y="139483"/>
                  </a:lnTo>
                  <a:lnTo>
                    <a:pt x="174413" y="107848"/>
                  </a:lnTo>
                  <a:lnTo>
                    <a:pt x="212015" y="80011"/>
                  </a:lnTo>
                  <a:lnTo>
                    <a:pt x="251975" y="56102"/>
                  </a:lnTo>
                  <a:lnTo>
                    <a:pt x="293981" y="36250"/>
                  </a:lnTo>
                  <a:lnTo>
                    <a:pt x="337722" y="20584"/>
                  </a:lnTo>
                  <a:lnTo>
                    <a:pt x="382884" y="9235"/>
                  </a:lnTo>
                  <a:lnTo>
                    <a:pt x="429156" y="2330"/>
                  </a:lnTo>
                  <a:lnTo>
                    <a:pt x="476225" y="0"/>
                  </a:lnTo>
                </a:path>
              </a:pathLst>
            </a:custGeom>
            <a:ln w="38099">
              <a:solidFill>
                <a:srgbClr val="1536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1500" y="2934967"/>
              <a:ext cx="5334000" cy="988060"/>
            </a:xfrm>
            <a:custGeom>
              <a:avLst/>
              <a:gdLst/>
              <a:ahLst/>
              <a:cxnLst/>
              <a:rect l="l" t="t" r="r" b="b"/>
              <a:pathLst>
                <a:path w="5334000" h="988060">
                  <a:moveTo>
                    <a:pt x="4857749" y="987525"/>
                  </a:moveTo>
                  <a:lnTo>
                    <a:pt x="476249" y="987525"/>
                  </a:lnTo>
                  <a:lnTo>
                    <a:pt x="429178" y="985194"/>
                  </a:lnTo>
                  <a:lnTo>
                    <a:pt x="382904" y="978289"/>
                  </a:lnTo>
                  <a:lnTo>
                    <a:pt x="337739" y="966939"/>
                  </a:lnTo>
                  <a:lnTo>
                    <a:pt x="293997" y="951272"/>
                  </a:lnTo>
                  <a:lnTo>
                    <a:pt x="251988" y="931419"/>
                  </a:lnTo>
                  <a:lnTo>
                    <a:pt x="212026" y="907509"/>
                  </a:lnTo>
                  <a:lnTo>
                    <a:pt x="174422" y="879671"/>
                  </a:lnTo>
                  <a:lnTo>
                    <a:pt x="139490" y="848035"/>
                  </a:lnTo>
                  <a:lnTo>
                    <a:pt x="107853" y="813102"/>
                  </a:lnTo>
                  <a:lnTo>
                    <a:pt x="80015" y="775499"/>
                  </a:lnTo>
                  <a:lnTo>
                    <a:pt x="56105" y="735536"/>
                  </a:lnTo>
                  <a:lnTo>
                    <a:pt x="36252" y="693528"/>
                  </a:lnTo>
                  <a:lnTo>
                    <a:pt x="20585" y="649785"/>
                  </a:lnTo>
                  <a:lnTo>
                    <a:pt x="9235" y="604620"/>
                  </a:lnTo>
                  <a:lnTo>
                    <a:pt x="2330" y="558346"/>
                  </a:lnTo>
                  <a:lnTo>
                    <a:pt x="0" y="511275"/>
                  </a:lnTo>
                  <a:lnTo>
                    <a:pt x="0" y="476249"/>
                  </a:lnTo>
                  <a:lnTo>
                    <a:pt x="2330" y="429178"/>
                  </a:lnTo>
                  <a:lnTo>
                    <a:pt x="9235" y="382904"/>
                  </a:lnTo>
                  <a:lnTo>
                    <a:pt x="20585" y="337739"/>
                  </a:lnTo>
                  <a:lnTo>
                    <a:pt x="36252" y="293996"/>
                  </a:lnTo>
                  <a:lnTo>
                    <a:pt x="56105" y="251988"/>
                  </a:lnTo>
                  <a:lnTo>
                    <a:pt x="80015" y="212026"/>
                  </a:lnTo>
                  <a:lnTo>
                    <a:pt x="107853" y="174422"/>
                  </a:lnTo>
                  <a:lnTo>
                    <a:pt x="139490" y="139490"/>
                  </a:lnTo>
                  <a:lnTo>
                    <a:pt x="174422" y="107853"/>
                  </a:lnTo>
                  <a:lnTo>
                    <a:pt x="212026" y="80015"/>
                  </a:lnTo>
                  <a:lnTo>
                    <a:pt x="251988" y="56105"/>
                  </a:lnTo>
                  <a:lnTo>
                    <a:pt x="293997" y="36252"/>
                  </a:lnTo>
                  <a:lnTo>
                    <a:pt x="337739" y="20585"/>
                  </a:lnTo>
                  <a:lnTo>
                    <a:pt x="382904" y="9235"/>
                  </a:lnTo>
                  <a:lnTo>
                    <a:pt x="429178" y="2330"/>
                  </a:lnTo>
                  <a:lnTo>
                    <a:pt x="476249" y="0"/>
                  </a:lnTo>
                  <a:lnTo>
                    <a:pt x="4857749" y="0"/>
                  </a:lnTo>
                  <a:lnTo>
                    <a:pt x="4904821" y="2330"/>
                  </a:lnTo>
                  <a:lnTo>
                    <a:pt x="4951095" y="9235"/>
                  </a:lnTo>
                  <a:lnTo>
                    <a:pt x="4996260" y="20585"/>
                  </a:lnTo>
                  <a:lnTo>
                    <a:pt x="5040002" y="36252"/>
                  </a:lnTo>
                  <a:lnTo>
                    <a:pt x="5082011" y="56105"/>
                  </a:lnTo>
                  <a:lnTo>
                    <a:pt x="5121973" y="80015"/>
                  </a:lnTo>
                  <a:lnTo>
                    <a:pt x="5159577" y="107853"/>
                  </a:lnTo>
                  <a:lnTo>
                    <a:pt x="5194509" y="139490"/>
                  </a:lnTo>
                  <a:lnTo>
                    <a:pt x="5226146" y="174422"/>
                  </a:lnTo>
                  <a:lnTo>
                    <a:pt x="5253984" y="212026"/>
                  </a:lnTo>
                  <a:lnTo>
                    <a:pt x="5277894" y="251988"/>
                  </a:lnTo>
                  <a:lnTo>
                    <a:pt x="5297747" y="293996"/>
                  </a:lnTo>
                  <a:lnTo>
                    <a:pt x="5313413" y="337739"/>
                  </a:lnTo>
                  <a:lnTo>
                    <a:pt x="5324764" y="382904"/>
                  </a:lnTo>
                  <a:lnTo>
                    <a:pt x="5331669" y="429178"/>
                  </a:lnTo>
                  <a:lnTo>
                    <a:pt x="5333999" y="476249"/>
                  </a:lnTo>
                  <a:lnTo>
                    <a:pt x="5333999" y="511275"/>
                  </a:lnTo>
                  <a:lnTo>
                    <a:pt x="5331669" y="558346"/>
                  </a:lnTo>
                  <a:lnTo>
                    <a:pt x="5324764" y="604620"/>
                  </a:lnTo>
                  <a:lnTo>
                    <a:pt x="5313413" y="649785"/>
                  </a:lnTo>
                  <a:lnTo>
                    <a:pt x="5297747" y="693528"/>
                  </a:lnTo>
                  <a:lnTo>
                    <a:pt x="5277894" y="735536"/>
                  </a:lnTo>
                  <a:lnTo>
                    <a:pt x="5253984" y="775499"/>
                  </a:lnTo>
                  <a:lnTo>
                    <a:pt x="5226146" y="813102"/>
                  </a:lnTo>
                  <a:lnTo>
                    <a:pt x="5194509" y="848035"/>
                  </a:lnTo>
                  <a:lnTo>
                    <a:pt x="5159577" y="879671"/>
                  </a:lnTo>
                  <a:lnTo>
                    <a:pt x="5121973" y="907509"/>
                  </a:lnTo>
                  <a:lnTo>
                    <a:pt x="5082011" y="931419"/>
                  </a:lnTo>
                  <a:lnTo>
                    <a:pt x="5040002" y="951272"/>
                  </a:lnTo>
                  <a:lnTo>
                    <a:pt x="4996260" y="966939"/>
                  </a:lnTo>
                  <a:lnTo>
                    <a:pt x="4951095" y="978289"/>
                  </a:lnTo>
                  <a:lnTo>
                    <a:pt x="4904821" y="985194"/>
                  </a:lnTo>
                  <a:lnTo>
                    <a:pt x="4857749" y="987525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977802" y="3135056"/>
            <a:ext cx="1206182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02810" algn="l"/>
              </a:tabLst>
            </a:pPr>
            <a:r>
              <a:rPr sz="3500" spc="165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r>
              <a:rPr sz="35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3500" b="1" spc="250" dirty="0">
                <a:solidFill>
                  <a:srgbClr val="2E2E2E"/>
                </a:solidFill>
                <a:latin typeface="Songti SC Black"/>
                <a:cs typeface="Songti SC Black"/>
              </a:rPr>
              <a:t>The</a:t>
            </a:r>
            <a:r>
              <a:rPr sz="3500" b="1" spc="55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85" dirty="0">
                <a:solidFill>
                  <a:srgbClr val="2E2E2E"/>
                </a:solidFill>
                <a:latin typeface="Songti SC Black"/>
                <a:cs typeface="Songti SC Black"/>
              </a:rPr>
              <a:t>Reasons</a:t>
            </a:r>
            <a:r>
              <a:rPr sz="3500" b="1" spc="65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290" dirty="0">
                <a:solidFill>
                  <a:srgbClr val="2E2E2E"/>
                </a:solidFill>
                <a:latin typeface="Songti SC Black"/>
                <a:cs typeface="Songti SC Black"/>
              </a:rPr>
              <a:t>Why</a:t>
            </a:r>
            <a:r>
              <a:rPr sz="3500" b="1" spc="65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110" dirty="0">
                <a:solidFill>
                  <a:srgbClr val="2E2E2E"/>
                </a:solidFill>
                <a:latin typeface="Songti SC Black"/>
                <a:cs typeface="Songti SC Black"/>
              </a:rPr>
              <a:t>I</a:t>
            </a:r>
            <a:r>
              <a:rPr sz="3500" b="1" spc="65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240" dirty="0">
                <a:solidFill>
                  <a:srgbClr val="2E2E2E"/>
                </a:solidFill>
                <a:latin typeface="Songti SC Black"/>
                <a:cs typeface="Songti SC Black"/>
              </a:rPr>
              <a:t>Chose</a:t>
            </a:r>
            <a:r>
              <a:rPr sz="3500" b="1" spc="65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70" dirty="0">
                <a:solidFill>
                  <a:srgbClr val="2E2E2E"/>
                </a:solidFill>
                <a:latin typeface="Songti SC Black"/>
                <a:cs typeface="Songti SC Black"/>
              </a:rPr>
              <a:t>this</a:t>
            </a:r>
            <a:r>
              <a:rPr sz="3500" b="1" spc="65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165" dirty="0">
                <a:solidFill>
                  <a:srgbClr val="2E2E2E"/>
                </a:solidFill>
                <a:latin typeface="Songti SC Black"/>
                <a:cs typeface="Songti SC Black"/>
              </a:rPr>
              <a:t>Topic</a:t>
            </a:r>
            <a:endParaRPr sz="3500">
              <a:latin typeface="Songti SC Black"/>
              <a:cs typeface="Songti SC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91219" y="4710778"/>
            <a:ext cx="12725400" cy="988060"/>
          </a:xfrm>
          <a:custGeom>
            <a:avLst/>
            <a:gdLst/>
            <a:ahLst/>
            <a:cxnLst/>
            <a:rect l="l" t="t" r="r" b="b"/>
            <a:pathLst>
              <a:path w="12725400" h="988060">
                <a:moveTo>
                  <a:pt x="476225" y="0"/>
                </a:moveTo>
                <a:lnTo>
                  <a:pt x="12248656" y="0"/>
                </a:lnTo>
                <a:lnTo>
                  <a:pt x="12295725" y="2330"/>
                </a:lnTo>
                <a:lnTo>
                  <a:pt x="12341996" y="9234"/>
                </a:lnTo>
                <a:lnTo>
                  <a:pt x="12387158" y="20584"/>
                </a:lnTo>
                <a:lnTo>
                  <a:pt x="12430899" y="36250"/>
                </a:lnTo>
                <a:lnTo>
                  <a:pt x="12472905" y="56102"/>
                </a:lnTo>
                <a:lnTo>
                  <a:pt x="12512865" y="80011"/>
                </a:lnTo>
                <a:lnTo>
                  <a:pt x="12550466" y="107847"/>
                </a:lnTo>
                <a:lnTo>
                  <a:pt x="12585397" y="139483"/>
                </a:lnTo>
                <a:lnTo>
                  <a:pt x="12617032" y="174413"/>
                </a:lnTo>
                <a:lnTo>
                  <a:pt x="12644869" y="212015"/>
                </a:lnTo>
                <a:lnTo>
                  <a:pt x="12668778" y="251975"/>
                </a:lnTo>
                <a:lnTo>
                  <a:pt x="12688630" y="293981"/>
                </a:lnTo>
                <a:lnTo>
                  <a:pt x="12704295" y="337722"/>
                </a:lnTo>
                <a:lnTo>
                  <a:pt x="12715645" y="382884"/>
                </a:lnTo>
                <a:lnTo>
                  <a:pt x="12722550" y="429156"/>
                </a:lnTo>
                <a:lnTo>
                  <a:pt x="12724880" y="476225"/>
                </a:lnTo>
                <a:lnTo>
                  <a:pt x="12724880" y="511248"/>
                </a:lnTo>
                <a:lnTo>
                  <a:pt x="12722550" y="558317"/>
                </a:lnTo>
                <a:lnTo>
                  <a:pt x="12715645" y="604589"/>
                </a:lnTo>
                <a:lnTo>
                  <a:pt x="12704296" y="649752"/>
                </a:lnTo>
                <a:lnTo>
                  <a:pt x="12688630" y="693492"/>
                </a:lnTo>
                <a:lnTo>
                  <a:pt x="12668778" y="735499"/>
                </a:lnTo>
                <a:lnTo>
                  <a:pt x="12644869" y="775459"/>
                </a:lnTo>
                <a:lnTo>
                  <a:pt x="12617032" y="813060"/>
                </a:lnTo>
                <a:lnTo>
                  <a:pt x="12585397" y="847991"/>
                </a:lnTo>
                <a:lnTo>
                  <a:pt x="12550467" y="879626"/>
                </a:lnTo>
                <a:lnTo>
                  <a:pt x="12512865" y="907463"/>
                </a:lnTo>
                <a:lnTo>
                  <a:pt x="12472905" y="931372"/>
                </a:lnTo>
                <a:lnTo>
                  <a:pt x="12430899" y="951224"/>
                </a:lnTo>
                <a:lnTo>
                  <a:pt x="12387158" y="966889"/>
                </a:lnTo>
                <a:lnTo>
                  <a:pt x="12341996" y="978239"/>
                </a:lnTo>
                <a:lnTo>
                  <a:pt x="12295725" y="985144"/>
                </a:lnTo>
                <a:lnTo>
                  <a:pt x="12248656" y="987474"/>
                </a:lnTo>
                <a:lnTo>
                  <a:pt x="476225" y="987474"/>
                </a:lnTo>
                <a:lnTo>
                  <a:pt x="429156" y="985144"/>
                </a:lnTo>
                <a:lnTo>
                  <a:pt x="382884" y="978239"/>
                </a:lnTo>
                <a:lnTo>
                  <a:pt x="337722" y="966889"/>
                </a:lnTo>
                <a:lnTo>
                  <a:pt x="293981" y="951223"/>
                </a:lnTo>
                <a:lnTo>
                  <a:pt x="251975" y="931371"/>
                </a:lnTo>
                <a:lnTo>
                  <a:pt x="212015" y="907462"/>
                </a:lnTo>
                <a:lnTo>
                  <a:pt x="174413" y="879626"/>
                </a:lnTo>
                <a:lnTo>
                  <a:pt x="139483" y="847991"/>
                </a:lnTo>
                <a:lnTo>
                  <a:pt x="107848" y="813060"/>
                </a:lnTo>
                <a:lnTo>
                  <a:pt x="80011" y="775459"/>
                </a:lnTo>
                <a:lnTo>
                  <a:pt x="56102" y="735498"/>
                </a:lnTo>
                <a:lnTo>
                  <a:pt x="36250" y="693492"/>
                </a:lnTo>
                <a:lnTo>
                  <a:pt x="20584" y="649752"/>
                </a:lnTo>
                <a:lnTo>
                  <a:pt x="9235" y="604589"/>
                </a:lnTo>
                <a:lnTo>
                  <a:pt x="2330" y="558318"/>
                </a:lnTo>
                <a:lnTo>
                  <a:pt x="0" y="511248"/>
                </a:lnTo>
                <a:lnTo>
                  <a:pt x="0" y="476225"/>
                </a:lnTo>
                <a:lnTo>
                  <a:pt x="2330" y="429156"/>
                </a:lnTo>
                <a:lnTo>
                  <a:pt x="9235" y="382884"/>
                </a:lnTo>
                <a:lnTo>
                  <a:pt x="20584" y="337722"/>
                </a:lnTo>
                <a:lnTo>
                  <a:pt x="36250" y="293981"/>
                </a:lnTo>
                <a:lnTo>
                  <a:pt x="56102" y="251975"/>
                </a:lnTo>
                <a:lnTo>
                  <a:pt x="80011" y="212015"/>
                </a:lnTo>
                <a:lnTo>
                  <a:pt x="107848" y="174413"/>
                </a:lnTo>
                <a:lnTo>
                  <a:pt x="139483" y="139483"/>
                </a:lnTo>
                <a:lnTo>
                  <a:pt x="174413" y="107848"/>
                </a:lnTo>
                <a:lnTo>
                  <a:pt x="212015" y="80011"/>
                </a:lnTo>
                <a:lnTo>
                  <a:pt x="251975" y="56102"/>
                </a:lnTo>
                <a:lnTo>
                  <a:pt x="293981" y="36250"/>
                </a:lnTo>
                <a:lnTo>
                  <a:pt x="337722" y="20584"/>
                </a:lnTo>
                <a:lnTo>
                  <a:pt x="382884" y="9235"/>
                </a:lnTo>
                <a:lnTo>
                  <a:pt x="429156" y="2330"/>
                </a:lnTo>
                <a:lnTo>
                  <a:pt x="476225" y="0"/>
                </a:lnTo>
              </a:path>
            </a:pathLst>
          </a:custGeom>
          <a:ln w="38099">
            <a:solidFill>
              <a:srgbClr val="1536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146389" y="4910867"/>
            <a:ext cx="841438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85" dirty="0">
                <a:solidFill>
                  <a:srgbClr val="2E2E2E"/>
                </a:solidFill>
                <a:latin typeface="Songti SC Black"/>
                <a:cs typeface="Songti SC Black"/>
              </a:rPr>
              <a:t>Vocabulary</a:t>
            </a:r>
            <a:r>
              <a:rPr sz="3500" b="1" spc="60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dirty="0">
                <a:solidFill>
                  <a:srgbClr val="2E2E2E"/>
                </a:solidFill>
                <a:latin typeface="Songti SC Black"/>
                <a:cs typeface="Songti SC Black"/>
              </a:rPr>
              <a:t>＆</a:t>
            </a:r>
            <a:r>
              <a:rPr sz="3500" b="1" spc="65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114" dirty="0">
                <a:solidFill>
                  <a:srgbClr val="2E2E2E"/>
                </a:solidFill>
                <a:latin typeface="Songti SC Black"/>
                <a:cs typeface="Songti SC Black"/>
              </a:rPr>
              <a:t>the</a:t>
            </a:r>
            <a:r>
              <a:rPr sz="3500" b="1" spc="60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130" dirty="0">
                <a:solidFill>
                  <a:srgbClr val="2E2E2E"/>
                </a:solidFill>
                <a:latin typeface="Songti SC Black"/>
                <a:cs typeface="Songti SC Black"/>
              </a:rPr>
              <a:t>Grammar</a:t>
            </a:r>
            <a:r>
              <a:rPr sz="3500" b="1" spc="65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160" dirty="0">
                <a:solidFill>
                  <a:srgbClr val="2E2E2E"/>
                </a:solidFill>
                <a:latin typeface="Songti SC Black"/>
                <a:cs typeface="Songti SC Black"/>
              </a:rPr>
              <a:t>Development</a:t>
            </a:r>
            <a:endParaRPr sz="3500">
              <a:latin typeface="Songti SC Black"/>
              <a:cs typeface="Songti SC Blac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91219" y="6490775"/>
            <a:ext cx="12725400" cy="988060"/>
          </a:xfrm>
          <a:custGeom>
            <a:avLst/>
            <a:gdLst/>
            <a:ahLst/>
            <a:cxnLst/>
            <a:rect l="l" t="t" r="r" b="b"/>
            <a:pathLst>
              <a:path w="12725400" h="988059">
                <a:moveTo>
                  <a:pt x="476225" y="0"/>
                </a:moveTo>
                <a:lnTo>
                  <a:pt x="12248656" y="0"/>
                </a:lnTo>
                <a:lnTo>
                  <a:pt x="12295725" y="2330"/>
                </a:lnTo>
                <a:lnTo>
                  <a:pt x="12341996" y="9234"/>
                </a:lnTo>
                <a:lnTo>
                  <a:pt x="12387158" y="20584"/>
                </a:lnTo>
                <a:lnTo>
                  <a:pt x="12430899" y="36250"/>
                </a:lnTo>
                <a:lnTo>
                  <a:pt x="12472905" y="56102"/>
                </a:lnTo>
                <a:lnTo>
                  <a:pt x="12512865" y="80011"/>
                </a:lnTo>
                <a:lnTo>
                  <a:pt x="12550466" y="107847"/>
                </a:lnTo>
                <a:lnTo>
                  <a:pt x="12585397" y="139483"/>
                </a:lnTo>
                <a:lnTo>
                  <a:pt x="12617032" y="174413"/>
                </a:lnTo>
                <a:lnTo>
                  <a:pt x="12644869" y="212015"/>
                </a:lnTo>
                <a:lnTo>
                  <a:pt x="12668778" y="251975"/>
                </a:lnTo>
                <a:lnTo>
                  <a:pt x="12688630" y="293981"/>
                </a:lnTo>
                <a:lnTo>
                  <a:pt x="12704295" y="337722"/>
                </a:lnTo>
                <a:lnTo>
                  <a:pt x="12715645" y="382884"/>
                </a:lnTo>
                <a:lnTo>
                  <a:pt x="12722550" y="429156"/>
                </a:lnTo>
                <a:lnTo>
                  <a:pt x="12724880" y="476225"/>
                </a:lnTo>
                <a:lnTo>
                  <a:pt x="12724880" y="511248"/>
                </a:lnTo>
                <a:lnTo>
                  <a:pt x="12722550" y="558317"/>
                </a:lnTo>
                <a:lnTo>
                  <a:pt x="12715645" y="604589"/>
                </a:lnTo>
                <a:lnTo>
                  <a:pt x="12704296" y="649752"/>
                </a:lnTo>
                <a:lnTo>
                  <a:pt x="12688630" y="693492"/>
                </a:lnTo>
                <a:lnTo>
                  <a:pt x="12668778" y="735499"/>
                </a:lnTo>
                <a:lnTo>
                  <a:pt x="12644869" y="775459"/>
                </a:lnTo>
                <a:lnTo>
                  <a:pt x="12617032" y="813060"/>
                </a:lnTo>
                <a:lnTo>
                  <a:pt x="12585397" y="847991"/>
                </a:lnTo>
                <a:lnTo>
                  <a:pt x="12550467" y="879626"/>
                </a:lnTo>
                <a:lnTo>
                  <a:pt x="12512865" y="907463"/>
                </a:lnTo>
                <a:lnTo>
                  <a:pt x="12472905" y="931372"/>
                </a:lnTo>
                <a:lnTo>
                  <a:pt x="12430899" y="951224"/>
                </a:lnTo>
                <a:lnTo>
                  <a:pt x="12387158" y="966889"/>
                </a:lnTo>
                <a:lnTo>
                  <a:pt x="12341996" y="978239"/>
                </a:lnTo>
                <a:lnTo>
                  <a:pt x="12295725" y="985144"/>
                </a:lnTo>
                <a:lnTo>
                  <a:pt x="12248656" y="987474"/>
                </a:lnTo>
                <a:lnTo>
                  <a:pt x="476225" y="987474"/>
                </a:lnTo>
                <a:lnTo>
                  <a:pt x="429156" y="985144"/>
                </a:lnTo>
                <a:lnTo>
                  <a:pt x="382884" y="978239"/>
                </a:lnTo>
                <a:lnTo>
                  <a:pt x="337722" y="966889"/>
                </a:lnTo>
                <a:lnTo>
                  <a:pt x="293981" y="951223"/>
                </a:lnTo>
                <a:lnTo>
                  <a:pt x="251975" y="931371"/>
                </a:lnTo>
                <a:lnTo>
                  <a:pt x="212015" y="907462"/>
                </a:lnTo>
                <a:lnTo>
                  <a:pt x="174413" y="879626"/>
                </a:lnTo>
                <a:lnTo>
                  <a:pt x="139483" y="847991"/>
                </a:lnTo>
                <a:lnTo>
                  <a:pt x="107848" y="813060"/>
                </a:lnTo>
                <a:lnTo>
                  <a:pt x="80011" y="775459"/>
                </a:lnTo>
                <a:lnTo>
                  <a:pt x="56102" y="735498"/>
                </a:lnTo>
                <a:lnTo>
                  <a:pt x="36250" y="693492"/>
                </a:lnTo>
                <a:lnTo>
                  <a:pt x="20584" y="649752"/>
                </a:lnTo>
                <a:lnTo>
                  <a:pt x="9235" y="604589"/>
                </a:lnTo>
                <a:lnTo>
                  <a:pt x="2330" y="558317"/>
                </a:lnTo>
                <a:lnTo>
                  <a:pt x="0" y="511248"/>
                </a:lnTo>
                <a:lnTo>
                  <a:pt x="0" y="476225"/>
                </a:lnTo>
                <a:lnTo>
                  <a:pt x="2330" y="429156"/>
                </a:lnTo>
                <a:lnTo>
                  <a:pt x="9235" y="382884"/>
                </a:lnTo>
                <a:lnTo>
                  <a:pt x="20584" y="337722"/>
                </a:lnTo>
                <a:lnTo>
                  <a:pt x="36250" y="293981"/>
                </a:lnTo>
                <a:lnTo>
                  <a:pt x="56102" y="251975"/>
                </a:lnTo>
                <a:lnTo>
                  <a:pt x="80011" y="212015"/>
                </a:lnTo>
                <a:lnTo>
                  <a:pt x="107848" y="174413"/>
                </a:lnTo>
                <a:lnTo>
                  <a:pt x="139483" y="139483"/>
                </a:lnTo>
                <a:lnTo>
                  <a:pt x="174413" y="107848"/>
                </a:lnTo>
                <a:lnTo>
                  <a:pt x="212015" y="80011"/>
                </a:lnTo>
                <a:lnTo>
                  <a:pt x="251975" y="56102"/>
                </a:lnTo>
                <a:lnTo>
                  <a:pt x="293981" y="36250"/>
                </a:lnTo>
                <a:lnTo>
                  <a:pt x="337722" y="20584"/>
                </a:lnTo>
                <a:lnTo>
                  <a:pt x="382884" y="9235"/>
                </a:lnTo>
                <a:lnTo>
                  <a:pt x="429156" y="2330"/>
                </a:lnTo>
                <a:lnTo>
                  <a:pt x="476225" y="0"/>
                </a:lnTo>
              </a:path>
            </a:pathLst>
          </a:custGeom>
          <a:ln w="38099">
            <a:solidFill>
              <a:srgbClr val="1536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361248" y="6690864"/>
            <a:ext cx="398462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160" dirty="0">
                <a:solidFill>
                  <a:srgbClr val="2E2E2E"/>
                </a:solidFill>
                <a:latin typeface="Songti SC Black"/>
                <a:cs typeface="Songti SC Black"/>
              </a:rPr>
              <a:t>Engaging</a:t>
            </a:r>
            <a:r>
              <a:rPr sz="3500" b="1" spc="70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140" dirty="0">
                <a:solidFill>
                  <a:srgbClr val="2E2E2E"/>
                </a:solidFill>
                <a:latin typeface="Songti SC Black"/>
                <a:cs typeface="Songti SC Black"/>
              </a:rPr>
              <a:t>Questions</a:t>
            </a:r>
            <a:endParaRPr sz="3500">
              <a:latin typeface="Songti SC Black"/>
              <a:cs typeface="Songti SC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991773" y="8270773"/>
            <a:ext cx="12728575" cy="914400"/>
          </a:xfrm>
          <a:custGeom>
            <a:avLst/>
            <a:gdLst/>
            <a:ahLst/>
            <a:cxnLst/>
            <a:rect l="l" t="t" r="r" b="b"/>
            <a:pathLst>
              <a:path w="12728575" h="914400">
                <a:moveTo>
                  <a:pt x="457199" y="0"/>
                </a:moveTo>
                <a:lnTo>
                  <a:pt x="12271338" y="0"/>
                </a:lnTo>
                <a:lnTo>
                  <a:pt x="12318084" y="2360"/>
                </a:lnTo>
                <a:lnTo>
                  <a:pt x="12363480" y="9288"/>
                </a:lnTo>
                <a:lnTo>
                  <a:pt x="12407295" y="20554"/>
                </a:lnTo>
                <a:lnTo>
                  <a:pt x="12449301" y="35928"/>
                </a:lnTo>
                <a:lnTo>
                  <a:pt x="12489266" y="55181"/>
                </a:lnTo>
                <a:lnTo>
                  <a:pt x="12526963" y="78082"/>
                </a:lnTo>
                <a:lnTo>
                  <a:pt x="12562159" y="104402"/>
                </a:lnTo>
                <a:lnTo>
                  <a:pt x="12594627" y="133910"/>
                </a:lnTo>
                <a:lnTo>
                  <a:pt x="12624135" y="166378"/>
                </a:lnTo>
                <a:lnTo>
                  <a:pt x="12650455" y="201575"/>
                </a:lnTo>
                <a:lnTo>
                  <a:pt x="12673356" y="239271"/>
                </a:lnTo>
                <a:lnTo>
                  <a:pt x="12692608" y="279237"/>
                </a:lnTo>
                <a:lnTo>
                  <a:pt x="12707983" y="321242"/>
                </a:lnTo>
                <a:lnTo>
                  <a:pt x="12719249" y="365058"/>
                </a:lnTo>
                <a:lnTo>
                  <a:pt x="12726177" y="410453"/>
                </a:lnTo>
                <a:lnTo>
                  <a:pt x="12728537" y="457199"/>
                </a:lnTo>
                <a:lnTo>
                  <a:pt x="12726177" y="503945"/>
                </a:lnTo>
                <a:lnTo>
                  <a:pt x="12719249" y="549341"/>
                </a:lnTo>
                <a:lnTo>
                  <a:pt x="12707983" y="593156"/>
                </a:lnTo>
                <a:lnTo>
                  <a:pt x="12692609" y="635162"/>
                </a:lnTo>
                <a:lnTo>
                  <a:pt x="12673356" y="675128"/>
                </a:lnTo>
                <a:lnTo>
                  <a:pt x="12650455" y="712824"/>
                </a:lnTo>
                <a:lnTo>
                  <a:pt x="12624136" y="748021"/>
                </a:lnTo>
                <a:lnTo>
                  <a:pt x="12594627" y="780489"/>
                </a:lnTo>
                <a:lnTo>
                  <a:pt x="12562160" y="809997"/>
                </a:lnTo>
                <a:lnTo>
                  <a:pt x="12526963" y="836317"/>
                </a:lnTo>
                <a:lnTo>
                  <a:pt x="12489267" y="859218"/>
                </a:lnTo>
                <a:lnTo>
                  <a:pt x="12449301" y="878471"/>
                </a:lnTo>
                <a:lnTo>
                  <a:pt x="12407295" y="893845"/>
                </a:lnTo>
                <a:lnTo>
                  <a:pt x="12363480" y="905111"/>
                </a:lnTo>
                <a:lnTo>
                  <a:pt x="12318084" y="912039"/>
                </a:lnTo>
                <a:lnTo>
                  <a:pt x="12271338" y="914400"/>
                </a:lnTo>
                <a:lnTo>
                  <a:pt x="457199" y="914399"/>
                </a:lnTo>
                <a:lnTo>
                  <a:pt x="410453" y="912039"/>
                </a:lnTo>
                <a:lnTo>
                  <a:pt x="365058" y="905111"/>
                </a:lnTo>
                <a:lnTo>
                  <a:pt x="321242" y="893845"/>
                </a:lnTo>
                <a:lnTo>
                  <a:pt x="279236" y="878470"/>
                </a:lnTo>
                <a:lnTo>
                  <a:pt x="239271" y="859218"/>
                </a:lnTo>
                <a:lnTo>
                  <a:pt x="201574" y="836317"/>
                </a:lnTo>
                <a:lnTo>
                  <a:pt x="166378" y="809997"/>
                </a:lnTo>
                <a:lnTo>
                  <a:pt x="133910" y="780489"/>
                </a:lnTo>
                <a:lnTo>
                  <a:pt x="104402" y="748021"/>
                </a:lnTo>
                <a:lnTo>
                  <a:pt x="78082" y="712824"/>
                </a:lnTo>
                <a:lnTo>
                  <a:pt x="55181" y="675128"/>
                </a:lnTo>
                <a:lnTo>
                  <a:pt x="35928" y="635162"/>
                </a:lnTo>
                <a:lnTo>
                  <a:pt x="20554" y="593157"/>
                </a:lnTo>
                <a:lnTo>
                  <a:pt x="9288" y="549341"/>
                </a:lnTo>
                <a:lnTo>
                  <a:pt x="2360" y="503945"/>
                </a:lnTo>
                <a:lnTo>
                  <a:pt x="0" y="457199"/>
                </a:lnTo>
                <a:lnTo>
                  <a:pt x="2360" y="410453"/>
                </a:lnTo>
                <a:lnTo>
                  <a:pt x="9288" y="365058"/>
                </a:lnTo>
                <a:lnTo>
                  <a:pt x="20554" y="321242"/>
                </a:lnTo>
                <a:lnTo>
                  <a:pt x="35929" y="279237"/>
                </a:lnTo>
                <a:lnTo>
                  <a:pt x="55181" y="239271"/>
                </a:lnTo>
                <a:lnTo>
                  <a:pt x="78082" y="201575"/>
                </a:lnTo>
                <a:lnTo>
                  <a:pt x="104402" y="166378"/>
                </a:lnTo>
                <a:lnTo>
                  <a:pt x="133910" y="133910"/>
                </a:lnTo>
                <a:lnTo>
                  <a:pt x="166378" y="104402"/>
                </a:lnTo>
                <a:lnTo>
                  <a:pt x="201575" y="78082"/>
                </a:lnTo>
                <a:lnTo>
                  <a:pt x="239271" y="55181"/>
                </a:lnTo>
                <a:lnTo>
                  <a:pt x="279237" y="35929"/>
                </a:lnTo>
                <a:lnTo>
                  <a:pt x="321242" y="20554"/>
                </a:lnTo>
                <a:lnTo>
                  <a:pt x="365058" y="9288"/>
                </a:lnTo>
                <a:lnTo>
                  <a:pt x="410453" y="2360"/>
                </a:lnTo>
                <a:lnTo>
                  <a:pt x="457199" y="0"/>
                </a:lnTo>
              </a:path>
            </a:pathLst>
          </a:custGeom>
          <a:ln w="38099">
            <a:solidFill>
              <a:srgbClr val="1536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115807" y="8432762"/>
            <a:ext cx="248031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100" dirty="0">
                <a:solidFill>
                  <a:srgbClr val="2E2E2E"/>
                </a:solidFill>
                <a:latin typeface="Songti SC Black"/>
                <a:cs typeface="Songti SC Black"/>
              </a:rPr>
              <a:t>Fun</a:t>
            </a:r>
            <a:r>
              <a:rPr sz="3500" b="1" spc="55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3500" b="1" spc="85" dirty="0">
                <a:solidFill>
                  <a:srgbClr val="2E2E2E"/>
                </a:solidFill>
                <a:latin typeface="Songti SC Black"/>
                <a:cs typeface="Songti SC Black"/>
              </a:rPr>
              <a:t>Activity</a:t>
            </a:r>
            <a:endParaRPr sz="3500">
              <a:latin typeface="Songti SC Black"/>
              <a:cs typeface="Songti SC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" y="4710779"/>
            <a:ext cx="5334000" cy="988060"/>
          </a:xfrm>
          <a:custGeom>
            <a:avLst/>
            <a:gdLst/>
            <a:ahLst/>
            <a:cxnLst/>
            <a:rect l="l" t="t" r="r" b="b"/>
            <a:pathLst>
              <a:path w="5334000" h="988060">
                <a:moveTo>
                  <a:pt x="4857749" y="987525"/>
                </a:moveTo>
                <a:lnTo>
                  <a:pt x="476249" y="987525"/>
                </a:lnTo>
                <a:lnTo>
                  <a:pt x="429178" y="985195"/>
                </a:lnTo>
                <a:lnTo>
                  <a:pt x="382904" y="978290"/>
                </a:lnTo>
                <a:lnTo>
                  <a:pt x="337739" y="966939"/>
                </a:lnTo>
                <a:lnTo>
                  <a:pt x="293997" y="951273"/>
                </a:lnTo>
                <a:lnTo>
                  <a:pt x="251988" y="931420"/>
                </a:lnTo>
                <a:lnTo>
                  <a:pt x="212026" y="907509"/>
                </a:lnTo>
                <a:lnTo>
                  <a:pt x="174422" y="879671"/>
                </a:lnTo>
                <a:lnTo>
                  <a:pt x="139490" y="848034"/>
                </a:lnTo>
                <a:lnTo>
                  <a:pt x="107853" y="813102"/>
                </a:lnTo>
                <a:lnTo>
                  <a:pt x="80015" y="775499"/>
                </a:lnTo>
                <a:lnTo>
                  <a:pt x="56105" y="735536"/>
                </a:lnTo>
                <a:lnTo>
                  <a:pt x="36252" y="693528"/>
                </a:lnTo>
                <a:lnTo>
                  <a:pt x="20585" y="649785"/>
                </a:lnTo>
                <a:lnTo>
                  <a:pt x="9235" y="604621"/>
                </a:lnTo>
                <a:lnTo>
                  <a:pt x="2330" y="558347"/>
                </a:lnTo>
                <a:lnTo>
                  <a:pt x="0" y="511275"/>
                </a:lnTo>
                <a:lnTo>
                  <a:pt x="0" y="476249"/>
                </a:lnTo>
                <a:lnTo>
                  <a:pt x="2330" y="429178"/>
                </a:lnTo>
                <a:lnTo>
                  <a:pt x="9235" y="382904"/>
                </a:lnTo>
                <a:lnTo>
                  <a:pt x="20585" y="337739"/>
                </a:lnTo>
                <a:lnTo>
                  <a:pt x="36252" y="293997"/>
                </a:lnTo>
                <a:lnTo>
                  <a:pt x="56105" y="251988"/>
                </a:lnTo>
                <a:lnTo>
                  <a:pt x="80015" y="212026"/>
                </a:lnTo>
                <a:lnTo>
                  <a:pt x="107853" y="174422"/>
                </a:lnTo>
                <a:lnTo>
                  <a:pt x="139490" y="139490"/>
                </a:lnTo>
                <a:lnTo>
                  <a:pt x="174422" y="107853"/>
                </a:lnTo>
                <a:lnTo>
                  <a:pt x="212026" y="80015"/>
                </a:lnTo>
                <a:lnTo>
                  <a:pt x="251988" y="56105"/>
                </a:lnTo>
                <a:lnTo>
                  <a:pt x="293997" y="36252"/>
                </a:lnTo>
                <a:lnTo>
                  <a:pt x="337739" y="20586"/>
                </a:lnTo>
                <a:lnTo>
                  <a:pt x="382904" y="9235"/>
                </a:lnTo>
                <a:lnTo>
                  <a:pt x="429178" y="2330"/>
                </a:lnTo>
                <a:lnTo>
                  <a:pt x="476249" y="0"/>
                </a:lnTo>
                <a:lnTo>
                  <a:pt x="4857749" y="0"/>
                </a:lnTo>
                <a:lnTo>
                  <a:pt x="4904821" y="2330"/>
                </a:lnTo>
                <a:lnTo>
                  <a:pt x="4951095" y="9235"/>
                </a:lnTo>
                <a:lnTo>
                  <a:pt x="4996260" y="20586"/>
                </a:lnTo>
                <a:lnTo>
                  <a:pt x="5040002" y="36252"/>
                </a:lnTo>
                <a:lnTo>
                  <a:pt x="5082011" y="56105"/>
                </a:lnTo>
                <a:lnTo>
                  <a:pt x="5121973" y="80015"/>
                </a:lnTo>
                <a:lnTo>
                  <a:pt x="5159577" y="107853"/>
                </a:lnTo>
                <a:lnTo>
                  <a:pt x="5194509" y="139490"/>
                </a:lnTo>
                <a:lnTo>
                  <a:pt x="5226146" y="174422"/>
                </a:lnTo>
                <a:lnTo>
                  <a:pt x="5253984" y="212026"/>
                </a:lnTo>
                <a:lnTo>
                  <a:pt x="5277894" y="251988"/>
                </a:lnTo>
                <a:lnTo>
                  <a:pt x="5297747" y="293997"/>
                </a:lnTo>
                <a:lnTo>
                  <a:pt x="5313413" y="337739"/>
                </a:lnTo>
                <a:lnTo>
                  <a:pt x="5324764" y="382904"/>
                </a:lnTo>
                <a:lnTo>
                  <a:pt x="5331669" y="429178"/>
                </a:lnTo>
                <a:lnTo>
                  <a:pt x="5333999" y="476249"/>
                </a:lnTo>
                <a:lnTo>
                  <a:pt x="5333999" y="511275"/>
                </a:lnTo>
                <a:lnTo>
                  <a:pt x="5331669" y="558347"/>
                </a:lnTo>
                <a:lnTo>
                  <a:pt x="5324764" y="604621"/>
                </a:lnTo>
                <a:lnTo>
                  <a:pt x="5313413" y="649785"/>
                </a:lnTo>
                <a:lnTo>
                  <a:pt x="5297747" y="693528"/>
                </a:lnTo>
                <a:lnTo>
                  <a:pt x="5277894" y="735536"/>
                </a:lnTo>
                <a:lnTo>
                  <a:pt x="5253984" y="775499"/>
                </a:lnTo>
                <a:lnTo>
                  <a:pt x="5226146" y="813102"/>
                </a:lnTo>
                <a:lnTo>
                  <a:pt x="5194509" y="848034"/>
                </a:lnTo>
                <a:lnTo>
                  <a:pt x="5159577" y="879671"/>
                </a:lnTo>
                <a:lnTo>
                  <a:pt x="5121973" y="907509"/>
                </a:lnTo>
                <a:lnTo>
                  <a:pt x="5082011" y="931420"/>
                </a:lnTo>
                <a:lnTo>
                  <a:pt x="5040002" y="951273"/>
                </a:lnTo>
                <a:lnTo>
                  <a:pt x="4996260" y="966939"/>
                </a:lnTo>
                <a:lnTo>
                  <a:pt x="4951095" y="978290"/>
                </a:lnTo>
                <a:lnTo>
                  <a:pt x="4904821" y="985195"/>
                </a:lnTo>
                <a:lnTo>
                  <a:pt x="4857749" y="987525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77802" y="4910867"/>
            <a:ext cx="52197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165" dirty="0">
                <a:solidFill>
                  <a:srgbClr val="FFFFFF"/>
                </a:solidFill>
                <a:latin typeface="Times New Roman"/>
                <a:cs typeface="Times New Roman"/>
              </a:rPr>
              <a:t>02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1500" y="6490776"/>
            <a:ext cx="5334000" cy="988060"/>
          </a:xfrm>
          <a:custGeom>
            <a:avLst/>
            <a:gdLst/>
            <a:ahLst/>
            <a:cxnLst/>
            <a:rect l="l" t="t" r="r" b="b"/>
            <a:pathLst>
              <a:path w="5334000" h="988059">
                <a:moveTo>
                  <a:pt x="4857749" y="987525"/>
                </a:moveTo>
                <a:lnTo>
                  <a:pt x="476249" y="987525"/>
                </a:lnTo>
                <a:lnTo>
                  <a:pt x="429178" y="985194"/>
                </a:lnTo>
                <a:lnTo>
                  <a:pt x="382904" y="978289"/>
                </a:lnTo>
                <a:lnTo>
                  <a:pt x="337739" y="966939"/>
                </a:lnTo>
                <a:lnTo>
                  <a:pt x="293997" y="951272"/>
                </a:lnTo>
                <a:lnTo>
                  <a:pt x="251988" y="931420"/>
                </a:lnTo>
                <a:lnTo>
                  <a:pt x="212026" y="907509"/>
                </a:lnTo>
                <a:lnTo>
                  <a:pt x="174422" y="879671"/>
                </a:lnTo>
                <a:lnTo>
                  <a:pt x="139490" y="848035"/>
                </a:lnTo>
                <a:lnTo>
                  <a:pt x="107853" y="813102"/>
                </a:lnTo>
                <a:lnTo>
                  <a:pt x="80015" y="775499"/>
                </a:lnTo>
                <a:lnTo>
                  <a:pt x="56105" y="735536"/>
                </a:lnTo>
                <a:lnTo>
                  <a:pt x="36252" y="693528"/>
                </a:lnTo>
                <a:lnTo>
                  <a:pt x="20585" y="649785"/>
                </a:lnTo>
                <a:lnTo>
                  <a:pt x="9235" y="604620"/>
                </a:lnTo>
                <a:lnTo>
                  <a:pt x="2330" y="558346"/>
                </a:lnTo>
                <a:lnTo>
                  <a:pt x="0" y="511275"/>
                </a:lnTo>
                <a:lnTo>
                  <a:pt x="0" y="476249"/>
                </a:lnTo>
                <a:lnTo>
                  <a:pt x="2330" y="429178"/>
                </a:lnTo>
                <a:lnTo>
                  <a:pt x="9235" y="382904"/>
                </a:lnTo>
                <a:lnTo>
                  <a:pt x="20585" y="337739"/>
                </a:lnTo>
                <a:lnTo>
                  <a:pt x="36252" y="293996"/>
                </a:lnTo>
                <a:lnTo>
                  <a:pt x="56105" y="251988"/>
                </a:lnTo>
                <a:lnTo>
                  <a:pt x="80015" y="212026"/>
                </a:lnTo>
                <a:lnTo>
                  <a:pt x="107853" y="174422"/>
                </a:lnTo>
                <a:lnTo>
                  <a:pt x="139490" y="139490"/>
                </a:lnTo>
                <a:lnTo>
                  <a:pt x="174422" y="107853"/>
                </a:lnTo>
                <a:lnTo>
                  <a:pt x="212026" y="80015"/>
                </a:lnTo>
                <a:lnTo>
                  <a:pt x="251988" y="56105"/>
                </a:lnTo>
                <a:lnTo>
                  <a:pt x="293997" y="36252"/>
                </a:lnTo>
                <a:lnTo>
                  <a:pt x="337739" y="20585"/>
                </a:lnTo>
                <a:lnTo>
                  <a:pt x="382904" y="9235"/>
                </a:lnTo>
                <a:lnTo>
                  <a:pt x="429178" y="2330"/>
                </a:lnTo>
                <a:lnTo>
                  <a:pt x="476249" y="0"/>
                </a:lnTo>
                <a:lnTo>
                  <a:pt x="4857749" y="0"/>
                </a:lnTo>
                <a:lnTo>
                  <a:pt x="4904821" y="2330"/>
                </a:lnTo>
                <a:lnTo>
                  <a:pt x="4951095" y="9235"/>
                </a:lnTo>
                <a:lnTo>
                  <a:pt x="4996260" y="20585"/>
                </a:lnTo>
                <a:lnTo>
                  <a:pt x="5040002" y="36252"/>
                </a:lnTo>
                <a:lnTo>
                  <a:pt x="5082011" y="56105"/>
                </a:lnTo>
                <a:lnTo>
                  <a:pt x="5121973" y="80015"/>
                </a:lnTo>
                <a:lnTo>
                  <a:pt x="5159577" y="107853"/>
                </a:lnTo>
                <a:lnTo>
                  <a:pt x="5194509" y="139490"/>
                </a:lnTo>
                <a:lnTo>
                  <a:pt x="5226146" y="174422"/>
                </a:lnTo>
                <a:lnTo>
                  <a:pt x="5253984" y="212026"/>
                </a:lnTo>
                <a:lnTo>
                  <a:pt x="5277894" y="251988"/>
                </a:lnTo>
                <a:lnTo>
                  <a:pt x="5297747" y="293996"/>
                </a:lnTo>
                <a:lnTo>
                  <a:pt x="5313413" y="337739"/>
                </a:lnTo>
                <a:lnTo>
                  <a:pt x="5324764" y="382904"/>
                </a:lnTo>
                <a:lnTo>
                  <a:pt x="5331669" y="429178"/>
                </a:lnTo>
                <a:lnTo>
                  <a:pt x="5333999" y="476249"/>
                </a:lnTo>
                <a:lnTo>
                  <a:pt x="5333999" y="511275"/>
                </a:lnTo>
                <a:lnTo>
                  <a:pt x="5331669" y="558346"/>
                </a:lnTo>
                <a:lnTo>
                  <a:pt x="5324764" y="604620"/>
                </a:lnTo>
                <a:lnTo>
                  <a:pt x="5313413" y="649785"/>
                </a:lnTo>
                <a:lnTo>
                  <a:pt x="5297747" y="693528"/>
                </a:lnTo>
                <a:lnTo>
                  <a:pt x="5277894" y="735536"/>
                </a:lnTo>
                <a:lnTo>
                  <a:pt x="5253984" y="775499"/>
                </a:lnTo>
                <a:lnTo>
                  <a:pt x="5226146" y="813102"/>
                </a:lnTo>
                <a:lnTo>
                  <a:pt x="5194509" y="848035"/>
                </a:lnTo>
                <a:lnTo>
                  <a:pt x="5159577" y="879671"/>
                </a:lnTo>
                <a:lnTo>
                  <a:pt x="5121973" y="907509"/>
                </a:lnTo>
                <a:lnTo>
                  <a:pt x="5082011" y="931420"/>
                </a:lnTo>
                <a:lnTo>
                  <a:pt x="5040002" y="951272"/>
                </a:lnTo>
                <a:lnTo>
                  <a:pt x="4996260" y="966939"/>
                </a:lnTo>
                <a:lnTo>
                  <a:pt x="4951095" y="978289"/>
                </a:lnTo>
                <a:lnTo>
                  <a:pt x="4904821" y="985194"/>
                </a:lnTo>
                <a:lnTo>
                  <a:pt x="4857749" y="987525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977802" y="6690864"/>
            <a:ext cx="52197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165" dirty="0">
                <a:solidFill>
                  <a:srgbClr val="FFFFFF"/>
                </a:solidFill>
                <a:latin typeface="Times New Roman"/>
                <a:cs typeface="Times New Roman"/>
              </a:rPr>
              <a:t>03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500" y="8270773"/>
            <a:ext cx="5334000" cy="988060"/>
          </a:xfrm>
          <a:custGeom>
            <a:avLst/>
            <a:gdLst/>
            <a:ahLst/>
            <a:cxnLst/>
            <a:rect l="l" t="t" r="r" b="b"/>
            <a:pathLst>
              <a:path w="5334000" h="988059">
                <a:moveTo>
                  <a:pt x="4857749" y="987525"/>
                </a:moveTo>
                <a:lnTo>
                  <a:pt x="476249" y="987525"/>
                </a:lnTo>
                <a:lnTo>
                  <a:pt x="429178" y="985195"/>
                </a:lnTo>
                <a:lnTo>
                  <a:pt x="382904" y="978289"/>
                </a:lnTo>
                <a:lnTo>
                  <a:pt x="337739" y="966939"/>
                </a:lnTo>
                <a:lnTo>
                  <a:pt x="293997" y="951273"/>
                </a:lnTo>
                <a:lnTo>
                  <a:pt x="251988" y="931420"/>
                </a:lnTo>
                <a:lnTo>
                  <a:pt x="212026" y="907510"/>
                </a:lnTo>
                <a:lnTo>
                  <a:pt x="174422" y="879672"/>
                </a:lnTo>
                <a:lnTo>
                  <a:pt x="139490" y="848035"/>
                </a:lnTo>
                <a:lnTo>
                  <a:pt x="107853" y="813102"/>
                </a:lnTo>
                <a:lnTo>
                  <a:pt x="80015" y="775499"/>
                </a:lnTo>
                <a:lnTo>
                  <a:pt x="56105" y="735537"/>
                </a:lnTo>
                <a:lnTo>
                  <a:pt x="36252" y="693528"/>
                </a:lnTo>
                <a:lnTo>
                  <a:pt x="20585" y="649785"/>
                </a:lnTo>
                <a:lnTo>
                  <a:pt x="9235" y="604621"/>
                </a:lnTo>
                <a:lnTo>
                  <a:pt x="2330" y="558346"/>
                </a:lnTo>
                <a:lnTo>
                  <a:pt x="0" y="511275"/>
                </a:lnTo>
                <a:lnTo>
                  <a:pt x="0" y="476249"/>
                </a:lnTo>
                <a:lnTo>
                  <a:pt x="2330" y="429178"/>
                </a:lnTo>
                <a:lnTo>
                  <a:pt x="9235" y="382904"/>
                </a:lnTo>
                <a:lnTo>
                  <a:pt x="20585" y="337739"/>
                </a:lnTo>
                <a:lnTo>
                  <a:pt x="36252" y="293997"/>
                </a:lnTo>
                <a:lnTo>
                  <a:pt x="56105" y="251988"/>
                </a:lnTo>
                <a:lnTo>
                  <a:pt x="80015" y="212026"/>
                </a:lnTo>
                <a:lnTo>
                  <a:pt x="107853" y="174423"/>
                </a:lnTo>
                <a:lnTo>
                  <a:pt x="139490" y="139490"/>
                </a:lnTo>
                <a:lnTo>
                  <a:pt x="174422" y="107853"/>
                </a:lnTo>
                <a:lnTo>
                  <a:pt x="212026" y="80015"/>
                </a:lnTo>
                <a:lnTo>
                  <a:pt x="251988" y="56105"/>
                </a:lnTo>
                <a:lnTo>
                  <a:pt x="293997" y="36252"/>
                </a:lnTo>
                <a:lnTo>
                  <a:pt x="337739" y="20586"/>
                </a:lnTo>
                <a:lnTo>
                  <a:pt x="382904" y="9235"/>
                </a:lnTo>
                <a:lnTo>
                  <a:pt x="429178" y="2330"/>
                </a:lnTo>
                <a:lnTo>
                  <a:pt x="476249" y="0"/>
                </a:lnTo>
                <a:lnTo>
                  <a:pt x="4857749" y="0"/>
                </a:lnTo>
                <a:lnTo>
                  <a:pt x="4904821" y="2330"/>
                </a:lnTo>
                <a:lnTo>
                  <a:pt x="4951095" y="9235"/>
                </a:lnTo>
                <a:lnTo>
                  <a:pt x="4996260" y="20586"/>
                </a:lnTo>
                <a:lnTo>
                  <a:pt x="5040002" y="36252"/>
                </a:lnTo>
                <a:lnTo>
                  <a:pt x="5082011" y="56105"/>
                </a:lnTo>
                <a:lnTo>
                  <a:pt x="5121973" y="80015"/>
                </a:lnTo>
                <a:lnTo>
                  <a:pt x="5159577" y="107853"/>
                </a:lnTo>
                <a:lnTo>
                  <a:pt x="5194509" y="139490"/>
                </a:lnTo>
                <a:lnTo>
                  <a:pt x="5226146" y="174423"/>
                </a:lnTo>
                <a:lnTo>
                  <a:pt x="5253984" y="212026"/>
                </a:lnTo>
                <a:lnTo>
                  <a:pt x="5277894" y="251988"/>
                </a:lnTo>
                <a:lnTo>
                  <a:pt x="5297747" y="293997"/>
                </a:lnTo>
                <a:lnTo>
                  <a:pt x="5313413" y="337739"/>
                </a:lnTo>
                <a:lnTo>
                  <a:pt x="5324764" y="382904"/>
                </a:lnTo>
                <a:lnTo>
                  <a:pt x="5331669" y="429178"/>
                </a:lnTo>
                <a:lnTo>
                  <a:pt x="5333999" y="476249"/>
                </a:lnTo>
                <a:lnTo>
                  <a:pt x="5333999" y="511275"/>
                </a:lnTo>
                <a:lnTo>
                  <a:pt x="5331669" y="558346"/>
                </a:lnTo>
                <a:lnTo>
                  <a:pt x="5324764" y="604621"/>
                </a:lnTo>
                <a:lnTo>
                  <a:pt x="5313413" y="649785"/>
                </a:lnTo>
                <a:lnTo>
                  <a:pt x="5297747" y="693528"/>
                </a:lnTo>
                <a:lnTo>
                  <a:pt x="5277894" y="735537"/>
                </a:lnTo>
                <a:lnTo>
                  <a:pt x="5253984" y="775499"/>
                </a:lnTo>
                <a:lnTo>
                  <a:pt x="5226146" y="813102"/>
                </a:lnTo>
                <a:lnTo>
                  <a:pt x="5194509" y="848035"/>
                </a:lnTo>
                <a:lnTo>
                  <a:pt x="5159577" y="879672"/>
                </a:lnTo>
                <a:lnTo>
                  <a:pt x="5121973" y="907510"/>
                </a:lnTo>
                <a:lnTo>
                  <a:pt x="5082011" y="931420"/>
                </a:lnTo>
                <a:lnTo>
                  <a:pt x="5040002" y="951273"/>
                </a:lnTo>
                <a:lnTo>
                  <a:pt x="4996260" y="966939"/>
                </a:lnTo>
                <a:lnTo>
                  <a:pt x="4951095" y="978289"/>
                </a:lnTo>
                <a:lnTo>
                  <a:pt x="4904821" y="985195"/>
                </a:lnTo>
                <a:lnTo>
                  <a:pt x="4857749" y="987525"/>
                </a:lnTo>
                <a:close/>
              </a:path>
            </a:pathLst>
          </a:custGeom>
          <a:solidFill>
            <a:srgbClr val="1536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977802" y="8470862"/>
            <a:ext cx="52197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165" dirty="0">
                <a:solidFill>
                  <a:srgbClr val="FFFFFF"/>
                </a:solidFill>
                <a:latin typeface="Times New Roman"/>
                <a:cs typeface="Times New Roman"/>
              </a:rPr>
              <a:t>04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714741" y="4141568"/>
            <a:ext cx="1047750" cy="346075"/>
          </a:xfrm>
          <a:custGeom>
            <a:avLst/>
            <a:gdLst/>
            <a:ahLst/>
            <a:cxnLst/>
            <a:rect l="l" t="t" r="r" b="b"/>
            <a:pathLst>
              <a:path w="1047750" h="346075">
                <a:moveTo>
                  <a:pt x="523758" y="345947"/>
                </a:moveTo>
                <a:lnTo>
                  <a:pt x="0" y="0"/>
                </a:lnTo>
                <a:lnTo>
                  <a:pt x="1047517" y="0"/>
                </a:lnTo>
                <a:lnTo>
                  <a:pt x="523758" y="345947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14741" y="5921566"/>
            <a:ext cx="1047750" cy="346075"/>
          </a:xfrm>
          <a:custGeom>
            <a:avLst/>
            <a:gdLst/>
            <a:ahLst/>
            <a:cxnLst/>
            <a:rect l="l" t="t" r="r" b="b"/>
            <a:pathLst>
              <a:path w="1047750" h="346075">
                <a:moveTo>
                  <a:pt x="523758" y="345947"/>
                </a:moveTo>
                <a:lnTo>
                  <a:pt x="0" y="0"/>
                </a:lnTo>
                <a:lnTo>
                  <a:pt x="1047516" y="0"/>
                </a:lnTo>
                <a:lnTo>
                  <a:pt x="523758" y="345947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14741" y="7701564"/>
            <a:ext cx="1047750" cy="346075"/>
          </a:xfrm>
          <a:custGeom>
            <a:avLst/>
            <a:gdLst/>
            <a:ahLst/>
            <a:cxnLst/>
            <a:rect l="l" t="t" r="r" b="b"/>
            <a:pathLst>
              <a:path w="1047750" h="346075">
                <a:moveTo>
                  <a:pt x="523758" y="345947"/>
                </a:moveTo>
                <a:lnTo>
                  <a:pt x="0" y="0"/>
                </a:lnTo>
                <a:lnTo>
                  <a:pt x="1047517" y="0"/>
                </a:lnTo>
                <a:lnTo>
                  <a:pt x="523758" y="345947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xfrm>
            <a:off x="571500" y="1492405"/>
            <a:ext cx="17151350" cy="867410"/>
          </a:xfrm>
          <a:prstGeom prst="rect">
            <a:avLst/>
          </a:prstGeom>
          <a:solidFill>
            <a:srgbClr val="78A2AB"/>
          </a:solidFill>
        </p:spPr>
        <p:txBody>
          <a:bodyPr vert="horz" wrap="square" lIns="0" tIns="66675" rIns="0" bIns="0" rtlCol="0">
            <a:spAutoFit/>
          </a:bodyPr>
          <a:lstStyle/>
          <a:p>
            <a:pPr marL="456565">
              <a:lnSpc>
                <a:spcPct val="100000"/>
              </a:lnSpc>
              <a:spcBef>
                <a:spcPts val="525"/>
              </a:spcBef>
            </a:pPr>
            <a:r>
              <a:rPr spc="310" dirty="0"/>
              <a:t>Table</a:t>
            </a:r>
            <a:r>
              <a:rPr spc="530" dirty="0"/>
              <a:t> </a:t>
            </a:r>
            <a:r>
              <a:rPr spc="80" dirty="0"/>
              <a:t>of</a:t>
            </a:r>
            <a:r>
              <a:rPr spc="530" dirty="0"/>
              <a:t> </a:t>
            </a:r>
            <a:r>
              <a:rPr spc="300" dirty="0"/>
              <a:t>contents</a:t>
            </a:r>
          </a:p>
        </p:txBody>
      </p:sp>
      <p:sp>
        <p:nvSpPr>
          <p:cNvPr id="22" name="object 22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180">
              <a:lnSpc>
                <a:spcPts val="2200"/>
              </a:lnSpc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05500" y="5860699"/>
            <a:ext cx="11816080" cy="0"/>
          </a:xfrm>
          <a:custGeom>
            <a:avLst/>
            <a:gdLst/>
            <a:ahLst/>
            <a:cxnLst/>
            <a:rect l="l" t="t" r="r" b="b"/>
            <a:pathLst>
              <a:path w="11816080">
                <a:moveTo>
                  <a:pt x="11815761" y="0"/>
                </a:moveTo>
                <a:lnTo>
                  <a:pt x="0" y="0"/>
                </a:lnTo>
              </a:path>
            </a:pathLst>
          </a:custGeom>
          <a:ln w="38099">
            <a:solidFill>
              <a:srgbClr val="D6D6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99994" y="1877824"/>
            <a:ext cx="9302750" cy="2863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4525" marR="5080" indent="-632460">
              <a:lnSpc>
                <a:spcPct val="116399"/>
              </a:lnSpc>
              <a:spcBef>
                <a:spcPts val="100"/>
              </a:spcBef>
            </a:pPr>
            <a:r>
              <a:rPr sz="8000" spc="670" dirty="0">
                <a:solidFill>
                  <a:srgbClr val="78A2AB"/>
                </a:solidFill>
                <a:latin typeface="Times New Roman"/>
                <a:cs typeface="Times New Roman"/>
              </a:rPr>
              <a:t>The</a:t>
            </a:r>
            <a:r>
              <a:rPr sz="8000" spc="935" dirty="0">
                <a:solidFill>
                  <a:srgbClr val="78A2AB"/>
                </a:solidFill>
                <a:latin typeface="Times New Roman"/>
                <a:cs typeface="Times New Roman"/>
              </a:rPr>
              <a:t> </a:t>
            </a:r>
            <a:r>
              <a:rPr sz="8000" spc="355" dirty="0">
                <a:solidFill>
                  <a:srgbClr val="78A2AB"/>
                </a:solidFill>
                <a:latin typeface="Times New Roman"/>
                <a:cs typeface="Times New Roman"/>
              </a:rPr>
              <a:t>Reasons</a:t>
            </a:r>
            <a:r>
              <a:rPr sz="8000" spc="940" dirty="0">
                <a:solidFill>
                  <a:srgbClr val="78A2AB"/>
                </a:solidFill>
                <a:latin typeface="Times New Roman"/>
                <a:cs typeface="Times New Roman"/>
              </a:rPr>
              <a:t> </a:t>
            </a:r>
            <a:r>
              <a:rPr sz="8000" spc="645" dirty="0">
                <a:solidFill>
                  <a:srgbClr val="78A2AB"/>
                </a:solidFill>
                <a:latin typeface="Times New Roman"/>
                <a:cs typeface="Times New Roman"/>
              </a:rPr>
              <a:t>Why</a:t>
            </a:r>
            <a:r>
              <a:rPr sz="8000" spc="940" dirty="0">
                <a:solidFill>
                  <a:srgbClr val="78A2AB"/>
                </a:solidFill>
                <a:latin typeface="Times New Roman"/>
                <a:cs typeface="Times New Roman"/>
              </a:rPr>
              <a:t> </a:t>
            </a:r>
            <a:r>
              <a:rPr sz="8000" spc="160" dirty="0">
                <a:solidFill>
                  <a:srgbClr val="78A2AB"/>
                </a:solidFill>
                <a:latin typeface="Times New Roman"/>
                <a:cs typeface="Times New Roman"/>
              </a:rPr>
              <a:t>I </a:t>
            </a:r>
            <a:r>
              <a:rPr sz="8000" spc="530" dirty="0">
                <a:solidFill>
                  <a:srgbClr val="78A2AB"/>
                </a:solidFill>
                <a:latin typeface="Times New Roman"/>
                <a:cs typeface="Times New Roman"/>
              </a:rPr>
              <a:t>Chose</a:t>
            </a:r>
            <a:r>
              <a:rPr sz="8000" spc="944" dirty="0">
                <a:solidFill>
                  <a:srgbClr val="78A2AB"/>
                </a:solidFill>
                <a:latin typeface="Times New Roman"/>
                <a:cs typeface="Times New Roman"/>
              </a:rPr>
              <a:t> </a:t>
            </a:r>
            <a:r>
              <a:rPr sz="8000" spc="434" dirty="0">
                <a:solidFill>
                  <a:srgbClr val="78A2AB"/>
                </a:solidFill>
                <a:latin typeface="Times New Roman"/>
                <a:cs typeface="Times New Roman"/>
              </a:rPr>
              <a:t>this</a:t>
            </a:r>
            <a:r>
              <a:rPr sz="8000" spc="950" dirty="0">
                <a:solidFill>
                  <a:srgbClr val="78A2AB"/>
                </a:solidFill>
                <a:latin typeface="Times New Roman"/>
                <a:cs typeface="Times New Roman"/>
              </a:rPr>
              <a:t> </a:t>
            </a:r>
            <a:r>
              <a:rPr sz="8000" spc="50" dirty="0">
                <a:solidFill>
                  <a:srgbClr val="78A2AB"/>
                </a:solidFill>
                <a:latin typeface="Times New Roman"/>
                <a:cs typeface="Times New Roman"/>
              </a:rPr>
              <a:t>T</a:t>
            </a:r>
            <a:r>
              <a:rPr sz="8000" spc="655" dirty="0">
                <a:solidFill>
                  <a:srgbClr val="78A2AB"/>
                </a:solidFill>
                <a:latin typeface="Times New Roman"/>
                <a:cs typeface="Times New Roman"/>
              </a:rPr>
              <a:t>opi</a:t>
            </a:r>
            <a:r>
              <a:rPr sz="8000" spc="260" dirty="0">
                <a:solidFill>
                  <a:srgbClr val="78A2AB"/>
                </a:solidFill>
                <a:latin typeface="Times New Roman"/>
                <a:cs typeface="Times New Roman"/>
              </a:rPr>
              <a:t>c</a:t>
            </a:r>
            <a:endParaRPr sz="8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9033" y="-705710"/>
            <a:ext cx="4836795" cy="11572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5750" b="1" spc="-4685" dirty="0">
                <a:solidFill>
                  <a:srgbClr val="D6D6D6"/>
                </a:solidFill>
                <a:latin typeface="Arial"/>
                <a:cs typeface="Arial"/>
              </a:rPr>
              <a:t>1</a:t>
            </a:r>
            <a:endParaRPr sz="757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42607" y="6042060"/>
            <a:ext cx="4409501" cy="361867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7114439" y="9361475"/>
            <a:ext cx="15748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200"/>
              </a:lnSpc>
            </a:pPr>
            <a:r>
              <a:rPr sz="2000" spc="-50" dirty="0">
                <a:solidFill>
                  <a:srgbClr val="2E2E2E"/>
                </a:solidFill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1492405"/>
            <a:ext cx="17151350" cy="867410"/>
          </a:xfrm>
          <a:custGeom>
            <a:avLst/>
            <a:gdLst/>
            <a:ahLst/>
            <a:cxnLst/>
            <a:rect l="l" t="t" r="r" b="b"/>
            <a:pathLst>
              <a:path w="17151350" h="867410">
                <a:moveTo>
                  <a:pt x="17151247" y="866874"/>
                </a:moveTo>
                <a:lnTo>
                  <a:pt x="0" y="866874"/>
                </a:lnTo>
                <a:lnTo>
                  <a:pt x="0" y="0"/>
                </a:lnTo>
                <a:lnTo>
                  <a:pt x="17151247" y="0"/>
                </a:lnTo>
                <a:lnTo>
                  <a:pt x="17151247" y="866874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256665" algn="l"/>
              </a:tabLst>
            </a:pPr>
            <a:r>
              <a:rPr spc="-25" dirty="0">
                <a:latin typeface="Arial"/>
                <a:cs typeface="Arial"/>
              </a:rPr>
              <a:t>The</a:t>
            </a:r>
            <a:r>
              <a:rPr dirty="0">
                <a:latin typeface="Arial"/>
                <a:cs typeface="Arial"/>
              </a:rPr>
              <a:t>	</a:t>
            </a:r>
            <a:r>
              <a:rPr spc="140" dirty="0">
                <a:latin typeface="Arial"/>
                <a:cs typeface="Arial"/>
              </a:rPr>
              <a:t>reasons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6418" y="2749799"/>
            <a:ext cx="8422005" cy="6521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230" indent="951865">
              <a:lnSpc>
                <a:spcPct val="155000"/>
              </a:lnSpc>
              <a:spcBef>
                <a:spcPts val="100"/>
              </a:spcBef>
            </a:pPr>
            <a:r>
              <a:rPr sz="2500" spc="80" dirty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r>
              <a:rPr sz="2500" spc="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reason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</a:t>
            </a:r>
            <a:r>
              <a:rPr sz="2500" spc="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chose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this</a:t>
            </a:r>
            <a:r>
              <a:rPr sz="2500" spc="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topic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that</a:t>
            </a:r>
            <a:r>
              <a:rPr sz="2500" spc="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I’m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aware</a:t>
            </a:r>
            <a:r>
              <a:rPr sz="2500" spc="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that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</a:t>
            </a:r>
            <a:r>
              <a:rPr sz="2500" spc="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also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live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with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some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bad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addictions.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By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learning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50" dirty="0">
                <a:solidFill>
                  <a:srgbClr val="2E2E2E"/>
                </a:solidFill>
                <a:latin typeface="Times New Roman"/>
                <a:cs typeface="Times New Roman"/>
              </a:rPr>
              <a:t>about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theme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2E2E2E"/>
                </a:solidFill>
                <a:latin typeface="Times New Roman"/>
                <a:cs typeface="Times New Roman"/>
              </a:rPr>
              <a:t>of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addiction,</a:t>
            </a:r>
            <a:r>
              <a:rPr sz="2500" spc="1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</a:t>
            </a:r>
            <a:r>
              <a:rPr sz="2500" spc="1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wanted</a:t>
            </a:r>
            <a:r>
              <a:rPr sz="2500" spc="1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to</a:t>
            </a:r>
            <a:r>
              <a:rPr sz="2500" spc="1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50" dirty="0">
                <a:solidFill>
                  <a:srgbClr val="2E2E2E"/>
                </a:solidFill>
                <a:latin typeface="Times New Roman"/>
                <a:cs typeface="Times New Roman"/>
              </a:rPr>
              <a:t>better</a:t>
            </a:r>
            <a:r>
              <a:rPr sz="2500" spc="1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understand</a:t>
            </a:r>
            <a:r>
              <a:rPr sz="2500" spc="1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my</a:t>
            </a:r>
            <a:r>
              <a:rPr sz="2500" spc="1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own</a:t>
            </a:r>
            <a:r>
              <a:rPr sz="2500" spc="1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addictions.</a:t>
            </a:r>
            <a:r>
              <a:rPr sz="2500" spc="1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35" dirty="0">
                <a:solidFill>
                  <a:srgbClr val="2E2E2E"/>
                </a:solidFill>
                <a:latin typeface="Times New Roman"/>
                <a:cs typeface="Times New Roman"/>
              </a:rPr>
              <a:t>In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this</a:t>
            </a:r>
            <a:r>
              <a:rPr sz="2500" spc="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150" dirty="0">
                <a:solidFill>
                  <a:srgbClr val="2E2E2E"/>
                </a:solidFill>
                <a:latin typeface="Times New Roman"/>
                <a:cs typeface="Times New Roman"/>
              </a:rPr>
              <a:t>TED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Talk,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drug</a:t>
            </a:r>
            <a:r>
              <a:rPr sz="2500" spc="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addiction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discussed,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90" dirty="0">
                <a:solidFill>
                  <a:srgbClr val="2E2E2E"/>
                </a:solidFill>
                <a:latin typeface="Times New Roman"/>
                <a:cs typeface="Times New Roman"/>
              </a:rPr>
              <a:t>but</a:t>
            </a:r>
            <a:r>
              <a:rPr sz="2500" spc="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can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65" dirty="0">
                <a:solidFill>
                  <a:srgbClr val="2E2E2E"/>
                </a:solidFill>
                <a:latin typeface="Times New Roman"/>
                <a:cs typeface="Times New Roman"/>
              </a:rPr>
              <a:t>think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2E2E2E"/>
                </a:solidFill>
                <a:latin typeface="Times New Roman"/>
                <a:cs typeface="Times New Roman"/>
              </a:rPr>
              <a:t>of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many</a:t>
            </a:r>
            <a:r>
              <a:rPr sz="2500" spc="3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things</a:t>
            </a:r>
            <a:r>
              <a:rPr sz="2500" spc="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I’m</a:t>
            </a:r>
            <a:r>
              <a:rPr sz="2500" spc="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personally</a:t>
            </a:r>
            <a:r>
              <a:rPr sz="2500" spc="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addicted</a:t>
            </a:r>
            <a:r>
              <a:rPr sz="2500" spc="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65" dirty="0">
                <a:solidFill>
                  <a:srgbClr val="2E2E2E"/>
                </a:solidFill>
                <a:latin typeface="Times New Roman"/>
                <a:cs typeface="Times New Roman"/>
              </a:rPr>
              <a:t>to,</a:t>
            </a:r>
            <a:r>
              <a:rPr sz="2500" spc="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such</a:t>
            </a:r>
            <a:r>
              <a:rPr sz="2500" spc="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as</a:t>
            </a:r>
            <a:r>
              <a:rPr sz="2500" spc="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2E2E2E"/>
                </a:solidFill>
                <a:latin typeface="Times New Roman"/>
                <a:cs typeface="Times New Roman"/>
              </a:rPr>
              <a:t>smartphones,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junk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food,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and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2E2E2E"/>
                </a:solidFill>
                <a:latin typeface="Times New Roman"/>
                <a:cs typeface="Times New Roman"/>
              </a:rPr>
              <a:t>caffeine.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believe</a:t>
            </a:r>
            <a:r>
              <a:rPr sz="2500" spc="9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many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other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students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can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also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relate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to 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this.</a:t>
            </a:r>
            <a:endParaRPr sz="2500">
              <a:latin typeface="Times New Roman"/>
              <a:cs typeface="Times New Roman"/>
            </a:endParaRPr>
          </a:p>
          <a:p>
            <a:pPr marL="12700" marR="5080" indent="951865">
              <a:lnSpc>
                <a:spcPct val="155000"/>
              </a:lnSpc>
            </a:pP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Why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do</a:t>
            </a:r>
            <a:r>
              <a:rPr sz="25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we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reach</a:t>
            </a:r>
            <a:r>
              <a:rPr sz="25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out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for</a:t>
            </a:r>
            <a:r>
              <a:rPr sz="25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“bad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addictions”</a:t>
            </a:r>
            <a:r>
              <a:rPr sz="25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even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when</a:t>
            </a:r>
            <a:r>
              <a:rPr sz="25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2E2E2E"/>
                </a:solidFill>
                <a:latin typeface="Times New Roman"/>
                <a:cs typeface="Times New Roman"/>
              </a:rPr>
              <a:t>we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know</a:t>
            </a:r>
            <a:r>
              <a:rPr sz="2500" spc="9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they</a:t>
            </a:r>
            <a:r>
              <a:rPr sz="2500" spc="9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are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harmful?</a:t>
            </a:r>
            <a:r>
              <a:rPr sz="2500" spc="9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would</a:t>
            </a:r>
            <a:r>
              <a:rPr sz="2500" spc="9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like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us</a:t>
            </a:r>
            <a:r>
              <a:rPr sz="2500" spc="9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to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65" dirty="0">
                <a:solidFill>
                  <a:srgbClr val="2E2E2E"/>
                </a:solidFill>
                <a:latin typeface="Times New Roman"/>
                <a:cs typeface="Times New Roman"/>
              </a:rPr>
              <a:t>think</a:t>
            </a:r>
            <a:r>
              <a:rPr sz="2500" spc="9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together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40" dirty="0">
                <a:solidFill>
                  <a:srgbClr val="2E2E2E"/>
                </a:solidFill>
                <a:latin typeface="Times New Roman"/>
                <a:cs typeface="Times New Roman"/>
              </a:rPr>
              <a:t>about 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thoughts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85" dirty="0">
                <a:solidFill>
                  <a:srgbClr val="2E2E2E"/>
                </a:solidFill>
                <a:latin typeface="Times New Roman"/>
                <a:cs typeface="Times New Roman"/>
              </a:rPr>
              <a:t>that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lead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us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to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addiction,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and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how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we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can</a:t>
            </a:r>
            <a:r>
              <a:rPr sz="25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face </a:t>
            </a:r>
            <a:r>
              <a:rPr sz="2500" spc="-30" dirty="0">
                <a:solidFill>
                  <a:srgbClr val="2E2E2E"/>
                </a:solidFill>
                <a:latin typeface="Times New Roman"/>
                <a:cs typeface="Times New Roman"/>
              </a:rPr>
              <a:t>ourselves</a:t>
            </a:r>
            <a:r>
              <a:rPr sz="2500" spc="5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when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we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are</a:t>
            </a:r>
            <a:r>
              <a:rPr sz="2500" spc="5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harmed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by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30" dirty="0">
                <a:solidFill>
                  <a:srgbClr val="2E2E2E"/>
                </a:solidFill>
                <a:latin typeface="Times New Roman"/>
                <a:cs typeface="Times New Roman"/>
              </a:rPr>
              <a:t>it.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758292" y="1754457"/>
            <a:ext cx="25139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675130" algn="l"/>
              </a:tabLst>
            </a:pPr>
            <a:r>
              <a:rPr sz="2000" spc="170" dirty="0">
                <a:solidFill>
                  <a:srgbClr val="FFFFFF"/>
                </a:solidFill>
                <a:latin typeface="Arial"/>
                <a:cs typeface="Arial"/>
              </a:rPr>
              <a:t>Infographic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spc="-45" dirty="0">
                <a:solidFill>
                  <a:srgbClr val="FFFFFF"/>
                </a:solidFill>
                <a:latin typeface="Arial"/>
                <a:cs typeface="Arial"/>
              </a:rPr>
              <a:t>Sample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87332" y="9358375"/>
            <a:ext cx="170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solidFill>
                  <a:srgbClr val="2E2E2E"/>
                </a:solidFill>
                <a:latin typeface="Arial"/>
                <a:cs typeface="Arial"/>
              </a:rPr>
              <a:t>4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163860" y="3140883"/>
            <a:ext cx="8438515" cy="6115050"/>
            <a:chOff x="9163860" y="3140883"/>
            <a:chExt cx="8438515" cy="6115050"/>
          </a:xfrm>
        </p:grpSpPr>
        <p:sp>
          <p:nvSpPr>
            <p:cNvPr id="10" name="object 10"/>
            <p:cNvSpPr/>
            <p:nvPr/>
          </p:nvSpPr>
          <p:spPr>
            <a:xfrm>
              <a:off x="12035703" y="8216114"/>
              <a:ext cx="3145155" cy="1039494"/>
            </a:xfrm>
            <a:custGeom>
              <a:avLst/>
              <a:gdLst/>
              <a:ahLst/>
              <a:cxnLst/>
              <a:rect l="l" t="t" r="r" b="b"/>
              <a:pathLst>
                <a:path w="3145155" h="1039495">
                  <a:moveTo>
                    <a:pt x="555726" y="1039265"/>
                  </a:moveTo>
                  <a:lnTo>
                    <a:pt x="538400" y="1039265"/>
                  </a:lnTo>
                  <a:lnTo>
                    <a:pt x="518180" y="1033970"/>
                  </a:lnTo>
                  <a:lnTo>
                    <a:pt x="430502" y="995628"/>
                  </a:lnTo>
                  <a:lnTo>
                    <a:pt x="311248" y="910569"/>
                  </a:lnTo>
                  <a:lnTo>
                    <a:pt x="182406" y="761482"/>
                  </a:lnTo>
                  <a:lnTo>
                    <a:pt x="82859" y="610746"/>
                  </a:lnTo>
                  <a:lnTo>
                    <a:pt x="28051" y="522060"/>
                  </a:lnTo>
                  <a:lnTo>
                    <a:pt x="4818" y="480092"/>
                  </a:lnTo>
                  <a:lnTo>
                    <a:pt x="0" y="469509"/>
                  </a:lnTo>
                  <a:lnTo>
                    <a:pt x="374553" y="73246"/>
                  </a:lnTo>
                  <a:lnTo>
                    <a:pt x="383759" y="111728"/>
                  </a:lnTo>
                  <a:lnTo>
                    <a:pt x="415792" y="207769"/>
                  </a:lnTo>
                  <a:lnTo>
                    <a:pt x="477271" y="332267"/>
                  </a:lnTo>
                  <a:lnTo>
                    <a:pt x="574815" y="456118"/>
                  </a:lnTo>
                  <a:lnTo>
                    <a:pt x="610415" y="489613"/>
                  </a:lnTo>
                  <a:lnTo>
                    <a:pt x="646931" y="521893"/>
                  </a:lnTo>
                  <a:lnTo>
                    <a:pt x="684362" y="552958"/>
                  </a:lnTo>
                  <a:lnTo>
                    <a:pt x="722709" y="582808"/>
                  </a:lnTo>
                  <a:lnTo>
                    <a:pt x="761971" y="611444"/>
                  </a:lnTo>
                  <a:lnTo>
                    <a:pt x="802149" y="638864"/>
                  </a:lnTo>
                  <a:lnTo>
                    <a:pt x="843242" y="665070"/>
                  </a:lnTo>
                  <a:lnTo>
                    <a:pt x="885251" y="690061"/>
                  </a:lnTo>
                  <a:lnTo>
                    <a:pt x="555726" y="1039265"/>
                  </a:lnTo>
                  <a:close/>
                </a:path>
                <a:path w="3145155" h="1039495">
                  <a:moveTo>
                    <a:pt x="2457036" y="841755"/>
                  </a:moveTo>
                  <a:lnTo>
                    <a:pt x="2422014" y="837570"/>
                  </a:lnTo>
                  <a:lnTo>
                    <a:pt x="2241230" y="387335"/>
                  </a:lnTo>
                  <a:lnTo>
                    <a:pt x="2289464" y="379560"/>
                  </a:lnTo>
                  <a:lnTo>
                    <a:pt x="2337295" y="370317"/>
                  </a:lnTo>
                  <a:lnTo>
                    <a:pt x="2384720" y="359608"/>
                  </a:lnTo>
                  <a:lnTo>
                    <a:pt x="2431742" y="347432"/>
                  </a:lnTo>
                  <a:lnTo>
                    <a:pt x="2478359" y="333789"/>
                  </a:lnTo>
                  <a:lnTo>
                    <a:pt x="2524571" y="318679"/>
                  </a:lnTo>
                  <a:lnTo>
                    <a:pt x="2570379" y="302103"/>
                  </a:lnTo>
                  <a:lnTo>
                    <a:pt x="2615783" y="284059"/>
                  </a:lnTo>
                  <a:lnTo>
                    <a:pt x="2751846" y="203980"/>
                  </a:lnTo>
                  <a:lnTo>
                    <a:pt x="2854544" y="110301"/>
                  </a:lnTo>
                  <a:lnTo>
                    <a:pt x="2919428" y="32486"/>
                  </a:lnTo>
                  <a:lnTo>
                    <a:pt x="2942045" y="0"/>
                  </a:lnTo>
                  <a:lnTo>
                    <a:pt x="3144945" y="505626"/>
                  </a:lnTo>
                  <a:lnTo>
                    <a:pt x="3143931" y="505626"/>
                  </a:lnTo>
                  <a:lnTo>
                    <a:pt x="3135602" y="513742"/>
                  </a:lnTo>
                  <a:lnTo>
                    <a:pt x="3098760" y="544380"/>
                  </a:lnTo>
                  <a:lnTo>
                    <a:pt x="3015619" y="606974"/>
                  </a:lnTo>
                  <a:lnTo>
                    <a:pt x="2868393" y="710961"/>
                  </a:lnTo>
                  <a:lnTo>
                    <a:pt x="2694473" y="802646"/>
                  </a:lnTo>
                  <a:lnTo>
                    <a:pt x="2552605" y="838179"/>
                  </a:lnTo>
                  <a:lnTo>
                    <a:pt x="2457036" y="841755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987217" y="3594670"/>
              <a:ext cx="6739255" cy="4415155"/>
            </a:xfrm>
            <a:custGeom>
              <a:avLst/>
              <a:gdLst/>
              <a:ahLst/>
              <a:cxnLst/>
              <a:rect l="l" t="t" r="r" b="b"/>
              <a:pathLst>
                <a:path w="6739255" h="4415155">
                  <a:moveTo>
                    <a:pt x="480390" y="211620"/>
                  </a:moveTo>
                  <a:lnTo>
                    <a:pt x="465531" y="162394"/>
                  </a:lnTo>
                  <a:lnTo>
                    <a:pt x="439534" y="144487"/>
                  </a:lnTo>
                  <a:lnTo>
                    <a:pt x="425691" y="142036"/>
                  </a:lnTo>
                  <a:lnTo>
                    <a:pt x="420611" y="114642"/>
                  </a:lnTo>
                  <a:lnTo>
                    <a:pt x="398805" y="57175"/>
                  </a:lnTo>
                  <a:lnTo>
                    <a:pt x="350367" y="6616"/>
                  </a:lnTo>
                  <a:lnTo>
                    <a:pt x="265391" y="0"/>
                  </a:lnTo>
                  <a:lnTo>
                    <a:pt x="251472" y="3683"/>
                  </a:lnTo>
                  <a:lnTo>
                    <a:pt x="212572" y="22148"/>
                  </a:lnTo>
                  <a:lnTo>
                    <a:pt x="180225" y="50571"/>
                  </a:lnTo>
                  <a:lnTo>
                    <a:pt x="156895" y="86779"/>
                  </a:lnTo>
                  <a:lnTo>
                    <a:pt x="144386" y="127990"/>
                  </a:lnTo>
                  <a:lnTo>
                    <a:pt x="142570" y="156692"/>
                  </a:lnTo>
                  <a:lnTo>
                    <a:pt x="143662" y="171043"/>
                  </a:lnTo>
                  <a:lnTo>
                    <a:pt x="121615" y="174091"/>
                  </a:lnTo>
                  <a:lnTo>
                    <a:pt x="72898" y="192709"/>
                  </a:lnTo>
                  <a:lnTo>
                    <a:pt x="23647" y="241071"/>
                  </a:lnTo>
                  <a:lnTo>
                    <a:pt x="0" y="333362"/>
                  </a:lnTo>
                  <a:lnTo>
                    <a:pt x="25781" y="422871"/>
                  </a:lnTo>
                  <a:lnTo>
                    <a:pt x="85267" y="465099"/>
                  </a:lnTo>
                  <a:lnTo>
                    <a:pt x="145288" y="477570"/>
                  </a:lnTo>
                  <a:lnTo>
                    <a:pt x="172669" y="477837"/>
                  </a:lnTo>
                  <a:lnTo>
                    <a:pt x="209334" y="474776"/>
                  </a:lnTo>
                  <a:lnTo>
                    <a:pt x="294436" y="455536"/>
                  </a:lnTo>
                  <a:lnTo>
                    <a:pt x="390690" y="404990"/>
                  </a:lnTo>
                  <a:lnTo>
                    <a:pt x="460794" y="308000"/>
                  </a:lnTo>
                  <a:lnTo>
                    <a:pt x="480390" y="211620"/>
                  </a:lnTo>
                  <a:close/>
                </a:path>
                <a:path w="6739255" h="4415155">
                  <a:moveTo>
                    <a:pt x="6738823" y="693940"/>
                  </a:moveTo>
                  <a:lnTo>
                    <a:pt x="6738544" y="681240"/>
                  </a:lnTo>
                  <a:lnTo>
                    <a:pt x="6738086" y="681240"/>
                  </a:lnTo>
                  <a:lnTo>
                    <a:pt x="6737439" y="668540"/>
                  </a:lnTo>
                  <a:lnTo>
                    <a:pt x="6736626" y="655840"/>
                  </a:lnTo>
                  <a:lnTo>
                    <a:pt x="6735623" y="655840"/>
                  </a:lnTo>
                  <a:lnTo>
                    <a:pt x="6734442" y="643140"/>
                  </a:lnTo>
                  <a:lnTo>
                    <a:pt x="6733083" y="643140"/>
                  </a:lnTo>
                  <a:lnTo>
                    <a:pt x="6731546" y="630440"/>
                  </a:lnTo>
                  <a:lnTo>
                    <a:pt x="6729831" y="617740"/>
                  </a:lnTo>
                  <a:lnTo>
                    <a:pt x="6727939" y="617740"/>
                  </a:lnTo>
                  <a:lnTo>
                    <a:pt x="6725882" y="605040"/>
                  </a:lnTo>
                  <a:lnTo>
                    <a:pt x="6724421" y="605040"/>
                  </a:lnTo>
                  <a:lnTo>
                    <a:pt x="6724421" y="693940"/>
                  </a:lnTo>
                  <a:lnTo>
                    <a:pt x="6724421" y="4122940"/>
                  </a:lnTo>
                  <a:lnTo>
                    <a:pt x="6724155" y="4135640"/>
                  </a:lnTo>
                  <a:lnTo>
                    <a:pt x="6723710" y="4135640"/>
                  </a:lnTo>
                  <a:lnTo>
                    <a:pt x="6723100" y="4148340"/>
                  </a:lnTo>
                  <a:lnTo>
                    <a:pt x="6722326" y="4148340"/>
                  </a:lnTo>
                  <a:lnTo>
                    <a:pt x="6721373" y="4161040"/>
                  </a:lnTo>
                  <a:lnTo>
                    <a:pt x="6720243" y="4173740"/>
                  </a:lnTo>
                  <a:lnTo>
                    <a:pt x="6718948" y="4173740"/>
                  </a:lnTo>
                  <a:lnTo>
                    <a:pt x="6717487" y="4186440"/>
                  </a:lnTo>
                  <a:lnTo>
                    <a:pt x="6715849" y="4186440"/>
                  </a:lnTo>
                  <a:lnTo>
                    <a:pt x="6714045" y="4199140"/>
                  </a:lnTo>
                  <a:lnTo>
                    <a:pt x="6712077" y="4199140"/>
                  </a:lnTo>
                  <a:lnTo>
                    <a:pt x="6709943" y="4211840"/>
                  </a:lnTo>
                  <a:lnTo>
                    <a:pt x="6707645" y="4211840"/>
                  </a:lnTo>
                  <a:lnTo>
                    <a:pt x="6705193" y="4224540"/>
                  </a:lnTo>
                  <a:lnTo>
                    <a:pt x="6702565" y="4224540"/>
                  </a:lnTo>
                  <a:lnTo>
                    <a:pt x="6699783" y="4237240"/>
                  </a:lnTo>
                  <a:lnTo>
                    <a:pt x="6696850" y="4237240"/>
                  </a:lnTo>
                  <a:lnTo>
                    <a:pt x="6693751" y="4249940"/>
                  </a:lnTo>
                  <a:lnTo>
                    <a:pt x="6690500" y="4249940"/>
                  </a:lnTo>
                  <a:lnTo>
                    <a:pt x="6687096" y="4262640"/>
                  </a:lnTo>
                  <a:lnTo>
                    <a:pt x="6683540" y="4262640"/>
                  </a:lnTo>
                  <a:lnTo>
                    <a:pt x="6679844" y="4275340"/>
                  </a:lnTo>
                  <a:lnTo>
                    <a:pt x="6675996" y="4275340"/>
                  </a:lnTo>
                  <a:lnTo>
                    <a:pt x="6671996" y="4288040"/>
                  </a:lnTo>
                  <a:lnTo>
                    <a:pt x="6667868" y="4288040"/>
                  </a:lnTo>
                  <a:lnTo>
                    <a:pt x="6663601" y="4300740"/>
                  </a:lnTo>
                  <a:lnTo>
                    <a:pt x="6654647" y="4300740"/>
                  </a:lnTo>
                  <a:lnTo>
                    <a:pt x="6649974" y="4313440"/>
                  </a:lnTo>
                  <a:lnTo>
                    <a:pt x="6645173" y="4313440"/>
                  </a:lnTo>
                  <a:lnTo>
                    <a:pt x="6640246" y="4326140"/>
                  </a:lnTo>
                  <a:lnTo>
                    <a:pt x="6630035" y="4326140"/>
                  </a:lnTo>
                  <a:lnTo>
                    <a:pt x="6624752" y="4338840"/>
                  </a:lnTo>
                  <a:lnTo>
                    <a:pt x="6613842" y="4338840"/>
                  </a:lnTo>
                  <a:lnTo>
                    <a:pt x="6608242" y="4351540"/>
                  </a:lnTo>
                  <a:lnTo>
                    <a:pt x="6596710" y="4351540"/>
                  </a:lnTo>
                  <a:lnTo>
                    <a:pt x="6590805" y="4364240"/>
                  </a:lnTo>
                  <a:lnTo>
                    <a:pt x="6578714" y="4364240"/>
                  </a:lnTo>
                  <a:lnTo>
                    <a:pt x="6572529" y="4376940"/>
                  </a:lnTo>
                  <a:lnTo>
                    <a:pt x="6553530" y="4376940"/>
                  </a:lnTo>
                  <a:lnTo>
                    <a:pt x="6547053" y="4389640"/>
                  </a:lnTo>
                  <a:lnTo>
                    <a:pt x="6513754" y="4389640"/>
                  </a:lnTo>
                  <a:lnTo>
                    <a:pt x="6506946" y="4402340"/>
                  </a:lnTo>
                  <a:lnTo>
                    <a:pt x="1251902" y="4402340"/>
                  </a:lnTo>
                  <a:lnTo>
                    <a:pt x="1245095" y="4389640"/>
                  </a:lnTo>
                  <a:lnTo>
                    <a:pt x="1218412" y="4389640"/>
                  </a:lnTo>
                  <a:lnTo>
                    <a:pt x="1211884" y="4376940"/>
                  </a:lnTo>
                  <a:lnTo>
                    <a:pt x="1186472" y="4376940"/>
                  </a:lnTo>
                  <a:lnTo>
                    <a:pt x="1180312" y="4364240"/>
                  </a:lnTo>
                  <a:lnTo>
                    <a:pt x="1168260" y="4364240"/>
                  </a:lnTo>
                  <a:lnTo>
                    <a:pt x="1162367" y="4351540"/>
                  </a:lnTo>
                  <a:lnTo>
                    <a:pt x="1150874" y="4351540"/>
                  </a:lnTo>
                  <a:lnTo>
                    <a:pt x="1145286" y="4338840"/>
                  </a:lnTo>
                  <a:lnTo>
                    <a:pt x="1134414" y="4338840"/>
                  </a:lnTo>
                  <a:lnTo>
                    <a:pt x="1129144" y="4326140"/>
                  </a:lnTo>
                  <a:lnTo>
                    <a:pt x="1118971" y="4326140"/>
                  </a:lnTo>
                  <a:lnTo>
                    <a:pt x="1114056" y="4313440"/>
                  </a:lnTo>
                  <a:lnTo>
                    <a:pt x="1109268" y="4313440"/>
                  </a:lnTo>
                  <a:lnTo>
                    <a:pt x="1104620" y="4300740"/>
                  </a:lnTo>
                  <a:lnTo>
                    <a:pt x="1095692" y="4300740"/>
                  </a:lnTo>
                  <a:lnTo>
                    <a:pt x="1091438" y="4288040"/>
                  </a:lnTo>
                  <a:lnTo>
                    <a:pt x="1087323" y="4288040"/>
                  </a:lnTo>
                  <a:lnTo>
                    <a:pt x="1083348" y="4275340"/>
                  </a:lnTo>
                  <a:lnTo>
                    <a:pt x="1079500" y="4275340"/>
                  </a:lnTo>
                  <a:lnTo>
                    <a:pt x="1075817" y="4262640"/>
                  </a:lnTo>
                  <a:lnTo>
                    <a:pt x="1072273" y="4262640"/>
                  </a:lnTo>
                  <a:lnTo>
                    <a:pt x="1068882" y="4249940"/>
                  </a:lnTo>
                  <a:lnTo>
                    <a:pt x="1065644" y="4249940"/>
                  </a:lnTo>
                  <a:lnTo>
                    <a:pt x="1062558" y="4237240"/>
                  </a:lnTo>
                  <a:lnTo>
                    <a:pt x="1059637" y="4237240"/>
                  </a:lnTo>
                  <a:lnTo>
                    <a:pt x="1056855" y="4224540"/>
                  </a:lnTo>
                  <a:lnTo>
                    <a:pt x="1054239" y="4224540"/>
                  </a:lnTo>
                  <a:lnTo>
                    <a:pt x="1051788" y="4211840"/>
                  </a:lnTo>
                  <a:lnTo>
                    <a:pt x="1049502" y="4211840"/>
                  </a:lnTo>
                  <a:lnTo>
                    <a:pt x="1047381" y="4199140"/>
                  </a:lnTo>
                  <a:lnTo>
                    <a:pt x="1045413" y="4199140"/>
                  </a:lnTo>
                  <a:lnTo>
                    <a:pt x="1043622" y="4186440"/>
                  </a:lnTo>
                  <a:lnTo>
                    <a:pt x="1041996" y="4186440"/>
                  </a:lnTo>
                  <a:lnTo>
                    <a:pt x="1040536" y="4173740"/>
                  </a:lnTo>
                  <a:lnTo>
                    <a:pt x="1039241" y="4173740"/>
                  </a:lnTo>
                  <a:lnTo>
                    <a:pt x="1038123" y="4161040"/>
                  </a:lnTo>
                  <a:lnTo>
                    <a:pt x="1037170" y="4148340"/>
                  </a:lnTo>
                  <a:lnTo>
                    <a:pt x="1036396" y="4148340"/>
                  </a:lnTo>
                  <a:lnTo>
                    <a:pt x="1035786" y="4135640"/>
                  </a:lnTo>
                  <a:lnTo>
                    <a:pt x="1035354" y="4135640"/>
                  </a:lnTo>
                  <a:lnTo>
                    <a:pt x="1035088" y="4122940"/>
                  </a:lnTo>
                  <a:lnTo>
                    <a:pt x="1035088" y="693940"/>
                  </a:lnTo>
                  <a:lnTo>
                    <a:pt x="1035354" y="681240"/>
                  </a:lnTo>
                  <a:lnTo>
                    <a:pt x="1035786" y="681240"/>
                  </a:lnTo>
                  <a:lnTo>
                    <a:pt x="1036396" y="668540"/>
                  </a:lnTo>
                  <a:lnTo>
                    <a:pt x="1037170" y="668540"/>
                  </a:lnTo>
                  <a:lnTo>
                    <a:pt x="1038123" y="655840"/>
                  </a:lnTo>
                  <a:lnTo>
                    <a:pt x="1039241" y="643140"/>
                  </a:lnTo>
                  <a:lnTo>
                    <a:pt x="1040536" y="643140"/>
                  </a:lnTo>
                  <a:lnTo>
                    <a:pt x="1041996" y="630440"/>
                  </a:lnTo>
                  <a:lnTo>
                    <a:pt x="1043622" y="630440"/>
                  </a:lnTo>
                  <a:lnTo>
                    <a:pt x="1045413" y="617740"/>
                  </a:lnTo>
                  <a:lnTo>
                    <a:pt x="1047381" y="617740"/>
                  </a:lnTo>
                  <a:lnTo>
                    <a:pt x="1049502" y="605040"/>
                  </a:lnTo>
                  <a:lnTo>
                    <a:pt x="1051788" y="605040"/>
                  </a:lnTo>
                  <a:lnTo>
                    <a:pt x="1054239" y="592340"/>
                  </a:lnTo>
                  <a:lnTo>
                    <a:pt x="1056855" y="592340"/>
                  </a:lnTo>
                  <a:lnTo>
                    <a:pt x="1059624" y="579640"/>
                  </a:lnTo>
                  <a:lnTo>
                    <a:pt x="1062558" y="579640"/>
                  </a:lnTo>
                  <a:lnTo>
                    <a:pt x="1065644" y="566940"/>
                  </a:lnTo>
                  <a:lnTo>
                    <a:pt x="1068882" y="566940"/>
                  </a:lnTo>
                  <a:lnTo>
                    <a:pt x="1072273" y="554240"/>
                  </a:lnTo>
                  <a:lnTo>
                    <a:pt x="1075804" y="554240"/>
                  </a:lnTo>
                  <a:lnTo>
                    <a:pt x="1079500" y="541540"/>
                  </a:lnTo>
                  <a:lnTo>
                    <a:pt x="1083335" y="541540"/>
                  </a:lnTo>
                  <a:lnTo>
                    <a:pt x="1087310" y="528840"/>
                  </a:lnTo>
                  <a:lnTo>
                    <a:pt x="1091425" y="528840"/>
                  </a:lnTo>
                  <a:lnTo>
                    <a:pt x="1095679" y="516140"/>
                  </a:lnTo>
                  <a:lnTo>
                    <a:pt x="1104607" y="516140"/>
                  </a:lnTo>
                  <a:lnTo>
                    <a:pt x="1109256" y="503440"/>
                  </a:lnTo>
                  <a:lnTo>
                    <a:pt x="1114044" y="503440"/>
                  </a:lnTo>
                  <a:lnTo>
                    <a:pt x="1118958" y="490740"/>
                  </a:lnTo>
                  <a:lnTo>
                    <a:pt x="1129131" y="490740"/>
                  </a:lnTo>
                  <a:lnTo>
                    <a:pt x="1134402" y="478040"/>
                  </a:lnTo>
                  <a:lnTo>
                    <a:pt x="1139786" y="478040"/>
                  </a:lnTo>
                  <a:lnTo>
                    <a:pt x="1145273" y="465340"/>
                  </a:lnTo>
                  <a:lnTo>
                    <a:pt x="1162354" y="465340"/>
                  </a:lnTo>
                  <a:lnTo>
                    <a:pt x="1168247" y="452640"/>
                  </a:lnTo>
                  <a:lnTo>
                    <a:pt x="1180299" y="452640"/>
                  </a:lnTo>
                  <a:lnTo>
                    <a:pt x="1186459" y="439940"/>
                  </a:lnTo>
                  <a:lnTo>
                    <a:pt x="1205407" y="439940"/>
                  </a:lnTo>
                  <a:lnTo>
                    <a:pt x="1211872" y="427240"/>
                  </a:lnTo>
                  <a:lnTo>
                    <a:pt x="1245082" y="427240"/>
                  </a:lnTo>
                  <a:lnTo>
                    <a:pt x="1251889" y="414540"/>
                  </a:lnTo>
                  <a:lnTo>
                    <a:pt x="6507620" y="414540"/>
                  </a:lnTo>
                  <a:lnTo>
                    <a:pt x="6514414" y="427240"/>
                  </a:lnTo>
                  <a:lnTo>
                    <a:pt x="6547637" y="427240"/>
                  </a:lnTo>
                  <a:lnTo>
                    <a:pt x="6554102" y="439940"/>
                  </a:lnTo>
                  <a:lnTo>
                    <a:pt x="6573037" y="439940"/>
                  </a:lnTo>
                  <a:lnTo>
                    <a:pt x="6579197" y="452640"/>
                  </a:lnTo>
                  <a:lnTo>
                    <a:pt x="6591249" y="452640"/>
                  </a:lnTo>
                  <a:lnTo>
                    <a:pt x="6597142" y="465340"/>
                  </a:lnTo>
                  <a:lnTo>
                    <a:pt x="6614236" y="465340"/>
                  </a:lnTo>
                  <a:lnTo>
                    <a:pt x="6619722" y="478040"/>
                  </a:lnTo>
                  <a:lnTo>
                    <a:pt x="6625107" y="478040"/>
                  </a:lnTo>
                  <a:lnTo>
                    <a:pt x="6630365" y="490740"/>
                  </a:lnTo>
                  <a:lnTo>
                    <a:pt x="6640550" y="490740"/>
                  </a:lnTo>
                  <a:lnTo>
                    <a:pt x="6645453" y="503440"/>
                  </a:lnTo>
                  <a:lnTo>
                    <a:pt x="6650241" y="503440"/>
                  </a:lnTo>
                  <a:lnTo>
                    <a:pt x="6654901" y="516140"/>
                  </a:lnTo>
                  <a:lnTo>
                    <a:pt x="6663817" y="516140"/>
                  </a:lnTo>
                  <a:lnTo>
                    <a:pt x="6668071" y="528840"/>
                  </a:lnTo>
                  <a:lnTo>
                    <a:pt x="6672186" y="528840"/>
                  </a:lnTo>
                  <a:lnTo>
                    <a:pt x="6676174" y="541540"/>
                  </a:lnTo>
                  <a:lnTo>
                    <a:pt x="6680009" y="541540"/>
                  </a:lnTo>
                  <a:lnTo>
                    <a:pt x="6683692" y="554240"/>
                  </a:lnTo>
                  <a:lnTo>
                    <a:pt x="6687236" y="554240"/>
                  </a:lnTo>
                  <a:lnTo>
                    <a:pt x="6690627" y="566940"/>
                  </a:lnTo>
                  <a:lnTo>
                    <a:pt x="6693865" y="566940"/>
                  </a:lnTo>
                  <a:lnTo>
                    <a:pt x="6696951" y="579640"/>
                  </a:lnTo>
                  <a:lnTo>
                    <a:pt x="6699872" y="579640"/>
                  </a:lnTo>
                  <a:lnTo>
                    <a:pt x="6702653" y="592340"/>
                  </a:lnTo>
                  <a:lnTo>
                    <a:pt x="6705257" y="592340"/>
                  </a:lnTo>
                  <a:lnTo>
                    <a:pt x="6707708" y="605040"/>
                  </a:lnTo>
                  <a:lnTo>
                    <a:pt x="6709994" y="605040"/>
                  </a:lnTo>
                  <a:lnTo>
                    <a:pt x="6712128" y="617740"/>
                  </a:lnTo>
                  <a:lnTo>
                    <a:pt x="6714083" y="617740"/>
                  </a:lnTo>
                  <a:lnTo>
                    <a:pt x="6715887" y="630440"/>
                  </a:lnTo>
                  <a:lnTo>
                    <a:pt x="6717512" y="630440"/>
                  </a:lnTo>
                  <a:lnTo>
                    <a:pt x="6718973" y="643140"/>
                  </a:lnTo>
                  <a:lnTo>
                    <a:pt x="6720256" y="643140"/>
                  </a:lnTo>
                  <a:lnTo>
                    <a:pt x="6721386" y="655840"/>
                  </a:lnTo>
                  <a:lnTo>
                    <a:pt x="6722326" y="668540"/>
                  </a:lnTo>
                  <a:lnTo>
                    <a:pt x="6723113" y="668540"/>
                  </a:lnTo>
                  <a:lnTo>
                    <a:pt x="6723710" y="681240"/>
                  </a:lnTo>
                  <a:lnTo>
                    <a:pt x="6724155" y="681240"/>
                  </a:lnTo>
                  <a:lnTo>
                    <a:pt x="6724421" y="693940"/>
                  </a:lnTo>
                  <a:lnTo>
                    <a:pt x="6724421" y="605040"/>
                  </a:lnTo>
                  <a:lnTo>
                    <a:pt x="6723634" y="605040"/>
                  </a:lnTo>
                  <a:lnTo>
                    <a:pt x="6721234" y="592340"/>
                  </a:lnTo>
                  <a:lnTo>
                    <a:pt x="6718643" y="592340"/>
                  </a:lnTo>
                  <a:lnTo>
                    <a:pt x="6715900" y="579640"/>
                  </a:lnTo>
                  <a:lnTo>
                    <a:pt x="6712979" y="579640"/>
                  </a:lnTo>
                  <a:lnTo>
                    <a:pt x="6709892" y="566940"/>
                  </a:lnTo>
                  <a:lnTo>
                    <a:pt x="6706641" y="566940"/>
                  </a:lnTo>
                  <a:lnTo>
                    <a:pt x="6703238" y="554240"/>
                  </a:lnTo>
                  <a:lnTo>
                    <a:pt x="6699656" y="554240"/>
                  </a:lnTo>
                  <a:lnTo>
                    <a:pt x="6695935" y="541540"/>
                  </a:lnTo>
                  <a:lnTo>
                    <a:pt x="6692049" y="541540"/>
                  </a:lnTo>
                  <a:lnTo>
                    <a:pt x="6688010" y="528840"/>
                  </a:lnTo>
                  <a:lnTo>
                    <a:pt x="6683819" y="528840"/>
                  </a:lnTo>
                  <a:lnTo>
                    <a:pt x="6679489" y="516140"/>
                  </a:lnTo>
                  <a:lnTo>
                    <a:pt x="6675006" y="516140"/>
                  </a:lnTo>
                  <a:lnTo>
                    <a:pt x="6670370" y="503440"/>
                  </a:lnTo>
                  <a:lnTo>
                    <a:pt x="6665608" y="503440"/>
                  </a:lnTo>
                  <a:lnTo>
                    <a:pt x="6660705" y="490740"/>
                  </a:lnTo>
                  <a:lnTo>
                    <a:pt x="6655663" y="490740"/>
                  </a:lnTo>
                  <a:lnTo>
                    <a:pt x="6650495" y="478040"/>
                  </a:lnTo>
                  <a:lnTo>
                    <a:pt x="6639776" y="478040"/>
                  </a:lnTo>
                  <a:lnTo>
                    <a:pt x="6634226" y="465340"/>
                  </a:lnTo>
                  <a:lnTo>
                    <a:pt x="6622783" y="465340"/>
                  </a:lnTo>
                  <a:lnTo>
                    <a:pt x="6616890" y="452640"/>
                  </a:lnTo>
                  <a:lnTo>
                    <a:pt x="6604787" y="452640"/>
                  </a:lnTo>
                  <a:lnTo>
                    <a:pt x="6598577" y="439940"/>
                  </a:lnTo>
                  <a:lnTo>
                    <a:pt x="6585890" y="439940"/>
                  </a:lnTo>
                  <a:lnTo>
                    <a:pt x="6579400" y="427240"/>
                  </a:lnTo>
                  <a:lnTo>
                    <a:pt x="6559448" y="427240"/>
                  </a:lnTo>
                  <a:lnTo>
                    <a:pt x="6552641" y="414540"/>
                  </a:lnTo>
                  <a:lnTo>
                    <a:pt x="6524777" y="414540"/>
                  </a:lnTo>
                  <a:lnTo>
                    <a:pt x="6517665" y="401840"/>
                  </a:lnTo>
                  <a:lnTo>
                    <a:pt x="1241031" y="401840"/>
                  </a:lnTo>
                  <a:lnTo>
                    <a:pt x="1233919" y="414540"/>
                  </a:lnTo>
                  <a:lnTo>
                    <a:pt x="1206042" y="414540"/>
                  </a:lnTo>
                  <a:lnTo>
                    <a:pt x="1199235" y="427240"/>
                  </a:lnTo>
                  <a:lnTo>
                    <a:pt x="1179283" y="427240"/>
                  </a:lnTo>
                  <a:lnTo>
                    <a:pt x="1172806" y="439940"/>
                  </a:lnTo>
                  <a:lnTo>
                    <a:pt x="1160106" y="439940"/>
                  </a:lnTo>
                  <a:lnTo>
                    <a:pt x="1153896" y="452640"/>
                  </a:lnTo>
                  <a:lnTo>
                    <a:pt x="1141793" y="452640"/>
                  </a:lnTo>
                  <a:lnTo>
                    <a:pt x="1135913" y="465340"/>
                  </a:lnTo>
                  <a:lnTo>
                    <a:pt x="1124458" y="465340"/>
                  </a:lnTo>
                  <a:lnTo>
                    <a:pt x="1118920" y="478040"/>
                  </a:lnTo>
                  <a:lnTo>
                    <a:pt x="1108189" y="478040"/>
                  </a:lnTo>
                  <a:lnTo>
                    <a:pt x="1103020" y="490740"/>
                  </a:lnTo>
                  <a:lnTo>
                    <a:pt x="1097991" y="490740"/>
                  </a:lnTo>
                  <a:lnTo>
                    <a:pt x="1093089" y="503440"/>
                  </a:lnTo>
                  <a:lnTo>
                    <a:pt x="1088313" y="503440"/>
                  </a:lnTo>
                  <a:lnTo>
                    <a:pt x="1083691" y="516140"/>
                  </a:lnTo>
                  <a:lnTo>
                    <a:pt x="1079207" y="516140"/>
                  </a:lnTo>
                  <a:lnTo>
                    <a:pt x="1074864" y="528840"/>
                  </a:lnTo>
                  <a:lnTo>
                    <a:pt x="1070686" y="528840"/>
                  </a:lnTo>
                  <a:lnTo>
                    <a:pt x="1066634" y="541540"/>
                  </a:lnTo>
                  <a:lnTo>
                    <a:pt x="1062761" y="541540"/>
                  </a:lnTo>
                  <a:lnTo>
                    <a:pt x="1059027" y="554240"/>
                  </a:lnTo>
                  <a:lnTo>
                    <a:pt x="1055458" y="554240"/>
                  </a:lnTo>
                  <a:lnTo>
                    <a:pt x="1052042" y="566940"/>
                  </a:lnTo>
                  <a:lnTo>
                    <a:pt x="1048804" y="566940"/>
                  </a:lnTo>
                  <a:lnTo>
                    <a:pt x="1045718" y="579640"/>
                  </a:lnTo>
                  <a:lnTo>
                    <a:pt x="1042797" y="579640"/>
                  </a:lnTo>
                  <a:lnTo>
                    <a:pt x="1040041" y="592340"/>
                  </a:lnTo>
                  <a:lnTo>
                    <a:pt x="1037463" y="592340"/>
                  </a:lnTo>
                  <a:lnTo>
                    <a:pt x="1035050" y="605040"/>
                  </a:lnTo>
                  <a:lnTo>
                    <a:pt x="1032814" y="605040"/>
                  </a:lnTo>
                  <a:lnTo>
                    <a:pt x="1030744" y="617740"/>
                  </a:lnTo>
                  <a:lnTo>
                    <a:pt x="1028852" y="617740"/>
                  </a:lnTo>
                  <a:lnTo>
                    <a:pt x="1027150" y="630440"/>
                  </a:lnTo>
                  <a:lnTo>
                    <a:pt x="1025613" y="643140"/>
                  </a:lnTo>
                  <a:lnTo>
                    <a:pt x="1024255" y="643140"/>
                  </a:lnTo>
                  <a:lnTo>
                    <a:pt x="1023073" y="655840"/>
                  </a:lnTo>
                  <a:lnTo>
                    <a:pt x="1022070" y="655840"/>
                  </a:lnTo>
                  <a:lnTo>
                    <a:pt x="1021245" y="668540"/>
                  </a:lnTo>
                  <a:lnTo>
                    <a:pt x="1020610" y="681240"/>
                  </a:lnTo>
                  <a:lnTo>
                    <a:pt x="1020152" y="681240"/>
                  </a:lnTo>
                  <a:lnTo>
                    <a:pt x="1019873" y="693940"/>
                  </a:lnTo>
                  <a:lnTo>
                    <a:pt x="1019873" y="4122940"/>
                  </a:lnTo>
                  <a:lnTo>
                    <a:pt x="1020165" y="4135640"/>
                  </a:lnTo>
                  <a:lnTo>
                    <a:pt x="1020622" y="4135640"/>
                  </a:lnTo>
                  <a:lnTo>
                    <a:pt x="1021270" y="4148340"/>
                  </a:lnTo>
                  <a:lnTo>
                    <a:pt x="1022096" y="4161040"/>
                  </a:lnTo>
                  <a:lnTo>
                    <a:pt x="1023099" y="4161040"/>
                  </a:lnTo>
                  <a:lnTo>
                    <a:pt x="1024280" y="4173740"/>
                  </a:lnTo>
                  <a:lnTo>
                    <a:pt x="1025639" y="4173740"/>
                  </a:lnTo>
                  <a:lnTo>
                    <a:pt x="1027188" y="4186440"/>
                  </a:lnTo>
                  <a:lnTo>
                    <a:pt x="1028903" y="4186440"/>
                  </a:lnTo>
                  <a:lnTo>
                    <a:pt x="1030795" y="4199140"/>
                  </a:lnTo>
                  <a:lnTo>
                    <a:pt x="1032865" y="4211840"/>
                  </a:lnTo>
                  <a:lnTo>
                    <a:pt x="1035100" y="4211840"/>
                  </a:lnTo>
                  <a:lnTo>
                    <a:pt x="1037513" y="4224540"/>
                  </a:lnTo>
                  <a:lnTo>
                    <a:pt x="1040104" y="4224540"/>
                  </a:lnTo>
                  <a:lnTo>
                    <a:pt x="1042847" y="4237240"/>
                  </a:lnTo>
                  <a:lnTo>
                    <a:pt x="1045768" y="4237240"/>
                  </a:lnTo>
                  <a:lnTo>
                    <a:pt x="1048854" y="4249940"/>
                  </a:lnTo>
                  <a:lnTo>
                    <a:pt x="1052106" y="4249940"/>
                  </a:lnTo>
                  <a:lnTo>
                    <a:pt x="1055522" y="4262640"/>
                  </a:lnTo>
                  <a:lnTo>
                    <a:pt x="1059091" y="4262640"/>
                  </a:lnTo>
                  <a:lnTo>
                    <a:pt x="1062824" y="4275340"/>
                  </a:lnTo>
                  <a:lnTo>
                    <a:pt x="1066711" y="4275340"/>
                  </a:lnTo>
                  <a:lnTo>
                    <a:pt x="1070749" y="4288040"/>
                  </a:lnTo>
                  <a:lnTo>
                    <a:pt x="1074940" y="4288040"/>
                  </a:lnTo>
                  <a:lnTo>
                    <a:pt x="1079284" y="4300740"/>
                  </a:lnTo>
                  <a:lnTo>
                    <a:pt x="1083754" y="4300740"/>
                  </a:lnTo>
                  <a:lnTo>
                    <a:pt x="1088390" y="4313440"/>
                  </a:lnTo>
                  <a:lnTo>
                    <a:pt x="1093152" y="4313440"/>
                  </a:lnTo>
                  <a:lnTo>
                    <a:pt x="1098054" y="4326140"/>
                  </a:lnTo>
                  <a:lnTo>
                    <a:pt x="1108265" y="4326140"/>
                  </a:lnTo>
                  <a:lnTo>
                    <a:pt x="1113561" y="4338840"/>
                  </a:lnTo>
                  <a:lnTo>
                    <a:pt x="1118984" y="4338840"/>
                  </a:lnTo>
                  <a:lnTo>
                    <a:pt x="1124534" y="4351540"/>
                  </a:lnTo>
                  <a:lnTo>
                    <a:pt x="1135976" y="4351540"/>
                  </a:lnTo>
                  <a:lnTo>
                    <a:pt x="1141869" y="4364240"/>
                  </a:lnTo>
                  <a:lnTo>
                    <a:pt x="1153960" y="4364240"/>
                  </a:lnTo>
                  <a:lnTo>
                    <a:pt x="1160170" y="4376940"/>
                  </a:lnTo>
                  <a:lnTo>
                    <a:pt x="1172857" y="4376940"/>
                  </a:lnTo>
                  <a:lnTo>
                    <a:pt x="1179347" y="4389640"/>
                  </a:lnTo>
                  <a:lnTo>
                    <a:pt x="1199286" y="4389640"/>
                  </a:lnTo>
                  <a:lnTo>
                    <a:pt x="1206093" y="4402340"/>
                  </a:lnTo>
                  <a:lnTo>
                    <a:pt x="1233957" y="4402340"/>
                  </a:lnTo>
                  <a:lnTo>
                    <a:pt x="1241056" y="4415040"/>
                  </a:lnTo>
                  <a:lnTo>
                    <a:pt x="6517627" y="4415040"/>
                  </a:lnTo>
                  <a:lnTo>
                    <a:pt x="6524739" y="4402340"/>
                  </a:lnTo>
                  <a:lnTo>
                    <a:pt x="6552603" y="4402340"/>
                  </a:lnTo>
                  <a:lnTo>
                    <a:pt x="6559397" y="4389640"/>
                  </a:lnTo>
                  <a:lnTo>
                    <a:pt x="6579349" y="4389640"/>
                  </a:lnTo>
                  <a:lnTo>
                    <a:pt x="6585826" y="4376940"/>
                  </a:lnTo>
                  <a:lnTo>
                    <a:pt x="6598526" y="4376940"/>
                  </a:lnTo>
                  <a:lnTo>
                    <a:pt x="6604724" y="4364240"/>
                  </a:lnTo>
                  <a:lnTo>
                    <a:pt x="6616827" y="4364240"/>
                  </a:lnTo>
                  <a:lnTo>
                    <a:pt x="6622720" y="4351540"/>
                  </a:lnTo>
                  <a:lnTo>
                    <a:pt x="6634162" y="4351540"/>
                  </a:lnTo>
                  <a:lnTo>
                    <a:pt x="6639700" y="4338840"/>
                  </a:lnTo>
                  <a:lnTo>
                    <a:pt x="6645122" y="4338840"/>
                  </a:lnTo>
                  <a:lnTo>
                    <a:pt x="6650418" y="4326140"/>
                  </a:lnTo>
                  <a:lnTo>
                    <a:pt x="6660629" y="4326140"/>
                  </a:lnTo>
                  <a:lnTo>
                    <a:pt x="6665531" y="4313440"/>
                  </a:lnTo>
                  <a:lnTo>
                    <a:pt x="6670307" y="4313440"/>
                  </a:lnTo>
                  <a:lnTo>
                    <a:pt x="6674929" y="4300740"/>
                  </a:lnTo>
                  <a:lnTo>
                    <a:pt x="6679412" y="4300740"/>
                  </a:lnTo>
                  <a:lnTo>
                    <a:pt x="6683756" y="4288040"/>
                  </a:lnTo>
                  <a:lnTo>
                    <a:pt x="6687947" y="4288040"/>
                  </a:lnTo>
                  <a:lnTo>
                    <a:pt x="6691985" y="4275340"/>
                  </a:lnTo>
                  <a:lnTo>
                    <a:pt x="6695859" y="4275340"/>
                  </a:lnTo>
                  <a:lnTo>
                    <a:pt x="6699593" y="4262640"/>
                  </a:lnTo>
                  <a:lnTo>
                    <a:pt x="6703161" y="4262640"/>
                  </a:lnTo>
                  <a:lnTo>
                    <a:pt x="6706578" y="4249940"/>
                  </a:lnTo>
                  <a:lnTo>
                    <a:pt x="6709829" y="4249940"/>
                  </a:lnTo>
                  <a:lnTo>
                    <a:pt x="6712915" y="4237240"/>
                  </a:lnTo>
                  <a:lnTo>
                    <a:pt x="6715836" y="4237240"/>
                  </a:lnTo>
                  <a:lnTo>
                    <a:pt x="6718592" y="4224540"/>
                  </a:lnTo>
                  <a:lnTo>
                    <a:pt x="6721170" y="4224540"/>
                  </a:lnTo>
                  <a:lnTo>
                    <a:pt x="6723583" y="4211840"/>
                  </a:lnTo>
                  <a:lnTo>
                    <a:pt x="6725831" y="4211840"/>
                  </a:lnTo>
                  <a:lnTo>
                    <a:pt x="6727901" y="4199140"/>
                  </a:lnTo>
                  <a:lnTo>
                    <a:pt x="6729793" y="4186440"/>
                  </a:lnTo>
                  <a:lnTo>
                    <a:pt x="6731508" y="4186440"/>
                  </a:lnTo>
                  <a:lnTo>
                    <a:pt x="6733045" y="4173740"/>
                  </a:lnTo>
                  <a:lnTo>
                    <a:pt x="6734416" y="4173740"/>
                  </a:lnTo>
                  <a:lnTo>
                    <a:pt x="6735597" y="4161040"/>
                  </a:lnTo>
                  <a:lnTo>
                    <a:pt x="6736601" y="4161040"/>
                  </a:lnTo>
                  <a:lnTo>
                    <a:pt x="6737426" y="4148340"/>
                  </a:lnTo>
                  <a:lnTo>
                    <a:pt x="6738074" y="4135640"/>
                  </a:lnTo>
                  <a:lnTo>
                    <a:pt x="6738531" y="4135640"/>
                  </a:lnTo>
                  <a:lnTo>
                    <a:pt x="6738810" y="4122940"/>
                  </a:lnTo>
                  <a:lnTo>
                    <a:pt x="6738823" y="693940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63860" y="3140883"/>
              <a:ext cx="8438102" cy="60746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1296" y="-860822"/>
            <a:ext cx="4836795" cy="11572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5750" b="1" spc="-4685" dirty="0">
                <a:solidFill>
                  <a:srgbClr val="D6D6D6"/>
                </a:solidFill>
                <a:latin typeface="Arial"/>
                <a:cs typeface="Arial"/>
              </a:rPr>
              <a:t>2</a:t>
            </a:r>
            <a:endParaRPr sz="757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05500" y="5519509"/>
            <a:ext cx="11816080" cy="0"/>
          </a:xfrm>
          <a:custGeom>
            <a:avLst/>
            <a:gdLst/>
            <a:ahLst/>
            <a:cxnLst/>
            <a:rect l="l" t="t" r="r" b="b"/>
            <a:pathLst>
              <a:path w="11816080">
                <a:moveTo>
                  <a:pt x="11815761" y="0"/>
                </a:moveTo>
                <a:lnTo>
                  <a:pt x="0" y="0"/>
                </a:lnTo>
              </a:path>
            </a:pathLst>
          </a:custGeom>
          <a:ln w="38099">
            <a:solidFill>
              <a:srgbClr val="D6D6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6188912" y="1772936"/>
            <a:ext cx="11244580" cy="28638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75"/>
              </a:spcBef>
            </a:pPr>
            <a:r>
              <a:rPr sz="8000" spc="420" dirty="0">
                <a:solidFill>
                  <a:srgbClr val="78A2AB"/>
                </a:solidFill>
                <a:latin typeface="Apple Symbols"/>
                <a:cs typeface="Apple Symbols"/>
              </a:rPr>
              <a:t>V</a:t>
            </a:r>
            <a:r>
              <a:rPr sz="8000" spc="1200" dirty="0">
                <a:solidFill>
                  <a:srgbClr val="78A2AB"/>
                </a:solidFill>
                <a:latin typeface="Apple Symbols"/>
                <a:cs typeface="Apple Symbols"/>
              </a:rPr>
              <a:t>ocabular</a:t>
            </a:r>
            <a:r>
              <a:rPr sz="8000" spc="805" dirty="0">
                <a:solidFill>
                  <a:srgbClr val="78A2AB"/>
                </a:solidFill>
                <a:latin typeface="Apple Symbols"/>
                <a:cs typeface="Apple Symbols"/>
              </a:rPr>
              <a:t>y</a:t>
            </a:r>
            <a:r>
              <a:rPr sz="8000" spc="235" dirty="0">
                <a:solidFill>
                  <a:srgbClr val="78A2AB"/>
                </a:solidFill>
                <a:latin typeface="Apple Symbols"/>
                <a:cs typeface="Apple Symbols"/>
              </a:rPr>
              <a:t> </a:t>
            </a:r>
            <a:r>
              <a:rPr sz="8000" dirty="0">
                <a:solidFill>
                  <a:srgbClr val="78A2AB"/>
                </a:solidFill>
                <a:latin typeface="Apple Symbols"/>
                <a:cs typeface="Apple Symbols"/>
              </a:rPr>
              <a:t>＆</a:t>
            </a:r>
            <a:r>
              <a:rPr sz="8000" spc="225" dirty="0">
                <a:solidFill>
                  <a:srgbClr val="78A2AB"/>
                </a:solidFill>
                <a:latin typeface="Apple Symbols"/>
                <a:cs typeface="Apple Symbols"/>
              </a:rPr>
              <a:t> </a:t>
            </a:r>
            <a:r>
              <a:rPr sz="8000" spc="765" dirty="0">
                <a:solidFill>
                  <a:srgbClr val="78A2AB"/>
                </a:solidFill>
                <a:latin typeface="Apple Symbols"/>
                <a:cs typeface="Apple Symbols"/>
              </a:rPr>
              <a:t>the</a:t>
            </a:r>
            <a:endParaRPr sz="8000">
              <a:latin typeface="Apple Symbols"/>
              <a:cs typeface="Apple Symbols"/>
            </a:endParaRPr>
          </a:p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8000" spc="1530" dirty="0">
                <a:solidFill>
                  <a:srgbClr val="78A2AB"/>
                </a:solidFill>
                <a:latin typeface="Apple Symbols"/>
                <a:cs typeface="Apple Symbols"/>
              </a:rPr>
              <a:t>Grammar</a:t>
            </a:r>
            <a:r>
              <a:rPr sz="8000" spc="290" dirty="0">
                <a:solidFill>
                  <a:srgbClr val="78A2AB"/>
                </a:solidFill>
                <a:latin typeface="Apple Symbols"/>
                <a:cs typeface="Apple Symbols"/>
              </a:rPr>
              <a:t> </a:t>
            </a:r>
            <a:r>
              <a:rPr sz="8000" spc="1230" dirty="0">
                <a:solidFill>
                  <a:srgbClr val="78A2AB"/>
                </a:solidFill>
                <a:latin typeface="Apple Symbols"/>
                <a:cs typeface="Apple Symbols"/>
              </a:rPr>
              <a:t>Development</a:t>
            </a:r>
            <a:endParaRPr sz="8000">
              <a:latin typeface="Apple Symbols"/>
              <a:cs typeface="Apple Symbol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703800" y="9350998"/>
            <a:ext cx="1574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solidFill>
                  <a:srgbClr val="2E2E2E"/>
                </a:solidFill>
                <a:latin typeface="Times New Roman"/>
                <a:cs typeface="Times New Roman"/>
              </a:rPr>
              <a:t>5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5483" y="6377658"/>
            <a:ext cx="5091391" cy="27458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71500" y="1492405"/>
            <a:ext cx="17151350" cy="867410"/>
          </a:xfrm>
          <a:prstGeom prst="rect">
            <a:avLst/>
          </a:prstGeom>
          <a:solidFill>
            <a:srgbClr val="78A2AB"/>
          </a:solidFill>
        </p:spPr>
        <p:txBody>
          <a:bodyPr vert="horz" wrap="square" lIns="0" tIns="66675" rIns="0" bIns="0" rtlCol="0">
            <a:spAutoFit/>
          </a:bodyPr>
          <a:lstStyle/>
          <a:p>
            <a:pPr marL="456565">
              <a:lnSpc>
                <a:spcPct val="100000"/>
              </a:lnSpc>
              <a:spcBef>
                <a:spcPts val="525"/>
              </a:spcBef>
            </a:pPr>
            <a:r>
              <a:rPr spc="610" dirty="0">
                <a:latin typeface="Apple Symbols"/>
                <a:cs typeface="Apple Symbols"/>
              </a:rPr>
              <a:t>Vocabulary</a:t>
            </a:r>
            <a:r>
              <a:rPr spc="155" dirty="0">
                <a:latin typeface="Apple Symbols"/>
                <a:cs typeface="Apple Symbols"/>
              </a:rPr>
              <a:t> </a:t>
            </a:r>
            <a:r>
              <a:rPr dirty="0">
                <a:latin typeface="Apple Symbols"/>
                <a:cs typeface="Apple Symbols"/>
              </a:rPr>
              <a:t>＆</a:t>
            </a:r>
            <a:r>
              <a:rPr spc="160" dirty="0">
                <a:latin typeface="Apple Symbols"/>
                <a:cs typeface="Apple Symbols"/>
              </a:rPr>
              <a:t> </a:t>
            </a:r>
            <a:r>
              <a:rPr spc="440" dirty="0">
                <a:latin typeface="Apple Symbols"/>
                <a:cs typeface="Apple Symbols"/>
              </a:rPr>
              <a:t>the</a:t>
            </a:r>
            <a:r>
              <a:rPr spc="160" dirty="0">
                <a:latin typeface="Apple Symbols"/>
                <a:cs typeface="Apple Symbols"/>
              </a:rPr>
              <a:t> </a:t>
            </a:r>
            <a:r>
              <a:rPr spc="860" dirty="0">
                <a:latin typeface="Apple Symbols"/>
                <a:cs typeface="Apple Symbols"/>
              </a:rPr>
              <a:t>Grammar</a:t>
            </a:r>
            <a:r>
              <a:rPr spc="160" dirty="0">
                <a:latin typeface="Apple Symbols"/>
                <a:cs typeface="Apple Symbols"/>
              </a:rPr>
              <a:t> </a:t>
            </a:r>
            <a:r>
              <a:rPr spc="680" dirty="0">
                <a:latin typeface="Apple Symbols"/>
                <a:cs typeface="Apple Symbols"/>
              </a:rPr>
              <a:t>Development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51875" y="2903825"/>
            <a:ext cx="211074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&lt;Vocabulary&gt;</a:t>
            </a:r>
            <a:endParaRPr sz="2500">
              <a:latin typeface="ヒラギノ明朝 ProN W3"/>
              <a:cs typeface="ヒラギノ明朝 ProN W3"/>
            </a:endParaRPr>
          </a:p>
          <a:p>
            <a:pPr marL="506095" indent="-493395">
              <a:lnSpc>
                <a:spcPct val="100000"/>
              </a:lnSpc>
              <a:spcBef>
                <a:spcPts val="2400"/>
              </a:spcBef>
              <a:buChar char="•"/>
              <a:tabLst>
                <a:tab pos="506095" algn="l"/>
                <a:tab pos="1821180" algn="l"/>
              </a:tabLst>
            </a:pP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Junkie: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60489" y="3589625"/>
            <a:ext cx="55289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4915" algn="l"/>
                <a:tab pos="2091689" algn="l"/>
                <a:tab pos="2576195" algn="l"/>
                <a:tab pos="4077335" algn="l"/>
                <a:tab pos="4639310" algn="l"/>
              </a:tabLst>
            </a:pP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person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who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is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addicted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drugs,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1875" y="4275425"/>
            <a:ext cx="7837805" cy="4654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0670" algn="l"/>
                <a:tab pos="2876550" algn="l"/>
                <a:tab pos="3812540" algn="l"/>
                <a:tab pos="4603115" algn="l"/>
                <a:tab pos="5024755" algn="l"/>
                <a:tab pos="6205220" algn="l"/>
                <a:tab pos="7533640" algn="l"/>
              </a:tabLst>
            </a:pP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especially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illegal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drugs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2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such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as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heroin,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cocaine,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8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or</a:t>
            </a:r>
            <a:endParaRPr sz="2500">
              <a:latin typeface="ヒラギノ明朝 ProN W3"/>
              <a:cs typeface="ヒラギノ明朝 ProN W3"/>
            </a:endParaRP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marijuana.</a:t>
            </a:r>
            <a:endParaRPr sz="2500">
              <a:latin typeface="ヒラギノ明朝 ProN W3"/>
              <a:cs typeface="ヒラギノ明朝 ProN W3"/>
            </a:endParaRPr>
          </a:p>
          <a:p>
            <a:pPr marL="12700" marR="5080" indent="358775">
              <a:lnSpc>
                <a:spcPct val="180000"/>
              </a:lnSpc>
              <a:spcBef>
                <a:spcPts val="3225"/>
              </a:spcBef>
              <a:buChar char="•"/>
              <a:tabLst>
                <a:tab pos="371475" algn="l"/>
              </a:tabLst>
            </a:pP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Get</a:t>
            </a:r>
            <a:r>
              <a:rPr sz="2500" spc="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drunk:</a:t>
            </a:r>
            <a:r>
              <a:rPr sz="2500" spc="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spc="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become</a:t>
            </a:r>
            <a:r>
              <a:rPr sz="2500" spc="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intoxicated</a:t>
            </a:r>
            <a:r>
              <a:rPr sz="2500" spc="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by</a:t>
            </a:r>
            <a:r>
              <a:rPr sz="2500" spc="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alcohol</a:t>
            </a:r>
            <a:r>
              <a:rPr sz="2500" spc="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and 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be</a:t>
            </a:r>
            <a:r>
              <a:rPr sz="2500" spc="-11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unable</a:t>
            </a:r>
            <a:r>
              <a:rPr sz="2500" spc="-1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spc="-1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stay</a:t>
            </a:r>
            <a:r>
              <a:rPr sz="2500" spc="-11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sober.</a:t>
            </a:r>
            <a:endParaRPr sz="2500">
              <a:latin typeface="ヒラギノ明朝 ProN W3"/>
              <a:cs typeface="ヒラギノ明朝 ProN W3"/>
            </a:endParaRPr>
          </a:p>
          <a:p>
            <a:pPr marL="12700" marR="5080" indent="387350">
              <a:lnSpc>
                <a:spcPct val="180000"/>
              </a:lnSpc>
              <a:spcBef>
                <a:spcPts val="3225"/>
              </a:spcBef>
              <a:buChar char="•"/>
              <a:tabLst>
                <a:tab pos="400050" algn="l"/>
                <a:tab pos="1407795" algn="l"/>
                <a:tab pos="2048510" algn="l"/>
                <a:tab pos="2617470" algn="l"/>
                <a:tab pos="3959860" algn="l"/>
                <a:tab pos="5467985" algn="l"/>
                <a:tab pos="7533005" algn="l"/>
              </a:tabLst>
            </a:pPr>
            <a:r>
              <a:rPr sz="2500" spc="-2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Shape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up: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improve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behavior,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performance,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	</a:t>
            </a:r>
            <a:r>
              <a:rPr sz="2500" spc="-12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or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attitude</a:t>
            </a:r>
            <a:r>
              <a:rPr sz="2500" spc="-11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and</a:t>
            </a:r>
            <a:r>
              <a:rPr sz="2500" spc="-1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begin</a:t>
            </a:r>
            <a:r>
              <a:rPr sz="2500" spc="-1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spc="-11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do</a:t>
            </a:r>
            <a:r>
              <a:rPr sz="2500" spc="-1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good</a:t>
            </a:r>
            <a:r>
              <a:rPr sz="2500" spc="-1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things.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703800" y="9350998"/>
            <a:ext cx="170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solidFill>
                  <a:srgbClr val="2E2E2E"/>
                </a:solidFill>
                <a:latin typeface="Arial"/>
                <a:cs typeface="Arial"/>
              </a:rPr>
              <a:t>6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159526" y="3389481"/>
            <a:ext cx="8352155" cy="5403850"/>
            <a:chOff x="9159526" y="3389481"/>
            <a:chExt cx="8352155" cy="5403850"/>
          </a:xfrm>
        </p:grpSpPr>
        <p:sp>
          <p:nvSpPr>
            <p:cNvPr id="10" name="object 10"/>
            <p:cNvSpPr/>
            <p:nvPr/>
          </p:nvSpPr>
          <p:spPr>
            <a:xfrm>
              <a:off x="10133864" y="4030204"/>
              <a:ext cx="3028315" cy="3411854"/>
            </a:xfrm>
            <a:custGeom>
              <a:avLst/>
              <a:gdLst/>
              <a:ahLst/>
              <a:cxnLst/>
              <a:rect l="l" t="t" r="r" b="b"/>
              <a:pathLst>
                <a:path w="3028315" h="3411854">
                  <a:moveTo>
                    <a:pt x="835990" y="316738"/>
                  </a:moveTo>
                  <a:lnTo>
                    <a:pt x="835875" y="316534"/>
                  </a:lnTo>
                  <a:lnTo>
                    <a:pt x="818172" y="286550"/>
                  </a:lnTo>
                  <a:lnTo>
                    <a:pt x="787768" y="235051"/>
                  </a:lnTo>
                  <a:lnTo>
                    <a:pt x="787654" y="234861"/>
                  </a:lnTo>
                  <a:lnTo>
                    <a:pt x="773315" y="210566"/>
                  </a:lnTo>
                  <a:lnTo>
                    <a:pt x="678510" y="234861"/>
                  </a:lnTo>
                  <a:lnTo>
                    <a:pt x="660654" y="217703"/>
                  </a:lnTo>
                  <a:lnTo>
                    <a:pt x="641756" y="201891"/>
                  </a:lnTo>
                  <a:lnTo>
                    <a:pt x="621817" y="187413"/>
                  </a:lnTo>
                  <a:lnTo>
                    <a:pt x="620306" y="186474"/>
                  </a:lnTo>
                  <a:lnTo>
                    <a:pt x="620306" y="481304"/>
                  </a:lnTo>
                  <a:lnTo>
                    <a:pt x="620306" y="495858"/>
                  </a:lnTo>
                  <a:lnTo>
                    <a:pt x="620064" y="501205"/>
                  </a:lnTo>
                  <a:lnTo>
                    <a:pt x="619937" y="502450"/>
                  </a:lnTo>
                  <a:lnTo>
                    <a:pt x="618807" y="514438"/>
                  </a:lnTo>
                  <a:lnTo>
                    <a:pt x="609904" y="553224"/>
                  </a:lnTo>
                  <a:lnTo>
                    <a:pt x="593585" y="589521"/>
                  </a:lnTo>
                  <a:lnTo>
                    <a:pt x="570496" y="621944"/>
                  </a:lnTo>
                  <a:lnTo>
                    <a:pt x="541515" y="649211"/>
                  </a:lnTo>
                  <a:lnTo>
                    <a:pt x="507758" y="670293"/>
                  </a:lnTo>
                  <a:lnTo>
                    <a:pt x="470535" y="684377"/>
                  </a:lnTo>
                  <a:lnTo>
                    <a:pt x="431266" y="690905"/>
                  </a:lnTo>
                  <a:lnTo>
                    <a:pt x="424637" y="691235"/>
                  </a:lnTo>
                  <a:lnTo>
                    <a:pt x="411251" y="691235"/>
                  </a:lnTo>
                  <a:lnTo>
                    <a:pt x="404469" y="690905"/>
                  </a:lnTo>
                  <a:lnTo>
                    <a:pt x="404622" y="690905"/>
                  </a:lnTo>
                  <a:lnTo>
                    <a:pt x="391350" y="689584"/>
                  </a:lnTo>
                  <a:lnTo>
                    <a:pt x="352983" y="680631"/>
                  </a:lnTo>
                  <a:lnTo>
                    <a:pt x="316865" y="664286"/>
                  </a:lnTo>
                  <a:lnTo>
                    <a:pt x="284632" y="641210"/>
                  </a:lnTo>
                  <a:lnTo>
                    <a:pt x="257505" y="612292"/>
                  </a:lnTo>
                  <a:lnTo>
                    <a:pt x="236537" y="578650"/>
                  </a:lnTo>
                  <a:lnTo>
                    <a:pt x="222516" y="541566"/>
                  </a:lnTo>
                  <a:lnTo>
                    <a:pt x="217208" y="514438"/>
                  </a:lnTo>
                  <a:lnTo>
                    <a:pt x="216001" y="502450"/>
                  </a:lnTo>
                  <a:lnTo>
                    <a:pt x="215938" y="501205"/>
                  </a:lnTo>
                  <a:lnTo>
                    <a:pt x="215671" y="495858"/>
                  </a:lnTo>
                  <a:lnTo>
                    <a:pt x="215709" y="481304"/>
                  </a:lnTo>
                  <a:lnTo>
                    <a:pt x="220764" y="443293"/>
                  </a:lnTo>
                  <a:lnTo>
                    <a:pt x="233426" y="405726"/>
                  </a:lnTo>
                  <a:lnTo>
                    <a:pt x="253174" y="371360"/>
                  </a:lnTo>
                  <a:lnTo>
                    <a:pt x="279247" y="341490"/>
                  </a:lnTo>
                  <a:lnTo>
                    <a:pt x="310642" y="317271"/>
                  </a:lnTo>
                  <a:lnTo>
                    <a:pt x="346151" y="299643"/>
                  </a:lnTo>
                  <a:lnTo>
                    <a:pt x="384416" y="289267"/>
                  </a:lnTo>
                  <a:lnTo>
                    <a:pt x="404964" y="286854"/>
                  </a:lnTo>
                  <a:lnTo>
                    <a:pt x="405752" y="286854"/>
                  </a:lnTo>
                  <a:lnTo>
                    <a:pt x="411543" y="286550"/>
                  </a:lnTo>
                  <a:lnTo>
                    <a:pt x="423964" y="286550"/>
                  </a:lnTo>
                  <a:lnTo>
                    <a:pt x="430568" y="286854"/>
                  </a:lnTo>
                  <a:lnTo>
                    <a:pt x="469709" y="293179"/>
                  </a:lnTo>
                  <a:lnTo>
                    <a:pt x="506869" y="307009"/>
                  </a:lnTo>
                  <a:lnTo>
                    <a:pt x="540613" y="327812"/>
                  </a:lnTo>
                  <a:lnTo>
                    <a:pt x="569658" y="354799"/>
                  </a:lnTo>
                  <a:lnTo>
                    <a:pt x="592886" y="386930"/>
                  </a:lnTo>
                  <a:lnTo>
                    <a:pt x="609409" y="422973"/>
                  </a:lnTo>
                  <a:lnTo>
                    <a:pt x="618591" y="461530"/>
                  </a:lnTo>
                  <a:lnTo>
                    <a:pt x="620014" y="476008"/>
                  </a:lnTo>
                  <a:lnTo>
                    <a:pt x="620306" y="481304"/>
                  </a:lnTo>
                  <a:lnTo>
                    <a:pt x="620306" y="186474"/>
                  </a:lnTo>
                  <a:lnTo>
                    <a:pt x="600824" y="174269"/>
                  </a:lnTo>
                  <a:lnTo>
                    <a:pt x="579005" y="162572"/>
                  </a:lnTo>
                  <a:lnTo>
                    <a:pt x="556539" y="152463"/>
                  </a:lnTo>
                  <a:lnTo>
                    <a:pt x="533425" y="143903"/>
                  </a:lnTo>
                  <a:lnTo>
                    <a:pt x="509663" y="136918"/>
                  </a:lnTo>
                  <a:lnTo>
                    <a:pt x="478713" y="42316"/>
                  </a:lnTo>
                  <a:lnTo>
                    <a:pt x="355320" y="42316"/>
                  </a:lnTo>
                  <a:lnTo>
                    <a:pt x="327901" y="137121"/>
                  </a:lnTo>
                  <a:lnTo>
                    <a:pt x="304203" y="144157"/>
                  </a:lnTo>
                  <a:lnTo>
                    <a:pt x="258749" y="162890"/>
                  </a:lnTo>
                  <a:lnTo>
                    <a:pt x="216052" y="187718"/>
                  </a:lnTo>
                  <a:lnTo>
                    <a:pt x="177279" y="217957"/>
                  </a:lnTo>
                  <a:lnTo>
                    <a:pt x="159448" y="235051"/>
                  </a:lnTo>
                  <a:lnTo>
                    <a:pt x="62687" y="210375"/>
                  </a:lnTo>
                  <a:lnTo>
                    <a:pt x="62560" y="210566"/>
                  </a:lnTo>
                  <a:lnTo>
                    <a:pt x="0" y="316534"/>
                  </a:lnTo>
                  <a:lnTo>
                    <a:pt x="68364" y="394893"/>
                  </a:lnTo>
                  <a:lnTo>
                    <a:pt x="62852" y="418325"/>
                  </a:lnTo>
                  <a:lnTo>
                    <a:pt x="58928" y="441972"/>
                  </a:lnTo>
                  <a:lnTo>
                    <a:pt x="56578" y="465823"/>
                  </a:lnTo>
                  <a:lnTo>
                    <a:pt x="55892" y="487934"/>
                  </a:lnTo>
                  <a:lnTo>
                    <a:pt x="55994" y="494576"/>
                  </a:lnTo>
                  <a:lnTo>
                    <a:pt x="59245" y="539305"/>
                  </a:lnTo>
                  <a:lnTo>
                    <a:pt x="69342" y="587819"/>
                  </a:lnTo>
                  <a:lnTo>
                    <a:pt x="2743" y="656971"/>
                  </a:lnTo>
                  <a:lnTo>
                    <a:pt x="64249" y="763917"/>
                  </a:lnTo>
                  <a:lnTo>
                    <a:pt x="160223" y="744321"/>
                  </a:lnTo>
                  <a:lnTo>
                    <a:pt x="177787" y="761098"/>
                  </a:lnTo>
                  <a:lnTo>
                    <a:pt x="215912" y="790765"/>
                  </a:lnTo>
                  <a:lnTo>
                    <a:pt x="257860" y="815187"/>
                  </a:lnTo>
                  <a:lnTo>
                    <a:pt x="302488" y="833704"/>
                  </a:lnTo>
                  <a:lnTo>
                    <a:pt x="325742" y="840701"/>
                  </a:lnTo>
                  <a:lnTo>
                    <a:pt x="357860" y="937463"/>
                  </a:lnTo>
                  <a:lnTo>
                    <a:pt x="481063" y="937463"/>
                  </a:lnTo>
                  <a:lnTo>
                    <a:pt x="508495" y="842264"/>
                  </a:lnTo>
                  <a:lnTo>
                    <a:pt x="532371" y="835317"/>
                  </a:lnTo>
                  <a:lnTo>
                    <a:pt x="578192" y="816673"/>
                  </a:lnTo>
                  <a:lnTo>
                    <a:pt x="621258" y="791845"/>
                  </a:lnTo>
                  <a:lnTo>
                    <a:pt x="660336" y="761504"/>
                  </a:lnTo>
                  <a:lnTo>
                    <a:pt x="678319" y="744321"/>
                  </a:lnTo>
                  <a:lnTo>
                    <a:pt x="774293" y="763917"/>
                  </a:lnTo>
                  <a:lnTo>
                    <a:pt x="785558" y="744321"/>
                  </a:lnTo>
                  <a:lnTo>
                    <a:pt x="816089" y="691235"/>
                  </a:lnTo>
                  <a:lnTo>
                    <a:pt x="835799" y="656971"/>
                  </a:lnTo>
                  <a:lnTo>
                    <a:pt x="769391" y="587819"/>
                  </a:lnTo>
                  <a:lnTo>
                    <a:pt x="769251" y="587629"/>
                  </a:lnTo>
                  <a:lnTo>
                    <a:pt x="775042" y="563676"/>
                  </a:lnTo>
                  <a:lnTo>
                    <a:pt x="779208" y="539305"/>
                  </a:lnTo>
                  <a:lnTo>
                    <a:pt x="781621" y="515632"/>
                  </a:lnTo>
                  <a:lnTo>
                    <a:pt x="781723" y="514438"/>
                  </a:lnTo>
                  <a:lnTo>
                    <a:pt x="782548" y="489889"/>
                  </a:lnTo>
                  <a:lnTo>
                    <a:pt x="782472" y="487934"/>
                  </a:lnTo>
                  <a:lnTo>
                    <a:pt x="781710" y="465061"/>
                  </a:lnTo>
                  <a:lnTo>
                    <a:pt x="779208" y="440461"/>
                  </a:lnTo>
                  <a:lnTo>
                    <a:pt x="775042" y="416090"/>
                  </a:lnTo>
                  <a:lnTo>
                    <a:pt x="769200" y="391947"/>
                  </a:lnTo>
                  <a:lnTo>
                    <a:pt x="835990" y="316738"/>
                  </a:lnTo>
                  <a:close/>
                </a:path>
                <a:path w="3028315" h="3411854">
                  <a:moveTo>
                    <a:pt x="1322743" y="2309952"/>
                  </a:moveTo>
                  <a:lnTo>
                    <a:pt x="756462" y="2309952"/>
                  </a:lnTo>
                  <a:lnTo>
                    <a:pt x="756462" y="2862707"/>
                  </a:lnTo>
                  <a:lnTo>
                    <a:pt x="1322743" y="2862707"/>
                  </a:lnTo>
                  <a:lnTo>
                    <a:pt x="1322743" y="2309952"/>
                  </a:lnTo>
                  <a:close/>
                </a:path>
                <a:path w="3028315" h="3411854">
                  <a:moveTo>
                    <a:pt x="2118576" y="0"/>
                  </a:moveTo>
                  <a:lnTo>
                    <a:pt x="1552702" y="0"/>
                  </a:lnTo>
                  <a:lnTo>
                    <a:pt x="1552702" y="552767"/>
                  </a:lnTo>
                  <a:lnTo>
                    <a:pt x="2118576" y="552767"/>
                  </a:lnTo>
                  <a:lnTo>
                    <a:pt x="2118576" y="0"/>
                  </a:lnTo>
                  <a:close/>
                </a:path>
                <a:path w="3028315" h="3411854">
                  <a:moveTo>
                    <a:pt x="2459596" y="1752295"/>
                  </a:moveTo>
                  <a:lnTo>
                    <a:pt x="1893519" y="1752104"/>
                  </a:lnTo>
                  <a:lnTo>
                    <a:pt x="1893519" y="2305253"/>
                  </a:lnTo>
                  <a:lnTo>
                    <a:pt x="2459596" y="2305253"/>
                  </a:lnTo>
                  <a:lnTo>
                    <a:pt x="2459596" y="1752295"/>
                  </a:lnTo>
                  <a:close/>
                </a:path>
                <a:path w="3028315" h="3411854">
                  <a:moveTo>
                    <a:pt x="3027832" y="2858592"/>
                  </a:moveTo>
                  <a:lnTo>
                    <a:pt x="2461552" y="2858401"/>
                  </a:lnTo>
                  <a:lnTo>
                    <a:pt x="2461552" y="3411359"/>
                  </a:lnTo>
                  <a:lnTo>
                    <a:pt x="3027832" y="3411359"/>
                  </a:lnTo>
                  <a:lnTo>
                    <a:pt x="3027832" y="2858592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094478" y="8128990"/>
              <a:ext cx="345440" cy="326390"/>
            </a:xfrm>
            <a:custGeom>
              <a:avLst/>
              <a:gdLst/>
              <a:ahLst/>
              <a:cxnLst/>
              <a:rect l="l" t="t" r="r" b="b"/>
              <a:pathLst>
                <a:path w="345440" h="326390">
                  <a:moveTo>
                    <a:pt x="140722" y="325902"/>
                  </a:moveTo>
                  <a:lnTo>
                    <a:pt x="136379" y="325902"/>
                  </a:lnTo>
                  <a:lnTo>
                    <a:pt x="134645" y="325007"/>
                  </a:lnTo>
                  <a:lnTo>
                    <a:pt x="133180" y="322880"/>
                  </a:lnTo>
                  <a:lnTo>
                    <a:pt x="1748" y="137780"/>
                  </a:lnTo>
                  <a:lnTo>
                    <a:pt x="439" y="136016"/>
                  </a:lnTo>
                  <a:lnTo>
                    <a:pt x="0" y="134194"/>
                  </a:lnTo>
                  <a:lnTo>
                    <a:pt x="761" y="130018"/>
                  </a:lnTo>
                  <a:lnTo>
                    <a:pt x="1871" y="128451"/>
                  </a:lnTo>
                  <a:lnTo>
                    <a:pt x="3707" y="127398"/>
                  </a:lnTo>
                  <a:lnTo>
                    <a:pt x="202324" y="1451"/>
                  </a:lnTo>
                  <a:lnTo>
                    <a:pt x="203976" y="356"/>
                  </a:lnTo>
                  <a:lnTo>
                    <a:pt x="205775" y="0"/>
                  </a:lnTo>
                  <a:lnTo>
                    <a:pt x="209665" y="763"/>
                  </a:lnTo>
                  <a:lnTo>
                    <a:pt x="211196" y="1772"/>
                  </a:lnTo>
                  <a:lnTo>
                    <a:pt x="212313" y="3410"/>
                  </a:lnTo>
                  <a:lnTo>
                    <a:pt x="223045" y="18491"/>
                  </a:lnTo>
                  <a:lnTo>
                    <a:pt x="204283" y="18491"/>
                  </a:lnTo>
                  <a:lnTo>
                    <a:pt x="18202" y="136016"/>
                  </a:lnTo>
                  <a:lnTo>
                    <a:pt x="141211" y="308777"/>
                  </a:lnTo>
                  <a:lnTo>
                    <a:pt x="167881" y="308777"/>
                  </a:lnTo>
                  <a:lnTo>
                    <a:pt x="143169" y="324448"/>
                  </a:lnTo>
                  <a:lnTo>
                    <a:pt x="142028" y="325380"/>
                  </a:lnTo>
                  <a:lnTo>
                    <a:pt x="140722" y="325902"/>
                  </a:lnTo>
                  <a:close/>
                </a:path>
                <a:path w="345440" h="326390">
                  <a:moveTo>
                    <a:pt x="167881" y="308777"/>
                  </a:moveTo>
                  <a:lnTo>
                    <a:pt x="141211" y="308777"/>
                  </a:lnTo>
                  <a:lnTo>
                    <a:pt x="327292" y="191253"/>
                  </a:lnTo>
                  <a:lnTo>
                    <a:pt x="204283" y="18491"/>
                  </a:lnTo>
                  <a:lnTo>
                    <a:pt x="223045" y="18491"/>
                  </a:lnTo>
                  <a:lnTo>
                    <a:pt x="343745" y="188119"/>
                  </a:lnTo>
                  <a:lnTo>
                    <a:pt x="344916" y="189821"/>
                  </a:lnTo>
                  <a:lnTo>
                    <a:pt x="345218" y="191253"/>
                  </a:lnTo>
                  <a:lnTo>
                    <a:pt x="345310" y="191687"/>
                  </a:lnTo>
                  <a:lnTo>
                    <a:pt x="344544" y="195748"/>
                  </a:lnTo>
                  <a:lnTo>
                    <a:pt x="343496" y="197342"/>
                  </a:lnTo>
                  <a:lnTo>
                    <a:pt x="341786" y="198501"/>
                  </a:lnTo>
                  <a:lnTo>
                    <a:pt x="167881" y="308777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312426" y="6440829"/>
              <a:ext cx="447040" cy="567055"/>
            </a:xfrm>
            <a:custGeom>
              <a:avLst/>
              <a:gdLst/>
              <a:ahLst/>
              <a:cxnLst/>
              <a:rect l="l" t="t" r="r" b="b"/>
              <a:pathLst>
                <a:path w="447040" h="567054">
                  <a:moveTo>
                    <a:pt x="152053" y="566609"/>
                  </a:moveTo>
                  <a:lnTo>
                    <a:pt x="105267" y="566468"/>
                  </a:lnTo>
                  <a:lnTo>
                    <a:pt x="62796" y="539413"/>
                  </a:lnTo>
                  <a:lnTo>
                    <a:pt x="30663" y="498990"/>
                  </a:lnTo>
                  <a:lnTo>
                    <a:pt x="10320" y="462239"/>
                  </a:lnTo>
                  <a:lnTo>
                    <a:pt x="3216" y="446201"/>
                  </a:lnTo>
                  <a:lnTo>
                    <a:pt x="10880" y="417959"/>
                  </a:lnTo>
                  <a:lnTo>
                    <a:pt x="31422" y="349133"/>
                  </a:lnTo>
                  <a:lnTo>
                    <a:pt x="42391" y="306347"/>
                  </a:lnTo>
                  <a:lnTo>
                    <a:pt x="27844" y="283038"/>
                  </a:lnTo>
                  <a:lnTo>
                    <a:pt x="10635" y="247976"/>
                  </a:lnTo>
                  <a:lnTo>
                    <a:pt x="0" y="209389"/>
                  </a:lnTo>
                  <a:lnTo>
                    <a:pt x="5175" y="175503"/>
                  </a:lnTo>
                  <a:lnTo>
                    <a:pt x="41937" y="152975"/>
                  </a:lnTo>
                  <a:lnTo>
                    <a:pt x="49246" y="152554"/>
                  </a:lnTo>
                  <a:lnTo>
                    <a:pt x="56690" y="153173"/>
                  </a:lnTo>
                  <a:lnTo>
                    <a:pt x="83916" y="0"/>
                  </a:lnTo>
                  <a:lnTo>
                    <a:pt x="439037" y="80700"/>
                  </a:lnTo>
                  <a:lnTo>
                    <a:pt x="439037" y="88339"/>
                  </a:lnTo>
                  <a:lnTo>
                    <a:pt x="441026" y="102689"/>
                  </a:lnTo>
                  <a:lnTo>
                    <a:pt x="444298" y="134684"/>
                  </a:lnTo>
                  <a:lnTo>
                    <a:pt x="446794" y="179640"/>
                  </a:lnTo>
                  <a:lnTo>
                    <a:pt x="446455" y="232870"/>
                  </a:lnTo>
                  <a:lnTo>
                    <a:pt x="441223" y="289690"/>
                  </a:lnTo>
                  <a:lnTo>
                    <a:pt x="429038" y="345415"/>
                  </a:lnTo>
                  <a:lnTo>
                    <a:pt x="407841" y="395360"/>
                  </a:lnTo>
                  <a:lnTo>
                    <a:pt x="375573" y="434841"/>
                  </a:lnTo>
                  <a:lnTo>
                    <a:pt x="314436" y="462851"/>
                  </a:lnTo>
                  <a:lnTo>
                    <a:pt x="277596" y="464093"/>
                  </a:lnTo>
                  <a:lnTo>
                    <a:pt x="236699" y="456778"/>
                  </a:lnTo>
                  <a:lnTo>
                    <a:pt x="234936" y="515541"/>
                  </a:lnTo>
                  <a:lnTo>
                    <a:pt x="223517" y="526197"/>
                  </a:lnTo>
                  <a:lnTo>
                    <a:pt x="193680" y="548203"/>
                  </a:lnTo>
                  <a:lnTo>
                    <a:pt x="152053" y="566609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220527" y="6172235"/>
              <a:ext cx="557530" cy="519430"/>
            </a:xfrm>
            <a:custGeom>
              <a:avLst/>
              <a:gdLst/>
              <a:ahLst/>
              <a:cxnLst/>
              <a:rect l="l" t="t" r="r" b="b"/>
              <a:pathLst>
                <a:path w="557529" h="519429">
                  <a:moveTo>
                    <a:pt x="256711" y="518921"/>
                  </a:moveTo>
                  <a:lnTo>
                    <a:pt x="250997" y="518774"/>
                  </a:lnTo>
                  <a:lnTo>
                    <a:pt x="237148" y="514954"/>
                  </a:lnTo>
                  <a:lnTo>
                    <a:pt x="220104" y="502394"/>
                  </a:lnTo>
                  <a:lnTo>
                    <a:pt x="204804" y="476024"/>
                  </a:lnTo>
                  <a:lnTo>
                    <a:pt x="181244" y="450022"/>
                  </a:lnTo>
                  <a:lnTo>
                    <a:pt x="145601" y="442677"/>
                  </a:lnTo>
                  <a:lnTo>
                    <a:pt x="112089" y="455090"/>
                  </a:lnTo>
                  <a:lnTo>
                    <a:pt x="94919" y="488365"/>
                  </a:lnTo>
                  <a:lnTo>
                    <a:pt x="85578" y="469925"/>
                  </a:lnTo>
                  <a:lnTo>
                    <a:pt x="70435" y="419147"/>
                  </a:lnTo>
                  <a:lnTo>
                    <a:pt x="68806" y="342845"/>
                  </a:lnTo>
                  <a:lnTo>
                    <a:pt x="100012" y="247831"/>
                  </a:lnTo>
                  <a:lnTo>
                    <a:pt x="88554" y="240511"/>
                  </a:lnTo>
                  <a:lnTo>
                    <a:pt x="41145" y="200634"/>
                  </a:lnTo>
                  <a:lnTo>
                    <a:pt x="14659" y="166518"/>
                  </a:lnTo>
                  <a:lnTo>
                    <a:pt x="0" y="126636"/>
                  </a:lnTo>
                  <a:lnTo>
                    <a:pt x="6384" y="83100"/>
                  </a:lnTo>
                  <a:lnTo>
                    <a:pt x="38506" y="40560"/>
                  </a:lnTo>
                  <a:lnTo>
                    <a:pt x="81900" y="14679"/>
                  </a:lnTo>
                  <a:lnTo>
                    <a:pt x="127627" y="2234"/>
                  </a:lnTo>
                  <a:lnTo>
                    <a:pt x="166744" y="0"/>
                  </a:lnTo>
                  <a:lnTo>
                    <a:pt x="190310" y="4751"/>
                  </a:lnTo>
                  <a:lnTo>
                    <a:pt x="229534" y="39078"/>
                  </a:lnTo>
                  <a:lnTo>
                    <a:pt x="252598" y="124822"/>
                  </a:lnTo>
                  <a:lnTo>
                    <a:pt x="255928" y="161254"/>
                  </a:lnTo>
                  <a:lnTo>
                    <a:pt x="284175" y="158634"/>
                  </a:lnTo>
                  <a:lnTo>
                    <a:pt x="340587" y="159417"/>
                  </a:lnTo>
                  <a:lnTo>
                    <a:pt x="395830" y="169937"/>
                  </a:lnTo>
                  <a:lnTo>
                    <a:pt x="462619" y="198514"/>
                  </a:lnTo>
                  <a:lnTo>
                    <a:pt x="495936" y="219878"/>
                  </a:lnTo>
                  <a:lnTo>
                    <a:pt x="524939" y="245895"/>
                  </a:lnTo>
                  <a:lnTo>
                    <a:pt x="557216" y="311692"/>
                  </a:lnTo>
                  <a:lnTo>
                    <a:pt x="554095" y="351377"/>
                  </a:lnTo>
                  <a:lnTo>
                    <a:pt x="533874" y="395520"/>
                  </a:lnTo>
                  <a:lnTo>
                    <a:pt x="508740" y="399906"/>
                  </a:lnTo>
                  <a:lnTo>
                    <a:pt x="483508" y="402131"/>
                  </a:lnTo>
                  <a:lnTo>
                    <a:pt x="458178" y="402196"/>
                  </a:lnTo>
                  <a:lnTo>
                    <a:pt x="432750" y="400101"/>
                  </a:lnTo>
                  <a:lnTo>
                    <a:pt x="407586" y="395890"/>
                  </a:lnTo>
                  <a:lnTo>
                    <a:pt x="383047" y="389610"/>
                  </a:lnTo>
                  <a:lnTo>
                    <a:pt x="359133" y="381260"/>
                  </a:lnTo>
                  <a:lnTo>
                    <a:pt x="330088" y="368254"/>
                  </a:lnTo>
                  <a:lnTo>
                    <a:pt x="316820" y="366163"/>
                  </a:lnTo>
                  <a:lnTo>
                    <a:pt x="302047" y="373071"/>
                  </a:lnTo>
                  <a:lnTo>
                    <a:pt x="291773" y="397479"/>
                  </a:lnTo>
                  <a:lnTo>
                    <a:pt x="284657" y="428315"/>
                  </a:lnTo>
                  <a:lnTo>
                    <a:pt x="276441" y="458835"/>
                  </a:lnTo>
                  <a:lnTo>
                    <a:pt x="267126" y="489037"/>
                  </a:lnTo>
                  <a:lnTo>
                    <a:pt x="256711" y="518921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7622" y="6276424"/>
              <a:ext cx="227437" cy="16185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3221627" y="8388362"/>
              <a:ext cx="1694814" cy="338455"/>
            </a:xfrm>
            <a:custGeom>
              <a:avLst/>
              <a:gdLst/>
              <a:ahLst/>
              <a:cxnLst/>
              <a:rect l="l" t="t" r="r" b="b"/>
              <a:pathLst>
                <a:path w="1694815" h="338454">
                  <a:moveTo>
                    <a:pt x="567410" y="7480"/>
                  </a:moveTo>
                  <a:lnTo>
                    <a:pt x="566953" y="5321"/>
                  </a:lnTo>
                  <a:lnTo>
                    <a:pt x="565492" y="3378"/>
                  </a:lnTo>
                  <a:lnTo>
                    <a:pt x="563994" y="1485"/>
                  </a:lnTo>
                  <a:lnTo>
                    <a:pt x="562025" y="571"/>
                  </a:lnTo>
                  <a:lnTo>
                    <a:pt x="550214" y="571"/>
                  </a:lnTo>
                  <a:lnTo>
                    <a:pt x="550214" y="15532"/>
                  </a:lnTo>
                  <a:lnTo>
                    <a:pt x="510870" y="163195"/>
                  </a:lnTo>
                  <a:lnTo>
                    <a:pt x="498373" y="171107"/>
                  </a:lnTo>
                  <a:lnTo>
                    <a:pt x="447103" y="192087"/>
                  </a:lnTo>
                  <a:lnTo>
                    <a:pt x="377228" y="196278"/>
                  </a:lnTo>
                  <a:lnTo>
                    <a:pt x="309321" y="162445"/>
                  </a:lnTo>
                  <a:lnTo>
                    <a:pt x="348462" y="15532"/>
                  </a:lnTo>
                  <a:lnTo>
                    <a:pt x="550214" y="15532"/>
                  </a:lnTo>
                  <a:lnTo>
                    <a:pt x="550214" y="571"/>
                  </a:lnTo>
                  <a:lnTo>
                    <a:pt x="341172" y="571"/>
                  </a:lnTo>
                  <a:lnTo>
                    <a:pt x="339598" y="1092"/>
                  </a:lnTo>
                  <a:lnTo>
                    <a:pt x="336956" y="3149"/>
                  </a:lnTo>
                  <a:lnTo>
                    <a:pt x="336105" y="4483"/>
                  </a:lnTo>
                  <a:lnTo>
                    <a:pt x="335724" y="6121"/>
                  </a:lnTo>
                  <a:lnTo>
                    <a:pt x="294157" y="162306"/>
                  </a:lnTo>
                  <a:lnTo>
                    <a:pt x="7645" y="311492"/>
                  </a:lnTo>
                  <a:lnTo>
                    <a:pt x="215" y="321665"/>
                  </a:lnTo>
                  <a:lnTo>
                    <a:pt x="0" y="324015"/>
                  </a:lnTo>
                  <a:lnTo>
                    <a:pt x="1460" y="330174"/>
                  </a:lnTo>
                  <a:lnTo>
                    <a:pt x="3048" y="332727"/>
                  </a:lnTo>
                  <a:lnTo>
                    <a:pt x="7937" y="336753"/>
                  </a:lnTo>
                  <a:lnTo>
                    <a:pt x="10744" y="337820"/>
                  </a:lnTo>
                  <a:lnTo>
                    <a:pt x="537425" y="337820"/>
                  </a:lnTo>
                  <a:lnTo>
                    <a:pt x="558330" y="314096"/>
                  </a:lnTo>
                  <a:lnTo>
                    <a:pt x="558228" y="310337"/>
                  </a:lnTo>
                  <a:lnTo>
                    <a:pt x="557263" y="306590"/>
                  </a:lnTo>
                  <a:lnTo>
                    <a:pt x="528231" y="196278"/>
                  </a:lnTo>
                  <a:lnTo>
                    <a:pt x="522757" y="175526"/>
                  </a:lnTo>
                  <a:lnTo>
                    <a:pt x="565353" y="15532"/>
                  </a:lnTo>
                  <a:lnTo>
                    <a:pt x="566864" y="9842"/>
                  </a:lnTo>
                  <a:lnTo>
                    <a:pt x="567410" y="7480"/>
                  </a:lnTo>
                  <a:close/>
                </a:path>
                <a:path w="1694815" h="338454">
                  <a:moveTo>
                    <a:pt x="1694599" y="314096"/>
                  </a:moveTo>
                  <a:lnTo>
                    <a:pt x="1694497" y="310337"/>
                  </a:lnTo>
                  <a:lnTo>
                    <a:pt x="1693532" y="306590"/>
                  </a:lnTo>
                  <a:lnTo>
                    <a:pt x="1664487" y="196278"/>
                  </a:lnTo>
                  <a:lnTo>
                    <a:pt x="1663547" y="192760"/>
                  </a:lnTo>
                  <a:lnTo>
                    <a:pt x="1654962" y="15532"/>
                  </a:lnTo>
                  <a:lnTo>
                    <a:pt x="1654441" y="4940"/>
                  </a:lnTo>
                  <a:lnTo>
                    <a:pt x="1653667" y="3302"/>
                  </a:lnTo>
                  <a:lnTo>
                    <a:pt x="1650784" y="635"/>
                  </a:lnTo>
                  <a:lnTo>
                    <a:pt x="1649069" y="0"/>
                  </a:lnTo>
                  <a:lnTo>
                    <a:pt x="1647355" y="0"/>
                  </a:lnTo>
                  <a:lnTo>
                    <a:pt x="1647355" y="163055"/>
                  </a:lnTo>
                  <a:lnTo>
                    <a:pt x="1634578" y="171107"/>
                  </a:lnTo>
                  <a:lnTo>
                    <a:pt x="1583207" y="192087"/>
                  </a:lnTo>
                  <a:lnTo>
                    <a:pt x="1513243" y="196278"/>
                  </a:lnTo>
                  <a:lnTo>
                    <a:pt x="1443710" y="161607"/>
                  </a:lnTo>
                  <a:lnTo>
                    <a:pt x="1436547" y="15532"/>
                  </a:lnTo>
                  <a:lnTo>
                    <a:pt x="1640255" y="15532"/>
                  </a:lnTo>
                  <a:lnTo>
                    <a:pt x="1647355" y="163055"/>
                  </a:lnTo>
                  <a:lnTo>
                    <a:pt x="1647355" y="0"/>
                  </a:lnTo>
                  <a:lnTo>
                    <a:pt x="1426806" y="0"/>
                  </a:lnTo>
                  <a:lnTo>
                    <a:pt x="1425181" y="635"/>
                  </a:lnTo>
                  <a:lnTo>
                    <a:pt x="1425041" y="635"/>
                  </a:lnTo>
                  <a:lnTo>
                    <a:pt x="1423416" y="2209"/>
                  </a:lnTo>
                  <a:lnTo>
                    <a:pt x="1422069" y="3784"/>
                  </a:lnTo>
                  <a:lnTo>
                    <a:pt x="1421422" y="5613"/>
                  </a:lnTo>
                  <a:lnTo>
                    <a:pt x="1421460" y="7696"/>
                  </a:lnTo>
                  <a:lnTo>
                    <a:pt x="1428991" y="162953"/>
                  </a:lnTo>
                  <a:lnTo>
                    <a:pt x="1143711" y="311492"/>
                  </a:lnTo>
                  <a:lnTo>
                    <a:pt x="1136078" y="324091"/>
                  </a:lnTo>
                  <a:lnTo>
                    <a:pt x="1137589" y="330276"/>
                  </a:lnTo>
                  <a:lnTo>
                    <a:pt x="1139202" y="332828"/>
                  </a:lnTo>
                  <a:lnTo>
                    <a:pt x="1144155" y="336816"/>
                  </a:lnTo>
                  <a:lnTo>
                    <a:pt x="1146987" y="337858"/>
                  </a:lnTo>
                  <a:lnTo>
                    <a:pt x="1673517" y="337858"/>
                  </a:lnTo>
                  <a:lnTo>
                    <a:pt x="1693164" y="321094"/>
                  </a:lnTo>
                  <a:lnTo>
                    <a:pt x="1694599" y="31409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223655" y="8025845"/>
              <a:ext cx="566420" cy="553085"/>
            </a:xfrm>
            <a:custGeom>
              <a:avLst/>
              <a:gdLst/>
              <a:ahLst/>
              <a:cxnLst/>
              <a:rect l="l" t="t" r="r" b="b"/>
              <a:pathLst>
                <a:path w="566420" h="553084">
                  <a:moveTo>
                    <a:pt x="566272" y="552757"/>
                  </a:moveTo>
                  <a:lnTo>
                    <a:pt x="0" y="552757"/>
                  </a:lnTo>
                  <a:lnTo>
                    <a:pt x="0" y="0"/>
                  </a:lnTo>
                  <a:lnTo>
                    <a:pt x="566272" y="0"/>
                  </a:lnTo>
                  <a:lnTo>
                    <a:pt x="566272" y="552757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075596" y="3635717"/>
              <a:ext cx="4229735" cy="4841240"/>
            </a:xfrm>
            <a:custGeom>
              <a:avLst/>
              <a:gdLst/>
              <a:ahLst/>
              <a:cxnLst/>
              <a:rect l="l" t="t" r="r" b="b"/>
              <a:pathLst>
                <a:path w="4229734" h="4841240">
                  <a:moveTo>
                    <a:pt x="636485" y="836168"/>
                  </a:moveTo>
                  <a:lnTo>
                    <a:pt x="631139" y="789178"/>
                  </a:lnTo>
                  <a:lnTo>
                    <a:pt x="621804" y="759167"/>
                  </a:lnTo>
                  <a:lnTo>
                    <a:pt x="621804" y="836168"/>
                  </a:lnTo>
                  <a:lnTo>
                    <a:pt x="621715" y="839978"/>
                  </a:lnTo>
                  <a:lnTo>
                    <a:pt x="615924" y="884428"/>
                  </a:lnTo>
                  <a:lnTo>
                    <a:pt x="598678" y="928878"/>
                  </a:lnTo>
                  <a:lnTo>
                    <a:pt x="593940" y="936498"/>
                  </a:lnTo>
                  <a:lnTo>
                    <a:pt x="588784" y="945388"/>
                  </a:lnTo>
                  <a:lnTo>
                    <a:pt x="557453" y="980948"/>
                  </a:lnTo>
                  <a:lnTo>
                    <a:pt x="526618" y="1003808"/>
                  </a:lnTo>
                  <a:lnTo>
                    <a:pt x="491896" y="1020318"/>
                  </a:lnTo>
                  <a:lnTo>
                    <a:pt x="482790" y="1024128"/>
                  </a:lnTo>
                  <a:lnTo>
                    <a:pt x="473532" y="1026668"/>
                  </a:lnTo>
                  <a:lnTo>
                    <a:pt x="464134" y="1027938"/>
                  </a:lnTo>
                  <a:lnTo>
                    <a:pt x="454660" y="1030478"/>
                  </a:lnTo>
                  <a:lnTo>
                    <a:pt x="445122" y="1031748"/>
                  </a:lnTo>
                  <a:lnTo>
                    <a:pt x="406730" y="1031748"/>
                  </a:lnTo>
                  <a:lnTo>
                    <a:pt x="397192" y="1030478"/>
                  </a:lnTo>
                  <a:lnTo>
                    <a:pt x="387718" y="1027938"/>
                  </a:lnTo>
                  <a:lnTo>
                    <a:pt x="378320" y="1026668"/>
                  </a:lnTo>
                  <a:lnTo>
                    <a:pt x="369062" y="1024128"/>
                  </a:lnTo>
                  <a:lnTo>
                    <a:pt x="359943" y="1020318"/>
                  </a:lnTo>
                  <a:lnTo>
                    <a:pt x="350964" y="1017778"/>
                  </a:lnTo>
                  <a:lnTo>
                    <a:pt x="317106" y="998728"/>
                  </a:lnTo>
                  <a:lnTo>
                    <a:pt x="287426" y="974598"/>
                  </a:lnTo>
                  <a:lnTo>
                    <a:pt x="257911" y="936498"/>
                  </a:lnTo>
                  <a:lnTo>
                    <a:pt x="253174" y="928878"/>
                  </a:lnTo>
                  <a:lnTo>
                    <a:pt x="238480" y="893318"/>
                  </a:lnTo>
                  <a:lnTo>
                    <a:pt x="230987" y="855218"/>
                  </a:lnTo>
                  <a:lnTo>
                    <a:pt x="230136" y="839978"/>
                  </a:lnTo>
                  <a:lnTo>
                    <a:pt x="230047" y="836168"/>
                  </a:lnTo>
                  <a:lnTo>
                    <a:pt x="233819" y="798068"/>
                  </a:lnTo>
                  <a:lnTo>
                    <a:pt x="244957" y="761238"/>
                  </a:lnTo>
                  <a:lnTo>
                    <a:pt x="257911" y="735838"/>
                  </a:lnTo>
                  <a:lnTo>
                    <a:pt x="263067" y="726948"/>
                  </a:lnTo>
                  <a:lnTo>
                    <a:pt x="268605" y="719328"/>
                  </a:lnTo>
                  <a:lnTo>
                    <a:pt x="274510" y="711708"/>
                  </a:lnTo>
                  <a:lnTo>
                    <a:pt x="280784" y="705358"/>
                  </a:lnTo>
                  <a:lnTo>
                    <a:pt x="287426" y="697738"/>
                  </a:lnTo>
                  <a:lnTo>
                    <a:pt x="317106" y="673608"/>
                  </a:lnTo>
                  <a:lnTo>
                    <a:pt x="359943" y="652018"/>
                  </a:lnTo>
                  <a:lnTo>
                    <a:pt x="416306" y="640588"/>
                  </a:lnTo>
                  <a:lnTo>
                    <a:pt x="435521" y="640588"/>
                  </a:lnTo>
                  <a:lnTo>
                    <a:pt x="491680" y="652018"/>
                  </a:lnTo>
                  <a:lnTo>
                    <a:pt x="526249" y="668528"/>
                  </a:lnTo>
                  <a:lnTo>
                    <a:pt x="542175" y="679958"/>
                  </a:lnTo>
                  <a:lnTo>
                    <a:pt x="549706" y="685038"/>
                  </a:lnTo>
                  <a:lnTo>
                    <a:pt x="576707" y="712978"/>
                  </a:lnTo>
                  <a:lnTo>
                    <a:pt x="597903" y="744728"/>
                  </a:lnTo>
                  <a:lnTo>
                    <a:pt x="602183" y="752348"/>
                  </a:lnTo>
                  <a:lnTo>
                    <a:pt x="615022" y="789178"/>
                  </a:lnTo>
                  <a:lnTo>
                    <a:pt x="620598" y="827278"/>
                  </a:lnTo>
                  <a:lnTo>
                    <a:pt x="620814" y="836168"/>
                  </a:lnTo>
                  <a:lnTo>
                    <a:pt x="621804" y="836168"/>
                  </a:lnTo>
                  <a:lnTo>
                    <a:pt x="621804" y="759167"/>
                  </a:lnTo>
                  <a:lnTo>
                    <a:pt x="617943" y="749808"/>
                  </a:lnTo>
                  <a:lnTo>
                    <a:pt x="615022" y="743458"/>
                  </a:lnTo>
                  <a:lnTo>
                    <a:pt x="608558" y="732028"/>
                  </a:lnTo>
                  <a:lnTo>
                    <a:pt x="605040" y="725678"/>
                  </a:lnTo>
                  <a:lnTo>
                    <a:pt x="597433" y="714248"/>
                  </a:lnTo>
                  <a:lnTo>
                    <a:pt x="593356" y="709168"/>
                  </a:lnTo>
                  <a:lnTo>
                    <a:pt x="584657" y="697738"/>
                  </a:lnTo>
                  <a:lnTo>
                    <a:pt x="580059" y="692658"/>
                  </a:lnTo>
                  <a:lnTo>
                    <a:pt x="570369" y="683768"/>
                  </a:lnTo>
                  <a:lnTo>
                    <a:pt x="565302" y="678688"/>
                  </a:lnTo>
                  <a:lnTo>
                    <a:pt x="531939" y="654558"/>
                  </a:lnTo>
                  <a:lnTo>
                    <a:pt x="494550" y="638048"/>
                  </a:lnTo>
                  <a:lnTo>
                    <a:pt x="481431" y="634238"/>
                  </a:lnTo>
                  <a:lnTo>
                    <a:pt x="474789" y="631698"/>
                  </a:lnTo>
                  <a:lnTo>
                    <a:pt x="454571" y="627888"/>
                  </a:lnTo>
                  <a:lnTo>
                    <a:pt x="440931" y="626618"/>
                  </a:lnTo>
                  <a:lnTo>
                    <a:pt x="413537" y="626618"/>
                  </a:lnTo>
                  <a:lnTo>
                    <a:pt x="399884" y="627888"/>
                  </a:lnTo>
                  <a:lnTo>
                    <a:pt x="379653" y="631698"/>
                  </a:lnTo>
                  <a:lnTo>
                    <a:pt x="372999" y="634238"/>
                  </a:lnTo>
                  <a:lnTo>
                    <a:pt x="359867" y="638048"/>
                  </a:lnTo>
                  <a:lnTo>
                    <a:pt x="353415" y="639318"/>
                  </a:lnTo>
                  <a:lnTo>
                    <a:pt x="340741" y="645668"/>
                  </a:lnTo>
                  <a:lnTo>
                    <a:pt x="334543" y="648208"/>
                  </a:lnTo>
                  <a:lnTo>
                    <a:pt x="299618" y="669798"/>
                  </a:lnTo>
                  <a:lnTo>
                    <a:pt x="289001" y="678688"/>
                  </a:lnTo>
                  <a:lnTo>
                    <a:pt x="283908" y="682498"/>
                  </a:lnTo>
                  <a:lnTo>
                    <a:pt x="274193" y="692658"/>
                  </a:lnTo>
                  <a:lnTo>
                    <a:pt x="269582" y="697738"/>
                  </a:lnTo>
                  <a:lnTo>
                    <a:pt x="260858" y="707898"/>
                  </a:lnTo>
                  <a:lnTo>
                    <a:pt x="256755" y="714248"/>
                  </a:lnTo>
                  <a:lnTo>
                    <a:pt x="249110" y="725678"/>
                  </a:lnTo>
                  <a:lnTo>
                    <a:pt x="230847" y="762508"/>
                  </a:lnTo>
                  <a:lnTo>
                    <a:pt x="220103" y="801878"/>
                  </a:lnTo>
                  <a:lnTo>
                    <a:pt x="217411" y="827278"/>
                  </a:lnTo>
                  <a:lnTo>
                    <a:pt x="217487" y="846328"/>
                  </a:lnTo>
                  <a:lnTo>
                    <a:pt x="224167" y="889508"/>
                  </a:lnTo>
                  <a:lnTo>
                    <a:pt x="238506" y="928878"/>
                  </a:lnTo>
                  <a:lnTo>
                    <a:pt x="244919" y="940308"/>
                  </a:lnTo>
                  <a:lnTo>
                    <a:pt x="248424" y="946658"/>
                  </a:lnTo>
                  <a:lnTo>
                    <a:pt x="255993" y="958088"/>
                  </a:lnTo>
                  <a:lnTo>
                    <a:pt x="260057" y="963168"/>
                  </a:lnTo>
                  <a:lnTo>
                    <a:pt x="268719" y="974598"/>
                  </a:lnTo>
                  <a:lnTo>
                    <a:pt x="273304" y="979678"/>
                  </a:lnTo>
                  <a:lnTo>
                    <a:pt x="282956" y="988568"/>
                  </a:lnTo>
                  <a:lnTo>
                    <a:pt x="288010" y="993648"/>
                  </a:lnTo>
                  <a:lnTo>
                    <a:pt x="321297" y="1017778"/>
                  </a:lnTo>
                  <a:lnTo>
                    <a:pt x="358635" y="1034288"/>
                  </a:lnTo>
                  <a:lnTo>
                    <a:pt x="371741" y="1038098"/>
                  </a:lnTo>
                  <a:lnTo>
                    <a:pt x="378371" y="1040638"/>
                  </a:lnTo>
                  <a:lnTo>
                    <a:pt x="398589" y="1044448"/>
                  </a:lnTo>
                  <a:lnTo>
                    <a:pt x="412229" y="1045718"/>
                  </a:lnTo>
                  <a:lnTo>
                    <a:pt x="439623" y="1045718"/>
                  </a:lnTo>
                  <a:lnTo>
                    <a:pt x="453275" y="1044448"/>
                  </a:lnTo>
                  <a:lnTo>
                    <a:pt x="480148" y="1039368"/>
                  </a:lnTo>
                  <a:lnTo>
                    <a:pt x="493268" y="1034288"/>
                  </a:lnTo>
                  <a:lnTo>
                    <a:pt x="499719" y="1033018"/>
                  </a:lnTo>
                  <a:lnTo>
                    <a:pt x="502881" y="1031748"/>
                  </a:lnTo>
                  <a:lnTo>
                    <a:pt x="512394" y="1027938"/>
                  </a:lnTo>
                  <a:lnTo>
                    <a:pt x="518579" y="1024128"/>
                  </a:lnTo>
                  <a:lnTo>
                    <a:pt x="553466" y="1002538"/>
                  </a:lnTo>
                  <a:lnTo>
                    <a:pt x="564070" y="993648"/>
                  </a:lnTo>
                  <a:lnTo>
                    <a:pt x="569150" y="989838"/>
                  </a:lnTo>
                  <a:lnTo>
                    <a:pt x="578853" y="979678"/>
                  </a:lnTo>
                  <a:lnTo>
                    <a:pt x="583450" y="974598"/>
                  </a:lnTo>
                  <a:lnTo>
                    <a:pt x="592162" y="964438"/>
                  </a:lnTo>
                  <a:lnTo>
                    <a:pt x="596252" y="958088"/>
                  </a:lnTo>
                  <a:lnTo>
                    <a:pt x="603872" y="946658"/>
                  </a:lnTo>
                  <a:lnTo>
                    <a:pt x="622084" y="909828"/>
                  </a:lnTo>
                  <a:lnTo>
                    <a:pt x="632764" y="870458"/>
                  </a:lnTo>
                  <a:lnTo>
                    <a:pt x="635215" y="848868"/>
                  </a:lnTo>
                  <a:lnTo>
                    <a:pt x="635495" y="843788"/>
                  </a:lnTo>
                  <a:lnTo>
                    <a:pt x="635508" y="836168"/>
                  </a:lnTo>
                  <a:lnTo>
                    <a:pt x="636485" y="836168"/>
                  </a:lnTo>
                  <a:close/>
                </a:path>
                <a:path w="4229734" h="4841240">
                  <a:moveTo>
                    <a:pt x="851789" y="1006348"/>
                  </a:moveTo>
                  <a:lnTo>
                    <a:pt x="851395" y="1003808"/>
                  </a:lnTo>
                  <a:lnTo>
                    <a:pt x="848817" y="1001268"/>
                  </a:lnTo>
                  <a:lnTo>
                    <a:pt x="785164" y="935228"/>
                  </a:lnTo>
                  <a:lnTo>
                    <a:pt x="790651" y="911098"/>
                  </a:lnTo>
                  <a:lnTo>
                    <a:pt x="794575" y="886968"/>
                  </a:lnTo>
                  <a:lnTo>
                    <a:pt x="796937" y="862838"/>
                  </a:lnTo>
                  <a:lnTo>
                    <a:pt x="796975" y="861568"/>
                  </a:lnTo>
                  <a:lnTo>
                    <a:pt x="797560" y="843788"/>
                  </a:lnTo>
                  <a:lnTo>
                    <a:pt x="794575" y="790448"/>
                  </a:lnTo>
                  <a:lnTo>
                    <a:pt x="785164" y="743458"/>
                  </a:lnTo>
                  <a:lnTo>
                    <a:pt x="849007" y="671068"/>
                  </a:lnTo>
                  <a:lnTo>
                    <a:pt x="850976" y="667258"/>
                  </a:lnTo>
                  <a:lnTo>
                    <a:pt x="850976" y="664718"/>
                  </a:lnTo>
                  <a:lnTo>
                    <a:pt x="849007" y="662178"/>
                  </a:lnTo>
                  <a:lnTo>
                    <a:pt x="835304" y="638098"/>
                  </a:lnTo>
                  <a:lnTo>
                    <a:pt x="835304" y="663448"/>
                  </a:lnTo>
                  <a:lnTo>
                    <a:pt x="772236" y="735838"/>
                  </a:lnTo>
                  <a:lnTo>
                    <a:pt x="770559" y="737108"/>
                  </a:lnTo>
                  <a:lnTo>
                    <a:pt x="770039" y="739648"/>
                  </a:lnTo>
                  <a:lnTo>
                    <a:pt x="780503" y="790448"/>
                  </a:lnTo>
                  <a:lnTo>
                    <a:pt x="783704" y="836168"/>
                  </a:lnTo>
                  <a:lnTo>
                    <a:pt x="783615" y="843788"/>
                  </a:lnTo>
                  <a:lnTo>
                    <a:pt x="783526" y="846328"/>
                  </a:lnTo>
                  <a:lnTo>
                    <a:pt x="783450" y="848868"/>
                  </a:lnTo>
                  <a:lnTo>
                    <a:pt x="783399" y="850138"/>
                  </a:lnTo>
                  <a:lnTo>
                    <a:pt x="782967" y="862838"/>
                  </a:lnTo>
                  <a:lnTo>
                    <a:pt x="780503" y="886968"/>
                  </a:lnTo>
                  <a:lnTo>
                    <a:pt x="776401" y="911098"/>
                  </a:lnTo>
                  <a:lnTo>
                    <a:pt x="770661" y="933958"/>
                  </a:lnTo>
                  <a:lnTo>
                    <a:pt x="769886" y="936498"/>
                  </a:lnTo>
                  <a:lnTo>
                    <a:pt x="770470" y="939038"/>
                  </a:lnTo>
                  <a:lnTo>
                    <a:pt x="772426" y="941578"/>
                  </a:lnTo>
                  <a:lnTo>
                    <a:pt x="834517" y="1006348"/>
                  </a:lnTo>
                  <a:lnTo>
                    <a:pt x="778497" y="1104138"/>
                  </a:lnTo>
                  <a:lnTo>
                    <a:pt x="760323" y="1100328"/>
                  </a:lnTo>
                  <a:lnTo>
                    <a:pt x="687616" y="1085088"/>
                  </a:lnTo>
                  <a:lnTo>
                    <a:pt x="685012" y="1083818"/>
                  </a:lnTo>
                  <a:lnTo>
                    <a:pt x="682790" y="1085088"/>
                  </a:lnTo>
                  <a:lnTo>
                    <a:pt x="680948" y="1087628"/>
                  </a:lnTo>
                  <a:lnTo>
                    <a:pt x="663282" y="1104138"/>
                  </a:lnTo>
                  <a:lnTo>
                    <a:pt x="624865" y="1133348"/>
                  </a:lnTo>
                  <a:lnTo>
                    <a:pt x="582549" y="1157478"/>
                  </a:lnTo>
                  <a:lnTo>
                    <a:pt x="537527" y="1176528"/>
                  </a:lnTo>
                  <a:lnTo>
                    <a:pt x="514070" y="1182878"/>
                  </a:lnTo>
                  <a:lnTo>
                    <a:pt x="511314" y="1184148"/>
                  </a:lnTo>
                  <a:lnTo>
                    <a:pt x="509549" y="1185418"/>
                  </a:lnTo>
                  <a:lnTo>
                    <a:pt x="508774" y="1187958"/>
                  </a:lnTo>
                  <a:lnTo>
                    <a:pt x="482930" y="1278128"/>
                  </a:lnTo>
                  <a:lnTo>
                    <a:pt x="370497" y="1278128"/>
                  </a:lnTo>
                  <a:lnTo>
                    <a:pt x="340131" y="1186688"/>
                  </a:lnTo>
                  <a:lnTo>
                    <a:pt x="290080" y="1166368"/>
                  </a:lnTo>
                  <a:lnTo>
                    <a:pt x="268528" y="1156208"/>
                  </a:lnTo>
                  <a:lnTo>
                    <a:pt x="227418" y="1132078"/>
                  </a:lnTo>
                  <a:lnTo>
                    <a:pt x="190068" y="1102868"/>
                  </a:lnTo>
                  <a:lnTo>
                    <a:pt x="171373" y="1085088"/>
                  </a:lnTo>
                  <a:lnTo>
                    <a:pt x="166395" y="1085088"/>
                  </a:lnTo>
                  <a:lnTo>
                    <a:pt x="75704" y="1104138"/>
                  </a:lnTo>
                  <a:lnTo>
                    <a:pt x="19685" y="1006348"/>
                  </a:lnTo>
                  <a:lnTo>
                    <a:pt x="83146" y="941578"/>
                  </a:lnTo>
                  <a:lnTo>
                    <a:pt x="85140" y="939038"/>
                  </a:lnTo>
                  <a:lnTo>
                    <a:pt x="85737" y="936498"/>
                  </a:lnTo>
                  <a:lnTo>
                    <a:pt x="84912" y="933958"/>
                  </a:lnTo>
                  <a:lnTo>
                    <a:pt x="79070" y="909828"/>
                  </a:lnTo>
                  <a:lnTo>
                    <a:pt x="74904" y="886968"/>
                  </a:lnTo>
                  <a:lnTo>
                    <a:pt x="72415" y="861568"/>
                  </a:lnTo>
                  <a:lnTo>
                    <a:pt x="71678" y="839978"/>
                  </a:lnTo>
                  <a:lnTo>
                    <a:pt x="71628" y="836168"/>
                  </a:lnTo>
                  <a:lnTo>
                    <a:pt x="72212" y="814578"/>
                  </a:lnTo>
                  <a:lnTo>
                    <a:pt x="74345" y="790448"/>
                  </a:lnTo>
                  <a:lnTo>
                    <a:pt x="77990" y="767588"/>
                  </a:lnTo>
                  <a:lnTo>
                    <a:pt x="83146" y="744728"/>
                  </a:lnTo>
                  <a:lnTo>
                    <a:pt x="83769" y="742188"/>
                  </a:lnTo>
                  <a:lnTo>
                    <a:pt x="83248" y="739648"/>
                  </a:lnTo>
                  <a:lnTo>
                    <a:pt x="81572" y="738378"/>
                  </a:lnTo>
                  <a:lnTo>
                    <a:pt x="16738" y="663448"/>
                  </a:lnTo>
                  <a:lnTo>
                    <a:pt x="73939" y="566928"/>
                  </a:lnTo>
                  <a:lnTo>
                    <a:pt x="165417" y="591058"/>
                  </a:lnTo>
                  <a:lnTo>
                    <a:pt x="170497" y="591058"/>
                  </a:lnTo>
                  <a:lnTo>
                    <a:pt x="172466" y="588518"/>
                  </a:lnTo>
                  <a:lnTo>
                    <a:pt x="185940" y="575818"/>
                  </a:lnTo>
                  <a:lnTo>
                    <a:pt x="189979" y="572008"/>
                  </a:lnTo>
                  <a:lnTo>
                    <a:pt x="228041" y="542798"/>
                  </a:lnTo>
                  <a:lnTo>
                    <a:pt x="269951" y="517398"/>
                  </a:lnTo>
                  <a:lnTo>
                    <a:pt x="314540" y="499618"/>
                  </a:lnTo>
                  <a:lnTo>
                    <a:pt x="337781" y="493268"/>
                  </a:lnTo>
                  <a:lnTo>
                    <a:pt x="340537" y="491998"/>
                  </a:lnTo>
                  <a:lnTo>
                    <a:pt x="342303" y="490728"/>
                  </a:lnTo>
                  <a:lnTo>
                    <a:pt x="343065" y="488188"/>
                  </a:lnTo>
                  <a:lnTo>
                    <a:pt x="369125" y="398018"/>
                  </a:lnTo>
                  <a:lnTo>
                    <a:pt x="481558" y="398018"/>
                  </a:lnTo>
                  <a:lnTo>
                    <a:pt x="510933" y="488188"/>
                  </a:lnTo>
                  <a:lnTo>
                    <a:pt x="511810" y="490728"/>
                  </a:lnTo>
                  <a:lnTo>
                    <a:pt x="513499" y="491998"/>
                  </a:lnTo>
                  <a:lnTo>
                    <a:pt x="516026" y="491998"/>
                  </a:lnTo>
                  <a:lnTo>
                    <a:pt x="561911" y="507238"/>
                  </a:lnTo>
                  <a:lnTo>
                    <a:pt x="605307" y="528828"/>
                  </a:lnTo>
                  <a:lnTo>
                    <a:pt x="645439" y="555498"/>
                  </a:lnTo>
                  <a:lnTo>
                    <a:pt x="681545" y="588518"/>
                  </a:lnTo>
                  <a:lnTo>
                    <a:pt x="683475" y="589788"/>
                  </a:lnTo>
                  <a:lnTo>
                    <a:pt x="685825" y="591058"/>
                  </a:lnTo>
                  <a:lnTo>
                    <a:pt x="688594" y="589788"/>
                  </a:lnTo>
                  <a:lnTo>
                    <a:pt x="743292" y="575818"/>
                  </a:lnTo>
                  <a:lnTo>
                    <a:pt x="778103" y="566928"/>
                  </a:lnTo>
                  <a:lnTo>
                    <a:pt x="835304" y="663448"/>
                  </a:lnTo>
                  <a:lnTo>
                    <a:pt x="835304" y="638098"/>
                  </a:lnTo>
                  <a:lnTo>
                    <a:pt x="794804" y="566928"/>
                  </a:lnTo>
                  <a:lnTo>
                    <a:pt x="788289" y="555498"/>
                  </a:lnTo>
                  <a:lnTo>
                    <a:pt x="786371" y="551688"/>
                  </a:lnTo>
                  <a:lnTo>
                    <a:pt x="783628" y="550418"/>
                  </a:lnTo>
                  <a:lnTo>
                    <a:pt x="780072" y="551688"/>
                  </a:lnTo>
                  <a:lnTo>
                    <a:pt x="688594" y="575818"/>
                  </a:lnTo>
                  <a:lnTo>
                    <a:pt x="652297" y="544068"/>
                  </a:lnTo>
                  <a:lnTo>
                    <a:pt x="612165" y="517398"/>
                  </a:lnTo>
                  <a:lnTo>
                    <a:pt x="568934" y="495808"/>
                  </a:lnTo>
                  <a:lnTo>
                    <a:pt x="523278" y="480568"/>
                  </a:lnTo>
                  <a:lnTo>
                    <a:pt x="497382" y="398018"/>
                  </a:lnTo>
                  <a:lnTo>
                    <a:pt x="493407" y="385318"/>
                  </a:lnTo>
                  <a:lnTo>
                    <a:pt x="491058" y="384048"/>
                  </a:lnTo>
                  <a:lnTo>
                    <a:pt x="360133" y="384048"/>
                  </a:lnTo>
                  <a:lnTo>
                    <a:pt x="357517" y="385318"/>
                  </a:lnTo>
                  <a:lnTo>
                    <a:pt x="356641" y="386588"/>
                  </a:lnTo>
                  <a:lnTo>
                    <a:pt x="356196" y="389128"/>
                  </a:lnTo>
                  <a:lnTo>
                    <a:pt x="329755" y="479298"/>
                  </a:lnTo>
                  <a:lnTo>
                    <a:pt x="284149" y="495808"/>
                  </a:lnTo>
                  <a:lnTo>
                    <a:pt x="240995" y="517398"/>
                  </a:lnTo>
                  <a:lnTo>
                    <a:pt x="200977" y="544068"/>
                  </a:lnTo>
                  <a:lnTo>
                    <a:pt x="164820" y="575818"/>
                  </a:lnTo>
                  <a:lnTo>
                    <a:pt x="130695" y="566928"/>
                  </a:lnTo>
                  <a:lnTo>
                    <a:pt x="72174" y="551688"/>
                  </a:lnTo>
                  <a:lnTo>
                    <a:pt x="68643" y="551688"/>
                  </a:lnTo>
                  <a:lnTo>
                    <a:pt x="65900" y="552958"/>
                  </a:lnTo>
                  <a:lnTo>
                    <a:pt x="63944" y="555498"/>
                  </a:lnTo>
                  <a:lnTo>
                    <a:pt x="1460" y="662178"/>
                  </a:lnTo>
                  <a:lnTo>
                    <a:pt x="482" y="663448"/>
                  </a:lnTo>
                  <a:lnTo>
                    <a:pt x="0" y="664718"/>
                  </a:lnTo>
                  <a:lnTo>
                    <a:pt x="0" y="667258"/>
                  </a:lnTo>
                  <a:lnTo>
                    <a:pt x="482" y="669798"/>
                  </a:lnTo>
                  <a:lnTo>
                    <a:pt x="1460" y="671068"/>
                  </a:lnTo>
                  <a:lnTo>
                    <a:pt x="67284" y="744728"/>
                  </a:lnTo>
                  <a:lnTo>
                    <a:pt x="61887" y="768858"/>
                  </a:lnTo>
                  <a:lnTo>
                    <a:pt x="58026" y="791718"/>
                  </a:lnTo>
                  <a:lnTo>
                    <a:pt x="55714" y="815848"/>
                  </a:lnTo>
                  <a:lnTo>
                    <a:pt x="55676" y="817118"/>
                  </a:lnTo>
                  <a:lnTo>
                    <a:pt x="55067" y="836168"/>
                  </a:lnTo>
                  <a:lnTo>
                    <a:pt x="55143" y="846328"/>
                  </a:lnTo>
                  <a:lnTo>
                    <a:pt x="55270" y="850138"/>
                  </a:lnTo>
                  <a:lnTo>
                    <a:pt x="55714" y="864108"/>
                  </a:lnTo>
                  <a:lnTo>
                    <a:pt x="55829" y="865378"/>
                  </a:lnTo>
                  <a:lnTo>
                    <a:pt x="58026" y="888238"/>
                  </a:lnTo>
                  <a:lnTo>
                    <a:pt x="61887" y="911098"/>
                  </a:lnTo>
                  <a:lnTo>
                    <a:pt x="67284" y="935228"/>
                  </a:lnTo>
                  <a:lnTo>
                    <a:pt x="4800" y="999998"/>
                  </a:lnTo>
                  <a:lnTo>
                    <a:pt x="2286" y="1002538"/>
                  </a:lnTo>
                  <a:lnTo>
                    <a:pt x="2184" y="1003808"/>
                  </a:lnTo>
                  <a:lnTo>
                    <a:pt x="1968" y="1006348"/>
                  </a:lnTo>
                  <a:lnTo>
                    <a:pt x="3810" y="1008888"/>
                  </a:lnTo>
                  <a:lnTo>
                    <a:pt x="65125" y="1115568"/>
                  </a:lnTo>
                  <a:lnTo>
                    <a:pt x="66903" y="1119378"/>
                  </a:lnTo>
                  <a:lnTo>
                    <a:pt x="69519" y="1120648"/>
                  </a:lnTo>
                  <a:lnTo>
                    <a:pt x="72961" y="1119378"/>
                  </a:lnTo>
                  <a:lnTo>
                    <a:pt x="146761" y="1104138"/>
                  </a:lnTo>
                  <a:lnTo>
                    <a:pt x="165214" y="1100328"/>
                  </a:lnTo>
                  <a:lnTo>
                    <a:pt x="182562" y="1116838"/>
                  </a:lnTo>
                  <a:lnTo>
                    <a:pt x="200850" y="1130808"/>
                  </a:lnTo>
                  <a:lnTo>
                    <a:pt x="240207" y="1157478"/>
                  </a:lnTo>
                  <a:lnTo>
                    <a:pt x="282613" y="1179068"/>
                  </a:lnTo>
                  <a:lnTo>
                    <a:pt x="327406" y="1194308"/>
                  </a:lnTo>
                  <a:lnTo>
                    <a:pt x="359283" y="1290828"/>
                  </a:lnTo>
                  <a:lnTo>
                    <a:pt x="361632" y="1292098"/>
                  </a:lnTo>
                  <a:lnTo>
                    <a:pt x="365201" y="1292098"/>
                  </a:lnTo>
                  <a:lnTo>
                    <a:pt x="365594" y="1293368"/>
                  </a:lnTo>
                  <a:lnTo>
                    <a:pt x="490613" y="1293368"/>
                  </a:lnTo>
                  <a:lnTo>
                    <a:pt x="492048" y="1292098"/>
                  </a:lnTo>
                  <a:lnTo>
                    <a:pt x="494614" y="1290828"/>
                  </a:lnTo>
                  <a:lnTo>
                    <a:pt x="495452" y="1289558"/>
                  </a:lnTo>
                  <a:lnTo>
                    <a:pt x="495858" y="1287018"/>
                  </a:lnTo>
                  <a:lnTo>
                    <a:pt x="498436" y="1278128"/>
                  </a:lnTo>
                  <a:lnTo>
                    <a:pt x="522097" y="1196848"/>
                  </a:lnTo>
                  <a:lnTo>
                    <a:pt x="545401" y="1189228"/>
                  </a:lnTo>
                  <a:lnTo>
                    <a:pt x="568083" y="1180338"/>
                  </a:lnTo>
                  <a:lnTo>
                    <a:pt x="611644" y="1160018"/>
                  </a:lnTo>
                  <a:lnTo>
                    <a:pt x="652056" y="1132078"/>
                  </a:lnTo>
                  <a:lnTo>
                    <a:pt x="688594" y="1100328"/>
                  </a:lnTo>
                  <a:lnTo>
                    <a:pt x="780656" y="1120648"/>
                  </a:lnTo>
                  <a:lnTo>
                    <a:pt x="784098" y="1120648"/>
                  </a:lnTo>
                  <a:lnTo>
                    <a:pt x="786701" y="1119378"/>
                  </a:lnTo>
                  <a:lnTo>
                    <a:pt x="788492" y="1116838"/>
                  </a:lnTo>
                  <a:lnTo>
                    <a:pt x="795807" y="1104138"/>
                  </a:lnTo>
                  <a:lnTo>
                    <a:pt x="849998" y="1010158"/>
                  </a:lnTo>
                  <a:lnTo>
                    <a:pt x="851789" y="1006348"/>
                  </a:lnTo>
                  <a:close/>
                </a:path>
                <a:path w="4229734" h="4841240">
                  <a:moveTo>
                    <a:pt x="1091501" y="1640700"/>
                  </a:moveTo>
                  <a:lnTo>
                    <a:pt x="1085608" y="1600060"/>
                  </a:lnTo>
                  <a:lnTo>
                    <a:pt x="1078344" y="1582280"/>
                  </a:lnTo>
                  <a:lnTo>
                    <a:pt x="1076439" y="1578279"/>
                  </a:lnTo>
                  <a:lnTo>
                    <a:pt x="1076439" y="1633080"/>
                  </a:lnTo>
                  <a:lnTo>
                    <a:pt x="1076426" y="1649590"/>
                  </a:lnTo>
                  <a:lnTo>
                    <a:pt x="1064069" y="1695310"/>
                  </a:lnTo>
                  <a:lnTo>
                    <a:pt x="1035011" y="1733410"/>
                  </a:lnTo>
                  <a:lnTo>
                    <a:pt x="993686" y="1756270"/>
                  </a:lnTo>
                  <a:lnTo>
                    <a:pt x="970343" y="1762620"/>
                  </a:lnTo>
                  <a:lnTo>
                    <a:pt x="938441" y="1762620"/>
                  </a:lnTo>
                  <a:lnTo>
                    <a:pt x="900290" y="1751190"/>
                  </a:lnTo>
                  <a:lnTo>
                    <a:pt x="862444" y="1721980"/>
                  </a:lnTo>
                  <a:lnTo>
                    <a:pt x="838593" y="1680070"/>
                  </a:lnTo>
                  <a:lnTo>
                    <a:pt x="832370" y="1649590"/>
                  </a:lnTo>
                  <a:lnTo>
                    <a:pt x="832370" y="1633080"/>
                  </a:lnTo>
                  <a:lnTo>
                    <a:pt x="844715" y="1587360"/>
                  </a:lnTo>
                  <a:lnTo>
                    <a:pt x="873772" y="1549260"/>
                  </a:lnTo>
                  <a:lnTo>
                    <a:pt x="915098" y="1525130"/>
                  </a:lnTo>
                  <a:lnTo>
                    <a:pt x="946378" y="1518780"/>
                  </a:lnTo>
                  <a:lnTo>
                    <a:pt x="962418" y="1518780"/>
                  </a:lnTo>
                  <a:lnTo>
                    <a:pt x="1008545" y="1531480"/>
                  </a:lnTo>
                  <a:lnTo>
                    <a:pt x="1046416" y="1560690"/>
                  </a:lnTo>
                  <a:lnTo>
                    <a:pt x="1070254" y="1601330"/>
                  </a:lnTo>
                  <a:lnTo>
                    <a:pt x="1076439" y="1633080"/>
                  </a:lnTo>
                  <a:lnTo>
                    <a:pt x="1076439" y="1578279"/>
                  </a:lnTo>
                  <a:lnTo>
                    <a:pt x="1075321" y="1575930"/>
                  </a:lnTo>
                  <a:lnTo>
                    <a:pt x="1072007" y="1569580"/>
                  </a:lnTo>
                  <a:lnTo>
                    <a:pt x="1068400" y="1564500"/>
                  </a:lnTo>
                  <a:lnTo>
                    <a:pt x="1064514" y="1558150"/>
                  </a:lnTo>
                  <a:lnTo>
                    <a:pt x="1060386" y="1553070"/>
                  </a:lnTo>
                  <a:lnTo>
                    <a:pt x="1055992" y="1547990"/>
                  </a:lnTo>
                  <a:lnTo>
                    <a:pt x="1051344" y="1542910"/>
                  </a:lnTo>
                  <a:lnTo>
                    <a:pt x="1046467" y="1539100"/>
                  </a:lnTo>
                  <a:lnTo>
                    <a:pt x="1041374" y="1534020"/>
                  </a:lnTo>
                  <a:lnTo>
                    <a:pt x="1036078" y="1530210"/>
                  </a:lnTo>
                  <a:lnTo>
                    <a:pt x="1030566" y="1526400"/>
                  </a:lnTo>
                  <a:lnTo>
                    <a:pt x="1024877" y="1522590"/>
                  </a:lnTo>
                  <a:lnTo>
                    <a:pt x="1019035" y="1520050"/>
                  </a:lnTo>
                  <a:lnTo>
                    <a:pt x="1017028" y="1518780"/>
                  </a:lnTo>
                  <a:lnTo>
                    <a:pt x="1013028" y="1516240"/>
                  </a:lnTo>
                  <a:lnTo>
                    <a:pt x="1006868" y="1513700"/>
                  </a:lnTo>
                  <a:lnTo>
                    <a:pt x="994194" y="1508620"/>
                  </a:lnTo>
                  <a:lnTo>
                    <a:pt x="967828" y="1503540"/>
                  </a:lnTo>
                  <a:lnTo>
                    <a:pt x="940955" y="1503540"/>
                  </a:lnTo>
                  <a:lnTo>
                    <a:pt x="914590" y="1508620"/>
                  </a:lnTo>
                  <a:lnTo>
                    <a:pt x="901928" y="1513700"/>
                  </a:lnTo>
                  <a:lnTo>
                    <a:pt x="895769" y="1516240"/>
                  </a:lnTo>
                  <a:lnTo>
                    <a:pt x="889762" y="1520050"/>
                  </a:lnTo>
                  <a:lnTo>
                    <a:pt x="883907" y="1522590"/>
                  </a:lnTo>
                  <a:lnTo>
                    <a:pt x="878217" y="1526400"/>
                  </a:lnTo>
                  <a:lnTo>
                    <a:pt x="872705" y="1530210"/>
                  </a:lnTo>
                  <a:lnTo>
                    <a:pt x="867410" y="1534020"/>
                  </a:lnTo>
                  <a:lnTo>
                    <a:pt x="862317" y="1539100"/>
                  </a:lnTo>
                  <a:lnTo>
                    <a:pt x="857440" y="1542910"/>
                  </a:lnTo>
                  <a:lnTo>
                    <a:pt x="852792" y="1547990"/>
                  </a:lnTo>
                  <a:lnTo>
                    <a:pt x="848398" y="1553070"/>
                  </a:lnTo>
                  <a:lnTo>
                    <a:pt x="844270" y="1558150"/>
                  </a:lnTo>
                  <a:lnTo>
                    <a:pt x="840384" y="1564500"/>
                  </a:lnTo>
                  <a:lnTo>
                    <a:pt x="836790" y="1569580"/>
                  </a:lnTo>
                  <a:lnTo>
                    <a:pt x="833475" y="1575930"/>
                  </a:lnTo>
                  <a:lnTo>
                    <a:pt x="830453" y="1582280"/>
                  </a:lnTo>
                  <a:lnTo>
                    <a:pt x="827722" y="1587360"/>
                  </a:lnTo>
                  <a:lnTo>
                    <a:pt x="817943" y="1626730"/>
                  </a:lnTo>
                  <a:lnTo>
                    <a:pt x="817283" y="1640700"/>
                  </a:lnTo>
                  <a:lnTo>
                    <a:pt x="817321" y="1641970"/>
                  </a:lnTo>
                  <a:lnTo>
                    <a:pt x="817448" y="1647050"/>
                  </a:lnTo>
                  <a:lnTo>
                    <a:pt x="825296" y="1686420"/>
                  </a:lnTo>
                  <a:lnTo>
                    <a:pt x="836790" y="1710550"/>
                  </a:lnTo>
                  <a:lnTo>
                    <a:pt x="840384" y="1716900"/>
                  </a:lnTo>
                  <a:lnTo>
                    <a:pt x="867410" y="1746110"/>
                  </a:lnTo>
                  <a:lnTo>
                    <a:pt x="872705" y="1749920"/>
                  </a:lnTo>
                  <a:lnTo>
                    <a:pt x="878217" y="1755000"/>
                  </a:lnTo>
                  <a:lnTo>
                    <a:pt x="883907" y="1757540"/>
                  </a:lnTo>
                  <a:lnTo>
                    <a:pt x="889762" y="1761350"/>
                  </a:lnTo>
                  <a:lnTo>
                    <a:pt x="895769" y="1763890"/>
                  </a:lnTo>
                  <a:lnTo>
                    <a:pt x="901928" y="1767700"/>
                  </a:lnTo>
                  <a:lnTo>
                    <a:pt x="908215" y="1768970"/>
                  </a:lnTo>
                  <a:lnTo>
                    <a:pt x="914590" y="1771510"/>
                  </a:lnTo>
                  <a:lnTo>
                    <a:pt x="921067" y="1772780"/>
                  </a:lnTo>
                  <a:lnTo>
                    <a:pt x="927646" y="1775320"/>
                  </a:lnTo>
                  <a:lnTo>
                    <a:pt x="934288" y="1776590"/>
                  </a:lnTo>
                  <a:lnTo>
                    <a:pt x="940955" y="1776590"/>
                  </a:lnTo>
                  <a:lnTo>
                    <a:pt x="947661" y="1777860"/>
                  </a:lnTo>
                  <a:lnTo>
                    <a:pt x="954392" y="1777860"/>
                  </a:lnTo>
                  <a:lnTo>
                    <a:pt x="961123" y="1776590"/>
                  </a:lnTo>
                  <a:lnTo>
                    <a:pt x="967816" y="1776590"/>
                  </a:lnTo>
                  <a:lnTo>
                    <a:pt x="974483" y="1775320"/>
                  </a:lnTo>
                  <a:lnTo>
                    <a:pt x="981125" y="1775320"/>
                  </a:lnTo>
                  <a:lnTo>
                    <a:pt x="987691" y="1772780"/>
                  </a:lnTo>
                  <a:lnTo>
                    <a:pt x="994156" y="1771510"/>
                  </a:lnTo>
                  <a:lnTo>
                    <a:pt x="1030503" y="1753730"/>
                  </a:lnTo>
                  <a:lnTo>
                    <a:pt x="1060310" y="1727060"/>
                  </a:lnTo>
                  <a:lnTo>
                    <a:pt x="1071943" y="1710550"/>
                  </a:lnTo>
                  <a:lnTo>
                    <a:pt x="1075258" y="1705470"/>
                  </a:lnTo>
                  <a:lnTo>
                    <a:pt x="1088834" y="1667370"/>
                  </a:lnTo>
                  <a:lnTo>
                    <a:pt x="1091336" y="1647050"/>
                  </a:lnTo>
                  <a:lnTo>
                    <a:pt x="1091501" y="1640700"/>
                  </a:lnTo>
                  <a:close/>
                </a:path>
                <a:path w="4229734" h="4841240">
                  <a:moveTo>
                    <a:pt x="1230655" y="1748650"/>
                  </a:moveTo>
                  <a:lnTo>
                    <a:pt x="1230287" y="1746110"/>
                  </a:lnTo>
                  <a:lnTo>
                    <a:pt x="1229601" y="1744840"/>
                  </a:lnTo>
                  <a:lnTo>
                    <a:pt x="1212951" y="1727022"/>
                  </a:lnTo>
                  <a:lnTo>
                    <a:pt x="1212951" y="1749920"/>
                  </a:lnTo>
                  <a:lnTo>
                    <a:pt x="1179258" y="1809610"/>
                  </a:lnTo>
                  <a:lnTo>
                    <a:pt x="1123048" y="1796910"/>
                  </a:lnTo>
                  <a:lnTo>
                    <a:pt x="1120394" y="1796910"/>
                  </a:lnTo>
                  <a:lnTo>
                    <a:pt x="1118108" y="1798180"/>
                  </a:lnTo>
                  <a:lnTo>
                    <a:pt x="1116190" y="1799450"/>
                  </a:lnTo>
                  <a:lnTo>
                    <a:pt x="1093063" y="1819770"/>
                  </a:lnTo>
                  <a:lnTo>
                    <a:pt x="1067828" y="1837550"/>
                  </a:lnTo>
                  <a:lnTo>
                    <a:pt x="1040472" y="1850250"/>
                  </a:lnTo>
                  <a:lnTo>
                    <a:pt x="1010996" y="1860410"/>
                  </a:lnTo>
                  <a:lnTo>
                    <a:pt x="1008303" y="1860410"/>
                  </a:lnTo>
                  <a:lnTo>
                    <a:pt x="1006551" y="1861680"/>
                  </a:lnTo>
                  <a:lnTo>
                    <a:pt x="1005713" y="1865490"/>
                  </a:lnTo>
                  <a:lnTo>
                    <a:pt x="989850" y="1920100"/>
                  </a:lnTo>
                  <a:lnTo>
                    <a:pt x="921880" y="1920100"/>
                  </a:lnTo>
                  <a:lnTo>
                    <a:pt x="902296" y="1864220"/>
                  </a:lnTo>
                  <a:lnTo>
                    <a:pt x="901446" y="1861680"/>
                  </a:lnTo>
                  <a:lnTo>
                    <a:pt x="899744" y="1859140"/>
                  </a:lnTo>
                  <a:lnTo>
                    <a:pt x="897204" y="1859140"/>
                  </a:lnTo>
                  <a:lnTo>
                    <a:pt x="868489" y="1848980"/>
                  </a:lnTo>
                  <a:lnTo>
                    <a:pt x="841819" y="1836280"/>
                  </a:lnTo>
                  <a:lnTo>
                    <a:pt x="817181" y="1819770"/>
                  </a:lnTo>
                  <a:lnTo>
                    <a:pt x="808697" y="1812150"/>
                  </a:lnTo>
                  <a:lnTo>
                    <a:pt x="804456" y="1808340"/>
                  </a:lnTo>
                  <a:lnTo>
                    <a:pt x="794562" y="1799450"/>
                  </a:lnTo>
                  <a:lnTo>
                    <a:pt x="793165" y="1798180"/>
                  </a:lnTo>
                  <a:lnTo>
                    <a:pt x="791476" y="1796910"/>
                  </a:lnTo>
                  <a:lnTo>
                    <a:pt x="785939" y="1796910"/>
                  </a:lnTo>
                  <a:lnTo>
                    <a:pt x="729729" y="1808340"/>
                  </a:lnTo>
                  <a:lnTo>
                    <a:pt x="695845" y="1749920"/>
                  </a:lnTo>
                  <a:lnTo>
                    <a:pt x="735012" y="1709280"/>
                  </a:lnTo>
                  <a:lnTo>
                    <a:pt x="737019" y="1706740"/>
                  </a:lnTo>
                  <a:lnTo>
                    <a:pt x="737603" y="1705470"/>
                  </a:lnTo>
                  <a:lnTo>
                    <a:pt x="736777" y="1702930"/>
                  </a:lnTo>
                  <a:lnTo>
                    <a:pt x="730567" y="1672450"/>
                  </a:lnTo>
                  <a:lnTo>
                    <a:pt x="730478" y="1671180"/>
                  </a:lnTo>
                  <a:lnTo>
                    <a:pt x="728497" y="1641970"/>
                  </a:lnTo>
                  <a:lnTo>
                    <a:pt x="728586" y="1640700"/>
                  </a:lnTo>
                  <a:lnTo>
                    <a:pt x="730567" y="1612760"/>
                  </a:lnTo>
                  <a:lnTo>
                    <a:pt x="736777" y="1582280"/>
                  </a:lnTo>
                  <a:lnTo>
                    <a:pt x="737400" y="1579740"/>
                  </a:lnTo>
                  <a:lnTo>
                    <a:pt x="736879" y="1577200"/>
                  </a:lnTo>
                  <a:lnTo>
                    <a:pt x="696036" y="1530210"/>
                  </a:lnTo>
                  <a:lnTo>
                    <a:pt x="730504" y="1471790"/>
                  </a:lnTo>
                  <a:lnTo>
                    <a:pt x="787120" y="1485760"/>
                  </a:lnTo>
                  <a:lnTo>
                    <a:pt x="792200" y="1485760"/>
                  </a:lnTo>
                  <a:lnTo>
                    <a:pt x="794169" y="1483220"/>
                  </a:lnTo>
                  <a:lnTo>
                    <a:pt x="807034" y="1471790"/>
                  </a:lnTo>
                  <a:lnTo>
                    <a:pt x="808456" y="1470520"/>
                  </a:lnTo>
                  <a:lnTo>
                    <a:pt x="817041" y="1462900"/>
                  </a:lnTo>
                  <a:lnTo>
                    <a:pt x="842022" y="1446390"/>
                  </a:lnTo>
                  <a:lnTo>
                    <a:pt x="869137" y="1432420"/>
                  </a:lnTo>
                  <a:lnTo>
                    <a:pt x="898372" y="1423530"/>
                  </a:lnTo>
                  <a:lnTo>
                    <a:pt x="901128" y="1422260"/>
                  </a:lnTo>
                  <a:lnTo>
                    <a:pt x="902893" y="1420990"/>
                  </a:lnTo>
                  <a:lnTo>
                    <a:pt x="903668" y="1418450"/>
                  </a:lnTo>
                  <a:lnTo>
                    <a:pt x="919721" y="1362570"/>
                  </a:lnTo>
                  <a:lnTo>
                    <a:pt x="987894" y="1362570"/>
                  </a:lnTo>
                  <a:lnTo>
                    <a:pt x="1006106" y="1418450"/>
                  </a:lnTo>
                  <a:lnTo>
                    <a:pt x="1040498" y="1432420"/>
                  </a:lnTo>
                  <a:lnTo>
                    <a:pt x="1067701" y="1446390"/>
                  </a:lnTo>
                  <a:lnTo>
                    <a:pt x="1092796" y="1462900"/>
                  </a:lnTo>
                  <a:lnTo>
                    <a:pt x="1115796" y="1483220"/>
                  </a:lnTo>
                  <a:lnTo>
                    <a:pt x="1117739" y="1485760"/>
                  </a:lnTo>
                  <a:lnTo>
                    <a:pt x="1122845" y="1485760"/>
                  </a:lnTo>
                  <a:lnTo>
                    <a:pt x="1178077" y="1471790"/>
                  </a:lnTo>
                  <a:lnTo>
                    <a:pt x="1212748" y="1530210"/>
                  </a:lnTo>
                  <a:lnTo>
                    <a:pt x="1173581" y="1574660"/>
                  </a:lnTo>
                  <a:lnTo>
                    <a:pt x="1171676" y="1575930"/>
                  </a:lnTo>
                  <a:lnTo>
                    <a:pt x="1171143" y="1578470"/>
                  </a:lnTo>
                  <a:lnTo>
                    <a:pt x="1178267" y="1614030"/>
                  </a:lnTo>
                  <a:lnTo>
                    <a:pt x="1179525" y="1626730"/>
                  </a:lnTo>
                  <a:lnTo>
                    <a:pt x="1179995" y="1640700"/>
                  </a:lnTo>
                  <a:lnTo>
                    <a:pt x="1179918" y="1647050"/>
                  </a:lnTo>
                  <a:lnTo>
                    <a:pt x="1179855" y="1649590"/>
                  </a:lnTo>
                  <a:lnTo>
                    <a:pt x="1179753" y="1653400"/>
                  </a:lnTo>
                  <a:lnTo>
                    <a:pt x="1179664" y="1657210"/>
                  </a:lnTo>
                  <a:lnTo>
                    <a:pt x="1178204" y="1672450"/>
                  </a:lnTo>
                  <a:lnTo>
                    <a:pt x="1175651" y="1687690"/>
                  </a:lnTo>
                  <a:lnTo>
                    <a:pt x="1172006" y="1702930"/>
                  </a:lnTo>
                  <a:lnTo>
                    <a:pt x="1171333" y="1705470"/>
                  </a:lnTo>
                  <a:lnTo>
                    <a:pt x="1171917" y="1708010"/>
                  </a:lnTo>
                  <a:lnTo>
                    <a:pt x="1173772" y="1710550"/>
                  </a:lnTo>
                  <a:lnTo>
                    <a:pt x="1212951" y="1749920"/>
                  </a:lnTo>
                  <a:lnTo>
                    <a:pt x="1212951" y="1727022"/>
                  </a:lnTo>
                  <a:lnTo>
                    <a:pt x="1189253" y="1701660"/>
                  </a:lnTo>
                  <a:lnTo>
                    <a:pt x="1195146" y="1671180"/>
                  </a:lnTo>
                  <a:lnTo>
                    <a:pt x="1197114" y="1641970"/>
                  </a:lnTo>
                  <a:lnTo>
                    <a:pt x="1197038" y="1640700"/>
                  </a:lnTo>
                  <a:lnTo>
                    <a:pt x="1195146" y="1611490"/>
                  </a:lnTo>
                  <a:lnTo>
                    <a:pt x="1189253" y="1581010"/>
                  </a:lnTo>
                  <a:lnTo>
                    <a:pt x="1228420" y="1535290"/>
                  </a:lnTo>
                  <a:lnTo>
                    <a:pt x="1230464" y="1532750"/>
                  </a:lnTo>
                  <a:lnTo>
                    <a:pt x="1230464" y="1530210"/>
                  </a:lnTo>
                  <a:lnTo>
                    <a:pt x="1228420" y="1526400"/>
                  </a:lnTo>
                  <a:lnTo>
                    <a:pt x="1196644" y="1471790"/>
                  </a:lnTo>
                  <a:lnTo>
                    <a:pt x="1195895" y="1470520"/>
                  </a:lnTo>
                  <a:lnTo>
                    <a:pt x="1189253" y="1459090"/>
                  </a:lnTo>
                  <a:lnTo>
                    <a:pt x="1187297" y="1456550"/>
                  </a:lnTo>
                  <a:lnTo>
                    <a:pt x="1184554" y="1455280"/>
                  </a:lnTo>
                  <a:lnTo>
                    <a:pt x="1181023" y="1455280"/>
                  </a:lnTo>
                  <a:lnTo>
                    <a:pt x="1124407" y="1470520"/>
                  </a:lnTo>
                  <a:lnTo>
                    <a:pt x="1101229" y="1450200"/>
                  </a:lnTo>
                  <a:lnTo>
                    <a:pt x="1076096" y="1433690"/>
                  </a:lnTo>
                  <a:lnTo>
                    <a:pt x="1049032" y="1419720"/>
                  </a:lnTo>
                  <a:lnTo>
                    <a:pt x="1020013" y="1409560"/>
                  </a:lnTo>
                  <a:lnTo>
                    <a:pt x="1003541" y="1362570"/>
                  </a:lnTo>
                  <a:lnTo>
                    <a:pt x="1000429" y="1353680"/>
                  </a:lnTo>
                  <a:lnTo>
                    <a:pt x="999299" y="1349870"/>
                  </a:lnTo>
                  <a:lnTo>
                    <a:pt x="996950" y="1348600"/>
                  </a:lnTo>
                  <a:lnTo>
                    <a:pt x="911377" y="1348600"/>
                  </a:lnTo>
                  <a:lnTo>
                    <a:pt x="909027" y="1349870"/>
                  </a:lnTo>
                  <a:lnTo>
                    <a:pt x="907973" y="1353680"/>
                  </a:lnTo>
                  <a:lnTo>
                    <a:pt x="891514" y="1409560"/>
                  </a:lnTo>
                  <a:lnTo>
                    <a:pt x="862596" y="1419720"/>
                  </a:lnTo>
                  <a:lnTo>
                    <a:pt x="835621" y="1433690"/>
                  </a:lnTo>
                  <a:lnTo>
                    <a:pt x="810590" y="1450200"/>
                  </a:lnTo>
                  <a:lnTo>
                    <a:pt x="787514" y="1470520"/>
                  </a:lnTo>
                  <a:lnTo>
                    <a:pt x="728751" y="1455280"/>
                  </a:lnTo>
                  <a:lnTo>
                    <a:pt x="722566" y="1455280"/>
                  </a:lnTo>
                  <a:lnTo>
                    <a:pt x="720712" y="1459090"/>
                  </a:lnTo>
                  <a:lnTo>
                    <a:pt x="681545" y="1526400"/>
                  </a:lnTo>
                  <a:lnTo>
                    <a:pt x="679500" y="1530210"/>
                  </a:lnTo>
                  <a:lnTo>
                    <a:pt x="679500" y="1532750"/>
                  </a:lnTo>
                  <a:lnTo>
                    <a:pt x="681545" y="1535290"/>
                  </a:lnTo>
                  <a:lnTo>
                    <a:pt x="722477" y="1582280"/>
                  </a:lnTo>
                  <a:lnTo>
                    <a:pt x="716737" y="1611490"/>
                  </a:lnTo>
                  <a:lnTo>
                    <a:pt x="716661" y="1612760"/>
                  </a:lnTo>
                  <a:lnTo>
                    <a:pt x="716572" y="1614030"/>
                  </a:lnTo>
                  <a:lnTo>
                    <a:pt x="714819" y="1641970"/>
                  </a:lnTo>
                  <a:lnTo>
                    <a:pt x="716737" y="1672450"/>
                  </a:lnTo>
                  <a:lnTo>
                    <a:pt x="722477" y="1701660"/>
                  </a:lnTo>
                  <a:lnTo>
                    <a:pt x="683298" y="1743570"/>
                  </a:lnTo>
                  <a:lnTo>
                    <a:pt x="680720" y="1746110"/>
                  </a:lnTo>
                  <a:lnTo>
                    <a:pt x="680326" y="1748650"/>
                  </a:lnTo>
                  <a:lnTo>
                    <a:pt x="682129" y="1752460"/>
                  </a:lnTo>
                  <a:lnTo>
                    <a:pt x="721309" y="1819770"/>
                  </a:lnTo>
                  <a:lnTo>
                    <a:pt x="723087" y="1823580"/>
                  </a:lnTo>
                  <a:lnTo>
                    <a:pt x="725690" y="1824850"/>
                  </a:lnTo>
                  <a:lnTo>
                    <a:pt x="729145" y="1823580"/>
                  </a:lnTo>
                  <a:lnTo>
                    <a:pt x="786536" y="1812150"/>
                  </a:lnTo>
                  <a:lnTo>
                    <a:pt x="809345" y="1831200"/>
                  </a:lnTo>
                  <a:lnTo>
                    <a:pt x="834047" y="1847710"/>
                  </a:lnTo>
                  <a:lnTo>
                    <a:pt x="860666" y="1861680"/>
                  </a:lnTo>
                  <a:lnTo>
                    <a:pt x="889165" y="1871840"/>
                  </a:lnTo>
                  <a:lnTo>
                    <a:pt x="908761" y="1930260"/>
                  </a:lnTo>
                  <a:lnTo>
                    <a:pt x="909955" y="1934070"/>
                  </a:lnTo>
                  <a:lnTo>
                    <a:pt x="912304" y="1935340"/>
                  </a:lnTo>
                  <a:lnTo>
                    <a:pt x="915809" y="1935340"/>
                  </a:lnTo>
                  <a:lnTo>
                    <a:pt x="996315" y="1934070"/>
                  </a:lnTo>
                  <a:lnTo>
                    <a:pt x="999426" y="1934070"/>
                  </a:lnTo>
                  <a:lnTo>
                    <a:pt x="1002042" y="1932800"/>
                  </a:lnTo>
                  <a:lnTo>
                    <a:pt x="1002919" y="1930260"/>
                  </a:lnTo>
                  <a:lnTo>
                    <a:pt x="1005865" y="1920100"/>
                  </a:lnTo>
                  <a:lnTo>
                    <a:pt x="1019822" y="1871840"/>
                  </a:lnTo>
                  <a:lnTo>
                    <a:pt x="1049032" y="1862950"/>
                  </a:lnTo>
                  <a:lnTo>
                    <a:pt x="1076274" y="1848980"/>
                  </a:lnTo>
                  <a:lnTo>
                    <a:pt x="1101534" y="1832470"/>
                  </a:lnTo>
                  <a:lnTo>
                    <a:pt x="1124800" y="1812150"/>
                  </a:lnTo>
                  <a:lnTo>
                    <a:pt x="1182395" y="1823580"/>
                  </a:lnTo>
                  <a:lnTo>
                    <a:pt x="1185837" y="1824850"/>
                  </a:lnTo>
                  <a:lnTo>
                    <a:pt x="1188440" y="1823580"/>
                  </a:lnTo>
                  <a:lnTo>
                    <a:pt x="1190231" y="1821040"/>
                  </a:lnTo>
                  <a:lnTo>
                    <a:pt x="1195311" y="1812150"/>
                  </a:lnTo>
                  <a:lnTo>
                    <a:pt x="1196759" y="1809610"/>
                  </a:lnTo>
                  <a:lnTo>
                    <a:pt x="1229398" y="1752460"/>
                  </a:lnTo>
                  <a:lnTo>
                    <a:pt x="1230299" y="1751190"/>
                  </a:lnTo>
                  <a:lnTo>
                    <a:pt x="1230655" y="1748650"/>
                  </a:lnTo>
                  <a:close/>
                </a:path>
                <a:path w="4229734" h="4841240">
                  <a:moveTo>
                    <a:pt x="2085962" y="1136662"/>
                  </a:moveTo>
                  <a:lnTo>
                    <a:pt x="2085911" y="598589"/>
                  </a:lnTo>
                  <a:lnTo>
                    <a:pt x="2085911" y="589127"/>
                  </a:lnTo>
                  <a:lnTo>
                    <a:pt x="2085162" y="587425"/>
                  </a:lnTo>
                  <a:lnTo>
                    <a:pt x="2082266" y="584606"/>
                  </a:lnTo>
                  <a:lnTo>
                    <a:pt x="2080539" y="583907"/>
                  </a:lnTo>
                  <a:lnTo>
                    <a:pt x="2071268" y="583907"/>
                  </a:lnTo>
                  <a:lnTo>
                    <a:pt x="2071268" y="598589"/>
                  </a:lnTo>
                  <a:lnTo>
                    <a:pt x="2071268" y="1136662"/>
                  </a:lnTo>
                  <a:lnTo>
                    <a:pt x="1519491" y="1136662"/>
                  </a:lnTo>
                  <a:lnTo>
                    <a:pt x="1519491" y="598589"/>
                  </a:lnTo>
                  <a:lnTo>
                    <a:pt x="2071268" y="598589"/>
                  </a:lnTo>
                  <a:lnTo>
                    <a:pt x="2071268" y="583907"/>
                  </a:lnTo>
                  <a:lnTo>
                    <a:pt x="1511173" y="583907"/>
                  </a:lnTo>
                  <a:lnTo>
                    <a:pt x="1509534" y="584606"/>
                  </a:lnTo>
                  <a:lnTo>
                    <a:pt x="1506613" y="587425"/>
                  </a:lnTo>
                  <a:lnTo>
                    <a:pt x="1505851" y="589127"/>
                  </a:lnTo>
                  <a:lnTo>
                    <a:pt x="1505826" y="1146479"/>
                  </a:lnTo>
                  <a:lnTo>
                    <a:pt x="1506562" y="1148168"/>
                  </a:lnTo>
                  <a:lnTo>
                    <a:pt x="1509356" y="1150962"/>
                  </a:lnTo>
                  <a:lnTo>
                    <a:pt x="1511046" y="1151686"/>
                  </a:lnTo>
                  <a:lnTo>
                    <a:pt x="2079879" y="1151686"/>
                  </a:lnTo>
                  <a:lnTo>
                    <a:pt x="2081326" y="1151496"/>
                  </a:lnTo>
                  <a:lnTo>
                    <a:pt x="2082850" y="1150696"/>
                  </a:lnTo>
                  <a:lnTo>
                    <a:pt x="2085301" y="1147940"/>
                  </a:lnTo>
                  <a:lnTo>
                    <a:pt x="2085873" y="1146479"/>
                  </a:lnTo>
                  <a:lnTo>
                    <a:pt x="2085962" y="1136662"/>
                  </a:lnTo>
                  <a:close/>
                </a:path>
                <a:path w="4229734" h="4841240">
                  <a:moveTo>
                    <a:pt x="2612466" y="4278782"/>
                  </a:moveTo>
                  <a:lnTo>
                    <a:pt x="2611742" y="4277030"/>
                  </a:lnTo>
                  <a:lnTo>
                    <a:pt x="2608834" y="4274121"/>
                  </a:lnTo>
                  <a:lnTo>
                    <a:pt x="2607081" y="4273397"/>
                  </a:lnTo>
                  <a:lnTo>
                    <a:pt x="2597785" y="4273397"/>
                  </a:lnTo>
                  <a:lnTo>
                    <a:pt x="2597785" y="4288079"/>
                  </a:lnTo>
                  <a:lnTo>
                    <a:pt x="2597785" y="4826940"/>
                  </a:lnTo>
                  <a:lnTo>
                    <a:pt x="2046008" y="4826940"/>
                  </a:lnTo>
                  <a:lnTo>
                    <a:pt x="2046008" y="4288079"/>
                  </a:lnTo>
                  <a:lnTo>
                    <a:pt x="2597785" y="4288079"/>
                  </a:lnTo>
                  <a:lnTo>
                    <a:pt x="2597785" y="4273397"/>
                  </a:lnTo>
                  <a:lnTo>
                    <a:pt x="2036660" y="4273397"/>
                  </a:lnTo>
                  <a:lnTo>
                    <a:pt x="2034997" y="4274121"/>
                  </a:lnTo>
                  <a:lnTo>
                    <a:pt x="2032076" y="4277030"/>
                  </a:lnTo>
                  <a:lnTo>
                    <a:pt x="2031326" y="4278782"/>
                  </a:lnTo>
                  <a:lnTo>
                    <a:pt x="2031314" y="4835614"/>
                  </a:lnTo>
                  <a:lnTo>
                    <a:pt x="2032012" y="4837341"/>
                  </a:lnTo>
                  <a:lnTo>
                    <a:pt x="2034832" y="4840236"/>
                  </a:lnTo>
                  <a:lnTo>
                    <a:pt x="2036546" y="4840986"/>
                  </a:lnTo>
                  <a:lnTo>
                    <a:pt x="2607208" y="4840986"/>
                  </a:lnTo>
                  <a:lnTo>
                    <a:pt x="2608910" y="4840236"/>
                  </a:lnTo>
                  <a:lnTo>
                    <a:pt x="2611767" y="4837341"/>
                  </a:lnTo>
                  <a:lnTo>
                    <a:pt x="2612466" y="4835614"/>
                  </a:lnTo>
                  <a:lnTo>
                    <a:pt x="2612466" y="4826940"/>
                  </a:lnTo>
                  <a:lnTo>
                    <a:pt x="2612466" y="4288079"/>
                  </a:lnTo>
                  <a:lnTo>
                    <a:pt x="2612466" y="4278782"/>
                  </a:lnTo>
                  <a:close/>
                </a:path>
                <a:path w="4229734" h="4841240">
                  <a:moveTo>
                    <a:pt x="3120771" y="0"/>
                  </a:moveTo>
                  <a:lnTo>
                    <a:pt x="2554490" y="0"/>
                  </a:lnTo>
                  <a:lnTo>
                    <a:pt x="2554490" y="552754"/>
                  </a:lnTo>
                  <a:lnTo>
                    <a:pt x="3120771" y="552754"/>
                  </a:lnTo>
                  <a:lnTo>
                    <a:pt x="3120771" y="0"/>
                  </a:lnTo>
                  <a:close/>
                </a:path>
                <a:path w="4229734" h="4841240">
                  <a:moveTo>
                    <a:pt x="3413988" y="3963720"/>
                  </a:moveTo>
                  <a:lnTo>
                    <a:pt x="2847721" y="3963720"/>
                  </a:lnTo>
                  <a:lnTo>
                    <a:pt x="2847721" y="4516666"/>
                  </a:lnTo>
                  <a:lnTo>
                    <a:pt x="3413988" y="4516666"/>
                  </a:lnTo>
                  <a:lnTo>
                    <a:pt x="3413988" y="3963720"/>
                  </a:lnTo>
                  <a:close/>
                </a:path>
                <a:path w="4229734" h="4841240">
                  <a:moveTo>
                    <a:pt x="4229481" y="2702547"/>
                  </a:moveTo>
                  <a:lnTo>
                    <a:pt x="4228884" y="2700883"/>
                  </a:lnTo>
                  <a:lnTo>
                    <a:pt x="4226395" y="2698013"/>
                  </a:lnTo>
                  <a:lnTo>
                    <a:pt x="4224833" y="2697200"/>
                  </a:lnTo>
                  <a:lnTo>
                    <a:pt x="4222953" y="2696997"/>
                  </a:lnTo>
                  <a:lnTo>
                    <a:pt x="4216095" y="2696997"/>
                  </a:lnTo>
                  <a:lnTo>
                    <a:pt x="4216095" y="2711488"/>
                  </a:lnTo>
                  <a:lnTo>
                    <a:pt x="4216095" y="3245637"/>
                  </a:lnTo>
                  <a:lnTo>
                    <a:pt x="4216095" y="3264636"/>
                  </a:lnTo>
                  <a:lnTo>
                    <a:pt x="4216095" y="3798595"/>
                  </a:lnTo>
                  <a:lnTo>
                    <a:pt x="3662553" y="3799573"/>
                  </a:lnTo>
                  <a:lnTo>
                    <a:pt x="3662553" y="3264636"/>
                  </a:lnTo>
                  <a:lnTo>
                    <a:pt x="4216095" y="3264636"/>
                  </a:lnTo>
                  <a:lnTo>
                    <a:pt x="4216095" y="3245637"/>
                  </a:lnTo>
                  <a:lnTo>
                    <a:pt x="3663924" y="3245637"/>
                  </a:lnTo>
                  <a:lnTo>
                    <a:pt x="3663924" y="2711691"/>
                  </a:lnTo>
                  <a:lnTo>
                    <a:pt x="3663924" y="2711488"/>
                  </a:lnTo>
                  <a:lnTo>
                    <a:pt x="4216095" y="2711488"/>
                  </a:lnTo>
                  <a:lnTo>
                    <a:pt x="4216095" y="2696997"/>
                  </a:lnTo>
                  <a:lnTo>
                    <a:pt x="3661968" y="2696997"/>
                  </a:lnTo>
                  <a:lnTo>
                    <a:pt x="3661968" y="2691904"/>
                  </a:lnTo>
                  <a:lnTo>
                    <a:pt x="3661918" y="2154224"/>
                  </a:lnTo>
                  <a:lnTo>
                    <a:pt x="3661918" y="2154034"/>
                  </a:lnTo>
                  <a:lnTo>
                    <a:pt x="3661918" y="2149525"/>
                  </a:lnTo>
                  <a:lnTo>
                    <a:pt x="3661892" y="2144763"/>
                  </a:lnTo>
                  <a:lnTo>
                    <a:pt x="3661130" y="2143061"/>
                  </a:lnTo>
                  <a:lnTo>
                    <a:pt x="3658209" y="2140242"/>
                  </a:lnTo>
                  <a:lnTo>
                    <a:pt x="3656571" y="2139531"/>
                  </a:lnTo>
                  <a:lnTo>
                    <a:pt x="3648062" y="2139531"/>
                  </a:lnTo>
                  <a:lnTo>
                    <a:pt x="3648062" y="2154224"/>
                  </a:lnTo>
                  <a:lnTo>
                    <a:pt x="3648062" y="2691904"/>
                  </a:lnTo>
                  <a:lnTo>
                    <a:pt x="3648062" y="2711691"/>
                  </a:lnTo>
                  <a:lnTo>
                    <a:pt x="3648062" y="3245840"/>
                  </a:lnTo>
                  <a:lnTo>
                    <a:pt x="3648062" y="3264636"/>
                  </a:lnTo>
                  <a:lnTo>
                    <a:pt x="3648062" y="3798595"/>
                  </a:lnTo>
                  <a:lnTo>
                    <a:pt x="3094520" y="3799573"/>
                  </a:lnTo>
                  <a:lnTo>
                    <a:pt x="3094520" y="3264636"/>
                  </a:lnTo>
                  <a:lnTo>
                    <a:pt x="3648062" y="3264636"/>
                  </a:lnTo>
                  <a:lnTo>
                    <a:pt x="3648062" y="3245840"/>
                  </a:lnTo>
                  <a:lnTo>
                    <a:pt x="3095498" y="3245840"/>
                  </a:lnTo>
                  <a:lnTo>
                    <a:pt x="3095498" y="3245637"/>
                  </a:lnTo>
                  <a:lnTo>
                    <a:pt x="3093936" y="2711691"/>
                  </a:lnTo>
                  <a:lnTo>
                    <a:pt x="3648062" y="2711691"/>
                  </a:lnTo>
                  <a:lnTo>
                    <a:pt x="3648062" y="2691904"/>
                  </a:lnTo>
                  <a:lnTo>
                    <a:pt x="3095688" y="2691904"/>
                  </a:lnTo>
                  <a:lnTo>
                    <a:pt x="3093936" y="2154224"/>
                  </a:lnTo>
                  <a:lnTo>
                    <a:pt x="3648062" y="2154224"/>
                  </a:lnTo>
                  <a:lnTo>
                    <a:pt x="3648062" y="2139531"/>
                  </a:lnTo>
                  <a:lnTo>
                    <a:pt x="3093732" y="2139531"/>
                  </a:lnTo>
                  <a:lnTo>
                    <a:pt x="3093732" y="2134832"/>
                  </a:lnTo>
                  <a:lnTo>
                    <a:pt x="3093732" y="1596567"/>
                  </a:lnTo>
                  <a:lnTo>
                    <a:pt x="3093732" y="1587284"/>
                  </a:lnTo>
                  <a:lnTo>
                    <a:pt x="3092996" y="1585531"/>
                  </a:lnTo>
                  <a:lnTo>
                    <a:pt x="3090049" y="1582610"/>
                  </a:lnTo>
                  <a:lnTo>
                    <a:pt x="3088386" y="1581886"/>
                  </a:lnTo>
                  <a:lnTo>
                    <a:pt x="3080029" y="1581886"/>
                  </a:lnTo>
                  <a:lnTo>
                    <a:pt x="3080029" y="1596567"/>
                  </a:lnTo>
                  <a:lnTo>
                    <a:pt x="3080029" y="2134832"/>
                  </a:lnTo>
                  <a:lnTo>
                    <a:pt x="3080029" y="2154034"/>
                  </a:lnTo>
                  <a:lnTo>
                    <a:pt x="3080029" y="2691904"/>
                  </a:lnTo>
                  <a:lnTo>
                    <a:pt x="3078848" y="2691904"/>
                  </a:lnTo>
                  <a:lnTo>
                    <a:pt x="3078848" y="2711488"/>
                  </a:lnTo>
                  <a:lnTo>
                    <a:pt x="3078848" y="2711691"/>
                  </a:lnTo>
                  <a:lnTo>
                    <a:pt x="3077870" y="3251098"/>
                  </a:lnTo>
                  <a:lnTo>
                    <a:pt x="2527071" y="3251098"/>
                  </a:lnTo>
                  <a:lnTo>
                    <a:pt x="2527071" y="2711691"/>
                  </a:lnTo>
                  <a:lnTo>
                    <a:pt x="2527071" y="2711488"/>
                  </a:lnTo>
                  <a:lnTo>
                    <a:pt x="3078848" y="2711488"/>
                  </a:lnTo>
                  <a:lnTo>
                    <a:pt x="3078848" y="2691904"/>
                  </a:lnTo>
                  <a:lnTo>
                    <a:pt x="2527262" y="2691904"/>
                  </a:lnTo>
                  <a:lnTo>
                    <a:pt x="2527262" y="2154224"/>
                  </a:lnTo>
                  <a:lnTo>
                    <a:pt x="3080029" y="2154034"/>
                  </a:lnTo>
                  <a:lnTo>
                    <a:pt x="3080029" y="2134832"/>
                  </a:lnTo>
                  <a:lnTo>
                    <a:pt x="2527262" y="2134832"/>
                  </a:lnTo>
                  <a:lnTo>
                    <a:pt x="2525890" y="1596567"/>
                  </a:lnTo>
                  <a:lnTo>
                    <a:pt x="3080029" y="1596567"/>
                  </a:lnTo>
                  <a:lnTo>
                    <a:pt x="3080029" y="1581886"/>
                  </a:lnTo>
                  <a:lnTo>
                    <a:pt x="2511983" y="1581886"/>
                  </a:lnTo>
                  <a:lnTo>
                    <a:pt x="2511983" y="2149525"/>
                  </a:lnTo>
                  <a:lnTo>
                    <a:pt x="2511983" y="2696997"/>
                  </a:lnTo>
                  <a:lnTo>
                    <a:pt x="2509443" y="2696997"/>
                  </a:lnTo>
                  <a:lnTo>
                    <a:pt x="2509443" y="2711691"/>
                  </a:lnTo>
                  <a:lnTo>
                    <a:pt x="2509443" y="3245840"/>
                  </a:lnTo>
                  <a:lnTo>
                    <a:pt x="2509443" y="3264636"/>
                  </a:lnTo>
                  <a:lnTo>
                    <a:pt x="2509443" y="3798595"/>
                  </a:lnTo>
                  <a:lnTo>
                    <a:pt x="1957857" y="3799573"/>
                  </a:lnTo>
                  <a:lnTo>
                    <a:pt x="1957857" y="3264636"/>
                  </a:lnTo>
                  <a:lnTo>
                    <a:pt x="2509443" y="3264636"/>
                  </a:lnTo>
                  <a:lnTo>
                    <a:pt x="2509443" y="3245840"/>
                  </a:lnTo>
                  <a:lnTo>
                    <a:pt x="1958835" y="3245840"/>
                  </a:lnTo>
                  <a:lnTo>
                    <a:pt x="1958835" y="3245637"/>
                  </a:lnTo>
                  <a:lnTo>
                    <a:pt x="1957857" y="2711691"/>
                  </a:lnTo>
                  <a:lnTo>
                    <a:pt x="2509443" y="2711691"/>
                  </a:lnTo>
                  <a:lnTo>
                    <a:pt x="2509443" y="2696997"/>
                  </a:lnTo>
                  <a:lnTo>
                    <a:pt x="1956879" y="2696997"/>
                  </a:lnTo>
                  <a:lnTo>
                    <a:pt x="1956879" y="2691904"/>
                  </a:lnTo>
                  <a:lnTo>
                    <a:pt x="1956879" y="2154224"/>
                  </a:lnTo>
                  <a:lnTo>
                    <a:pt x="1956879" y="2149525"/>
                  </a:lnTo>
                  <a:lnTo>
                    <a:pt x="2511983" y="2149525"/>
                  </a:lnTo>
                  <a:lnTo>
                    <a:pt x="2511983" y="1581886"/>
                  </a:lnTo>
                  <a:lnTo>
                    <a:pt x="2509443" y="1581886"/>
                  </a:lnTo>
                  <a:lnTo>
                    <a:pt x="2509443" y="1596567"/>
                  </a:lnTo>
                  <a:lnTo>
                    <a:pt x="2509443" y="2134832"/>
                  </a:lnTo>
                  <a:lnTo>
                    <a:pt x="1959038" y="2134832"/>
                  </a:lnTo>
                  <a:lnTo>
                    <a:pt x="1957857" y="1596567"/>
                  </a:lnTo>
                  <a:lnTo>
                    <a:pt x="2509443" y="1596567"/>
                  </a:lnTo>
                  <a:lnTo>
                    <a:pt x="2509443" y="1581886"/>
                  </a:lnTo>
                  <a:lnTo>
                    <a:pt x="1949551" y="1581886"/>
                  </a:lnTo>
                  <a:lnTo>
                    <a:pt x="1947824" y="1582610"/>
                  </a:lnTo>
                  <a:lnTo>
                    <a:pt x="1944966" y="1585531"/>
                  </a:lnTo>
                  <a:lnTo>
                    <a:pt x="1944293" y="1587284"/>
                  </a:lnTo>
                  <a:lnTo>
                    <a:pt x="1944344" y="2139531"/>
                  </a:lnTo>
                  <a:lnTo>
                    <a:pt x="1941995" y="2139531"/>
                  </a:lnTo>
                  <a:lnTo>
                    <a:pt x="1941995" y="2711691"/>
                  </a:lnTo>
                  <a:lnTo>
                    <a:pt x="1941995" y="3245840"/>
                  </a:lnTo>
                  <a:lnTo>
                    <a:pt x="1941995" y="3264636"/>
                  </a:lnTo>
                  <a:lnTo>
                    <a:pt x="1941995" y="3798595"/>
                  </a:lnTo>
                  <a:lnTo>
                    <a:pt x="1389824" y="3799573"/>
                  </a:lnTo>
                  <a:lnTo>
                    <a:pt x="1389824" y="3264636"/>
                  </a:lnTo>
                  <a:lnTo>
                    <a:pt x="1941995" y="3264636"/>
                  </a:lnTo>
                  <a:lnTo>
                    <a:pt x="1941995" y="3245840"/>
                  </a:lnTo>
                  <a:lnTo>
                    <a:pt x="1390408" y="3245840"/>
                  </a:lnTo>
                  <a:lnTo>
                    <a:pt x="1390408" y="3245637"/>
                  </a:lnTo>
                  <a:lnTo>
                    <a:pt x="1389824" y="2711691"/>
                  </a:lnTo>
                  <a:lnTo>
                    <a:pt x="1941995" y="2711691"/>
                  </a:lnTo>
                  <a:lnTo>
                    <a:pt x="1941995" y="2139531"/>
                  </a:lnTo>
                  <a:lnTo>
                    <a:pt x="1941601" y="2139531"/>
                  </a:lnTo>
                  <a:lnTo>
                    <a:pt x="1941601" y="2154224"/>
                  </a:lnTo>
                  <a:lnTo>
                    <a:pt x="1941601" y="2691904"/>
                  </a:lnTo>
                  <a:lnTo>
                    <a:pt x="1390408" y="2691904"/>
                  </a:lnTo>
                  <a:lnTo>
                    <a:pt x="1389824" y="2154224"/>
                  </a:lnTo>
                  <a:lnTo>
                    <a:pt x="1941601" y="2154224"/>
                  </a:lnTo>
                  <a:lnTo>
                    <a:pt x="1941601" y="2139531"/>
                  </a:lnTo>
                  <a:lnTo>
                    <a:pt x="1381150" y="2139531"/>
                  </a:lnTo>
                  <a:lnTo>
                    <a:pt x="1379410" y="2140242"/>
                  </a:lnTo>
                  <a:lnTo>
                    <a:pt x="1376527" y="2143061"/>
                  </a:lnTo>
                  <a:lnTo>
                    <a:pt x="1375778" y="2144763"/>
                  </a:lnTo>
                  <a:lnTo>
                    <a:pt x="1375714" y="3245840"/>
                  </a:lnTo>
                  <a:lnTo>
                    <a:pt x="1373759" y="3245840"/>
                  </a:lnTo>
                  <a:lnTo>
                    <a:pt x="1373759" y="3259937"/>
                  </a:lnTo>
                  <a:lnTo>
                    <a:pt x="1373759" y="3264636"/>
                  </a:lnTo>
                  <a:lnTo>
                    <a:pt x="1373174" y="3799573"/>
                  </a:lnTo>
                  <a:lnTo>
                    <a:pt x="821982" y="3799573"/>
                  </a:lnTo>
                  <a:lnTo>
                    <a:pt x="821982" y="3259937"/>
                  </a:lnTo>
                  <a:lnTo>
                    <a:pt x="1373759" y="3259937"/>
                  </a:lnTo>
                  <a:lnTo>
                    <a:pt x="1373759" y="3245840"/>
                  </a:lnTo>
                  <a:lnTo>
                    <a:pt x="812685" y="3245840"/>
                  </a:lnTo>
                  <a:lnTo>
                    <a:pt x="810869" y="3246615"/>
                  </a:lnTo>
                  <a:lnTo>
                    <a:pt x="808075" y="3249409"/>
                  </a:lnTo>
                  <a:lnTo>
                    <a:pt x="807339" y="3251098"/>
                  </a:lnTo>
                  <a:lnTo>
                    <a:pt x="807339" y="3808018"/>
                  </a:lnTo>
                  <a:lnTo>
                    <a:pt x="808075" y="3809708"/>
                  </a:lnTo>
                  <a:lnTo>
                    <a:pt x="810869" y="3812502"/>
                  </a:lnTo>
                  <a:lnTo>
                    <a:pt x="812558" y="3813238"/>
                  </a:lnTo>
                  <a:lnTo>
                    <a:pt x="2520632" y="3813238"/>
                  </a:lnTo>
                  <a:lnTo>
                    <a:pt x="2522321" y="3812502"/>
                  </a:lnTo>
                  <a:lnTo>
                    <a:pt x="2525115" y="3809708"/>
                  </a:lnTo>
                  <a:lnTo>
                    <a:pt x="2525839" y="3808018"/>
                  </a:lnTo>
                  <a:lnTo>
                    <a:pt x="2525839" y="3799573"/>
                  </a:lnTo>
                  <a:lnTo>
                    <a:pt x="2525890" y="3264636"/>
                  </a:lnTo>
                  <a:lnTo>
                    <a:pt x="3080029" y="3264636"/>
                  </a:lnTo>
                  <a:lnTo>
                    <a:pt x="3080080" y="3808018"/>
                  </a:lnTo>
                  <a:lnTo>
                    <a:pt x="3080804" y="3809708"/>
                  </a:lnTo>
                  <a:lnTo>
                    <a:pt x="3083636" y="3812502"/>
                  </a:lnTo>
                  <a:lnTo>
                    <a:pt x="3085325" y="3813238"/>
                  </a:lnTo>
                  <a:lnTo>
                    <a:pt x="4224299" y="3813238"/>
                  </a:lnTo>
                  <a:lnTo>
                    <a:pt x="4225950" y="3812502"/>
                  </a:lnTo>
                  <a:lnTo>
                    <a:pt x="4228719" y="3809708"/>
                  </a:lnTo>
                  <a:lnTo>
                    <a:pt x="4229417" y="3808018"/>
                  </a:lnTo>
                  <a:lnTo>
                    <a:pt x="4229417" y="3799573"/>
                  </a:lnTo>
                  <a:lnTo>
                    <a:pt x="4229443" y="3264636"/>
                  </a:lnTo>
                  <a:lnTo>
                    <a:pt x="4229443" y="3259937"/>
                  </a:lnTo>
                  <a:lnTo>
                    <a:pt x="4229443" y="3251098"/>
                  </a:lnTo>
                  <a:lnTo>
                    <a:pt x="4229443" y="3245840"/>
                  </a:lnTo>
                  <a:lnTo>
                    <a:pt x="4229443" y="3245637"/>
                  </a:lnTo>
                  <a:lnTo>
                    <a:pt x="4229481" y="2711488"/>
                  </a:lnTo>
                  <a:lnTo>
                    <a:pt x="4229481" y="2702547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81412" y="3389481"/>
              <a:ext cx="1552863" cy="1778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4456819" y="5960154"/>
              <a:ext cx="573405" cy="2488565"/>
            </a:xfrm>
            <a:custGeom>
              <a:avLst/>
              <a:gdLst/>
              <a:ahLst/>
              <a:cxnLst/>
              <a:rect l="l" t="t" r="r" b="b"/>
              <a:pathLst>
                <a:path w="573405" h="2488565">
                  <a:moveTo>
                    <a:pt x="495367" y="2488192"/>
                  </a:moveTo>
                  <a:lnTo>
                    <a:pt x="133586" y="2488192"/>
                  </a:lnTo>
                  <a:lnTo>
                    <a:pt x="0" y="1001897"/>
                  </a:lnTo>
                  <a:lnTo>
                    <a:pt x="46936" y="163570"/>
                  </a:lnTo>
                  <a:lnTo>
                    <a:pt x="55628" y="0"/>
                  </a:lnTo>
                  <a:lnTo>
                    <a:pt x="573324" y="38782"/>
                  </a:lnTo>
                  <a:lnTo>
                    <a:pt x="467552" y="1035391"/>
                  </a:lnTo>
                  <a:lnTo>
                    <a:pt x="495367" y="2488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449375" y="5953311"/>
              <a:ext cx="588010" cy="2503170"/>
            </a:xfrm>
            <a:custGeom>
              <a:avLst/>
              <a:gdLst/>
              <a:ahLst/>
              <a:cxnLst/>
              <a:rect l="l" t="t" r="r" b="b"/>
              <a:pathLst>
                <a:path w="588009" h="2503170">
                  <a:moveTo>
                    <a:pt x="504650" y="2502704"/>
                  </a:moveTo>
                  <a:lnTo>
                    <a:pt x="502809" y="2502477"/>
                  </a:lnTo>
                  <a:lnTo>
                    <a:pt x="139091" y="2502477"/>
                  </a:lnTo>
                  <a:lnTo>
                    <a:pt x="137449" y="2501856"/>
                  </a:lnTo>
                  <a:lnTo>
                    <a:pt x="134600" y="2499306"/>
                  </a:lnTo>
                  <a:lnTo>
                    <a:pt x="133787" y="2497718"/>
                  </a:lnTo>
                  <a:lnTo>
                    <a:pt x="133607" y="2496014"/>
                  </a:lnTo>
                  <a:lnTo>
                    <a:pt x="0" y="1009522"/>
                  </a:lnTo>
                  <a:lnTo>
                    <a:pt x="403" y="1000884"/>
                  </a:lnTo>
                  <a:lnTo>
                    <a:pt x="1557" y="979221"/>
                  </a:lnTo>
                  <a:lnTo>
                    <a:pt x="5785" y="902592"/>
                  </a:lnTo>
                  <a:lnTo>
                    <a:pt x="39954" y="293939"/>
                  </a:lnTo>
                  <a:lnTo>
                    <a:pt x="46936" y="168827"/>
                  </a:lnTo>
                  <a:lnTo>
                    <a:pt x="49842" y="116310"/>
                  </a:lnTo>
                  <a:lnTo>
                    <a:pt x="52248" y="72411"/>
                  </a:lnTo>
                  <a:lnTo>
                    <a:pt x="55224" y="16234"/>
                  </a:lnTo>
                  <a:lnTo>
                    <a:pt x="55628" y="6841"/>
                  </a:lnTo>
                  <a:lnTo>
                    <a:pt x="55798" y="5023"/>
                  </a:lnTo>
                  <a:lnTo>
                    <a:pt x="56517" y="3456"/>
                  </a:lnTo>
                  <a:lnTo>
                    <a:pt x="57783" y="2141"/>
                  </a:lnTo>
                  <a:lnTo>
                    <a:pt x="59388" y="653"/>
                  </a:lnTo>
                  <a:lnTo>
                    <a:pt x="61281" y="0"/>
                  </a:lnTo>
                  <a:lnTo>
                    <a:pt x="255012" y="14677"/>
                  </a:lnTo>
                  <a:lnTo>
                    <a:pt x="70122" y="14677"/>
                  </a:lnTo>
                  <a:lnTo>
                    <a:pt x="68893" y="38571"/>
                  </a:lnTo>
                  <a:lnTo>
                    <a:pt x="62834" y="150142"/>
                  </a:lnTo>
                  <a:lnTo>
                    <a:pt x="56569" y="263254"/>
                  </a:lnTo>
                  <a:lnTo>
                    <a:pt x="41524" y="532397"/>
                  </a:lnTo>
                  <a:lnTo>
                    <a:pt x="14690" y="1009131"/>
                  </a:lnTo>
                  <a:lnTo>
                    <a:pt x="147689" y="2487786"/>
                  </a:lnTo>
                  <a:lnTo>
                    <a:pt x="509898" y="2487786"/>
                  </a:lnTo>
                  <a:lnTo>
                    <a:pt x="510053" y="2495818"/>
                  </a:lnTo>
                  <a:lnTo>
                    <a:pt x="510028" y="2498057"/>
                  </a:lnTo>
                  <a:lnTo>
                    <a:pt x="509310" y="2499820"/>
                  </a:lnTo>
                  <a:lnTo>
                    <a:pt x="507902" y="2501302"/>
                  </a:lnTo>
                  <a:lnTo>
                    <a:pt x="506347" y="2502312"/>
                  </a:lnTo>
                  <a:lnTo>
                    <a:pt x="504650" y="2502704"/>
                  </a:lnTo>
                  <a:close/>
                </a:path>
                <a:path w="588009" h="2503170">
                  <a:moveTo>
                    <a:pt x="509898" y="2487786"/>
                  </a:moveTo>
                  <a:lnTo>
                    <a:pt x="495366" y="2487786"/>
                  </a:lnTo>
                  <a:lnTo>
                    <a:pt x="467585" y="1043997"/>
                  </a:lnTo>
                  <a:lnTo>
                    <a:pt x="467551" y="1042233"/>
                  </a:lnTo>
                  <a:lnTo>
                    <a:pt x="572736" y="52480"/>
                  </a:lnTo>
                  <a:lnTo>
                    <a:pt x="70122" y="14677"/>
                  </a:lnTo>
                  <a:lnTo>
                    <a:pt x="255012" y="14677"/>
                  </a:lnTo>
                  <a:lnTo>
                    <a:pt x="581159" y="39357"/>
                  </a:lnTo>
                  <a:lnTo>
                    <a:pt x="588011" y="45356"/>
                  </a:lnTo>
                  <a:lnTo>
                    <a:pt x="587819" y="47388"/>
                  </a:lnTo>
                  <a:lnTo>
                    <a:pt x="482047" y="1043997"/>
                  </a:lnTo>
                  <a:lnTo>
                    <a:pt x="509898" y="248778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928791" y="5343740"/>
              <a:ext cx="1172210" cy="1144905"/>
            </a:xfrm>
            <a:custGeom>
              <a:avLst/>
              <a:gdLst/>
              <a:ahLst/>
              <a:cxnLst/>
              <a:rect l="l" t="t" r="r" b="b"/>
              <a:pathLst>
                <a:path w="1172209" h="1144904">
                  <a:moveTo>
                    <a:pt x="250532" y="0"/>
                  </a:moveTo>
                  <a:lnTo>
                    <a:pt x="0" y="0"/>
                  </a:lnTo>
                  <a:lnTo>
                    <a:pt x="0" y="254635"/>
                  </a:lnTo>
                  <a:lnTo>
                    <a:pt x="250532" y="254635"/>
                  </a:lnTo>
                  <a:lnTo>
                    <a:pt x="250532" y="0"/>
                  </a:lnTo>
                  <a:close/>
                </a:path>
                <a:path w="1172209" h="1144904">
                  <a:moveTo>
                    <a:pt x="1171727" y="872820"/>
                  </a:moveTo>
                  <a:lnTo>
                    <a:pt x="921207" y="872820"/>
                  </a:lnTo>
                  <a:lnTo>
                    <a:pt x="921207" y="1144689"/>
                  </a:lnTo>
                  <a:lnTo>
                    <a:pt x="1171727" y="1144689"/>
                  </a:lnTo>
                  <a:lnTo>
                    <a:pt x="1171727" y="872820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496446" y="5982875"/>
              <a:ext cx="1323340" cy="2463165"/>
            </a:xfrm>
            <a:custGeom>
              <a:avLst/>
              <a:gdLst/>
              <a:ahLst/>
              <a:cxnLst/>
              <a:rect l="l" t="t" r="r" b="b"/>
              <a:pathLst>
                <a:path w="1323340" h="2463165">
                  <a:moveTo>
                    <a:pt x="367460" y="2462728"/>
                  </a:moveTo>
                  <a:lnTo>
                    <a:pt x="0" y="2462728"/>
                  </a:lnTo>
                  <a:lnTo>
                    <a:pt x="501438" y="814837"/>
                  </a:lnTo>
                  <a:lnTo>
                    <a:pt x="751962" y="0"/>
                  </a:lnTo>
                  <a:lnTo>
                    <a:pt x="1323327" y="0"/>
                  </a:lnTo>
                  <a:lnTo>
                    <a:pt x="367460" y="24627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488061" y="5975431"/>
              <a:ext cx="1337945" cy="2477770"/>
            </a:xfrm>
            <a:custGeom>
              <a:avLst/>
              <a:gdLst/>
              <a:ahLst/>
              <a:cxnLst/>
              <a:rect l="l" t="t" r="r" b="b"/>
              <a:pathLst>
                <a:path w="1337944" h="2477770">
                  <a:moveTo>
                    <a:pt x="379147" y="2477531"/>
                  </a:moveTo>
                  <a:lnTo>
                    <a:pt x="5806" y="2477531"/>
                  </a:lnTo>
                  <a:lnTo>
                    <a:pt x="3986" y="2476620"/>
                  </a:lnTo>
                  <a:lnTo>
                    <a:pt x="2509" y="2474678"/>
                  </a:lnTo>
                  <a:lnTo>
                    <a:pt x="652" y="2472662"/>
                  </a:lnTo>
                  <a:lnTo>
                    <a:pt x="0" y="2470311"/>
                  </a:lnTo>
                  <a:lnTo>
                    <a:pt x="550" y="2467626"/>
                  </a:lnTo>
                  <a:lnTo>
                    <a:pt x="501597" y="819931"/>
                  </a:lnTo>
                  <a:lnTo>
                    <a:pt x="752020" y="5420"/>
                  </a:lnTo>
                  <a:lnTo>
                    <a:pt x="753248" y="1704"/>
                  </a:lnTo>
                  <a:lnTo>
                    <a:pt x="755608" y="0"/>
                  </a:lnTo>
                  <a:lnTo>
                    <a:pt x="1333101" y="0"/>
                  </a:lnTo>
                  <a:lnTo>
                    <a:pt x="1335125" y="1044"/>
                  </a:lnTo>
                  <a:lnTo>
                    <a:pt x="1336609" y="3135"/>
                  </a:lnTo>
                  <a:lnTo>
                    <a:pt x="1337721" y="5420"/>
                  </a:lnTo>
                  <a:lnTo>
                    <a:pt x="1337721" y="7706"/>
                  </a:lnTo>
                  <a:lnTo>
                    <a:pt x="1336609" y="9990"/>
                  </a:lnTo>
                  <a:lnTo>
                    <a:pt x="1334864" y="14496"/>
                  </a:lnTo>
                  <a:lnTo>
                    <a:pt x="765439" y="14496"/>
                  </a:lnTo>
                  <a:lnTo>
                    <a:pt x="516483" y="824044"/>
                  </a:lnTo>
                  <a:lnTo>
                    <a:pt x="18375" y="2462925"/>
                  </a:lnTo>
                  <a:lnTo>
                    <a:pt x="386570" y="2462925"/>
                  </a:lnTo>
                  <a:lnTo>
                    <a:pt x="382799" y="2472662"/>
                  </a:lnTo>
                  <a:lnTo>
                    <a:pt x="381432" y="2475964"/>
                  </a:lnTo>
                  <a:lnTo>
                    <a:pt x="379147" y="2477531"/>
                  </a:lnTo>
                  <a:close/>
                </a:path>
                <a:path w="1337944" h="2477770">
                  <a:moveTo>
                    <a:pt x="386570" y="2462925"/>
                  </a:moveTo>
                  <a:lnTo>
                    <a:pt x="370949" y="2462925"/>
                  </a:lnTo>
                  <a:lnTo>
                    <a:pt x="1320743" y="14496"/>
                  </a:lnTo>
                  <a:lnTo>
                    <a:pt x="1334864" y="14496"/>
                  </a:lnTo>
                  <a:lnTo>
                    <a:pt x="386570" y="2462925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763876" y="5472230"/>
              <a:ext cx="958850" cy="646430"/>
            </a:xfrm>
            <a:custGeom>
              <a:avLst/>
              <a:gdLst/>
              <a:ahLst/>
              <a:cxnLst/>
              <a:rect l="l" t="t" r="r" b="b"/>
              <a:pathLst>
                <a:path w="958850" h="646429">
                  <a:moveTo>
                    <a:pt x="810528" y="646385"/>
                  </a:moveTo>
                  <a:lnTo>
                    <a:pt x="809353" y="646385"/>
                  </a:lnTo>
                  <a:lnTo>
                    <a:pt x="781873" y="640449"/>
                  </a:lnTo>
                  <a:lnTo>
                    <a:pt x="747233" y="623816"/>
                  </a:lnTo>
                  <a:lnTo>
                    <a:pt x="706889" y="598253"/>
                  </a:lnTo>
                  <a:lnTo>
                    <a:pt x="662297" y="565526"/>
                  </a:lnTo>
                  <a:lnTo>
                    <a:pt x="614913" y="527401"/>
                  </a:lnTo>
                  <a:lnTo>
                    <a:pt x="566194" y="485642"/>
                  </a:lnTo>
                  <a:lnTo>
                    <a:pt x="517595" y="442017"/>
                  </a:lnTo>
                  <a:lnTo>
                    <a:pt x="470572" y="398291"/>
                  </a:lnTo>
                  <a:lnTo>
                    <a:pt x="426582" y="356229"/>
                  </a:lnTo>
                  <a:lnTo>
                    <a:pt x="387081" y="317598"/>
                  </a:lnTo>
                  <a:lnTo>
                    <a:pt x="327368" y="257690"/>
                  </a:lnTo>
                  <a:lnTo>
                    <a:pt x="310069" y="239946"/>
                  </a:lnTo>
                  <a:lnTo>
                    <a:pt x="176286" y="239946"/>
                  </a:lnTo>
                  <a:lnTo>
                    <a:pt x="0" y="28401"/>
                  </a:lnTo>
                  <a:lnTo>
                    <a:pt x="6072" y="21154"/>
                  </a:lnTo>
                  <a:lnTo>
                    <a:pt x="15243" y="12718"/>
                  </a:lnTo>
                  <a:lnTo>
                    <a:pt x="25450" y="6380"/>
                  </a:lnTo>
                  <a:lnTo>
                    <a:pt x="36692" y="2140"/>
                  </a:lnTo>
                  <a:lnTo>
                    <a:pt x="48968" y="0"/>
                  </a:lnTo>
                  <a:lnTo>
                    <a:pt x="59063" y="611"/>
                  </a:lnTo>
                  <a:lnTo>
                    <a:pt x="68566" y="2937"/>
                  </a:lnTo>
                  <a:lnTo>
                    <a:pt x="77475" y="6977"/>
                  </a:lnTo>
                  <a:lnTo>
                    <a:pt x="85792" y="12731"/>
                  </a:lnTo>
                  <a:lnTo>
                    <a:pt x="92230" y="6966"/>
                  </a:lnTo>
                  <a:lnTo>
                    <a:pt x="99673" y="3179"/>
                  </a:lnTo>
                  <a:lnTo>
                    <a:pt x="108122" y="1371"/>
                  </a:lnTo>
                  <a:lnTo>
                    <a:pt x="115374" y="546"/>
                  </a:lnTo>
                  <a:lnTo>
                    <a:pt x="122602" y="429"/>
                  </a:lnTo>
                  <a:lnTo>
                    <a:pt x="129807" y="1020"/>
                  </a:lnTo>
                  <a:lnTo>
                    <a:pt x="163359" y="14102"/>
                  </a:lnTo>
                  <a:lnTo>
                    <a:pt x="168071" y="10649"/>
                  </a:lnTo>
                  <a:lnTo>
                    <a:pt x="173294" y="8364"/>
                  </a:lnTo>
                  <a:lnTo>
                    <a:pt x="179029" y="7247"/>
                  </a:lnTo>
                  <a:lnTo>
                    <a:pt x="186340" y="6896"/>
                  </a:lnTo>
                  <a:lnTo>
                    <a:pt x="193566" y="7312"/>
                  </a:lnTo>
                  <a:lnTo>
                    <a:pt x="234658" y="26443"/>
                  </a:lnTo>
                  <a:lnTo>
                    <a:pt x="253070" y="58762"/>
                  </a:lnTo>
                  <a:lnTo>
                    <a:pt x="258949" y="56866"/>
                  </a:lnTo>
                  <a:lnTo>
                    <a:pt x="296691" y="70544"/>
                  </a:lnTo>
                  <a:lnTo>
                    <a:pt x="319863" y="94411"/>
                  </a:lnTo>
                  <a:lnTo>
                    <a:pt x="347576" y="92602"/>
                  </a:lnTo>
                  <a:lnTo>
                    <a:pt x="388346" y="94778"/>
                  </a:lnTo>
                  <a:lnTo>
                    <a:pt x="433265" y="106173"/>
                  </a:lnTo>
                  <a:lnTo>
                    <a:pt x="473428" y="132019"/>
                  </a:lnTo>
                  <a:lnTo>
                    <a:pt x="497939" y="155636"/>
                  </a:lnTo>
                  <a:lnTo>
                    <a:pt x="574621" y="226582"/>
                  </a:lnTo>
                  <a:lnTo>
                    <a:pt x="725519" y="363347"/>
                  </a:lnTo>
                  <a:lnTo>
                    <a:pt x="759013" y="196657"/>
                  </a:lnTo>
                  <a:lnTo>
                    <a:pt x="958609" y="371965"/>
                  </a:lnTo>
                  <a:lnTo>
                    <a:pt x="944827" y="442630"/>
                  </a:lnTo>
                  <a:lnTo>
                    <a:pt x="930693" y="494160"/>
                  </a:lnTo>
                  <a:lnTo>
                    <a:pt x="910713" y="548106"/>
                  </a:lnTo>
                  <a:lnTo>
                    <a:pt x="884371" y="596663"/>
                  </a:lnTo>
                  <a:lnTo>
                    <a:pt x="851148" y="632024"/>
                  </a:lnTo>
                  <a:lnTo>
                    <a:pt x="810528" y="6463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756443" y="5464983"/>
              <a:ext cx="973455" cy="661035"/>
            </a:xfrm>
            <a:custGeom>
              <a:avLst/>
              <a:gdLst/>
              <a:ahLst/>
              <a:cxnLst/>
              <a:rect l="l" t="t" r="r" b="b"/>
              <a:pathLst>
                <a:path w="973455" h="661035">
                  <a:moveTo>
                    <a:pt x="818157" y="660880"/>
                  </a:moveTo>
                  <a:lnTo>
                    <a:pt x="756009" y="639394"/>
                  </a:lnTo>
                  <a:lnTo>
                    <a:pt x="716240" y="614965"/>
                  </a:lnTo>
                  <a:lnTo>
                    <a:pt x="672434" y="583570"/>
                  </a:lnTo>
                  <a:lnTo>
                    <a:pt x="625912" y="546828"/>
                  </a:lnTo>
                  <a:lnTo>
                    <a:pt x="577993" y="506357"/>
                  </a:lnTo>
                  <a:lnTo>
                    <a:pt x="529999" y="463777"/>
                  </a:lnTo>
                  <a:lnTo>
                    <a:pt x="483248" y="420705"/>
                  </a:lnTo>
                  <a:lnTo>
                    <a:pt x="439025" y="378725"/>
                  </a:lnTo>
                  <a:lnTo>
                    <a:pt x="398761" y="339564"/>
                  </a:lnTo>
                  <a:lnTo>
                    <a:pt x="363665" y="304731"/>
                  </a:lnTo>
                  <a:lnTo>
                    <a:pt x="335094" y="275882"/>
                  </a:lnTo>
                  <a:lnTo>
                    <a:pt x="314341" y="254608"/>
                  </a:lnTo>
                  <a:lnTo>
                    <a:pt x="181399" y="254608"/>
                  </a:lnTo>
                  <a:lnTo>
                    <a:pt x="179506" y="253694"/>
                  </a:lnTo>
                  <a:lnTo>
                    <a:pt x="178040" y="251894"/>
                  </a:lnTo>
                  <a:lnTo>
                    <a:pt x="584" y="38964"/>
                  </a:lnTo>
                  <a:lnTo>
                    <a:pt x="0" y="37364"/>
                  </a:lnTo>
                  <a:lnTo>
                    <a:pt x="0" y="33737"/>
                  </a:lnTo>
                  <a:lnTo>
                    <a:pt x="29686" y="7134"/>
                  </a:lnTo>
                  <a:lnTo>
                    <a:pt x="56010" y="0"/>
                  </a:lnTo>
                  <a:lnTo>
                    <a:pt x="65939" y="377"/>
                  </a:lnTo>
                  <a:lnTo>
                    <a:pt x="75295" y="2273"/>
                  </a:lnTo>
                  <a:lnTo>
                    <a:pt x="77539" y="3112"/>
                  </a:lnTo>
                  <a:lnTo>
                    <a:pt x="84450" y="5764"/>
                  </a:lnTo>
                  <a:lnTo>
                    <a:pt x="93031" y="10773"/>
                  </a:lnTo>
                  <a:lnTo>
                    <a:pt x="167246" y="10773"/>
                  </a:lnTo>
                  <a:lnTo>
                    <a:pt x="170597" y="12731"/>
                  </a:lnTo>
                  <a:lnTo>
                    <a:pt x="221439" y="12731"/>
                  </a:lnTo>
                  <a:lnTo>
                    <a:pt x="224010" y="13737"/>
                  </a:lnTo>
                  <a:lnTo>
                    <a:pt x="225851" y="14690"/>
                  </a:lnTo>
                  <a:lnTo>
                    <a:pt x="55619" y="14690"/>
                  </a:lnTo>
                  <a:lnTo>
                    <a:pt x="44777" y="16744"/>
                  </a:lnTo>
                  <a:lnTo>
                    <a:pt x="34928" y="20693"/>
                  </a:lnTo>
                  <a:lnTo>
                    <a:pt x="26071" y="26538"/>
                  </a:lnTo>
                  <a:lnTo>
                    <a:pt x="18207" y="34278"/>
                  </a:lnTo>
                  <a:lnTo>
                    <a:pt x="16052" y="36628"/>
                  </a:lnTo>
                  <a:lnTo>
                    <a:pt x="186854" y="239946"/>
                  </a:lnTo>
                  <a:lnTo>
                    <a:pt x="319536" y="239946"/>
                  </a:lnTo>
                  <a:lnTo>
                    <a:pt x="321318" y="240671"/>
                  </a:lnTo>
                  <a:lnTo>
                    <a:pt x="322791" y="242100"/>
                  </a:lnTo>
                  <a:lnTo>
                    <a:pt x="365380" y="285575"/>
                  </a:lnTo>
                  <a:lnTo>
                    <a:pt x="409394" y="329482"/>
                  </a:lnTo>
                  <a:lnTo>
                    <a:pt x="454237" y="373142"/>
                  </a:lnTo>
                  <a:lnTo>
                    <a:pt x="499311" y="415872"/>
                  </a:lnTo>
                  <a:lnTo>
                    <a:pt x="544019" y="456993"/>
                  </a:lnTo>
                  <a:lnTo>
                    <a:pt x="587763" y="495825"/>
                  </a:lnTo>
                  <a:lnTo>
                    <a:pt x="629945" y="531687"/>
                  </a:lnTo>
                  <a:lnTo>
                    <a:pt x="669968" y="563898"/>
                  </a:lnTo>
                  <a:lnTo>
                    <a:pt x="707235" y="591779"/>
                  </a:lnTo>
                  <a:lnTo>
                    <a:pt x="741148" y="614648"/>
                  </a:lnTo>
                  <a:lnTo>
                    <a:pt x="796521" y="642632"/>
                  </a:lnTo>
                  <a:lnTo>
                    <a:pt x="816786" y="646385"/>
                  </a:lnTo>
                  <a:lnTo>
                    <a:pt x="859623" y="646385"/>
                  </a:lnTo>
                  <a:lnTo>
                    <a:pt x="855317" y="650102"/>
                  </a:lnTo>
                  <a:lnTo>
                    <a:pt x="818157" y="660880"/>
                  </a:lnTo>
                  <a:close/>
                </a:path>
                <a:path w="973455" h="661035">
                  <a:moveTo>
                    <a:pt x="167246" y="10773"/>
                  </a:moveTo>
                  <a:lnTo>
                    <a:pt x="93031" y="10773"/>
                  </a:lnTo>
                  <a:lnTo>
                    <a:pt x="99392" y="6246"/>
                  </a:lnTo>
                  <a:lnTo>
                    <a:pt x="106379" y="3112"/>
                  </a:lnTo>
                  <a:lnTo>
                    <a:pt x="113989" y="1371"/>
                  </a:lnTo>
                  <a:lnTo>
                    <a:pt x="121423" y="377"/>
                  </a:lnTo>
                  <a:lnTo>
                    <a:pt x="131470" y="0"/>
                  </a:lnTo>
                  <a:lnTo>
                    <a:pt x="126838" y="0"/>
                  </a:lnTo>
                  <a:lnTo>
                    <a:pt x="164189" y="8986"/>
                  </a:lnTo>
                  <a:lnTo>
                    <a:pt x="167246" y="10773"/>
                  </a:lnTo>
                  <a:close/>
                </a:path>
                <a:path w="973455" h="661035">
                  <a:moveTo>
                    <a:pt x="197146" y="7134"/>
                  </a:moveTo>
                  <a:lnTo>
                    <a:pt x="187625" y="7134"/>
                  </a:lnTo>
                  <a:lnTo>
                    <a:pt x="193097" y="6890"/>
                  </a:lnTo>
                  <a:lnTo>
                    <a:pt x="197146" y="7134"/>
                  </a:lnTo>
                  <a:close/>
                </a:path>
                <a:path w="973455" h="661035">
                  <a:moveTo>
                    <a:pt x="221439" y="12731"/>
                  </a:moveTo>
                  <a:lnTo>
                    <a:pt x="170597" y="12731"/>
                  </a:lnTo>
                  <a:lnTo>
                    <a:pt x="175105" y="10048"/>
                  </a:lnTo>
                  <a:lnTo>
                    <a:pt x="179936" y="8220"/>
                  </a:lnTo>
                  <a:lnTo>
                    <a:pt x="185690" y="7134"/>
                  </a:lnTo>
                  <a:lnTo>
                    <a:pt x="199620" y="7134"/>
                  </a:lnTo>
                  <a:lnTo>
                    <a:pt x="208825" y="8676"/>
                  </a:lnTo>
                  <a:lnTo>
                    <a:pt x="216385" y="10773"/>
                  </a:lnTo>
                  <a:lnTo>
                    <a:pt x="221439" y="12731"/>
                  </a:lnTo>
                  <a:close/>
                </a:path>
                <a:path w="973455" h="661035">
                  <a:moveTo>
                    <a:pt x="94287" y="27565"/>
                  </a:moveTo>
                  <a:lnTo>
                    <a:pt x="90795" y="27565"/>
                  </a:lnTo>
                  <a:lnTo>
                    <a:pt x="89261" y="26995"/>
                  </a:lnTo>
                  <a:lnTo>
                    <a:pt x="87760" y="25731"/>
                  </a:lnTo>
                  <a:lnTo>
                    <a:pt x="81610" y="21456"/>
                  </a:lnTo>
                  <a:lnTo>
                    <a:pt x="55619" y="14690"/>
                  </a:lnTo>
                  <a:lnTo>
                    <a:pt x="225851" y="14690"/>
                  </a:lnTo>
                  <a:lnTo>
                    <a:pt x="227163" y="15369"/>
                  </a:lnTo>
                  <a:lnTo>
                    <a:pt x="123579" y="15369"/>
                  </a:lnTo>
                  <a:lnTo>
                    <a:pt x="117623" y="15971"/>
                  </a:lnTo>
                  <a:lnTo>
                    <a:pt x="117175" y="15971"/>
                  </a:lnTo>
                  <a:lnTo>
                    <a:pt x="109323" y="17568"/>
                  </a:lnTo>
                  <a:lnTo>
                    <a:pt x="103072" y="20693"/>
                  </a:lnTo>
                  <a:lnTo>
                    <a:pt x="102093" y="21456"/>
                  </a:lnTo>
                  <a:lnTo>
                    <a:pt x="97284" y="25731"/>
                  </a:lnTo>
                  <a:lnTo>
                    <a:pt x="95821" y="26995"/>
                  </a:lnTo>
                  <a:lnTo>
                    <a:pt x="94287" y="27565"/>
                  </a:lnTo>
                  <a:close/>
                </a:path>
                <a:path w="973455" h="661035">
                  <a:moveTo>
                    <a:pt x="172098" y="29936"/>
                  </a:moveTo>
                  <a:lnTo>
                    <a:pt x="169291" y="29936"/>
                  </a:lnTo>
                  <a:lnTo>
                    <a:pt x="166484" y="28010"/>
                  </a:lnTo>
                  <a:lnTo>
                    <a:pt x="160948" y="24445"/>
                  </a:lnTo>
                  <a:lnTo>
                    <a:pt x="129805" y="15369"/>
                  </a:lnTo>
                  <a:lnTo>
                    <a:pt x="227163" y="15369"/>
                  </a:lnTo>
                  <a:lnTo>
                    <a:pt x="231048" y="17380"/>
                  </a:lnTo>
                  <a:lnTo>
                    <a:pt x="237663" y="21746"/>
                  </a:lnTo>
                  <a:lnTo>
                    <a:pt x="238359" y="22318"/>
                  </a:lnTo>
                  <a:lnTo>
                    <a:pt x="193997" y="22318"/>
                  </a:lnTo>
                  <a:lnTo>
                    <a:pt x="187442" y="22525"/>
                  </a:lnTo>
                  <a:lnTo>
                    <a:pt x="182803" y="23301"/>
                  </a:lnTo>
                  <a:lnTo>
                    <a:pt x="178624" y="25129"/>
                  </a:lnTo>
                  <a:lnTo>
                    <a:pt x="174906" y="28010"/>
                  </a:lnTo>
                  <a:lnTo>
                    <a:pt x="172098" y="29936"/>
                  </a:lnTo>
                  <a:close/>
                </a:path>
                <a:path w="973455" h="661035">
                  <a:moveTo>
                    <a:pt x="260795" y="74300"/>
                  </a:moveTo>
                  <a:lnTo>
                    <a:pt x="258988" y="74300"/>
                  </a:lnTo>
                  <a:lnTo>
                    <a:pt x="255767" y="73056"/>
                  </a:lnTo>
                  <a:lnTo>
                    <a:pt x="254524" y="72001"/>
                  </a:lnTo>
                  <a:lnTo>
                    <a:pt x="253647" y="70514"/>
                  </a:lnTo>
                  <a:lnTo>
                    <a:pt x="235413" y="38964"/>
                  </a:lnTo>
                  <a:lnTo>
                    <a:pt x="230382" y="34793"/>
                  </a:lnTo>
                  <a:lnTo>
                    <a:pt x="193997" y="22318"/>
                  </a:lnTo>
                  <a:lnTo>
                    <a:pt x="238359" y="22318"/>
                  </a:lnTo>
                  <a:lnTo>
                    <a:pt x="243854" y="26834"/>
                  </a:lnTo>
                  <a:lnTo>
                    <a:pt x="245570" y="28169"/>
                  </a:lnTo>
                  <a:lnTo>
                    <a:pt x="246489" y="28806"/>
                  </a:lnTo>
                  <a:lnTo>
                    <a:pt x="247142" y="29590"/>
                  </a:lnTo>
                  <a:lnTo>
                    <a:pt x="247576" y="30556"/>
                  </a:lnTo>
                  <a:lnTo>
                    <a:pt x="263442" y="57978"/>
                  </a:lnTo>
                  <a:lnTo>
                    <a:pt x="281677" y="57978"/>
                  </a:lnTo>
                  <a:lnTo>
                    <a:pt x="290437" y="60727"/>
                  </a:lnTo>
                  <a:lnTo>
                    <a:pt x="298699" y="65226"/>
                  </a:lnTo>
                  <a:lnTo>
                    <a:pt x="307170" y="71744"/>
                  </a:lnTo>
                  <a:lnTo>
                    <a:pt x="307747" y="72253"/>
                  </a:lnTo>
                  <a:lnTo>
                    <a:pt x="269792" y="72253"/>
                  </a:lnTo>
                  <a:lnTo>
                    <a:pt x="262266" y="73844"/>
                  </a:lnTo>
                  <a:lnTo>
                    <a:pt x="260795" y="74300"/>
                  </a:lnTo>
                  <a:close/>
                </a:path>
                <a:path w="973455" h="661035">
                  <a:moveTo>
                    <a:pt x="281407" y="57978"/>
                  </a:moveTo>
                  <a:lnTo>
                    <a:pt x="263442" y="57978"/>
                  </a:lnTo>
                  <a:lnTo>
                    <a:pt x="272808" y="57103"/>
                  </a:lnTo>
                  <a:lnTo>
                    <a:pt x="281407" y="57978"/>
                  </a:lnTo>
                  <a:close/>
                </a:path>
                <a:path w="973455" h="661035">
                  <a:moveTo>
                    <a:pt x="325141" y="110242"/>
                  </a:moveTo>
                  <a:lnTo>
                    <a:pt x="322921" y="109328"/>
                  </a:lnTo>
                  <a:lnTo>
                    <a:pt x="321224" y="107143"/>
                  </a:lnTo>
                  <a:lnTo>
                    <a:pt x="314376" y="99074"/>
                  </a:lnTo>
                  <a:lnTo>
                    <a:pt x="284058" y="74300"/>
                  </a:lnTo>
                  <a:lnTo>
                    <a:pt x="269792" y="72253"/>
                  </a:lnTo>
                  <a:lnTo>
                    <a:pt x="307747" y="72253"/>
                  </a:lnTo>
                  <a:lnTo>
                    <a:pt x="315152" y="78781"/>
                  </a:lnTo>
                  <a:lnTo>
                    <a:pt x="322644" y="86337"/>
                  </a:lnTo>
                  <a:lnTo>
                    <a:pt x="329647" y="94411"/>
                  </a:lnTo>
                  <a:lnTo>
                    <a:pt x="380838" y="94411"/>
                  </a:lnTo>
                  <a:lnTo>
                    <a:pt x="401019" y="95856"/>
                  </a:lnTo>
                  <a:lnTo>
                    <a:pt x="445473" y="107881"/>
                  </a:lnTo>
                  <a:lnTo>
                    <a:pt x="446059" y="108260"/>
                  </a:lnTo>
                  <a:lnTo>
                    <a:pt x="354838" y="108260"/>
                  </a:lnTo>
                  <a:lnTo>
                    <a:pt x="327884" y="109885"/>
                  </a:lnTo>
                  <a:lnTo>
                    <a:pt x="325141" y="110242"/>
                  </a:lnTo>
                  <a:close/>
                </a:path>
                <a:path w="973455" h="661035">
                  <a:moveTo>
                    <a:pt x="380838" y="94411"/>
                  </a:moveTo>
                  <a:lnTo>
                    <a:pt x="329647" y="94411"/>
                  </a:lnTo>
                  <a:lnTo>
                    <a:pt x="359760" y="92902"/>
                  </a:lnTo>
                  <a:lnTo>
                    <a:pt x="380838" y="94411"/>
                  </a:lnTo>
                  <a:close/>
                </a:path>
                <a:path w="973455" h="661035">
                  <a:moveTo>
                    <a:pt x="732205" y="379247"/>
                  </a:moveTo>
                  <a:lnTo>
                    <a:pt x="535361" y="202028"/>
                  </a:lnTo>
                  <a:lnTo>
                    <a:pt x="500012" y="169069"/>
                  </a:lnTo>
                  <a:lnTo>
                    <a:pt x="475181" y="145142"/>
                  </a:lnTo>
                  <a:lnTo>
                    <a:pt x="437540" y="121316"/>
                  </a:lnTo>
                  <a:lnTo>
                    <a:pt x="394408" y="110546"/>
                  </a:lnTo>
                  <a:lnTo>
                    <a:pt x="354838" y="108260"/>
                  </a:lnTo>
                  <a:lnTo>
                    <a:pt x="446059" y="108260"/>
                  </a:lnTo>
                  <a:lnTo>
                    <a:pt x="485172" y="133586"/>
                  </a:lnTo>
                  <a:lnTo>
                    <a:pt x="513635" y="160583"/>
                  </a:lnTo>
                  <a:lnTo>
                    <a:pt x="602892" y="242859"/>
                  </a:lnTo>
                  <a:lnTo>
                    <a:pt x="727664" y="356099"/>
                  </a:lnTo>
                  <a:lnTo>
                    <a:pt x="743242" y="356099"/>
                  </a:lnTo>
                  <a:lnTo>
                    <a:pt x="739252" y="375733"/>
                  </a:lnTo>
                  <a:lnTo>
                    <a:pt x="737620" y="377562"/>
                  </a:lnTo>
                  <a:lnTo>
                    <a:pt x="734911" y="378429"/>
                  </a:lnTo>
                  <a:lnTo>
                    <a:pt x="732205" y="379247"/>
                  </a:lnTo>
                  <a:close/>
                </a:path>
                <a:path w="973455" h="661035">
                  <a:moveTo>
                    <a:pt x="743242" y="356099"/>
                  </a:moveTo>
                  <a:lnTo>
                    <a:pt x="727664" y="356099"/>
                  </a:lnTo>
                  <a:lnTo>
                    <a:pt x="758437" y="202028"/>
                  </a:lnTo>
                  <a:lnTo>
                    <a:pt x="758932" y="199317"/>
                  </a:lnTo>
                  <a:lnTo>
                    <a:pt x="760564" y="197488"/>
                  </a:lnTo>
                  <a:lnTo>
                    <a:pt x="763313" y="196658"/>
                  </a:lnTo>
                  <a:lnTo>
                    <a:pt x="765925" y="195774"/>
                  </a:lnTo>
                  <a:lnTo>
                    <a:pt x="768275" y="196231"/>
                  </a:lnTo>
                  <a:lnTo>
                    <a:pt x="770365" y="198029"/>
                  </a:lnTo>
                  <a:lnTo>
                    <a:pt x="792808" y="217812"/>
                  </a:lnTo>
                  <a:lnTo>
                    <a:pt x="771343" y="217812"/>
                  </a:lnTo>
                  <a:lnTo>
                    <a:pt x="743242" y="356099"/>
                  </a:lnTo>
                  <a:close/>
                </a:path>
                <a:path w="973455" h="661035">
                  <a:moveTo>
                    <a:pt x="859623" y="646385"/>
                  </a:moveTo>
                  <a:lnTo>
                    <a:pt x="816786" y="646385"/>
                  </a:lnTo>
                  <a:lnTo>
                    <a:pt x="849114" y="636174"/>
                  </a:lnTo>
                  <a:lnTo>
                    <a:pt x="877296" y="610218"/>
                  </a:lnTo>
                  <a:lnTo>
                    <a:pt x="901384" y="572514"/>
                  </a:lnTo>
                  <a:lnTo>
                    <a:pt x="921428" y="527056"/>
                  </a:lnTo>
                  <a:lnTo>
                    <a:pt x="937480" y="477839"/>
                  </a:lnTo>
                  <a:lnTo>
                    <a:pt x="949593" y="428858"/>
                  </a:lnTo>
                  <a:lnTo>
                    <a:pt x="957816" y="384109"/>
                  </a:lnTo>
                  <a:lnTo>
                    <a:pt x="957816" y="382150"/>
                  </a:lnTo>
                  <a:lnTo>
                    <a:pt x="771343" y="217812"/>
                  </a:lnTo>
                  <a:lnTo>
                    <a:pt x="792808" y="217812"/>
                  </a:lnTo>
                  <a:lnTo>
                    <a:pt x="970353" y="374316"/>
                  </a:lnTo>
                  <a:lnTo>
                    <a:pt x="972456" y="376056"/>
                  </a:lnTo>
                  <a:lnTo>
                    <a:pt x="973305" y="378276"/>
                  </a:lnTo>
                  <a:lnTo>
                    <a:pt x="960262" y="448261"/>
                  </a:lnTo>
                  <a:lnTo>
                    <a:pt x="948730" y="492541"/>
                  </a:lnTo>
                  <a:lnTo>
                    <a:pt x="932866" y="539609"/>
                  </a:lnTo>
                  <a:lnTo>
                    <a:pt x="912275" y="584722"/>
                  </a:lnTo>
                  <a:lnTo>
                    <a:pt x="886557" y="623134"/>
                  </a:lnTo>
                  <a:lnTo>
                    <a:pt x="859623" y="646385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477055" y="5216810"/>
              <a:ext cx="1556385" cy="1017269"/>
            </a:xfrm>
            <a:custGeom>
              <a:avLst/>
              <a:gdLst/>
              <a:ahLst/>
              <a:cxnLst/>
              <a:rect l="l" t="t" r="r" b="b"/>
              <a:pathLst>
                <a:path w="1556384" h="1017270">
                  <a:moveTo>
                    <a:pt x="1015290" y="1016685"/>
                  </a:moveTo>
                  <a:lnTo>
                    <a:pt x="803222" y="981061"/>
                  </a:lnTo>
                  <a:lnTo>
                    <a:pt x="717879" y="950578"/>
                  </a:lnTo>
                  <a:lnTo>
                    <a:pt x="333965" y="475974"/>
                  </a:lnTo>
                  <a:lnTo>
                    <a:pt x="239358" y="654024"/>
                  </a:lnTo>
                  <a:lnTo>
                    <a:pt x="0" y="559417"/>
                  </a:lnTo>
                  <a:lnTo>
                    <a:pt x="67171" y="265345"/>
                  </a:lnTo>
                  <a:lnTo>
                    <a:pt x="70994" y="252585"/>
                  </a:lnTo>
                  <a:lnTo>
                    <a:pt x="86645" y="215771"/>
                  </a:lnTo>
                  <a:lnTo>
                    <a:pt x="108143" y="182085"/>
                  </a:lnTo>
                  <a:lnTo>
                    <a:pt x="134904" y="152408"/>
                  </a:lnTo>
                  <a:lnTo>
                    <a:pt x="166234" y="127537"/>
                  </a:lnTo>
                  <a:lnTo>
                    <a:pt x="531603" y="0"/>
                  </a:lnTo>
                  <a:lnTo>
                    <a:pt x="668115" y="3207"/>
                  </a:lnTo>
                  <a:lnTo>
                    <a:pt x="767533" y="20958"/>
                  </a:lnTo>
                  <a:lnTo>
                    <a:pt x="828316" y="40766"/>
                  </a:lnTo>
                  <a:lnTo>
                    <a:pt x="848919" y="50143"/>
                  </a:lnTo>
                  <a:lnTo>
                    <a:pt x="894754" y="80201"/>
                  </a:lnTo>
                  <a:lnTo>
                    <a:pt x="984513" y="136206"/>
                  </a:lnTo>
                  <a:lnTo>
                    <a:pt x="1111587" y="214482"/>
                  </a:lnTo>
                  <a:lnTo>
                    <a:pt x="1072412" y="292832"/>
                  </a:lnTo>
                  <a:lnTo>
                    <a:pt x="1230663" y="451346"/>
                  </a:lnTo>
                  <a:lnTo>
                    <a:pt x="1387647" y="605472"/>
                  </a:lnTo>
                  <a:lnTo>
                    <a:pt x="1555830" y="768415"/>
                  </a:lnTo>
                  <a:lnTo>
                    <a:pt x="1288140" y="973715"/>
                  </a:lnTo>
                  <a:lnTo>
                    <a:pt x="1015290" y="1016685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498290" y="4773155"/>
              <a:ext cx="497205" cy="572135"/>
            </a:xfrm>
            <a:custGeom>
              <a:avLst/>
              <a:gdLst/>
              <a:ahLst/>
              <a:cxnLst/>
              <a:rect l="l" t="t" r="r" b="b"/>
              <a:pathLst>
                <a:path w="497205" h="572135">
                  <a:moveTo>
                    <a:pt x="322746" y="571659"/>
                  </a:moveTo>
                  <a:lnTo>
                    <a:pt x="301690" y="570582"/>
                  </a:lnTo>
                  <a:lnTo>
                    <a:pt x="291184" y="569602"/>
                  </a:lnTo>
                  <a:lnTo>
                    <a:pt x="284525" y="569602"/>
                  </a:lnTo>
                  <a:lnTo>
                    <a:pt x="246525" y="471665"/>
                  </a:lnTo>
                  <a:lnTo>
                    <a:pt x="206585" y="484045"/>
                  </a:lnTo>
                  <a:lnTo>
                    <a:pt x="169693" y="487409"/>
                  </a:lnTo>
                  <a:lnTo>
                    <a:pt x="105495" y="467160"/>
                  </a:lnTo>
                  <a:lnTo>
                    <a:pt x="68848" y="431829"/>
                  </a:lnTo>
                  <a:lnTo>
                    <a:pt x="41818" y="384780"/>
                  </a:lnTo>
                  <a:lnTo>
                    <a:pt x="22950" y="330913"/>
                  </a:lnTo>
                  <a:lnTo>
                    <a:pt x="10790" y="275130"/>
                  </a:lnTo>
                  <a:lnTo>
                    <a:pt x="3882" y="222330"/>
                  </a:lnTo>
                  <a:lnTo>
                    <a:pt x="770" y="177416"/>
                  </a:lnTo>
                  <a:lnTo>
                    <a:pt x="0" y="145287"/>
                  </a:lnTo>
                  <a:lnTo>
                    <a:pt x="115" y="123205"/>
                  </a:lnTo>
                  <a:lnTo>
                    <a:pt x="342895" y="0"/>
                  </a:lnTo>
                  <a:lnTo>
                    <a:pt x="388730" y="148668"/>
                  </a:lnTo>
                  <a:lnTo>
                    <a:pt x="396041" y="147189"/>
                  </a:lnTo>
                  <a:lnTo>
                    <a:pt x="437253" y="159328"/>
                  </a:lnTo>
                  <a:lnTo>
                    <a:pt x="452019" y="197425"/>
                  </a:lnTo>
                  <a:lnTo>
                    <a:pt x="446145" y="236836"/>
                  </a:lnTo>
                  <a:lnTo>
                    <a:pt x="433257" y="273639"/>
                  </a:lnTo>
                  <a:lnTo>
                    <a:pt x="421636" y="298708"/>
                  </a:lnTo>
                  <a:lnTo>
                    <a:pt x="465616" y="405854"/>
                  </a:lnTo>
                  <a:lnTo>
                    <a:pt x="488038" y="462337"/>
                  </a:lnTo>
                  <a:lnTo>
                    <a:pt x="496063" y="484994"/>
                  </a:lnTo>
                  <a:lnTo>
                    <a:pt x="496852" y="490665"/>
                  </a:lnTo>
                  <a:lnTo>
                    <a:pt x="496852" y="493015"/>
                  </a:lnTo>
                  <a:lnTo>
                    <a:pt x="467572" y="528024"/>
                  </a:lnTo>
                  <a:lnTo>
                    <a:pt x="432162" y="552800"/>
                  </a:lnTo>
                  <a:lnTo>
                    <a:pt x="387681" y="567499"/>
                  </a:lnTo>
                  <a:lnTo>
                    <a:pt x="351542" y="571417"/>
                  </a:lnTo>
                  <a:lnTo>
                    <a:pt x="322746" y="5716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468071" y="4683543"/>
              <a:ext cx="533400" cy="668655"/>
            </a:xfrm>
            <a:custGeom>
              <a:avLst/>
              <a:gdLst/>
              <a:ahLst/>
              <a:cxnLst/>
              <a:rect l="l" t="t" r="r" b="b"/>
              <a:pathLst>
                <a:path w="533400" h="668654">
                  <a:moveTo>
                    <a:pt x="533336" y="581850"/>
                  </a:moveTo>
                  <a:lnTo>
                    <a:pt x="532688" y="575017"/>
                  </a:lnTo>
                  <a:lnTo>
                    <a:pt x="524814" y="551980"/>
                  </a:lnTo>
                  <a:lnTo>
                    <a:pt x="519226" y="537883"/>
                  </a:lnTo>
                  <a:lnTo>
                    <a:pt x="519226" y="580478"/>
                  </a:lnTo>
                  <a:lnTo>
                    <a:pt x="511263" y="591693"/>
                  </a:lnTo>
                  <a:lnTo>
                    <a:pt x="482168" y="620547"/>
                  </a:lnTo>
                  <a:lnTo>
                    <a:pt x="446735" y="641121"/>
                  </a:lnTo>
                  <a:lnTo>
                    <a:pt x="399034" y="651891"/>
                  </a:lnTo>
                  <a:lnTo>
                    <a:pt x="399224" y="651891"/>
                  </a:lnTo>
                  <a:lnTo>
                    <a:pt x="381711" y="653237"/>
                  </a:lnTo>
                  <a:lnTo>
                    <a:pt x="384213" y="653237"/>
                  </a:lnTo>
                  <a:lnTo>
                    <a:pt x="363308" y="653542"/>
                  </a:lnTo>
                  <a:lnTo>
                    <a:pt x="348119" y="653237"/>
                  </a:lnTo>
                  <a:lnTo>
                    <a:pt x="335673" y="652564"/>
                  </a:lnTo>
                  <a:lnTo>
                    <a:pt x="326707" y="651891"/>
                  </a:lnTo>
                  <a:lnTo>
                    <a:pt x="321983" y="651586"/>
                  </a:lnTo>
                  <a:lnTo>
                    <a:pt x="319836" y="651586"/>
                  </a:lnTo>
                  <a:lnTo>
                    <a:pt x="287947" y="571855"/>
                  </a:lnTo>
                  <a:lnTo>
                    <a:pt x="287032" y="569582"/>
                  </a:lnTo>
                  <a:lnTo>
                    <a:pt x="282613" y="558546"/>
                  </a:lnTo>
                  <a:lnTo>
                    <a:pt x="281876" y="556628"/>
                  </a:lnTo>
                  <a:lnTo>
                    <a:pt x="280568" y="555256"/>
                  </a:lnTo>
                  <a:lnTo>
                    <a:pt x="278701" y="554431"/>
                  </a:lnTo>
                  <a:lnTo>
                    <a:pt x="276809" y="553618"/>
                  </a:lnTo>
                  <a:lnTo>
                    <a:pt x="274916" y="553618"/>
                  </a:lnTo>
                  <a:lnTo>
                    <a:pt x="273011" y="554431"/>
                  </a:lnTo>
                  <a:lnTo>
                    <a:pt x="234924" y="566293"/>
                  </a:lnTo>
                  <a:lnTo>
                    <a:pt x="167640" y="564299"/>
                  </a:lnTo>
                  <a:lnTo>
                    <a:pt x="103251" y="516001"/>
                  </a:lnTo>
                  <a:lnTo>
                    <a:pt x="77038" y="469912"/>
                  </a:lnTo>
                  <a:lnTo>
                    <a:pt x="58775" y="417055"/>
                  </a:lnTo>
                  <a:lnTo>
                    <a:pt x="47053" y="362280"/>
                  </a:lnTo>
                  <a:lnTo>
                    <a:pt x="40424" y="310400"/>
                  </a:lnTo>
                  <a:lnTo>
                    <a:pt x="38392" y="280212"/>
                  </a:lnTo>
                  <a:lnTo>
                    <a:pt x="43700" y="284556"/>
                  </a:lnTo>
                  <a:lnTo>
                    <a:pt x="49555" y="288671"/>
                  </a:lnTo>
                  <a:lnTo>
                    <a:pt x="89573" y="303745"/>
                  </a:lnTo>
                  <a:lnTo>
                    <a:pt x="103835" y="304761"/>
                  </a:lnTo>
                  <a:lnTo>
                    <a:pt x="111023" y="304495"/>
                  </a:lnTo>
                  <a:lnTo>
                    <a:pt x="137007" y="299123"/>
                  </a:lnTo>
                  <a:lnTo>
                    <a:pt x="164655" y="286397"/>
                  </a:lnTo>
                  <a:lnTo>
                    <a:pt x="193382" y="264299"/>
                  </a:lnTo>
                  <a:lnTo>
                    <a:pt x="222681" y="230847"/>
                  </a:lnTo>
                  <a:lnTo>
                    <a:pt x="228409" y="227368"/>
                  </a:lnTo>
                  <a:lnTo>
                    <a:pt x="242138" y="223418"/>
                  </a:lnTo>
                  <a:lnTo>
                    <a:pt x="258622" y="228777"/>
                  </a:lnTo>
                  <a:lnTo>
                    <a:pt x="272630" y="253174"/>
                  </a:lnTo>
                  <a:lnTo>
                    <a:pt x="284099" y="284746"/>
                  </a:lnTo>
                  <a:lnTo>
                    <a:pt x="296697" y="315836"/>
                  </a:lnTo>
                  <a:lnTo>
                    <a:pt x="310438" y="346456"/>
                  </a:lnTo>
                  <a:lnTo>
                    <a:pt x="325310" y="376567"/>
                  </a:lnTo>
                  <a:lnTo>
                    <a:pt x="331254" y="375716"/>
                  </a:lnTo>
                  <a:lnTo>
                    <a:pt x="345249" y="369963"/>
                  </a:lnTo>
                  <a:lnTo>
                    <a:pt x="361505" y="354596"/>
                  </a:lnTo>
                  <a:lnTo>
                    <a:pt x="374281" y="324866"/>
                  </a:lnTo>
                  <a:lnTo>
                    <a:pt x="394246" y="293306"/>
                  </a:lnTo>
                  <a:lnTo>
                    <a:pt x="427291" y="278536"/>
                  </a:lnTo>
                  <a:lnTo>
                    <a:pt x="460527" y="284924"/>
                  </a:lnTo>
                  <a:lnTo>
                    <a:pt x="471817" y="302514"/>
                  </a:lnTo>
                  <a:lnTo>
                    <a:pt x="470738" y="314185"/>
                  </a:lnTo>
                  <a:lnTo>
                    <a:pt x="459917" y="349656"/>
                  </a:lnTo>
                  <a:lnTo>
                    <a:pt x="444207" y="384606"/>
                  </a:lnTo>
                  <a:lnTo>
                    <a:pt x="443293" y="386689"/>
                  </a:lnTo>
                  <a:lnTo>
                    <a:pt x="443293" y="388785"/>
                  </a:lnTo>
                  <a:lnTo>
                    <a:pt x="444207" y="390867"/>
                  </a:lnTo>
                  <a:lnTo>
                    <a:pt x="477672" y="471601"/>
                  </a:lnTo>
                  <a:lnTo>
                    <a:pt x="501040" y="528967"/>
                  </a:lnTo>
                  <a:lnTo>
                    <a:pt x="514756" y="564299"/>
                  </a:lnTo>
                  <a:lnTo>
                    <a:pt x="519176" y="578751"/>
                  </a:lnTo>
                  <a:lnTo>
                    <a:pt x="519226" y="580478"/>
                  </a:lnTo>
                  <a:lnTo>
                    <a:pt x="519226" y="537883"/>
                  </a:lnTo>
                  <a:lnTo>
                    <a:pt x="502539" y="495744"/>
                  </a:lnTo>
                  <a:lnTo>
                    <a:pt x="458711" y="389305"/>
                  </a:lnTo>
                  <a:lnTo>
                    <a:pt x="472668" y="359232"/>
                  </a:lnTo>
                  <a:lnTo>
                    <a:pt x="484949" y="321487"/>
                  </a:lnTo>
                  <a:lnTo>
                    <a:pt x="487311" y="298907"/>
                  </a:lnTo>
                  <a:lnTo>
                    <a:pt x="490994" y="288429"/>
                  </a:lnTo>
                  <a:lnTo>
                    <a:pt x="502704" y="218478"/>
                  </a:lnTo>
                  <a:lnTo>
                    <a:pt x="488886" y="129832"/>
                  </a:lnTo>
                  <a:lnTo>
                    <a:pt x="422275" y="45351"/>
                  </a:lnTo>
                  <a:lnTo>
                    <a:pt x="375373" y="19088"/>
                  </a:lnTo>
                  <a:lnTo>
                    <a:pt x="326059" y="4813"/>
                  </a:lnTo>
                  <a:lnTo>
                    <a:pt x="277126" y="0"/>
                  </a:lnTo>
                  <a:lnTo>
                    <a:pt x="231406" y="2108"/>
                  </a:lnTo>
                  <a:lnTo>
                    <a:pt x="191681" y="8610"/>
                  </a:lnTo>
                  <a:lnTo>
                    <a:pt x="133032" y="27990"/>
                  </a:lnTo>
                  <a:lnTo>
                    <a:pt x="68338" y="67894"/>
                  </a:lnTo>
                  <a:lnTo>
                    <a:pt x="38379" y="95910"/>
                  </a:lnTo>
                  <a:lnTo>
                    <a:pt x="14681" y="128752"/>
                  </a:lnTo>
                  <a:lnTo>
                    <a:pt x="723" y="165989"/>
                  </a:lnTo>
                  <a:lnTo>
                    <a:pt x="0" y="207213"/>
                  </a:lnTo>
                  <a:lnTo>
                    <a:pt x="16027" y="251993"/>
                  </a:lnTo>
                  <a:lnTo>
                    <a:pt x="19621" y="258229"/>
                  </a:lnTo>
                  <a:lnTo>
                    <a:pt x="23329" y="263702"/>
                  </a:lnTo>
                  <a:lnTo>
                    <a:pt x="23456" y="268554"/>
                  </a:lnTo>
                  <a:lnTo>
                    <a:pt x="26631" y="314185"/>
                  </a:lnTo>
                  <a:lnTo>
                    <a:pt x="33731" y="367855"/>
                  </a:lnTo>
                  <a:lnTo>
                    <a:pt x="46266" y="424611"/>
                  </a:lnTo>
                  <a:lnTo>
                    <a:pt x="65722" y="479501"/>
                  </a:lnTo>
                  <a:lnTo>
                    <a:pt x="93599" y="527558"/>
                  </a:lnTo>
                  <a:lnTo>
                    <a:pt x="131394" y="563829"/>
                  </a:lnTo>
                  <a:lnTo>
                    <a:pt x="196037" y="584885"/>
                  </a:lnTo>
                  <a:lnTo>
                    <a:pt x="232816" y="582510"/>
                  </a:lnTo>
                  <a:lnTo>
                    <a:pt x="272427" y="571855"/>
                  </a:lnTo>
                  <a:lnTo>
                    <a:pt x="307682" y="661962"/>
                  </a:lnTo>
                  <a:lnTo>
                    <a:pt x="308737" y="664705"/>
                  </a:lnTo>
                  <a:lnTo>
                    <a:pt x="310781" y="666254"/>
                  </a:lnTo>
                  <a:lnTo>
                    <a:pt x="313753" y="666470"/>
                  </a:lnTo>
                  <a:lnTo>
                    <a:pt x="320421" y="666470"/>
                  </a:lnTo>
                  <a:lnTo>
                    <a:pt x="331127" y="667435"/>
                  </a:lnTo>
                  <a:lnTo>
                    <a:pt x="341833" y="668121"/>
                  </a:lnTo>
                  <a:lnTo>
                    <a:pt x="350126" y="668426"/>
                  </a:lnTo>
                  <a:lnTo>
                    <a:pt x="381850" y="668426"/>
                  </a:lnTo>
                  <a:lnTo>
                    <a:pt x="436765" y="661174"/>
                  </a:lnTo>
                  <a:lnTo>
                    <a:pt x="477723" y="642150"/>
                  </a:lnTo>
                  <a:lnTo>
                    <a:pt x="512508" y="613168"/>
                  </a:lnTo>
                  <a:lnTo>
                    <a:pt x="532155" y="587133"/>
                  </a:lnTo>
                  <a:lnTo>
                    <a:pt x="532790" y="586257"/>
                  </a:lnTo>
                  <a:lnTo>
                    <a:pt x="533184" y="585279"/>
                  </a:lnTo>
                  <a:lnTo>
                    <a:pt x="533234" y="584885"/>
                  </a:lnTo>
                  <a:lnTo>
                    <a:pt x="533336" y="581850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436166" y="8361770"/>
              <a:ext cx="574675" cy="337185"/>
            </a:xfrm>
            <a:custGeom>
              <a:avLst/>
              <a:gdLst/>
              <a:ahLst/>
              <a:cxnLst/>
              <a:rect l="l" t="t" r="r" b="b"/>
              <a:pathLst>
                <a:path w="574675" h="337184">
                  <a:moveTo>
                    <a:pt x="489685" y="336903"/>
                  </a:moveTo>
                  <a:lnTo>
                    <a:pt x="0" y="292440"/>
                  </a:lnTo>
                  <a:lnTo>
                    <a:pt x="144751" y="164338"/>
                  </a:lnTo>
                  <a:lnTo>
                    <a:pt x="193719" y="160812"/>
                  </a:lnTo>
                  <a:lnTo>
                    <a:pt x="188822" y="128493"/>
                  </a:lnTo>
                  <a:lnTo>
                    <a:pt x="464809" y="0"/>
                  </a:lnTo>
                  <a:lnTo>
                    <a:pt x="574303" y="104009"/>
                  </a:lnTo>
                  <a:lnTo>
                    <a:pt x="543355" y="216244"/>
                  </a:lnTo>
                  <a:lnTo>
                    <a:pt x="509273" y="216244"/>
                  </a:lnTo>
                  <a:lnTo>
                    <a:pt x="489685" y="336903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159526" y="8369775"/>
              <a:ext cx="515620" cy="346710"/>
            </a:xfrm>
            <a:custGeom>
              <a:avLst/>
              <a:gdLst/>
              <a:ahLst/>
              <a:cxnLst/>
              <a:rect l="l" t="t" r="r" b="b"/>
              <a:pathLst>
                <a:path w="515620" h="346709">
                  <a:moveTo>
                    <a:pt x="13564" y="346110"/>
                  </a:moveTo>
                  <a:lnTo>
                    <a:pt x="0" y="331566"/>
                  </a:lnTo>
                  <a:lnTo>
                    <a:pt x="1561" y="325359"/>
                  </a:lnTo>
                  <a:lnTo>
                    <a:pt x="418595" y="3948"/>
                  </a:lnTo>
                  <a:lnTo>
                    <a:pt x="434970" y="0"/>
                  </a:lnTo>
                  <a:lnTo>
                    <a:pt x="440544" y="1261"/>
                  </a:lnTo>
                  <a:lnTo>
                    <a:pt x="445685" y="3757"/>
                  </a:lnTo>
                  <a:lnTo>
                    <a:pt x="450123" y="7358"/>
                  </a:lnTo>
                  <a:lnTo>
                    <a:pt x="453625" y="11874"/>
                  </a:lnTo>
                  <a:lnTo>
                    <a:pt x="515215" y="156528"/>
                  </a:lnTo>
                  <a:lnTo>
                    <a:pt x="491700" y="158588"/>
                  </a:lnTo>
                  <a:lnTo>
                    <a:pt x="438162" y="173006"/>
                  </a:lnTo>
                  <a:lnTo>
                    <a:pt x="380107" y="212141"/>
                  </a:lnTo>
                  <a:lnTo>
                    <a:pt x="343041" y="288351"/>
                  </a:lnTo>
                  <a:lnTo>
                    <a:pt x="13564" y="346110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816236" y="6965185"/>
              <a:ext cx="299085" cy="294005"/>
            </a:xfrm>
            <a:custGeom>
              <a:avLst/>
              <a:gdLst/>
              <a:ahLst/>
              <a:cxnLst/>
              <a:rect l="l" t="t" r="r" b="b"/>
              <a:pathLst>
                <a:path w="299084" h="294004">
                  <a:moveTo>
                    <a:pt x="54453" y="294007"/>
                  </a:moveTo>
                  <a:lnTo>
                    <a:pt x="0" y="55628"/>
                  </a:lnTo>
                  <a:lnTo>
                    <a:pt x="244255" y="0"/>
                  </a:lnTo>
                  <a:lnTo>
                    <a:pt x="298708" y="238379"/>
                  </a:lnTo>
                  <a:lnTo>
                    <a:pt x="54453" y="294007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649608" y="6956566"/>
              <a:ext cx="1276985" cy="808355"/>
            </a:xfrm>
            <a:custGeom>
              <a:avLst/>
              <a:gdLst/>
              <a:ahLst/>
              <a:cxnLst/>
              <a:rect l="l" t="t" r="r" b="b"/>
              <a:pathLst>
                <a:path w="1276984" h="808354">
                  <a:moveTo>
                    <a:pt x="346388" y="807670"/>
                  </a:moveTo>
                  <a:lnTo>
                    <a:pt x="305766" y="801272"/>
                  </a:lnTo>
                  <a:lnTo>
                    <a:pt x="0" y="517500"/>
                  </a:lnTo>
                  <a:lnTo>
                    <a:pt x="211152" y="318491"/>
                  </a:lnTo>
                  <a:lnTo>
                    <a:pt x="396645" y="503984"/>
                  </a:lnTo>
                  <a:lnTo>
                    <a:pt x="883001" y="236028"/>
                  </a:lnTo>
                  <a:lnTo>
                    <a:pt x="974866" y="131627"/>
                  </a:lnTo>
                  <a:lnTo>
                    <a:pt x="1009449" y="101065"/>
                  </a:lnTo>
                  <a:lnTo>
                    <a:pt x="1050670" y="80308"/>
                  </a:lnTo>
                  <a:lnTo>
                    <a:pt x="1276905" y="0"/>
                  </a:lnTo>
                  <a:lnTo>
                    <a:pt x="1274162" y="18412"/>
                  </a:lnTo>
                  <a:lnTo>
                    <a:pt x="1260371" y="54085"/>
                  </a:lnTo>
                  <a:lnTo>
                    <a:pt x="1236535" y="83997"/>
                  </a:lnTo>
                  <a:lnTo>
                    <a:pt x="1204842" y="105405"/>
                  </a:lnTo>
                  <a:lnTo>
                    <a:pt x="1168194" y="116349"/>
                  </a:lnTo>
                  <a:lnTo>
                    <a:pt x="1106102" y="173349"/>
                  </a:lnTo>
                  <a:lnTo>
                    <a:pt x="1104303" y="180273"/>
                  </a:lnTo>
                  <a:lnTo>
                    <a:pt x="1103984" y="187266"/>
                  </a:lnTo>
                  <a:lnTo>
                    <a:pt x="1106303" y="201386"/>
                  </a:lnTo>
                  <a:lnTo>
                    <a:pt x="1141874" y="233139"/>
                  </a:lnTo>
                  <a:lnTo>
                    <a:pt x="1191112" y="239750"/>
                  </a:lnTo>
                  <a:lnTo>
                    <a:pt x="1198219" y="239908"/>
                  </a:lnTo>
                  <a:lnTo>
                    <a:pt x="1205236" y="240663"/>
                  </a:lnTo>
                  <a:lnTo>
                    <a:pt x="1243890" y="257235"/>
                  </a:lnTo>
                  <a:lnTo>
                    <a:pt x="1269565" y="290544"/>
                  </a:lnTo>
                  <a:lnTo>
                    <a:pt x="1276513" y="316141"/>
                  </a:lnTo>
                  <a:lnTo>
                    <a:pt x="1017371" y="339254"/>
                  </a:lnTo>
                  <a:lnTo>
                    <a:pt x="396555" y="791679"/>
                  </a:lnTo>
                  <a:lnTo>
                    <a:pt x="358167" y="806426"/>
                  </a:lnTo>
                  <a:lnTo>
                    <a:pt x="346388" y="807670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118657" y="7856342"/>
              <a:ext cx="1221105" cy="755650"/>
            </a:xfrm>
            <a:custGeom>
              <a:avLst/>
              <a:gdLst/>
              <a:ahLst/>
              <a:cxnLst/>
              <a:rect l="l" t="t" r="r" b="b"/>
              <a:pathLst>
                <a:path w="1221104" h="755650">
                  <a:moveTo>
                    <a:pt x="1081554" y="755362"/>
                  </a:moveTo>
                  <a:lnTo>
                    <a:pt x="4261" y="682729"/>
                  </a:lnTo>
                  <a:lnTo>
                    <a:pt x="2433" y="681684"/>
                  </a:lnTo>
                  <a:lnTo>
                    <a:pt x="1110" y="679754"/>
                  </a:lnTo>
                  <a:lnTo>
                    <a:pt x="0" y="677600"/>
                  </a:lnTo>
                  <a:lnTo>
                    <a:pt x="0" y="675445"/>
                  </a:lnTo>
                  <a:lnTo>
                    <a:pt x="1110" y="673290"/>
                  </a:lnTo>
                  <a:lnTo>
                    <a:pt x="216376" y="5359"/>
                  </a:lnTo>
                  <a:lnTo>
                    <a:pt x="217026" y="3507"/>
                  </a:lnTo>
                  <a:lnTo>
                    <a:pt x="218427" y="1996"/>
                  </a:lnTo>
                  <a:lnTo>
                    <a:pt x="221663" y="237"/>
                  </a:lnTo>
                  <a:lnTo>
                    <a:pt x="223479" y="0"/>
                  </a:lnTo>
                  <a:lnTo>
                    <a:pt x="225387" y="463"/>
                  </a:lnTo>
                  <a:lnTo>
                    <a:pt x="264063" y="12317"/>
                  </a:lnTo>
                  <a:lnTo>
                    <a:pt x="277828" y="16720"/>
                  </a:lnTo>
                  <a:lnTo>
                    <a:pt x="228912" y="16720"/>
                  </a:lnTo>
                  <a:lnTo>
                    <a:pt x="17040" y="668786"/>
                  </a:lnTo>
                  <a:lnTo>
                    <a:pt x="16976" y="668982"/>
                  </a:lnTo>
                  <a:lnTo>
                    <a:pt x="1081945" y="740672"/>
                  </a:lnTo>
                  <a:lnTo>
                    <a:pt x="1139228" y="740672"/>
                  </a:lnTo>
                  <a:lnTo>
                    <a:pt x="1138791" y="740914"/>
                  </a:lnTo>
                  <a:lnTo>
                    <a:pt x="1101278" y="753401"/>
                  </a:lnTo>
                  <a:lnTo>
                    <a:pt x="1091480" y="754744"/>
                  </a:lnTo>
                  <a:lnTo>
                    <a:pt x="1081554" y="755362"/>
                  </a:lnTo>
                  <a:close/>
                </a:path>
                <a:path w="1221104" h="755650">
                  <a:moveTo>
                    <a:pt x="1139228" y="740672"/>
                  </a:moveTo>
                  <a:lnTo>
                    <a:pt x="1081945" y="740672"/>
                  </a:lnTo>
                  <a:lnTo>
                    <a:pt x="1090858" y="740083"/>
                  </a:lnTo>
                  <a:lnTo>
                    <a:pt x="1099653" y="738841"/>
                  </a:lnTo>
                  <a:lnTo>
                    <a:pt x="1141036" y="723120"/>
                  </a:lnTo>
                  <a:lnTo>
                    <a:pt x="1173937" y="693433"/>
                  </a:lnTo>
                  <a:lnTo>
                    <a:pt x="1204000" y="621308"/>
                  </a:lnTo>
                  <a:lnTo>
                    <a:pt x="1207109" y="580275"/>
                  </a:lnTo>
                  <a:lnTo>
                    <a:pt x="1200523" y="543246"/>
                  </a:lnTo>
                  <a:lnTo>
                    <a:pt x="1148583" y="476576"/>
                  </a:lnTo>
                  <a:lnTo>
                    <a:pt x="1108462" y="440006"/>
                  </a:lnTo>
                  <a:lnTo>
                    <a:pt x="1064564" y="404582"/>
                  </a:lnTo>
                  <a:lnTo>
                    <a:pt x="1017428" y="370354"/>
                  </a:lnTo>
                  <a:lnTo>
                    <a:pt x="967591" y="337373"/>
                  </a:lnTo>
                  <a:lnTo>
                    <a:pt x="915592" y="305690"/>
                  </a:lnTo>
                  <a:lnTo>
                    <a:pt x="861969" y="275356"/>
                  </a:lnTo>
                  <a:lnTo>
                    <a:pt x="807262" y="246421"/>
                  </a:lnTo>
                  <a:lnTo>
                    <a:pt x="752007" y="218937"/>
                  </a:lnTo>
                  <a:lnTo>
                    <a:pt x="696744" y="192954"/>
                  </a:lnTo>
                  <a:lnTo>
                    <a:pt x="642012" y="168523"/>
                  </a:lnTo>
                  <a:lnTo>
                    <a:pt x="588347" y="145694"/>
                  </a:lnTo>
                  <a:lnTo>
                    <a:pt x="536289" y="124519"/>
                  </a:lnTo>
                  <a:lnTo>
                    <a:pt x="486377" y="105047"/>
                  </a:lnTo>
                  <a:lnTo>
                    <a:pt x="439148" y="87331"/>
                  </a:lnTo>
                  <a:lnTo>
                    <a:pt x="395141" y="71420"/>
                  </a:lnTo>
                  <a:lnTo>
                    <a:pt x="354895" y="57366"/>
                  </a:lnTo>
                  <a:lnTo>
                    <a:pt x="262102" y="26851"/>
                  </a:lnTo>
                  <a:lnTo>
                    <a:pt x="228912" y="16720"/>
                  </a:lnTo>
                  <a:lnTo>
                    <a:pt x="277828" y="16720"/>
                  </a:lnTo>
                  <a:lnTo>
                    <a:pt x="324304" y="31911"/>
                  </a:lnTo>
                  <a:lnTo>
                    <a:pt x="362851" y="45035"/>
                  </a:lnTo>
                  <a:lnTo>
                    <a:pt x="406164" y="60296"/>
                  </a:lnTo>
                  <a:lnTo>
                    <a:pt x="453608" y="77636"/>
                  </a:lnTo>
                  <a:lnTo>
                    <a:pt x="504544" y="96992"/>
                  </a:lnTo>
                  <a:lnTo>
                    <a:pt x="558335" y="118306"/>
                  </a:lnTo>
                  <a:lnTo>
                    <a:pt x="614344" y="141517"/>
                  </a:lnTo>
                  <a:lnTo>
                    <a:pt x="671934" y="166564"/>
                  </a:lnTo>
                  <a:lnTo>
                    <a:pt x="730468" y="193389"/>
                  </a:lnTo>
                  <a:lnTo>
                    <a:pt x="789308" y="221930"/>
                  </a:lnTo>
                  <a:lnTo>
                    <a:pt x="847816" y="252127"/>
                  </a:lnTo>
                  <a:lnTo>
                    <a:pt x="905357" y="283921"/>
                  </a:lnTo>
                  <a:lnTo>
                    <a:pt x="961291" y="317251"/>
                  </a:lnTo>
                  <a:lnTo>
                    <a:pt x="1014983" y="352058"/>
                  </a:lnTo>
                  <a:lnTo>
                    <a:pt x="1065794" y="388280"/>
                  </a:lnTo>
                  <a:lnTo>
                    <a:pt x="1113088" y="425857"/>
                  </a:lnTo>
                  <a:lnTo>
                    <a:pt x="1156226" y="464730"/>
                  </a:lnTo>
                  <a:lnTo>
                    <a:pt x="1194573" y="504839"/>
                  </a:lnTo>
                  <a:lnTo>
                    <a:pt x="1221041" y="578365"/>
                  </a:lnTo>
                  <a:lnTo>
                    <a:pt x="1217904" y="623475"/>
                  </a:lnTo>
                  <a:lnTo>
                    <a:pt x="1203583" y="668786"/>
                  </a:lnTo>
                  <a:lnTo>
                    <a:pt x="1184279" y="703287"/>
                  </a:lnTo>
                  <a:lnTo>
                    <a:pt x="1155757" y="730663"/>
                  </a:lnTo>
                  <a:lnTo>
                    <a:pt x="1147441" y="736117"/>
                  </a:lnTo>
                  <a:lnTo>
                    <a:pt x="1139228" y="740672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666711" y="6888598"/>
              <a:ext cx="1270000" cy="1087120"/>
            </a:xfrm>
            <a:custGeom>
              <a:avLst/>
              <a:gdLst/>
              <a:ahLst/>
              <a:cxnLst/>
              <a:rect l="l" t="t" r="r" b="b"/>
              <a:pathLst>
                <a:path w="1270000" h="1087120">
                  <a:moveTo>
                    <a:pt x="103421" y="1086906"/>
                  </a:moveTo>
                  <a:lnTo>
                    <a:pt x="206451" y="790549"/>
                  </a:lnTo>
                  <a:lnTo>
                    <a:pt x="0" y="645406"/>
                  </a:lnTo>
                  <a:lnTo>
                    <a:pt x="93627" y="425243"/>
                  </a:lnTo>
                  <a:lnTo>
                    <a:pt x="47401" y="407810"/>
                  </a:lnTo>
                  <a:lnTo>
                    <a:pt x="205080" y="142204"/>
                  </a:lnTo>
                  <a:lnTo>
                    <a:pt x="230709" y="108033"/>
                  </a:lnTo>
                  <a:lnTo>
                    <a:pt x="263198" y="80302"/>
                  </a:lnTo>
                  <a:lnTo>
                    <a:pt x="300970" y="60356"/>
                  </a:lnTo>
                  <a:lnTo>
                    <a:pt x="342192" y="49164"/>
                  </a:lnTo>
                  <a:lnTo>
                    <a:pt x="648736" y="0"/>
                  </a:lnTo>
                  <a:lnTo>
                    <a:pt x="662967" y="23155"/>
                  </a:lnTo>
                  <a:lnTo>
                    <a:pt x="691093" y="58860"/>
                  </a:lnTo>
                  <a:lnTo>
                    <a:pt x="732809" y="95739"/>
                  </a:lnTo>
                  <a:lnTo>
                    <a:pt x="783889" y="115761"/>
                  </a:lnTo>
                  <a:lnTo>
                    <a:pt x="807167" y="114770"/>
                  </a:lnTo>
                  <a:lnTo>
                    <a:pt x="829968" y="107094"/>
                  </a:lnTo>
                  <a:lnTo>
                    <a:pt x="852255" y="92734"/>
                  </a:lnTo>
                  <a:lnTo>
                    <a:pt x="873991" y="71690"/>
                  </a:lnTo>
                  <a:lnTo>
                    <a:pt x="881630" y="63071"/>
                  </a:lnTo>
                  <a:lnTo>
                    <a:pt x="1101401" y="271481"/>
                  </a:lnTo>
                  <a:lnTo>
                    <a:pt x="1269657" y="434057"/>
                  </a:lnTo>
                  <a:lnTo>
                    <a:pt x="1061835" y="725126"/>
                  </a:lnTo>
                  <a:lnTo>
                    <a:pt x="936083" y="604468"/>
                  </a:lnTo>
                  <a:lnTo>
                    <a:pt x="903372" y="1069670"/>
                  </a:lnTo>
                  <a:lnTo>
                    <a:pt x="103421" y="1086906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696067" y="7916743"/>
              <a:ext cx="1456055" cy="805180"/>
            </a:xfrm>
            <a:custGeom>
              <a:avLst/>
              <a:gdLst/>
              <a:ahLst/>
              <a:cxnLst/>
              <a:rect l="l" t="t" r="r" b="b"/>
              <a:pathLst>
                <a:path w="1456054" h="805179">
                  <a:moveTo>
                    <a:pt x="1361108" y="804725"/>
                  </a:moveTo>
                  <a:lnTo>
                    <a:pt x="129693" y="804651"/>
                  </a:lnTo>
                  <a:lnTo>
                    <a:pt x="123162" y="722106"/>
                  </a:lnTo>
                  <a:lnTo>
                    <a:pt x="135912" y="632747"/>
                  </a:lnTo>
                  <a:lnTo>
                    <a:pt x="153877" y="561128"/>
                  </a:lnTo>
                  <a:lnTo>
                    <a:pt x="162991" y="531798"/>
                  </a:lnTo>
                  <a:lnTo>
                    <a:pt x="3498" y="373590"/>
                  </a:lnTo>
                  <a:lnTo>
                    <a:pt x="0" y="199130"/>
                  </a:lnTo>
                  <a:lnTo>
                    <a:pt x="63307" y="58055"/>
                  </a:lnTo>
                  <a:lnTo>
                    <a:pt x="104229" y="0"/>
                  </a:lnTo>
                  <a:lnTo>
                    <a:pt x="446422" y="13907"/>
                  </a:lnTo>
                  <a:lnTo>
                    <a:pt x="523360" y="26247"/>
                  </a:lnTo>
                  <a:lnTo>
                    <a:pt x="567378" y="37785"/>
                  </a:lnTo>
                  <a:lnTo>
                    <a:pt x="614429" y="52509"/>
                  </a:lnTo>
                  <a:lnTo>
                    <a:pt x="664012" y="70123"/>
                  </a:lnTo>
                  <a:lnTo>
                    <a:pt x="715627" y="90334"/>
                  </a:lnTo>
                  <a:lnTo>
                    <a:pt x="768773" y="112846"/>
                  </a:lnTo>
                  <a:lnTo>
                    <a:pt x="822951" y="137365"/>
                  </a:lnTo>
                  <a:lnTo>
                    <a:pt x="877659" y="163596"/>
                  </a:lnTo>
                  <a:lnTo>
                    <a:pt x="932398" y="191244"/>
                  </a:lnTo>
                  <a:lnTo>
                    <a:pt x="986668" y="220015"/>
                  </a:lnTo>
                  <a:lnTo>
                    <a:pt x="1039967" y="249615"/>
                  </a:lnTo>
                  <a:lnTo>
                    <a:pt x="1091796" y="279747"/>
                  </a:lnTo>
                  <a:lnTo>
                    <a:pt x="1141654" y="310118"/>
                  </a:lnTo>
                  <a:lnTo>
                    <a:pt x="1189041" y="340433"/>
                  </a:lnTo>
                  <a:lnTo>
                    <a:pt x="1233457" y="370397"/>
                  </a:lnTo>
                  <a:lnTo>
                    <a:pt x="1274401" y="399716"/>
                  </a:lnTo>
                  <a:lnTo>
                    <a:pt x="1311373" y="428095"/>
                  </a:lnTo>
                  <a:lnTo>
                    <a:pt x="1343873" y="455239"/>
                  </a:lnTo>
                  <a:lnTo>
                    <a:pt x="1393455" y="504643"/>
                  </a:lnTo>
                  <a:lnTo>
                    <a:pt x="1422748" y="548416"/>
                  </a:lnTo>
                  <a:lnTo>
                    <a:pt x="1442686" y="595373"/>
                  </a:lnTo>
                  <a:lnTo>
                    <a:pt x="1453884" y="645587"/>
                  </a:lnTo>
                  <a:lnTo>
                    <a:pt x="1456009" y="671033"/>
                  </a:lnTo>
                  <a:lnTo>
                    <a:pt x="1455786" y="696567"/>
                  </a:lnTo>
                  <a:lnTo>
                    <a:pt x="1447021" y="744578"/>
                  </a:lnTo>
                  <a:lnTo>
                    <a:pt x="1424047" y="777885"/>
                  </a:lnTo>
                  <a:lnTo>
                    <a:pt x="1384016" y="800897"/>
                  </a:lnTo>
                  <a:lnTo>
                    <a:pt x="1366897" y="804281"/>
                  </a:lnTo>
                  <a:lnTo>
                    <a:pt x="1361108" y="8047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676755" y="7909395"/>
              <a:ext cx="1482725" cy="819785"/>
            </a:xfrm>
            <a:custGeom>
              <a:avLst/>
              <a:gdLst/>
              <a:ahLst/>
              <a:cxnLst/>
              <a:rect l="l" t="t" r="r" b="b"/>
              <a:pathLst>
                <a:path w="1482725" h="819784">
                  <a:moveTo>
                    <a:pt x="1381636" y="819237"/>
                  </a:moveTo>
                  <a:lnTo>
                    <a:pt x="147289" y="819237"/>
                  </a:lnTo>
                  <a:lnTo>
                    <a:pt x="145578" y="818676"/>
                  </a:lnTo>
                  <a:lnTo>
                    <a:pt x="145756" y="818676"/>
                  </a:lnTo>
                  <a:lnTo>
                    <a:pt x="143273" y="816815"/>
                  </a:lnTo>
                  <a:lnTo>
                    <a:pt x="142397" y="815535"/>
                  </a:lnTo>
                  <a:lnTo>
                    <a:pt x="141954" y="813958"/>
                  </a:lnTo>
                  <a:lnTo>
                    <a:pt x="134847" y="767343"/>
                  </a:lnTo>
                  <a:lnTo>
                    <a:pt x="134842" y="759329"/>
                  </a:lnTo>
                  <a:lnTo>
                    <a:pt x="136332" y="712241"/>
                  </a:lnTo>
                  <a:lnTo>
                    <a:pt x="144060" y="657968"/>
                  </a:lnTo>
                  <a:lnTo>
                    <a:pt x="154824" y="608217"/>
                  </a:lnTo>
                  <a:lnTo>
                    <a:pt x="165631" y="568086"/>
                  </a:lnTo>
                  <a:lnTo>
                    <a:pt x="173490" y="542672"/>
                  </a:lnTo>
                  <a:lnTo>
                    <a:pt x="121204" y="511357"/>
                  </a:lnTo>
                  <a:lnTo>
                    <a:pt x="78160" y="476009"/>
                  </a:lnTo>
                  <a:lnTo>
                    <a:pt x="44434" y="436730"/>
                  </a:lnTo>
                  <a:lnTo>
                    <a:pt x="20100" y="393625"/>
                  </a:lnTo>
                  <a:lnTo>
                    <a:pt x="5234" y="346797"/>
                  </a:lnTo>
                  <a:lnTo>
                    <a:pt x="0" y="284505"/>
                  </a:lnTo>
                  <a:lnTo>
                    <a:pt x="7578" y="223807"/>
                  </a:lnTo>
                  <a:lnTo>
                    <a:pt x="24329" y="166661"/>
                  </a:lnTo>
                  <a:lnTo>
                    <a:pt x="46612" y="115029"/>
                  </a:lnTo>
                  <a:lnTo>
                    <a:pt x="70787" y="70871"/>
                  </a:lnTo>
                  <a:lnTo>
                    <a:pt x="93212" y="36147"/>
                  </a:lnTo>
                  <a:lnTo>
                    <a:pt x="118253" y="2842"/>
                  </a:lnTo>
                  <a:lnTo>
                    <a:pt x="119739" y="913"/>
                  </a:lnTo>
                  <a:lnTo>
                    <a:pt x="121697" y="0"/>
                  </a:lnTo>
                  <a:lnTo>
                    <a:pt x="457141" y="14007"/>
                  </a:lnTo>
                  <a:lnTo>
                    <a:pt x="126284" y="14007"/>
                  </a:lnTo>
                  <a:lnTo>
                    <a:pt x="113039" y="31597"/>
                  </a:lnTo>
                  <a:lnTo>
                    <a:pt x="91705" y="63205"/>
                  </a:lnTo>
                  <a:lnTo>
                    <a:pt x="66711" y="106298"/>
                  </a:lnTo>
                  <a:lnTo>
                    <a:pt x="42489" y="158344"/>
                  </a:lnTo>
                  <a:lnTo>
                    <a:pt x="23467" y="216811"/>
                  </a:lnTo>
                  <a:lnTo>
                    <a:pt x="14077" y="279167"/>
                  </a:lnTo>
                  <a:lnTo>
                    <a:pt x="18749" y="342880"/>
                  </a:lnTo>
                  <a:lnTo>
                    <a:pt x="33239" y="388111"/>
                  </a:lnTo>
                  <a:lnTo>
                    <a:pt x="57150" y="429723"/>
                  </a:lnTo>
                  <a:lnTo>
                    <a:pt x="90406" y="467621"/>
                  </a:lnTo>
                  <a:lnTo>
                    <a:pt x="132933" y="501711"/>
                  </a:lnTo>
                  <a:lnTo>
                    <a:pt x="184655" y="531899"/>
                  </a:lnTo>
                  <a:lnTo>
                    <a:pt x="186309" y="532729"/>
                  </a:lnTo>
                  <a:lnTo>
                    <a:pt x="187489" y="533999"/>
                  </a:lnTo>
                  <a:lnTo>
                    <a:pt x="188887" y="537383"/>
                  </a:lnTo>
                  <a:lnTo>
                    <a:pt x="188962" y="539153"/>
                  </a:lnTo>
                  <a:lnTo>
                    <a:pt x="188376" y="540909"/>
                  </a:lnTo>
                  <a:lnTo>
                    <a:pt x="182498" y="560261"/>
                  </a:lnTo>
                  <a:lnTo>
                    <a:pt x="169513" y="607961"/>
                  </a:lnTo>
                  <a:lnTo>
                    <a:pt x="156038" y="672349"/>
                  </a:lnTo>
                  <a:lnTo>
                    <a:pt x="148694" y="741766"/>
                  </a:lnTo>
                  <a:lnTo>
                    <a:pt x="154058" y="804088"/>
                  </a:lnTo>
                  <a:lnTo>
                    <a:pt x="154098" y="804556"/>
                  </a:lnTo>
                  <a:lnTo>
                    <a:pt x="1429005" y="804556"/>
                  </a:lnTo>
                  <a:lnTo>
                    <a:pt x="1423557" y="807767"/>
                  </a:lnTo>
                  <a:lnTo>
                    <a:pt x="1417926" y="810448"/>
                  </a:lnTo>
                  <a:lnTo>
                    <a:pt x="1406187" y="814808"/>
                  </a:lnTo>
                  <a:lnTo>
                    <a:pt x="1400171" y="816454"/>
                  </a:lnTo>
                  <a:lnTo>
                    <a:pt x="1387848" y="818676"/>
                  </a:lnTo>
                  <a:lnTo>
                    <a:pt x="1381636" y="819237"/>
                  </a:lnTo>
                  <a:close/>
                </a:path>
                <a:path w="1482725" h="819784">
                  <a:moveTo>
                    <a:pt x="1429005" y="804556"/>
                  </a:moveTo>
                  <a:lnTo>
                    <a:pt x="1380743" y="804556"/>
                  </a:lnTo>
                  <a:lnTo>
                    <a:pt x="1386056" y="804088"/>
                  </a:lnTo>
                  <a:lnTo>
                    <a:pt x="1396613" y="802211"/>
                  </a:lnTo>
                  <a:lnTo>
                    <a:pt x="1438453" y="779413"/>
                  </a:lnTo>
                  <a:lnTo>
                    <a:pt x="1463095" y="738630"/>
                  </a:lnTo>
                  <a:lnTo>
                    <a:pt x="1467756" y="677442"/>
                  </a:lnTo>
                  <a:lnTo>
                    <a:pt x="1465683" y="653515"/>
                  </a:lnTo>
                  <a:lnTo>
                    <a:pt x="1454638" y="604613"/>
                  </a:lnTo>
                  <a:lnTo>
                    <a:pt x="1435104" y="558896"/>
                  </a:lnTo>
                  <a:lnTo>
                    <a:pt x="1406339" y="516049"/>
                  </a:lnTo>
                  <a:lnTo>
                    <a:pt x="1357173" y="467253"/>
                  </a:lnTo>
                  <a:lnTo>
                    <a:pt x="1324863" y="440383"/>
                  </a:lnTo>
                  <a:lnTo>
                    <a:pt x="1288073" y="412258"/>
                  </a:lnTo>
                  <a:lnTo>
                    <a:pt x="1247306" y="383173"/>
                  </a:lnTo>
                  <a:lnTo>
                    <a:pt x="1203065" y="353423"/>
                  </a:lnTo>
                  <a:lnTo>
                    <a:pt x="1155853" y="323304"/>
                  </a:lnTo>
                  <a:lnTo>
                    <a:pt x="1106174" y="293110"/>
                  </a:lnTo>
                  <a:lnTo>
                    <a:pt x="1054531" y="263137"/>
                  </a:lnTo>
                  <a:lnTo>
                    <a:pt x="1001426" y="233680"/>
                  </a:lnTo>
                  <a:lnTo>
                    <a:pt x="947364" y="205034"/>
                  </a:lnTo>
                  <a:lnTo>
                    <a:pt x="892847" y="177494"/>
                  </a:lnTo>
                  <a:lnTo>
                    <a:pt x="838378" y="151356"/>
                  </a:lnTo>
                  <a:lnTo>
                    <a:pt x="784461" y="126913"/>
                  </a:lnTo>
                  <a:lnTo>
                    <a:pt x="731599" y="104463"/>
                  </a:lnTo>
                  <a:lnTo>
                    <a:pt x="680294" y="84299"/>
                  </a:lnTo>
                  <a:lnTo>
                    <a:pt x="631051" y="66717"/>
                  </a:lnTo>
                  <a:lnTo>
                    <a:pt x="584373" y="52012"/>
                  </a:lnTo>
                  <a:lnTo>
                    <a:pt x="540762" y="40479"/>
                  </a:lnTo>
                  <a:lnTo>
                    <a:pt x="500721" y="32413"/>
                  </a:lnTo>
                  <a:lnTo>
                    <a:pt x="126284" y="14007"/>
                  </a:lnTo>
                  <a:lnTo>
                    <a:pt x="457141" y="14007"/>
                  </a:lnTo>
                  <a:lnTo>
                    <a:pt x="501240" y="18411"/>
                  </a:lnTo>
                  <a:lnTo>
                    <a:pt x="539755" y="25932"/>
                  </a:lnTo>
                  <a:lnTo>
                    <a:pt x="581618" y="36699"/>
                  </a:lnTo>
                  <a:lnTo>
                    <a:pt x="626383" y="50450"/>
                  </a:lnTo>
                  <a:lnTo>
                    <a:pt x="673604" y="66922"/>
                  </a:lnTo>
                  <a:lnTo>
                    <a:pt x="722835" y="85853"/>
                  </a:lnTo>
                  <a:lnTo>
                    <a:pt x="773631" y="106982"/>
                  </a:lnTo>
                  <a:lnTo>
                    <a:pt x="825547" y="130045"/>
                  </a:lnTo>
                  <a:lnTo>
                    <a:pt x="878135" y="154782"/>
                  </a:lnTo>
                  <a:lnTo>
                    <a:pt x="930952" y="180929"/>
                  </a:lnTo>
                  <a:lnTo>
                    <a:pt x="983550" y="208225"/>
                  </a:lnTo>
                  <a:lnTo>
                    <a:pt x="1035485" y="236407"/>
                  </a:lnTo>
                  <a:lnTo>
                    <a:pt x="1086311" y="265213"/>
                  </a:lnTo>
                  <a:lnTo>
                    <a:pt x="1135582" y="294382"/>
                  </a:lnTo>
                  <a:lnTo>
                    <a:pt x="1182852" y="323650"/>
                  </a:lnTo>
                  <a:lnTo>
                    <a:pt x="1227676" y="352757"/>
                  </a:lnTo>
                  <a:lnTo>
                    <a:pt x="1269608" y="381439"/>
                  </a:lnTo>
                  <a:lnTo>
                    <a:pt x="1308202" y="409435"/>
                  </a:lnTo>
                  <a:lnTo>
                    <a:pt x="1343012" y="436482"/>
                  </a:lnTo>
                  <a:lnTo>
                    <a:pt x="1373594" y="462318"/>
                  </a:lnTo>
                  <a:lnTo>
                    <a:pt x="1420288" y="509309"/>
                  </a:lnTo>
                  <a:lnTo>
                    <a:pt x="1448852" y="552507"/>
                  </a:lnTo>
                  <a:lnTo>
                    <a:pt x="1469002" y="600391"/>
                  </a:lnTo>
                  <a:lnTo>
                    <a:pt x="1480344" y="651530"/>
                  </a:lnTo>
                  <a:lnTo>
                    <a:pt x="1482517" y="677442"/>
                  </a:lnTo>
                  <a:lnTo>
                    <a:pt x="1482330" y="703189"/>
                  </a:lnTo>
                  <a:lnTo>
                    <a:pt x="1482328" y="703444"/>
                  </a:lnTo>
                  <a:lnTo>
                    <a:pt x="1477340" y="741766"/>
                  </a:lnTo>
                  <a:lnTo>
                    <a:pt x="1453266" y="785149"/>
                  </a:lnTo>
                  <a:lnTo>
                    <a:pt x="1434345" y="801407"/>
                  </a:lnTo>
                  <a:lnTo>
                    <a:pt x="1429005" y="80455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608994" y="7306986"/>
              <a:ext cx="1075055" cy="829944"/>
            </a:xfrm>
            <a:custGeom>
              <a:avLst/>
              <a:gdLst/>
              <a:ahLst/>
              <a:cxnLst/>
              <a:rect l="l" t="t" r="r" b="b"/>
              <a:pathLst>
                <a:path w="1075054" h="829945">
                  <a:moveTo>
                    <a:pt x="1050137" y="829617"/>
                  </a:moveTo>
                  <a:lnTo>
                    <a:pt x="1045575" y="829000"/>
                  </a:lnTo>
                  <a:lnTo>
                    <a:pt x="681380" y="666952"/>
                  </a:lnTo>
                  <a:lnTo>
                    <a:pt x="61058" y="446449"/>
                  </a:lnTo>
                  <a:lnTo>
                    <a:pt x="27677" y="423042"/>
                  </a:lnTo>
                  <a:lnTo>
                    <a:pt x="6172" y="388406"/>
                  </a:lnTo>
                  <a:lnTo>
                    <a:pt x="0" y="348106"/>
                  </a:lnTo>
                  <a:lnTo>
                    <a:pt x="567" y="341316"/>
                  </a:lnTo>
                  <a:lnTo>
                    <a:pt x="3076" y="327850"/>
                  </a:lnTo>
                  <a:lnTo>
                    <a:pt x="4993" y="321311"/>
                  </a:lnTo>
                  <a:lnTo>
                    <a:pt x="135478" y="0"/>
                  </a:lnTo>
                  <a:lnTo>
                    <a:pt x="381496" y="104009"/>
                  </a:lnTo>
                  <a:lnTo>
                    <a:pt x="303147" y="274419"/>
                  </a:lnTo>
                  <a:lnTo>
                    <a:pt x="753658" y="546293"/>
                  </a:lnTo>
                  <a:lnTo>
                    <a:pt x="889399" y="566860"/>
                  </a:lnTo>
                  <a:lnTo>
                    <a:pt x="934353" y="583331"/>
                  </a:lnTo>
                  <a:lnTo>
                    <a:pt x="969511" y="615829"/>
                  </a:lnTo>
                  <a:lnTo>
                    <a:pt x="1043552" y="718663"/>
                  </a:lnTo>
                  <a:lnTo>
                    <a:pt x="1074436" y="801455"/>
                  </a:lnTo>
                  <a:lnTo>
                    <a:pt x="1074789" y="806002"/>
                  </a:lnTo>
                  <a:lnTo>
                    <a:pt x="1072800" y="815305"/>
                  </a:lnTo>
                  <a:lnTo>
                    <a:pt x="1070620" y="819312"/>
                  </a:lnTo>
                  <a:lnTo>
                    <a:pt x="1067253" y="822672"/>
                  </a:lnTo>
                  <a:lnTo>
                    <a:pt x="1063762" y="825992"/>
                  </a:lnTo>
                  <a:lnTo>
                    <a:pt x="1059641" y="828044"/>
                  </a:lnTo>
                  <a:lnTo>
                    <a:pt x="1050137" y="829617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048178" y="4883441"/>
              <a:ext cx="1463675" cy="3822065"/>
            </a:xfrm>
            <a:custGeom>
              <a:avLst/>
              <a:gdLst/>
              <a:ahLst/>
              <a:cxnLst/>
              <a:rect l="l" t="t" r="r" b="b"/>
              <a:pathLst>
                <a:path w="1463675" h="3822065">
                  <a:moveTo>
                    <a:pt x="877455" y="805040"/>
                  </a:moveTo>
                  <a:lnTo>
                    <a:pt x="869886" y="758685"/>
                  </a:lnTo>
                  <a:lnTo>
                    <a:pt x="856030" y="715568"/>
                  </a:lnTo>
                  <a:lnTo>
                    <a:pt x="837806" y="677976"/>
                  </a:lnTo>
                  <a:lnTo>
                    <a:pt x="791692" y="620598"/>
                  </a:lnTo>
                  <a:lnTo>
                    <a:pt x="765225" y="593344"/>
                  </a:lnTo>
                  <a:lnTo>
                    <a:pt x="739343" y="563092"/>
                  </a:lnTo>
                  <a:lnTo>
                    <a:pt x="715670" y="526516"/>
                  </a:lnTo>
                  <a:lnTo>
                    <a:pt x="695858" y="480339"/>
                  </a:lnTo>
                  <a:lnTo>
                    <a:pt x="681520" y="421233"/>
                  </a:lnTo>
                  <a:lnTo>
                    <a:pt x="674319" y="345909"/>
                  </a:lnTo>
                  <a:lnTo>
                    <a:pt x="673011" y="315823"/>
                  </a:lnTo>
                  <a:lnTo>
                    <a:pt x="670306" y="281279"/>
                  </a:lnTo>
                  <a:lnTo>
                    <a:pt x="656577" y="204431"/>
                  </a:lnTo>
                  <a:lnTo>
                    <a:pt x="643470" y="164909"/>
                  </a:lnTo>
                  <a:lnTo>
                    <a:pt x="624801" y="126504"/>
                  </a:lnTo>
                  <a:lnTo>
                    <a:pt x="599554" y="90614"/>
                  </a:lnTo>
                  <a:lnTo>
                    <a:pt x="566674" y="58623"/>
                  </a:lnTo>
                  <a:lnTo>
                    <a:pt x="525119" y="31927"/>
                  </a:lnTo>
                  <a:lnTo>
                    <a:pt x="473862" y="11925"/>
                  </a:lnTo>
                  <a:lnTo>
                    <a:pt x="411848" y="0"/>
                  </a:lnTo>
                  <a:lnTo>
                    <a:pt x="367004" y="5003"/>
                  </a:lnTo>
                  <a:lnTo>
                    <a:pt x="266750" y="37134"/>
                  </a:lnTo>
                  <a:lnTo>
                    <a:pt x="162458" y="122047"/>
                  </a:lnTo>
                  <a:lnTo>
                    <a:pt x="105498" y="285381"/>
                  </a:lnTo>
                  <a:lnTo>
                    <a:pt x="107467" y="331863"/>
                  </a:lnTo>
                  <a:lnTo>
                    <a:pt x="116408" y="380161"/>
                  </a:lnTo>
                  <a:lnTo>
                    <a:pt x="126631" y="428447"/>
                  </a:lnTo>
                  <a:lnTo>
                    <a:pt x="132384" y="474891"/>
                  </a:lnTo>
                  <a:lnTo>
                    <a:pt x="127965" y="517652"/>
                  </a:lnTo>
                  <a:lnTo>
                    <a:pt x="107645" y="554913"/>
                  </a:lnTo>
                  <a:lnTo>
                    <a:pt x="72288" y="599757"/>
                  </a:lnTo>
                  <a:lnTo>
                    <a:pt x="43713" y="646709"/>
                  </a:lnTo>
                  <a:lnTo>
                    <a:pt x="22059" y="695007"/>
                  </a:lnTo>
                  <a:lnTo>
                    <a:pt x="7454" y="743953"/>
                  </a:lnTo>
                  <a:lnTo>
                    <a:pt x="63" y="792797"/>
                  </a:lnTo>
                  <a:lnTo>
                    <a:pt x="0" y="840790"/>
                  </a:lnTo>
                  <a:lnTo>
                    <a:pt x="7416" y="887234"/>
                  </a:lnTo>
                  <a:lnTo>
                    <a:pt x="22440" y="931379"/>
                  </a:lnTo>
                  <a:lnTo>
                    <a:pt x="59804" y="986421"/>
                  </a:lnTo>
                  <a:lnTo>
                    <a:pt x="116992" y="1031824"/>
                  </a:lnTo>
                  <a:lnTo>
                    <a:pt x="151866" y="1050645"/>
                  </a:lnTo>
                  <a:lnTo>
                    <a:pt x="190309" y="1066736"/>
                  </a:lnTo>
                  <a:lnTo>
                    <a:pt x="231889" y="1079982"/>
                  </a:lnTo>
                  <a:lnTo>
                    <a:pt x="276110" y="1090282"/>
                  </a:lnTo>
                  <a:lnTo>
                    <a:pt x="322554" y="1097521"/>
                  </a:lnTo>
                  <a:lnTo>
                    <a:pt x="370725" y="1101585"/>
                  </a:lnTo>
                  <a:lnTo>
                    <a:pt x="420179" y="1102385"/>
                  </a:lnTo>
                  <a:lnTo>
                    <a:pt x="470458" y="1099794"/>
                  </a:lnTo>
                  <a:lnTo>
                    <a:pt x="521106" y="1093711"/>
                  </a:lnTo>
                  <a:lnTo>
                    <a:pt x="571652" y="1084021"/>
                  </a:lnTo>
                  <a:lnTo>
                    <a:pt x="621652" y="1070635"/>
                  </a:lnTo>
                  <a:lnTo>
                    <a:pt x="670636" y="1053426"/>
                  </a:lnTo>
                  <a:lnTo>
                    <a:pt x="718146" y="1032294"/>
                  </a:lnTo>
                  <a:lnTo>
                    <a:pt x="763727" y="1007122"/>
                  </a:lnTo>
                  <a:lnTo>
                    <a:pt x="806919" y="977798"/>
                  </a:lnTo>
                  <a:lnTo>
                    <a:pt x="843483" y="941031"/>
                  </a:lnTo>
                  <a:lnTo>
                    <a:pt x="866165" y="898474"/>
                  </a:lnTo>
                  <a:lnTo>
                    <a:pt x="876858" y="852385"/>
                  </a:lnTo>
                  <a:lnTo>
                    <a:pt x="877455" y="805040"/>
                  </a:lnTo>
                  <a:close/>
                </a:path>
                <a:path w="1463675" h="3822065">
                  <a:moveTo>
                    <a:pt x="1463052" y="3506152"/>
                  </a:moveTo>
                  <a:lnTo>
                    <a:pt x="1336763" y="3377260"/>
                  </a:lnTo>
                  <a:lnTo>
                    <a:pt x="1326159" y="3399637"/>
                  </a:lnTo>
                  <a:lnTo>
                    <a:pt x="1292466" y="3447072"/>
                  </a:lnTo>
                  <a:lnTo>
                    <a:pt x="1232890" y="3490061"/>
                  </a:lnTo>
                  <a:lnTo>
                    <a:pt x="1144612" y="3499091"/>
                  </a:lnTo>
                  <a:lnTo>
                    <a:pt x="968679" y="3802888"/>
                  </a:lnTo>
                  <a:lnTo>
                    <a:pt x="984935" y="3821988"/>
                  </a:lnTo>
                  <a:lnTo>
                    <a:pt x="988009" y="3821290"/>
                  </a:lnTo>
                  <a:lnTo>
                    <a:pt x="1452460" y="3526828"/>
                  </a:lnTo>
                  <a:lnTo>
                    <a:pt x="1456855" y="3522726"/>
                  </a:lnTo>
                  <a:lnTo>
                    <a:pt x="1460182" y="3517722"/>
                  </a:lnTo>
                  <a:lnTo>
                    <a:pt x="1462290" y="3512108"/>
                  </a:lnTo>
                  <a:lnTo>
                    <a:pt x="1463052" y="3506152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5541168" y="5001741"/>
              <a:ext cx="1037590" cy="1299845"/>
            </a:xfrm>
            <a:custGeom>
              <a:avLst/>
              <a:gdLst/>
              <a:ahLst/>
              <a:cxnLst/>
              <a:rect l="l" t="t" r="r" b="b"/>
              <a:pathLst>
                <a:path w="1037590" h="1299845">
                  <a:moveTo>
                    <a:pt x="722388" y="936866"/>
                  </a:moveTo>
                  <a:lnTo>
                    <a:pt x="435241" y="849515"/>
                  </a:lnTo>
                  <a:lnTo>
                    <a:pt x="314972" y="1038529"/>
                  </a:lnTo>
                  <a:lnTo>
                    <a:pt x="111658" y="783894"/>
                  </a:lnTo>
                  <a:lnTo>
                    <a:pt x="0" y="853821"/>
                  </a:lnTo>
                  <a:lnTo>
                    <a:pt x="233095" y="1242441"/>
                  </a:lnTo>
                  <a:lnTo>
                    <a:pt x="259753" y="1273276"/>
                  </a:lnTo>
                  <a:lnTo>
                    <a:pt x="295529" y="1293215"/>
                  </a:lnTo>
                  <a:lnTo>
                    <a:pt x="326402" y="1299337"/>
                  </a:lnTo>
                  <a:lnTo>
                    <a:pt x="346925" y="1298435"/>
                  </a:lnTo>
                  <a:lnTo>
                    <a:pt x="392811" y="1283741"/>
                  </a:lnTo>
                  <a:lnTo>
                    <a:pt x="421132" y="1261237"/>
                  </a:lnTo>
                  <a:lnTo>
                    <a:pt x="722388" y="936866"/>
                  </a:lnTo>
                  <a:close/>
                </a:path>
                <a:path w="1037590" h="1299845">
                  <a:moveTo>
                    <a:pt x="1036967" y="587425"/>
                  </a:moveTo>
                  <a:lnTo>
                    <a:pt x="982903" y="340436"/>
                  </a:lnTo>
                  <a:lnTo>
                    <a:pt x="998448" y="318897"/>
                  </a:lnTo>
                  <a:lnTo>
                    <a:pt x="1017231" y="286524"/>
                  </a:lnTo>
                  <a:lnTo>
                    <a:pt x="1030058" y="250253"/>
                  </a:lnTo>
                  <a:lnTo>
                    <a:pt x="1027760" y="217030"/>
                  </a:lnTo>
                  <a:lnTo>
                    <a:pt x="1025283" y="212356"/>
                  </a:lnTo>
                  <a:lnTo>
                    <a:pt x="986167" y="187934"/>
                  </a:lnTo>
                  <a:lnTo>
                    <a:pt x="980948" y="187515"/>
                  </a:lnTo>
                  <a:lnTo>
                    <a:pt x="975652" y="187845"/>
                  </a:lnTo>
                  <a:lnTo>
                    <a:pt x="964095" y="186563"/>
                  </a:lnTo>
                  <a:lnTo>
                    <a:pt x="896632" y="170738"/>
                  </a:lnTo>
                  <a:lnTo>
                    <a:pt x="854011" y="152527"/>
                  </a:lnTo>
                  <a:lnTo>
                    <a:pt x="814336" y="125006"/>
                  </a:lnTo>
                  <a:lnTo>
                    <a:pt x="784237" y="86334"/>
                  </a:lnTo>
                  <a:lnTo>
                    <a:pt x="770382" y="34671"/>
                  </a:lnTo>
                  <a:lnTo>
                    <a:pt x="768223" y="0"/>
                  </a:lnTo>
                  <a:lnTo>
                    <a:pt x="741870" y="44564"/>
                  </a:lnTo>
                  <a:lnTo>
                    <a:pt x="702716" y="125704"/>
                  </a:lnTo>
                  <a:lnTo>
                    <a:pt x="682396" y="182041"/>
                  </a:lnTo>
                  <a:lnTo>
                    <a:pt x="668489" y="242189"/>
                  </a:lnTo>
                  <a:lnTo>
                    <a:pt x="666127" y="301167"/>
                  </a:lnTo>
                  <a:lnTo>
                    <a:pt x="680478" y="353949"/>
                  </a:lnTo>
                  <a:lnTo>
                    <a:pt x="698411" y="379717"/>
                  </a:lnTo>
                  <a:lnTo>
                    <a:pt x="723074" y="399707"/>
                  </a:lnTo>
                  <a:lnTo>
                    <a:pt x="754354" y="413854"/>
                  </a:lnTo>
                  <a:lnTo>
                    <a:pt x="792124" y="422109"/>
                  </a:lnTo>
                  <a:lnTo>
                    <a:pt x="764501" y="586841"/>
                  </a:lnTo>
                  <a:lnTo>
                    <a:pt x="1036967" y="587425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5984247" y="6394407"/>
              <a:ext cx="1377315" cy="1940560"/>
            </a:xfrm>
            <a:custGeom>
              <a:avLst/>
              <a:gdLst/>
              <a:ahLst/>
              <a:cxnLst/>
              <a:rect l="l" t="t" r="r" b="b"/>
              <a:pathLst>
                <a:path w="1377315" h="1940559">
                  <a:moveTo>
                    <a:pt x="1124711" y="1939939"/>
                  </a:moveTo>
                  <a:lnTo>
                    <a:pt x="462067" y="981134"/>
                  </a:lnTo>
                  <a:lnTo>
                    <a:pt x="437779" y="885548"/>
                  </a:lnTo>
                  <a:lnTo>
                    <a:pt x="360801" y="1099050"/>
                  </a:lnTo>
                  <a:lnTo>
                    <a:pt x="367656" y="1551716"/>
                  </a:lnTo>
                  <a:lnTo>
                    <a:pt x="31144" y="1612437"/>
                  </a:lnTo>
                  <a:lnTo>
                    <a:pt x="0" y="1027752"/>
                  </a:lnTo>
                  <a:lnTo>
                    <a:pt x="127709" y="109493"/>
                  </a:lnTo>
                  <a:lnTo>
                    <a:pt x="234069" y="84226"/>
                  </a:lnTo>
                  <a:lnTo>
                    <a:pt x="214482" y="10968"/>
                  </a:lnTo>
                  <a:lnTo>
                    <a:pt x="674787" y="0"/>
                  </a:lnTo>
                  <a:lnTo>
                    <a:pt x="748714" y="262502"/>
                  </a:lnTo>
                  <a:lnTo>
                    <a:pt x="793902" y="551631"/>
                  </a:lnTo>
                  <a:lnTo>
                    <a:pt x="816504" y="785303"/>
                  </a:lnTo>
                  <a:lnTo>
                    <a:pt x="822671" y="881434"/>
                  </a:lnTo>
                  <a:lnTo>
                    <a:pt x="1376801" y="1786570"/>
                  </a:lnTo>
                  <a:lnTo>
                    <a:pt x="1124711" y="1939939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5929794" y="5479477"/>
              <a:ext cx="853440" cy="1256665"/>
            </a:xfrm>
            <a:custGeom>
              <a:avLst/>
              <a:gdLst/>
              <a:ahLst/>
              <a:cxnLst/>
              <a:rect l="l" t="t" r="r" b="b"/>
              <a:pathLst>
                <a:path w="853440" h="1256665">
                  <a:moveTo>
                    <a:pt x="304192" y="1256338"/>
                  </a:moveTo>
                  <a:lnTo>
                    <a:pt x="250657" y="1254965"/>
                  </a:lnTo>
                  <a:lnTo>
                    <a:pt x="197522" y="1250263"/>
                  </a:lnTo>
                  <a:lnTo>
                    <a:pt x="144787" y="1242233"/>
                  </a:lnTo>
                  <a:lnTo>
                    <a:pt x="92452" y="1230874"/>
                  </a:lnTo>
                  <a:lnTo>
                    <a:pt x="83246" y="1228328"/>
                  </a:lnTo>
                  <a:lnTo>
                    <a:pt x="198617" y="492232"/>
                  </a:lnTo>
                  <a:lnTo>
                    <a:pt x="0" y="419954"/>
                  </a:lnTo>
                  <a:lnTo>
                    <a:pt x="142792" y="169431"/>
                  </a:lnTo>
                  <a:lnTo>
                    <a:pt x="168757" y="135920"/>
                  </a:lnTo>
                  <a:lnTo>
                    <a:pt x="203513" y="111648"/>
                  </a:lnTo>
                  <a:lnTo>
                    <a:pt x="246988" y="86683"/>
                  </a:lnTo>
                  <a:lnTo>
                    <a:pt x="289527" y="58248"/>
                  </a:lnTo>
                  <a:lnTo>
                    <a:pt x="331514" y="28600"/>
                  </a:lnTo>
                  <a:lnTo>
                    <a:pt x="373337" y="0"/>
                  </a:lnTo>
                  <a:lnTo>
                    <a:pt x="401222" y="36309"/>
                  </a:lnTo>
                  <a:lnTo>
                    <a:pt x="435000" y="57559"/>
                  </a:lnTo>
                  <a:lnTo>
                    <a:pt x="472890" y="65961"/>
                  </a:lnTo>
                  <a:lnTo>
                    <a:pt x="513110" y="63723"/>
                  </a:lnTo>
                  <a:lnTo>
                    <a:pt x="553878" y="53057"/>
                  </a:lnTo>
                  <a:lnTo>
                    <a:pt x="593413" y="36172"/>
                  </a:lnTo>
                  <a:lnTo>
                    <a:pt x="629932" y="15278"/>
                  </a:lnTo>
                  <a:lnTo>
                    <a:pt x="636004" y="11360"/>
                  </a:lnTo>
                  <a:lnTo>
                    <a:pt x="642076" y="15474"/>
                  </a:lnTo>
                  <a:lnTo>
                    <a:pt x="696699" y="70564"/>
                  </a:lnTo>
                  <a:lnTo>
                    <a:pt x="720142" y="107385"/>
                  </a:lnTo>
                  <a:lnTo>
                    <a:pt x="741176" y="149551"/>
                  </a:lnTo>
                  <a:lnTo>
                    <a:pt x="759925" y="196430"/>
                  </a:lnTo>
                  <a:lnTo>
                    <a:pt x="776517" y="247394"/>
                  </a:lnTo>
                  <a:lnTo>
                    <a:pt x="791076" y="301812"/>
                  </a:lnTo>
                  <a:lnTo>
                    <a:pt x="803730" y="359054"/>
                  </a:lnTo>
                  <a:lnTo>
                    <a:pt x="814605" y="418491"/>
                  </a:lnTo>
                  <a:lnTo>
                    <a:pt x="823826" y="479492"/>
                  </a:lnTo>
                  <a:lnTo>
                    <a:pt x="831520" y="541428"/>
                  </a:lnTo>
                  <a:lnTo>
                    <a:pt x="837812" y="603669"/>
                  </a:lnTo>
                  <a:lnTo>
                    <a:pt x="842830" y="665584"/>
                  </a:lnTo>
                  <a:lnTo>
                    <a:pt x="846699" y="726544"/>
                  </a:lnTo>
                  <a:lnTo>
                    <a:pt x="849545" y="785918"/>
                  </a:lnTo>
                  <a:lnTo>
                    <a:pt x="851494" y="843078"/>
                  </a:lnTo>
                  <a:lnTo>
                    <a:pt x="852674" y="897392"/>
                  </a:lnTo>
                  <a:lnTo>
                    <a:pt x="853208" y="948232"/>
                  </a:lnTo>
                  <a:lnTo>
                    <a:pt x="853225" y="994967"/>
                  </a:lnTo>
                  <a:lnTo>
                    <a:pt x="852208" y="1073602"/>
                  </a:lnTo>
                  <a:lnTo>
                    <a:pt x="849507" y="1153896"/>
                  </a:lnTo>
                  <a:lnTo>
                    <a:pt x="849507" y="1162318"/>
                  </a:lnTo>
                  <a:lnTo>
                    <a:pt x="631575" y="1208126"/>
                  </a:lnTo>
                  <a:lnTo>
                    <a:pt x="567934" y="1221073"/>
                  </a:lnTo>
                  <a:lnTo>
                    <a:pt x="507722" y="1232898"/>
                  </a:lnTo>
                  <a:lnTo>
                    <a:pt x="455503" y="1242530"/>
                  </a:lnTo>
                  <a:lnTo>
                    <a:pt x="415841" y="1248895"/>
                  </a:lnTo>
                  <a:lnTo>
                    <a:pt x="360142" y="1254497"/>
                  </a:lnTo>
                  <a:lnTo>
                    <a:pt x="332199" y="1255888"/>
                  </a:lnTo>
                  <a:lnTo>
                    <a:pt x="304192" y="1256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922201" y="5473096"/>
              <a:ext cx="868680" cy="1270000"/>
            </a:xfrm>
            <a:custGeom>
              <a:avLst/>
              <a:gdLst/>
              <a:ahLst/>
              <a:cxnLst/>
              <a:rect l="l" t="t" r="r" b="b"/>
              <a:pathLst>
                <a:path w="868680" h="1270000">
                  <a:moveTo>
                    <a:pt x="340212" y="1269910"/>
                  </a:moveTo>
                  <a:lnTo>
                    <a:pt x="309724" y="1269910"/>
                  </a:lnTo>
                  <a:lnTo>
                    <a:pt x="257952" y="1268595"/>
                  </a:lnTo>
                  <a:lnTo>
                    <a:pt x="204325" y="1263861"/>
                  </a:lnTo>
                  <a:lnTo>
                    <a:pt x="151102" y="1255766"/>
                  </a:lnTo>
                  <a:lnTo>
                    <a:pt x="98283" y="1244308"/>
                  </a:lnTo>
                  <a:lnTo>
                    <a:pt x="83519" y="1235374"/>
                  </a:lnTo>
                  <a:lnTo>
                    <a:pt x="83788" y="1233535"/>
                  </a:lnTo>
                  <a:lnTo>
                    <a:pt x="198179" y="503511"/>
                  </a:lnTo>
                  <a:lnTo>
                    <a:pt x="5242" y="433388"/>
                  </a:lnTo>
                  <a:lnTo>
                    <a:pt x="3011" y="432647"/>
                  </a:lnTo>
                  <a:lnTo>
                    <a:pt x="1575" y="431145"/>
                  </a:lnTo>
                  <a:lnTo>
                    <a:pt x="933" y="428883"/>
                  </a:lnTo>
                  <a:lnTo>
                    <a:pt x="0" y="426859"/>
                  </a:lnTo>
                  <a:lnTo>
                    <a:pt x="0" y="424835"/>
                  </a:lnTo>
                  <a:lnTo>
                    <a:pt x="933" y="422811"/>
                  </a:lnTo>
                  <a:lnTo>
                    <a:pt x="143726" y="172287"/>
                  </a:lnTo>
                  <a:lnTo>
                    <a:pt x="171072" y="137026"/>
                  </a:lnTo>
                  <a:lnTo>
                    <a:pt x="207581" y="111370"/>
                  </a:lnTo>
                  <a:lnTo>
                    <a:pt x="236428" y="95084"/>
                  </a:lnTo>
                  <a:lnTo>
                    <a:pt x="264620" y="77773"/>
                  </a:lnTo>
                  <a:lnTo>
                    <a:pt x="292155" y="59435"/>
                  </a:lnTo>
                  <a:lnTo>
                    <a:pt x="319034" y="40072"/>
                  </a:lnTo>
                  <a:lnTo>
                    <a:pt x="362610" y="10186"/>
                  </a:lnTo>
                  <a:lnTo>
                    <a:pt x="376621" y="897"/>
                  </a:lnTo>
                  <a:lnTo>
                    <a:pt x="378579" y="0"/>
                  </a:lnTo>
                  <a:lnTo>
                    <a:pt x="380538" y="0"/>
                  </a:lnTo>
                  <a:lnTo>
                    <a:pt x="382497" y="897"/>
                  </a:lnTo>
                  <a:lnTo>
                    <a:pt x="384539" y="1439"/>
                  </a:lnTo>
                  <a:lnTo>
                    <a:pt x="386106" y="2614"/>
                  </a:lnTo>
                  <a:lnTo>
                    <a:pt x="387198" y="4423"/>
                  </a:lnTo>
                  <a:lnTo>
                    <a:pt x="393060" y="14906"/>
                  </a:lnTo>
                  <a:lnTo>
                    <a:pt x="395072" y="17743"/>
                  </a:lnTo>
                  <a:lnTo>
                    <a:pt x="378384" y="17743"/>
                  </a:lnTo>
                  <a:lnTo>
                    <a:pt x="365692" y="26392"/>
                  </a:lnTo>
                  <a:lnTo>
                    <a:pt x="327652" y="53000"/>
                  </a:lnTo>
                  <a:lnTo>
                    <a:pt x="300356" y="72693"/>
                  </a:lnTo>
                  <a:lnTo>
                    <a:pt x="272389" y="91336"/>
                  </a:lnTo>
                  <a:lnTo>
                    <a:pt x="243749" y="108930"/>
                  </a:lnTo>
                  <a:lnTo>
                    <a:pt x="214437" y="125473"/>
                  </a:lnTo>
                  <a:lnTo>
                    <a:pt x="196886" y="135974"/>
                  </a:lnTo>
                  <a:lnTo>
                    <a:pt x="167994" y="163494"/>
                  </a:lnTo>
                  <a:lnTo>
                    <a:pt x="18293" y="423183"/>
                  </a:lnTo>
                  <a:lnTo>
                    <a:pt x="18170" y="423398"/>
                  </a:lnTo>
                  <a:lnTo>
                    <a:pt x="208560" y="492738"/>
                  </a:lnTo>
                  <a:lnTo>
                    <a:pt x="210225" y="493326"/>
                  </a:lnTo>
                  <a:lnTo>
                    <a:pt x="211517" y="494374"/>
                  </a:lnTo>
                  <a:lnTo>
                    <a:pt x="213357" y="497390"/>
                  </a:lnTo>
                  <a:lnTo>
                    <a:pt x="213697" y="499019"/>
                  </a:lnTo>
                  <a:lnTo>
                    <a:pt x="213457" y="500769"/>
                  </a:lnTo>
                  <a:lnTo>
                    <a:pt x="99263" y="1229226"/>
                  </a:lnTo>
                  <a:lnTo>
                    <a:pt x="102200" y="1230205"/>
                  </a:lnTo>
                  <a:lnTo>
                    <a:pt x="154056" y="1241405"/>
                  </a:lnTo>
                  <a:lnTo>
                    <a:pt x="206305" y="1249317"/>
                  </a:lnTo>
                  <a:lnTo>
                    <a:pt x="258947" y="1253941"/>
                  </a:lnTo>
                  <a:lnTo>
                    <a:pt x="311982" y="1255277"/>
                  </a:lnTo>
                  <a:lnTo>
                    <a:pt x="477417" y="1255277"/>
                  </a:lnTo>
                  <a:lnTo>
                    <a:pt x="464195" y="1257720"/>
                  </a:lnTo>
                  <a:lnTo>
                    <a:pt x="424610" y="1264091"/>
                  </a:lnTo>
                  <a:lnTo>
                    <a:pt x="396526" y="1266972"/>
                  </a:lnTo>
                  <a:lnTo>
                    <a:pt x="368394" y="1268912"/>
                  </a:lnTo>
                  <a:lnTo>
                    <a:pt x="340212" y="1269910"/>
                  </a:lnTo>
                  <a:close/>
                </a:path>
                <a:path w="868680" h="1270000">
                  <a:moveTo>
                    <a:pt x="565751" y="65827"/>
                  </a:moveTo>
                  <a:lnTo>
                    <a:pt x="510176" y="65827"/>
                  </a:lnTo>
                  <a:lnTo>
                    <a:pt x="559959" y="53759"/>
                  </a:lnTo>
                  <a:lnTo>
                    <a:pt x="602837" y="34897"/>
                  </a:lnTo>
                  <a:lnTo>
                    <a:pt x="633412" y="17155"/>
                  </a:lnTo>
                  <a:lnTo>
                    <a:pt x="639484" y="13238"/>
                  </a:lnTo>
                  <a:lnTo>
                    <a:pt x="642161" y="11383"/>
                  </a:lnTo>
                  <a:lnTo>
                    <a:pt x="644838" y="11383"/>
                  </a:lnTo>
                  <a:lnTo>
                    <a:pt x="647515" y="13238"/>
                  </a:lnTo>
                  <a:lnTo>
                    <a:pt x="653587" y="17351"/>
                  </a:lnTo>
                  <a:lnTo>
                    <a:pt x="665176" y="27145"/>
                  </a:lnTo>
                  <a:lnTo>
                    <a:pt x="643402" y="27145"/>
                  </a:lnTo>
                  <a:lnTo>
                    <a:pt x="641639" y="28516"/>
                  </a:lnTo>
                  <a:lnTo>
                    <a:pt x="609283" y="46839"/>
                  </a:lnTo>
                  <a:lnTo>
                    <a:pt x="565751" y="65827"/>
                  </a:lnTo>
                  <a:close/>
                </a:path>
                <a:path w="868680" h="1270000">
                  <a:moveTo>
                    <a:pt x="510636" y="79446"/>
                  </a:moveTo>
                  <a:lnTo>
                    <a:pt x="455362" y="76505"/>
                  </a:lnTo>
                  <a:lnTo>
                    <a:pt x="410889" y="54963"/>
                  </a:lnTo>
                  <a:lnTo>
                    <a:pt x="378384" y="17743"/>
                  </a:lnTo>
                  <a:lnTo>
                    <a:pt x="395072" y="17743"/>
                  </a:lnTo>
                  <a:lnTo>
                    <a:pt x="399928" y="24590"/>
                  </a:lnTo>
                  <a:lnTo>
                    <a:pt x="407801" y="33477"/>
                  </a:lnTo>
                  <a:lnTo>
                    <a:pt x="447326" y="59435"/>
                  </a:lnTo>
                  <a:lnTo>
                    <a:pt x="510176" y="65827"/>
                  </a:lnTo>
                  <a:lnTo>
                    <a:pt x="565751" y="65827"/>
                  </a:lnTo>
                  <a:lnTo>
                    <a:pt x="563779" y="66687"/>
                  </a:lnTo>
                  <a:lnTo>
                    <a:pt x="510636" y="79446"/>
                  </a:lnTo>
                  <a:close/>
                </a:path>
                <a:path w="868680" h="1270000">
                  <a:moveTo>
                    <a:pt x="477417" y="1255277"/>
                  </a:moveTo>
                  <a:lnTo>
                    <a:pt x="311982" y="1255277"/>
                  </a:lnTo>
                  <a:lnTo>
                    <a:pt x="339742" y="1254878"/>
                  </a:lnTo>
                  <a:lnTo>
                    <a:pt x="367440" y="1253537"/>
                  </a:lnTo>
                  <a:lnTo>
                    <a:pt x="422651" y="1248030"/>
                  </a:lnTo>
                  <a:lnTo>
                    <a:pt x="462035" y="1241684"/>
                  </a:lnTo>
                  <a:lnTo>
                    <a:pt x="514062" y="1232101"/>
                  </a:lnTo>
                  <a:lnTo>
                    <a:pt x="574156" y="1220339"/>
                  </a:lnTo>
                  <a:lnTo>
                    <a:pt x="847698" y="1163216"/>
                  </a:lnTo>
                  <a:lnTo>
                    <a:pt x="850245" y="1163216"/>
                  </a:lnTo>
                  <a:lnTo>
                    <a:pt x="850245" y="1160474"/>
                  </a:lnTo>
                  <a:lnTo>
                    <a:pt x="850548" y="1153318"/>
                  </a:lnTo>
                  <a:lnTo>
                    <a:pt x="851182" y="1136479"/>
                  </a:lnTo>
                  <a:lnTo>
                    <a:pt x="851935" y="1112353"/>
                  </a:lnTo>
                  <a:lnTo>
                    <a:pt x="852682" y="1081572"/>
                  </a:lnTo>
                  <a:lnTo>
                    <a:pt x="853295" y="1044767"/>
                  </a:lnTo>
                  <a:lnTo>
                    <a:pt x="853648" y="1002571"/>
                  </a:lnTo>
                  <a:lnTo>
                    <a:pt x="853612" y="955616"/>
                  </a:lnTo>
                  <a:lnTo>
                    <a:pt x="853070" y="905129"/>
                  </a:lnTo>
                  <a:lnTo>
                    <a:pt x="851896" y="851068"/>
                  </a:lnTo>
                  <a:lnTo>
                    <a:pt x="849966" y="794179"/>
                  </a:lnTo>
                  <a:lnTo>
                    <a:pt x="847155" y="735091"/>
                  </a:lnTo>
                  <a:lnTo>
                    <a:pt x="843339" y="674431"/>
                  </a:lnTo>
                  <a:lnTo>
                    <a:pt x="838392" y="612828"/>
                  </a:lnTo>
                  <a:lnTo>
                    <a:pt x="832189" y="550908"/>
                  </a:lnTo>
                  <a:lnTo>
                    <a:pt x="824606" y="489300"/>
                  </a:lnTo>
                  <a:lnTo>
                    <a:pt x="815555" y="428883"/>
                  </a:lnTo>
                  <a:lnTo>
                    <a:pt x="804798" y="369532"/>
                  </a:lnTo>
                  <a:lnTo>
                    <a:pt x="792324" y="312627"/>
                  </a:lnTo>
                  <a:lnTo>
                    <a:pt x="777969" y="258546"/>
                  </a:lnTo>
                  <a:lnTo>
                    <a:pt x="761610" y="207916"/>
                  </a:lnTo>
                  <a:lnTo>
                    <a:pt x="743120" y="161366"/>
                  </a:lnTo>
                  <a:lnTo>
                    <a:pt x="722375" y="119523"/>
                  </a:lnTo>
                  <a:lnTo>
                    <a:pt x="699250" y="83015"/>
                  </a:lnTo>
                  <a:lnTo>
                    <a:pt x="673620" y="52470"/>
                  </a:lnTo>
                  <a:lnTo>
                    <a:pt x="643402" y="27145"/>
                  </a:lnTo>
                  <a:lnTo>
                    <a:pt x="665176" y="27145"/>
                  </a:lnTo>
                  <a:lnTo>
                    <a:pt x="708903" y="72993"/>
                  </a:lnTo>
                  <a:lnTo>
                    <a:pt x="732652" y="110113"/>
                  </a:lnTo>
                  <a:lnTo>
                    <a:pt x="753965" y="152589"/>
                  </a:lnTo>
                  <a:lnTo>
                    <a:pt x="772970" y="199788"/>
                  </a:lnTo>
                  <a:lnTo>
                    <a:pt x="789794" y="251080"/>
                  </a:lnTo>
                  <a:lnTo>
                    <a:pt x="804564" y="305831"/>
                  </a:lnTo>
                  <a:lnTo>
                    <a:pt x="817409" y="363409"/>
                  </a:lnTo>
                  <a:lnTo>
                    <a:pt x="828386" y="422811"/>
                  </a:lnTo>
                  <a:lnTo>
                    <a:pt x="837831" y="484519"/>
                  </a:lnTo>
                  <a:lnTo>
                    <a:pt x="845664" y="546786"/>
                  </a:lnTo>
                  <a:lnTo>
                    <a:pt x="852081" y="609352"/>
                  </a:lnTo>
                  <a:lnTo>
                    <a:pt x="857210" y="671585"/>
                  </a:lnTo>
                  <a:lnTo>
                    <a:pt x="861179" y="732851"/>
                  </a:lnTo>
                  <a:lnTo>
                    <a:pt x="864116" y="792520"/>
                  </a:lnTo>
                  <a:lnTo>
                    <a:pt x="866147" y="849958"/>
                  </a:lnTo>
                  <a:lnTo>
                    <a:pt x="867400" y="904534"/>
                  </a:lnTo>
                  <a:lnTo>
                    <a:pt x="868003" y="955616"/>
                  </a:lnTo>
                  <a:lnTo>
                    <a:pt x="868084" y="1002571"/>
                  </a:lnTo>
                  <a:lnTo>
                    <a:pt x="867775" y="1044066"/>
                  </a:lnTo>
                  <a:lnTo>
                    <a:pt x="866498" y="1111042"/>
                  </a:lnTo>
                  <a:lnTo>
                    <a:pt x="865176" y="1151638"/>
                  </a:lnTo>
                  <a:lnTo>
                    <a:pt x="864814" y="1160474"/>
                  </a:lnTo>
                  <a:lnTo>
                    <a:pt x="864733" y="1163216"/>
                  </a:lnTo>
                  <a:lnTo>
                    <a:pt x="858863" y="1177319"/>
                  </a:lnTo>
                  <a:lnTo>
                    <a:pt x="850832" y="1179082"/>
                  </a:lnTo>
                  <a:lnTo>
                    <a:pt x="838524" y="1181565"/>
                  </a:lnTo>
                  <a:lnTo>
                    <a:pt x="576724" y="1236219"/>
                  </a:lnTo>
                  <a:lnTo>
                    <a:pt x="516637" y="1248030"/>
                  </a:lnTo>
                  <a:lnTo>
                    <a:pt x="477417" y="1255277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5248935" y="5389767"/>
              <a:ext cx="816610" cy="831215"/>
            </a:xfrm>
            <a:custGeom>
              <a:avLst/>
              <a:gdLst/>
              <a:ahLst/>
              <a:cxnLst/>
              <a:rect l="l" t="t" r="r" b="b"/>
              <a:pathLst>
                <a:path w="816609" h="831214">
                  <a:moveTo>
                    <a:pt x="816404" y="830898"/>
                  </a:moveTo>
                  <a:lnTo>
                    <a:pt x="0" y="830898"/>
                  </a:lnTo>
                  <a:lnTo>
                    <a:pt x="0" y="0"/>
                  </a:lnTo>
                  <a:lnTo>
                    <a:pt x="816404" y="0"/>
                  </a:lnTo>
                  <a:lnTo>
                    <a:pt x="816404" y="830898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5730951" y="5726671"/>
              <a:ext cx="932815" cy="631825"/>
            </a:xfrm>
            <a:custGeom>
              <a:avLst/>
              <a:gdLst/>
              <a:ahLst/>
              <a:cxnLst/>
              <a:rect l="l" t="t" r="r" b="b"/>
              <a:pathLst>
                <a:path w="932815" h="631825">
                  <a:moveTo>
                    <a:pt x="697666" y="631624"/>
                  </a:moveTo>
                  <a:lnTo>
                    <a:pt x="648022" y="620684"/>
                  </a:lnTo>
                  <a:lnTo>
                    <a:pt x="210008" y="271481"/>
                  </a:lnTo>
                  <a:lnTo>
                    <a:pt x="128328" y="254048"/>
                  </a:lnTo>
                  <a:lnTo>
                    <a:pt x="5319" y="192544"/>
                  </a:lnTo>
                  <a:lnTo>
                    <a:pt x="3948" y="188822"/>
                  </a:lnTo>
                  <a:lnTo>
                    <a:pt x="1316" y="183412"/>
                  </a:lnTo>
                  <a:lnTo>
                    <a:pt x="0" y="177699"/>
                  </a:lnTo>
                  <a:lnTo>
                    <a:pt x="0" y="165667"/>
                  </a:lnTo>
                  <a:lnTo>
                    <a:pt x="9432" y="148864"/>
                  </a:lnTo>
                  <a:lnTo>
                    <a:pt x="6152" y="141308"/>
                  </a:lnTo>
                  <a:lnTo>
                    <a:pt x="4439" y="133566"/>
                  </a:lnTo>
                  <a:lnTo>
                    <a:pt x="4292" y="125638"/>
                  </a:lnTo>
                  <a:lnTo>
                    <a:pt x="5711" y="117524"/>
                  </a:lnTo>
                  <a:lnTo>
                    <a:pt x="7224" y="113643"/>
                  </a:lnTo>
                  <a:lnTo>
                    <a:pt x="9639" y="110443"/>
                  </a:lnTo>
                  <a:lnTo>
                    <a:pt x="12958" y="107926"/>
                  </a:lnTo>
                  <a:lnTo>
                    <a:pt x="11927" y="100011"/>
                  </a:lnTo>
                  <a:lnTo>
                    <a:pt x="13196" y="92485"/>
                  </a:lnTo>
                  <a:lnTo>
                    <a:pt x="20335" y="78207"/>
                  </a:lnTo>
                  <a:lnTo>
                    <a:pt x="25595" y="72675"/>
                  </a:lnTo>
                  <a:lnTo>
                    <a:pt x="32545" y="68751"/>
                  </a:lnTo>
                  <a:lnTo>
                    <a:pt x="29550" y="64583"/>
                  </a:lnTo>
                  <a:lnTo>
                    <a:pt x="27657" y="59962"/>
                  </a:lnTo>
                  <a:lnTo>
                    <a:pt x="26070" y="49820"/>
                  </a:lnTo>
                  <a:lnTo>
                    <a:pt x="26462" y="44842"/>
                  </a:lnTo>
                  <a:lnTo>
                    <a:pt x="54679" y="26834"/>
                  </a:lnTo>
                  <a:lnTo>
                    <a:pt x="58722" y="27593"/>
                  </a:lnTo>
                  <a:lnTo>
                    <a:pt x="70275" y="32906"/>
                  </a:lnTo>
                  <a:lnTo>
                    <a:pt x="95968" y="47328"/>
                  </a:lnTo>
                  <a:lnTo>
                    <a:pt x="142431" y="75411"/>
                  </a:lnTo>
                  <a:lnTo>
                    <a:pt x="175142" y="90298"/>
                  </a:lnTo>
                  <a:lnTo>
                    <a:pt x="159472" y="64246"/>
                  </a:lnTo>
                  <a:lnTo>
                    <a:pt x="154153" y="62389"/>
                  </a:lnTo>
                  <a:lnTo>
                    <a:pt x="149308" y="59682"/>
                  </a:lnTo>
                  <a:lnTo>
                    <a:pt x="126984" y="22475"/>
                  </a:lnTo>
                  <a:lnTo>
                    <a:pt x="126876" y="16927"/>
                  </a:lnTo>
                  <a:lnTo>
                    <a:pt x="130091" y="0"/>
                  </a:lnTo>
                  <a:lnTo>
                    <a:pt x="208441" y="21546"/>
                  </a:lnTo>
                  <a:lnTo>
                    <a:pt x="255099" y="72760"/>
                  </a:lnTo>
                  <a:lnTo>
                    <a:pt x="294821" y="125947"/>
                  </a:lnTo>
                  <a:lnTo>
                    <a:pt x="294821" y="127514"/>
                  </a:lnTo>
                  <a:lnTo>
                    <a:pt x="305398" y="153957"/>
                  </a:lnTo>
                  <a:lnTo>
                    <a:pt x="617427" y="352377"/>
                  </a:lnTo>
                  <a:lnTo>
                    <a:pt x="711446" y="170214"/>
                  </a:lnTo>
                  <a:lnTo>
                    <a:pt x="932392" y="280492"/>
                  </a:lnTo>
                  <a:lnTo>
                    <a:pt x="771188" y="583705"/>
                  </a:lnTo>
                  <a:lnTo>
                    <a:pt x="745673" y="613566"/>
                  </a:lnTo>
                  <a:lnTo>
                    <a:pt x="709879" y="629736"/>
                  </a:lnTo>
                  <a:lnTo>
                    <a:pt x="703804" y="630972"/>
                  </a:lnTo>
                  <a:lnTo>
                    <a:pt x="697666" y="631624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184295" y="5983525"/>
              <a:ext cx="855344" cy="259079"/>
            </a:xfrm>
            <a:custGeom>
              <a:avLst/>
              <a:gdLst/>
              <a:ahLst/>
              <a:cxnLst/>
              <a:rect l="l" t="t" r="r" b="b"/>
              <a:pathLst>
                <a:path w="855344" h="259079">
                  <a:moveTo>
                    <a:pt x="348914" y="258491"/>
                  </a:moveTo>
                  <a:lnTo>
                    <a:pt x="298067" y="256753"/>
                  </a:lnTo>
                  <a:lnTo>
                    <a:pt x="247743" y="252358"/>
                  </a:lnTo>
                  <a:lnTo>
                    <a:pt x="197943" y="245305"/>
                  </a:lnTo>
                  <a:lnTo>
                    <a:pt x="148667" y="235595"/>
                  </a:lnTo>
                  <a:lnTo>
                    <a:pt x="99914" y="223228"/>
                  </a:lnTo>
                  <a:lnTo>
                    <a:pt x="51684" y="208204"/>
                  </a:lnTo>
                  <a:lnTo>
                    <a:pt x="3979" y="190523"/>
                  </a:lnTo>
                  <a:lnTo>
                    <a:pt x="0" y="184542"/>
                  </a:lnTo>
                  <a:lnTo>
                    <a:pt x="96" y="182757"/>
                  </a:lnTo>
                  <a:lnTo>
                    <a:pt x="1666" y="179262"/>
                  </a:lnTo>
                  <a:lnTo>
                    <a:pt x="2937" y="178004"/>
                  </a:lnTo>
                  <a:lnTo>
                    <a:pt x="6449" y="176471"/>
                  </a:lnTo>
                  <a:lnTo>
                    <a:pt x="8235" y="176394"/>
                  </a:lnTo>
                  <a:lnTo>
                    <a:pt x="25118" y="183162"/>
                  </a:lnTo>
                  <a:lnTo>
                    <a:pt x="42089" y="189473"/>
                  </a:lnTo>
                  <a:lnTo>
                    <a:pt x="92476" y="205766"/>
                  </a:lnTo>
                  <a:lnTo>
                    <a:pt x="161549" y="223234"/>
                  </a:lnTo>
                  <a:lnTo>
                    <a:pt x="201876" y="231012"/>
                  </a:lnTo>
                  <a:lnTo>
                    <a:pt x="245417" y="237407"/>
                  </a:lnTo>
                  <a:lnTo>
                    <a:pt x="291684" y="241863"/>
                  </a:lnTo>
                  <a:lnTo>
                    <a:pt x="340192" y="243819"/>
                  </a:lnTo>
                  <a:lnTo>
                    <a:pt x="390454" y="242718"/>
                  </a:lnTo>
                  <a:lnTo>
                    <a:pt x="441984" y="238001"/>
                  </a:lnTo>
                  <a:lnTo>
                    <a:pt x="494296" y="229110"/>
                  </a:lnTo>
                  <a:lnTo>
                    <a:pt x="546904" y="215485"/>
                  </a:lnTo>
                  <a:lnTo>
                    <a:pt x="599321" y="196570"/>
                  </a:lnTo>
                  <a:lnTo>
                    <a:pt x="651062" y="171804"/>
                  </a:lnTo>
                  <a:lnTo>
                    <a:pt x="701641" y="140629"/>
                  </a:lnTo>
                  <a:lnTo>
                    <a:pt x="750570" y="102488"/>
                  </a:lnTo>
                  <a:lnTo>
                    <a:pt x="797364" y="56821"/>
                  </a:lnTo>
                  <a:lnTo>
                    <a:pt x="842752" y="1470"/>
                  </a:lnTo>
                  <a:lnTo>
                    <a:pt x="844354" y="536"/>
                  </a:lnTo>
                  <a:lnTo>
                    <a:pt x="848337" y="0"/>
                  </a:lnTo>
                  <a:lnTo>
                    <a:pt x="850129" y="477"/>
                  </a:lnTo>
                  <a:lnTo>
                    <a:pt x="853409" y="2850"/>
                  </a:lnTo>
                  <a:lnTo>
                    <a:pt x="854407" y="4434"/>
                  </a:lnTo>
                  <a:lnTo>
                    <a:pt x="855028" y="8469"/>
                  </a:lnTo>
                  <a:lnTo>
                    <a:pt x="854552" y="10281"/>
                  </a:lnTo>
                  <a:lnTo>
                    <a:pt x="816429" y="57720"/>
                  </a:lnTo>
                  <a:lnTo>
                    <a:pt x="777720" y="97892"/>
                  </a:lnTo>
                  <a:lnTo>
                    <a:pt x="737434" y="132721"/>
                  </a:lnTo>
                  <a:lnTo>
                    <a:pt x="695844" y="162527"/>
                  </a:lnTo>
                  <a:lnTo>
                    <a:pt x="653223" y="187629"/>
                  </a:lnTo>
                  <a:lnTo>
                    <a:pt x="609843" y="208347"/>
                  </a:lnTo>
                  <a:lnTo>
                    <a:pt x="565978" y="225001"/>
                  </a:lnTo>
                  <a:lnTo>
                    <a:pt x="521900" y="237910"/>
                  </a:lnTo>
                  <a:lnTo>
                    <a:pt x="477882" y="247394"/>
                  </a:lnTo>
                  <a:lnTo>
                    <a:pt x="434196" y="253772"/>
                  </a:lnTo>
                  <a:lnTo>
                    <a:pt x="391116" y="257365"/>
                  </a:lnTo>
                  <a:lnTo>
                    <a:pt x="348914" y="258491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3848169" y="5428354"/>
              <a:ext cx="1061085" cy="1111885"/>
            </a:xfrm>
            <a:custGeom>
              <a:avLst/>
              <a:gdLst/>
              <a:ahLst/>
              <a:cxnLst/>
              <a:rect l="l" t="t" r="r" b="b"/>
              <a:pathLst>
                <a:path w="1061084" h="1111884">
                  <a:moveTo>
                    <a:pt x="289178" y="1111391"/>
                  </a:moveTo>
                  <a:lnTo>
                    <a:pt x="25126" y="1111451"/>
                  </a:lnTo>
                  <a:lnTo>
                    <a:pt x="0" y="1086045"/>
                  </a:lnTo>
                  <a:lnTo>
                    <a:pt x="0" y="1075036"/>
                  </a:lnTo>
                  <a:lnTo>
                    <a:pt x="28281" y="1044482"/>
                  </a:lnTo>
                  <a:lnTo>
                    <a:pt x="212004" y="1006598"/>
                  </a:lnTo>
                  <a:lnTo>
                    <a:pt x="267828" y="936867"/>
                  </a:lnTo>
                  <a:lnTo>
                    <a:pt x="211934" y="906482"/>
                  </a:lnTo>
                  <a:lnTo>
                    <a:pt x="198600" y="880421"/>
                  </a:lnTo>
                  <a:lnTo>
                    <a:pt x="198874" y="877077"/>
                  </a:lnTo>
                  <a:lnTo>
                    <a:pt x="226035" y="850845"/>
                  </a:lnTo>
                  <a:lnTo>
                    <a:pt x="349900" y="852641"/>
                  </a:lnTo>
                  <a:lnTo>
                    <a:pt x="730679" y="340429"/>
                  </a:lnTo>
                  <a:lnTo>
                    <a:pt x="529125" y="206059"/>
                  </a:lnTo>
                  <a:lnTo>
                    <a:pt x="720886" y="0"/>
                  </a:lnTo>
                  <a:lnTo>
                    <a:pt x="1019594" y="240337"/>
                  </a:lnTo>
                  <a:lnTo>
                    <a:pt x="1048571" y="276726"/>
                  </a:lnTo>
                  <a:lnTo>
                    <a:pt x="1060728" y="321625"/>
                  </a:lnTo>
                  <a:lnTo>
                    <a:pt x="1060557" y="333411"/>
                  </a:lnTo>
                  <a:lnTo>
                    <a:pt x="1047968" y="378264"/>
                  </a:lnTo>
                  <a:lnTo>
                    <a:pt x="521877" y="906702"/>
                  </a:lnTo>
                  <a:lnTo>
                    <a:pt x="437847" y="1004639"/>
                  </a:lnTo>
                  <a:lnTo>
                    <a:pt x="289178" y="11113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3841324" y="5420689"/>
              <a:ext cx="2563495" cy="3372485"/>
            </a:xfrm>
            <a:custGeom>
              <a:avLst/>
              <a:gdLst/>
              <a:ahLst/>
              <a:cxnLst/>
              <a:rect l="l" t="t" r="r" b="b"/>
              <a:pathLst>
                <a:path w="2563494" h="3372484">
                  <a:moveTo>
                    <a:pt x="1075105" y="336626"/>
                  </a:moveTo>
                  <a:lnTo>
                    <a:pt x="1069213" y="295490"/>
                  </a:lnTo>
                  <a:lnTo>
                    <a:pt x="1060119" y="274815"/>
                  </a:lnTo>
                  <a:lnTo>
                    <a:pt x="1060119" y="329882"/>
                  </a:lnTo>
                  <a:lnTo>
                    <a:pt x="1059903" y="340791"/>
                  </a:lnTo>
                  <a:lnTo>
                    <a:pt x="1048067" y="382231"/>
                  </a:lnTo>
                  <a:lnTo>
                    <a:pt x="523430" y="909091"/>
                  </a:lnTo>
                  <a:lnTo>
                    <a:pt x="440575" y="1004862"/>
                  </a:lnTo>
                  <a:lnTo>
                    <a:pt x="293662" y="1110056"/>
                  </a:lnTo>
                  <a:lnTo>
                    <a:pt x="33375" y="1110056"/>
                  </a:lnTo>
                  <a:lnTo>
                    <a:pt x="14490" y="1090752"/>
                  </a:lnTo>
                  <a:lnTo>
                    <a:pt x="14592" y="1086573"/>
                  </a:lnTo>
                  <a:lnTo>
                    <a:pt x="14693" y="1082395"/>
                  </a:lnTo>
                  <a:lnTo>
                    <a:pt x="47840" y="1055408"/>
                  </a:lnTo>
                  <a:lnTo>
                    <a:pt x="220992" y="1020737"/>
                  </a:lnTo>
                  <a:lnTo>
                    <a:pt x="222758" y="1020432"/>
                  </a:lnTo>
                  <a:lnTo>
                    <a:pt x="224193" y="1019581"/>
                  </a:lnTo>
                  <a:lnTo>
                    <a:pt x="281127" y="948258"/>
                  </a:lnTo>
                  <a:lnTo>
                    <a:pt x="282587" y="946480"/>
                  </a:lnTo>
                  <a:lnTo>
                    <a:pt x="282689" y="946111"/>
                  </a:lnTo>
                  <a:lnTo>
                    <a:pt x="283121" y="944460"/>
                  </a:lnTo>
                  <a:lnTo>
                    <a:pt x="282282" y="939927"/>
                  </a:lnTo>
                  <a:lnTo>
                    <a:pt x="281038" y="938301"/>
                  </a:lnTo>
                  <a:lnTo>
                    <a:pt x="278980" y="937285"/>
                  </a:lnTo>
                  <a:lnTo>
                    <a:pt x="226085" y="908494"/>
                  </a:lnTo>
                  <a:lnTo>
                    <a:pt x="221488" y="905929"/>
                  </a:lnTo>
                  <a:lnTo>
                    <a:pt x="218160" y="902220"/>
                  </a:lnTo>
                  <a:lnTo>
                    <a:pt x="214033" y="892517"/>
                  </a:lnTo>
                  <a:lnTo>
                    <a:pt x="213677" y="887552"/>
                  </a:lnTo>
                  <a:lnTo>
                    <a:pt x="213779" y="887158"/>
                  </a:lnTo>
                  <a:lnTo>
                    <a:pt x="216344" y="877354"/>
                  </a:lnTo>
                  <a:lnTo>
                    <a:pt x="219113" y="873201"/>
                  </a:lnTo>
                  <a:lnTo>
                    <a:pt x="227457" y="866787"/>
                  </a:lnTo>
                  <a:lnTo>
                    <a:pt x="232181" y="865187"/>
                  </a:lnTo>
                  <a:lnTo>
                    <a:pt x="236169" y="865187"/>
                  </a:lnTo>
                  <a:lnTo>
                    <a:pt x="357720" y="866978"/>
                  </a:lnTo>
                  <a:lnTo>
                    <a:pt x="360260" y="866978"/>
                  </a:lnTo>
                  <a:lnTo>
                    <a:pt x="362254" y="866013"/>
                  </a:lnTo>
                  <a:lnTo>
                    <a:pt x="362889" y="865187"/>
                  </a:lnTo>
                  <a:lnTo>
                    <a:pt x="363791" y="864031"/>
                  </a:lnTo>
                  <a:lnTo>
                    <a:pt x="372529" y="852284"/>
                  </a:lnTo>
                  <a:lnTo>
                    <a:pt x="744664" y="351497"/>
                  </a:lnTo>
                  <a:lnTo>
                    <a:pt x="745858" y="349935"/>
                  </a:lnTo>
                  <a:lnTo>
                    <a:pt x="746315" y="348043"/>
                  </a:lnTo>
                  <a:lnTo>
                    <a:pt x="745566" y="343941"/>
                  </a:lnTo>
                  <a:lnTo>
                    <a:pt x="744512" y="342366"/>
                  </a:lnTo>
                  <a:lnTo>
                    <a:pt x="548309" y="211582"/>
                  </a:lnTo>
                  <a:lnTo>
                    <a:pt x="729094" y="18249"/>
                  </a:lnTo>
                  <a:lnTo>
                    <a:pt x="1022908" y="253301"/>
                  </a:lnTo>
                  <a:lnTo>
                    <a:pt x="1049477" y="287680"/>
                  </a:lnTo>
                  <a:lnTo>
                    <a:pt x="1059205" y="319925"/>
                  </a:lnTo>
                  <a:lnTo>
                    <a:pt x="1060119" y="329882"/>
                  </a:lnTo>
                  <a:lnTo>
                    <a:pt x="1060119" y="274815"/>
                  </a:lnTo>
                  <a:lnTo>
                    <a:pt x="1059065" y="272643"/>
                  </a:lnTo>
                  <a:lnTo>
                    <a:pt x="1032306" y="240957"/>
                  </a:lnTo>
                  <a:lnTo>
                    <a:pt x="753554" y="18249"/>
                  </a:lnTo>
                  <a:lnTo>
                    <a:pt x="733209" y="1993"/>
                  </a:lnTo>
                  <a:lnTo>
                    <a:pt x="731812" y="660"/>
                  </a:lnTo>
                  <a:lnTo>
                    <a:pt x="730148" y="0"/>
                  </a:lnTo>
                  <a:lnTo>
                    <a:pt x="726287" y="0"/>
                  </a:lnTo>
                  <a:lnTo>
                    <a:pt x="531266" y="208051"/>
                  </a:lnTo>
                  <a:lnTo>
                    <a:pt x="529183" y="211582"/>
                  </a:lnTo>
                  <a:lnTo>
                    <a:pt x="529297" y="213931"/>
                  </a:lnTo>
                  <a:lnTo>
                    <a:pt x="529666" y="216154"/>
                  </a:lnTo>
                  <a:lnTo>
                    <a:pt x="530783" y="217919"/>
                  </a:lnTo>
                  <a:lnTo>
                    <a:pt x="532638" y="219214"/>
                  </a:lnTo>
                  <a:lnTo>
                    <a:pt x="728510" y="349275"/>
                  </a:lnTo>
                  <a:lnTo>
                    <a:pt x="354584" y="852284"/>
                  </a:lnTo>
                  <a:lnTo>
                    <a:pt x="235267" y="850696"/>
                  </a:lnTo>
                  <a:lnTo>
                    <a:pt x="232867" y="850696"/>
                  </a:lnTo>
                  <a:lnTo>
                    <a:pt x="201472" y="874864"/>
                  </a:lnTo>
                  <a:lnTo>
                    <a:pt x="200431" y="878916"/>
                  </a:lnTo>
                  <a:lnTo>
                    <a:pt x="199301" y="883005"/>
                  </a:lnTo>
                  <a:lnTo>
                    <a:pt x="198894" y="887158"/>
                  </a:lnTo>
                  <a:lnTo>
                    <a:pt x="198920" y="887552"/>
                  </a:lnTo>
                  <a:lnTo>
                    <a:pt x="199491" y="895616"/>
                  </a:lnTo>
                  <a:lnTo>
                    <a:pt x="219036" y="921626"/>
                  </a:lnTo>
                  <a:lnTo>
                    <a:pt x="264287" y="946111"/>
                  </a:lnTo>
                  <a:lnTo>
                    <a:pt x="215315" y="1006830"/>
                  </a:lnTo>
                  <a:lnTo>
                    <a:pt x="36804" y="1042593"/>
                  </a:lnTo>
                  <a:lnTo>
                    <a:pt x="29349" y="1045806"/>
                  </a:lnTo>
                  <a:lnTo>
                    <a:pt x="2108" y="1073924"/>
                  </a:lnTo>
                  <a:lnTo>
                    <a:pt x="0" y="1094663"/>
                  </a:lnTo>
                  <a:lnTo>
                    <a:pt x="1358" y="1100277"/>
                  </a:lnTo>
                  <a:lnTo>
                    <a:pt x="7950" y="1112240"/>
                  </a:lnTo>
                  <a:lnTo>
                    <a:pt x="12534" y="1116977"/>
                  </a:lnTo>
                  <a:lnTo>
                    <a:pt x="24282" y="1123950"/>
                  </a:lnTo>
                  <a:lnTo>
                    <a:pt x="30492" y="1125664"/>
                  </a:lnTo>
                  <a:lnTo>
                    <a:pt x="297713" y="1125664"/>
                  </a:lnTo>
                  <a:lnTo>
                    <a:pt x="299085" y="1125207"/>
                  </a:lnTo>
                  <a:lnTo>
                    <a:pt x="300329" y="1124356"/>
                  </a:lnTo>
                  <a:lnTo>
                    <a:pt x="320167" y="1110056"/>
                  </a:lnTo>
                  <a:lnTo>
                    <a:pt x="450367" y="1016228"/>
                  </a:lnTo>
                  <a:lnTo>
                    <a:pt x="534009" y="918883"/>
                  </a:lnTo>
                  <a:lnTo>
                    <a:pt x="1045095" y="412737"/>
                  </a:lnTo>
                  <a:lnTo>
                    <a:pt x="1050366" y="406298"/>
                  </a:lnTo>
                  <a:lnTo>
                    <a:pt x="1069530" y="369417"/>
                  </a:lnTo>
                  <a:lnTo>
                    <a:pt x="1074623" y="343941"/>
                  </a:lnTo>
                  <a:lnTo>
                    <a:pt x="1074724" y="342366"/>
                  </a:lnTo>
                  <a:lnTo>
                    <a:pt x="1074839" y="340791"/>
                  </a:lnTo>
                  <a:lnTo>
                    <a:pt x="1075105" y="336626"/>
                  </a:lnTo>
                  <a:close/>
                </a:path>
                <a:path w="2563494" h="3372484">
                  <a:moveTo>
                    <a:pt x="2562872" y="3349294"/>
                  </a:moveTo>
                  <a:lnTo>
                    <a:pt x="2551074" y="3329724"/>
                  </a:lnTo>
                  <a:lnTo>
                    <a:pt x="2525801" y="3294316"/>
                  </a:lnTo>
                  <a:lnTo>
                    <a:pt x="2499576" y="3254171"/>
                  </a:lnTo>
                  <a:lnTo>
                    <a:pt x="2484907" y="3220402"/>
                  </a:lnTo>
                  <a:lnTo>
                    <a:pt x="2477160" y="3180296"/>
                  </a:lnTo>
                  <a:lnTo>
                    <a:pt x="2472931" y="3129800"/>
                  </a:lnTo>
                  <a:lnTo>
                    <a:pt x="2471559" y="3072447"/>
                  </a:lnTo>
                  <a:lnTo>
                    <a:pt x="2472436" y="3011728"/>
                  </a:lnTo>
                  <a:lnTo>
                    <a:pt x="2474887" y="2951175"/>
                  </a:lnTo>
                  <a:lnTo>
                    <a:pt x="2478278" y="2894279"/>
                  </a:lnTo>
                  <a:lnTo>
                    <a:pt x="2481973" y="2844558"/>
                  </a:lnTo>
                  <a:lnTo>
                    <a:pt x="2487650" y="2780665"/>
                  </a:lnTo>
                  <a:lnTo>
                    <a:pt x="2504935" y="2695702"/>
                  </a:lnTo>
                  <a:lnTo>
                    <a:pt x="2511425" y="2612479"/>
                  </a:lnTo>
                  <a:lnTo>
                    <a:pt x="2511869" y="2549207"/>
                  </a:lnTo>
                  <a:lnTo>
                    <a:pt x="2510967" y="2524074"/>
                  </a:lnTo>
                  <a:lnTo>
                    <a:pt x="2173871" y="2586164"/>
                  </a:lnTo>
                  <a:lnTo>
                    <a:pt x="2180450" y="2615476"/>
                  </a:lnTo>
                  <a:lnTo>
                    <a:pt x="2201532" y="2686012"/>
                  </a:lnTo>
                  <a:lnTo>
                    <a:pt x="2239149" y="2771597"/>
                  </a:lnTo>
                  <a:lnTo>
                    <a:pt x="2295309" y="2846082"/>
                  </a:lnTo>
                  <a:lnTo>
                    <a:pt x="2308949" y="2866910"/>
                  </a:lnTo>
                  <a:lnTo>
                    <a:pt x="2333548" y="2910090"/>
                  </a:lnTo>
                  <a:lnTo>
                    <a:pt x="2354516" y="2955226"/>
                  </a:lnTo>
                  <a:lnTo>
                    <a:pt x="2371636" y="3001873"/>
                  </a:lnTo>
                  <a:lnTo>
                    <a:pt x="2384856" y="3049854"/>
                  </a:lnTo>
                  <a:lnTo>
                    <a:pt x="2394051" y="3098685"/>
                  </a:lnTo>
                  <a:lnTo>
                    <a:pt x="2399169" y="3148203"/>
                  </a:lnTo>
                  <a:lnTo>
                    <a:pt x="2400185" y="3173031"/>
                  </a:lnTo>
                  <a:lnTo>
                    <a:pt x="2400173" y="3197885"/>
                  </a:lnTo>
                  <a:lnTo>
                    <a:pt x="2348725" y="3247542"/>
                  </a:lnTo>
                  <a:lnTo>
                    <a:pt x="2313394" y="3261906"/>
                  </a:lnTo>
                  <a:lnTo>
                    <a:pt x="2277237" y="3274072"/>
                  </a:lnTo>
                  <a:lnTo>
                    <a:pt x="2199182" y="3295015"/>
                  </a:lnTo>
                  <a:lnTo>
                    <a:pt x="2160600" y="3308540"/>
                  </a:lnTo>
                  <a:lnTo>
                    <a:pt x="2131631" y="3324275"/>
                  </a:lnTo>
                  <a:lnTo>
                    <a:pt x="2119414" y="3341840"/>
                  </a:lnTo>
                  <a:lnTo>
                    <a:pt x="2127974" y="3362121"/>
                  </a:lnTo>
                  <a:lnTo>
                    <a:pt x="2156168" y="3370707"/>
                  </a:lnTo>
                  <a:lnTo>
                    <a:pt x="2200262" y="3372066"/>
                  </a:lnTo>
                  <a:lnTo>
                    <a:pt x="2372550" y="3367938"/>
                  </a:lnTo>
                  <a:lnTo>
                    <a:pt x="2440914" y="3365398"/>
                  </a:lnTo>
                  <a:lnTo>
                    <a:pt x="2502344" y="3361652"/>
                  </a:lnTo>
                  <a:lnTo>
                    <a:pt x="2546451" y="3356394"/>
                  </a:lnTo>
                  <a:lnTo>
                    <a:pt x="2562872" y="3349294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71500" y="1492405"/>
            <a:ext cx="17151350" cy="867410"/>
          </a:xfrm>
          <a:prstGeom prst="rect">
            <a:avLst/>
          </a:prstGeom>
          <a:solidFill>
            <a:srgbClr val="78A2AB"/>
          </a:solidFill>
        </p:spPr>
        <p:txBody>
          <a:bodyPr vert="horz" wrap="square" lIns="0" tIns="66675" rIns="0" bIns="0" rtlCol="0">
            <a:spAutoFit/>
          </a:bodyPr>
          <a:lstStyle/>
          <a:p>
            <a:pPr marL="456565">
              <a:lnSpc>
                <a:spcPct val="100000"/>
              </a:lnSpc>
              <a:spcBef>
                <a:spcPts val="525"/>
              </a:spcBef>
            </a:pPr>
            <a:r>
              <a:rPr spc="610" dirty="0">
                <a:latin typeface="Apple Symbols"/>
                <a:cs typeface="Apple Symbols"/>
              </a:rPr>
              <a:t>Vocabulary</a:t>
            </a:r>
            <a:r>
              <a:rPr spc="155" dirty="0">
                <a:latin typeface="Apple Symbols"/>
                <a:cs typeface="Apple Symbols"/>
              </a:rPr>
              <a:t> </a:t>
            </a:r>
            <a:r>
              <a:rPr dirty="0">
                <a:latin typeface="Apple Symbols"/>
                <a:cs typeface="Apple Symbols"/>
              </a:rPr>
              <a:t>＆</a:t>
            </a:r>
            <a:r>
              <a:rPr spc="160" dirty="0">
                <a:latin typeface="Apple Symbols"/>
                <a:cs typeface="Apple Symbols"/>
              </a:rPr>
              <a:t> </a:t>
            </a:r>
            <a:r>
              <a:rPr spc="440" dirty="0">
                <a:latin typeface="Apple Symbols"/>
                <a:cs typeface="Apple Symbols"/>
              </a:rPr>
              <a:t>the</a:t>
            </a:r>
            <a:r>
              <a:rPr spc="160" dirty="0">
                <a:latin typeface="Apple Symbols"/>
                <a:cs typeface="Apple Symbols"/>
              </a:rPr>
              <a:t> </a:t>
            </a:r>
            <a:r>
              <a:rPr spc="860" dirty="0">
                <a:latin typeface="Apple Symbols"/>
                <a:cs typeface="Apple Symbols"/>
              </a:rPr>
              <a:t>Grammar</a:t>
            </a:r>
            <a:r>
              <a:rPr spc="160" dirty="0">
                <a:latin typeface="Apple Symbols"/>
                <a:cs typeface="Apple Symbols"/>
              </a:rPr>
              <a:t> </a:t>
            </a:r>
            <a:r>
              <a:rPr spc="680" dirty="0">
                <a:latin typeface="Apple Symbols"/>
                <a:cs typeface="Apple Symbols"/>
              </a:rPr>
              <a:t>Development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75890" y="2734446"/>
            <a:ext cx="1019492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66759" algn="l"/>
              </a:tabLst>
            </a:pPr>
            <a:r>
              <a:rPr sz="2500" spc="225" dirty="0">
                <a:latin typeface="Times New Roman"/>
                <a:cs typeface="Times New Roman"/>
              </a:rPr>
              <a:t>&lt;Expression&gt;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3750" spc="277" baseline="1111" dirty="0">
                <a:solidFill>
                  <a:srgbClr val="2E2E2E"/>
                </a:solidFill>
                <a:latin typeface="Times New Roman"/>
                <a:cs typeface="Times New Roman"/>
              </a:rPr>
              <a:t>&lt;Grammar&gt;</a:t>
            </a:r>
            <a:endParaRPr sz="3750" baseline="1111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30087" y="3412816"/>
            <a:ext cx="8126095" cy="10953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023619" algn="l"/>
                <a:tab pos="2529205" algn="l"/>
                <a:tab pos="3091815" algn="l"/>
                <a:tab pos="4745355" algn="l"/>
                <a:tab pos="5243195" algn="l"/>
                <a:tab pos="6007735" algn="l"/>
                <a:tab pos="7548245" algn="l"/>
              </a:tabLst>
            </a:pPr>
            <a:r>
              <a:rPr sz="2500" spc="145" dirty="0">
                <a:solidFill>
                  <a:srgbClr val="2E2E2E"/>
                </a:solidFill>
                <a:latin typeface="Times New Roman"/>
                <a:cs typeface="Times New Roman"/>
              </a:rPr>
              <a:t>“The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	</a:t>
            </a:r>
            <a:r>
              <a:rPr sz="2500" spc="120" dirty="0">
                <a:solidFill>
                  <a:srgbClr val="2E2E2E"/>
                </a:solidFill>
                <a:latin typeface="Times New Roman"/>
                <a:cs typeface="Times New Roman"/>
              </a:rPr>
              <a:t>opposite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	</a:t>
            </a:r>
            <a:r>
              <a:rPr sz="2500" spc="-25" dirty="0">
                <a:solidFill>
                  <a:srgbClr val="2E2E2E"/>
                </a:solidFill>
                <a:latin typeface="Times New Roman"/>
                <a:cs typeface="Times New Roman"/>
              </a:rPr>
              <a:t>of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	</a:t>
            </a:r>
            <a:r>
              <a:rPr sz="2500" spc="140" dirty="0">
                <a:solidFill>
                  <a:srgbClr val="2E2E2E"/>
                </a:solidFill>
                <a:latin typeface="Times New Roman"/>
                <a:cs typeface="Times New Roman"/>
              </a:rPr>
              <a:t>addiction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	</a:t>
            </a:r>
            <a:r>
              <a:rPr sz="2500" spc="-25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	</a:t>
            </a:r>
            <a:r>
              <a:rPr sz="2500" spc="150" dirty="0">
                <a:solidFill>
                  <a:srgbClr val="2E2E2E"/>
                </a:solidFill>
                <a:latin typeface="Times New Roman"/>
                <a:cs typeface="Times New Roman"/>
              </a:rPr>
              <a:t>not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	</a:t>
            </a:r>
            <a:r>
              <a:rPr sz="2500" spc="110" dirty="0">
                <a:solidFill>
                  <a:srgbClr val="2E2E2E"/>
                </a:solidFill>
                <a:latin typeface="Times New Roman"/>
                <a:cs typeface="Times New Roman"/>
              </a:rPr>
              <a:t>sobriety.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	</a:t>
            </a:r>
            <a:r>
              <a:rPr sz="2500" spc="155" dirty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sz="2500" spc="130" dirty="0">
                <a:solidFill>
                  <a:srgbClr val="2E2E2E"/>
                </a:solidFill>
                <a:latin typeface="Times New Roman"/>
                <a:cs typeface="Times New Roman"/>
              </a:rPr>
              <a:t>opposite</a:t>
            </a:r>
            <a:r>
              <a:rPr sz="2500" spc="3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of</a:t>
            </a:r>
            <a:r>
              <a:rPr sz="2500" spc="3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150" dirty="0">
                <a:solidFill>
                  <a:srgbClr val="2E2E2E"/>
                </a:solidFill>
                <a:latin typeface="Times New Roman"/>
                <a:cs typeface="Times New Roman"/>
              </a:rPr>
              <a:t>addiction</a:t>
            </a:r>
            <a:r>
              <a:rPr sz="2500" spc="3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3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140" dirty="0">
                <a:solidFill>
                  <a:srgbClr val="2E2E2E"/>
                </a:solidFill>
                <a:latin typeface="Times New Roman"/>
                <a:cs typeface="Times New Roman"/>
              </a:rPr>
              <a:t>connection.”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30087" y="5889316"/>
            <a:ext cx="7539990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180" dirty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130" dirty="0">
                <a:solidFill>
                  <a:srgbClr val="2E2E2E"/>
                </a:solidFill>
                <a:latin typeface="Times New Roman"/>
                <a:cs typeface="Times New Roman"/>
              </a:rPr>
              <a:t>opposite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of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175" dirty="0">
                <a:solidFill>
                  <a:srgbClr val="2E2E2E"/>
                </a:solidFill>
                <a:latin typeface="Times New Roman"/>
                <a:cs typeface="Times New Roman"/>
              </a:rPr>
              <a:t>not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50" dirty="0">
                <a:solidFill>
                  <a:srgbClr val="2E2E2E"/>
                </a:solidFill>
                <a:latin typeface="Times New Roman"/>
                <a:cs typeface="Times New Roman"/>
              </a:rPr>
              <a:t>B.</a:t>
            </a:r>
            <a:r>
              <a:rPr sz="2500" spc="3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180" dirty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130" dirty="0">
                <a:solidFill>
                  <a:srgbClr val="2E2E2E"/>
                </a:solidFill>
                <a:latin typeface="Times New Roman"/>
                <a:cs typeface="Times New Roman"/>
              </a:rPr>
              <a:t>opposite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of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3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185" dirty="0">
                <a:solidFill>
                  <a:srgbClr val="2E2E2E"/>
                </a:solidFill>
                <a:latin typeface="Times New Roman"/>
                <a:cs typeface="Times New Roman"/>
              </a:rPr>
              <a:t>C.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5890" y="3334521"/>
            <a:ext cx="7617459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7495" algn="l"/>
                <a:tab pos="2174240" algn="l"/>
                <a:tab pos="3426460" algn="l"/>
                <a:tab pos="4284345" algn="l"/>
                <a:tab pos="5554345" algn="l"/>
                <a:tab pos="6330950" algn="l"/>
                <a:tab pos="7303770" algn="l"/>
              </a:tabLst>
            </a:pPr>
            <a:r>
              <a:rPr sz="2500" spc="-20" dirty="0">
                <a:latin typeface="Times New Roman"/>
                <a:cs typeface="Times New Roman"/>
              </a:rPr>
              <a:t>“</a:t>
            </a:r>
            <a:r>
              <a:rPr sz="2500" spc="-370" dirty="0">
                <a:latin typeface="Times New Roman"/>
                <a:cs typeface="Times New Roman"/>
              </a:rPr>
              <a:t> </a:t>
            </a:r>
            <a:r>
              <a:rPr sz="2500" spc="150" dirty="0">
                <a:latin typeface="Times New Roman"/>
                <a:cs typeface="Times New Roman"/>
              </a:rPr>
              <a:t>Because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00" dirty="0">
                <a:latin typeface="Times New Roman"/>
                <a:cs typeface="Times New Roman"/>
              </a:rPr>
              <a:t>the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04" dirty="0">
                <a:latin typeface="Times New Roman"/>
                <a:cs typeface="Times New Roman"/>
              </a:rPr>
              <a:t>addicts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50" dirty="0">
                <a:latin typeface="Times New Roman"/>
                <a:cs typeface="Times New Roman"/>
              </a:rPr>
              <a:t>were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165" dirty="0">
                <a:latin typeface="Times New Roman"/>
                <a:cs typeface="Times New Roman"/>
              </a:rPr>
              <a:t>s</a:t>
            </a:r>
            <a:r>
              <a:rPr sz="2500" spc="-370" dirty="0">
                <a:latin typeface="Times New Roman"/>
                <a:cs typeface="Times New Roman"/>
              </a:rPr>
              <a:t> </a:t>
            </a:r>
            <a:r>
              <a:rPr sz="2500" spc="204" dirty="0">
                <a:latin typeface="Times New Roman"/>
                <a:cs typeface="Times New Roman"/>
              </a:rPr>
              <a:t>inging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30" dirty="0">
                <a:latin typeface="Times New Roman"/>
                <a:cs typeface="Times New Roman"/>
              </a:rPr>
              <a:t>love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35" dirty="0">
                <a:latin typeface="Times New Roman"/>
                <a:cs typeface="Times New Roman"/>
              </a:rPr>
              <a:t>songs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75" dirty="0">
                <a:latin typeface="Times New Roman"/>
                <a:cs typeface="Times New Roman"/>
              </a:rPr>
              <a:t>to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5890" y="3934595"/>
            <a:ext cx="568261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8385" algn="l"/>
                <a:tab pos="1699895" algn="l"/>
                <a:tab pos="2392680" algn="l"/>
                <a:tab pos="3365500" algn="l"/>
                <a:tab pos="4609465" algn="l"/>
              </a:tabLst>
            </a:pPr>
            <a:r>
              <a:rPr sz="2500" spc="250" dirty="0">
                <a:latin typeface="Times New Roman"/>
                <a:cs typeface="Times New Roman"/>
              </a:rPr>
              <a:t>them,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20" dirty="0">
                <a:latin typeface="Times New Roman"/>
                <a:cs typeface="Times New Roman"/>
              </a:rPr>
              <a:t>not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40" dirty="0">
                <a:latin typeface="Times New Roman"/>
                <a:cs typeface="Times New Roman"/>
              </a:rPr>
              <a:t>war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25" dirty="0">
                <a:latin typeface="Times New Roman"/>
                <a:cs typeface="Times New Roman"/>
              </a:rPr>
              <a:t>songs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95" dirty="0">
                <a:latin typeface="Times New Roman"/>
                <a:cs typeface="Times New Roman"/>
              </a:rPr>
              <a:t>against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50" dirty="0">
                <a:latin typeface="Times New Roman"/>
                <a:cs typeface="Times New Roman"/>
              </a:rPr>
              <a:t>them.”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5890" y="4896620"/>
            <a:ext cx="16827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270" dirty="0">
                <a:latin typeface="Times New Roman"/>
                <a:cs typeface="Times New Roman"/>
              </a:rPr>
              <a:t>Metaphor: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5890" y="5203516"/>
            <a:ext cx="9457055" cy="699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8366759">
              <a:lnSpc>
                <a:spcPts val="2645"/>
              </a:lnSpc>
              <a:spcBef>
                <a:spcPts val="120"/>
              </a:spcBef>
            </a:pPr>
            <a:r>
              <a:rPr sz="2500" spc="100" dirty="0">
                <a:solidFill>
                  <a:srgbClr val="2E2E2E"/>
                </a:solidFill>
                <a:latin typeface="Times New Roman"/>
                <a:cs typeface="Times New Roman"/>
              </a:rPr>
              <a:t>Syntax: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ts val="2645"/>
              </a:lnSpc>
              <a:tabLst>
                <a:tab pos="1336040" algn="l"/>
                <a:tab pos="2226310" algn="l"/>
                <a:tab pos="3331845" algn="l"/>
                <a:tab pos="3702685" algn="l"/>
                <a:tab pos="5332095" algn="l"/>
                <a:tab pos="5913120" algn="l"/>
              </a:tabLst>
            </a:pPr>
            <a:r>
              <a:rPr sz="2500" spc="190" dirty="0">
                <a:latin typeface="Times New Roman"/>
                <a:cs typeface="Times New Roman"/>
              </a:rPr>
              <a:t>Singing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110" dirty="0">
                <a:latin typeface="Times New Roman"/>
                <a:cs typeface="Times New Roman"/>
              </a:rPr>
              <a:t>f</a:t>
            </a:r>
            <a:r>
              <a:rPr sz="2500" spc="-370" dirty="0">
                <a:latin typeface="Times New Roman"/>
                <a:cs typeface="Times New Roman"/>
              </a:rPr>
              <a:t> </a:t>
            </a:r>
            <a:r>
              <a:rPr sz="2500" spc="210" dirty="0">
                <a:latin typeface="Times New Roman"/>
                <a:cs typeface="Times New Roman"/>
              </a:rPr>
              <a:t>ight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70" dirty="0">
                <a:latin typeface="Times New Roman"/>
                <a:cs typeface="Times New Roman"/>
              </a:rPr>
              <a:t>songs: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0" dirty="0">
                <a:latin typeface="Times New Roman"/>
                <a:cs typeface="Times New Roman"/>
              </a:rPr>
              <a:t>A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54" dirty="0">
                <a:latin typeface="Times New Roman"/>
                <a:cs typeface="Times New Roman"/>
              </a:rPr>
              <a:t>metaphor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30" dirty="0">
                <a:latin typeface="Times New Roman"/>
                <a:cs typeface="Times New Roman"/>
              </a:rPr>
              <a:t>for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29" dirty="0">
                <a:latin typeface="Times New Roman"/>
                <a:cs typeface="Times New Roman"/>
              </a:rPr>
              <a:t>punishing,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5890" y="6096770"/>
            <a:ext cx="417766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42439" algn="l"/>
                <a:tab pos="2432050" algn="l"/>
              </a:tabLst>
            </a:pPr>
            <a:r>
              <a:rPr sz="2500" spc="245" dirty="0">
                <a:latin typeface="Times New Roman"/>
                <a:cs typeface="Times New Roman"/>
              </a:rPr>
              <a:t>attacking,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85" dirty="0">
                <a:latin typeface="Times New Roman"/>
                <a:cs typeface="Times New Roman"/>
              </a:rPr>
              <a:t>and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15" dirty="0">
                <a:latin typeface="Times New Roman"/>
                <a:cs typeface="Times New Roman"/>
              </a:rPr>
              <a:t>criticizing.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5890" y="6477732"/>
            <a:ext cx="7309484" cy="2787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7500"/>
              </a:lnSpc>
              <a:spcBef>
                <a:spcPts val="100"/>
              </a:spcBef>
              <a:tabLst>
                <a:tab pos="1177925" algn="l"/>
                <a:tab pos="1336040" algn="l"/>
                <a:tab pos="1868170" algn="l"/>
                <a:tab pos="2112645" algn="l"/>
                <a:tab pos="3218180" algn="l"/>
                <a:tab pos="3251835" algn="l"/>
                <a:tab pos="3589020" algn="l"/>
                <a:tab pos="4237355" algn="l"/>
                <a:tab pos="5217795" algn="l"/>
                <a:tab pos="5799455" algn="l"/>
              </a:tabLst>
            </a:pPr>
            <a:r>
              <a:rPr sz="2500" spc="190" dirty="0">
                <a:latin typeface="Times New Roman"/>
                <a:cs typeface="Times New Roman"/>
              </a:rPr>
              <a:t>Singing</a:t>
            </a:r>
            <a:r>
              <a:rPr sz="2500" dirty="0">
                <a:latin typeface="Times New Roman"/>
                <a:cs typeface="Times New Roman"/>
              </a:rPr>
              <a:t>		</a:t>
            </a:r>
            <a:r>
              <a:rPr sz="2500" spc="130" dirty="0">
                <a:latin typeface="Times New Roman"/>
                <a:cs typeface="Times New Roman"/>
              </a:rPr>
              <a:t>love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70" dirty="0">
                <a:latin typeface="Times New Roman"/>
                <a:cs typeface="Times New Roman"/>
              </a:rPr>
              <a:t>songs: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0" dirty="0">
                <a:latin typeface="Times New Roman"/>
                <a:cs typeface="Times New Roman"/>
              </a:rPr>
              <a:t>A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54" dirty="0">
                <a:latin typeface="Times New Roman"/>
                <a:cs typeface="Times New Roman"/>
              </a:rPr>
              <a:t>metaphor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30" dirty="0">
                <a:latin typeface="Times New Roman"/>
                <a:cs typeface="Times New Roman"/>
              </a:rPr>
              <a:t>for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20" dirty="0">
                <a:latin typeface="Times New Roman"/>
                <a:cs typeface="Times New Roman"/>
              </a:rPr>
              <a:t>accepting </a:t>
            </a:r>
            <a:r>
              <a:rPr sz="2500" spc="200" dirty="0">
                <a:latin typeface="Times New Roman"/>
                <a:cs typeface="Times New Roman"/>
              </a:rPr>
              <a:t>people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85" dirty="0">
                <a:latin typeface="Times New Roman"/>
                <a:cs typeface="Times New Roman"/>
              </a:rPr>
              <a:t>and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85" dirty="0">
                <a:latin typeface="Times New Roman"/>
                <a:cs typeface="Times New Roman"/>
              </a:rPr>
              <a:t>offering</a:t>
            </a:r>
            <a:r>
              <a:rPr sz="2500" dirty="0">
                <a:latin typeface="Times New Roman"/>
                <a:cs typeface="Times New Roman"/>
              </a:rPr>
              <a:t>		</a:t>
            </a:r>
            <a:r>
              <a:rPr sz="2500" spc="190" dirty="0">
                <a:latin typeface="Times New Roman"/>
                <a:cs typeface="Times New Roman"/>
              </a:rPr>
              <a:t>warm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45" dirty="0">
                <a:latin typeface="Times New Roman"/>
                <a:cs typeface="Times New Roman"/>
              </a:rPr>
              <a:t>support.</a:t>
            </a:r>
            <a:endParaRPr sz="2500">
              <a:latin typeface="Times New Roman"/>
              <a:cs typeface="Times New Roman"/>
            </a:endParaRPr>
          </a:p>
          <a:p>
            <a:pPr marL="12700" marR="575945">
              <a:lnSpc>
                <a:spcPct val="157500"/>
              </a:lnSpc>
              <a:spcBef>
                <a:spcPts val="2850"/>
              </a:spcBef>
              <a:tabLst>
                <a:tab pos="752475" algn="l"/>
                <a:tab pos="2115185" algn="l"/>
                <a:tab pos="3239135" algn="l"/>
                <a:tab pos="4491990" algn="l"/>
                <a:tab pos="5327650" algn="l"/>
                <a:tab pos="6221730" algn="l"/>
              </a:tabLst>
            </a:pPr>
            <a:r>
              <a:rPr sz="2500" spc="220" dirty="0">
                <a:latin typeface="Times New Roman"/>
                <a:cs typeface="Times New Roman"/>
              </a:rPr>
              <a:t>The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29" dirty="0">
                <a:latin typeface="Times New Roman"/>
                <a:cs typeface="Times New Roman"/>
              </a:rPr>
              <a:t>nuance: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130" dirty="0">
                <a:latin typeface="Times New Roman"/>
                <a:cs typeface="Times New Roman"/>
              </a:rPr>
              <a:t>"</a:t>
            </a:r>
            <a:r>
              <a:rPr sz="2500" spc="-375" dirty="0">
                <a:latin typeface="Times New Roman"/>
                <a:cs typeface="Times New Roman"/>
              </a:rPr>
              <a:t> </a:t>
            </a:r>
            <a:r>
              <a:rPr sz="2500" spc="215" dirty="0">
                <a:latin typeface="Times New Roman"/>
                <a:cs typeface="Times New Roman"/>
              </a:rPr>
              <a:t>Treat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10" dirty="0">
                <a:latin typeface="Times New Roman"/>
                <a:cs typeface="Times New Roman"/>
              </a:rPr>
              <a:t>addicts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10" dirty="0">
                <a:latin typeface="Times New Roman"/>
                <a:cs typeface="Times New Roman"/>
              </a:rPr>
              <a:t>with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170" dirty="0">
                <a:latin typeface="Times New Roman"/>
                <a:cs typeface="Times New Roman"/>
              </a:rPr>
              <a:t>love,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20" dirty="0">
                <a:latin typeface="Times New Roman"/>
                <a:cs typeface="Times New Roman"/>
              </a:rPr>
              <a:t>not </a:t>
            </a:r>
            <a:r>
              <a:rPr sz="2500" spc="204" dirty="0">
                <a:latin typeface="Times New Roman"/>
                <a:cs typeface="Times New Roman"/>
              </a:rPr>
              <a:t>hostility.</a:t>
            </a:r>
            <a:endParaRPr sz="25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19245" y="7282573"/>
            <a:ext cx="2102353" cy="2108199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180">
              <a:lnSpc>
                <a:spcPts val="2200"/>
              </a:lnSpc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9513" y="-657890"/>
            <a:ext cx="4836795" cy="11572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5750" b="1" spc="-4685" dirty="0">
                <a:solidFill>
                  <a:srgbClr val="D6D6D6"/>
                </a:solidFill>
                <a:latin typeface="Arial"/>
                <a:cs typeface="Arial"/>
              </a:rPr>
              <a:t>3</a:t>
            </a:r>
            <a:endParaRPr sz="757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00737" y="5724784"/>
            <a:ext cx="11816080" cy="0"/>
          </a:xfrm>
          <a:custGeom>
            <a:avLst/>
            <a:gdLst/>
            <a:ahLst/>
            <a:cxnLst/>
            <a:rect l="l" t="t" r="r" b="b"/>
            <a:pathLst>
              <a:path w="11816080">
                <a:moveTo>
                  <a:pt x="11815761" y="0"/>
                </a:moveTo>
                <a:lnTo>
                  <a:pt x="0" y="0"/>
                </a:lnTo>
              </a:path>
            </a:pathLst>
          </a:custGeom>
          <a:ln w="38099">
            <a:solidFill>
              <a:srgbClr val="D6D6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465042" y="3086455"/>
            <a:ext cx="1068768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0" spc="530" dirty="0">
                <a:solidFill>
                  <a:srgbClr val="78A2AB"/>
                </a:solidFill>
                <a:latin typeface="Times New Roman"/>
                <a:cs typeface="Times New Roman"/>
              </a:rPr>
              <a:t>Engaging</a:t>
            </a:r>
            <a:r>
              <a:rPr sz="9000" spc="1085" dirty="0">
                <a:solidFill>
                  <a:srgbClr val="78A2AB"/>
                </a:solidFill>
                <a:latin typeface="Times New Roman"/>
                <a:cs typeface="Times New Roman"/>
              </a:rPr>
              <a:t> </a:t>
            </a:r>
            <a:r>
              <a:rPr sz="9000" spc="600" dirty="0">
                <a:solidFill>
                  <a:srgbClr val="78A2AB"/>
                </a:solidFill>
                <a:latin typeface="Times New Roman"/>
                <a:cs typeface="Times New Roman"/>
              </a:rPr>
              <a:t>Questions</a:t>
            </a:r>
            <a:endParaRPr sz="9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2962" y="5999021"/>
            <a:ext cx="4625003" cy="357065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180">
              <a:lnSpc>
                <a:spcPts val="2200"/>
              </a:lnSpc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71500" y="1492405"/>
            <a:ext cx="17151350" cy="867410"/>
          </a:xfrm>
          <a:prstGeom prst="rect">
            <a:avLst/>
          </a:prstGeom>
          <a:solidFill>
            <a:srgbClr val="78A2AB"/>
          </a:solidFill>
        </p:spPr>
        <p:txBody>
          <a:bodyPr vert="horz" wrap="square" lIns="0" tIns="66675" rIns="0" bIns="0" rtlCol="0">
            <a:spAutoFit/>
          </a:bodyPr>
          <a:lstStyle/>
          <a:p>
            <a:pPr marL="456565">
              <a:lnSpc>
                <a:spcPct val="100000"/>
              </a:lnSpc>
              <a:spcBef>
                <a:spcPts val="525"/>
              </a:spcBef>
            </a:pPr>
            <a:r>
              <a:rPr spc="265" dirty="0"/>
              <a:t>Engaging</a:t>
            </a:r>
            <a:r>
              <a:rPr spc="515" dirty="0"/>
              <a:t> </a:t>
            </a:r>
            <a:r>
              <a:rPr spc="290" dirty="0"/>
              <a:t>Questions</a:t>
            </a:r>
          </a:p>
        </p:txBody>
      </p:sp>
      <p:sp>
        <p:nvSpPr>
          <p:cNvPr id="3" name="object 3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16000" y="3643503"/>
            <a:ext cx="8138795" cy="4673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1700"/>
              </a:lnSpc>
              <a:spcBef>
                <a:spcPts val="95"/>
              </a:spcBef>
            </a:pPr>
            <a:r>
              <a:rPr sz="3000" spc="155" dirty="0">
                <a:solidFill>
                  <a:srgbClr val="2E2E2E"/>
                </a:solidFill>
                <a:latin typeface="Times New Roman"/>
                <a:cs typeface="Times New Roman"/>
              </a:rPr>
              <a:t>Q1.</a:t>
            </a:r>
            <a:r>
              <a:rPr sz="3000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130" dirty="0">
                <a:solidFill>
                  <a:srgbClr val="2E2E2E"/>
                </a:solidFill>
                <a:latin typeface="Times New Roman"/>
                <a:cs typeface="Times New Roman"/>
              </a:rPr>
              <a:t>What</a:t>
            </a:r>
            <a:r>
              <a:rPr sz="3000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-30" dirty="0">
                <a:solidFill>
                  <a:srgbClr val="2E2E2E"/>
                </a:solidFill>
                <a:latin typeface="Times New Roman"/>
                <a:cs typeface="Times New Roman"/>
              </a:rPr>
              <a:t>causes</a:t>
            </a:r>
            <a:r>
              <a:rPr sz="30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people</a:t>
            </a:r>
            <a:r>
              <a:rPr sz="3000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95" dirty="0">
                <a:solidFill>
                  <a:srgbClr val="2E2E2E"/>
                </a:solidFill>
                <a:latin typeface="Times New Roman"/>
                <a:cs typeface="Times New Roman"/>
              </a:rPr>
              <a:t>to</a:t>
            </a:r>
            <a:r>
              <a:rPr sz="30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become</a:t>
            </a:r>
            <a:r>
              <a:rPr sz="3000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addicted</a:t>
            </a:r>
            <a:r>
              <a:rPr sz="30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95" dirty="0">
                <a:solidFill>
                  <a:srgbClr val="2E2E2E"/>
                </a:solidFill>
                <a:latin typeface="Times New Roman"/>
                <a:cs typeface="Times New Roman"/>
              </a:rPr>
              <a:t>to</a:t>
            </a:r>
            <a:r>
              <a:rPr sz="3000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-25" dirty="0">
                <a:solidFill>
                  <a:srgbClr val="2E2E2E"/>
                </a:solidFill>
                <a:latin typeface="Times New Roman"/>
                <a:cs typeface="Times New Roman"/>
              </a:rPr>
              <a:t>bad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things</a:t>
            </a:r>
            <a:r>
              <a:rPr sz="3000" spc="23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(drugs,</a:t>
            </a:r>
            <a:r>
              <a:rPr sz="3000" spc="2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2E2E2E"/>
                </a:solidFill>
                <a:latin typeface="Times New Roman"/>
                <a:cs typeface="Times New Roman"/>
              </a:rPr>
              <a:t>etc.)?</a:t>
            </a:r>
            <a:endParaRPr sz="3000">
              <a:latin typeface="Times New Roman"/>
              <a:cs typeface="Times New Roman"/>
            </a:endParaRPr>
          </a:p>
          <a:p>
            <a:pPr marL="12700" marR="5080">
              <a:lnSpc>
                <a:spcPct val="141700"/>
              </a:lnSpc>
              <a:spcBef>
                <a:spcPts val="3000"/>
              </a:spcBef>
            </a:pPr>
            <a:r>
              <a:rPr sz="3000" spc="155" dirty="0">
                <a:solidFill>
                  <a:srgbClr val="2E2E2E"/>
                </a:solidFill>
                <a:latin typeface="Times New Roman"/>
                <a:cs typeface="Times New Roman"/>
              </a:rPr>
              <a:t>Q2.</a:t>
            </a:r>
            <a:r>
              <a:rPr sz="3000" spc="3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130" dirty="0">
                <a:solidFill>
                  <a:srgbClr val="2E2E2E"/>
                </a:solidFill>
                <a:latin typeface="Times New Roman"/>
                <a:cs typeface="Times New Roman"/>
              </a:rPr>
              <a:t>What</a:t>
            </a:r>
            <a:r>
              <a:rPr sz="3000" spc="3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solutions</a:t>
            </a:r>
            <a:r>
              <a:rPr sz="3000" spc="34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are</a:t>
            </a:r>
            <a:r>
              <a:rPr sz="3000" spc="3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needed</a:t>
            </a:r>
            <a:r>
              <a:rPr sz="3000" spc="34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95" dirty="0">
                <a:solidFill>
                  <a:srgbClr val="2E2E2E"/>
                </a:solidFill>
                <a:latin typeface="Times New Roman"/>
                <a:cs typeface="Times New Roman"/>
              </a:rPr>
              <a:t>to</a:t>
            </a:r>
            <a:r>
              <a:rPr sz="3000" spc="3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break</a:t>
            </a:r>
            <a:r>
              <a:rPr sz="3000" spc="34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free</a:t>
            </a:r>
            <a:r>
              <a:rPr sz="3000" spc="34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-20" dirty="0">
                <a:solidFill>
                  <a:srgbClr val="2E2E2E"/>
                </a:solidFill>
                <a:latin typeface="Times New Roman"/>
                <a:cs typeface="Times New Roman"/>
              </a:rPr>
              <a:t>from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bad</a:t>
            </a:r>
            <a:r>
              <a:rPr sz="3000" spc="19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2E2E2E"/>
                </a:solidFill>
                <a:latin typeface="Times New Roman"/>
                <a:cs typeface="Times New Roman"/>
              </a:rPr>
              <a:t>addictions?</a:t>
            </a:r>
            <a:endParaRPr sz="3000">
              <a:latin typeface="Times New Roman"/>
              <a:cs typeface="Times New Roman"/>
            </a:endParaRPr>
          </a:p>
          <a:p>
            <a:pPr marL="12700" marR="5080">
              <a:lnSpc>
                <a:spcPct val="141700"/>
              </a:lnSpc>
              <a:spcBef>
                <a:spcPts val="3000"/>
              </a:spcBef>
              <a:tabLst>
                <a:tab pos="883285" algn="l"/>
              </a:tabLst>
            </a:pPr>
            <a:r>
              <a:rPr sz="3000" spc="130" dirty="0">
                <a:solidFill>
                  <a:srgbClr val="2E2E2E"/>
                </a:solidFill>
                <a:latin typeface="Times New Roman"/>
                <a:cs typeface="Times New Roman"/>
              </a:rPr>
              <a:t>Q3.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	Has</a:t>
            </a:r>
            <a:r>
              <a:rPr sz="3000" spc="3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75" dirty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r>
              <a:rPr sz="3000" spc="3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problem</a:t>
            </a:r>
            <a:r>
              <a:rPr sz="3000" spc="3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of</a:t>
            </a:r>
            <a:r>
              <a:rPr sz="3000" spc="3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bad</a:t>
            </a:r>
            <a:r>
              <a:rPr sz="3000" spc="3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addiction</a:t>
            </a:r>
            <a:r>
              <a:rPr sz="3000" spc="3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surfaced</a:t>
            </a:r>
            <a:r>
              <a:rPr sz="3000" spc="3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3000" spc="-25" dirty="0">
                <a:solidFill>
                  <a:srgbClr val="2E2E2E"/>
                </a:solidFill>
                <a:latin typeface="Times New Roman"/>
                <a:cs typeface="Times New Roman"/>
              </a:rPr>
              <a:t>in </a:t>
            </a:r>
            <a:r>
              <a:rPr sz="3000" spc="-10" dirty="0">
                <a:solidFill>
                  <a:srgbClr val="2E2E2E"/>
                </a:solidFill>
                <a:latin typeface="Times New Roman"/>
                <a:cs typeface="Times New Roman"/>
              </a:rPr>
              <a:t>Japan?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9793030" y="2939778"/>
            <a:ext cx="7459980" cy="6327140"/>
            <a:chOff x="9793030" y="2939778"/>
            <a:chExt cx="7459980" cy="6327140"/>
          </a:xfrm>
        </p:grpSpPr>
        <p:sp>
          <p:nvSpPr>
            <p:cNvPr id="7" name="object 7"/>
            <p:cNvSpPr/>
            <p:nvPr/>
          </p:nvSpPr>
          <p:spPr>
            <a:xfrm>
              <a:off x="16328187" y="8434628"/>
              <a:ext cx="924560" cy="687070"/>
            </a:xfrm>
            <a:custGeom>
              <a:avLst/>
              <a:gdLst/>
              <a:ahLst/>
              <a:cxnLst/>
              <a:rect l="l" t="t" r="r" b="b"/>
              <a:pathLst>
                <a:path w="924559" h="687070">
                  <a:moveTo>
                    <a:pt x="506082" y="664667"/>
                  </a:moveTo>
                  <a:lnTo>
                    <a:pt x="505955" y="661301"/>
                  </a:lnTo>
                  <a:lnTo>
                    <a:pt x="480212" y="562876"/>
                  </a:lnTo>
                  <a:lnTo>
                    <a:pt x="480212" y="386041"/>
                  </a:lnTo>
                  <a:lnTo>
                    <a:pt x="262331" y="386041"/>
                  </a:lnTo>
                  <a:lnTo>
                    <a:pt x="262331" y="528980"/>
                  </a:lnTo>
                  <a:lnTo>
                    <a:pt x="4699" y="663803"/>
                  </a:lnTo>
                  <a:lnTo>
                    <a:pt x="2755" y="665797"/>
                  </a:lnTo>
                  <a:lnTo>
                    <a:pt x="266" y="671156"/>
                  </a:lnTo>
                  <a:lnTo>
                    <a:pt x="0" y="673925"/>
                  </a:lnTo>
                  <a:lnTo>
                    <a:pt x="1397" y="679653"/>
                  </a:lnTo>
                  <a:lnTo>
                    <a:pt x="2921" y="681990"/>
                  </a:lnTo>
                  <a:lnTo>
                    <a:pt x="7594" y="685596"/>
                  </a:lnTo>
                  <a:lnTo>
                    <a:pt x="10236" y="686460"/>
                  </a:lnTo>
                  <a:lnTo>
                    <a:pt x="483971" y="686409"/>
                  </a:lnTo>
                  <a:lnTo>
                    <a:pt x="504786" y="671436"/>
                  </a:lnTo>
                  <a:lnTo>
                    <a:pt x="506082" y="664667"/>
                  </a:lnTo>
                  <a:close/>
                </a:path>
                <a:path w="924559" h="687070">
                  <a:moveTo>
                    <a:pt x="924217" y="225615"/>
                  </a:moveTo>
                  <a:lnTo>
                    <a:pt x="923785" y="222224"/>
                  </a:lnTo>
                  <a:lnTo>
                    <a:pt x="921334" y="215633"/>
                  </a:lnTo>
                  <a:lnTo>
                    <a:pt x="919454" y="212775"/>
                  </a:lnTo>
                  <a:lnTo>
                    <a:pt x="831037" y="129743"/>
                  </a:lnTo>
                  <a:lnTo>
                    <a:pt x="752132" y="0"/>
                  </a:lnTo>
                  <a:lnTo>
                    <a:pt x="567397" y="115620"/>
                  </a:lnTo>
                  <a:lnTo>
                    <a:pt x="639902" y="234454"/>
                  </a:lnTo>
                  <a:lnTo>
                    <a:pt x="494474" y="481787"/>
                  </a:lnTo>
                  <a:lnTo>
                    <a:pt x="508546" y="498703"/>
                  </a:lnTo>
                  <a:lnTo>
                    <a:pt x="511263" y="498030"/>
                  </a:lnTo>
                  <a:lnTo>
                    <a:pt x="913333" y="246126"/>
                  </a:lnTo>
                  <a:lnTo>
                    <a:pt x="923518" y="232613"/>
                  </a:lnTo>
                  <a:lnTo>
                    <a:pt x="924217" y="225615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609593" y="3593738"/>
              <a:ext cx="2670175" cy="1727200"/>
            </a:xfrm>
            <a:custGeom>
              <a:avLst/>
              <a:gdLst/>
              <a:ahLst/>
              <a:cxnLst/>
              <a:rect l="l" t="t" r="r" b="b"/>
              <a:pathLst>
                <a:path w="2670175" h="1727200">
                  <a:moveTo>
                    <a:pt x="2669571" y="1727073"/>
                  </a:moveTo>
                  <a:lnTo>
                    <a:pt x="0" y="1727073"/>
                  </a:lnTo>
                  <a:lnTo>
                    <a:pt x="0" y="353683"/>
                  </a:lnTo>
                  <a:lnTo>
                    <a:pt x="2669571" y="353683"/>
                  </a:lnTo>
                  <a:lnTo>
                    <a:pt x="2669571" y="1727073"/>
                  </a:lnTo>
                  <a:close/>
                </a:path>
                <a:path w="2670175" h="1727200">
                  <a:moveTo>
                    <a:pt x="453834" y="90793"/>
                  </a:moveTo>
                  <a:lnTo>
                    <a:pt x="441797" y="90793"/>
                  </a:lnTo>
                  <a:lnTo>
                    <a:pt x="436008" y="89641"/>
                  </a:lnTo>
                  <a:lnTo>
                    <a:pt x="403583" y="57216"/>
                  </a:lnTo>
                  <a:lnTo>
                    <a:pt x="402431" y="51427"/>
                  </a:lnTo>
                  <a:lnTo>
                    <a:pt x="402431" y="39390"/>
                  </a:lnTo>
                  <a:lnTo>
                    <a:pt x="424888" y="5782"/>
                  </a:lnTo>
                  <a:lnTo>
                    <a:pt x="441797" y="25"/>
                  </a:lnTo>
                  <a:lnTo>
                    <a:pt x="453834" y="25"/>
                  </a:lnTo>
                  <a:lnTo>
                    <a:pt x="487442" y="22481"/>
                  </a:lnTo>
                  <a:lnTo>
                    <a:pt x="493200" y="51427"/>
                  </a:lnTo>
                  <a:lnTo>
                    <a:pt x="492048" y="57216"/>
                  </a:lnTo>
                  <a:lnTo>
                    <a:pt x="459623" y="89641"/>
                  </a:lnTo>
                  <a:lnTo>
                    <a:pt x="453834" y="90793"/>
                  </a:lnTo>
                  <a:close/>
                </a:path>
                <a:path w="2670175" h="1727200">
                  <a:moveTo>
                    <a:pt x="267616" y="90784"/>
                  </a:moveTo>
                  <a:lnTo>
                    <a:pt x="255484" y="90784"/>
                  </a:lnTo>
                  <a:lnTo>
                    <a:pt x="249692" y="89623"/>
                  </a:lnTo>
                  <a:lnTo>
                    <a:pt x="217308" y="57104"/>
                  </a:lnTo>
                  <a:lnTo>
                    <a:pt x="216170" y="51306"/>
                  </a:lnTo>
                  <a:lnTo>
                    <a:pt x="216203" y="39259"/>
                  </a:lnTo>
                  <a:lnTo>
                    <a:pt x="225191" y="17637"/>
                  </a:lnTo>
                  <a:lnTo>
                    <a:pt x="225316" y="17451"/>
                  </a:lnTo>
                  <a:lnTo>
                    <a:pt x="233865" y="8961"/>
                  </a:lnTo>
                  <a:lnTo>
                    <a:pt x="238789" y="5697"/>
                  </a:lnTo>
                  <a:lnTo>
                    <a:pt x="249937" y="1129"/>
                  </a:lnTo>
                  <a:lnTo>
                    <a:pt x="255735" y="0"/>
                  </a:lnTo>
                  <a:lnTo>
                    <a:pt x="267515" y="0"/>
                  </a:lnTo>
                  <a:lnTo>
                    <a:pt x="273087" y="1129"/>
                  </a:lnTo>
                  <a:lnTo>
                    <a:pt x="273316" y="1129"/>
                  </a:lnTo>
                  <a:lnTo>
                    <a:pt x="284607" y="5847"/>
                  </a:lnTo>
                  <a:lnTo>
                    <a:pt x="289494" y="9131"/>
                  </a:lnTo>
                  <a:lnTo>
                    <a:pt x="297964" y="17637"/>
                  </a:lnTo>
                  <a:lnTo>
                    <a:pt x="301104" y="22352"/>
                  </a:lnTo>
                  <a:lnTo>
                    <a:pt x="301227" y="22537"/>
                  </a:lnTo>
                  <a:lnTo>
                    <a:pt x="305742" y="33468"/>
                  </a:lnTo>
                  <a:lnTo>
                    <a:pt x="305809" y="33632"/>
                  </a:lnTo>
                  <a:lnTo>
                    <a:pt x="306926" y="39259"/>
                  </a:lnTo>
                  <a:lnTo>
                    <a:pt x="289455" y="81701"/>
                  </a:lnTo>
                  <a:lnTo>
                    <a:pt x="273407" y="89623"/>
                  </a:lnTo>
                  <a:lnTo>
                    <a:pt x="267616" y="90784"/>
                  </a:lnTo>
                  <a:close/>
                </a:path>
                <a:path w="2670175" h="1727200">
                  <a:moveTo>
                    <a:pt x="81533" y="90793"/>
                  </a:moveTo>
                  <a:lnTo>
                    <a:pt x="69496" y="90793"/>
                  </a:lnTo>
                  <a:lnTo>
                    <a:pt x="63707" y="89641"/>
                  </a:lnTo>
                  <a:lnTo>
                    <a:pt x="31281" y="57216"/>
                  </a:lnTo>
                  <a:lnTo>
                    <a:pt x="30130" y="51427"/>
                  </a:lnTo>
                  <a:lnTo>
                    <a:pt x="30131" y="39383"/>
                  </a:lnTo>
                  <a:lnTo>
                    <a:pt x="52729" y="5723"/>
                  </a:lnTo>
                  <a:lnTo>
                    <a:pt x="69622" y="0"/>
                  </a:lnTo>
                  <a:lnTo>
                    <a:pt x="81540" y="0"/>
                  </a:lnTo>
                  <a:lnTo>
                    <a:pt x="115200" y="22439"/>
                  </a:lnTo>
                  <a:lnTo>
                    <a:pt x="120924" y="39383"/>
                  </a:lnTo>
                  <a:lnTo>
                    <a:pt x="120898" y="51427"/>
                  </a:lnTo>
                  <a:lnTo>
                    <a:pt x="98442" y="85035"/>
                  </a:lnTo>
                  <a:lnTo>
                    <a:pt x="81533" y="90793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056003" y="8935543"/>
              <a:ext cx="1061085" cy="331470"/>
            </a:xfrm>
            <a:custGeom>
              <a:avLst/>
              <a:gdLst/>
              <a:ahLst/>
              <a:cxnLst/>
              <a:rect l="l" t="t" r="r" b="b"/>
              <a:pathLst>
                <a:path w="1061084" h="331470">
                  <a:moveTo>
                    <a:pt x="498170" y="315197"/>
                  </a:moveTo>
                  <a:lnTo>
                    <a:pt x="495211" y="315052"/>
                  </a:lnTo>
                  <a:lnTo>
                    <a:pt x="19702" y="300470"/>
                  </a:lnTo>
                  <a:lnTo>
                    <a:pt x="18815" y="300470"/>
                  </a:lnTo>
                  <a:lnTo>
                    <a:pt x="15483" y="299607"/>
                  </a:lnTo>
                  <a:lnTo>
                    <a:pt x="0" y="278179"/>
                  </a:lnTo>
                  <a:lnTo>
                    <a:pt x="226" y="274745"/>
                  </a:lnTo>
                  <a:lnTo>
                    <a:pt x="1257" y="271363"/>
                  </a:lnTo>
                  <a:lnTo>
                    <a:pt x="32330" y="165717"/>
                  </a:lnTo>
                  <a:lnTo>
                    <a:pt x="51161" y="0"/>
                  </a:lnTo>
                  <a:lnTo>
                    <a:pt x="269232" y="6591"/>
                  </a:lnTo>
                  <a:lnTo>
                    <a:pt x="253036" y="151594"/>
                  </a:lnTo>
                  <a:lnTo>
                    <a:pt x="504752" y="292604"/>
                  </a:lnTo>
                  <a:lnTo>
                    <a:pt x="506595" y="294711"/>
                  </a:lnTo>
                  <a:lnTo>
                    <a:pt x="508818" y="300204"/>
                  </a:lnTo>
                  <a:lnTo>
                    <a:pt x="508959" y="303000"/>
                  </a:lnTo>
                  <a:lnTo>
                    <a:pt x="507302" y="308688"/>
                  </a:lnTo>
                  <a:lnTo>
                    <a:pt x="505681" y="310970"/>
                  </a:lnTo>
                  <a:lnTo>
                    <a:pt x="500856" y="314409"/>
                  </a:lnTo>
                  <a:lnTo>
                    <a:pt x="498170" y="315197"/>
                  </a:lnTo>
                  <a:close/>
                </a:path>
                <a:path w="1061084" h="331470">
                  <a:moveTo>
                    <a:pt x="1050848" y="331136"/>
                  </a:moveTo>
                  <a:lnTo>
                    <a:pt x="1044510" y="331136"/>
                  </a:lnTo>
                  <a:lnTo>
                    <a:pt x="571538" y="316626"/>
                  </a:lnTo>
                  <a:lnTo>
                    <a:pt x="552777" y="294360"/>
                  </a:lnTo>
                  <a:lnTo>
                    <a:pt x="552974" y="290936"/>
                  </a:lnTo>
                  <a:lnTo>
                    <a:pt x="584285" y="185301"/>
                  </a:lnTo>
                  <a:lnTo>
                    <a:pt x="571291" y="15817"/>
                  </a:lnTo>
                  <a:lnTo>
                    <a:pt x="789361" y="22408"/>
                  </a:lnTo>
                  <a:lnTo>
                    <a:pt x="800284" y="165528"/>
                  </a:lnTo>
                  <a:lnTo>
                    <a:pt x="1054510" y="308084"/>
                  </a:lnTo>
                  <a:lnTo>
                    <a:pt x="1060490" y="319358"/>
                  </a:lnTo>
                  <a:lnTo>
                    <a:pt x="1059029" y="324645"/>
                  </a:lnTo>
                  <a:lnTo>
                    <a:pt x="1057589" y="326818"/>
                  </a:lnTo>
                  <a:lnTo>
                    <a:pt x="1053292" y="330228"/>
                  </a:lnTo>
                  <a:lnTo>
                    <a:pt x="1050848" y="33113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033721" y="6522269"/>
              <a:ext cx="913765" cy="2487295"/>
            </a:xfrm>
            <a:custGeom>
              <a:avLst/>
              <a:gdLst/>
              <a:ahLst/>
              <a:cxnLst/>
              <a:rect l="l" t="t" r="r" b="b"/>
              <a:pathLst>
                <a:path w="913765" h="2487295">
                  <a:moveTo>
                    <a:pt x="913145" y="2486904"/>
                  </a:moveTo>
                  <a:lnTo>
                    <a:pt x="558734" y="2476170"/>
                  </a:lnTo>
                  <a:lnTo>
                    <a:pt x="496966" y="1504458"/>
                  </a:lnTo>
                  <a:lnTo>
                    <a:pt x="338969" y="2466943"/>
                  </a:lnTo>
                  <a:lnTo>
                    <a:pt x="0" y="2456586"/>
                  </a:lnTo>
                  <a:lnTo>
                    <a:pt x="124477" y="1059656"/>
                  </a:lnTo>
                  <a:lnTo>
                    <a:pt x="28435" y="261383"/>
                  </a:lnTo>
                  <a:lnTo>
                    <a:pt x="197920" y="177205"/>
                  </a:lnTo>
                  <a:lnTo>
                    <a:pt x="189822" y="148016"/>
                  </a:lnTo>
                  <a:lnTo>
                    <a:pt x="275130" y="138977"/>
                  </a:lnTo>
                  <a:lnTo>
                    <a:pt x="556286" y="0"/>
                  </a:lnTo>
                  <a:lnTo>
                    <a:pt x="559299" y="109411"/>
                  </a:lnTo>
                  <a:lnTo>
                    <a:pt x="747615" y="89638"/>
                  </a:lnTo>
                  <a:lnTo>
                    <a:pt x="902035" y="944217"/>
                  </a:lnTo>
                  <a:lnTo>
                    <a:pt x="907674" y="995105"/>
                  </a:lnTo>
                  <a:lnTo>
                    <a:pt x="908061" y="1012200"/>
                  </a:lnTo>
                  <a:lnTo>
                    <a:pt x="913145" y="24869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026455" y="6516185"/>
              <a:ext cx="928369" cy="2501265"/>
            </a:xfrm>
            <a:custGeom>
              <a:avLst/>
              <a:gdLst/>
              <a:ahLst/>
              <a:cxnLst/>
              <a:rect l="l" t="t" r="r" b="b"/>
              <a:pathLst>
                <a:path w="928370" h="2501265">
                  <a:moveTo>
                    <a:pt x="347830" y="2480936"/>
                  </a:moveTo>
                  <a:lnTo>
                    <a:pt x="345859" y="2480936"/>
                  </a:lnTo>
                  <a:lnTo>
                    <a:pt x="6889" y="2470579"/>
                  </a:lnTo>
                  <a:lnTo>
                    <a:pt x="4833" y="2470579"/>
                  </a:lnTo>
                  <a:lnTo>
                    <a:pt x="3161" y="2469836"/>
                  </a:lnTo>
                  <a:lnTo>
                    <a:pt x="1805" y="2468319"/>
                  </a:lnTo>
                  <a:lnTo>
                    <a:pt x="564" y="2466779"/>
                  </a:lnTo>
                  <a:lnTo>
                    <a:pt x="0" y="2465021"/>
                  </a:lnTo>
                  <a:lnTo>
                    <a:pt x="110" y="2463047"/>
                  </a:lnTo>
                  <a:lnTo>
                    <a:pt x="124500" y="1067097"/>
                  </a:lnTo>
                  <a:lnTo>
                    <a:pt x="124587" y="1066117"/>
                  </a:lnTo>
                  <a:lnTo>
                    <a:pt x="28734" y="269162"/>
                  </a:lnTo>
                  <a:lnTo>
                    <a:pt x="28290" y="265882"/>
                  </a:lnTo>
                  <a:lnTo>
                    <a:pt x="29545" y="263497"/>
                  </a:lnTo>
                  <a:lnTo>
                    <a:pt x="32500" y="262006"/>
                  </a:lnTo>
                  <a:lnTo>
                    <a:pt x="197465" y="180465"/>
                  </a:lnTo>
                  <a:lnTo>
                    <a:pt x="190088" y="154833"/>
                  </a:lnTo>
                  <a:lnTo>
                    <a:pt x="280890" y="139223"/>
                  </a:lnTo>
                  <a:lnTo>
                    <a:pt x="560916" y="811"/>
                  </a:lnTo>
                  <a:lnTo>
                    <a:pt x="561983" y="258"/>
                  </a:lnTo>
                  <a:lnTo>
                    <a:pt x="563117" y="0"/>
                  </a:lnTo>
                  <a:lnTo>
                    <a:pt x="565283" y="0"/>
                  </a:lnTo>
                  <a:lnTo>
                    <a:pt x="571378" y="17383"/>
                  </a:lnTo>
                  <a:lnTo>
                    <a:pt x="556773" y="17383"/>
                  </a:lnTo>
                  <a:lnTo>
                    <a:pt x="286162" y="152782"/>
                  </a:lnTo>
                  <a:lnTo>
                    <a:pt x="283714" y="152782"/>
                  </a:lnTo>
                  <a:lnTo>
                    <a:pt x="207258" y="159938"/>
                  </a:lnTo>
                  <a:lnTo>
                    <a:pt x="213555" y="182848"/>
                  </a:lnTo>
                  <a:lnTo>
                    <a:pt x="213449" y="184441"/>
                  </a:lnTo>
                  <a:lnTo>
                    <a:pt x="212106" y="187551"/>
                  </a:lnTo>
                  <a:lnTo>
                    <a:pt x="211019" y="188721"/>
                  </a:lnTo>
                  <a:lnTo>
                    <a:pt x="209518" y="189504"/>
                  </a:lnTo>
                  <a:lnTo>
                    <a:pt x="43799" y="271233"/>
                  </a:lnTo>
                  <a:lnTo>
                    <a:pt x="43799" y="273493"/>
                  </a:lnTo>
                  <a:lnTo>
                    <a:pt x="137957" y="1064422"/>
                  </a:lnTo>
                  <a:lnTo>
                    <a:pt x="14234" y="2455326"/>
                  </a:lnTo>
                  <a:lnTo>
                    <a:pt x="336620" y="2465021"/>
                  </a:lnTo>
                  <a:lnTo>
                    <a:pt x="354678" y="2465021"/>
                  </a:lnTo>
                  <a:lnTo>
                    <a:pt x="352731" y="2476836"/>
                  </a:lnTo>
                  <a:lnTo>
                    <a:pt x="351907" y="2478261"/>
                  </a:lnTo>
                  <a:lnTo>
                    <a:pt x="349179" y="2480486"/>
                  </a:lnTo>
                  <a:lnTo>
                    <a:pt x="347830" y="2480936"/>
                  </a:lnTo>
                  <a:close/>
                </a:path>
                <a:path w="928370" h="2501265">
                  <a:moveTo>
                    <a:pt x="565117" y="122625"/>
                  </a:moveTo>
                  <a:lnTo>
                    <a:pt x="556773" y="17383"/>
                  </a:lnTo>
                  <a:lnTo>
                    <a:pt x="571378" y="17383"/>
                  </a:lnTo>
                  <a:lnTo>
                    <a:pt x="573910" y="108528"/>
                  </a:lnTo>
                  <a:lnTo>
                    <a:pt x="701884" y="108528"/>
                  </a:lnTo>
                  <a:lnTo>
                    <a:pt x="567130" y="122463"/>
                  </a:lnTo>
                  <a:lnTo>
                    <a:pt x="565117" y="122625"/>
                  </a:lnTo>
                  <a:close/>
                </a:path>
                <a:path w="928370" h="2501265">
                  <a:moveTo>
                    <a:pt x="701884" y="108528"/>
                  </a:moveTo>
                  <a:lnTo>
                    <a:pt x="573910" y="108528"/>
                  </a:lnTo>
                  <a:lnTo>
                    <a:pt x="756543" y="89519"/>
                  </a:lnTo>
                  <a:lnTo>
                    <a:pt x="758208" y="89991"/>
                  </a:lnTo>
                  <a:lnTo>
                    <a:pt x="761172" y="92232"/>
                  </a:lnTo>
                  <a:lnTo>
                    <a:pt x="762080" y="93706"/>
                  </a:lnTo>
                  <a:lnTo>
                    <a:pt x="763872" y="103631"/>
                  </a:lnTo>
                  <a:lnTo>
                    <a:pt x="749232" y="103631"/>
                  </a:lnTo>
                  <a:lnTo>
                    <a:pt x="701884" y="108528"/>
                  </a:lnTo>
                  <a:close/>
                </a:path>
                <a:path w="928370" h="2501265">
                  <a:moveTo>
                    <a:pt x="927917" y="2485833"/>
                  </a:moveTo>
                  <a:lnTo>
                    <a:pt x="914574" y="2485833"/>
                  </a:lnTo>
                  <a:lnTo>
                    <a:pt x="909306" y="1118247"/>
                  </a:lnTo>
                  <a:lnTo>
                    <a:pt x="909217" y="1095037"/>
                  </a:lnTo>
                  <a:lnTo>
                    <a:pt x="909109" y="1067097"/>
                  </a:lnTo>
                  <a:lnTo>
                    <a:pt x="909004" y="1039687"/>
                  </a:lnTo>
                  <a:lnTo>
                    <a:pt x="908924" y="1019037"/>
                  </a:lnTo>
                  <a:lnTo>
                    <a:pt x="905135" y="967939"/>
                  </a:lnTo>
                  <a:lnTo>
                    <a:pt x="749232" y="103631"/>
                  </a:lnTo>
                  <a:lnTo>
                    <a:pt x="763872" y="103631"/>
                  </a:lnTo>
                  <a:lnTo>
                    <a:pt x="916645" y="949925"/>
                  </a:lnTo>
                  <a:lnTo>
                    <a:pt x="922516" y="1000318"/>
                  </a:lnTo>
                  <a:lnTo>
                    <a:pt x="927816" y="2455326"/>
                  </a:lnTo>
                  <a:lnTo>
                    <a:pt x="927917" y="2485833"/>
                  </a:lnTo>
                  <a:close/>
                </a:path>
                <a:path w="928370" h="2501265">
                  <a:moveTo>
                    <a:pt x="354678" y="2465021"/>
                  </a:moveTo>
                  <a:lnTo>
                    <a:pt x="339848" y="2465021"/>
                  </a:lnTo>
                  <a:lnTo>
                    <a:pt x="497265" y="1509224"/>
                  </a:lnTo>
                  <a:lnTo>
                    <a:pt x="503054" y="1436200"/>
                  </a:lnTo>
                  <a:lnTo>
                    <a:pt x="507873" y="1376075"/>
                  </a:lnTo>
                  <a:lnTo>
                    <a:pt x="513481" y="1306888"/>
                  </a:lnTo>
                  <a:lnTo>
                    <a:pt x="519510" y="1233647"/>
                  </a:lnTo>
                  <a:lnTo>
                    <a:pt x="525589" y="1161360"/>
                  </a:lnTo>
                  <a:lnTo>
                    <a:pt x="531350" y="1095037"/>
                  </a:lnTo>
                  <a:lnTo>
                    <a:pt x="536423" y="1039687"/>
                  </a:lnTo>
                  <a:lnTo>
                    <a:pt x="540438" y="1000318"/>
                  </a:lnTo>
                  <a:lnTo>
                    <a:pt x="543026" y="981939"/>
                  </a:lnTo>
                  <a:lnTo>
                    <a:pt x="541375" y="963303"/>
                  </a:lnTo>
                  <a:lnTo>
                    <a:pt x="534499" y="925505"/>
                  </a:lnTo>
                  <a:lnTo>
                    <a:pt x="523631" y="873434"/>
                  </a:lnTo>
                  <a:lnTo>
                    <a:pt x="510003" y="811977"/>
                  </a:lnTo>
                  <a:lnTo>
                    <a:pt x="494846" y="746024"/>
                  </a:lnTo>
                  <a:lnTo>
                    <a:pt x="479392" y="680463"/>
                  </a:lnTo>
                  <a:lnTo>
                    <a:pt x="464874" y="620183"/>
                  </a:lnTo>
                  <a:lnTo>
                    <a:pt x="464380" y="618290"/>
                  </a:lnTo>
                  <a:lnTo>
                    <a:pt x="464569" y="616981"/>
                  </a:lnTo>
                  <a:lnTo>
                    <a:pt x="464637" y="616505"/>
                  </a:lnTo>
                  <a:lnTo>
                    <a:pt x="466655" y="613153"/>
                  </a:lnTo>
                  <a:lnTo>
                    <a:pt x="468111" y="612090"/>
                  </a:lnTo>
                  <a:lnTo>
                    <a:pt x="471919" y="611191"/>
                  </a:lnTo>
                  <a:lnTo>
                    <a:pt x="473697" y="611490"/>
                  </a:lnTo>
                  <a:lnTo>
                    <a:pt x="477001" y="613586"/>
                  </a:lnTo>
                  <a:lnTo>
                    <a:pt x="478029" y="615067"/>
                  </a:lnTo>
                  <a:lnTo>
                    <a:pt x="478333" y="616505"/>
                  </a:lnTo>
                  <a:lnTo>
                    <a:pt x="478433" y="616981"/>
                  </a:lnTo>
                  <a:lnTo>
                    <a:pt x="487536" y="654473"/>
                  </a:lnTo>
                  <a:lnTo>
                    <a:pt x="501195" y="711576"/>
                  </a:lnTo>
                  <a:lnTo>
                    <a:pt x="517094" y="779558"/>
                  </a:lnTo>
                  <a:lnTo>
                    <a:pt x="532917" y="849692"/>
                  </a:lnTo>
                  <a:lnTo>
                    <a:pt x="546348" y="913248"/>
                  </a:lnTo>
                  <a:lnTo>
                    <a:pt x="555072" y="961495"/>
                  </a:lnTo>
                  <a:lnTo>
                    <a:pt x="556773" y="985705"/>
                  </a:lnTo>
                  <a:lnTo>
                    <a:pt x="555035" y="998443"/>
                  </a:lnTo>
                  <a:lnTo>
                    <a:pt x="552202" y="1026368"/>
                  </a:lnTo>
                  <a:lnTo>
                    <a:pt x="548546" y="1066117"/>
                  </a:lnTo>
                  <a:lnTo>
                    <a:pt x="543979" y="1118247"/>
                  </a:lnTo>
                  <a:lnTo>
                    <a:pt x="538953" y="1177435"/>
                  </a:lnTo>
                  <a:lnTo>
                    <a:pt x="533560" y="1242278"/>
                  </a:lnTo>
                  <a:lnTo>
                    <a:pt x="527982" y="1310393"/>
                  </a:lnTo>
                  <a:lnTo>
                    <a:pt x="522400" y="1379398"/>
                  </a:lnTo>
                  <a:lnTo>
                    <a:pt x="516996" y="1446908"/>
                  </a:lnTo>
                  <a:lnTo>
                    <a:pt x="512058" y="1509224"/>
                  </a:lnTo>
                  <a:lnTo>
                    <a:pt x="511954" y="1510543"/>
                  </a:lnTo>
                  <a:lnTo>
                    <a:pt x="515967" y="1573817"/>
                  </a:lnTo>
                  <a:lnTo>
                    <a:pt x="501596" y="1573817"/>
                  </a:lnTo>
                  <a:lnTo>
                    <a:pt x="354678" y="2465021"/>
                  </a:lnTo>
                  <a:close/>
                </a:path>
                <a:path w="928370" h="2501265">
                  <a:moveTo>
                    <a:pt x="922573" y="2501079"/>
                  </a:moveTo>
                  <a:lnTo>
                    <a:pt x="920357" y="2501079"/>
                  </a:lnTo>
                  <a:lnTo>
                    <a:pt x="564320" y="2490306"/>
                  </a:lnTo>
                  <a:lnTo>
                    <a:pt x="562716" y="2489631"/>
                  </a:lnTo>
                  <a:lnTo>
                    <a:pt x="560037" y="2487024"/>
                  </a:lnTo>
                  <a:lnTo>
                    <a:pt x="559319" y="2485439"/>
                  </a:lnTo>
                  <a:lnTo>
                    <a:pt x="558398" y="2470579"/>
                  </a:lnTo>
                  <a:lnTo>
                    <a:pt x="501596" y="1573817"/>
                  </a:lnTo>
                  <a:lnTo>
                    <a:pt x="515967" y="1573817"/>
                  </a:lnTo>
                  <a:lnTo>
                    <a:pt x="573156" y="2475475"/>
                  </a:lnTo>
                  <a:lnTo>
                    <a:pt x="914574" y="2485833"/>
                  </a:lnTo>
                  <a:lnTo>
                    <a:pt x="927917" y="2485833"/>
                  </a:lnTo>
                  <a:lnTo>
                    <a:pt x="927906" y="2495943"/>
                  </a:lnTo>
                  <a:lnTo>
                    <a:pt x="927153" y="2497638"/>
                  </a:lnTo>
                  <a:lnTo>
                    <a:pt x="925685" y="2499015"/>
                  </a:lnTo>
                  <a:lnTo>
                    <a:pt x="924268" y="2500388"/>
                  </a:lnTo>
                  <a:lnTo>
                    <a:pt x="922573" y="2501079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284437" y="7663654"/>
              <a:ext cx="2760345" cy="1419860"/>
            </a:xfrm>
            <a:custGeom>
              <a:avLst/>
              <a:gdLst/>
              <a:ahLst/>
              <a:cxnLst/>
              <a:rect l="l" t="t" r="r" b="b"/>
              <a:pathLst>
                <a:path w="2760344" h="1419859">
                  <a:moveTo>
                    <a:pt x="2759963" y="1419339"/>
                  </a:moveTo>
                  <a:lnTo>
                    <a:pt x="0" y="1419339"/>
                  </a:lnTo>
                  <a:lnTo>
                    <a:pt x="0" y="0"/>
                  </a:lnTo>
                  <a:lnTo>
                    <a:pt x="2759963" y="0"/>
                  </a:lnTo>
                  <a:lnTo>
                    <a:pt x="2759963" y="1419339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476264" y="3518059"/>
              <a:ext cx="2684145" cy="1704975"/>
            </a:xfrm>
            <a:custGeom>
              <a:avLst/>
              <a:gdLst/>
              <a:ahLst/>
              <a:cxnLst/>
              <a:rect l="l" t="t" r="r" b="b"/>
              <a:pathLst>
                <a:path w="2684144" h="1704975">
                  <a:moveTo>
                    <a:pt x="2678824" y="1704638"/>
                  </a:moveTo>
                  <a:lnTo>
                    <a:pt x="5060" y="1704638"/>
                  </a:lnTo>
                  <a:lnTo>
                    <a:pt x="3512" y="1704034"/>
                  </a:lnTo>
                  <a:lnTo>
                    <a:pt x="702" y="1701297"/>
                  </a:lnTo>
                  <a:lnTo>
                    <a:pt x="0" y="1699632"/>
                  </a:lnTo>
                  <a:lnTo>
                    <a:pt x="0" y="322319"/>
                  </a:lnTo>
                  <a:lnTo>
                    <a:pt x="702" y="320654"/>
                  </a:lnTo>
                  <a:lnTo>
                    <a:pt x="3513" y="317917"/>
                  </a:lnTo>
                  <a:lnTo>
                    <a:pt x="5196" y="317260"/>
                  </a:lnTo>
                  <a:lnTo>
                    <a:pt x="2678689" y="317260"/>
                  </a:lnTo>
                  <a:lnTo>
                    <a:pt x="2680372" y="317917"/>
                  </a:lnTo>
                  <a:lnTo>
                    <a:pt x="2683182" y="320654"/>
                  </a:lnTo>
                  <a:lnTo>
                    <a:pt x="2683885" y="322319"/>
                  </a:lnTo>
                  <a:lnTo>
                    <a:pt x="2683885" y="331436"/>
                  </a:lnTo>
                  <a:lnTo>
                    <a:pt x="14124" y="331436"/>
                  </a:lnTo>
                  <a:lnTo>
                    <a:pt x="14124" y="1690515"/>
                  </a:lnTo>
                  <a:lnTo>
                    <a:pt x="2683885" y="1690515"/>
                  </a:lnTo>
                  <a:lnTo>
                    <a:pt x="2683885" y="1699632"/>
                  </a:lnTo>
                  <a:lnTo>
                    <a:pt x="2683183" y="1701297"/>
                  </a:lnTo>
                  <a:lnTo>
                    <a:pt x="2680372" y="1704034"/>
                  </a:lnTo>
                  <a:lnTo>
                    <a:pt x="2678824" y="1704638"/>
                  </a:lnTo>
                  <a:close/>
                </a:path>
                <a:path w="2684144" h="1704975">
                  <a:moveTo>
                    <a:pt x="2683885" y="1690515"/>
                  </a:moveTo>
                  <a:lnTo>
                    <a:pt x="2669384" y="1690515"/>
                  </a:lnTo>
                  <a:lnTo>
                    <a:pt x="2669384" y="331436"/>
                  </a:lnTo>
                  <a:lnTo>
                    <a:pt x="2683885" y="331436"/>
                  </a:lnTo>
                  <a:lnTo>
                    <a:pt x="2683885" y="1690515"/>
                  </a:lnTo>
                  <a:close/>
                </a:path>
                <a:path w="2684144" h="1704975">
                  <a:moveTo>
                    <a:pt x="2678825" y="241986"/>
                  </a:moveTo>
                  <a:lnTo>
                    <a:pt x="5060" y="241986"/>
                  </a:lnTo>
                  <a:lnTo>
                    <a:pt x="3512" y="241381"/>
                  </a:lnTo>
                  <a:lnTo>
                    <a:pt x="702" y="238645"/>
                  </a:lnTo>
                  <a:lnTo>
                    <a:pt x="0" y="236980"/>
                  </a:lnTo>
                  <a:lnTo>
                    <a:pt x="0" y="5179"/>
                  </a:lnTo>
                  <a:lnTo>
                    <a:pt x="699" y="3493"/>
                  </a:lnTo>
                  <a:lnTo>
                    <a:pt x="3494" y="698"/>
                  </a:lnTo>
                  <a:lnTo>
                    <a:pt x="5180" y="0"/>
                  </a:lnTo>
                  <a:lnTo>
                    <a:pt x="2678704" y="0"/>
                  </a:lnTo>
                  <a:lnTo>
                    <a:pt x="2680391" y="698"/>
                  </a:lnTo>
                  <a:lnTo>
                    <a:pt x="2683186" y="3493"/>
                  </a:lnTo>
                  <a:lnTo>
                    <a:pt x="2683884" y="5179"/>
                  </a:lnTo>
                  <a:lnTo>
                    <a:pt x="2683884" y="14123"/>
                  </a:lnTo>
                  <a:lnTo>
                    <a:pt x="14124" y="14123"/>
                  </a:lnTo>
                  <a:lnTo>
                    <a:pt x="14124" y="227862"/>
                  </a:lnTo>
                  <a:lnTo>
                    <a:pt x="2683885" y="227862"/>
                  </a:lnTo>
                  <a:lnTo>
                    <a:pt x="2683885" y="236980"/>
                  </a:lnTo>
                  <a:lnTo>
                    <a:pt x="2683183" y="238645"/>
                  </a:lnTo>
                  <a:lnTo>
                    <a:pt x="2680372" y="241381"/>
                  </a:lnTo>
                  <a:lnTo>
                    <a:pt x="2678825" y="241986"/>
                  </a:lnTo>
                  <a:close/>
                </a:path>
                <a:path w="2684144" h="1704975">
                  <a:moveTo>
                    <a:pt x="2683885" y="227862"/>
                  </a:moveTo>
                  <a:lnTo>
                    <a:pt x="2669384" y="227862"/>
                  </a:lnTo>
                  <a:lnTo>
                    <a:pt x="2669384" y="14123"/>
                  </a:lnTo>
                  <a:lnTo>
                    <a:pt x="2683884" y="14123"/>
                  </a:lnTo>
                  <a:lnTo>
                    <a:pt x="2683885" y="227862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920286" y="4101093"/>
              <a:ext cx="4307205" cy="2834005"/>
            </a:xfrm>
            <a:custGeom>
              <a:avLst/>
              <a:gdLst/>
              <a:ahLst/>
              <a:cxnLst/>
              <a:rect l="l" t="t" r="r" b="b"/>
              <a:pathLst>
                <a:path w="4307205" h="2834004">
                  <a:moveTo>
                    <a:pt x="4067802" y="2833770"/>
                  </a:moveTo>
                  <a:lnTo>
                    <a:pt x="239892" y="2833795"/>
                  </a:lnTo>
                  <a:lnTo>
                    <a:pt x="191736" y="2827563"/>
                  </a:lnTo>
                  <a:lnTo>
                    <a:pt x="145722" y="2812052"/>
                  </a:lnTo>
                  <a:lnTo>
                    <a:pt x="103621" y="2787858"/>
                  </a:lnTo>
                  <a:lnTo>
                    <a:pt x="67052" y="2755912"/>
                  </a:lnTo>
                  <a:lnTo>
                    <a:pt x="37421" y="2717442"/>
                  </a:lnTo>
                  <a:lnTo>
                    <a:pt x="15870" y="2673929"/>
                  </a:lnTo>
                  <a:lnTo>
                    <a:pt x="3226" y="2627047"/>
                  </a:lnTo>
                  <a:lnTo>
                    <a:pt x="0" y="2594814"/>
                  </a:lnTo>
                  <a:lnTo>
                    <a:pt x="0" y="238972"/>
                  </a:lnTo>
                  <a:lnTo>
                    <a:pt x="6390" y="190931"/>
                  </a:lnTo>
                  <a:lnTo>
                    <a:pt x="22017" y="145056"/>
                  </a:lnTo>
                  <a:lnTo>
                    <a:pt x="46281" y="103104"/>
                  </a:lnTo>
                  <a:lnTo>
                    <a:pt x="78254" y="66682"/>
                  </a:lnTo>
                  <a:lnTo>
                    <a:pt x="116709" y="37187"/>
                  </a:lnTo>
                  <a:lnTo>
                    <a:pt x="160173" y="15749"/>
                  </a:lnTo>
                  <a:lnTo>
                    <a:pt x="206981" y="3188"/>
                  </a:lnTo>
                  <a:lnTo>
                    <a:pt x="239154" y="0"/>
                  </a:lnTo>
                  <a:lnTo>
                    <a:pt x="4067802" y="0"/>
                  </a:lnTo>
                  <a:lnTo>
                    <a:pt x="4115847" y="6353"/>
                  </a:lnTo>
                  <a:lnTo>
                    <a:pt x="4161734" y="21945"/>
                  </a:lnTo>
                  <a:lnTo>
                    <a:pt x="4203705" y="46178"/>
                  </a:lnTo>
                  <a:lnTo>
                    <a:pt x="4240151" y="78122"/>
                  </a:lnTo>
                  <a:lnTo>
                    <a:pt x="4269675" y="116555"/>
                  </a:lnTo>
                  <a:lnTo>
                    <a:pt x="4291147" y="160003"/>
                  </a:lnTo>
                  <a:lnTo>
                    <a:pt x="4303743" y="206801"/>
                  </a:lnTo>
                  <a:lnTo>
                    <a:pt x="4306969" y="247064"/>
                  </a:lnTo>
                  <a:lnTo>
                    <a:pt x="4306957" y="2594798"/>
                  </a:lnTo>
                  <a:lnTo>
                    <a:pt x="4300565" y="2642839"/>
                  </a:lnTo>
                  <a:lnTo>
                    <a:pt x="4284939" y="2688714"/>
                  </a:lnTo>
                  <a:lnTo>
                    <a:pt x="4260674" y="2730666"/>
                  </a:lnTo>
                  <a:lnTo>
                    <a:pt x="4228702" y="2767087"/>
                  </a:lnTo>
                  <a:lnTo>
                    <a:pt x="4190247" y="2796582"/>
                  </a:lnTo>
                  <a:lnTo>
                    <a:pt x="4146783" y="2818021"/>
                  </a:lnTo>
                  <a:lnTo>
                    <a:pt x="4099974" y="2830581"/>
                  </a:lnTo>
                  <a:lnTo>
                    <a:pt x="4067802" y="28337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051375" y="4093946"/>
              <a:ext cx="5182870" cy="4743450"/>
            </a:xfrm>
            <a:custGeom>
              <a:avLst/>
              <a:gdLst/>
              <a:ahLst/>
              <a:cxnLst/>
              <a:rect l="l" t="t" r="r" b="b"/>
              <a:pathLst>
                <a:path w="5182869" h="4743450">
                  <a:moveTo>
                    <a:pt x="480745" y="4731309"/>
                  </a:moveTo>
                  <a:lnTo>
                    <a:pt x="289420" y="4624044"/>
                  </a:lnTo>
                  <a:lnTo>
                    <a:pt x="244322" y="4600486"/>
                  </a:lnTo>
                  <a:lnTo>
                    <a:pt x="303339" y="4484179"/>
                  </a:lnTo>
                  <a:lnTo>
                    <a:pt x="312978" y="4465155"/>
                  </a:lnTo>
                  <a:lnTo>
                    <a:pt x="282854" y="4465510"/>
                  </a:lnTo>
                  <a:lnTo>
                    <a:pt x="282854" y="4484179"/>
                  </a:lnTo>
                  <a:lnTo>
                    <a:pt x="227545" y="4592802"/>
                  </a:lnTo>
                  <a:lnTo>
                    <a:pt x="165023" y="4624044"/>
                  </a:lnTo>
                  <a:lnTo>
                    <a:pt x="106260" y="4620514"/>
                  </a:lnTo>
                  <a:lnTo>
                    <a:pt x="65176" y="4603712"/>
                  </a:lnTo>
                  <a:lnTo>
                    <a:pt x="113372" y="4486249"/>
                  </a:lnTo>
                  <a:lnTo>
                    <a:pt x="282854" y="4484179"/>
                  </a:lnTo>
                  <a:lnTo>
                    <a:pt x="282854" y="4465510"/>
                  </a:lnTo>
                  <a:lnTo>
                    <a:pt x="100368" y="4467606"/>
                  </a:lnTo>
                  <a:lnTo>
                    <a:pt x="48564" y="4593691"/>
                  </a:lnTo>
                  <a:lnTo>
                    <a:pt x="46329" y="4592269"/>
                  </a:lnTo>
                  <a:lnTo>
                    <a:pt x="0" y="4712043"/>
                  </a:lnTo>
                  <a:lnTo>
                    <a:pt x="1981" y="4718215"/>
                  </a:lnTo>
                  <a:lnTo>
                    <a:pt x="10198" y="4728680"/>
                  </a:lnTo>
                  <a:lnTo>
                    <a:pt x="21691" y="4738548"/>
                  </a:lnTo>
                  <a:lnTo>
                    <a:pt x="33324" y="4742853"/>
                  </a:lnTo>
                  <a:lnTo>
                    <a:pt x="471576" y="4742853"/>
                  </a:lnTo>
                  <a:lnTo>
                    <a:pt x="473951" y="4741977"/>
                  </a:lnTo>
                  <a:lnTo>
                    <a:pt x="478167" y="4738548"/>
                  </a:lnTo>
                  <a:lnTo>
                    <a:pt x="479475" y="4736490"/>
                  </a:lnTo>
                  <a:lnTo>
                    <a:pt x="480745" y="4731309"/>
                  </a:lnTo>
                  <a:close/>
                </a:path>
                <a:path w="5182869" h="4743450">
                  <a:moveTo>
                    <a:pt x="1336459" y="4731309"/>
                  </a:moveTo>
                  <a:lnTo>
                    <a:pt x="1144727" y="4624209"/>
                  </a:lnTo>
                  <a:lnTo>
                    <a:pt x="1099578" y="4600714"/>
                  </a:lnTo>
                  <a:lnTo>
                    <a:pt x="1158849" y="4483989"/>
                  </a:lnTo>
                  <a:lnTo>
                    <a:pt x="1168311" y="4465345"/>
                  </a:lnTo>
                  <a:lnTo>
                    <a:pt x="1137805" y="4465345"/>
                  </a:lnTo>
                  <a:lnTo>
                    <a:pt x="1137805" y="4483989"/>
                  </a:lnTo>
                  <a:lnTo>
                    <a:pt x="1082509" y="4592713"/>
                  </a:lnTo>
                  <a:lnTo>
                    <a:pt x="1020876" y="4624209"/>
                  </a:lnTo>
                  <a:lnTo>
                    <a:pt x="963968" y="4621200"/>
                  </a:lnTo>
                  <a:lnTo>
                    <a:pt x="922566" y="4604105"/>
                  </a:lnTo>
                  <a:lnTo>
                    <a:pt x="921499" y="4603432"/>
                  </a:lnTo>
                  <a:lnTo>
                    <a:pt x="976795" y="4483989"/>
                  </a:lnTo>
                  <a:lnTo>
                    <a:pt x="1137805" y="4483989"/>
                  </a:lnTo>
                  <a:lnTo>
                    <a:pt x="1137805" y="4465345"/>
                  </a:lnTo>
                  <a:lnTo>
                    <a:pt x="964933" y="4465345"/>
                  </a:lnTo>
                  <a:lnTo>
                    <a:pt x="897394" y="4611014"/>
                  </a:lnTo>
                  <a:lnTo>
                    <a:pt x="845159" y="4709401"/>
                  </a:lnTo>
                  <a:lnTo>
                    <a:pt x="848372" y="4720209"/>
                  </a:lnTo>
                  <a:lnTo>
                    <a:pt x="859942" y="4731105"/>
                  </a:lnTo>
                  <a:lnTo>
                    <a:pt x="874776" y="4739538"/>
                  </a:lnTo>
                  <a:lnTo>
                    <a:pt x="887450" y="4742853"/>
                  </a:lnTo>
                  <a:lnTo>
                    <a:pt x="1327289" y="4742853"/>
                  </a:lnTo>
                  <a:lnTo>
                    <a:pt x="1329664" y="4741977"/>
                  </a:lnTo>
                  <a:lnTo>
                    <a:pt x="1333830" y="4738624"/>
                  </a:lnTo>
                  <a:lnTo>
                    <a:pt x="1335189" y="4736490"/>
                  </a:lnTo>
                  <a:lnTo>
                    <a:pt x="1336459" y="4731309"/>
                  </a:lnTo>
                  <a:close/>
                </a:path>
                <a:path w="5182869" h="4743450">
                  <a:moveTo>
                    <a:pt x="1869046" y="355904"/>
                  </a:moveTo>
                  <a:lnTo>
                    <a:pt x="1463967" y="378879"/>
                  </a:lnTo>
                  <a:lnTo>
                    <a:pt x="1454543" y="477278"/>
                  </a:lnTo>
                  <a:lnTo>
                    <a:pt x="1428610" y="704646"/>
                  </a:lnTo>
                  <a:lnTo>
                    <a:pt x="1389773" y="959231"/>
                  </a:lnTo>
                  <a:lnTo>
                    <a:pt x="1341564" y="1139304"/>
                  </a:lnTo>
                  <a:lnTo>
                    <a:pt x="1869046" y="1139304"/>
                  </a:lnTo>
                  <a:lnTo>
                    <a:pt x="1869046" y="355904"/>
                  </a:lnTo>
                  <a:close/>
                </a:path>
                <a:path w="5182869" h="4743450">
                  <a:moveTo>
                    <a:pt x="2476360" y="1184122"/>
                  </a:moveTo>
                  <a:lnTo>
                    <a:pt x="2251506" y="1196924"/>
                  </a:lnTo>
                  <a:lnTo>
                    <a:pt x="2246185" y="1251559"/>
                  </a:lnTo>
                  <a:lnTo>
                    <a:pt x="2231644" y="1377810"/>
                  </a:lnTo>
                  <a:lnTo>
                    <a:pt x="2210041" y="1519161"/>
                  </a:lnTo>
                  <a:lnTo>
                    <a:pt x="2183523" y="1619135"/>
                  </a:lnTo>
                  <a:lnTo>
                    <a:pt x="2476360" y="1619135"/>
                  </a:lnTo>
                  <a:lnTo>
                    <a:pt x="2476360" y="1184122"/>
                  </a:lnTo>
                  <a:close/>
                </a:path>
                <a:path w="5182869" h="4743450">
                  <a:moveTo>
                    <a:pt x="3337534" y="561174"/>
                  </a:moveTo>
                  <a:lnTo>
                    <a:pt x="3065983" y="576618"/>
                  </a:lnTo>
                  <a:lnTo>
                    <a:pt x="3059671" y="642569"/>
                  </a:lnTo>
                  <a:lnTo>
                    <a:pt x="3042323" y="794969"/>
                  </a:lnTo>
                  <a:lnTo>
                    <a:pt x="3016326" y="965581"/>
                  </a:lnTo>
                  <a:lnTo>
                    <a:pt x="2984055" y="1086205"/>
                  </a:lnTo>
                  <a:lnTo>
                    <a:pt x="3337534" y="1086205"/>
                  </a:lnTo>
                  <a:lnTo>
                    <a:pt x="3337534" y="561174"/>
                  </a:lnTo>
                  <a:close/>
                </a:path>
                <a:path w="5182869" h="4743450">
                  <a:moveTo>
                    <a:pt x="4230522" y="1049667"/>
                  </a:moveTo>
                  <a:lnTo>
                    <a:pt x="3825456" y="1072451"/>
                  </a:lnTo>
                  <a:lnTo>
                    <a:pt x="3816032" y="1170851"/>
                  </a:lnTo>
                  <a:lnTo>
                    <a:pt x="3790124" y="1398219"/>
                  </a:lnTo>
                  <a:lnTo>
                    <a:pt x="3751338" y="1652803"/>
                  </a:lnTo>
                  <a:lnTo>
                    <a:pt x="3703243" y="1832876"/>
                  </a:lnTo>
                  <a:lnTo>
                    <a:pt x="4230522" y="1832876"/>
                  </a:lnTo>
                  <a:lnTo>
                    <a:pt x="4230522" y="1049667"/>
                  </a:lnTo>
                  <a:close/>
                </a:path>
                <a:path w="5182869" h="4743450">
                  <a:moveTo>
                    <a:pt x="5182832" y="241300"/>
                  </a:moveTo>
                  <a:lnTo>
                    <a:pt x="5182425" y="228600"/>
                  </a:lnTo>
                  <a:lnTo>
                    <a:pt x="5180774" y="215900"/>
                  </a:lnTo>
                  <a:lnTo>
                    <a:pt x="5179555" y="203200"/>
                  </a:lnTo>
                  <a:lnTo>
                    <a:pt x="5176304" y="190500"/>
                  </a:lnTo>
                  <a:lnTo>
                    <a:pt x="5174272" y="177800"/>
                  </a:lnTo>
                  <a:lnTo>
                    <a:pt x="5169433" y="165100"/>
                  </a:lnTo>
                  <a:lnTo>
                    <a:pt x="5168722" y="161886"/>
                  </a:lnTo>
                  <a:lnTo>
                    <a:pt x="5168722" y="241300"/>
                  </a:lnTo>
                  <a:lnTo>
                    <a:pt x="5168709" y="2590800"/>
                  </a:lnTo>
                  <a:lnTo>
                    <a:pt x="5168316" y="2603500"/>
                  </a:lnTo>
                  <a:lnTo>
                    <a:pt x="5166766" y="2616200"/>
                  </a:lnTo>
                  <a:lnTo>
                    <a:pt x="5165610" y="2628900"/>
                  </a:lnTo>
                  <a:lnTo>
                    <a:pt x="5162537" y="2641600"/>
                  </a:lnTo>
                  <a:lnTo>
                    <a:pt x="5160619" y="2654300"/>
                  </a:lnTo>
                  <a:lnTo>
                    <a:pt x="5156047" y="2667000"/>
                  </a:lnTo>
                  <a:lnTo>
                    <a:pt x="5153406" y="2667000"/>
                  </a:lnTo>
                  <a:lnTo>
                    <a:pt x="5147386" y="2692400"/>
                  </a:lnTo>
                  <a:lnTo>
                    <a:pt x="5144020" y="2692400"/>
                  </a:lnTo>
                  <a:lnTo>
                    <a:pt x="5136604" y="2705100"/>
                  </a:lnTo>
                  <a:lnTo>
                    <a:pt x="5132565" y="2717800"/>
                  </a:lnTo>
                  <a:lnTo>
                    <a:pt x="5123827" y="2730500"/>
                  </a:lnTo>
                  <a:lnTo>
                    <a:pt x="5119154" y="2730500"/>
                  </a:lnTo>
                  <a:lnTo>
                    <a:pt x="5109172" y="2743200"/>
                  </a:lnTo>
                  <a:lnTo>
                    <a:pt x="5103901" y="2755900"/>
                  </a:lnTo>
                  <a:lnTo>
                    <a:pt x="5092776" y="2768600"/>
                  </a:lnTo>
                  <a:lnTo>
                    <a:pt x="5086959" y="2768600"/>
                  </a:lnTo>
                  <a:lnTo>
                    <a:pt x="5074805" y="2781300"/>
                  </a:lnTo>
                  <a:lnTo>
                    <a:pt x="5068506" y="2781300"/>
                  </a:lnTo>
                  <a:lnTo>
                    <a:pt x="5055425" y="2794000"/>
                  </a:lnTo>
                  <a:lnTo>
                    <a:pt x="5048694" y="2794000"/>
                  </a:lnTo>
                  <a:lnTo>
                    <a:pt x="5034826" y="2806700"/>
                  </a:lnTo>
                  <a:lnTo>
                    <a:pt x="5013210" y="2806700"/>
                  </a:lnTo>
                  <a:lnTo>
                    <a:pt x="5005819" y="2819400"/>
                  </a:lnTo>
                  <a:lnTo>
                    <a:pt x="4959972" y="2819400"/>
                  </a:lnTo>
                  <a:lnTo>
                    <a:pt x="4944326" y="2832100"/>
                  </a:lnTo>
                  <a:lnTo>
                    <a:pt x="1101204" y="2832100"/>
                  </a:lnTo>
                  <a:lnTo>
                    <a:pt x="1085557" y="2819400"/>
                  </a:lnTo>
                  <a:lnTo>
                    <a:pt x="1039710" y="2819400"/>
                  </a:lnTo>
                  <a:lnTo>
                    <a:pt x="1032319" y="2806700"/>
                  </a:lnTo>
                  <a:lnTo>
                    <a:pt x="1010691" y="2806700"/>
                  </a:lnTo>
                  <a:lnTo>
                    <a:pt x="996823" y="2794000"/>
                  </a:lnTo>
                  <a:lnTo>
                    <a:pt x="990092" y="2794000"/>
                  </a:lnTo>
                  <a:lnTo>
                    <a:pt x="977023" y="2781300"/>
                  </a:lnTo>
                  <a:lnTo>
                    <a:pt x="970711" y="2781300"/>
                  </a:lnTo>
                  <a:lnTo>
                    <a:pt x="958557" y="2768600"/>
                  </a:lnTo>
                  <a:lnTo>
                    <a:pt x="952741" y="2768600"/>
                  </a:lnTo>
                  <a:lnTo>
                    <a:pt x="941628" y="2755900"/>
                  </a:lnTo>
                  <a:lnTo>
                    <a:pt x="936345" y="2743200"/>
                  </a:lnTo>
                  <a:lnTo>
                    <a:pt x="926376" y="2730500"/>
                  </a:lnTo>
                  <a:lnTo>
                    <a:pt x="921689" y="2730500"/>
                  </a:lnTo>
                  <a:lnTo>
                    <a:pt x="912952" y="2717800"/>
                  </a:lnTo>
                  <a:lnTo>
                    <a:pt x="908913" y="2705100"/>
                  </a:lnTo>
                  <a:lnTo>
                    <a:pt x="901496" y="2692400"/>
                  </a:lnTo>
                  <a:lnTo>
                    <a:pt x="898144" y="2692400"/>
                  </a:lnTo>
                  <a:lnTo>
                    <a:pt x="892111" y="2667000"/>
                  </a:lnTo>
                  <a:lnTo>
                    <a:pt x="889469" y="2667000"/>
                  </a:lnTo>
                  <a:lnTo>
                    <a:pt x="884897" y="2654300"/>
                  </a:lnTo>
                  <a:lnTo>
                    <a:pt x="882980" y="2641600"/>
                  </a:lnTo>
                  <a:lnTo>
                    <a:pt x="879906" y="2628900"/>
                  </a:lnTo>
                  <a:lnTo>
                    <a:pt x="878751" y="2616200"/>
                  </a:lnTo>
                  <a:lnTo>
                    <a:pt x="877201" y="2603500"/>
                  </a:lnTo>
                  <a:lnTo>
                    <a:pt x="876808" y="2590800"/>
                  </a:lnTo>
                  <a:lnTo>
                    <a:pt x="876808" y="241300"/>
                  </a:lnTo>
                  <a:lnTo>
                    <a:pt x="877201" y="228600"/>
                  </a:lnTo>
                  <a:lnTo>
                    <a:pt x="878751" y="215900"/>
                  </a:lnTo>
                  <a:lnTo>
                    <a:pt x="879906" y="203200"/>
                  </a:lnTo>
                  <a:lnTo>
                    <a:pt x="882980" y="190500"/>
                  </a:lnTo>
                  <a:lnTo>
                    <a:pt x="884897" y="190500"/>
                  </a:lnTo>
                  <a:lnTo>
                    <a:pt x="889469" y="165100"/>
                  </a:lnTo>
                  <a:lnTo>
                    <a:pt x="892111" y="165100"/>
                  </a:lnTo>
                  <a:lnTo>
                    <a:pt x="898144" y="152400"/>
                  </a:lnTo>
                  <a:lnTo>
                    <a:pt x="901496" y="139700"/>
                  </a:lnTo>
                  <a:lnTo>
                    <a:pt x="908913" y="127000"/>
                  </a:lnTo>
                  <a:lnTo>
                    <a:pt x="912952" y="127000"/>
                  </a:lnTo>
                  <a:lnTo>
                    <a:pt x="921689" y="101600"/>
                  </a:lnTo>
                  <a:lnTo>
                    <a:pt x="926376" y="101600"/>
                  </a:lnTo>
                  <a:lnTo>
                    <a:pt x="936345" y="88900"/>
                  </a:lnTo>
                  <a:lnTo>
                    <a:pt x="941628" y="88900"/>
                  </a:lnTo>
                  <a:lnTo>
                    <a:pt x="952741" y="76200"/>
                  </a:lnTo>
                  <a:lnTo>
                    <a:pt x="958557" y="63500"/>
                  </a:lnTo>
                  <a:lnTo>
                    <a:pt x="970711" y="50800"/>
                  </a:lnTo>
                  <a:lnTo>
                    <a:pt x="977023" y="50800"/>
                  </a:lnTo>
                  <a:lnTo>
                    <a:pt x="990092" y="38100"/>
                  </a:lnTo>
                  <a:lnTo>
                    <a:pt x="1010691" y="38100"/>
                  </a:lnTo>
                  <a:lnTo>
                    <a:pt x="1017790" y="25400"/>
                  </a:lnTo>
                  <a:lnTo>
                    <a:pt x="1039710" y="25400"/>
                  </a:lnTo>
                  <a:lnTo>
                    <a:pt x="1054747" y="12700"/>
                  </a:lnTo>
                  <a:lnTo>
                    <a:pt x="4990795" y="12700"/>
                  </a:lnTo>
                  <a:lnTo>
                    <a:pt x="5005857" y="25400"/>
                  </a:lnTo>
                  <a:lnTo>
                    <a:pt x="5027777" y="25400"/>
                  </a:lnTo>
                  <a:lnTo>
                    <a:pt x="5034877" y="38100"/>
                  </a:lnTo>
                  <a:lnTo>
                    <a:pt x="5055489" y="38100"/>
                  </a:lnTo>
                  <a:lnTo>
                    <a:pt x="5068557" y="50800"/>
                  </a:lnTo>
                  <a:lnTo>
                    <a:pt x="5074869" y="63500"/>
                  </a:lnTo>
                  <a:lnTo>
                    <a:pt x="5087023" y="63500"/>
                  </a:lnTo>
                  <a:lnTo>
                    <a:pt x="5092839" y="76200"/>
                  </a:lnTo>
                  <a:lnTo>
                    <a:pt x="5103965" y="88900"/>
                  </a:lnTo>
                  <a:lnTo>
                    <a:pt x="5109235" y="88900"/>
                  </a:lnTo>
                  <a:lnTo>
                    <a:pt x="5119217" y="101600"/>
                  </a:lnTo>
                  <a:lnTo>
                    <a:pt x="5123891" y="101600"/>
                  </a:lnTo>
                  <a:lnTo>
                    <a:pt x="5132629" y="127000"/>
                  </a:lnTo>
                  <a:lnTo>
                    <a:pt x="5136667" y="127000"/>
                  </a:lnTo>
                  <a:lnTo>
                    <a:pt x="5144084" y="139700"/>
                  </a:lnTo>
                  <a:lnTo>
                    <a:pt x="5147437" y="152400"/>
                  </a:lnTo>
                  <a:lnTo>
                    <a:pt x="5153457" y="165100"/>
                  </a:lnTo>
                  <a:lnTo>
                    <a:pt x="5156098" y="165100"/>
                  </a:lnTo>
                  <a:lnTo>
                    <a:pt x="5160657" y="190500"/>
                  </a:lnTo>
                  <a:lnTo>
                    <a:pt x="5162575" y="190500"/>
                  </a:lnTo>
                  <a:lnTo>
                    <a:pt x="5165636" y="203200"/>
                  </a:lnTo>
                  <a:lnTo>
                    <a:pt x="5166792" y="215900"/>
                  </a:lnTo>
                  <a:lnTo>
                    <a:pt x="5168328" y="228600"/>
                  </a:lnTo>
                  <a:lnTo>
                    <a:pt x="5168722" y="241300"/>
                  </a:lnTo>
                  <a:lnTo>
                    <a:pt x="5168722" y="161886"/>
                  </a:lnTo>
                  <a:lnTo>
                    <a:pt x="5166626" y="152400"/>
                  </a:lnTo>
                  <a:lnTo>
                    <a:pt x="5160251" y="139700"/>
                  </a:lnTo>
                  <a:lnTo>
                    <a:pt x="5156695" y="139700"/>
                  </a:lnTo>
                  <a:lnTo>
                    <a:pt x="5148846" y="127000"/>
                  </a:lnTo>
                  <a:lnTo>
                    <a:pt x="5144567" y="114300"/>
                  </a:lnTo>
                  <a:lnTo>
                    <a:pt x="5135308" y="101600"/>
                  </a:lnTo>
                  <a:lnTo>
                    <a:pt x="5130355" y="88900"/>
                  </a:lnTo>
                  <a:lnTo>
                    <a:pt x="5119802" y="76200"/>
                  </a:lnTo>
                  <a:lnTo>
                    <a:pt x="5114214" y="76200"/>
                  </a:lnTo>
                  <a:lnTo>
                    <a:pt x="5102441" y="63500"/>
                  </a:lnTo>
                  <a:lnTo>
                    <a:pt x="5096281" y="50800"/>
                  </a:lnTo>
                  <a:lnTo>
                    <a:pt x="5083416" y="50800"/>
                  </a:lnTo>
                  <a:lnTo>
                    <a:pt x="5076736" y="38100"/>
                  </a:lnTo>
                  <a:lnTo>
                    <a:pt x="5062893" y="38100"/>
                  </a:lnTo>
                  <a:lnTo>
                    <a:pt x="5055755" y="25400"/>
                  </a:lnTo>
                  <a:lnTo>
                    <a:pt x="5041074" y="25400"/>
                  </a:lnTo>
                  <a:lnTo>
                    <a:pt x="5033569" y="12700"/>
                  </a:lnTo>
                  <a:lnTo>
                    <a:pt x="5010353" y="12700"/>
                  </a:lnTo>
                  <a:lnTo>
                    <a:pt x="4994427" y="0"/>
                  </a:lnTo>
                  <a:lnTo>
                    <a:pt x="1051115" y="0"/>
                  </a:lnTo>
                  <a:lnTo>
                    <a:pt x="1035189" y="12700"/>
                  </a:lnTo>
                  <a:lnTo>
                    <a:pt x="1011986" y="12700"/>
                  </a:lnTo>
                  <a:lnTo>
                    <a:pt x="1004481" y="25400"/>
                  </a:lnTo>
                  <a:lnTo>
                    <a:pt x="989799" y="25400"/>
                  </a:lnTo>
                  <a:lnTo>
                    <a:pt x="982675" y="38100"/>
                  </a:lnTo>
                  <a:lnTo>
                    <a:pt x="968832" y="38100"/>
                  </a:lnTo>
                  <a:lnTo>
                    <a:pt x="962164" y="50800"/>
                  </a:lnTo>
                  <a:lnTo>
                    <a:pt x="949299" y="50800"/>
                  </a:lnTo>
                  <a:lnTo>
                    <a:pt x="943140" y="63500"/>
                  </a:lnTo>
                  <a:lnTo>
                    <a:pt x="931367" y="76200"/>
                  </a:lnTo>
                  <a:lnTo>
                    <a:pt x="925779" y="76200"/>
                  </a:lnTo>
                  <a:lnTo>
                    <a:pt x="915212" y="88900"/>
                  </a:lnTo>
                  <a:lnTo>
                    <a:pt x="910259" y="101600"/>
                  </a:lnTo>
                  <a:lnTo>
                    <a:pt x="901014" y="114300"/>
                  </a:lnTo>
                  <a:lnTo>
                    <a:pt x="896734" y="127000"/>
                  </a:lnTo>
                  <a:lnTo>
                    <a:pt x="888885" y="139700"/>
                  </a:lnTo>
                  <a:lnTo>
                    <a:pt x="885317" y="139700"/>
                  </a:lnTo>
                  <a:lnTo>
                    <a:pt x="878941" y="152400"/>
                  </a:lnTo>
                  <a:lnTo>
                    <a:pt x="876134" y="165100"/>
                  </a:lnTo>
                  <a:lnTo>
                    <a:pt x="871283" y="177800"/>
                  </a:lnTo>
                  <a:lnTo>
                    <a:pt x="869264" y="190500"/>
                  </a:lnTo>
                  <a:lnTo>
                    <a:pt x="865987" y="203200"/>
                  </a:lnTo>
                  <a:lnTo>
                    <a:pt x="864768" y="215900"/>
                  </a:lnTo>
                  <a:lnTo>
                    <a:pt x="863104" y="228600"/>
                  </a:lnTo>
                  <a:lnTo>
                    <a:pt x="862685" y="241300"/>
                  </a:lnTo>
                  <a:lnTo>
                    <a:pt x="862685" y="2590800"/>
                  </a:lnTo>
                  <a:lnTo>
                    <a:pt x="863104" y="2603500"/>
                  </a:lnTo>
                  <a:lnTo>
                    <a:pt x="864768" y="2616200"/>
                  </a:lnTo>
                  <a:lnTo>
                    <a:pt x="865987" y="2628900"/>
                  </a:lnTo>
                  <a:lnTo>
                    <a:pt x="869251" y="2641600"/>
                  </a:lnTo>
                  <a:lnTo>
                    <a:pt x="871283" y="2654300"/>
                  </a:lnTo>
                  <a:lnTo>
                    <a:pt x="876134" y="2667000"/>
                  </a:lnTo>
                  <a:lnTo>
                    <a:pt x="878941" y="2679700"/>
                  </a:lnTo>
                  <a:lnTo>
                    <a:pt x="885317" y="2692400"/>
                  </a:lnTo>
                  <a:lnTo>
                    <a:pt x="888885" y="2705100"/>
                  </a:lnTo>
                  <a:lnTo>
                    <a:pt x="896734" y="2717800"/>
                  </a:lnTo>
                  <a:lnTo>
                    <a:pt x="901014" y="2717800"/>
                  </a:lnTo>
                  <a:lnTo>
                    <a:pt x="910259" y="2730500"/>
                  </a:lnTo>
                  <a:lnTo>
                    <a:pt x="915212" y="2743200"/>
                  </a:lnTo>
                  <a:lnTo>
                    <a:pt x="925779" y="2755900"/>
                  </a:lnTo>
                  <a:lnTo>
                    <a:pt x="931367" y="2755900"/>
                  </a:lnTo>
                  <a:lnTo>
                    <a:pt x="943140" y="2768600"/>
                  </a:lnTo>
                  <a:lnTo>
                    <a:pt x="949286" y="2781300"/>
                  </a:lnTo>
                  <a:lnTo>
                    <a:pt x="962164" y="2794000"/>
                  </a:lnTo>
                  <a:lnTo>
                    <a:pt x="968832" y="2794000"/>
                  </a:lnTo>
                  <a:lnTo>
                    <a:pt x="982675" y="2806700"/>
                  </a:lnTo>
                  <a:lnTo>
                    <a:pt x="989799" y="2806700"/>
                  </a:lnTo>
                  <a:lnTo>
                    <a:pt x="1004481" y="2819400"/>
                  </a:lnTo>
                  <a:lnTo>
                    <a:pt x="1027366" y="2819400"/>
                  </a:lnTo>
                  <a:lnTo>
                    <a:pt x="1035189" y="2832100"/>
                  </a:lnTo>
                  <a:lnTo>
                    <a:pt x="1075499" y="2832100"/>
                  </a:lnTo>
                  <a:lnTo>
                    <a:pt x="1083716" y="2844800"/>
                  </a:lnTo>
                  <a:lnTo>
                    <a:pt x="4961775" y="2844800"/>
                  </a:lnTo>
                  <a:lnTo>
                    <a:pt x="4969992" y="2832100"/>
                  </a:lnTo>
                  <a:lnTo>
                    <a:pt x="5010277" y="2832100"/>
                  </a:lnTo>
                  <a:lnTo>
                    <a:pt x="5018100" y="2819400"/>
                  </a:lnTo>
                  <a:lnTo>
                    <a:pt x="5040985" y="2819400"/>
                  </a:lnTo>
                  <a:lnTo>
                    <a:pt x="5055654" y="2806700"/>
                  </a:lnTo>
                  <a:lnTo>
                    <a:pt x="5062779" y="2806700"/>
                  </a:lnTo>
                  <a:lnTo>
                    <a:pt x="5076609" y="2794000"/>
                  </a:lnTo>
                  <a:lnTo>
                    <a:pt x="5083289" y="2794000"/>
                  </a:lnTo>
                  <a:lnTo>
                    <a:pt x="5096154" y="2781300"/>
                  </a:lnTo>
                  <a:lnTo>
                    <a:pt x="5102301" y="2768600"/>
                  </a:lnTo>
                  <a:lnTo>
                    <a:pt x="5114074" y="2755900"/>
                  </a:lnTo>
                  <a:lnTo>
                    <a:pt x="5119662" y="2755900"/>
                  </a:lnTo>
                  <a:lnTo>
                    <a:pt x="5130228" y="2743200"/>
                  </a:lnTo>
                  <a:lnTo>
                    <a:pt x="5135181" y="2730500"/>
                  </a:lnTo>
                  <a:lnTo>
                    <a:pt x="5144440" y="2717800"/>
                  </a:lnTo>
                  <a:lnTo>
                    <a:pt x="5148719" y="2717800"/>
                  </a:lnTo>
                  <a:lnTo>
                    <a:pt x="5156581" y="2705100"/>
                  </a:lnTo>
                  <a:lnTo>
                    <a:pt x="5160137" y="2692400"/>
                  </a:lnTo>
                  <a:lnTo>
                    <a:pt x="5166525" y="2679700"/>
                  </a:lnTo>
                  <a:lnTo>
                    <a:pt x="5169332" y="2667000"/>
                  </a:lnTo>
                  <a:lnTo>
                    <a:pt x="5174196" y="2654300"/>
                  </a:lnTo>
                  <a:lnTo>
                    <a:pt x="5176228" y="2641600"/>
                  </a:lnTo>
                  <a:lnTo>
                    <a:pt x="5179504" y="2628900"/>
                  </a:lnTo>
                  <a:lnTo>
                    <a:pt x="5180736" y="2616200"/>
                  </a:lnTo>
                  <a:lnTo>
                    <a:pt x="5182400" y="2603500"/>
                  </a:lnTo>
                  <a:lnTo>
                    <a:pt x="5182819" y="2590800"/>
                  </a:lnTo>
                  <a:lnTo>
                    <a:pt x="5182832" y="241300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108738" y="5277122"/>
              <a:ext cx="418465" cy="405765"/>
            </a:xfrm>
            <a:custGeom>
              <a:avLst/>
              <a:gdLst/>
              <a:ahLst/>
              <a:cxnLst/>
              <a:rect l="l" t="t" r="r" b="b"/>
              <a:pathLst>
                <a:path w="418465" h="405764">
                  <a:moveTo>
                    <a:pt x="0" y="405256"/>
                  </a:moveTo>
                  <a:lnTo>
                    <a:pt x="13288" y="394660"/>
                  </a:lnTo>
                  <a:lnTo>
                    <a:pt x="45855" y="343230"/>
                  </a:lnTo>
                  <a:lnTo>
                    <a:pt x="86754" y="221498"/>
                  </a:lnTo>
                  <a:lnTo>
                    <a:pt x="125042" y="0"/>
                  </a:lnTo>
                  <a:lnTo>
                    <a:pt x="417873" y="0"/>
                  </a:lnTo>
                  <a:lnTo>
                    <a:pt x="418388" y="36445"/>
                  </a:lnTo>
                  <a:lnTo>
                    <a:pt x="413942" y="126171"/>
                  </a:lnTo>
                  <a:lnTo>
                    <a:pt x="395549" y="239767"/>
                  </a:lnTo>
                  <a:lnTo>
                    <a:pt x="354222" y="347820"/>
                  </a:lnTo>
                  <a:lnTo>
                    <a:pt x="0" y="405256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592751" y="5212774"/>
              <a:ext cx="845185" cy="1062355"/>
            </a:xfrm>
            <a:custGeom>
              <a:avLst/>
              <a:gdLst/>
              <a:ahLst/>
              <a:cxnLst/>
              <a:rect l="l" t="t" r="r" b="b"/>
              <a:pathLst>
                <a:path w="845184" h="1062354">
                  <a:moveTo>
                    <a:pt x="28435" y="1062236"/>
                  </a:moveTo>
                  <a:lnTo>
                    <a:pt x="0" y="788047"/>
                  </a:lnTo>
                  <a:lnTo>
                    <a:pt x="306202" y="729104"/>
                  </a:lnTo>
                  <a:lnTo>
                    <a:pt x="506194" y="331004"/>
                  </a:lnTo>
                  <a:lnTo>
                    <a:pt x="514856" y="188825"/>
                  </a:lnTo>
                  <a:lnTo>
                    <a:pt x="572669" y="36477"/>
                  </a:lnTo>
                  <a:lnTo>
                    <a:pt x="595072" y="26713"/>
                  </a:lnTo>
                  <a:lnTo>
                    <a:pt x="602800" y="27438"/>
                  </a:lnTo>
                  <a:lnTo>
                    <a:pt x="606581" y="28441"/>
                  </a:lnTo>
                  <a:lnTo>
                    <a:pt x="609970" y="30199"/>
                  </a:lnTo>
                  <a:lnTo>
                    <a:pt x="612969" y="32711"/>
                  </a:lnTo>
                  <a:lnTo>
                    <a:pt x="622008" y="6723"/>
                  </a:lnTo>
                  <a:lnTo>
                    <a:pt x="633240" y="2701"/>
                  </a:lnTo>
                  <a:lnTo>
                    <a:pt x="645336" y="61"/>
                  </a:lnTo>
                  <a:lnTo>
                    <a:pt x="659092" y="0"/>
                  </a:lnTo>
                  <a:lnTo>
                    <a:pt x="671347" y="5216"/>
                  </a:lnTo>
                  <a:lnTo>
                    <a:pt x="673564" y="6898"/>
                  </a:lnTo>
                  <a:lnTo>
                    <a:pt x="675322" y="8970"/>
                  </a:lnTo>
                  <a:lnTo>
                    <a:pt x="676620" y="11431"/>
                  </a:lnTo>
                  <a:lnTo>
                    <a:pt x="683702" y="7736"/>
                  </a:lnTo>
                  <a:lnTo>
                    <a:pt x="691053" y="5689"/>
                  </a:lnTo>
                  <a:lnTo>
                    <a:pt x="698673" y="5288"/>
                  </a:lnTo>
                  <a:lnTo>
                    <a:pt x="706562" y="6535"/>
                  </a:lnTo>
                  <a:lnTo>
                    <a:pt x="712369" y="9390"/>
                  </a:lnTo>
                  <a:lnTo>
                    <a:pt x="716972" y="13571"/>
                  </a:lnTo>
                  <a:lnTo>
                    <a:pt x="723769" y="24583"/>
                  </a:lnTo>
                  <a:lnTo>
                    <a:pt x="725444" y="30572"/>
                  </a:lnTo>
                  <a:lnTo>
                    <a:pt x="725394" y="41562"/>
                  </a:lnTo>
                  <a:lnTo>
                    <a:pt x="731799" y="40170"/>
                  </a:lnTo>
                  <a:lnTo>
                    <a:pt x="763816" y="65771"/>
                  </a:lnTo>
                  <a:lnTo>
                    <a:pt x="764376" y="73764"/>
                  </a:lnTo>
                  <a:lnTo>
                    <a:pt x="745544" y="194098"/>
                  </a:lnTo>
                  <a:lnTo>
                    <a:pt x="734057" y="227995"/>
                  </a:lnTo>
                  <a:lnTo>
                    <a:pt x="754877" y="212285"/>
                  </a:lnTo>
                  <a:lnTo>
                    <a:pt x="779017" y="198641"/>
                  </a:lnTo>
                  <a:lnTo>
                    <a:pt x="804922" y="190258"/>
                  </a:lnTo>
                  <a:lnTo>
                    <a:pt x="831039" y="190332"/>
                  </a:lnTo>
                  <a:lnTo>
                    <a:pt x="844598" y="194474"/>
                  </a:lnTo>
                  <a:lnTo>
                    <a:pt x="753641" y="313678"/>
                  </a:lnTo>
                  <a:lnTo>
                    <a:pt x="665509" y="377706"/>
                  </a:lnTo>
                  <a:lnTo>
                    <a:pt x="457420" y="946609"/>
                  </a:lnTo>
                  <a:lnTo>
                    <a:pt x="28435" y="1062236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952099" y="6838452"/>
              <a:ext cx="749935" cy="1793239"/>
            </a:xfrm>
            <a:custGeom>
              <a:avLst/>
              <a:gdLst/>
              <a:ahLst/>
              <a:cxnLst/>
              <a:rect l="l" t="t" r="r" b="b"/>
              <a:pathLst>
                <a:path w="749934" h="1793240">
                  <a:moveTo>
                    <a:pt x="285487" y="1793147"/>
                  </a:moveTo>
                  <a:lnTo>
                    <a:pt x="0" y="1793147"/>
                  </a:lnTo>
                  <a:lnTo>
                    <a:pt x="358930" y="917665"/>
                  </a:lnTo>
                  <a:lnTo>
                    <a:pt x="32013" y="222777"/>
                  </a:lnTo>
                  <a:lnTo>
                    <a:pt x="433127" y="0"/>
                  </a:lnTo>
                  <a:lnTo>
                    <a:pt x="728219" y="693568"/>
                  </a:lnTo>
                  <a:lnTo>
                    <a:pt x="741954" y="734690"/>
                  </a:lnTo>
                  <a:lnTo>
                    <a:pt x="749019" y="777506"/>
                  </a:lnTo>
                  <a:lnTo>
                    <a:pt x="749916" y="806425"/>
                  </a:lnTo>
                  <a:lnTo>
                    <a:pt x="749219" y="820901"/>
                  </a:lnTo>
                  <a:lnTo>
                    <a:pt x="742559" y="863741"/>
                  </a:lnTo>
                  <a:lnTo>
                    <a:pt x="729217" y="904991"/>
                  </a:lnTo>
                  <a:lnTo>
                    <a:pt x="723322" y="918230"/>
                  </a:lnTo>
                  <a:lnTo>
                    <a:pt x="285487" y="17931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3886" y="5420816"/>
              <a:ext cx="925194" cy="3218180"/>
            </a:xfrm>
            <a:custGeom>
              <a:avLst/>
              <a:gdLst/>
              <a:ahLst/>
              <a:cxnLst/>
              <a:rect l="l" t="t" r="r" b="b"/>
              <a:pathLst>
                <a:path w="925195" h="3218179">
                  <a:moveTo>
                    <a:pt x="618045" y="589330"/>
                  </a:moveTo>
                  <a:lnTo>
                    <a:pt x="615276" y="543915"/>
                  </a:lnTo>
                  <a:lnTo>
                    <a:pt x="603504" y="498754"/>
                  </a:lnTo>
                  <a:lnTo>
                    <a:pt x="586968" y="454596"/>
                  </a:lnTo>
                  <a:lnTo>
                    <a:pt x="569887" y="412216"/>
                  </a:lnTo>
                  <a:lnTo>
                    <a:pt x="563626" y="355155"/>
                  </a:lnTo>
                  <a:lnTo>
                    <a:pt x="575741" y="296621"/>
                  </a:lnTo>
                  <a:lnTo>
                    <a:pt x="592848" y="250977"/>
                  </a:lnTo>
                  <a:lnTo>
                    <a:pt x="601522" y="232562"/>
                  </a:lnTo>
                  <a:lnTo>
                    <a:pt x="596023" y="100342"/>
                  </a:lnTo>
                  <a:lnTo>
                    <a:pt x="537476" y="31051"/>
                  </a:lnTo>
                  <a:lnTo>
                    <a:pt x="469988" y="4368"/>
                  </a:lnTo>
                  <a:lnTo>
                    <a:pt x="437692" y="0"/>
                  </a:lnTo>
                  <a:lnTo>
                    <a:pt x="384860" y="4000"/>
                  </a:lnTo>
                  <a:lnTo>
                    <a:pt x="339090" y="18313"/>
                  </a:lnTo>
                  <a:lnTo>
                    <a:pt x="299923" y="41109"/>
                  </a:lnTo>
                  <a:lnTo>
                    <a:pt x="266903" y="70561"/>
                  </a:lnTo>
                  <a:lnTo>
                    <a:pt x="239610" y="104838"/>
                  </a:lnTo>
                  <a:lnTo>
                    <a:pt x="217589" y="142113"/>
                  </a:lnTo>
                  <a:lnTo>
                    <a:pt x="200406" y="180555"/>
                  </a:lnTo>
                  <a:lnTo>
                    <a:pt x="187604" y="218351"/>
                  </a:lnTo>
                  <a:lnTo>
                    <a:pt x="178752" y="253657"/>
                  </a:lnTo>
                  <a:lnTo>
                    <a:pt x="148374" y="329044"/>
                  </a:lnTo>
                  <a:lnTo>
                    <a:pt x="102108" y="397040"/>
                  </a:lnTo>
                  <a:lnTo>
                    <a:pt x="59791" y="446214"/>
                  </a:lnTo>
                  <a:lnTo>
                    <a:pt x="41287" y="465137"/>
                  </a:lnTo>
                  <a:lnTo>
                    <a:pt x="12700" y="515251"/>
                  </a:lnTo>
                  <a:lnTo>
                    <a:pt x="0" y="564235"/>
                  </a:lnTo>
                  <a:lnTo>
                    <a:pt x="482" y="611327"/>
                  </a:lnTo>
                  <a:lnTo>
                    <a:pt x="11404" y="655777"/>
                  </a:lnTo>
                  <a:lnTo>
                    <a:pt x="30086" y="696836"/>
                  </a:lnTo>
                  <a:lnTo>
                    <a:pt x="53771" y="733742"/>
                  </a:lnTo>
                  <a:lnTo>
                    <a:pt x="79768" y="765759"/>
                  </a:lnTo>
                  <a:lnTo>
                    <a:pt x="127787" y="812050"/>
                  </a:lnTo>
                  <a:lnTo>
                    <a:pt x="226047" y="843267"/>
                  </a:lnTo>
                  <a:lnTo>
                    <a:pt x="291299" y="847966"/>
                  </a:lnTo>
                  <a:lnTo>
                    <a:pt x="348678" y="844943"/>
                  </a:lnTo>
                  <a:lnTo>
                    <a:pt x="398703" y="835304"/>
                  </a:lnTo>
                  <a:lnTo>
                    <a:pt x="441947" y="820153"/>
                  </a:lnTo>
                  <a:lnTo>
                    <a:pt x="478917" y="800608"/>
                  </a:lnTo>
                  <a:lnTo>
                    <a:pt x="510159" y="777786"/>
                  </a:lnTo>
                  <a:lnTo>
                    <a:pt x="557631" y="726744"/>
                  </a:lnTo>
                  <a:lnTo>
                    <a:pt x="588657" y="675932"/>
                  </a:lnTo>
                  <a:lnTo>
                    <a:pt x="607555" y="634250"/>
                  </a:lnTo>
                  <a:lnTo>
                    <a:pt x="618045" y="589330"/>
                  </a:lnTo>
                  <a:close/>
                </a:path>
                <a:path w="925195" h="3218179">
                  <a:moveTo>
                    <a:pt x="925169" y="2224913"/>
                  </a:moveTo>
                  <a:lnTo>
                    <a:pt x="922578" y="2180513"/>
                  </a:lnTo>
                  <a:lnTo>
                    <a:pt x="913003" y="2137029"/>
                  </a:lnTo>
                  <a:lnTo>
                    <a:pt x="910856" y="2130628"/>
                  </a:lnTo>
                  <a:lnTo>
                    <a:pt x="910856" y="2224913"/>
                  </a:lnTo>
                  <a:lnTo>
                    <a:pt x="910234" y="2238095"/>
                  </a:lnTo>
                  <a:lnTo>
                    <a:pt x="903795" y="2279726"/>
                  </a:lnTo>
                  <a:lnTo>
                    <a:pt x="890854" y="2319807"/>
                  </a:lnTo>
                  <a:lnTo>
                    <a:pt x="449364" y="3203816"/>
                  </a:lnTo>
                  <a:lnTo>
                    <a:pt x="178752" y="3203816"/>
                  </a:lnTo>
                  <a:lnTo>
                    <a:pt x="533539" y="2338133"/>
                  </a:lnTo>
                  <a:lnTo>
                    <a:pt x="534428" y="2336254"/>
                  </a:lnTo>
                  <a:lnTo>
                    <a:pt x="534428" y="2334361"/>
                  </a:lnTo>
                  <a:lnTo>
                    <a:pt x="209448" y="1643621"/>
                  </a:lnTo>
                  <a:lnTo>
                    <a:pt x="597750" y="1428000"/>
                  </a:lnTo>
                  <a:lnTo>
                    <a:pt x="889647" y="2114410"/>
                  </a:lnTo>
                  <a:lnTo>
                    <a:pt x="903058" y="2154339"/>
                  </a:lnTo>
                  <a:lnTo>
                    <a:pt x="909993" y="2195931"/>
                  </a:lnTo>
                  <a:lnTo>
                    <a:pt x="910856" y="2224913"/>
                  </a:lnTo>
                  <a:lnTo>
                    <a:pt x="910856" y="2130628"/>
                  </a:lnTo>
                  <a:lnTo>
                    <a:pt x="908291" y="2122970"/>
                  </a:lnTo>
                  <a:lnTo>
                    <a:pt x="902830" y="2109139"/>
                  </a:lnTo>
                  <a:lnTo>
                    <a:pt x="613143" y="1428000"/>
                  </a:lnTo>
                  <a:lnTo>
                    <a:pt x="607098" y="1413776"/>
                  </a:lnTo>
                  <a:lnTo>
                    <a:pt x="605650" y="1412455"/>
                  </a:lnTo>
                  <a:lnTo>
                    <a:pt x="603592" y="1411808"/>
                  </a:lnTo>
                  <a:lnTo>
                    <a:pt x="601713" y="1410804"/>
                  </a:lnTo>
                  <a:lnTo>
                    <a:pt x="599833" y="1410804"/>
                  </a:lnTo>
                  <a:lnTo>
                    <a:pt x="597941" y="1411808"/>
                  </a:lnTo>
                  <a:lnTo>
                    <a:pt x="196837" y="1634578"/>
                  </a:lnTo>
                  <a:lnTo>
                    <a:pt x="195135" y="1635379"/>
                  </a:lnTo>
                  <a:lnTo>
                    <a:pt x="193992" y="1636674"/>
                  </a:lnTo>
                  <a:lnTo>
                    <a:pt x="192798" y="1640243"/>
                  </a:lnTo>
                  <a:lnTo>
                    <a:pt x="192938" y="1641957"/>
                  </a:lnTo>
                  <a:lnTo>
                    <a:pt x="193814" y="1643621"/>
                  </a:lnTo>
                  <a:lnTo>
                    <a:pt x="520166" y="2335492"/>
                  </a:lnTo>
                  <a:lnTo>
                    <a:pt x="162369" y="3208147"/>
                  </a:lnTo>
                  <a:lnTo>
                    <a:pt x="161150" y="3210344"/>
                  </a:lnTo>
                  <a:lnTo>
                    <a:pt x="161150" y="3212541"/>
                  </a:lnTo>
                  <a:lnTo>
                    <a:pt x="162369" y="3214738"/>
                  </a:lnTo>
                  <a:lnTo>
                    <a:pt x="163779" y="3216795"/>
                  </a:lnTo>
                  <a:lnTo>
                    <a:pt x="165722" y="3217862"/>
                  </a:lnTo>
                  <a:lnTo>
                    <a:pt x="456831" y="3217862"/>
                  </a:lnTo>
                  <a:lnTo>
                    <a:pt x="458558" y="3216999"/>
                  </a:lnTo>
                  <a:lnTo>
                    <a:pt x="460095" y="3214738"/>
                  </a:lnTo>
                  <a:lnTo>
                    <a:pt x="465556" y="3203816"/>
                  </a:lnTo>
                  <a:lnTo>
                    <a:pt x="897928" y="2339644"/>
                  </a:lnTo>
                  <a:lnTo>
                    <a:pt x="913828" y="2298090"/>
                  </a:lnTo>
                  <a:lnTo>
                    <a:pt x="922972" y="2254516"/>
                  </a:lnTo>
                  <a:lnTo>
                    <a:pt x="924534" y="2238095"/>
                  </a:lnTo>
                  <a:lnTo>
                    <a:pt x="925169" y="2224913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55673" y="5498770"/>
              <a:ext cx="361315" cy="572135"/>
            </a:xfrm>
            <a:custGeom>
              <a:avLst/>
              <a:gdLst/>
              <a:ahLst/>
              <a:cxnLst/>
              <a:rect l="l" t="t" r="r" b="b"/>
              <a:pathLst>
                <a:path w="361315" h="572135">
                  <a:moveTo>
                    <a:pt x="266655" y="572104"/>
                  </a:moveTo>
                  <a:lnTo>
                    <a:pt x="0" y="561936"/>
                  </a:lnTo>
                  <a:lnTo>
                    <a:pt x="62144" y="284546"/>
                  </a:lnTo>
                  <a:lnTo>
                    <a:pt x="45893" y="272161"/>
                  </a:lnTo>
                  <a:lnTo>
                    <a:pt x="25775" y="252979"/>
                  </a:lnTo>
                  <a:lnTo>
                    <a:pt x="8730" y="228960"/>
                  </a:lnTo>
                  <a:lnTo>
                    <a:pt x="1694" y="202063"/>
                  </a:lnTo>
                  <a:lnTo>
                    <a:pt x="2755" y="194457"/>
                  </a:lnTo>
                  <a:lnTo>
                    <a:pt x="28231" y="158186"/>
                  </a:lnTo>
                  <a:lnTo>
                    <a:pt x="37286" y="153289"/>
                  </a:lnTo>
                  <a:lnTo>
                    <a:pt x="47798" y="153952"/>
                  </a:lnTo>
                  <a:lnTo>
                    <a:pt x="55665" y="155428"/>
                  </a:lnTo>
                  <a:lnTo>
                    <a:pt x="63334" y="157718"/>
                  </a:lnTo>
                  <a:lnTo>
                    <a:pt x="70806" y="160821"/>
                  </a:lnTo>
                  <a:lnTo>
                    <a:pt x="70270" y="150638"/>
                  </a:lnTo>
                  <a:lnTo>
                    <a:pt x="76539" y="110649"/>
                  </a:lnTo>
                  <a:lnTo>
                    <a:pt x="99351" y="73398"/>
                  </a:lnTo>
                  <a:lnTo>
                    <a:pt x="152104" y="58277"/>
                  </a:lnTo>
                  <a:lnTo>
                    <a:pt x="166199" y="55747"/>
                  </a:lnTo>
                  <a:lnTo>
                    <a:pt x="206093" y="39359"/>
                  </a:lnTo>
                  <a:lnTo>
                    <a:pt x="238785" y="11487"/>
                  </a:lnTo>
                  <a:lnTo>
                    <a:pt x="246882" y="0"/>
                  </a:lnTo>
                  <a:lnTo>
                    <a:pt x="263110" y="26096"/>
                  </a:lnTo>
                  <a:lnTo>
                    <a:pt x="305373" y="102689"/>
                  </a:lnTo>
                  <a:lnTo>
                    <a:pt x="329555" y="154732"/>
                  </a:lnTo>
                  <a:lnTo>
                    <a:pt x="349639" y="209061"/>
                  </a:lnTo>
                  <a:lnTo>
                    <a:pt x="361027" y="260517"/>
                  </a:lnTo>
                  <a:lnTo>
                    <a:pt x="359119" y="303942"/>
                  </a:lnTo>
                  <a:lnTo>
                    <a:pt x="338154" y="336556"/>
                  </a:lnTo>
                  <a:lnTo>
                    <a:pt x="302898" y="354243"/>
                  </a:lnTo>
                  <a:lnTo>
                    <a:pt x="259426" y="369444"/>
                  </a:lnTo>
                  <a:lnTo>
                    <a:pt x="243869" y="370794"/>
                  </a:lnTo>
                  <a:lnTo>
                    <a:pt x="266655" y="572104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092624" y="6939766"/>
              <a:ext cx="1220470" cy="1692275"/>
            </a:xfrm>
            <a:custGeom>
              <a:avLst/>
              <a:gdLst/>
              <a:ahLst/>
              <a:cxnLst/>
              <a:rect l="l" t="t" r="r" b="b"/>
              <a:pathLst>
                <a:path w="1220470" h="1692275">
                  <a:moveTo>
                    <a:pt x="297351" y="1691833"/>
                  </a:moveTo>
                  <a:lnTo>
                    <a:pt x="0" y="1691833"/>
                  </a:lnTo>
                  <a:lnTo>
                    <a:pt x="514856" y="715601"/>
                  </a:lnTo>
                  <a:lnTo>
                    <a:pt x="668711" y="100372"/>
                  </a:lnTo>
                  <a:lnTo>
                    <a:pt x="1219912" y="0"/>
                  </a:lnTo>
                  <a:lnTo>
                    <a:pt x="928587" y="840267"/>
                  </a:lnTo>
                  <a:lnTo>
                    <a:pt x="921251" y="859872"/>
                  </a:lnTo>
                  <a:lnTo>
                    <a:pt x="912529" y="878773"/>
                  </a:lnTo>
                  <a:lnTo>
                    <a:pt x="902420" y="896970"/>
                  </a:lnTo>
                  <a:lnTo>
                    <a:pt x="890924" y="914463"/>
                  </a:lnTo>
                  <a:lnTo>
                    <a:pt x="297351" y="1691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085293" y="6932061"/>
              <a:ext cx="1235075" cy="1706880"/>
            </a:xfrm>
            <a:custGeom>
              <a:avLst/>
              <a:gdLst/>
              <a:ahLst/>
              <a:cxnLst/>
              <a:rect l="l" t="t" r="r" b="b"/>
              <a:pathLst>
                <a:path w="1235075" h="1706879">
                  <a:moveTo>
                    <a:pt x="304933" y="1706671"/>
                  </a:moveTo>
                  <a:lnTo>
                    <a:pt x="4628" y="1706671"/>
                  </a:lnTo>
                  <a:lnTo>
                    <a:pt x="2619" y="1705478"/>
                  </a:lnTo>
                  <a:lnTo>
                    <a:pt x="1304" y="1703116"/>
                  </a:lnTo>
                  <a:lnTo>
                    <a:pt x="0" y="1700857"/>
                  </a:lnTo>
                  <a:lnTo>
                    <a:pt x="0" y="1698597"/>
                  </a:lnTo>
                  <a:lnTo>
                    <a:pt x="1304" y="1696337"/>
                  </a:lnTo>
                  <a:lnTo>
                    <a:pt x="515973" y="719917"/>
                  </a:lnTo>
                  <a:lnTo>
                    <a:pt x="669074" y="106383"/>
                  </a:lnTo>
                  <a:lnTo>
                    <a:pt x="669785" y="103370"/>
                  </a:lnTo>
                  <a:lnTo>
                    <a:pt x="671669" y="101612"/>
                  </a:lnTo>
                  <a:lnTo>
                    <a:pt x="674723" y="101110"/>
                  </a:lnTo>
                  <a:lnTo>
                    <a:pt x="1225925" y="549"/>
                  </a:lnTo>
                  <a:lnTo>
                    <a:pt x="1228619" y="0"/>
                  </a:lnTo>
                  <a:lnTo>
                    <a:pt x="1230878" y="753"/>
                  </a:lnTo>
                  <a:lnTo>
                    <a:pt x="1232704" y="2809"/>
                  </a:lnTo>
                  <a:lnTo>
                    <a:pt x="1234345" y="4904"/>
                  </a:lnTo>
                  <a:lnTo>
                    <a:pt x="1234784" y="7227"/>
                  </a:lnTo>
                  <a:lnTo>
                    <a:pt x="1234023" y="9776"/>
                  </a:lnTo>
                  <a:lnTo>
                    <a:pt x="1231606" y="16744"/>
                  </a:lnTo>
                  <a:lnTo>
                    <a:pt x="1216509" y="16744"/>
                  </a:lnTo>
                  <a:lnTo>
                    <a:pt x="681691" y="113539"/>
                  </a:lnTo>
                  <a:lnTo>
                    <a:pt x="528966" y="724437"/>
                  </a:lnTo>
                  <a:lnTo>
                    <a:pt x="19194" y="1692571"/>
                  </a:lnTo>
                  <a:lnTo>
                    <a:pt x="318225" y="1692571"/>
                  </a:lnTo>
                  <a:lnTo>
                    <a:pt x="310331" y="1702927"/>
                  </a:lnTo>
                  <a:lnTo>
                    <a:pt x="309125" y="1705197"/>
                  </a:lnTo>
                  <a:lnTo>
                    <a:pt x="307241" y="1706453"/>
                  </a:lnTo>
                  <a:lnTo>
                    <a:pt x="304933" y="1706671"/>
                  </a:lnTo>
                  <a:close/>
                </a:path>
                <a:path w="1235075" h="1706879">
                  <a:moveTo>
                    <a:pt x="318225" y="1692571"/>
                  </a:moveTo>
                  <a:lnTo>
                    <a:pt x="301668" y="1692571"/>
                  </a:lnTo>
                  <a:lnTo>
                    <a:pt x="891475" y="917649"/>
                  </a:lnTo>
                  <a:lnTo>
                    <a:pt x="902899" y="900616"/>
                  </a:lnTo>
                  <a:lnTo>
                    <a:pt x="912984" y="882887"/>
                  </a:lnTo>
                  <a:lnTo>
                    <a:pt x="921730" y="864460"/>
                  </a:lnTo>
                  <a:lnTo>
                    <a:pt x="929138" y="845336"/>
                  </a:lnTo>
                  <a:lnTo>
                    <a:pt x="1216509" y="16744"/>
                  </a:lnTo>
                  <a:lnTo>
                    <a:pt x="1231606" y="16744"/>
                  </a:lnTo>
                  <a:lnTo>
                    <a:pt x="942697" y="849855"/>
                  </a:lnTo>
                  <a:lnTo>
                    <a:pt x="925636" y="888942"/>
                  </a:lnTo>
                  <a:lnTo>
                    <a:pt x="903151" y="925181"/>
                  </a:lnTo>
                  <a:lnTo>
                    <a:pt x="318225" y="1692571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574713" y="5938489"/>
              <a:ext cx="1298575" cy="1244600"/>
            </a:xfrm>
            <a:custGeom>
              <a:avLst/>
              <a:gdLst/>
              <a:ahLst/>
              <a:cxnLst/>
              <a:rect l="l" t="t" r="r" b="b"/>
              <a:pathLst>
                <a:path w="1298575" h="1244600">
                  <a:moveTo>
                    <a:pt x="81917" y="1244393"/>
                  </a:moveTo>
                  <a:lnTo>
                    <a:pt x="199427" y="673983"/>
                  </a:lnTo>
                  <a:lnTo>
                    <a:pt x="0" y="466835"/>
                  </a:lnTo>
                  <a:lnTo>
                    <a:pt x="208466" y="100937"/>
                  </a:lnTo>
                  <a:lnTo>
                    <a:pt x="245435" y="62312"/>
                  </a:lnTo>
                  <a:lnTo>
                    <a:pt x="292313" y="36215"/>
                  </a:lnTo>
                  <a:lnTo>
                    <a:pt x="497531" y="188"/>
                  </a:lnTo>
                  <a:lnTo>
                    <a:pt x="500921" y="3578"/>
                  </a:lnTo>
                  <a:lnTo>
                    <a:pt x="539840" y="37572"/>
                  </a:lnTo>
                  <a:lnTo>
                    <a:pt x="577118" y="60284"/>
                  </a:lnTo>
                  <a:lnTo>
                    <a:pt x="612595" y="71875"/>
                  </a:lnTo>
                  <a:lnTo>
                    <a:pt x="646113" y="72501"/>
                  </a:lnTo>
                  <a:lnTo>
                    <a:pt x="682428" y="58301"/>
                  </a:lnTo>
                  <a:lnTo>
                    <a:pt x="708539" y="36015"/>
                  </a:lnTo>
                  <a:lnTo>
                    <a:pt x="724340" y="15353"/>
                  </a:lnTo>
                  <a:lnTo>
                    <a:pt x="729725" y="6026"/>
                  </a:lnTo>
                  <a:lnTo>
                    <a:pt x="732738" y="0"/>
                  </a:lnTo>
                  <a:lnTo>
                    <a:pt x="739329" y="0"/>
                  </a:lnTo>
                  <a:lnTo>
                    <a:pt x="1053818" y="39734"/>
                  </a:lnTo>
                  <a:lnTo>
                    <a:pt x="1236296" y="17513"/>
                  </a:lnTo>
                  <a:lnTo>
                    <a:pt x="1298064" y="332001"/>
                  </a:lnTo>
                  <a:lnTo>
                    <a:pt x="1034421" y="380398"/>
                  </a:lnTo>
                  <a:lnTo>
                    <a:pt x="1011971" y="449929"/>
                  </a:lnTo>
                  <a:lnTo>
                    <a:pt x="994876" y="504053"/>
                  </a:lnTo>
                  <a:lnTo>
                    <a:pt x="976622" y="563457"/>
                  </a:lnTo>
                  <a:lnTo>
                    <a:pt x="959273" y="622423"/>
                  </a:lnTo>
                  <a:lnTo>
                    <a:pt x="944896" y="675232"/>
                  </a:lnTo>
                  <a:lnTo>
                    <a:pt x="935555" y="716166"/>
                  </a:lnTo>
                  <a:lnTo>
                    <a:pt x="926865" y="783538"/>
                  </a:lnTo>
                  <a:lnTo>
                    <a:pt x="924158" y="850387"/>
                  </a:lnTo>
                  <a:lnTo>
                    <a:pt x="925480" y="911544"/>
                  </a:lnTo>
                  <a:lnTo>
                    <a:pt x="928873" y="961842"/>
                  </a:lnTo>
                  <a:lnTo>
                    <a:pt x="932381" y="996112"/>
                  </a:lnTo>
                  <a:lnTo>
                    <a:pt x="935178" y="1017472"/>
                  </a:lnTo>
                  <a:lnTo>
                    <a:pt x="81917" y="1244393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326660" y="6405137"/>
              <a:ext cx="355600" cy="506730"/>
            </a:xfrm>
            <a:custGeom>
              <a:avLst/>
              <a:gdLst/>
              <a:ahLst/>
              <a:cxnLst/>
              <a:rect l="l" t="t" r="r" b="b"/>
              <a:pathLst>
                <a:path w="355600" h="506729">
                  <a:moveTo>
                    <a:pt x="355164" y="506570"/>
                  </a:moveTo>
                  <a:lnTo>
                    <a:pt x="0" y="487738"/>
                  </a:lnTo>
                  <a:lnTo>
                    <a:pt x="3104" y="372462"/>
                  </a:lnTo>
                  <a:lnTo>
                    <a:pt x="23704" y="214515"/>
                  </a:lnTo>
                  <a:lnTo>
                    <a:pt x="46952" y="74964"/>
                  </a:lnTo>
                  <a:lnTo>
                    <a:pt x="58001" y="14876"/>
                  </a:lnTo>
                  <a:lnTo>
                    <a:pt x="319760" y="0"/>
                  </a:lnTo>
                  <a:lnTo>
                    <a:pt x="319760" y="280591"/>
                  </a:lnTo>
                  <a:lnTo>
                    <a:pt x="325292" y="339734"/>
                  </a:lnTo>
                  <a:lnTo>
                    <a:pt x="337462" y="414766"/>
                  </a:lnTo>
                  <a:lnTo>
                    <a:pt x="349632" y="479205"/>
                  </a:lnTo>
                  <a:lnTo>
                    <a:pt x="355164" y="506570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158494" y="6404006"/>
              <a:ext cx="487680" cy="472440"/>
            </a:xfrm>
            <a:custGeom>
              <a:avLst/>
              <a:gdLst/>
              <a:ahLst/>
              <a:cxnLst/>
              <a:rect l="l" t="t" r="r" b="b"/>
              <a:pathLst>
                <a:path w="487679" h="472440">
                  <a:moveTo>
                    <a:pt x="0" y="472109"/>
                  </a:moveTo>
                  <a:lnTo>
                    <a:pt x="15491" y="459833"/>
                  </a:lnTo>
                  <a:lnTo>
                    <a:pt x="53458" y="400030"/>
                  </a:lnTo>
                  <a:lnTo>
                    <a:pt x="101134" y="258240"/>
                  </a:lnTo>
                  <a:lnTo>
                    <a:pt x="145756" y="0"/>
                  </a:lnTo>
                  <a:lnTo>
                    <a:pt x="486797" y="0"/>
                  </a:lnTo>
                  <a:lnTo>
                    <a:pt x="487359" y="42450"/>
                  </a:lnTo>
                  <a:lnTo>
                    <a:pt x="482113" y="146957"/>
                  </a:lnTo>
                  <a:lnTo>
                    <a:pt x="460659" y="279252"/>
                  </a:lnTo>
                  <a:lnTo>
                    <a:pt x="412600" y="405068"/>
                  </a:lnTo>
                  <a:lnTo>
                    <a:pt x="0" y="4721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151257" y="6396850"/>
              <a:ext cx="501650" cy="486409"/>
            </a:xfrm>
            <a:custGeom>
              <a:avLst/>
              <a:gdLst/>
              <a:ahLst/>
              <a:cxnLst/>
              <a:rect l="l" t="t" r="r" b="b"/>
              <a:pathLst>
                <a:path w="501650" h="486409">
                  <a:moveTo>
                    <a:pt x="8178" y="486044"/>
                  </a:moveTo>
                  <a:lnTo>
                    <a:pt x="5501" y="486044"/>
                  </a:lnTo>
                  <a:lnTo>
                    <a:pt x="4180" y="485610"/>
                  </a:lnTo>
                  <a:lnTo>
                    <a:pt x="1632" y="483628"/>
                  </a:lnTo>
                  <a:lnTo>
                    <a:pt x="816" y="482345"/>
                  </a:lnTo>
                  <a:lnTo>
                    <a:pt x="458" y="480772"/>
                  </a:lnTo>
                  <a:lnTo>
                    <a:pt x="0" y="479014"/>
                  </a:lnTo>
                  <a:lnTo>
                    <a:pt x="184" y="477327"/>
                  </a:lnTo>
                  <a:lnTo>
                    <a:pt x="1837" y="474093"/>
                  </a:lnTo>
                  <a:lnTo>
                    <a:pt x="3096" y="472955"/>
                  </a:lnTo>
                  <a:lnTo>
                    <a:pt x="4789" y="472297"/>
                  </a:lnTo>
                  <a:lnTo>
                    <a:pt x="19787" y="458977"/>
                  </a:lnTo>
                  <a:lnTo>
                    <a:pt x="56552" y="397936"/>
                  </a:lnTo>
                  <a:lnTo>
                    <a:pt x="102746" y="257555"/>
                  </a:lnTo>
                  <a:lnTo>
                    <a:pt x="146026" y="6215"/>
                  </a:lnTo>
                  <a:lnTo>
                    <a:pt x="146259" y="4459"/>
                  </a:lnTo>
                  <a:lnTo>
                    <a:pt x="147036" y="2993"/>
                  </a:lnTo>
                  <a:lnTo>
                    <a:pt x="149678" y="636"/>
                  </a:lnTo>
                  <a:lnTo>
                    <a:pt x="151304" y="0"/>
                  </a:lnTo>
                  <a:lnTo>
                    <a:pt x="495922" y="0"/>
                  </a:lnTo>
                  <a:lnTo>
                    <a:pt x="497490" y="636"/>
                  </a:lnTo>
                  <a:lnTo>
                    <a:pt x="500249" y="3291"/>
                  </a:lnTo>
                  <a:lnTo>
                    <a:pt x="500951" y="4893"/>
                  </a:lnTo>
                  <a:lnTo>
                    <a:pt x="501169" y="14124"/>
                  </a:lnTo>
                  <a:lnTo>
                    <a:pt x="159396" y="14124"/>
                  </a:lnTo>
                  <a:lnTo>
                    <a:pt x="147502" y="101411"/>
                  </a:lnTo>
                  <a:lnTo>
                    <a:pt x="134614" y="177260"/>
                  </a:lnTo>
                  <a:lnTo>
                    <a:pt x="121025" y="242467"/>
                  </a:lnTo>
                  <a:lnTo>
                    <a:pt x="107029" y="297831"/>
                  </a:lnTo>
                  <a:lnTo>
                    <a:pt x="92921" y="344148"/>
                  </a:lnTo>
                  <a:lnTo>
                    <a:pt x="78993" y="382217"/>
                  </a:lnTo>
                  <a:lnTo>
                    <a:pt x="52855" y="436802"/>
                  </a:lnTo>
                  <a:lnTo>
                    <a:pt x="30965" y="467966"/>
                  </a:lnTo>
                  <a:lnTo>
                    <a:pt x="119754" y="467966"/>
                  </a:lnTo>
                  <a:lnTo>
                    <a:pt x="8178" y="486044"/>
                  </a:lnTo>
                  <a:close/>
                </a:path>
                <a:path w="501650" h="486409">
                  <a:moveTo>
                    <a:pt x="119754" y="467966"/>
                  </a:moveTo>
                  <a:lnTo>
                    <a:pt x="30965" y="467966"/>
                  </a:lnTo>
                  <a:lnTo>
                    <a:pt x="415318" y="405822"/>
                  </a:lnTo>
                  <a:lnTo>
                    <a:pt x="440074" y="352828"/>
                  </a:lnTo>
                  <a:lnTo>
                    <a:pt x="458466" y="294780"/>
                  </a:lnTo>
                  <a:lnTo>
                    <a:pt x="471420" y="234781"/>
                  </a:lnTo>
                  <a:lnTo>
                    <a:pt x="479864" y="175935"/>
                  </a:lnTo>
                  <a:lnTo>
                    <a:pt x="484723" y="121343"/>
                  </a:lnTo>
                  <a:lnTo>
                    <a:pt x="486925" y="74109"/>
                  </a:lnTo>
                  <a:lnTo>
                    <a:pt x="487398" y="37335"/>
                  </a:lnTo>
                  <a:lnTo>
                    <a:pt x="487132" y="18705"/>
                  </a:lnTo>
                  <a:lnTo>
                    <a:pt x="487067" y="14124"/>
                  </a:lnTo>
                  <a:lnTo>
                    <a:pt x="501169" y="14124"/>
                  </a:lnTo>
                  <a:lnTo>
                    <a:pt x="501277" y="18705"/>
                  </a:lnTo>
                  <a:lnTo>
                    <a:pt x="501431" y="37335"/>
                  </a:lnTo>
                  <a:lnTo>
                    <a:pt x="501499" y="45574"/>
                  </a:lnTo>
                  <a:lnTo>
                    <a:pt x="500765" y="84575"/>
                  </a:lnTo>
                  <a:lnTo>
                    <a:pt x="498171" y="132894"/>
                  </a:lnTo>
                  <a:lnTo>
                    <a:pt x="492813" y="187718"/>
                  </a:lnTo>
                  <a:lnTo>
                    <a:pt x="483789" y="246234"/>
                  </a:lnTo>
                  <a:lnTo>
                    <a:pt x="470193" y="305629"/>
                  </a:lnTo>
                  <a:lnTo>
                    <a:pt x="451123" y="363089"/>
                  </a:lnTo>
                  <a:lnTo>
                    <a:pt x="425676" y="415802"/>
                  </a:lnTo>
                  <a:lnTo>
                    <a:pt x="420779" y="419192"/>
                  </a:lnTo>
                  <a:lnTo>
                    <a:pt x="119754" y="46796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433928" y="6353726"/>
              <a:ext cx="1064260" cy="450850"/>
            </a:xfrm>
            <a:custGeom>
              <a:avLst/>
              <a:gdLst/>
              <a:ahLst/>
              <a:cxnLst/>
              <a:rect l="l" t="t" r="r" b="b"/>
              <a:pathLst>
                <a:path w="1064259" h="450850">
                  <a:moveTo>
                    <a:pt x="97298" y="450562"/>
                  </a:moveTo>
                  <a:lnTo>
                    <a:pt x="55558" y="444346"/>
                  </a:lnTo>
                  <a:lnTo>
                    <a:pt x="16088" y="413075"/>
                  </a:lnTo>
                  <a:lnTo>
                    <a:pt x="225" y="367570"/>
                  </a:lnTo>
                  <a:lnTo>
                    <a:pt x="0" y="361240"/>
                  </a:lnTo>
                  <a:lnTo>
                    <a:pt x="227" y="354911"/>
                  </a:lnTo>
                  <a:lnTo>
                    <a:pt x="58442" y="214182"/>
                  </a:lnTo>
                  <a:lnTo>
                    <a:pt x="95609" y="135293"/>
                  </a:lnTo>
                  <a:lnTo>
                    <a:pt x="121744" y="82411"/>
                  </a:lnTo>
                  <a:lnTo>
                    <a:pt x="149800" y="33864"/>
                  </a:lnTo>
                  <a:lnTo>
                    <a:pt x="161500" y="26929"/>
                  </a:lnTo>
                  <a:lnTo>
                    <a:pt x="384843" y="87567"/>
                  </a:lnTo>
                  <a:lnTo>
                    <a:pt x="350804" y="146274"/>
                  </a:lnTo>
                  <a:lnTo>
                    <a:pt x="329478" y="184550"/>
                  </a:lnTo>
                  <a:lnTo>
                    <a:pt x="449325" y="163741"/>
                  </a:lnTo>
                  <a:lnTo>
                    <a:pt x="692231" y="118160"/>
                  </a:lnTo>
                  <a:lnTo>
                    <a:pt x="750364" y="106963"/>
                  </a:lnTo>
                  <a:lnTo>
                    <a:pt x="829457" y="43689"/>
                  </a:lnTo>
                  <a:lnTo>
                    <a:pt x="966363" y="0"/>
                  </a:lnTo>
                  <a:lnTo>
                    <a:pt x="1039430" y="22409"/>
                  </a:lnTo>
                  <a:lnTo>
                    <a:pt x="1040560" y="22409"/>
                  </a:lnTo>
                  <a:lnTo>
                    <a:pt x="1049835" y="33582"/>
                  </a:lnTo>
                  <a:lnTo>
                    <a:pt x="1053319" y="48091"/>
                  </a:lnTo>
                  <a:lnTo>
                    <a:pt x="1053060" y="62847"/>
                  </a:lnTo>
                  <a:lnTo>
                    <a:pt x="1051106" y="74761"/>
                  </a:lnTo>
                  <a:lnTo>
                    <a:pt x="1054588" y="78514"/>
                  </a:lnTo>
                  <a:lnTo>
                    <a:pt x="1057390" y="82720"/>
                  </a:lnTo>
                  <a:lnTo>
                    <a:pt x="1061632" y="92040"/>
                  </a:lnTo>
                  <a:lnTo>
                    <a:pt x="1062964" y="96916"/>
                  </a:lnTo>
                  <a:lnTo>
                    <a:pt x="1064050" y="107098"/>
                  </a:lnTo>
                  <a:lnTo>
                    <a:pt x="1063777" y="112145"/>
                  </a:lnTo>
                  <a:lnTo>
                    <a:pt x="1061596" y="122150"/>
                  </a:lnTo>
                  <a:lnTo>
                    <a:pt x="1059745" y="126853"/>
                  </a:lnTo>
                  <a:lnTo>
                    <a:pt x="1057132" y="131256"/>
                  </a:lnTo>
                  <a:lnTo>
                    <a:pt x="1059662" y="135661"/>
                  </a:lnTo>
                  <a:lnTo>
                    <a:pt x="1061455" y="140349"/>
                  </a:lnTo>
                  <a:lnTo>
                    <a:pt x="1063563" y="150288"/>
                  </a:lnTo>
                  <a:lnTo>
                    <a:pt x="1063827" y="155299"/>
                  </a:lnTo>
                  <a:lnTo>
                    <a:pt x="1062780" y="165405"/>
                  </a:lnTo>
                  <a:lnTo>
                    <a:pt x="1061492" y="170255"/>
                  </a:lnTo>
                  <a:lnTo>
                    <a:pt x="1057390" y="179551"/>
                  </a:lnTo>
                  <a:lnTo>
                    <a:pt x="1054674" y="183771"/>
                  </a:lnTo>
                  <a:lnTo>
                    <a:pt x="1051294" y="187563"/>
                  </a:lnTo>
                  <a:lnTo>
                    <a:pt x="1052492" y="194462"/>
                  </a:lnTo>
                  <a:lnTo>
                    <a:pt x="1029388" y="229251"/>
                  </a:lnTo>
                  <a:lnTo>
                    <a:pt x="1021352" y="231440"/>
                  </a:lnTo>
                  <a:lnTo>
                    <a:pt x="1018904" y="231440"/>
                  </a:lnTo>
                  <a:lnTo>
                    <a:pt x="960902" y="210349"/>
                  </a:lnTo>
                  <a:lnTo>
                    <a:pt x="799327" y="252155"/>
                  </a:lnTo>
                  <a:lnTo>
                    <a:pt x="105659" y="449412"/>
                  </a:lnTo>
                  <a:lnTo>
                    <a:pt x="97298" y="450562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726415" y="3153239"/>
              <a:ext cx="934085" cy="600075"/>
            </a:xfrm>
            <a:custGeom>
              <a:avLst/>
              <a:gdLst/>
              <a:ahLst/>
              <a:cxnLst/>
              <a:rect l="l" t="t" r="r" b="b"/>
              <a:pathLst>
                <a:path w="934084" h="600075">
                  <a:moveTo>
                    <a:pt x="470951" y="161456"/>
                  </a:moveTo>
                  <a:lnTo>
                    <a:pt x="465025" y="161456"/>
                  </a:lnTo>
                  <a:lnTo>
                    <a:pt x="454570" y="160309"/>
                  </a:lnTo>
                  <a:lnTo>
                    <a:pt x="412972" y="139286"/>
                  </a:lnTo>
                  <a:lnTo>
                    <a:pt x="389971" y="98749"/>
                  </a:lnTo>
                  <a:lnTo>
                    <a:pt x="388013" y="77813"/>
                  </a:lnTo>
                  <a:lnTo>
                    <a:pt x="388976" y="68412"/>
                  </a:lnTo>
                  <a:lnTo>
                    <a:pt x="410083" y="25208"/>
                  </a:lnTo>
                  <a:lnTo>
                    <a:pt x="450929" y="1960"/>
                  </a:lnTo>
                  <a:lnTo>
                    <a:pt x="466678" y="0"/>
                  </a:lnTo>
                  <a:lnTo>
                    <a:pt x="471597" y="0"/>
                  </a:lnTo>
                  <a:lnTo>
                    <a:pt x="511976" y="12524"/>
                  </a:lnTo>
                  <a:lnTo>
                    <a:pt x="542636" y="48145"/>
                  </a:lnTo>
                  <a:lnTo>
                    <a:pt x="549431" y="84258"/>
                  </a:lnTo>
                  <a:lnTo>
                    <a:pt x="548274" y="94804"/>
                  </a:lnTo>
                  <a:lnTo>
                    <a:pt x="526985" y="136703"/>
                  </a:lnTo>
                  <a:lnTo>
                    <a:pt x="485975" y="159659"/>
                  </a:lnTo>
                  <a:lnTo>
                    <a:pt x="470951" y="161456"/>
                  </a:lnTo>
                  <a:close/>
                </a:path>
                <a:path w="934084" h="600075">
                  <a:moveTo>
                    <a:pt x="0" y="599651"/>
                  </a:moveTo>
                  <a:lnTo>
                    <a:pt x="231064" y="110028"/>
                  </a:lnTo>
                  <a:lnTo>
                    <a:pt x="526720" y="534682"/>
                  </a:lnTo>
                  <a:lnTo>
                    <a:pt x="791432" y="534682"/>
                  </a:lnTo>
                  <a:lnTo>
                    <a:pt x="527275" y="556715"/>
                  </a:lnTo>
                  <a:lnTo>
                    <a:pt x="515986" y="556715"/>
                  </a:lnTo>
                  <a:lnTo>
                    <a:pt x="0" y="599651"/>
                  </a:lnTo>
                  <a:close/>
                </a:path>
                <a:path w="934084" h="600075">
                  <a:moveTo>
                    <a:pt x="791432" y="534682"/>
                  </a:moveTo>
                  <a:lnTo>
                    <a:pt x="526720" y="534682"/>
                  </a:lnTo>
                  <a:lnTo>
                    <a:pt x="694698" y="178387"/>
                  </a:lnTo>
                  <a:lnTo>
                    <a:pt x="933671" y="522818"/>
                  </a:lnTo>
                  <a:lnTo>
                    <a:pt x="791432" y="534682"/>
                  </a:lnTo>
                  <a:close/>
                </a:path>
                <a:path w="934084" h="600075">
                  <a:moveTo>
                    <a:pt x="515986" y="557656"/>
                  </a:moveTo>
                  <a:lnTo>
                    <a:pt x="515986" y="556715"/>
                  </a:lnTo>
                  <a:lnTo>
                    <a:pt x="527275" y="556715"/>
                  </a:lnTo>
                  <a:lnTo>
                    <a:pt x="515986" y="557656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777408" y="4371509"/>
              <a:ext cx="933450" cy="542290"/>
            </a:xfrm>
            <a:custGeom>
              <a:avLst/>
              <a:gdLst/>
              <a:ahLst/>
              <a:cxnLst/>
              <a:rect l="l" t="t" r="r" b="b"/>
              <a:pathLst>
                <a:path w="933450" h="542289">
                  <a:moveTo>
                    <a:pt x="933106" y="541974"/>
                  </a:moveTo>
                  <a:lnTo>
                    <a:pt x="0" y="540844"/>
                  </a:lnTo>
                  <a:lnTo>
                    <a:pt x="0" y="0"/>
                  </a:lnTo>
                  <a:lnTo>
                    <a:pt x="933106" y="1129"/>
                  </a:lnTo>
                  <a:lnTo>
                    <a:pt x="933106" y="541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769683" y="4364353"/>
              <a:ext cx="947419" cy="556260"/>
            </a:xfrm>
            <a:custGeom>
              <a:avLst/>
              <a:gdLst/>
              <a:ahLst/>
              <a:cxnLst/>
              <a:rect l="l" t="t" r="r" b="b"/>
              <a:pathLst>
                <a:path w="947419" h="556260">
                  <a:moveTo>
                    <a:pt x="942193" y="555909"/>
                  </a:moveTo>
                  <a:lnTo>
                    <a:pt x="861" y="554772"/>
                  </a:lnTo>
                  <a:lnTo>
                    <a:pt x="5187" y="554772"/>
                  </a:lnTo>
                  <a:lnTo>
                    <a:pt x="3493" y="554081"/>
                  </a:lnTo>
                  <a:lnTo>
                    <a:pt x="690" y="551370"/>
                  </a:lnTo>
                  <a:lnTo>
                    <a:pt x="0" y="549738"/>
                  </a:lnTo>
                  <a:lnTo>
                    <a:pt x="55" y="5064"/>
                  </a:lnTo>
                  <a:lnTo>
                    <a:pt x="752" y="3439"/>
                  </a:lnTo>
                  <a:lnTo>
                    <a:pt x="3445" y="747"/>
                  </a:lnTo>
                  <a:lnTo>
                    <a:pt x="5184" y="0"/>
                  </a:lnTo>
                  <a:lnTo>
                    <a:pt x="942019" y="1129"/>
                  </a:lnTo>
                  <a:lnTo>
                    <a:pt x="943684" y="1805"/>
                  </a:lnTo>
                  <a:lnTo>
                    <a:pt x="946464" y="4512"/>
                  </a:lnTo>
                  <a:lnTo>
                    <a:pt x="947184" y="6158"/>
                  </a:lnTo>
                  <a:lnTo>
                    <a:pt x="947185" y="13370"/>
                  </a:lnTo>
                  <a:lnTo>
                    <a:pt x="14128" y="13370"/>
                  </a:lnTo>
                  <a:lnTo>
                    <a:pt x="14128" y="540656"/>
                  </a:lnTo>
                  <a:lnTo>
                    <a:pt x="947235" y="541786"/>
                  </a:lnTo>
                  <a:lnTo>
                    <a:pt x="947235" y="550866"/>
                  </a:lnTo>
                  <a:lnTo>
                    <a:pt x="946555" y="552508"/>
                  </a:lnTo>
                  <a:lnTo>
                    <a:pt x="943834" y="555229"/>
                  </a:lnTo>
                  <a:lnTo>
                    <a:pt x="942193" y="555909"/>
                  </a:lnTo>
                  <a:close/>
                </a:path>
                <a:path w="947419" h="556260">
                  <a:moveTo>
                    <a:pt x="947235" y="541786"/>
                  </a:moveTo>
                  <a:lnTo>
                    <a:pt x="933111" y="541786"/>
                  </a:lnTo>
                  <a:lnTo>
                    <a:pt x="933111" y="14500"/>
                  </a:lnTo>
                  <a:lnTo>
                    <a:pt x="14128" y="13370"/>
                  </a:lnTo>
                  <a:lnTo>
                    <a:pt x="947185" y="13370"/>
                  </a:lnTo>
                  <a:lnTo>
                    <a:pt x="947235" y="54178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4922224" y="4475823"/>
              <a:ext cx="645160" cy="387350"/>
            </a:xfrm>
            <a:custGeom>
              <a:avLst/>
              <a:gdLst/>
              <a:ahLst/>
              <a:cxnLst/>
              <a:rect l="l" t="t" r="r" b="b"/>
              <a:pathLst>
                <a:path w="645159" h="387350">
                  <a:moveTo>
                    <a:pt x="298407" y="112990"/>
                  </a:moveTo>
                  <a:lnTo>
                    <a:pt x="289905" y="112990"/>
                  </a:lnTo>
                  <a:lnTo>
                    <a:pt x="286262" y="112616"/>
                  </a:lnTo>
                  <a:lnTo>
                    <a:pt x="251512" y="93704"/>
                  </a:lnTo>
                  <a:lnTo>
                    <a:pt x="238220" y="52782"/>
                  </a:lnTo>
                  <a:lnTo>
                    <a:pt x="238510" y="49857"/>
                  </a:lnTo>
                  <a:lnTo>
                    <a:pt x="238586" y="49093"/>
                  </a:lnTo>
                  <a:lnTo>
                    <a:pt x="257550" y="13806"/>
                  </a:lnTo>
                  <a:lnTo>
                    <a:pt x="291374" y="0"/>
                  </a:lnTo>
                  <a:lnTo>
                    <a:pt x="298345" y="0"/>
                  </a:lnTo>
                  <a:lnTo>
                    <a:pt x="301558" y="339"/>
                  </a:lnTo>
                  <a:lnTo>
                    <a:pt x="302024" y="339"/>
                  </a:lnTo>
                  <a:lnTo>
                    <a:pt x="337671" y="19637"/>
                  </a:lnTo>
                  <a:lnTo>
                    <a:pt x="351189" y="52782"/>
                  </a:lnTo>
                  <a:lnTo>
                    <a:pt x="351155" y="61001"/>
                  </a:lnTo>
                  <a:lnTo>
                    <a:pt x="331312" y="99718"/>
                  </a:lnTo>
                  <a:lnTo>
                    <a:pt x="301005" y="112786"/>
                  </a:lnTo>
                  <a:lnTo>
                    <a:pt x="298407" y="112990"/>
                  </a:lnTo>
                  <a:close/>
                </a:path>
                <a:path w="645159" h="387350">
                  <a:moveTo>
                    <a:pt x="636037" y="371937"/>
                  </a:moveTo>
                  <a:lnTo>
                    <a:pt x="279837" y="371937"/>
                  </a:lnTo>
                  <a:lnTo>
                    <a:pt x="458361" y="63475"/>
                  </a:lnTo>
                  <a:lnTo>
                    <a:pt x="636037" y="371937"/>
                  </a:lnTo>
                  <a:close/>
                </a:path>
                <a:path w="645159" h="387350">
                  <a:moveTo>
                    <a:pt x="644606" y="386814"/>
                  </a:moveTo>
                  <a:lnTo>
                    <a:pt x="288500" y="386626"/>
                  </a:lnTo>
                  <a:lnTo>
                    <a:pt x="0" y="386626"/>
                  </a:lnTo>
                  <a:lnTo>
                    <a:pt x="144626" y="136918"/>
                  </a:lnTo>
                  <a:lnTo>
                    <a:pt x="279837" y="371937"/>
                  </a:lnTo>
                  <a:lnTo>
                    <a:pt x="636037" y="371937"/>
                  </a:lnTo>
                  <a:lnTo>
                    <a:pt x="644498" y="386626"/>
                  </a:lnTo>
                  <a:lnTo>
                    <a:pt x="644606" y="386814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41315" y="3698762"/>
              <a:ext cx="715386" cy="71501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5416153" y="5185412"/>
              <a:ext cx="737235" cy="808355"/>
            </a:xfrm>
            <a:custGeom>
              <a:avLst/>
              <a:gdLst/>
              <a:ahLst/>
              <a:cxnLst/>
              <a:rect l="l" t="t" r="r" b="b"/>
              <a:pathLst>
                <a:path w="737234" h="808354">
                  <a:moveTo>
                    <a:pt x="492283" y="808065"/>
                  </a:moveTo>
                  <a:lnTo>
                    <a:pt x="451564" y="799493"/>
                  </a:lnTo>
                  <a:lnTo>
                    <a:pt x="418376" y="774136"/>
                  </a:lnTo>
                  <a:lnTo>
                    <a:pt x="179865" y="368346"/>
                  </a:lnTo>
                  <a:lnTo>
                    <a:pt x="162530" y="365982"/>
                  </a:lnTo>
                  <a:lnTo>
                    <a:pt x="111883" y="352904"/>
                  </a:lnTo>
                  <a:lnTo>
                    <a:pt x="58260" y="312887"/>
                  </a:lnTo>
                  <a:lnTo>
                    <a:pt x="35116" y="274893"/>
                  </a:lnTo>
                  <a:lnTo>
                    <a:pt x="32185" y="259100"/>
                  </a:lnTo>
                  <a:lnTo>
                    <a:pt x="32527" y="253798"/>
                  </a:lnTo>
                  <a:lnTo>
                    <a:pt x="52187" y="223154"/>
                  </a:lnTo>
                  <a:lnTo>
                    <a:pt x="52597" y="216648"/>
                  </a:lnTo>
                  <a:lnTo>
                    <a:pt x="74973" y="178712"/>
                  </a:lnTo>
                  <a:lnTo>
                    <a:pt x="76123" y="171913"/>
                  </a:lnTo>
                  <a:lnTo>
                    <a:pt x="98794" y="138911"/>
                  </a:lnTo>
                  <a:lnTo>
                    <a:pt x="104727" y="135399"/>
                  </a:lnTo>
                  <a:lnTo>
                    <a:pt x="90937" y="125919"/>
                  </a:lnTo>
                  <a:lnTo>
                    <a:pt x="76767" y="117078"/>
                  </a:lnTo>
                  <a:lnTo>
                    <a:pt x="62218" y="108876"/>
                  </a:lnTo>
                  <a:lnTo>
                    <a:pt x="47290" y="101314"/>
                  </a:lnTo>
                  <a:lnTo>
                    <a:pt x="11507" y="72466"/>
                  </a:lnTo>
                  <a:lnTo>
                    <a:pt x="0" y="42559"/>
                  </a:lnTo>
                  <a:lnTo>
                    <a:pt x="1450" y="19008"/>
                  </a:lnTo>
                  <a:lnTo>
                    <a:pt x="4543" y="9227"/>
                  </a:lnTo>
                  <a:lnTo>
                    <a:pt x="9062" y="0"/>
                  </a:lnTo>
                  <a:lnTo>
                    <a:pt x="131468" y="56494"/>
                  </a:lnTo>
                  <a:lnTo>
                    <a:pt x="229016" y="128431"/>
                  </a:lnTo>
                  <a:lnTo>
                    <a:pt x="492658" y="537266"/>
                  </a:lnTo>
                  <a:lnTo>
                    <a:pt x="635779" y="476063"/>
                  </a:lnTo>
                  <a:lnTo>
                    <a:pt x="737094" y="710140"/>
                  </a:lnTo>
                  <a:lnTo>
                    <a:pt x="529946" y="800155"/>
                  </a:lnTo>
                  <a:lnTo>
                    <a:pt x="501995" y="807500"/>
                  </a:lnTo>
                  <a:lnTo>
                    <a:pt x="492283" y="808065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480918" y="6513983"/>
              <a:ext cx="495934" cy="2397125"/>
            </a:xfrm>
            <a:custGeom>
              <a:avLst/>
              <a:gdLst/>
              <a:ahLst/>
              <a:cxnLst/>
              <a:rect l="l" t="t" r="r" b="b"/>
              <a:pathLst>
                <a:path w="495934" h="2397125">
                  <a:moveTo>
                    <a:pt x="364015" y="2397078"/>
                  </a:moveTo>
                  <a:lnTo>
                    <a:pt x="0" y="2397078"/>
                  </a:lnTo>
                  <a:lnTo>
                    <a:pt x="25234" y="819175"/>
                  </a:lnTo>
                  <a:lnTo>
                    <a:pt x="111295" y="0"/>
                  </a:lnTo>
                  <a:lnTo>
                    <a:pt x="495648" y="36156"/>
                  </a:lnTo>
                  <a:lnTo>
                    <a:pt x="384353" y="814091"/>
                  </a:lnTo>
                  <a:lnTo>
                    <a:pt x="364015" y="23970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473838" y="6507361"/>
              <a:ext cx="509905" cy="2411730"/>
            </a:xfrm>
            <a:custGeom>
              <a:avLst/>
              <a:gdLst/>
              <a:ahLst/>
              <a:cxnLst/>
              <a:rect l="l" t="t" r="r" b="b"/>
              <a:pathLst>
                <a:path w="509905" h="2411729">
                  <a:moveTo>
                    <a:pt x="373238" y="2411714"/>
                  </a:moveTo>
                  <a:lnTo>
                    <a:pt x="371095" y="2411421"/>
                  </a:lnTo>
                  <a:lnTo>
                    <a:pt x="5103" y="2411421"/>
                  </a:lnTo>
                  <a:lnTo>
                    <a:pt x="3415" y="2410722"/>
                  </a:lnTo>
                  <a:lnTo>
                    <a:pt x="621" y="2407926"/>
                  </a:lnTo>
                  <a:lnTo>
                    <a:pt x="0" y="2406426"/>
                  </a:lnTo>
                  <a:lnTo>
                    <a:pt x="35" y="2397297"/>
                  </a:lnTo>
                  <a:lnTo>
                    <a:pt x="25337" y="826927"/>
                  </a:lnTo>
                  <a:lnTo>
                    <a:pt x="25346" y="826362"/>
                  </a:lnTo>
                  <a:lnTo>
                    <a:pt x="111218" y="6621"/>
                  </a:lnTo>
                  <a:lnTo>
                    <a:pt x="111366" y="4653"/>
                  </a:lnTo>
                  <a:lnTo>
                    <a:pt x="112199" y="3039"/>
                  </a:lnTo>
                  <a:lnTo>
                    <a:pt x="115237" y="520"/>
                  </a:lnTo>
                  <a:lnTo>
                    <a:pt x="116978" y="0"/>
                  </a:lnTo>
                  <a:lnTo>
                    <a:pt x="118939" y="219"/>
                  </a:lnTo>
                  <a:lnTo>
                    <a:pt x="274291" y="14531"/>
                  </a:lnTo>
                  <a:lnTo>
                    <a:pt x="124588" y="14531"/>
                  </a:lnTo>
                  <a:lnTo>
                    <a:pt x="39340" y="826362"/>
                  </a:lnTo>
                  <a:lnTo>
                    <a:pt x="39281" y="826927"/>
                  </a:lnTo>
                  <a:lnTo>
                    <a:pt x="14235" y="2397297"/>
                  </a:lnTo>
                  <a:lnTo>
                    <a:pt x="379092" y="2397297"/>
                  </a:lnTo>
                  <a:lnTo>
                    <a:pt x="379082" y="2406426"/>
                  </a:lnTo>
                  <a:lnTo>
                    <a:pt x="378320" y="2408233"/>
                  </a:lnTo>
                  <a:lnTo>
                    <a:pt x="375112" y="2411135"/>
                  </a:lnTo>
                  <a:lnTo>
                    <a:pt x="373238" y="2411714"/>
                  </a:lnTo>
                  <a:close/>
                </a:path>
                <a:path w="509905" h="2411729">
                  <a:moveTo>
                    <a:pt x="379092" y="2397297"/>
                  </a:moveTo>
                  <a:lnTo>
                    <a:pt x="364126" y="2397297"/>
                  </a:lnTo>
                  <a:lnTo>
                    <a:pt x="384197" y="826927"/>
                  </a:lnTo>
                  <a:lnTo>
                    <a:pt x="384276" y="820713"/>
                  </a:lnTo>
                  <a:lnTo>
                    <a:pt x="494630" y="48616"/>
                  </a:lnTo>
                  <a:lnTo>
                    <a:pt x="124588" y="14531"/>
                  </a:lnTo>
                  <a:lnTo>
                    <a:pt x="274291" y="14531"/>
                  </a:lnTo>
                  <a:lnTo>
                    <a:pt x="505295" y="35813"/>
                  </a:lnTo>
                  <a:lnTo>
                    <a:pt x="509872" y="41712"/>
                  </a:lnTo>
                  <a:lnTo>
                    <a:pt x="509695" y="43720"/>
                  </a:lnTo>
                  <a:lnTo>
                    <a:pt x="399154" y="822408"/>
                  </a:lnTo>
                  <a:lnTo>
                    <a:pt x="379092" y="2397297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192131" y="6478580"/>
              <a:ext cx="901065" cy="2170430"/>
            </a:xfrm>
            <a:custGeom>
              <a:avLst/>
              <a:gdLst/>
              <a:ahLst/>
              <a:cxnLst/>
              <a:rect l="l" t="t" r="r" b="b"/>
              <a:pathLst>
                <a:path w="901065" h="2170429">
                  <a:moveTo>
                    <a:pt x="636983" y="2170156"/>
                  </a:moveTo>
                  <a:lnTo>
                    <a:pt x="32300" y="946101"/>
                  </a:lnTo>
                  <a:lnTo>
                    <a:pt x="14761" y="902800"/>
                  </a:lnTo>
                  <a:lnTo>
                    <a:pt x="3939" y="857353"/>
                  </a:lnTo>
                  <a:lnTo>
                    <a:pt x="0" y="810801"/>
                  </a:lnTo>
                  <a:lnTo>
                    <a:pt x="674" y="787502"/>
                  </a:lnTo>
                  <a:lnTo>
                    <a:pt x="3111" y="764187"/>
                  </a:lnTo>
                  <a:lnTo>
                    <a:pt x="111017" y="0"/>
                  </a:lnTo>
                  <a:lnTo>
                    <a:pt x="675588" y="33520"/>
                  </a:lnTo>
                  <a:lnTo>
                    <a:pt x="400082" y="865501"/>
                  </a:lnTo>
                  <a:lnTo>
                    <a:pt x="900626" y="1967905"/>
                  </a:lnTo>
                  <a:lnTo>
                    <a:pt x="636983" y="2170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185837" y="6471686"/>
              <a:ext cx="914400" cy="2184400"/>
            </a:xfrm>
            <a:custGeom>
              <a:avLst/>
              <a:gdLst/>
              <a:ahLst/>
              <a:cxnLst/>
              <a:rect l="l" t="t" r="r" b="b"/>
              <a:pathLst>
                <a:path w="914400" h="2184400">
                  <a:moveTo>
                    <a:pt x="644030" y="2184207"/>
                  </a:moveTo>
                  <a:lnTo>
                    <a:pt x="642336" y="2184207"/>
                  </a:lnTo>
                  <a:lnTo>
                    <a:pt x="640200" y="2183658"/>
                  </a:lnTo>
                  <a:lnTo>
                    <a:pt x="33132" y="956384"/>
                  </a:lnTo>
                  <a:lnTo>
                    <a:pt x="15144" y="912160"/>
                  </a:lnTo>
                  <a:lnTo>
                    <a:pt x="4042" y="865725"/>
                  </a:lnTo>
                  <a:lnTo>
                    <a:pt x="8" y="818337"/>
                  </a:lnTo>
                  <a:lnTo>
                    <a:pt x="0" y="818153"/>
                  </a:lnTo>
                  <a:lnTo>
                    <a:pt x="3190" y="770516"/>
                  </a:lnTo>
                  <a:lnTo>
                    <a:pt x="111338" y="4328"/>
                  </a:lnTo>
                  <a:lnTo>
                    <a:pt x="116615" y="0"/>
                  </a:lnTo>
                  <a:lnTo>
                    <a:pt x="373044" y="14992"/>
                  </a:lnTo>
                  <a:lnTo>
                    <a:pt x="124089" y="14992"/>
                  </a:lnTo>
                  <a:lnTo>
                    <a:pt x="17126" y="772776"/>
                  </a:lnTo>
                  <a:lnTo>
                    <a:pt x="14739" y="795564"/>
                  </a:lnTo>
                  <a:lnTo>
                    <a:pt x="14085" y="818153"/>
                  </a:lnTo>
                  <a:lnTo>
                    <a:pt x="14080" y="818337"/>
                  </a:lnTo>
                  <a:lnTo>
                    <a:pt x="15149" y="841093"/>
                  </a:lnTo>
                  <a:lnTo>
                    <a:pt x="22428" y="886304"/>
                  </a:lnTo>
                  <a:lnTo>
                    <a:pt x="36331" y="929660"/>
                  </a:lnTo>
                  <a:lnTo>
                    <a:pt x="646478" y="2166317"/>
                  </a:lnTo>
                  <a:lnTo>
                    <a:pt x="668777" y="2166317"/>
                  </a:lnTo>
                  <a:lnTo>
                    <a:pt x="647420" y="2182700"/>
                  </a:lnTo>
                  <a:lnTo>
                    <a:pt x="646418" y="2183490"/>
                  </a:lnTo>
                  <a:lnTo>
                    <a:pt x="645288" y="2183992"/>
                  </a:lnTo>
                  <a:lnTo>
                    <a:pt x="644030" y="2184207"/>
                  </a:lnTo>
                  <a:close/>
                </a:path>
                <a:path w="914400" h="2184400">
                  <a:moveTo>
                    <a:pt x="668777" y="2166317"/>
                  </a:moveTo>
                  <a:lnTo>
                    <a:pt x="646478" y="2166317"/>
                  </a:lnTo>
                  <a:lnTo>
                    <a:pt x="898257" y="1972539"/>
                  </a:lnTo>
                  <a:lnTo>
                    <a:pt x="399784" y="875220"/>
                  </a:lnTo>
                  <a:lnTo>
                    <a:pt x="399193" y="873525"/>
                  </a:lnTo>
                  <a:lnTo>
                    <a:pt x="399193" y="871831"/>
                  </a:lnTo>
                  <a:lnTo>
                    <a:pt x="399784" y="870136"/>
                  </a:lnTo>
                  <a:lnTo>
                    <a:pt x="672278" y="46628"/>
                  </a:lnTo>
                  <a:lnTo>
                    <a:pt x="124089" y="14992"/>
                  </a:lnTo>
                  <a:lnTo>
                    <a:pt x="373044" y="14992"/>
                  </a:lnTo>
                  <a:lnTo>
                    <a:pt x="682259" y="33070"/>
                  </a:lnTo>
                  <a:lnTo>
                    <a:pt x="683122" y="33070"/>
                  </a:lnTo>
                  <a:lnTo>
                    <a:pt x="689055" y="40186"/>
                  </a:lnTo>
                  <a:lnTo>
                    <a:pt x="688981" y="41250"/>
                  </a:lnTo>
                  <a:lnTo>
                    <a:pt x="688662" y="42297"/>
                  </a:lnTo>
                  <a:lnTo>
                    <a:pt x="413908" y="870889"/>
                  </a:lnTo>
                  <a:lnTo>
                    <a:pt x="913134" y="1971786"/>
                  </a:lnTo>
                  <a:lnTo>
                    <a:pt x="913877" y="1973291"/>
                  </a:lnTo>
                  <a:lnTo>
                    <a:pt x="914053" y="1974859"/>
                  </a:lnTo>
                  <a:lnTo>
                    <a:pt x="913273" y="1978123"/>
                  </a:lnTo>
                  <a:lnTo>
                    <a:pt x="912406" y="1979442"/>
                  </a:lnTo>
                  <a:lnTo>
                    <a:pt x="911063" y="1980448"/>
                  </a:lnTo>
                  <a:lnTo>
                    <a:pt x="668777" y="2166317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440123" y="4942061"/>
              <a:ext cx="391160" cy="709295"/>
            </a:xfrm>
            <a:custGeom>
              <a:avLst/>
              <a:gdLst/>
              <a:ahLst/>
              <a:cxnLst/>
              <a:rect l="l" t="t" r="r" b="b"/>
              <a:pathLst>
                <a:path w="391159" h="709295">
                  <a:moveTo>
                    <a:pt x="388614" y="708869"/>
                  </a:moveTo>
                  <a:lnTo>
                    <a:pt x="137212" y="690037"/>
                  </a:lnTo>
                  <a:lnTo>
                    <a:pt x="156043" y="441648"/>
                  </a:lnTo>
                  <a:lnTo>
                    <a:pt x="131786" y="442236"/>
                  </a:lnTo>
                  <a:lnTo>
                    <a:pt x="66958" y="425759"/>
                  </a:lnTo>
                  <a:lnTo>
                    <a:pt x="35709" y="401348"/>
                  </a:lnTo>
                  <a:lnTo>
                    <a:pt x="4958" y="338981"/>
                  </a:lnTo>
                  <a:lnTo>
                    <a:pt x="0" y="298127"/>
                  </a:lnTo>
                  <a:lnTo>
                    <a:pt x="1993" y="250918"/>
                  </a:lnTo>
                  <a:lnTo>
                    <a:pt x="10944" y="197422"/>
                  </a:lnTo>
                  <a:lnTo>
                    <a:pt x="26858" y="137705"/>
                  </a:lnTo>
                  <a:lnTo>
                    <a:pt x="46716" y="87657"/>
                  </a:lnTo>
                  <a:lnTo>
                    <a:pt x="72030" y="48608"/>
                  </a:lnTo>
                  <a:lnTo>
                    <a:pt x="102676" y="20682"/>
                  </a:lnTo>
                  <a:lnTo>
                    <a:pt x="138529" y="4001"/>
                  </a:lnTo>
                  <a:lnTo>
                    <a:pt x="197899" y="0"/>
                  </a:lnTo>
                  <a:lnTo>
                    <a:pt x="254810" y="15062"/>
                  </a:lnTo>
                  <a:lnTo>
                    <a:pt x="303729" y="39281"/>
                  </a:lnTo>
                  <a:lnTo>
                    <a:pt x="339127" y="62750"/>
                  </a:lnTo>
                  <a:lnTo>
                    <a:pt x="369582" y="96221"/>
                  </a:lnTo>
                  <a:lnTo>
                    <a:pt x="386646" y="162946"/>
                  </a:lnTo>
                  <a:lnTo>
                    <a:pt x="391097" y="221407"/>
                  </a:lnTo>
                  <a:lnTo>
                    <a:pt x="390059" y="300773"/>
                  </a:lnTo>
                  <a:lnTo>
                    <a:pt x="381458" y="404173"/>
                  </a:lnTo>
                  <a:lnTo>
                    <a:pt x="388614" y="708869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5971334" y="5465381"/>
              <a:ext cx="1233170" cy="1239520"/>
            </a:xfrm>
            <a:custGeom>
              <a:avLst/>
              <a:gdLst/>
              <a:ahLst/>
              <a:cxnLst/>
              <a:rect l="l" t="t" r="r" b="b"/>
              <a:pathLst>
                <a:path w="1233169" h="1239520">
                  <a:moveTo>
                    <a:pt x="545928" y="1239366"/>
                  </a:moveTo>
                  <a:lnTo>
                    <a:pt x="478492" y="1231095"/>
                  </a:lnTo>
                  <a:lnTo>
                    <a:pt x="418222" y="1210302"/>
                  </a:lnTo>
                  <a:lnTo>
                    <a:pt x="367169" y="1183012"/>
                  </a:lnTo>
                  <a:lnTo>
                    <a:pt x="327384" y="1155251"/>
                  </a:lnTo>
                  <a:lnTo>
                    <a:pt x="286616" y="1119032"/>
                  </a:lnTo>
                  <a:lnTo>
                    <a:pt x="336709" y="544479"/>
                  </a:lnTo>
                  <a:lnTo>
                    <a:pt x="325410" y="425086"/>
                  </a:lnTo>
                  <a:lnTo>
                    <a:pt x="123911" y="502108"/>
                  </a:lnTo>
                  <a:lnTo>
                    <a:pt x="0" y="195152"/>
                  </a:lnTo>
                  <a:lnTo>
                    <a:pt x="421828" y="15687"/>
                  </a:lnTo>
                  <a:lnTo>
                    <a:pt x="445924" y="7155"/>
                  </a:lnTo>
                  <a:lnTo>
                    <a:pt x="470497" y="1926"/>
                  </a:lnTo>
                  <a:lnTo>
                    <a:pt x="495545" y="0"/>
                  </a:lnTo>
                  <a:lnTo>
                    <a:pt x="521070" y="1375"/>
                  </a:lnTo>
                  <a:lnTo>
                    <a:pt x="833111" y="37155"/>
                  </a:lnTo>
                  <a:lnTo>
                    <a:pt x="877670" y="47783"/>
                  </a:lnTo>
                  <a:lnTo>
                    <a:pt x="918484" y="68806"/>
                  </a:lnTo>
                  <a:lnTo>
                    <a:pt x="991664" y="139374"/>
                  </a:lnTo>
                  <a:lnTo>
                    <a:pt x="1035249" y="193209"/>
                  </a:lnTo>
                  <a:lnTo>
                    <a:pt x="1073429" y="248670"/>
                  </a:lnTo>
                  <a:lnTo>
                    <a:pt x="1106540" y="304923"/>
                  </a:lnTo>
                  <a:lnTo>
                    <a:pt x="1134919" y="361135"/>
                  </a:lnTo>
                  <a:lnTo>
                    <a:pt x="1158904" y="416472"/>
                  </a:lnTo>
                  <a:lnTo>
                    <a:pt x="1178832" y="470099"/>
                  </a:lnTo>
                  <a:lnTo>
                    <a:pt x="1195041" y="521183"/>
                  </a:lnTo>
                  <a:lnTo>
                    <a:pt x="1207869" y="568889"/>
                  </a:lnTo>
                  <a:lnTo>
                    <a:pt x="1217652" y="612384"/>
                  </a:lnTo>
                  <a:lnTo>
                    <a:pt x="1224729" y="650834"/>
                  </a:lnTo>
                  <a:lnTo>
                    <a:pt x="1232112" y="709263"/>
                  </a:lnTo>
                  <a:lnTo>
                    <a:pt x="1233093" y="727573"/>
                  </a:lnTo>
                  <a:lnTo>
                    <a:pt x="1232718" y="737503"/>
                  </a:lnTo>
                  <a:lnTo>
                    <a:pt x="1182084" y="776193"/>
                  </a:lnTo>
                  <a:lnTo>
                    <a:pt x="1129144" y="796069"/>
                  </a:lnTo>
                  <a:lnTo>
                    <a:pt x="1058146" y="817944"/>
                  </a:lnTo>
                  <a:lnTo>
                    <a:pt x="1043272" y="822057"/>
                  </a:lnTo>
                  <a:lnTo>
                    <a:pt x="1040635" y="1217521"/>
                  </a:lnTo>
                  <a:lnTo>
                    <a:pt x="998358" y="1203256"/>
                  </a:lnTo>
                  <a:lnTo>
                    <a:pt x="918794" y="1190921"/>
                  </a:lnTo>
                  <a:lnTo>
                    <a:pt x="860969" y="1189022"/>
                  </a:lnTo>
                  <a:lnTo>
                    <a:pt x="791775" y="1193063"/>
                  </a:lnTo>
                  <a:lnTo>
                    <a:pt x="711705" y="1205367"/>
                  </a:lnTo>
                  <a:lnTo>
                    <a:pt x="602735" y="1233151"/>
                  </a:lnTo>
                  <a:lnTo>
                    <a:pt x="584008" y="1236635"/>
                  </a:lnTo>
                  <a:lnTo>
                    <a:pt x="565072" y="1238706"/>
                  </a:lnTo>
                  <a:lnTo>
                    <a:pt x="545928" y="1239366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456760" y="4832507"/>
              <a:ext cx="461009" cy="452755"/>
            </a:xfrm>
            <a:custGeom>
              <a:avLst/>
              <a:gdLst/>
              <a:ahLst/>
              <a:cxnLst/>
              <a:rect l="l" t="t" r="r" b="b"/>
              <a:pathLst>
                <a:path w="461009" h="452754">
                  <a:moveTo>
                    <a:pt x="352581" y="452524"/>
                  </a:moveTo>
                  <a:lnTo>
                    <a:pt x="313158" y="438652"/>
                  </a:lnTo>
                  <a:lnTo>
                    <a:pt x="282721" y="409809"/>
                  </a:lnTo>
                  <a:lnTo>
                    <a:pt x="274618" y="395087"/>
                  </a:lnTo>
                  <a:lnTo>
                    <a:pt x="278749" y="366840"/>
                  </a:lnTo>
                  <a:lnTo>
                    <a:pt x="277160" y="343394"/>
                  </a:lnTo>
                  <a:lnTo>
                    <a:pt x="271757" y="325598"/>
                  </a:lnTo>
                  <a:lnTo>
                    <a:pt x="264448" y="314299"/>
                  </a:lnTo>
                  <a:lnTo>
                    <a:pt x="225211" y="294011"/>
                  </a:lnTo>
                  <a:lnTo>
                    <a:pt x="198561" y="307214"/>
                  </a:lnTo>
                  <a:lnTo>
                    <a:pt x="183387" y="331539"/>
                  </a:lnTo>
                  <a:lnTo>
                    <a:pt x="178576" y="344618"/>
                  </a:lnTo>
                  <a:lnTo>
                    <a:pt x="143173" y="344618"/>
                  </a:lnTo>
                  <a:lnTo>
                    <a:pt x="138088" y="253473"/>
                  </a:lnTo>
                  <a:lnTo>
                    <a:pt x="74054" y="219282"/>
                  </a:lnTo>
                  <a:lnTo>
                    <a:pt x="31767" y="182910"/>
                  </a:lnTo>
                  <a:lnTo>
                    <a:pt x="8119" y="146327"/>
                  </a:lnTo>
                  <a:lnTo>
                    <a:pt x="0" y="111504"/>
                  </a:lnTo>
                  <a:lnTo>
                    <a:pt x="4299" y="80409"/>
                  </a:lnTo>
                  <a:lnTo>
                    <a:pt x="17908" y="55013"/>
                  </a:lnTo>
                  <a:lnTo>
                    <a:pt x="37716" y="37286"/>
                  </a:lnTo>
                  <a:lnTo>
                    <a:pt x="181787" y="0"/>
                  </a:lnTo>
                  <a:lnTo>
                    <a:pt x="302465" y="36580"/>
                  </a:lnTo>
                  <a:lnTo>
                    <a:pt x="385398" y="95970"/>
                  </a:lnTo>
                  <a:lnTo>
                    <a:pt x="416232" y="127113"/>
                  </a:lnTo>
                  <a:lnTo>
                    <a:pt x="443474" y="160166"/>
                  </a:lnTo>
                  <a:lnTo>
                    <a:pt x="457732" y="200865"/>
                  </a:lnTo>
                  <a:lnTo>
                    <a:pt x="460973" y="246265"/>
                  </a:lnTo>
                  <a:lnTo>
                    <a:pt x="455166" y="293420"/>
                  </a:lnTo>
                  <a:lnTo>
                    <a:pt x="442280" y="339383"/>
                  </a:lnTo>
                  <a:lnTo>
                    <a:pt x="424282" y="381208"/>
                  </a:lnTo>
                  <a:lnTo>
                    <a:pt x="403142" y="415949"/>
                  </a:lnTo>
                  <a:lnTo>
                    <a:pt x="374021" y="444231"/>
                  </a:lnTo>
                  <a:lnTo>
                    <a:pt x="359897" y="450163"/>
                  </a:lnTo>
                  <a:lnTo>
                    <a:pt x="352581" y="4525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161836" y="4825351"/>
              <a:ext cx="3763645" cy="4149725"/>
            </a:xfrm>
            <a:custGeom>
              <a:avLst/>
              <a:gdLst/>
              <a:ahLst/>
              <a:cxnLst/>
              <a:rect l="l" t="t" r="r" b="b"/>
              <a:pathLst>
                <a:path w="3763644" h="4149725">
                  <a:moveTo>
                    <a:pt x="2773146" y="4135056"/>
                  </a:moveTo>
                  <a:lnTo>
                    <a:pt x="2773095" y="2729839"/>
                  </a:lnTo>
                  <a:lnTo>
                    <a:pt x="2773095" y="2720746"/>
                  </a:lnTo>
                  <a:lnTo>
                    <a:pt x="2772372" y="2719095"/>
                  </a:lnTo>
                  <a:lnTo>
                    <a:pt x="2769590" y="2716390"/>
                  </a:lnTo>
                  <a:lnTo>
                    <a:pt x="2767927" y="2715717"/>
                  </a:lnTo>
                  <a:lnTo>
                    <a:pt x="2759024" y="2715717"/>
                  </a:lnTo>
                  <a:lnTo>
                    <a:pt x="2759024" y="2729839"/>
                  </a:lnTo>
                  <a:lnTo>
                    <a:pt x="2759024" y="4135056"/>
                  </a:lnTo>
                  <a:lnTo>
                    <a:pt x="14122" y="4135056"/>
                  </a:lnTo>
                  <a:lnTo>
                    <a:pt x="14122" y="2729839"/>
                  </a:lnTo>
                  <a:lnTo>
                    <a:pt x="2759024" y="2729839"/>
                  </a:lnTo>
                  <a:lnTo>
                    <a:pt x="2759024" y="2715717"/>
                  </a:lnTo>
                  <a:lnTo>
                    <a:pt x="5181" y="2715717"/>
                  </a:lnTo>
                  <a:lnTo>
                    <a:pt x="3606" y="2716390"/>
                  </a:lnTo>
                  <a:lnTo>
                    <a:pt x="812" y="2719095"/>
                  </a:lnTo>
                  <a:lnTo>
                    <a:pt x="63" y="2720746"/>
                  </a:lnTo>
                  <a:lnTo>
                    <a:pt x="0" y="4143959"/>
                  </a:lnTo>
                  <a:lnTo>
                    <a:pt x="673" y="4145623"/>
                  </a:lnTo>
                  <a:lnTo>
                    <a:pt x="3378" y="4148404"/>
                  </a:lnTo>
                  <a:lnTo>
                    <a:pt x="5029" y="4149128"/>
                  </a:lnTo>
                  <a:lnTo>
                    <a:pt x="2768092" y="4149128"/>
                  </a:lnTo>
                  <a:lnTo>
                    <a:pt x="2769730" y="4148404"/>
                  </a:lnTo>
                  <a:lnTo>
                    <a:pt x="2772473" y="4145623"/>
                  </a:lnTo>
                  <a:lnTo>
                    <a:pt x="2773146" y="4143959"/>
                  </a:lnTo>
                  <a:lnTo>
                    <a:pt x="2773146" y="4135056"/>
                  </a:lnTo>
                  <a:close/>
                </a:path>
                <a:path w="3763644" h="4149725">
                  <a:moveTo>
                    <a:pt x="2773146" y="2393035"/>
                  </a:moveTo>
                  <a:lnTo>
                    <a:pt x="2772448" y="2391346"/>
                  </a:lnTo>
                  <a:lnTo>
                    <a:pt x="2769654" y="2388552"/>
                  </a:lnTo>
                  <a:lnTo>
                    <a:pt x="2767965" y="2387854"/>
                  </a:lnTo>
                  <a:lnTo>
                    <a:pt x="2759024" y="2387854"/>
                  </a:lnTo>
                  <a:lnTo>
                    <a:pt x="2759024" y="2401976"/>
                  </a:lnTo>
                  <a:lnTo>
                    <a:pt x="2759024" y="2623439"/>
                  </a:lnTo>
                  <a:lnTo>
                    <a:pt x="14122" y="2623439"/>
                  </a:lnTo>
                  <a:lnTo>
                    <a:pt x="14122" y="2401976"/>
                  </a:lnTo>
                  <a:lnTo>
                    <a:pt x="2759024" y="2401976"/>
                  </a:lnTo>
                  <a:lnTo>
                    <a:pt x="2759024" y="2387854"/>
                  </a:lnTo>
                  <a:lnTo>
                    <a:pt x="5143" y="2387854"/>
                  </a:lnTo>
                  <a:lnTo>
                    <a:pt x="3556" y="2388552"/>
                  </a:lnTo>
                  <a:lnTo>
                    <a:pt x="736" y="2391346"/>
                  </a:lnTo>
                  <a:lnTo>
                    <a:pt x="12" y="2393035"/>
                  </a:lnTo>
                  <a:lnTo>
                    <a:pt x="0" y="2632341"/>
                  </a:lnTo>
                  <a:lnTo>
                    <a:pt x="673" y="2634018"/>
                  </a:lnTo>
                  <a:lnTo>
                    <a:pt x="3378" y="2636786"/>
                  </a:lnTo>
                  <a:lnTo>
                    <a:pt x="5029" y="2637510"/>
                  </a:lnTo>
                  <a:lnTo>
                    <a:pt x="2768092" y="2637510"/>
                  </a:lnTo>
                  <a:lnTo>
                    <a:pt x="2769730" y="2636786"/>
                  </a:lnTo>
                  <a:lnTo>
                    <a:pt x="2772473" y="2634018"/>
                  </a:lnTo>
                  <a:lnTo>
                    <a:pt x="2773146" y="2632341"/>
                  </a:lnTo>
                  <a:lnTo>
                    <a:pt x="2773146" y="2623439"/>
                  </a:lnTo>
                  <a:lnTo>
                    <a:pt x="2773146" y="2401976"/>
                  </a:lnTo>
                  <a:lnTo>
                    <a:pt x="2773146" y="2393035"/>
                  </a:lnTo>
                  <a:close/>
                </a:path>
                <a:path w="3763644" h="4149725">
                  <a:moveTo>
                    <a:pt x="3763594" y="236435"/>
                  </a:moveTo>
                  <a:lnTo>
                    <a:pt x="3758311" y="196926"/>
                  </a:lnTo>
                  <a:lnTo>
                    <a:pt x="3748836" y="172339"/>
                  </a:lnTo>
                  <a:lnTo>
                    <a:pt x="3748836" y="229933"/>
                  </a:lnTo>
                  <a:lnTo>
                    <a:pt x="3748811" y="244627"/>
                  </a:lnTo>
                  <a:lnTo>
                    <a:pt x="3742042" y="304368"/>
                  </a:lnTo>
                  <a:lnTo>
                    <a:pt x="3724122" y="361505"/>
                  </a:lnTo>
                  <a:lnTo>
                    <a:pt x="3699103" y="409638"/>
                  </a:lnTo>
                  <a:lnTo>
                    <a:pt x="3671036" y="442366"/>
                  </a:lnTo>
                  <a:lnTo>
                    <a:pt x="3646563" y="452526"/>
                  </a:lnTo>
                  <a:lnTo>
                    <a:pt x="3635527" y="450138"/>
                  </a:lnTo>
                  <a:lnTo>
                    <a:pt x="3596817" y="428282"/>
                  </a:lnTo>
                  <a:lnTo>
                    <a:pt x="3582403" y="411124"/>
                  </a:lnTo>
                  <a:lnTo>
                    <a:pt x="3576878" y="401497"/>
                  </a:lnTo>
                  <a:lnTo>
                    <a:pt x="3577005" y="400558"/>
                  </a:lnTo>
                  <a:lnTo>
                    <a:pt x="3580676" y="372706"/>
                  </a:lnTo>
                  <a:lnTo>
                    <a:pt x="3578860" y="348272"/>
                  </a:lnTo>
                  <a:lnTo>
                    <a:pt x="3572802" y="329171"/>
                  </a:lnTo>
                  <a:lnTo>
                    <a:pt x="3563886" y="316382"/>
                  </a:lnTo>
                  <a:lnTo>
                    <a:pt x="3558781" y="310654"/>
                  </a:lnTo>
                  <a:lnTo>
                    <a:pt x="3556063" y="308330"/>
                  </a:lnTo>
                  <a:lnTo>
                    <a:pt x="3553053" y="305752"/>
                  </a:lnTo>
                  <a:lnTo>
                    <a:pt x="3517468" y="294678"/>
                  </a:lnTo>
                  <a:lnTo>
                    <a:pt x="3509835" y="295478"/>
                  </a:lnTo>
                  <a:lnTo>
                    <a:pt x="3493478" y="304215"/>
                  </a:lnTo>
                  <a:lnTo>
                    <a:pt x="3481235" y="317931"/>
                  </a:lnTo>
                  <a:lnTo>
                    <a:pt x="3472840" y="332701"/>
                  </a:lnTo>
                  <a:lnTo>
                    <a:pt x="3468039" y="344627"/>
                  </a:lnTo>
                  <a:lnTo>
                    <a:pt x="3444303" y="344627"/>
                  </a:lnTo>
                  <a:lnTo>
                    <a:pt x="3444278" y="344208"/>
                  </a:lnTo>
                  <a:lnTo>
                    <a:pt x="3439604" y="260261"/>
                  </a:lnTo>
                  <a:lnTo>
                    <a:pt x="3439503" y="257365"/>
                  </a:lnTo>
                  <a:lnTo>
                    <a:pt x="3438118" y="255358"/>
                  </a:lnTo>
                  <a:lnTo>
                    <a:pt x="3367938" y="217398"/>
                  </a:lnTo>
                  <a:lnTo>
                    <a:pt x="3327743" y="180619"/>
                  </a:lnTo>
                  <a:lnTo>
                    <a:pt x="3308019" y="147269"/>
                  </a:lnTo>
                  <a:lnTo>
                    <a:pt x="3301301" y="113868"/>
                  </a:lnTo>
                  <a:lnTo>
                    <a:pt x="3301314" y="113550"/>
                  </a:lnTo>
                  <a:lnTo>
                    <a:pt x="3312172" y="74637"/>
                  </a:lnTo>
                  <a:lnTo>
                    <a:pt x="3377031" y="29883"/>
                  </a:lnTo>
                  <a:lnTo>
                    <a:pt x="3418878" y="17462"/>
                  </a:lnTo>
                  <a:lnTo>
                    <a:pt x="3461486" y="13182"/>
                  </a:lnTo>
                  <a:lnTo>
                    <a:pt x="3504831" y="17081"/>
                  </a:lnTo>
                  <a:lnTo>
                    <a:pt x="3548837" y="29133"/>
                  </a:lnTo>
                  <a:lnTo>
                    <a:pt x="3593452" y="49339"/>
                  </a:lnTo>
                  <a:lnTo>
                    <a:pt x="3653777" y="89750"/>
                  </a:lnTo>
                  <a:lnTo>
                    <a:pt x="3716667" y="150291"/>
                  </a:lnTo>
                  <a:lnTo>
                    <a:pt x="3739337" y="187452"/>
                  </a:lnTo>
                  <a:lnTo>
                    <a:pt x="3748836" y="229933"/>
                  </a:lnTo>
                  <a:lnTo>
                    <a:pt x="3748836" y="172339"/>
                  </a:lnTo>
                  <a:lnTo>
                    <a:pt x="3722586" y="135305"/>
                  </a:lnTo>
                  <a:lnTo>
                    <a:pt x="3716794" y="129755"/>
                  </a:lnTo>
                  <a:lnTo>
                    <a:pt x="3711003" y="123342"/>
                  </a:lnTo>
                  <a:lnTo>
                    <a:pt x="3670871" y="85623"/>
                  </a:lnTo>
                  <a:lnTo>
                    <a:pt x="3638410" y="60921"/>
                  </a:lnTo>
                  <a:lnTo>
                    <a:pt x="3598938" y="36703"/>
                  </a:lnTo>
                  <a:lnTo>
                    <a:pt x="3553396" y="16281"/>
                  </a:lnTo>
                  <a:lnTo>
                    <a:pt x="3502710" y="2946"/>
                  </a:lnTo>
                  <a:lnTo>
                    <a:pt x="3447834" y="0"/>
                  </a:lnTo>
                  <a:lnTo>
                    <a:pt x="3389693" y="10718"/>
                  </a:lnTo>
                  <a:lnTo>
                    <a:pt x="3329241" y="38417"/>
                  </a:lnTo>
                  <a:lnTo>
                    <a:pt x="3300819" y="67106"/>
                  </a:lnTo>
                  <a:lnTo>
                    <a:pt x="3291027" y="89750"/>
                  </a:lnTo>
                  <a:lnTo>
                    <a:pt x="3288068" y="105587"/>
                  </a:lnTo>
                  <a:lnTo>
                    <a:pt x="3287979" y="107530"/>
                  </a:lnTo>
                  <a:lnTo>
                    <a:pt x="3287674" y="113550"/>
                  </a:lnTo>
                  <a:lnTo>
                    <a:pt x="3287687" y="113868"/>
                  </a:lnTo>
                  <a:lnTo>
                    <a:pt x="3315233" y="186842"/>
                  </a:lnTo>
                  <a:lnTo>
                    <a:pt x="3356787" y="226314"/>
                  </a:lnTo>
                  <a:lnTo>
                    <a:pt x="3426422" y="265531"/>
                  </a:lnTo>
                  <a:lnTo>
                    <a:pt x="3431121" y="352158"/>
                  </a:lnTo>
                  <a:lnTo>
                    <a:pt x="3431248" y="353669"/>
                  </a:lnTo>
                  <a:lnTo>
                    <a:pt x="3431273" y="354025"/>
                  </a:lnTo>
                  <a:lnTo>
                    <a:pt x="3432035" y="355587"/>
                  </a:lnTo>
                  <a:lnTo>
                    <a:pt x="3434791" y="358127"/>
                  </a:lnTo>
                  <a:lnTo>
                    <a:pt x="3436302" y="358711"/>
                  </a:lnTo>
                  <a:lnTo>
                    <a:pt x="3477183" y="358711"/>
                  </a:lnTo>
                  <a:lnTo>
                    <a:pt x="3479444" y="357022"/>
                  </a:lnTo>
                  <a:lnTo>
                    <a:pt x="3480460" y="353669"/>
                  </a:lnTo>
                  <a:lnTo>
                    <a:pt x="3482606" y="347408"/>
                  </a:lnTo>
                  <a:lnTo>
                    <a:pt x="3514166" y="309029"/>
                  </a:lnTo>
                  <a:lnTo>
                    <a:pt x="3523284" y="308330"/>
                  </a:lnTo>
                  <a:lnTo>
                    <a:pt x="3533076" y="311010"/>
                  </a:lnTo>
                  <a:lnTo>
                    <a:pt x="3565512" y="351967"/>
                  </a:lnTo>
                  <a:lnTo>
                    <a:pt x="3565614" y="353669"/>
                  </a:lnTo>
                  <a:lnTo>
                    <a:pt x="3565741" y="355587"/>
                  </a:lnTo>
                  <a:lnTo>
                    <a:pt x="3565829" y="357022"/>
                  </a:lnTo>
                  <a:lnTo>
                    <a:pt x="3565931" y="358711"/>
                  </a:lnTo>
                  <a:lnTo>
                    <a:pt x="3566871" y="373735"/>
                  </a:lnTo>
                  <a:lnTo>
                    <a:pt x="3562947" y="400558"/>
                  </a:lnTo>
                  <a:lnTo>
                    <a:pt x="3562362" y="402056"/>
                  </a:lnTo>
                  <a:lnTo>
                    <a:pt x="3562362" y="403567"/>
                  </a:lnTo>
                  <a:lnTo>
                    <a:pt x="3586442" y="437883"/>
                  </a:lnTo>
                  <a:lnTo>
                    <a:pt x="3620312" y="459816"/>
                  </a:lnTo>
                  <a:lnTo>
                    <a:pt x="3646373" y="466839"/>
                  </a:lnTo>
                  <a:lnTo>
                    <a:pt x="3647313" y="466839"/>
                  </a:lnTo>
                  <a:lnTo>
                    <a:pt x="3681133" y="452526"/>
                  </a:lnTo>
                  <a:lnTo>
                    <a:pt x="3704183" y="426974"/>
                  </a:lnTo>
                  <a:lnTo>
                    <a:pt x="3726624" y="389445"/>
                  </a:lnTo>
                  <a:lnTo>
                    <a:pt x="3745484" y="344208"/>
                  </a:lnTo>
                  <a:lnTo>
                    <a:pt x="3758476" y="294678"/>
                  </a:lnTo>
                  <a:lnTo>
                    <a:pt x="3763314" y="244436"/>
                  </a:lnTo>
                  <a:lnTo>
                    <a:pt x="3763594" y="236435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263911" y="7292834"/>
              <a:ext cx="461009" cy="90805"/>
            </a:xfrm>
            <a:custGeom>
              <a:avLst/>
              <a:gdLst/>
              <a:ahLst/>
              <a:cxnLst/>
              <a:rect l="l" t="t" r="r" b="b"/>
              <a:pathLst>
                <a:path w="461009" h="90804">
                  <a:moveTo>
                    <a:pt x="421607" y="90416"/>
                  </a:moveTo>
                  <a:lnTo>
                    <a:pt x="409619" y="90416"/>
                  </a:lnTo>
                  <a:lnTo>
                    <a:pt x="403854" y="89270"/>
                  </a:lnTo>
                  <a:lnTo>
                    <a:pt x="371565" y="56979"/>
                  </a:lnTo>
                  <a:lnTo>
                    <a:pt x="370418" y="51213"/>
                  </a:lnTo>
                  <a:lnTo>
                    <a:pt x="370418" y="39227"/>
                  </a:lnTo>
                  <a:lnTo>
                    <a:pt x="392781" y="5758"/>
                  </a:lnTo>
                  <a:lnTo>
                    <a:pt x="409620" y="24"/>
                  </a:lnTo>
                  <a:lnTo>
                    <a:pt x="421607" y="24"/>
                  </a:lnTo>
                  <a:lnTo>
                    <a:pt x="455075" y="22387"/>
                  </a:lnTo>
                  <a:lnTo>
                    <a:pt x="460809" y="39227"/>
                  </a:lnTo>
                  <a:lnTo>
                    <a:pt x="460809" y="51213"/>
                  </a:lnTo>
                  <a:lnTo>
                    <a:pt x="438447" y="84682"/>
                  </a:lnTo>
                  <a:lnTo>
                    <a:pt x="421607" y="90416"/>
                  </a:lnTo>
                  <a:close/>
                </a:path>
                <a:path w="461009" h="90804">
                  <a:moveTo>
                    <a:pt x="236334" y="90408"/>
                  </a:moveTo>
                  <a:lnTo>
                    <a:pt x="224248" y="90408"/>
                  </a:lnTo>
                  <a:lnTo>
                    <a:pt x="218480" y="89251"/>
                  </a:lnTo>
                  <a:lnTo>
                    <a:pt x="186230" y="56867"/>
                  </a:lnTo>
                  <a:lnTo>
                    <a:pt x="185098" y="51094"/>
                  </a:lnTo>
                  <a:lnTo>
                    <a:pt x="185131" y="39096"/>
                  </a:lnTo>
                  <a:lnTo>
                    <a:pt x="186263" y="33492"/>
                  </a:lnTo>
                  <a:lnTo>
                    <a:pt x="186296" y="33329"/>
                  </a:lnTo>
                  <a:lnTo>
                    <a:pt x="190845" y="22443"/>
                  </a:lnTo>
                  <a:lnTo>
                    <a:pt x="190922" y="22259"/>
                  </a:lnTo>
                  <a:lnTo>
                    <a:pt x="194082" y="17563"/>
                  </a:lnTo>
                  <a:lnTo>
                    <a:pt x="194207" y="17378"/>
                  </a:lnTo>
                  <a:lnTo>
                    <a:pt x="202720" y="8924"/>
                  </a:lnTo>
                  <a:lnTo>
                    <a:pt x="207623" y="5673"/>
                  </a:lnTo>
                  <a:lnTo>
                    <a:pt x="218725" y="1125"/>
                  </a:lnTo>
                  <a:lnTo>
                    <a:pt x="224500" y="0"/>
                  </a:lnTo>
                  <a:lnTo>
                    <a:pt x="236229" y="0"/>
                  </a:lnTo>
                  <a:lnTo>
                    <a:pt x="241779" y="1125"/>
                  </a:lnTo>
                  <a:lnTo>
                    <a:pt x="242007" y="1125"/>
                  </a:lnTo>
                  <a:lnTo>
                    <a:pt x="274298" y="33329"/>
                  </a:lnTo>
                  <a:lnTo>
                    <a:pt x="274365" y="33492"/>
                  </a:lnTo>
                  <a:lnTo>
                    <a:pt x="275477" y="39096"/>
                  </a:lnTo>
                  <a:lnTo>
                    <a:pt x="275506" y="51094"/>
                  </a:lnTo>
                  <a:lnTo>
                    <a:pt x="274382" y="56867"/>
                  </a:lnTo>
                  <a:lnTo>
                    <a:pt x="242098" y="89251"/>
                  </a:lnTo>
                  <a:lnTo>
                    <a:pt x="236334" y="90408"/>
                  </a:lnTo>
                  <a:close/>
                </a:path>
                <a:path w="461009" h="90804">
                  <a:moveTo>
                    <a:pt x="51189" y="90416"/>
                  </a:moveTo>
                  <a:lnTo>
                    <a:pt x="39202" y="90416"/>
                  </a:lnTo>
                  <a:lnTo>
                    <a:pt x="33437" y="89270"/>
                  </a:lnTo>
                  <a:lnTo>
                    <a:pt x="1146" y="56979"/>
                  </a:lnTo>
                  <a:lnTo>
                    <a:pt x="0" y="51213"/>
                  </a:lnTo>
                  <a:lnTo>
                    <a:pt x="0" y="39227"/>
                  </a:lnTo>
                  <a:lnTo>
                    <a:pt x="22363" y="5758"/>
                  </a:lnTo>
                  <a:lnTo>
                    <a:pt x="39202" y="24"/>
                  </a:lnTo>
                  <a:lnTo>
                    <a:pt x="51188" y="24"/>
                  </a:lnTo>
                  <a:lnTo>
                    <a:pt x="84657" y="22387"/>
                  </a:lnTo>
                  <a:lnTo>
                    <a:pt x="90391" y="39227"/>
                  </a:lnTo>
                  <a:lnTo>
                    <a:pt x="90391" y="51213"/>
                  </a:lnTo>
                  <a:lnTo>
                    <a:pt x="68028" y="84682"/>
                  </a:lnTo>
                  <a:lnTo>
                    <a:pt x="51189" y="90416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93030" y="5002627"/>
              <a:ext cx="1198914" cy="1969718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3336969" y="4420666"/>
              <a:ext cx="2324100" cy="2244090"/>
            </a:xfrm>
            <a:custGeom>
              <a:avLst/>
              <a:gdLst/>
              <a:ahLst/>
              <a:cxnLst/>
              <a:rect l="l" t="t" r="r" b="b"/>
              <a:pathLst>
                <a:path w="2324100" h="2244090">
                  <a:moveTo>
                    <a:pt x="344652" y="1895170"/>
                  </a:moveTo>
                  <a:lnTo>
                    <a:pt x="343801" y="1893354"/>
                  </a:lnTo>
                  <a:lnTo>
                    <a:pt x="340448" y="1890496"/>
                  </a:lnTo>
                  <a:lnTo>
                    <a:pt x="338518" y="1889963"/>
                  </a:lnTo>
                  <a:lnTo>
                    <a:pt x="336334" y="1890318"/>
                  </a:lnTo>
                  <a:lnTo>
                    <a:pt x="5181" y="1890318"/>
                  </a:lnTo>
                  <a:lnTo>
                    <a:pt x="3441" y="1891068"/>
                  </a:lnTo>
                  <a:lnTo>
                    <a:pt x="749" y="1893760"/>
                  </a:lnTo>
                  <a:lnTo>
                    <a:pt x="139" y="1895170"/>
                  </a:lnTo>
                  <a:lnTo>
                    <a:pt x="152" y="1899589"/>
                  </a:lnTo>
                  <a:lnTo>
                    <a:pt x="673" y="1900885"/>
                  </a:lnTo>
                  <a:lnTo>
                    <a:pt x="3390" y="1903666"/>
                  </a:lnTo>
                  <a:lnTo>
                    <a:pt x="5029" y="1904390"/>
                  </a:lnTo>
                  <a:lnTo>
                    <a:pt x="336029" y="1904390"/>
                  </a:lnTo>
                  <a:lnTo>
                    <a:pt x="338518" y="1904796"/>
                  </a:lnTo>
                  <a:lnTo>
                    <a:pt x="340448" y="1904263"/>
                  </a:lnTo>
                  <a:lnTo>
                    <a:pt x="343801" y="1901405"/>
                  </a:lnTo>
                  <a:lnTo>
                    <a:pt x="344652" y="1899589"/>
                  </a:lnTo>
                  <a:lnTo>
                    <a:pt x="344652" y="1895170"/>
                  </a:lnTo>
                  <a:close/>
                </a:path>
                <a:path w="2324100" h="2244090">
                  <a:moveTo>
                    <a:pt x="908812" y="2177986"/>
                  </a:moveTo>
                  <a:lnTo>
                    <a:pt x="908113" y="2176322"/>
                  </a:lnTo>
                  <a:lnTo>
                    <a:pt x="905306" y="2173592"/>
                  </a:lnTo>
                  <a:lnTo>
                    <a:pt x="903617" y="2172932"/>
                  </a:lnTo>
                  <a:lnTo>
                    <a:pt x="5168" y="2172932"/>
                  </a:lnTo>
                  <a:lnTo>
                    <a:pt x="3581" y="2173592"/>
                  </a:lnTo>
                  <a:lnTo>
                    <a:pt x="749" y="2176322"/>
                  </a:lnTo>
                  <a:lnTo>
                    <a:pt x="12" y="2177986"/>
                  </a:lnTo>
                  <a:lnTo>
                    <a:pt x="0" y="2181885"/>
                  </a:lnTo>
                  <a:lnTo>
                    <a:pt x="673" y="2183549"/>
                  </a:lnTo>
                  <a:lnTo>
                    <a:pt x="3390" y="2186330"/>
                  </a:lnTo>
                  <a:lnTo>
                    <a:pt x="5029" y="2187054"/>
                  </a:lnTo>
                  <a:lnTo>
                    <a:pt x="903757" y="2187054"/>
                  </a:lnTo>
                  <a:lnTo>
                    <a:pt x="905395" y="2186330"/>
                  </a:lnTo>
                  <a:lnTo>
                    <a:pt x="908138" y="2183549"/>
                  </a:lnTo>
                  <a:lnTo>
                    <a:pt x="908812" y="2181885"/>
                  </a:lnTo>
                  <a:lnTo>
                    <a:pt x="908812" y="2177986"/>
                  </a:lnTo>
                  <a:close/>
                </a:path>
                <a:path w="2324100" h="2244090">
                  <a:moveTo>
                    <a:pt x="908812" y="2121497"/>
                  </a:moveTo>
                  <a:lnTo>
                    <a:pt x="908113" y="2119833"/>
                  </a:lnTo>
                  <a:lnTo>
                    <a:pt x="905306" y="2117090"/>
                  </a:lnTo>
                  <a:lnTo>
                    <a:pt x="903617" y="2116429"/>
                  </a:lnTo>
                  <a:lnTo>
                    <a:pt x="5168" y="2116429"/>
                  </a:lnTo>
                  <a:lnTo>
                    <a:pt x="3581" y="2117090"/>
                  </a:lnTo>
                  <a:lnTo>
                    <a:pt x="749" y="2119833"/>
                  </a:lnTo>
                  <a:lnTo>
                    <a:pt x="12" y="2121497"/>
                  </a:lnTo>
                  <a:lnTo>
                    <a:pt x="0" y="2125395"/>
                  </a:lnTo>
                  <a:lnTo>
                    <a:pt x="673" y="2127059"/>
                  </a:lnTo>
                  <a:lnTo>
                    <a:pt x="3390" y="2129840"/>
                  </a:lnTo>
                  <a:lnTo>
                    <a:pt x="5029" y="2130564"/>
                  </a:lnTo>
                  <a:lnTo>
                    <a:pt x="903757" y="2130564"/>
                  </a:lnTo>
                  <a:lnTo>
                    <a:pt x="905395" y="2129840"/>
                  </a:lnTo>
                  <a:lnTo>
                    <a:pt x="908138" y="2127059"/>
                  </a:lnTo>
                  <a:lnTo>
                    <a:pt x="908812" y="2125395"/>
                  </a:lnTo>
                  <a:lnTo>
                    <a:pt x="908812" y="2121497"/>
                  </a:lnTo>
                  <a:close/>
                </a:path>
                <a:path w="2324100" h="2244090">
                  <a:moveTo>
                    <a:pt x="908812" y="2065172"/>
                  </a:moveTo>
                  <a:lnTo>
                    <a:pt x="908113" y="2063483"/>
                  </a:lnTo>
                  <a:lnTo>
                    <a:pt x="905319" y="2060689"/>
                  </a:lnTo>
                  <a:lnTo>
                    <a:pt x="903643" y="2059990"/>
                  </a:lnTo>
                  <a:lnTo>
                    <a:pt x="5143" y="2059990"/>
                  </a:lnTo>
                  <a:lnTo>
                    <a:pt x="3556" y="2060689"/>
                  </a:lnTo>
                  <a:lnTo>
                    <a:pt x="736" y="2063483"/>
                  </a:lnTo>
                  <a:lnTo>
                    <a:pt x="12" y="2065172"/>
                  </a:lnTo>
                  <a:lnTo>
                    <a:pt x="0" y="2069071"/>
                  </a:lnTo>
                  <a:lnTo>
                    <a:pt x="685" y="2070709"/>
                  </a:lnTo>
                  <a:lnTo>
                    <a:pt x="3403" y="2073440"/>
                  </a:lnTo>
                  <a:lnTo>
                    <a:pt x="5041" y="2074113"/>
                  </a:lnTo>
                  <a:lnTo>
                    <a:pt x="903757" y="2074113"/>
                  </a:lnTo>
                  <a:lnTo>
                    <a:pt x="905383" y="2073440"/>
                  </a:lnTo>
                  <a:lnTo>
                    <a:pt x="908138" y="2070709"/>
                  </a:lnTo>
                  <a:lnTo>
                    <a:pt x="908812" y="2069071"/>
                  </a:lnTo>
                  <a:lnTo>
                    <a:pt x="908812" y="2065172"/>
                  </a:lnTo>
                  <a:close/>
                </a:path>
                <a:path w="2324100" h="2244090">
                  <a:moveTo>
                    <a:pt x="909980" y="2234336"/>
                  </a:moveTo>
                  <a:lnTo>
                    <a:pt x="909129" y="2232507"/>
                  </a:lnTo>
                  <a:lnTo>
                    <a:pt x="905764" y="2229650"/>
                  </a:lnTo>
                  <a:lnTo>
                    <a:pt x="903833" y="2229116"/>
                  </a:lnTo>
                  <a:lnTo>
                    <a:pt x="901661" y="2229472"/>
                  </a:lnTo>
                  <a:lnTo>
                    <a:pt x="6972" y="2229472"/>
                  </a:lnTo>
                  <a:lnTo>
                    <a:pt x="5880" y="2229650"/>
                  </a:lnTo>
                  <a:lnTo>
                    <a:pt x="5422" y="2229650"/>
                  </a:lnTo>
                  <a:lnTo>
                    <a:pt x="3810" y="2230564"/>
                  </a:lnTo>
                  <a:lnTo>
                    <a:pt x="1536" y="2233244"/>
                  </a:lnTo>
                  <a:lnTo>
                    <a:pt x="965" y="2234781"/>
                  </a:lnTo>
                  <a:lnTo>
                    <a:pt x="965" y="2238286"/>
                  </a:lnTo>
                  <a:lnTo>
                    <a:pt x="1536" y="2239835"/>
                  </a:lnTo>
                  <a:lnTo>
                    <a:pt x="3810" y="2242502"/>
                  </a:lnTo>
                  <a:lnTo>
                    <a:pt x="5245" y="2243315"/>
                  </a:lnTo>
                  <a:lnTo>
                    <a:pt x="6972" y="2243594"/>
                  </a:lnTo>
                  <a:lnTo>
                    <a:pt x="901661" y="2243594"/>
                  </a:lnTo>
                  <a:lnTo>
                    <a:pt x="903833" y="2243963"/>
                  </a:lnTo>
                  <a:lnTo>
                    <a:pt x="906145" y="2243315"/>
                  </a:lnTo>
                  <a:lnTo>
                    <a:pt x="905891" y="2243315"/>
                  </a:lnTo>
                  <a:lnTo>
                    <a:pt x="909129" y="2240559"/>
                  </a:lnTo>
                  <a:lnTo>
                    <a:pt x="909980" y="2238743"/>
                  </a:lnTo>
                  <a:lnTo>
                    <a:pt x="909980" y="2234336"/>
                  </a:lnTo>
                  <a:close/>
                </a:path>
                <a:path w="2324100" h="2244090">
                  <a:moveTo>
                    <a:pt x="909980" y="2008352"/>
                  </a:moveTo>
                  <a:lnTo>
                    <a:pt x="909129" y="2006536"/>
                  </a:lnTo>
                  <a:lnTo>
                    <a:pt x="905764" y="2003679"/>
                  </a:lnTo>
                  <a:lnTo>
                    <a:pt x="903833" y="2003145"/>
                  </a:lnTo>
                  <a:lnTo>
                    <a:pt x="901661" y="2003501"/>
                  </a:lnTo>
                  <a:lnTo>
                    <a:pt x="6972" y="2003501"/>
                  </a:lnTo>
                  <a:lnTo>
                    <a:pt x="5880" y="2003679"/>
                  </a:lnTo>
                  <a:lnTo>
                    <a:pt x="5422" y="2003679"/>
                  </a:lnTo>
                  <a:lnTo>
                    <a:pt x="3810" y="2004593"/>
                  </a:lnTo>
                  <a:lnTo>
                    <a:pt x="1536" y="2007260"/>
                  </a:lnTo>
                  <a:lnTo>
                    <a:pt x="977" y="2008809"/>
                  </a:lnTo>
                  <a:lnTo>
                    <a:pt x="977" y="2012315"/>
                  </a:lnTo>
                  <a:lnTo>
                    <a:pt x="1536" y="2013851"/>
                  </a:lnTo>
                  <a:lnTo>
                    <a:pt x="3810" y="2016531"/>
                  </a:lnTo>
                  <a:lnTo>
                    <a:pt x="5245" y="2017331"/>
                  </a:lnTo>
                  <a:lnTo>
                    <a:pt x="6972" y="2017623"/>
                  </a:lnTo>
                  <a:lnTo>
                    <a:pt x="901661" y="2017623"/>
                  </a:lnTo>
                  <a:lnTo>
                    <a:pt x="903833" y="2017979"/>
                  </a:lnTo>
                  <a:lnTo>
                    <a:pt x="906145" y="2017331"/>
                  </a:lnTo>
                  <a:lnTo>
                    <a:pt x="905891" y="2017331"/>
                  </a:lnTo>
                  <a:lnTo>
                    <a:pt x="909129" y="2014588"/>
                  </a:lnTo>
                  <a:lnTo>
                    <a:pt x="909980" y="2012759"/>
                  </a:lnTo>
                  <a:lnTo>
                    <a:pt x="909980" y="2008352"/>
                  </a:lnTo>
                  <a:close/>
                </a:path>
                <a:path w="2324100" h="2244090">
                  <a:moveTo>
                    <a:pt x="909980" y="1951850"/>
                  </a:moveTo>
                  <a:lnTo>
                    <a:pt x="909129" y="1950034"/>
                  </a:lnTo>
                  <a:lnTo>
                    <a:pt x="905764" y="1947176"/>
                  </a:lnTo>
                  <a:lnTo>
                    <a:pt x="903833" y="1946643"/>
                  </a:lnTo>
                  <a:lnTo>
                    <a:pt x="901661" y="1946998"/>
                  </a:lnTo>
                  <a:lnTo>
                    <a:pt x="6972" y="1946998"/>
                  </a:lnTo>
                  <a:lnTo>
                    <a:pt x="5880" y="1947176"/>
                  </a:lnTo>
                  <a:lnTo>
                    <a:pt x="5422" y="1947176"/>
                  </a:lnTo>
                  <a:lnTo>
                    <a:pt x="3810" y="1948091"/>
                  </a:lnTo>
                  <a:lnTo>
                    <a:pt x="1536" y="1950770"/>
                  </a:lnTo>
                  <a:lnTo>
                    <a:pt x="977" y="1952307"/>
                  </a:lnTo>
                  <a:lnTo>
                    <a:pt x="977" y="1955812"/>
                  </a:lnTo>
                  <a:lnTo>
                    <a:pt x="1536" y="1957362"/>
                  </a:lnTo>
                  <a:lnTo>
                    <a:pt x="3810" y="1960029"/>
                  </a:lnTo>
                  <a:lnTo>
                    <a:pt x="5245" y="1960841"/>
                  </a:lnTo>
                  <a:lnTo>
                    <a:pt x="6972" y="1961121"/>
                  </a:lnTo>
                  <a:lnTo>
                    <a:pt x="901661" y="1961121"/>
                  </a:lnTo>
                  <a:lnTo>
                    <a:pt x="903833" y="1961476"/>
                  </a:lnTo>
                  <a:lnTo>
                    <a:pt x="906145" y="1960841"/>
                  </a:lnTo>
                  <a:lnTo>
                    <a:pt x="905891" y="1960841"/>
                  </a:lnTo>
                  <a:lnTo>
                    <a:pt x="909129" y="1958086"/>
                  </a:lnTo>
                  <a:lnTo>
                    <a:pt x="909980" y="1956269"/>
                  </a:lnTo>
                  <a:lnTo>
                    <a:pt x="909980" y="1951850"/>
                  </a:lnTo>
                  <a:close/>
                </a:path>
                <a:path w="2324100" h="2244090">
                  <a:moveTo>
                    <a:pt x="1454150" y="1895627"/>
                  </a:moveTo>
                  <a:lnTo>
                    <a:pt x="1453591" y="1894078"/>
                  </a:lnTo>
                  <a:lnTo>
                    <a:pt x="1451317" y="1891411"/>
                  </a:lnTo>
                  <a:lnTo>
                    <a:pt x="1449882" y="1890598"/>
                  </a:lnTo>
                  <a:lnTo>
                    <a:pt x="1448155" y="1890318"/>
                  </a:lnTo>
                  <a:lnTo>
                    <a:pt x="1118793" y="1890318"/>
                  </a:lnTo>
                  <a:lnTo>
                    <a:pt x="1117066" y="1890598"/>
                  </a:lnTo>
                  <a:lnTo>
                    <a:pt x="1115631" y="1891411"/>
                  </a:lnTo>
                  <a:lnTo>
                    <a:pt x="1113358" y="1894078"/>
                  </a:lnTo>
                  <a:lnTo>
                    <a:pt x="1112786" y="1895627"/>
                  </a:lnTo>
                  <a:lnTo>
                    <a:pt x="1112786" y="1899132"/>
                  </a:lnTo>
                  <a:lnTo>
                    <a:pt x="1113358" y="1900682"/>
                  </a:lnTo>
                  <a:lnTo>
                    <a:pt x="1115631" y="1903349"/>
                  </a:lnTo>
                  <a:lnTo>
                    <a:pt x="1117066" y="1904161"/>
                  </a:lnTo>
                  <a:lnTo>
                    <a:pt x="1118793" y="1904441"/>
                  </a:lnTo>
                  <a:lnTo>
                    <a:pt x="1448155" y="1904441"/>
                  </a:lnTo>
                  <a:lnTo>
                    <a:pt x="1449882" y="1904161"/>
                  </a:lnTo>
                  <a:lnTo>
                    <a:pt x="1451317" y="1903349"/>
                  </a:lnTo>
                  <a:lnTo>
                    <a:pt x="1453591" y="1900682"/>
                  </a:lnTo>
                  <a:lnTo>
                    <a:pt x="1454150" y="1899132"/>
                  </a:lnTo>
                  <a:lnTo>
                    <a:pt x="1454150" y="1895627"/>
                  </a:lnTo>
                  <a:close/>
                </a:path>
                <a:path w="2324100" h="2244090">
                  <a:moveTo>
                    <a:pt x="2019477" y="2234781"/>
                  </a:moveTo>
                  <a:lnTo>
                    <a:pt x="2018906" y="2233244"/>
                  </a:lnTo>
                  <a:lnTo>
                    <a:pt x="2016645" y="2230564"/>
                  </a:lnTo>
                  <a:lnTo>
                    <a:pt x="2015210" y="2229764"/>
                  </a:lnTo>
                  <a:lnTo>
                    <a:pt x="2013483" y="2229472"/>
                  </a:lnTo>
                  <a:lnTo>
                    <a:pt x="1118793" y="2229472"/>
                  </a:lnTo>
                  <a:lnTo>
                    <a:pt x="1117053" y="2229764"/>
                  </a:lnTo>
                  <a:lnTo>
                    <a:pt x="1115631" y="2230564"/>
                  </a:lnTo>
                  <a:lnTo>
                    <a:pt x="1113358" y="2233244"/>
                  </a:lnTo>
                  <a:lnTo>
                    <a:pt x="1112786" y="2234781"/>
                  </a:lnTo>
                  <a:lnTo>
                    <a:pt x="1112786" y="2238286"/>
                  </a:lnTo>
                  <a:lnTo>
                    <a:pt x="1113358" y="2239835"/>
                  </a:lnTo>
                  <a:lnTo>
                    <a:pt x="1115631" y="2242502"/>
                  </a:lnTo>
                  <a:lnTo>
                    <a:pt x="1117053" y="2243315"/>
                  </a:lnTo>
                  <a:lnTo>
                    <a:pt x="1118793" y="2243594"/>
                  </a:lnTo>
                  <a:lnTo>
                    <a:pt x="2013483" y="2243594"/>
                  </a:lnTo>
                  <a:lnTo>
                    <a:pt x="2015210" y="2243315"/>
                  </a:lnTo>
                  <a:lnTo>
                    <a:pt x="2016645" y="2242502"/>
                  </a:lnTo>
                  <a:lnTo>
                    <a:pt x="2018906" y="2239835"/>
                  </a:lnTo>
                  <a:lnTo>
                    <a:pt x="2019477" y="2238286"/>
                  </a:lnTo>
                  <a:lnTo>
                    <a:pt x="2019477" y="2234781"/>
                  </a:lnTo>
                  <a:close/>
                </a:path>
                <a:path w="2324100" h="2244090">
                  <a:moveTo>
                    <a:pt x="2019477" y="2008809"/>
                  </a:moveTo>
                  <a:lnTo>
                    <a:pt x="2018906" y="2007260"/>
                  </a:lnTo>
                  <a:lnTo>
                    <a:pt x="2016645" y="2004593"/>
                  </a:lnTo>
                  <a:lnTo>
                    <a:pt x="2015210" y="2003780"/>
                  </a:lnTo>
                  <a:lnTo>
                    <a:pt x="2013483" y="2003501"/>
                  </a:lnTo>
                  <a:lnTo>
                    <a:pt x="1118793" y="2003501"/>
                  </a:lnTo>
                  <a:lnTo>
                    <a:pt x="1117053" y="2003780"/>
                  </a:lnTo>
                  <a:lnTo>
                    <a:pt x="1115631" y="2004593"/>
                  </a:lnTo>
                  <a:lnTo>
                    <a:pt x="1113358" y="2007260"/>
                  </a:lnTo>
                  <a:lnTo>
                    <a:pt x="1112786" y="2008809"/>
                  </a:lnTo>
                  <a:lnTo>
                    <a:pt x="1112786" y="2012315"/>
                  </a:lnTo>
                  <a:lnTo>
                    <a:pt x="1113358" y="2013851"/>
                  </a:lnTo>
                  <a:lnTo>
                    <a:pt x="1115631" y="2016531"/>
                  </a:lnTo>
                  <a:lnTo>
                    <a:pt x="1117053" y="2017331"/>
                  </a:lnTo>
                  <a:lnTo>
                    <a:pt x="1118793" y="2017623"/>
                  </a:lnTo>
                  <a:lnTo>
                    <a:pt x="2013483" y="2017623"/>
                  </a:lnTo>
                  <a:lnTo>
                    <a:pt x="2015210" y="2017331"/>
                  </a:lnTo>
                  <a:lnTo>
                    <a:pt x="2016645" y="2016531"/>
                  </a:lnTo>
                  <a:lnTo>
                    <a:pt x="2018906" y="2013851"/>
                  </a:lnTo>
                  <a:lnTo>
                    <a:pt x="2019477" y="2012315"/>
                  </a:lnTo>
                  <a:lnTo>
                    <a:pt x="2019477" y="2008809"/>
                  </a:lnTo>
                  <a:close/>
                </a:path>
                <a:path w="2324100" h="2244090">
                  <a:moveTo>
                    <a:pt x="2019477" y="1952117"/>
                  </a:moveTo>
                  <a:lnTo>
                    <a:pt x="2018906" y="1950580"/>
                  </a:lnTo>
                  <a:lnTo>
                    <a:pt x="2016645" y="1947900"/>
                  </a:lnTo>
                  <a:lnTo>
                    <a:pt x="2015210" y="1947100"/>
                  </a:lnTo>
                  <a:lnTo>
                    <a:pt x="2013483" y="1946808"/>
                  </a:lnTo>
                  <a:lnTo>
                    <a:pt x="1118793" y="1946808"/>
                  </a:lnTo>
                  <a:lnTo>
                    <a:pt x="1117066" y="1947100"/>
                  </a:lnTo>
                  <a:lnTo>
                    <a:pt x="1115631" y="1947900"/>
                  </a:lnTo>
                  <a:lnTo>
                    <a:pt x="1113358" y="1950580"/>
                  </a:lnTo>
                  <a:lnTo>
                    <a:pt x="1112786" y="1952117"/>
                  </a:lnTo>
                  <a:lnTo>
                    <a:pt x="1112786" y="1955622"/>
                  </a:lnTo>
                  <a:lnTo>
                    <a:pt x="1113358" y="1957171"/>
                  </a:lnTo>
                  <a:lnTo>
                    <a:pt x="1115631" y="1959838"/>
                  </a:lnTo>
                  <a:lnTo>
                    <a:pt x="1117066" y="1960651"/>
                  </a:lnTo>
                  <a:lnTo>
                    <a:pt x="1118793" y="1960943"/>
                  </a:lnTo>
                  <a:lnTo>
                    <a:pt x="2013483" y="1960943"/>
                  </a:lnTo>
                  <a:lnTo>
                    <a:pt x="2015210" y="1960651"/>
                  </a:lnTo>
                  <a:lnTo>
                    <a:pt x="2016645" y="1959838"/>
                  </a:lnTo>
                  <a:lnTo>
                    <a:pt x="2018906" y="1957171"/>
                  </a:lnTo>
                  <a:lnTo>
                    <a:pt x="2019477" y="1955622"/>
                  </a:lnTo>
                  <a:lnTo>
                    <a:pt x="2019477" y="1952117"/>
                  </a:lnTo>
                  <a:close/>
                </a:path>
                <a:path w="2324100" h="2244090">
                  <a:moveTo>
                    <a:pt x="2020443" y="2177999"/>
                  </a:moveTo>
                  <a:lnTo>
                    <a:pt x="2019731" y="2176335"/>
                  </a:lnTo>
                  <a:lnTo>
                    <a:pt x="2016861" y="2173592"/>
                  </a:lnTo>
                  <a:lnTo>
                    <a:pt x="2015274" y="2172932"/>
                  </a:lnTo>
                  <a:lnTo>
                    <a:pt x="1116838" y="2172932"/>
                  </a:lnTo>
                  <a:lnTo>
                    <a:pt x="1115187" y="2173592"/>
                  </a:lnTo>
                  <a:lnTo>
                    <a:pt x="1112431" y="2176335"/>
                  </a:lnTo>
                  <a:lnTo>
                    <a:pt x="1111770" y="2177999"/>
                  </a:lnTo>
                  <a:lnTo>
                    <a:pt x="1111770" y="2181885"/>
                  </a:lnTo>
                  <a:lnTo>
                    <a:pt x="1112405" y="2183549"/>
                  </a:lnTo>
                  <a:lnTo>
                    <a:pt x="1115098" y="2186330"/>
                  </a:lnTo>
                  <a:lnTo>
                    <a:pt x="1116711" y="2187054"/>
                  </a:lnTo>
                  <a:lnTo>
                    <a:pt x="2015413" y="2187054"/>
                  </a:lnTo>
                  <a:lnTo>
                    <a:pt x="2017064" y="2186330"/>
                  </a:lnTo>
                  <a:lnTo>
                    <a:pt x="2019769" y="2183549"/>
                  </a:lnTo>
                  <a:lnTo>
                    <a:pt x="2020443" y="2181885"/>
                  </a:lnTo>
                  <a:lnTo>
                    <a:pt x="2020443" y="2177999"/>
                  </a:lnTo>
                  <a:close/>
                </a:path>
                <a:path w="2324100" h="2244090">
                  <a:moveTo>
                    <a:pt x="2020443" y="2121509"/>
                  </a:moveTo>
                  <a:lnTo>
                    <a:pt x="2019731" y="2119846"/>
                  </a:lnTo>
                  <a:lnTo>
                    <a:pt x="2016874" y="2117090"/>
                  </a:lnTo>
                  <a:lnTo>
                    <a:pt x="2015274" y="2116429"/>
                  </a:lnTo>
                  <a:lnTo>
                    <a:pt x="1116838" y="2116429"/>
                  </a:lnTo>
                  <a:lnTo>
                    <a:pt x="1115187" y="2117090"/>
                  </a:lnTo>
                  <a:lnTo>
                    <a:pt x="1112431" y="2119846"/>
                  </a:lnTo>
                  <a:lnTo>
                    <a:pt x="1111770" y="2121509"/>
                  </a:lnTo>
                  <a:lnTo>
                    <a:pt x="1111770" y="2125395"/>
                  </a:lnTo>
                  <a:lnTo>
                    <a:pt x="1112405" y="2127059"/>
                  </a:lnTo>
                  <a:lnTo>
                    <a:pt x="1115098" y="2129840"/>
                  </a:lnTo>
                  <a:lnTo>
                    <a:pt x="1116711" y="2130564"/>
                  </a:lnTo>
                  <a:lnTo>
                    <a:pt x="2015413" y="2130564"/>
                  </a:lnTo>
                  <a:lnTo>
                    <a:pt x="2017064" y="2129840"/>
                  </a:lnTo>
                  <a:lnTo>
                    <a:pt x="2019769" y="2127059"/>
                  </a:lnTo>
                  <a:lnTo>
                    <a:pt x="2020443" y="2125395"/>
                  </a:lnTo>
                  <a:lnTo>
                    <a:pt x="2020443" y="2121509"/>
                  </a:lnTo>
                  <a:close/>
                </a:path>
                <a:path w="2324100" h="2244090">
                  <a:moveTo>
                    <a:pt x="2020443" y="2065185"/>
                  </a:moveTo>
                  <a:lnTo>
                    <a:pt x="2019731" y="2063508"/>
                  </a:lnTo>
                  <a:lnTo>
                    <a:pt x="2016912" y="2060689"/>
                  </a:lnTo>
                  <a:lnTo>
                    <a:pt x="2015299" y="2059990"/>
                  </a:lnTo>
                  <a:lnTo>
                    <a:pt x="1116825" y="2059990"/>
                  </a:lnTo>
                  <a:lnTo>
                    <a:pt x="1115161" y="2060689"/>
                  </a:lnTo>
                  <a:lnTo>
                    <a:pt x="1112431" y="2063508"/>
                  </a:lnTo>
                  <a:lnTo>
                    <a:pt x="1111770" y="2065185"/>
                  </a:lnTo>
                  <a:lnTo>
                    <a:pt x="1111770" y="2069071"/>
                  </a:lnTo>
                  <a:lnTo>
                    <a:pt x="1112418" y="2070709"/>
                  </a:lnTo>
                  <a:lnTo>
                    <a:pt x="1115110" y="2073440"/>
                  </a:lnTo>
                  <a:lnTo>
                    <a:pt x="1116711" y="2074113"/>
                  </a:lnTo>
                  <a:lnTo>
                    <a:pt x="2015401" y="2074113"/>
                  </a:lnTo>
                  <a:lnTo>
                    <a:pt x="2017052" y="2073440"/>
                  </a:lnTo>
                  <a:lnTo>
                    <a:pt x="2019769" y="2070709"/>
                  </a:lnTo>
                  <a:lnTo>
                    <a:pt x="2020443" y="2069071"/>
                  </a:lnTo>
                  <a:lnTo>
                    <a:pt x="2020443" y="2065185"/>
                  </a:lnTo>
                  <a:close/>
                </a:path>
                <a:path w="2324100" h="2244090">
                  <a:moveTo>
                    <a:pt x="2323693" y="6146"/>
                  </a:moveTo>
                  <a:lnTo>
                    <a:pt x="2323033" y="4495"/>
                  </a:lnTo>
                  <a:lnTo>
                    <a:pt x="2320277" y="1739"/>
                  </a:lnTo>
                  <a:lnTo>
                    <a:pt x="2318613" y="1079"/>
                  </a:lnTo>
                  <a:lnTo>
                    <a:pt x="2309698" y="1079"/>
                  </a:lnTo>
                  <a:lnTo>
                    <a:pt x="2309698" y="14871"/>
                  </a:lnTo>
                  <a:lnTo>
                    <a:pt x="2309698" y="429158"/>
                  </a:lnTo>
                  <a:lnTo>
                    <a:pt x="1503337" y="428231"/>
                  </a:lnTo>
                  <a:lnTo>
                    <a:pt x="1503514" y="13741"/>
                  </a:lnTo>
                  <a:lnTo>
                    <a:pt x="2309698" y="14871"/>
                  </a:lnTo>
                  <a:lnTo>
                    <a:pt x="2309698" y="1079"/>
                  </a:lnTo>
                  <a:lnTo>
                    <a:pt x="1494243" y="0"/>
                  </a:lnTo>
                  <a:lnTo>
                    <a:pt x="1492618" y="685"/>
                  </a:lnTo>
                  <a:lnTo>
                    <a:pt x="1489900" y="3492"/>
                  </a:lnTo>
                  <a:lnTo>
                    <a:pt x="1489214" y="5181"/>
                  </a:lnTo>
                  <a:lnTo>
                    <a:pt x="1489202" y="437134"/>
                  </a:lnTo>
                  <a:lnTo>
                    <a:pt x="1489887" y="438797"/>
                  </a:lnTo>
                  <a:lnTo>
                    <a:pt x="1492592" y="441579"/>
                  </a:lnTo>
                  <a:lnTo>
                    <a:pt x="1494231" y="442302"/>
                  </a:lnTo>
                  <a:lnTo>
                    <a:pt x="1451737" y="442302"/>
                  </a:lnTo>
                  <a:lnTo>
                    <a:pt x="2318461" y="443293"/>
                  </a:lnTo>
                  <a:lnTo>
                    <a:pt x="2320137" y="442595"/>
                  </a:lnTo>
                  <a:lnTo>
                    <a:pt x="2322944" y="439801"/>
                  </a:lnTo>
                  <a:lnTo>
                    <a:pt x="2323642" y="438111"/>
                  </a:lnTo>
                  <a:lnTo>
                    <a:pt x="2323642" y="429171"/>
                  </a:lnTo>
                  <a:lnTo>
                    <a:pt x="2323693" y="13741"/>
                  </a:lnTo>
                  <a:lnTo>
                    <a:pt x="2323693" y="614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3477273" y="7823158"/>
              <a:ext cx="2202815" cy="941705"/>
            </a:xfrm>
            <a:custGeom>
              <a:avLst/>
              <a:gdLst/>
              <a:ahLst/>
              <a:cxnLst/>
              <a:rect l="l" t="t" r="r" b="b"/>
              <a:pathLst>
                <a:path w="2202815" h="941704">
                  <a:moveTo>
                    <a:pt x="185805" y="371736"/>
                  </a:moveTo>
                  <a:lnTo>
                    <a:pt x="140623" y="366146"/>
                  </a:lnTo>
                  <a:lnTo>
                    <a:pt x="98176" y="349752"/>
                  </a:lnTo>
                  <a:lnTo>
                    <a:pt x="60985" y="323533"/>
                  </a:lnTo>
                  <a:lnTo>
                    <a:pt x="31267" y="289044"/>
                  </a:lnTo>
                  <a:lnTo>
                    <a:pt x="10822" y="248368"/>
                  </a:lnTo>
                  <a:lnTo>
                    <a:pt x="880" y="203964"/>
                  </a:lnTo>
                  <a:lnTo>
                    <a:pt x="0" y="185742"/>
                  </a:lnTo>
                  <a:lnTo>
                    <a:pt x="226" y="176739"/>
                  </a:lnTo>
                  <a:lnTo>
                    <a:pt x="8000" y="131926"/>
                  </a:lnTo>
                  <a:lnTo>
                    <a:pt x="26431" y="90336"/>
                  </a:lnTo>
                  <a:lnTo>
                    <a:pt x="54550" y="54328"/>
                  </a:lnTo>
                  <a:lnTo>
                    <a:pt x="90464" y="26350"/>
                  </a:lnTo>
                  <a:lnTo>
                    <a:pt x="132081" y="7949"/>
                  </a:lnTo>
                  <a:lnTo>
                    <a:pt x="176923" y="213"/>
                  </a:lnTo>
                  <a:lnTo>
                    <a:pt x="186056" y="0"/>
                  </a:lnTo>
                  <a:lnTo>
                    <a:pt x="194802" y="213"/>
                  </a:lnTo>
                  <a:lnTo>
                    <a:pt x="195057" y="213"/>
                  </a:lnTo>
                  <a:lnTo>
                    <a:pt x="239797" y="7949"/>
                  </a:lnTo>
                  <a:lnTo>
                    <a:pt x="281398" y="26350"/>
                  </a:lnTo>
                  <a:lnTo>
                    <a:pt x="317290" y="54328"/>
                  </a:lnTo>
                  <a:lnTo>
                    <a:pt x="345300" y="90194"/>
                  </a:lnTo>
                  <a:lnTo>
                    <a:pt x="363739" y="131780"/>
                  </a:lnTo>
                  <a:lnTo>
                    <a:pt x="371513" y="176609"/>
                  </a:lnTo>
                  <a:lnTo>
                    <a:pt x="371733" y="185742"/>
                  </a:lnTo>
                  <a:lnTo>
                    <a:pt x="371516" y="194874"/>
                  </a:lnTo>
                  <a:lnTo>
                    <a:pt x="363765" y="239713"/>
                  </a:lnTo>
                  <a:lnTo>
                    <a:pt x="345349" y="281324"/>
                  </a:lnTo>
                  <a:lnTo>
                    <a:pt x="317359" y="317229"/>
                  </a:lnTo>
                  <a:lnTo>
                    <a:pt x="281480" y="345255"/>
                  </a:lnTo>
                  <a:lnTo>
                    <a:pt x="239886" y="363712"/>
                  </a:lnTo>
                  <a:lnTo>
                    <a:pt x="195021" y="371509"/>
                  </a:lnTo>
                  <a:lnTo>
                    <a:pt x="195189" y="371509"/>
                  </a:lnTo>
                  <a:lnTo>
                    <a:pt x="185805" y="371736"/>
                  </a:lnTo>
                  <a:close/>
                </a:path>
                <a:path w="2202815" h="941704">
                  <a:moveTo>
                    <a:pt x="474639" y="139521"/>
                  </a:moveTo>
                  <a:lnTo>
                    <a:pt x="472709" y="138985"/>
                  </a:lnTo>
                  <a:lnTo>
                    <a:pt x="469345" y="136127"/>
                  </a:lnTo>
                  <a:lnTo>
                    <a:pt x="468503" y="134309"/>
                  </a:lnTo>
                  <a:lnTo>
                    <a:pt x="468503" y="129895"/>
                  </a:lnTo>
                  <a:lnTo>
                    <a:pt x="469345" y="128077"/>
                  </a:lnTo>
                  <a:lnTo>
                    <a:pt x="472709" y="125220"/>
                  </a:lnTo>
                  <a:lnTo>
                    <a:pt x="474639" y="124684"/>
                  </a:lnTo>
                  <a:lnTo>
                    <a:pt x="476817" y="125041"/>
                  </a:lnTo>
                  <a:lnTo>
                    <a:pt x="808893" y="125041"/>
                  </a:lnTo>
                  <a:lnTo>
                    <a:pt x="809537" y="125220"/>
                  </a:lnTo>
                  <a:lnTo>
                    <a:pt x="812900" y="128077"/>
                  </a:lnTo>
                  <a:lnTo>
                    <a:pt x="813741" y="129895"/>
                  </a:lnTo>
                  <a:lnTo>
                    <a:pt x="813741" y="134309"/>
                  </a:lnTo>
                  <a:lnTo>
                    <a:pt x="812900" y="136127"/>
                  </a:lnTo>
                  <a:lnTo>
                    <a:pt x="809537" y="138985"/>
                  </a:lnTo>
                  <a:lnTo>
                    <a:pt x="808891" y="139165"/>
                  </a:lnTo>
                  <a:lnTo>
                    <a:pt x="476817" y="139165"/>
                  </a:lnTo>
                  <a:lnTo>
                    <a:pt x="474639" y="139521"/>
                  </a:lnTo>
                  <a:close/>
                </a:path>
                <a:path w="2202815" h="941704">
                  <a:moveTo>
                    <a:pt x="808893" y="125041"/>
                  </a:moveTo>
                  <a:lnTo>
                    <a:pt x="805429" y="125041"/>
                  </a:lnTo>
                  <a:lnTo>
                    <a:pt x="807607" y="124684"/>
                  </a:lnTo>
                  <a:lnTo>
                    <a:pt x="808893" y="125041"/>
                  </a:lnTo>
                  <a:close/>
                </a:path>
                <a:path w="2202815" h="941704">
                  <a:moveTo>
                    <a:pt x="807609" y="139521"/>
                  </a:moveTo>
                  <a:lnTo>
                    <a:pt x="805429" y="139165"/>
                  </a:lnTo>
                  <a:lnTo>
                    <a:pt x="808891" y="139165"/>
                  </a:lnTo>
                  <a:lnTo>
                    <a:pt x="807609" y="139521"/>
                  </a:lnTo>
                  <a:close/>
                </a:path>
                <a:path w="2202815" h="941704">
                  <a:moveTo>
                    <a:pt x="474639" y="196017"/>
                  </a:moveTo>
                  <a:lnTo>
                    <a:pt x="472709" y="195480"/>
                  </a:lnTo>
                  <a:lnTo>
                    <a:pt x="469345" y="192623"/>
                  </a:lnTo>
                  <a:lnTo>
                    <a:pt x="468503" y="190805"/>
                  </a:lnTo>
                  <a:lnTo>
                    <a:pt x="468503" y="186390"/>
                  </a:lnTo>
                  <a:lnTo>
                    <a:pt x="469345" y="184573"/>
                  </a:lnTo>
                  <a:lnTo>
                    <a:pt x="472709" y="181715"/>
                  </a:lnTo>
                  <a:lnTo>
                    <a:pt x="474639" y="181179"/>
                  </a:lnTo>
                  <a:lnTo>
                    <a:pt x="476817" y="181536"/>
                  </a:lnTo>
                  <a:lnTo>
                    <a:pt x="1374783" y="181536"/>
                  </a:lnTo>
                  <a:lnTo>
                    <a:pt x="1375427" y="181715"/>
                  </a:lnTo>
                  <a:lnTo>
                    <a:pt x="1378791" y="184573"/>
                  </a:lnTo>
                  <a:lnTo>
                    <a:pt x="1379632" y="186390"/>
                  </a:lnTo>
                  <a:lnTo>
                    <a:pt x="1379632" y="190805"/>
                  </a:lnTo>
                  <a:lnTo>
                    <a:pt x="1378791" y="192623"/>
                  </a:lnTo>
                  <a:lnTo>
                    <a:pt x="1375427" y="195480"/>
                  </a:lnTo>
                  <a:lnTo>
                    <a:pt x="1374782" y="195660"/>
                  </a:lnTo>
                  <a:lnTo>
                    <a:pt x="476817" y="195660"/>
                  </a:lnTo>
                  <a:lnTo>
                    <a:pt x="474639" y="196017"/>
                  </a:lnTo>
                  <a:close/>
                </a:path>
                <a:path w="2202815" h="941704">
                  <a:moveTo>
                    <a:pt x="1374783" y="181536"/>
                  </a:moveTo>
                  <a:lnTo>
                    <a:pt x="1371319" y="181536"/>
                  </a:lnTo>
                  <a:lnTo>
                    <a:pt x="1373497" y="181179"/>
                  </a:lnTo>
                  <a:lnTo>
                    <a:pt x="1374783" y="181536"/>
                  </a:lnTo>
                  <a:close/>
                </a:path>
                <a:path w="2202815" h="941704">
                  <a:moveTo>
                    <a:pt x="1373497" y="196017"/>
                  </a:moveTo>
                  <a:lnTo>
                    <a:pt x="1371319" y="195660"/>
                  </a:lnTo>
                  <a:lnTo>
                    <a:pt x="1374782" y="195660"/>
                  </a:lnTo>
                  <a:lnTo>
                    <a:pt x="1373497" y="196017"/>
                  </a:lnTo>
                  <a:close/>
                </a:path>
                <a:path w="2202815" h="941704">
                  <a:moveTo>
                    <a:pt x="1856354" y="667380"/>
                  </a:moveTo>
                  <a:lnTo>
                    <a:pt x="1847846" y="667380"/>
                  </a:lnTo>
                  <a:lnTo>
                    <a:pt x="1844203" y="667006"/>
                  </a:lnTo>
                  <a:lnTo>
                    <a:pt x="1809453" y="648094"/>
                  </a:lnTo>
                  <a:lnTo>
                    <a:pt x="1796162" y="607172"/>
                  </a:lnTo>
                  <a:lnTo>
                    <a:pt x="1796451" y="604248"/>
                  </a:lnTo>
                  <a:lnTo>
                    <a:pt x="1815492" y="568196"/>
                  </a:lnTo>
                  <a:lnTo>
                    <a:pt x="1849315" y="554390"/>
                  </a:lnTo>
                  <a:lnTo>
                    <a:pt x="1856294" y="554390"/>
                  </a:lnTo>
                  <a:lnTo>
                    <a:pt x="1859502" y="554730"/>
                  </a:lnTo>
                  <a:lnTo>
                    <a:pt x="1859966" y="554730"/>
                  </a:lnTo>
                  <a:lnTo>
                    <a:pt x="1895612" y="574027"/>
                  </a:lnTo>
                  <a:lnTo>
                    <a:pt x="1909130" y="607172"/>
                  </a:lnTo>
                  <a:lnTo>
                    <a:pt x="1909096" y="615391"/>
                  </a:lnTo>
                  <a:lnTo>
                    <a:pt x="1908797" y="618053"/>
                  </a:lnTo>
                  <a:lnTo>
                    <a:pt x="1908682" y="619075"/>
                  </a:lnTo>
                  <a:lnTo>
                    <a:pt x="1889253" y="654108"/>
                  </a:lnTo>
                  <a:lnTo>
                    <a:pt x="1858946" y="667176"/>
                  </a:lnTo>
                  <a:lnTo>
                    <a:pt x="1856354" y="667380"/>
                  </a:lnTo>
                  <a:close/>
                </a:path>
                <a:path w="2202815" h="941704">
                  <a:moveTo>
                    <a:pt x="2194166" y="926515"/>
                  </a:moveTo>
                  <a:lnTo>
                    <a:pt x="1837966" y="926515"/>
                  </a:lnTo>
                  <a:lnTo>
                    <a:pt x="2016391" y="618225"/>
                  </a:lnTo>
                  <a:lnTo>
                    <a:pt x="2016490" y="618053"/>
                  </a:lnTo>
                  <a:lnTo>
                    <a:pt x="2194166" y="926515"/>
                  </a:lnTo>
                  <a:close/>
                </a:path>
                <a:path w="2202815" h="941704">
                  <a:moveTo>
                    <a:pt x="2202735" y="941392"/>
                  </a:moveTo>
                  <a:lnTo>
                    <a:pt x="1846630" y="941016"/>
                  </a:lnTo>
                  <a:lnTo>
                    <a:pt x="1558129" y="941016"/>
                  </a:lnTo>
                  <a:lnTo>
                    <a:pt x="1702756" y="691308"/>
                  </a:lnTo>
                  <a:lnTo>
                    <a:pt x="1837966" y="926515"/>
                  </a:lnTo>
                  <a:lnTo>
                    <a:pt x="2194166" y="926515"/>
                  </a:lnTo>
                  <a:lnTo>
                    <a:pt x="2202735" y="9413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3542048" y="3028174"/>
              <a:ext cx="3482975" cy="3266440"/>
            </a:xfrm>
            <a:custGeom>
              <a:avLst/>
              <a:gdLst/>
              <a:ahLst/>
              <a:cxnLst/>
              <a:rect l="l" t="t" r="r" b="b"/>
              <a:pathLst>
                <a:path w="3482975" h="3266440">
                  <a:moveTo>
                    <a:pt x="1253794" y="629627"/>
                  </a:moveTo>
                  <a:lnTo>
                    <a:pt x="1253617" y="627735"/>
                  </a:lnTo>
                  <a:lnTo>
                    <a:pt x="1239126" y="449986"/>
                  </a:lnTo>
                  <a:lnTo>
                    <a:pt x="1239126" y="620953"/>
                  </a:lnTo>
                  <a:lnTo>
                    <a:pt x="65341" y="718693"/>
                  </a:lnTo>
                  <a:lnTo>
                    <a:pt x="14693" y="113068"/>
                  </a:lnTo>
                  <a:lnTo>
                    <a:pt x="1188466" y="15151"/>
                  </a:lnTo>
                  <a:lnTo>
                    <a:pt x="1239126" y="620953"/>
                  </a:lnTo>
                  <a:lnTo>
                    <a:pt x="1239126" y="449986"/>
                  </a:lnTo>
                  <a:lnTo>
                    <a:pt x="1203680" y="15151"/>
                  </a:lnTo>
                  <a:lnTo>
                    <a:pt x="1202969" y="6299"/>
                  </a:lnTo>
                  <a:lnTo>
                    <a:pt x="1202639" y="4254"/>
                  </a:lnTo>
                  <a:lnTo>
                    <a:pt x="1201610" y="2654"/>
                  </a:lnTo>
                  <a:lnTo>
                    <a:pt x="1198181" y="342"/>
                  </a:lnTo>
                  <a:lnTo>
                    <a:pt x="1196314" y="0"/>
                  </a:lnTo>
                  <a:lnTo>
                    <a:pt x="1194803" y="342"/>
                  </a:lnTo>
                  <a:lnTo>
                    <a:pt x="1195679" y="342"/>
                  </a:lnTo>
                  <a:lnTo>
                    <a:pt x="6591" y="99517"/>
                  </a:lnTo>
                  <a:lnTo>
                    <a:pt x="0" y="105283"/>
                  </a:lnTo>
                  <a:lnTo>
                    <a:pt x="190" y="107238"/>
                  </a:lnTo>
                  <a:lnTo>
                    <a:pt x="51790" y="726986"/>
                  </a:lnTo>
                  <a:lnTo>
                    <a:pt x="51981" y="728878"/>
                  </a:lnTo>
                  <a:lnTo>
                    <a:pt x="52793" y="730440"/>
                  </a:lnTo>
                  <a:lnTo>
                    <a:pt x="55537" y="732790"/>
                  </a:lnTo>
                  <a:lnTo>
                    <a:pt x="57048" y="733361"/>
                  </a:lnTo>
                  <a:lnTo>
                    <a:pt x="58737" y="733361"/>
                  </a:lnTo>
                  <a:lnTo>
                    <a:pt x="59512" y="734326"/>
                  </a:lnTo>
                  <a:lnTo>
                    <a:pt x="246926" y="718693"/>
                  </a:lnTo>
                  <a:lnTo>
                    <a:pt x="1247216" y="635266"/>
                  </a:lnTo>
                  <a:lnTo>
                    <a:pt x="1249184" y="635127"/>
                  </a:lnTo>
                  <a:lnTo>
                    <a:pt x="1250823" y="634314"/>
                  </a:lnTo>
                  <a:lnTo>
                    <a:pt x="1252118" y="632828"/>
                  </a:lnTo>
                  <a:lnTo>
                    <a:pt x="1253286" y="631329"/>
                  </a:lnTo>
                  <a:lnTo>
                    <a:pt x="1253794" y="629627"/>
                  </a:lnTo>
                  <a:close/>
                </a:path>
                <a:path w="3482975" h="3266440">
                  <a:moveTo>
                    <a:pt x="3482581" y="3171888"/>
                  </a:moveTo>
                  <a:lnTo>
                    <a:pt x="3481933" y="3117723"/>
                  </a:lnTo>
                  <a:lnTo>
                    <a:pt x="3478809" y="3056686"/>
                  </a:lnTo>
                  <a:lnTo>
                    <a:pt x="3472256" y="2992120"/>
                  </a:lnTo>
                  <a:lnTo>
                    <a:pt x="3461258" y="2927350"/>
                  </a:lnTo>
                  <a:lnTo>
                    <a:pt x="3444862" y="2865704"/>
                  </a:lnTo>
                  <a:lnTo>
                    <a:pt x="3422078" y="2810510"/>
                  </a:lnTo>
                  <a:lnTo>
                    <a:pt x="3416160" y="2806535"/>
                  </a:lnTo>
                  <a:lnTo>
                    <a:pt x="3414382" y="2806662"/>
                  </a:lnTo>
                  <a:lnTo>
                    <a:pt x="3410889" y="2808376"/>
                  </a:lnTo>
                  <a:lnTo>
                    <a:pt x="3409708" y="2809760"/>
                  </a:lnTo>
                  <a:lnTo>
                    <a:pt x="3408515" y="2813545"/>
                  </a:lnTo>
                  <a:lnTo>
                    <a:pt x="3408692" y="2815361"/>
                  </a:lnTo>
                  <a:lnTo>
                    <a:pt x="3409658" y="2817101"/>
                  </a:lnTo>
                  <a:lnTo>
                    <a:pt x="3432022" y="2871343"/>
                  </a:lnTo>
                  <a:lnTo>
                    <a:pt x="3448075" y="2932506"/>
                  </a:lnTo>
                  <a:lnTo>
                    <a:pt x="3458781" y="2997085"/>
                  </a:lnTo>
                  <a:lnTo>
                    <a:pt x="3465144" y="3061551"/>
                  </a:lnTo>
                  <a:lnTo>
                    <a:pt x="3468128" y="3122371"/>
                  </a:lnTo>
                  <a:lnTo>
                    <a:pt x="3468738" y="3176016"/>
                  </a:lnTo>
                  <a:lnTo>
                    <a:pt x="3467963" y="3218980"/>
                  </a:lnTo>
                  <a:lnTo>
                    <a:pt x="3465982" y="3260648"/>
                  </a:lnTo>
                  <a:lnTo>
                    <a:pt x="3466528" y="3262376"/>
                  </a:lnTo>
                  <a:lnTo>
                    <a:pt x="3469017" y="3265373"/>
                  </a:lnTo>
                  <a:lnTo>
                    <a:pt x="3470605" y="3266224"/>
                  </a:lnTo>
                  <a:lnTo>
                    <a:pt x="3472548" y="3266427"/>
                  </a:lnTo>
                  <a:lnTo>
                    <a:pt x="3474402" y="3266427"/>
                  </a:lnTo>
                  <a:lnTo>
                    <a:pt x="3481743" y="3215843"/>
                  </a:lnTo>
                  <a:lnTo>
                    <a:pt x="3482581" y="3171888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2165085" y="4447965"/>
              <a:ext cx="3115945" cy="1423670"/>
            </a:xfrm>
            <a:custGeom>
              <a:avLst/>
              <a:gdLst/>
              <a:ahLst/>
              <a:cxnLst/>
              <a:rect l="l" t="t" r="r" b="b"/>
              <a:pathLst>
                <a:path w="3115944" h="1423670">
                  <a:moveTo>
                    <a:pt x="0" y="729913"/>
                  </a:moveTo>
                  <a:lnTo>
                    <a:pt x="24027" y="711041"/>
                  </a:lnTo>
                  <a:lnTo>
                    <a:pt x="82906" y="618760"/>
                  </a:lnTo>
                  <a:lnTo>
                    <a:pt x="156826" y="399577"/>
                  </a:lnTo>
                  <a:lnTo>
                    <a:pt x="225979" y="0"/>
                  </a:lnTo>
                  <a:lnTo>
                    <a:pt x="753265" y="0"/>
                  </a:lnTo>
                  <a:lnTo>
                    <a:pt x="754121" y="65669"/>
                  </a:lnTo>
                  <a:lnTo>
                    <a:pt x="745991" y="227344"/>
                  </a:lnTo>
                  <a:lnTo>
                    <a:pt x="712827" y="432026"/>
                  </a:lnTo>
                  <a:lnTo>
                    <a:pt x="638580" y="626716"/>
                  </a:lnTo>
                  <a:lnTo>
                    <a:pt x="0" y="729913"/>
                  </a:lnTo>
                  <a:close/>
                </a:path>
                <a:path w="3115944" h="1423670">
                  <a:moveTo>
                    <a:pt x="2362050" y="1423482"/>
                  </a:moveTo>
                  <a:lnTo>
                    <a:pt x="2385993" y="1404556"/>
                  </a:lnTo>
                  <a:lnTo>
                    <a:pt x="2444698" y="1312187"/>
                  </a:lnTo>
                  <a:lnTo>
                    <a:pt x="2518480" y="1092987"/>
                  </a:lnTo>
                  <a:lnTo>
                    <a:pt x="2587654" y="693568"/>
                  </a:lnTo>
                  <a:lnTo>
                    <a:pt x="3114939" y="693568"/>
                  </a:lnTo>
                  <a:lnTo>
                    <a:pt x="3115822" y="759264"/>
                  </a:lnTo>
                  <a:lnTo>
                    <a:pt x="3107736" y="920984"/>
                  </a:lnTo>
                  <a:lnTo>
                    <a:pt x="3074581" y="1125675"/>
                  </a:lnTo>
                  <a:lnTo>
                    <a:pt x="3000255" y="1320285"/>
                  </a:lnTo>
                  <a:lnTo>
                    <a:pt x="2362050" y="1423482"/>
                  </a:lnTo>
                  <a:close/>
                </a:path>
                <a:path w="3115944" h="1423670">
                  <a:moveTo>
                    <a:pt x="1718009" y="695640"/>
                  </a:moveTo>
                  <a:lnTo>
                    <a:pt x="1734034" y="682879"/>
                  </a:lnTo>
                  <a:lnTo>
                    <a:pt x="1773327" y="620808"/>
                  </a:lnTo>
                  <a:lnTo>
                    <a:pt x="1822719" y="473747"/>
                  </a:lnTo>
                  <a:lnTo>
                    <a:pt x="1869039" y="206018"/>
                  </a:lnTo>
                  <a:lnTo>
                    <a:pt x="2222132" y="206018"/>
                  </a:lnTo>
                  <a:lnTo>
                    <a:pt x="2222791" y="250034"/>
                  </a:lnTo>
                  <a:lnTo>
                    <a:pt x="2217518" y="358436"/>
                  </a:lnTo>
                  <a:lnTo>
                    <a:pt x="2195438" y="495757"/>
                  </a:lnTo>
                  <a:lnTo>
                    <a:pt x="2145675" y="626528"/>
                  </a:lnTo>
                  <a:lnTo>
                    <a:pt x="1718009" y="695640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453622" y="2939778"/>
              <a:ext cx="1431290" cy="910590"/>
            </a:xfrm>
            <a:custGeom>
              <a:avLst/>
              <a:gdLst/>
              <a:ahLst/>
              <a:cxnLst/>
              <a:rect l="l" t="t" r="r" b="b"/>
              <a:pathLst>
                <a:path w="1431290" h="910589">
                  <a:moveTo>
                    <a:pt x="73177" y="910094"/>
                  </a:moveTo>
                  <a:lnTo>
                    <a:pt x="70567" y="910094"/>
                  </a:lnTo>
                  <a:lnTo>
                    <a:pt x="69299" y="909638"/>
                  </a:lnTo>
                  <a:lnTo>
                    <a:pt x="110" y="120861"/>
                  </a:lnTo>
                  <a:lnTo>
                    <a:pt x="0" y="118900"/>
                  </a:lnTo>
                  <a:lnTo>
                    <a:pt x="582" y="117172"/>
                  </a:lnTo>
                  <a:lnTo>
                    <a:pt x="3132" y="114184"/>
                  </a:lnTo>
                  <a:lnTo>
                    <a:pt x="4747" y="113338"/>
                  </a:lnTo>
                  <a:lnTo>
                    <a:pt x="6701" y="113140"/>
                  </a:lnTo>
                  <a:lnTo>
                    <a:pt x="1359481" y="0"/>
                  </a:lnTo>
                  <a:lnTo>
                    <a:pt x="1361239" y="564"/>
                  </a:lnTo>
                  <a:lnTo>
                    <a:pt x="1365938" y="15215"/>
                  </a:lnTo>
                  <a:lnTo>
                    <a:pt x="1351656" y="15215"/>
                  </a:lnTo>
                  <a:lnTo>
                    <a:pt x="14799" y="126699"/>
                  </a:lnTo>
                  <a:lnTo>
                    <a:pt x="79015" y="895406"/>
                  </a:lnTo>
                  <a:lnTo>
                    <a:pt x="248799" y="895406"/>
                  </a:lnTo>
                  <a:lnTo>
                    <a:pt x="73177" y="910094"/>
                  </a:lnTo>
                  <a:close/>
                </a:path>
                <a:path w="1431290" h="910589">
                  <a:moveTo>
                    <a:pt x="248799" y="895406"/>
                  </a:moveTo>
                  <a:lnTo>
                    <a:pt x="79015" y="895406"/>
                  </a:lnTo>
                  <a:lnTo>
                    <a:pt x="1416060" y="784111"/>
                  </a:lnTo>
                  <a:lnTo>
                    <a:pt x="1351656" y="15215"/>
                  </a:lnTo>
                  <a:lnTo>
                    <a:pt x="1365938" y="15215"/>
                  </a:lnTo>
                  <a:lnTo>
                    <a:pt x="1430561" y="789572"/>
                  </a:lnTo>
                  <a:lnTo>
                    <a:pt x="1430669" y="791515"/>
                  </a:lnTo>
                  <a:lnTo>
                    <a:pt x="1430082" y="793218"/>
                  </a:lnTo>
                  <a:lnTo>
                    <a:pt x="1427520" y="796147"/>
                  </a:lnTo>
                  <a:lnTo>
                    <a:pt x="1425910" y="796954"/>
                  </a:lnTo>
                  <a:lnTo>
                    <a:pt x="248799" y="89540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7703800" y="9333476"/>
            <a:ext cx="170815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-50" dirty="0">
                <a:solidFill>
                  <a:srgbClr val="2E2E2E"/>
                </a:solidFill>
                <a:latin typeface="Arial"/>
                <a:cs typeface="Arial"/>
              </a:rPr>
              <a:t>9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71500" y="1492405"/>
            <a:ext cx="17151350" cy="867410"/>
          </a:xfrm>
          <a:prstGeom prst="rect">
            <a:avLst/>
          </a:prstGeom>
          <a:solidFill>
            <a:srgbClr val="78A2AB"/>
          </a:solidFill>
        </p:spPr>
        <p:txBody>
          <a:bodyPr vert="horz" wrap="square" lIns="0" tIns="66675" rIns="0" bIns="0" rtlCol="0">
            <a:spAutoFit/>
          </a:bodyPr>
          <a:lstStyle/>
          <a:p>
            <a:pPr marL="456565">
              <a:lnSpc>
                <a:spcPct val="100000"/>
              </a:lnSpc>
              <a:spcBef>
                <a:spcPts val="525"/>
              </a:spcBef>
            </a:pPr>
            <a:r>
              <a:rPr spc="245" dirty="0"/>
              <a:t>My</a:t>
            </a:r>
            <a:r>
              <a:rPr spc="525" dirty="0"/>
              <a:t> </a:t>
            </a:r>
            <a:r>
              <a:rPr spc="195" dirty="0"/>
              <a:t>Answer</a:t>
            </a:r>
          </a:p>
        </p:txBody>
      </p:sp>
      <p:sp>
        <p:nvSpPr>
          <p:cNvPr id="3" name="object 3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18397" y="2905181"/>
            <a:ext cx="16254094" cy="6125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41900"/>
              </a:lnSpc>
              <a:spcBef>
                <a:spcPts val="95"/>
              </a:spcBef>
            </a:pP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A1.</a:t>
            </a:r>
            <a:r>
              <a:rPr sz="2500" spc="8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9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believe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1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that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the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main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cause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of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harmful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5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addiction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is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the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environment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in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which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person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grows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up.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For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9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example,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in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</a:t>
            </a:r>
            <a:r>
              <a:rPr sz="2500" spc="-1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poor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family,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drugs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1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might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be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9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used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as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way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9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ease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9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hunger.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Some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9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people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may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have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relatives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who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are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already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addicted,</a:t>
            </a:r>
            <a:r>
              <a:rPr sz="2500" spc="-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which</a:t>
            </a:r>
            <a:r>
              <a:rPr sz="2500" spc="-12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9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makes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them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feel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less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resistance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toward </a:t>
            </a:r>
            <a:r>
              <a:rPr sz="2500" spc="-1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drugs.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Others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may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have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access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9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drugs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through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friends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5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from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an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early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9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age.</a:t>
            </a:r>
            <a:endParaRPr sz="2500">
              <a:latin typeface="ヒラギノ明朝 ProN W3"/>
              <a:cs typeface="ヒラギノ明朝 ProN W3"/>
            </a:endParaRPr>
          </a:p>
          <a:p>
            <a:pPr marL="12700" marR="5080" algn="just">
              <a:lnSpc>
                <a:spcPct val="141900"/>
              </a:lnSpc>
              <a:spcBef>
                <a:spcPts val="2740"/>
              </a:spcBef>
            </a:pP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A2.</a:t>
            </a:r>
            <a:r>
              <a:rPr sz="2500" spc="5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spc="-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overcome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addiction,</a:t>
            </a:r>
            <a:r>
              <a:rPr sz="2500" spc="-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think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it’s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1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important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spend</a:t>
            </a:r>
            <a:r>
              <a:rPr sz="2500" spc="-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more</a:t>
            </a:r>
            <a:r>
              <a:rPr sz="2500" spc="-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time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reflecting</a:t>
            </a:r>
            <a:r>
              <a:rPr sz="2500" spc="-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on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yourself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and</a:t>
            </a:r>
            <a:r>
              <a:rPr sz="2500" spc="-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5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learn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see</a:t>
            </a:r>
            <a:r>
              <a:rPr sz="2500" spc="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your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own </a:t>
            </a:r>
            <a:r>
              <a:rPr sz="2500" spc="-2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dependence</a:t>
            </a:r>
            <a:r>
              <a:rPr sz="2500" spc="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objectively.</a:t>
            </a:r>
            <a:r>
              <a:rPr sz="2500" spc="-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However,</a:t>
            </a:r>
            <a:r>
              <a:rPr sz="2500" spc="-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this</a:t>
            </a:r>
            <a:r>
              <a:rPr sz="2500" spc="-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is</a:t>
            </a:r>
            <a:r>
              <a:rPr sz="2500" spc="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not</a:t>
            </a:r>
            <a:r>
              <a:rPr sz="2500" spc="-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something</a:t>
            </a:r>
            <a:r>
              <a:rPr sz="2500" spc="-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that</a:t>
            </a:r>
            <a:r>
              <a:rPr sz="2500" spc="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can</a:t>
            </a:r>
            <a:r>
              <a:rPr sz="2500" spc="1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be</a:t>
            </a:r>
            <a:r>
              <a:rPr sz="2500" spc="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done</a:t>
            </a:r>
            <a:r>
              <a:rPr sz="2500" spc="5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alone.</a:t>
            </a:r>
            <a:r>
              <a:rPr sz="2500" spc="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That’s</a:t>
            </a:r>
            <a:r>
              <a:rPr sz="2500" spc="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why</a:t>
            </a:r>
            <a:r>
              <a:rPr sz="2500" spc="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we</a:t>
            </a:r>
            <a:r>
              <a:rPr sz="2500" spc="18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need</a:t>
            </a:r>
            <a:r>
              <a:rPr sz="2500" spc="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people</a:t>
            </a:r>
            <a:r>
              <a:rPr sz="2500" spc="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who</a:t>
            </a:r>
            <a:r>
              <a:rPr sz="2500" spc="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can</a:t>
            </a:r>
            <a:r>
              <a:rPr sz="2500" spc="1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notice </a:t>
            </a:r>
            <a:r>
              <a:rPr sz="2500" spc="-229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when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we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9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are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going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off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track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9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and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help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us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return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the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0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right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path.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1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Building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1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trusting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relationships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2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with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9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people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9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you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can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rely</a:t>
            </a:r>
            <a:r>
              <a:rPr sz="2500" spc="-1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on</a:t>
            </a:r>
            <a:endParaRPr sz="2500">
              <a:latin typeface="ヒラギノ明朝 ProN W3"/>
              <a:cs typeface="ヒラギノ明朝 ProN W3"/>
            </a:endParaRPr>
          </a:p>
          <a:p>
            <a:pPr marL="12700" algn="just">
              <a:lnSpc>
                <a:spcPct val="100000"/>
              </a:lnSpc>
              <a:spcBef>
                <a:spcPts val="1255"/>
              </a:spcBef>
            </a:pP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—</a:t>
            </a:r>
            <a:r>
              <a:rPr sz="2500" spc="-229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and</a:t>
            </a:r>
            <a:r>
              <a:rPr sz="2500" spc="-1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who</a:t>
            </a:r>
            <a:r>
              <a:rPr sz="2500" spc="-1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can</a:t>
            </a:r>
            <a:r>
              <a:rPr sz="2500" spc="-1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rely</a:t>
            </a:r>
            <a:r>
              <a:rPr sz="2500" spc="-1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on</a:t>
            </a:r>
            <a:r>
              <a:rPr sz="2500" spc="-1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you—</a:t>
            </a:r>
            <a:r>
              <a:rPr sz="2500" spc="-18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is</a:t>
            </a:r>
            <a:r>
              <a:rPr sz="2500" spc="-14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essential.</a:t>
            </a:r>
            <a:endParaRPr sz="2500">
              <a:latin typeface="ヒラギノ明朝 ProN W3"/>
              <a:cs typeface="ヒラギノ明朝 ProN W3"/>
            </a:endParaRPr>
          </a:p>
          <a:p>
            <a:pPr marL="12700" marR="5080" algn="just">
              <a:lnSpc>
                <a:spcPct val="141900"/>
              </a:lnSpc>
              <a:spcBef>
                <a:spcPts val="2735"/>
              </a:spcBef>
            </a:pP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A3.</a:t>
            </a:r>
            <a:r>
              <a:rPr sz="2500" spc="52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In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Japan,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the </a:t>
            </a:r>
            <a:r>
              <a:rPr sz="2500" spc="-1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problem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of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harmful </a:t>
            </a:r>
            <a:r>
              <a:rPr sz="2500" spc="-15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addiction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has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4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also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2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become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more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visible, </a:t>
            </a:r>
            <a:r>
              <a:rPr sz="2500" spc="-1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especially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among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young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people.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For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9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instance,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since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9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around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2020,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5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group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of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minors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in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Shinjuku’s 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Kabukicho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area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known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as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“Toyoko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Kids”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has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drawn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media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attention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for</a:t>
            </a:r>
            <a:r>
              <a:rPr sz="2500" spc="-10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drug-</a:t>
            </a:r>
            <a:r>
              <a:rPr sz="2500" spc="-17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related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issues.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9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believe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1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Japan,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3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too,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needs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9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to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3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address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the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problem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4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of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5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drug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5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addiction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8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as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7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a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6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national</a:t>
            </a:r>
            <a:r>
              <a:rPr sz="2500" spc="-165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0" dirty="0">
                <a:solidFill>
                  <a:srgbClr val="2E2E2E"/>
                </a:solidFill>
                <a:latin typeface="ヒラギノ明朝 ProN W3"/>
                <a:cs typeface="ヒラギノ明朝 ProN W3"/>
              </a:rPr>
              <a:t>issue.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180">
              <a:lnSpc>
                <a:spcPts val="2200"/>
              </a:lnSpc>
            </a:pPr>
            <a:fld id="{81D60167-4931-47E6-BA6A-407CBD079E47}" type="slidenum">
              <a:rPr spc="-25" dirty="0">
                <a:latin typeface="ヒラギノ明朝 ProN W3"/>
                <a:cs typeface="ヒラギノ明朝 ProN W3"/>
              </a:rPr>
              <a:t>10</a:t>
            </a:fld>
            <a:endParaRPr spc="-25" dirty="0">
              <a:latin typeface="ヒラギノ明朝 ProN W3"/>
              <a:cs typeface="ヒラギノ明朝 ProN W3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209" y="-985973"/>
            <a:ext cx="4836795" cy="11572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5750" b="1" spc="-4685" dirty="0">
                <a:solidFill>
                  <a:srgbClr val="D6D6D6"/>
                </a:solidFill>
                <a:latin typeface="Arial"/>
                <a:cs typeface="Arial"/>
              </a:rPr>
              <a:t>4</a:t>
            </a:r>
            <a:endParaRPr sz="757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00737" y="5724784"/>
            <a:ext cx="11816080" cy="0"/>
          </a:xfrm>
          <a:custGeom>
            <a:avLst/>
            <a:gdLst/>
            <a:ahLst/>
            <a:cxnLst/>
            <a:rect l="l" t="t" r="r" b="b"/>
            <a:pathLst>
              <a:path w="11816080">
                <a:moveTo>
                  <a:pt x="11815761" y="0"/>
                </a:moveTo>
                <a:lnTo>
                  <a:pt x="0" y="0"/>
                </a:lnTo>
              </a:path>
            </a:pathLst>
          </a:custGeom>
          <a:ln w="38099">
            <a:solidFill>
              <a:srgbClr val="D6D6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8114370" y="2880081"/>
            <a:ext cx="672401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0" spc="630" dirty="0">
                <a:solidFill>
                  <a:srgbClr val="78A2AB"/>
                </a:solidFill>
              </a:rPr>
              <a:t>Fun</a:t>
            </a:r>
            <a:r>
              <a:rPr sz="9000" spc="1045" dirty="0">
                <a:solidFill>
                  <a:srgbClr val="78A2AB"/>
                </a:solidFill>
              </a:rPr>
              <a:t> </a:t>
            </a:r>
            <a:r>
              <a:rPr sz="9000" spc="465" dirty="0">
                <a:solidFill>
                  <a:srgbClr val="78A2AB"/>
                </a:solidFill>
              </a:rPr>
              <a:t>Activity</a:t>
            </a:r>
            <a:endParaRPr sz="90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21667" y="6288901"/>
            <a:ext cx="4294858" cy="299580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675409" y="6780602"/>
            <a:ext cx="7579995" cy="1111250"/>
          </a:xfrm>
          <a:prstGeom prst="rect">
            <a:avLst/>
          </a:prstGeom>
        </p:spPr>
        <p:txBody>
          <a:bodyPr vert="horz" wrap="square" lIns="0" tIns="2114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64"/>
              </a:spcBef>
              <a:tabLst>
                <a:tab pos="919480" algn="l"/>
                <a:tab pos="1469390" algn="l"/>
                <a:tab pos="2099945" algn="l"/>
                <a:tab pos="3456304" algn="l"/>
              </a:tabLst>
            </a:pPr>
            <a:r>
              <a:rPr sz="2250" spc="270" dirty="0">
                <a:latin typeface="Times New Roman"/>
                <a:cs typeface="Times New Roman"/>
              </a:rPr>
              <a:t>What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140" dirty="0">
                <a:latin typeface="Times New Roman"/>
                <a:cs typeface="Times New Roman"/>
              </a:rPr>
              <a:t>are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140" dirty="0">
                <a:latin typeface="Times New Roman"/>
                <a:cs typeface="Times New Roman"/>
              </a:rPr>
              <a:t>you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229" dirty="0">
                <a:latin typeface="Times New Roman"/>
                <a:cs typeface="Times New Roman"/>
              </a:rPr>
              <a:t>addicted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165" dirty="0">
                <a:latin typeface="Times New Roman"/>
                <a:cs typeface="Times New Roman"/>
              </a:rPr>
              <a:t>to?</a:t>
            </a: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  <a:tabLst>
                <a:tab pos="1042035" algn="l"/>
                <a:tab pos="1805939" algn="l"/>
                <a:tab pos="3295015" algn="l"/>
                <a:tab pos="3946525" algn="l"/>
                <a:tab pos="4742815" algn="l"/>
                <a:tab pos="5506720" algn="l"/>
                <a:tab pos="6079490" algn="l"/>
              </a:tabLst>
            </a:pPr>
            <a:r>
              <a:rPr sz="2250" spc="235" dirty="0">
                <a:latin typeface="Times New Roman"/>
                <a:cs typeface="Times New Roman"/>
              </a:rPr>
              <a:t>Check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175" dirty="0">
                <a:latin typeface="Times New Roman"/>
                <a:cs typeface="Times New Roman"/>
              </a:rPr>
              <a:t>your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235" dirty="0">
                <a:latin typeface="Times New Roman"/>
                <a:cs typeface="Times New Roman"/>
              </a:rPr>
              <a:t>addiction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140" dirty="0">
                <a:latin typeface="Times New Roman"/>
                <a:cs typeface="Times New Roman"/>
              </a:rPr>
              <a:t>risk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150" dirty="0">
                <a:latin typeface="Times New Roman"/>
                <a:cs typeface="Times New Roman"/>
              </a:rPr>
              <a:t>level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204" dirty="0">
                <a:latin typeface="Times New Roman"/>
                <a:cs typeface="Times New Roman"/>
              </a:rPr>
              <a:t>with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195" dirty="0">
                <a:latin typeface="Times New Roman"/>
                <a:cs typeface="Times New Roman"/>
              </a:rPr>
              <a:t>the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-75" dirty="0">
                <a:latin typeface="Times New Roman"/>
                <a:cs typeface="Times New Roman"/>
              </a:rPr>
              <a:t>f</a:t>
            </a:r>
            <a:r>
              <a:rPr sz="2250" spc="-335" dirty="0">
                <a:latin typeface="Times New Roman"/>
                <a:cs typeface="Times New Roman"/>
              </a:rPr>
              <a:t> </a:t>
            </a:r>
            <a:r>
              <a:rPr sz="2250" spc="220" dirty="0">
                <a:latin typeface="Times New Roman"/>
                <a:cs typeface="Times New Roman"/>
              </a:rPr>
              <a:t>lowchart!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180">
              <a:lnSpc>
                <a:spcPts val="2200"/>
              </a:lnSpc>
            </a:pPr>
            <a:fld id="{81D60167-4931-47E6-BA6A-407CBD079E47}" type="slidenum">
              <a:rPr spc="-25" dirty="0">
                <a:latin typeface="ヒラギノ明朝 ProN W3"/>
                <a:cs typeface="ヒラギノ明朝 ProN W3"/>
              </a:rPr>
              <a:t>11</a:t>
            </a:fld>
            <a:endParaRPr spc="-25" dirty="0">
              <a:latin typeface="ヒラギノ明朝 ProN W3"/>
              <a:cs typeface="ヒラギノ明朝 ProN W3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71500" y="1492405"/>
            <a:ext cx="17151350" cy="867410"/>
          </a:xfrm>
          <a:prstGeom prst="rect">
            <a:avLst/>
          </a:prstGeom>
          <a:solidFill>
            <a:srgbClr val="78A2AB"/>
          </a:solidFill>
        </p:spPr>
        <p:txBody>
          <a:bodyPr vert="horz" wrap="square" lIns="0" tIns="66675" rIns="0" bIns="0" rtlCol="0">
            <a:spAutoFit/>
          </a:bodyPr>
          <a:lstStyle/>
          <a:p>
            <a:pPr marL="456565">
              <a:lnSpc>
                <a:spcPct val="100000"/>
              </a:lnSpc>
              <a:spcBef>
                <a:spcPts val="525"/>
              </a:spcBef>
            </a:pPr>
            <a:r>
              <a:rPr dirty="0">
                <a:latin typeface="ヒラギノ明朝 ProN W3"/>
                <a:cs typeface="ヒラギノ明朝 ProN W3"/>
              </a:rPr>
              <a:t>Risk</a:t>
            </a:r>
            <a:r>
              <a:rPr spc="110" dirty="0">
                <a:latin typeface="ヒラギノ明朝 ProN W3"/>
                <a:cs typeface="ヒラギノ明朝 ProN W3"/>
              </a:rPr>
              <a:t> </a:t>
            </a:r>
            <a:r>
              <a:rPr dirty="0">
                <a:latin typeface="ヒラギノ明朝 ProN W3"/>
                <a:cs typeface="ヒラギノ明朝 ProN W3"/>
              </a:rPr>
              <a:t>of</a:t>
            </a:r>
            <a:r>
              <a:rPr spc="110" dirty="0">
                <a:latin typeface="ヒラギノ明朝 ProN W3"/>
                <a:cs typeface="ヒラギノ明朝 ProN W3"/>
              </a:rPr>
              <a:t> </a:t>
            </a:r>
            <a:r>
              <a:rPr spc="-10" dirty="0">
                <a:latin typeface="ヒラギノ明朝 ProN W3"/>
                <a:cs typeface="ヒラギノ明朝 ProN W3"/>
              </a:rPr>
              <a:t>addiction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1499" y="3741994"/>
            <a:ext cx="3857625" cy="5515610"/>
          </a:xfrm>
          <a:custGeom>
            <a:avLst/>
            <a:gdLst/>
            <a:ahLst/>
            <a:cxnLst/>
            <a:rect l="l" t="t" r="r" b="b"/>
            <a:pathLst>
              <a:path w="3857625" h="5515609">
                <a:moveTo>
                  <a:pt x="3165310" y="5515198"/>
                </a:moveTo>
                <a:lnTo>
                  <a:pt x="692313" y="5515198"/>
                </a:lnTo>
                <a:lnTo>
                  <a:pt x="670980" y="5514429"/>
                </a:lnTo>
                <a:lnTo>
                  <a:pt x="619477" y="5508851"/>
                </a:lnTo>
                <a:lnTo>
                  <a:pt x="568728" y="5499647"/>
                </a:lnTo>
                <a:lnTo>
                  <a:pt x="518916" y="5486891"/>
                </a:lnTo>
                <a:lnTo>
                  <a:pt x="470223" y="5470661"/>
                </a:lnTo>
                <a:lnTo>
                  <a:pt x="422832" y="5451031"/>
                </a:lnTo>
                <a:lnTo>
                  <a:pt x="376924" y="5428076"/>
                </a:lnTo>
                <a:lnTo>
                  <a:pt x="332682" y="5401873"/>
                </a:lnTo>
                <a:lnTo>
                  <a:pt x="290289" y="5372497"/>
                </a:lnTo>
                <a:lnTo>
                  <a:pt x="249926" y="5340023"/>
                </a:lnTo>
                <a:lnTo>
                  <a:pt x="211777" y="5304528"/>
                </a:lnTo>
                <a:lnTo>
                  <a:pt x="176282" y="5266379"/>
                </a:lnTo>
                <a:lnTo>
                  <a:pt x="143808" y="5226016"/>
                </a:lnTo>
                <a:lnTo>
                  <a:pt x="114432" y="5183623"/>
                </a:lnTo>
                <a:lnTo>
                  <a:pt x="88229" y="5139381"/>
                </a:lnTo>
                <a:lnTo>
                  <a:pt x="65274" y="5093473"/>
                </a:lnTo>
                <a:lnTo>
                  <a:pt x="45644" y="5046082"/>
                </a:lnTo>
                <a:lnTo>
                  <a:pt x="29413" y="4997389"/>
                </a:lnTo>
                <a:lnTo>
                  <a:pt x="16658" y="4947577"/>
                </a:lnTo>
                <a:lnTo>
                  <a:pt x="7454" y="4896828"/>
                </a:lnTo>
                <a:lnTo>
                  <a:pt x="1876" y="4845325"/>
                </a:lnTo>
                <a:lnTo>
                  <a:pt x="0" y="4793251"/>
                </a:lnTo>
                <a:lnTo>
                  <a:pt x="0" y="723054"/>
                </a:lnTo>
                <a:lnTo>
                  <a:pt x="1876" y="670980"/>
                </a:lnTo>
                <a:lnTo>
                  <a:pt x="7454" y="619477"/>
                </a:lnTo>
                <a:lnTo>
                  <a:pt x="16658" y="568728"/>
                </a:lnTo>
                <a:lnTo>
                  <a:pt x="29413" y="518916"/>
                </a:lnTo>
                <a:lnTo>
                  <a:pt x="45644" y="470223"/>
                </a:lnTo>
                <a:lnTo>
                  <a:pt x="65274" y="422832"/>
                </a:lnTo>
                <a:lnTo>
                  <a:pt x="88229" y="376924"/>
                </a:lnTo>
                <a:lnTo>
                  <a:pt x="114432" y="332682"/>
                </a:lnTo>
                <a:lnTo>
                  <a:pt x="143808" y="290289"/>
                </a:lnTo>
                <a:lnTo>
                  <a:pt x="176282" y="249926"/>
                </a:lnTo>
                <a:lnTo>
                  <a:pt x="211777" y="211777"/>
                </a:lnTo>
                <a:lnTo>
                  <a:pt x="249926" y="176282"/>
                </a:lnTo>
                <a:lnTo>
                  <a:pt x="290289" y="143808"/>
                </a:lnTo>
                <a:lnTo>
                  <a:pt x="332682" y="114432"/>
                </a:lnTo>
                <a:lnTo>
                  <a:pt x="376924" y="88229"/>
                </a:lnTo>
                <a:lnTo>
                  <a:pt x="422832" y="65274"/>
                </a:lnTo>
                <a:lnTo>
                  <a:pt x="470223" y="45644"/>
                </a:lnTo>
                <a:lnTo>
                  <a:pt x="518916" y="29413"/>
                </a:lnTo>
                <a:lnTo>
                  <a:pt x="568728" y="16658"/>
                </a:lnTo>
                <a:lnTo>
                  <a:pt x="619477" y="7454"/>
                </a:lnTo>
                <a:lnTo>
                  <a:pt x="670980" y="1876"/>
                </a:lnTo>
                <a:lnTo>
                  <a:pt x="723054" y="0"/>
                </a:lnTo>
                <a:lnTo>
                  <a:pt x="3134569" y="0"/>
                </a:lnTo>
                <a:lnTo>
                  <a:pt x="3186644" y="1876"/>
                </a:lnTo>
                <a:lnTo>
                  <a:pt x="3238147" y="7454"/>
                </a:lnTo>
                <a:lnTo>
                  <a:pt x="3288896" y="16658"/>
                </a:lnTo>
                <a:lnTo>
                  <a:pt x="3338708" y="29413"/>
                </a:lnTo>
                <a:lnTo>
                  <a:pt x="3387401" y="45644"/>
                </a:lnTo>
                <a:lnTo>
                  <a:pt x="3434792" y="65274"/>
                </a:lnTo>
                <a:lnTo>
                  <a:pt x="3480700" y="88229"/>
                </a:lnTo>
                <a:lnTo>
                  <a:pt x="3524942" y="114432"/>
                </a:lnTo>
                <a:lnTo>
                  <a:pt x="3567335" y="143808"/>
                </a:lnTo>
                <a:lnTo>
                  <a:pt x="3607697" y="176282"/>
                </a:lnTo>
                <a:lnTo>
                  <a:pt x="3645846" y="211777"/>
                </a:lnTo>
                <a:lnTo>
                  <a:pt x="3681342" y="249926"/>
                </a:lnTo>
                <a:lnTo>
                  <a:pt x="3713816" y="290289"/>
                </a:lnTo>
                <a:lnTo>
                  <a:pt x="3743192" y="332682"/>
                </a:lnTo>
                <a:lnTo>
                  <a:pt x="3769395" y="376924"/>
                </a:lnTo>
                <a:lnTo>
                  <a:pt x="3792350" y="422832"/>
                </a:lnTo>
                <a:lnTo>
                  <a:pt x="3811980" y="470223"/>
                </a:lnTo>
                <a:lnTo>
                  <a:pt x="3828211" y="518916"/>
                </a:lnTo>
                <a:lnTo>
                  <a:pt x="3840966" y="568728"/>
                </a:lnTo>
                <a:lnTo>
                  <a:pt x="3850170" y="619477"/>
                </a:lnTo>
                <a:lnTo>
                  <a:pt x="3855748" y="670980"/>
                </a:lnTo>
                <a:lnTo>
                  <a:pt x="3857624" y="723054"/>
                </a:lnTo>
                <a:lnTo>
                  <a:pt x="3857624" y="4793251"/>
                </a:lnTo>
                <a:lnTo>
                  <a:pt x="3855748" y="4845325"/>
                </a:lnTo>
                <a:lnTo>
                  <a:pt x="3850170" y="4896828"/>
                </a:lnTo>
                <a:lnTo>
                  <a:pt x="3840966" y="4947577"/>
                </a:lnTo>
                <a:lnTo>
                  <a:pt x="3828211" y="4997389"/>
                </a:lnTo>
                <a:lnTo>
                  <a:pt x="3811980" y="5046082"/>
                </a:lnTo>
                <a:lnTo>
                  <a:pt x="3792350" y="5093473"/>
                </a:lnTo>
                <a:lnTo>
                  <a:pt x="3769395" y="5139381"/>
                </a:lnTo>
                <a:lnTo>
                  <a:pt x="3743192" y="5183623"/>
                </a:lnTo>
                <a:lnTo>
                  <a:pt x="3713816" y="5226016"/>
                </a:lnTo>
                <a:lnTo>
                  <a:pt x="3681342" y="5266379"/>
                </a:lnTo>
                <a:lnTo>
                  <a:pt x="3645846" y="5304528"/>
                </a:lnTo>
                <a:lnTo>
                  <a:pt x="3607697" y="5340023"/>
                </a:lnTo>
                <a:lnTo>
                  <a:pt x="3567335" y="5372497"/>
                </a:lnTo>
                <a:lnTo>
                  <a:pt x="3524942" y="5401873"/>
                </a:lnTo>
                <a:lnTo>
                  <a:pt x="3480700" y="5428076"/>
                </a:lnTo>
                <a:lnTo>
                  <a:pt x="3434792" y="5451031"/>
                </a:lnTo>
                <a:lnTo>
                  <a:pt x="3387401" y="5470661"/>
                </a:lnTo>
                <a:lnTo>
                  <a:pt x="3338708" y="5486891"/>
                </a:lnTo>
                <a:lnTo>
                  <a:pt x="3288896" y="5499647"/>
                </a:lnTo>
                <a:lnTo>
                  <a:pt x="3238147" y="5508851"/>
                </a:lnTo>
                <a:lnTo>
                  <a:pt x="3186644" y="5514429"/>
                </a:lnTo>
                <a:lnTo>
                  <a:pt x="3165310" y="5515198"/>
                </a:lnTo>
                <a:close/>
              </a:path>
            </a:pathLst>
          </a:custGeom>
          <a:solidFill>
            <a:srgbClr val="15363B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71302" y="4792950"/>
            <a:ext cx="22580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4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Smartphones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89719" y="5393025"/>
            <a:ext cx="28213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Caffeine</a:t>
            </a:r>
            <a:r>
              <a:rPr sz="2500" spc="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 (</a:t>
            </a: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coffee,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11485" y="5993100"/>
            <a:ext cx="21780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energy</a:t>
            </a:r>
            <a:r>
              <a:rPr sz="2500" spc="-19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drinks)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29370" y="6593175"/>
            <a:ext cx="17418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Shopping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0436" y="7193250"/>
            <a:ext cx="13398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6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Snacks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02212" y="3741994"/>
            <a:ext cx="3857625" cy="5515610"/>
          </a:xfrm>
          <a:custGeom>
            <a:avLst/>
            <a:gdLst/>
            <a:ahLst/>
            <a:cxnLst/>
            <a:rect l="l" t="t" r="r" b="b"/>
            <a:pathLst>
              <a:path w="3857625" h="5515609">
                <a:moveTo>
                  <a:pt x="3165310" y="5515198"/>
                </a:moveTo>
                <a:lnTo>
                  <a:pt x="692313" y="5515198"/>
                </a:lnTo>
                <a:lnTo>
                  <a:pt x="670980" y="5514429"/>
                </a:lnTo>
                <a:lnTo>
                  <a:pt x="619477" y="5508851"/>
                </a:lnTo>
                <a:lnTo>
                  <a:pt x="568728" y="5499647"/>
                </a:lnTo>
                <a:lnTo>
                  <a:pt x="518916" y="5486891"/>
                </a:lnTo>
                <a:lnTo>
                  <a:pt x="470223" y="5470661"/>
                </a:lnTo>
                <a:lnTo>
                  <a:pt x="422832" y="5451031"/>
                </a:lnTo>
                <a:lnTo>
                  <a:pt x="376924" y="5428076"/>
                </a:lnTo>
                <a:lnTo>
                  <a:pt x="332682" y="5401873"/>
                </a:lnTo>
                <a:lnTo>
                  <a:pt x="290289" y="5372497"/>
                </a:lnTo>
                <a:lnTo>
                  <a:pt x="249926" y="5340023"/>
                </a:lnTo>
                <a:lnTo>
                  <a:pt x="211777" y="5304528"/>
                </a:lnTo>
                <a:lnTo>
                  <a:pt x="176282" y="5266379"/>
                </a:lnTo>
                <a:lnTo>
                  <a:pt x="143808" y="5226016"/>
                </a:lnTo>
                <a:lnTo>
                  <a:pt x="114432" y="5183623"/>
                </a:lnTo>
                <a:lnTo>
                  <a:pt x="88229" y="5139381"/>
                </a:lnTo>
                <a:lnTo>
                  <a:pt x="65274" y="5093473"/>
                </a:lnTo>
                <a:lnTo>
                  <a:pt x="45644" y="5046082"/>
                </a:lnTo>
                <a:lnTo>
                  <a:pt x="29413" y="4997389"/>
                </a:lnTo>
                <a:lnTo>
                  <a:pt x="16658" y="4947577"/>
                </a:lnTo>
                <a:lnTo>
                  <a:pt x="7454" y="4896828"/>
                </a:lnTo>
                <a:lnTo>
                  <a:pt x="1876" y="4845325"/>
                </a:lnTo>
                <a:lnTo>
                  <a:pt x="0" y="4793251"/>
                </a:lnTo>
                <a:lnTo>
                  <a:pt x="0" y="723054"/>
                </a:lnTo>
                <a:lnTo>
                  <a:pt x="1876" y="670980"/>
                </a:lnTo>
                <a:lnTo>
                  <a:pt x="7454" y="619477"/>
                </a:lnTo>
                <a:lnTo>
                  <a:pt x="16658" y="568728"/>
                </a:lnTo>
                <a:lnTo>
                  <a:pt x="29413" y="518916"/>
                </a:lnTo>
                <a:lnTo>
                  <a:pt x="45644" y="470223"/>
                </a:lnTo>
                <a:lnTo>
                  <a:pt x="65274" y="422832"/>
                </a:lnTo>
                <a:lnTo>
                  <a:pt x="88229" y="376924"/>
                </a:lnTo>
                <a:lnTo>
                  <a:pt x="114432" y="332682"/>
                </a:lnTo>
                <a:lnTo>
                  <a:pt x="143808" y="290289"/>
                </a:lnTo>
                <a:lnTo>
                  <a:pt x="176282" y="249926"/>
                </a:lnTo>
                <a:lnTo>
                  <a:pt x="211777" y="211777"/>
                </a:lnTo>
                <a:lnTo>
                  <a:pt x="249926" y="176282"/>
                </a:lnTo>
                <a:lnTo>
                  <a:pt x="290289" y="143808"/>
                </a:lnTo>
                <a:lnTo>
                  <a:pt x="332682" y="114432"/>
                </a:lnTo>
                <a:lnTo>
                  <a:pt x="376924" y="88229"/>
                </a:lnTo>
                <a:lnTo>
                  <a:pt x="422832" y="65274"/>
                </a:lnTo>
                <a:lnTo>
                  <a:pt x="470223" y="45644"/>
                </a:lnTo>
                <a:lnTo>
                  <a:pt x="518916" y="29413"/>
                </a:lnTo>
                <a:lnTo>
                  <a:pt x="568728" y="16658"/>
                </a:lnTo>
                <a:lnTo>
                  <a:pt x="619477" y="7454"/>
                </a:lnTo>
                <a:lnTo>
                  <a:pt x="670980" y="1876"/>
                </a:lnTo>
                <a:lnTo>
                  <a:pt x="723054" y="0"/>
                </a:lnTo>
                <a:lnTo>
                  <a:pt x="3134569" y="0"/>
                </a:lnTo>
                <a:lnTo>
                  <a:pt x="3186644" y="1876"/>
                </a:lnTo>
                <a:lnTo>
                  <a:pt x="3238147" y="7454"/>
                </a:lnTo>
                <a:lnTo>
                  <a:pt x="3288896" y="16658"/>
                </a:lnTo>
                <a:lnTo>
                  <a:pt x="3338708" y="29413"/>
                </a:lnTo>
                <a:lnTo>
                  <a:pt x="3387401" y="45644"/>
                </a:lnTo>
                <a:lnTo>
                  <a:pt x="3434792" y="65274"/>
                </a:lnTo>
                <a:lnTo>
                  <a:pt x="3480700" y="88229"/>
                </a:lnTo>
                <a:lnTo>
                  <a:pt x="3524942" y="114432"/>
                </a:lnTo>
                <a:lnTo>
                  <a:pt x="3567335" y="143808"/>
                </a:lnTo>
                <a:lnTo>
                  <a:pt x="3607697" y="176282"/>
                </a:lnTo>
                <a:lnTo>
                  <a:pt x="3645846" y="211777"/>
                </a:lnTo>
                <a:lnTo>
                  <a:pt x="3681342" y="249926"/>
                </a:lnTo>
                <a:lnTo>
                  <a:pt x="3713816" y="290289"/>
                </a:lnTo>
                <a:lnTo>
                  <a:pt x="3743192" y="332682"/>
                </a:lnTo>
                <a:lnTo>
                  <a:pt x="3769395" y="376924"/>
                </a:lnTo>
                <a:lnTo>
                  <a:pt x="3792350" y="422832"/>
                </a:lnTo>
                <a:lnTo>
                  <a:pt x="3811980" y="470223"/>
                </a:lnTo>
                <a:lnTo>
                  <a:pt x="3828211" y="518916"/>
                </a:lnTo>
                <a:lnTo>
                  <a:pt x="3840966" y="568728"/>
                </a:lnTo>
                <a:lnTo>
                  <a:pt x="3850170" y="619477"/>
                </a:lnTo>
                <a:lnTo>
                  <a:pt x="3855748" y="670980"/>
                </a:lnTo>
                <a:lnTo>
                  <a:pt x="3857624" y="723054"/>
                </a:lnTo>
                <a:lnTo>
                  <a:pt x="3857624" y="4793251"/>
                </a:lnTo>
                <a:lnTo>
                  <a:pt x="3855748" y="4845325"/>
                </a:lnTo>
                <a:lnTo>
                  <a:pt x="3850170" y="4896828"/>
                </a:lnTo>
                <a:lnTo>
                  <a:pt x="3840966" y="4947577"/>
                </a:lnTo>
                <a:lnTo>
                  <a:pt x="3828211" y="4997389"/>
                </a:lnTo>
                <a:lnTo>
                  <a:pt x="3811980" y="5046082"/>
                </a:lnTo>
                <a:lnTo>
                  <a:pt x="3792350" y="5093473"/>
                </a:lnTo>
                <a:lnTo>
                  <a:pt x="3769395" y="5139381"/>
                </a:lnTo>
                <a:lnTo>
                  <a:pt x="3743192" y="5183623"/>
                </a:lnTo>
                <a:lnTo>
                  <a:pt x="3713816" y="5226016"/>
                </a:lnTo>
                <a:lnTo>
                  <a:pt x="3681342" y="5266379"/>
                </a:lnTo>
                <a:lnTo>
                  <a:pt x="3645846" y="5304528"/>
                </a:lnTo>
                <a:lnTo>
                  <a:pt x="3607697" y="5340023"/>
                </a:lnTo>
                <a:lnTo>
                  <a:pt x="3567335" y="5372497"/>
                </a:lnTo>
                <a:lnTo>
                  <a:pt x="3524942" y="5401873"/>
                </a:lnTo>
                <a:lnTo>
                  <a:pt x="3480700" y="5428076"/>
                </a:lnTo>
                <a:lnTo>
                  <a:pt x="3434792" y="5451031"/>
                </a:lnTo>
                <a:lnTo>
                  <a:pt x="3387401" y="5470661"/>
                </a:lnTo>
                <a:lnTo>
                  <a:pt x="3338708" y="5486891"/>
                </a:lnTo>
                <a:lnTo>
                  <a:pt x="3288896" y="5499647"/>
                </a:lnTo>
                <a:lnTo>
                  <a:pt x="3238147" y="5508851"/>
                </a:lnTo>
                <a:lnTo>
                  <a:pt x="3186644" y="5514429"/>
                </a:lnTo>
                <a:lnTo>
                  <a:pt x="3165310" y="5515198"/>
                </a:lnTo>
                <a:close/>
              </a:path>
            </a:pathLst>
          </a:custGeom>
          <a:solidFill>
            <a:srgbClr val="15363B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261298" y="4526885"/>
            <a:ext cx="13398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4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Games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80323" y="5126960"/>
            <a:ext cx="170180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Fast</a:t>
            </a:r>
            <a:r>
              <a:rPr sz="2500" spc="-19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food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14962" y="5727035"/>
            <a:ext cx="22326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2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Supplements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74221" y="6327110"/>
            <a:ext cx="1713864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4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Romance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27550" y="6927185"/>
            <a:ext cx="32067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Stock</a:t>
            </a:r>
            <a:r>
              <a:rPr sz="2500" spc="-7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and</a:t>
            </a:r>
            <a:r>
              <a:rPr sz="2500" spc="-6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currency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49515" y="7527260"/>
            <a:ext cx="176339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3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investments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432924" y="3770569"/>
            <a:ext cx="3857625" cy="5485130"/>
          </a:xfrm>
          <a:custGeom>
            <a:avLst/>
            <a:gdLst/>
            <a:ahLst/>
            <a:cxnLst/>
            <a:rect l="l" t="t" r="r" b="b"/>
            <a:pathLst>
              <a:path w="3857625" h="5485130">
                <a:moveTo>
                  <a:pt x="3193976" y="5485060"/>
                </a:moveTo>
                <a:lnTo>
                  <a:pt x="663648" y="5485060"/>
                </a:lnTo>
                <a:lnTo>
                  <a:pt x="619477" y="5480276"/>
                </a:lnTo>
                <a:lnTo>
                  <a:pt x="568728" y="5471072"/>
                </a:lnTo>
                <a:lnTo>
                  <a:pt x="518916" y="5458316"/>
                </a:lnTo>
                <a:lnTo>
                  <a:pt x="470223" y="5442086"/>
                </a:lnTo>
                <a:lnTo>
                  <a:pt x="422832" y="5422456"/>
                </a:lnTo>
                <a:lnTo>
                  <a:pt x="376924" y="5399501"/>
                </a:lnTo>
                <a:lnTo>
                  <a:pt x="332682" y="5373298"/>
                </a:lnTo>
                <a:lnTo>
                  <a:pt x="290289" y="5343922"/>
                </a:lnTo>
                <a:lnTo>
                  <a:pt x="249926" y="5311448"/>
                </a:lnTo>
                <a:lnTo>
                  <a:pt x="211777" y="5275953"/>
                </a:lnTo>
                <a:lnTo>
                  <a:pt x="176282" y="5237804"/>
                </a:lnTo>
                <a:lnTo>
                  <a:pt x="143808" y="5197441"/>
                </a:lnTo>
                <a:lnTo>
                  <a:pt x="114432" y="5155048"/>
                </a:lnTo>
                <a:lnTo>
                  <a:pt x="88229" y="5110806"/>
                </a:lnTo>
                <a:lnTo>
                  <a:pt x="65274" y="5064898"/>
                </a:lnTo>
                <a:lnTo>
                  <a:pt x="45644" y="5017507"/>
                </a:lnTo>
                <a:lnTo>
                  <a:pt x="29413" y="4968813"/>
                </a:lnTo>
                <a:lnTo>
                  <a:pt x="16658" y="4919001"/>
                </a:lnTo>
                <a:lnTo>
                  <a:pt x="7454" y="4868253"/>
                </a:lnTo>
                <a:lnTo>
                  <a:pt x="1876" y="4816750"/>
                </a:lnTo>
                <a:lnTo>
                  <a:pt x="0" y="4764675"/>
                </a:lnTo>
                <a:lnTo>
                  <a:pt x="0" y="723054"/>
                </a:lnTo>
                <a:lnTo>
                  <a:pt x="1876" y="670980"/>
                </a:lnTo>
                <a:lnTo>
                  <a:pt x="7454" y="619477"/>
                </a:lnTo>
                <a:lnTo>
                  <a:pt x="16658" y="568728"/>
                </a:lnTo>
                <a:lnTo>
                  <a:pt x="29413" y="518916"/>
                </a:lnTo>
                <a:lnTo>
                  <a:pt x="45644" y="470223"/>
                </a:lnTo>
                <a:lnTo>
                  <a:pt x="65274" y="422832"/>
                </a:lnTo>
                <a:lnTo>
                  <a:pt x="88229" y="376924"/>
                </a:lnTo>
                <a:lnTo>
                  <a:pt x="114432" y="332682"/>
                </a:lnTo>
                <a:lnTo>
                  <a:pt x="143808" y="290289"/>
                </a:lnTo>
                <a:lnTo>
                  <a:pt x="176282" y="249926"/>
                </a:lnTo>
                <a:lnTo>
                  <a:pt x="211777" y="211777"/>
                </a:lnTo>
                <a:lnTo>
                  <a:pt x="249926" y="176282"/>
                </a:lnTo>
                <a:lnTo>
                  <a:pt x="290289" y="143808"/>
                </a:lnTo>
                <a:lnTo>
                  <a:pt x="332682" y="114432"/>
                </a:lnTo>
                <a:lnTo>
                  <a:pt x="376924" y="88229"/>
                </a:lnTo>
                <a:lnTo>
                  <a:pt x="422832" y="65274"/>
                </a:lnTo>
                <a:lnTo>
                  <a:pt x="470223" y="45644"/>
                </a:lnTo>
                <a:lnTo>
                  <a:pt x="518916" y="29413"/>
                </a:lnTo>
                <a:lnTo>
                  <a:pt x="568728" y="16658"/>
                </a:lnTo>
                <a:lnTo>
                  <a:pt x="619477" y="7454"/>
                </a:lnTo>
                <a:lnTo>
                  <a:pt x="670980" y="1876"/>
                </a:lnTo>
                <a:lnTo>
                  <a:pt x="723054" y="0"/>
                </a:lnTo>
                <a:lnTo>
                  <a:pt x="3134569" y="0"/>
                </a:lnTo>
                <a:lnTo>
                  <a:pt x="3186644" y="1876"/>
                </a:lnTo>
                <a:lnTo>
                  <a:pt x="3238147" y="7454"/>
                </a:lnTo>
                <a:lnTo>
                  <a:pt x="3288896" y="16658"/>
                </a:lnTo>
                <a:lnTo>
                  <a:pt x="3338708" y="29413"/>
                </a:lnTo>
                <a:lnTo>
                  <a:pt x="3387401" y="45644"/>
                </a:lnTo>
                <a:lnTo>
                  <a:pt x="3434792" y="65274"/>
                </a:lnTo>
                <a:lnTo>
                  <a:pt x="3480700" y="88229"/>
                </a:lnTo>
                <a:lnTo>
                  <a:pt x="3524942" y="114432"/>
                </a:lnTo>
                <a:lnTo>
                  <a:pt x="3567335" y="143808"/>
                </a:lnTo>
                <a:lnTo>
                  <a:pt x="3607697" y="176282"/>
                </a:lnTo>
                <a:lnTo>
                  <a:pt x="3645846" y="211777"/>
                </a:lnTo>
                <a:lnTo>
                  <a:pt x="3681342" y="249926"/>
                </a:lnTo>
                <a:lnTo>
                  <a:pt x="3713816" y="290289"/>
                </a:lnTo>
                <a:lnTo>
                  <a:pt x="3743192" y="332682"/>
                </a:lnTo>
                <a:lnTo>
                  <a:pt x="3769395" y="376924"/>
                </a:lnTo>
                <a:lnTo>
                  <a:pt x="3792350" y="422832"/>
                </a:lnTo>
                <a:lnTo>
                  <a:pt x="3811980" y="470223"/>
                </a:lnTo>
                <a:lnTo>
                  <a:pt x="3828211" y="518916"/>
                </a:lnTo>
                <a:lnTo>
                  <a:pt x="3840966" y="568728"/>
                </a:lnTo>
                <a:lnTo>
                  <a:pt x="3850170" y="619477"/>
                </a:lnTo>
                <a:lnTo>
                  <a:pt x="3855748" y="670980"/>
                </a:lnTo>
                <a:lnTo>
                  <a:pt x="3857624" y="723054"/>
                </a:lnTo>
                <a:lnTo>
                  <a:pt x="3857624" y="4764675"/>
                </a:lnTo>
                <a:lnTo>
                  <a:pt x="3855748" y="4816750"/>
                </a:lnTo>
                <a:lnTo>
                  <a:pt x="3850170" y="4868253"/>
                </a:lnTo>
                <a:lnTo>
                  <a:pt x="3840966" y="4919001"/>
                </a:lnTo>
                <a:lnTo>
                  <a:pt x="3828211" y="4968813"/>
                </a:lnTo>
                <a:lnTo>
                  <a:pt x="3811980" y="5017507"/>
                </a:lnTo>
                <a:lnTo>
                  <a:pt x="3792350" y="5064898"/>
                </a:lnTo>
                <a:lnTo>
                  <a:pt x="3769395" y="5110806"/>
                </a:lnTo>
                <a:lnTo>
                  <a:pt x="3743192" y="5155048"/>
                </a:lnTo>
                <a:lnTo>
                  <a:pt x="3713816" y="5197441"/>
                </a:lnTo>
                <a:lnTo>
                  <a:pt x="3681342" y="5237804"/>
                </a:lnTo>
                <a:lnTo>
                  <a:pt x="3645846" y="5275953"/>
                </a:lnTo>
                <a:lnTo>
                  <a:pt x="3607697" y="5311448"/>
                </a:lnTo>
                <a:lnTo>
                  <a:pt x="3567335" y="5343922"/>
                </a:lnTo>
                <a:lnTo>
                  <a:pt x="3524942" y="5373298"/>
                </a:lnTo>
                <a:lnTo>
                  <a:pt x="3480700" y="5399501"/>
                </a:lnTo>
                <a:lnTo>
                  <a:pt x="3434792" y="5422456"/>
                </a:lnTo>
                <a:lnTo>
                  <a:pt x="3387401" y="5442086"/>
                </a:lnTo>
                <a:lnTo>
                  <a:pt x="3338708" y="5458316"/>
                </a:lnTo>
                <a:lnTo>
                  <a:pt x="3288896" y="5471072"/>
                </a:lnTo>
                <a:lnTo>
                  <a:pt x="3238147" y="5480276"/>
                </a:lnTo>
                <a:lnTo>
                  <a:pt x="3193976" y="5485060"/>
                </a:lnTo>
                <a:close/>
              </a:path>
            </a:pathLst>
          </a:custGeom>
          <a:solidFill>
            <a:srgbClr val="15363B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607326" y="4202400"/>
            <a:ext cx="15087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Alcohol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539162" y="4802475"/>
            <a:ext cx="164528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Nicotine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51651" y="5402550"/>
            <a:ext cx="18205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Gambling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45525" y="6002625"/>
            <a:ext cx="22326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4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Pornography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56004" y="6602700"/>
            <a:ext cx="3611879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Medications</a:t>
            </a:r>
            <a:r>
              <a:rPr sz="2500" spc="-5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 (</a:t>
            </a: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sleeping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089553" y="7202775"/>
            <a:ext cx="25444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pills,</a:t>
            </a:r>
            <a:r>
              <a:rPr sz="2500" spc="7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painkillers)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09062" y="7802850"/>
            <a:ext cx="230568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5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Drug</a:t>
            </a:r>
            <a:r>
              <a:rPr sz="2500" spc="9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dealing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3863635" y="3770569"/>
            <a:ext cx="3857625" cy="5485130"/>
          </a:xfrm>
          <a:custGeom>
            <a:avLst/>
            <a:gdLst/>
            <a:ahLst/>
            <a:cxnLst/>
            <a:rect l="l" t="t" r="r" b="b"/>
            <a:pathLst>
              <a:path w="3857625" h="5485130">
                <a:moveTo>
                  <a:pt x="3193977" y="5485060"/>
                </a:moveTo>
                <a:lnTo>
                  <a:pt x="663648" y="5485060"/>
                </a:lnTo>
                <a:lnTo>
                  <a:pt x="619477" y="5480276"/>
                </a:lnTo>
                <a:lnTo>
                  <a:pt x="568729" y="5471072"/>
                </a:lnTo>
                <a:lnTo>
                  <a:pt x="518917" y="5458316"/>
                </a:lnTo>
                <a:lnTo>
                  <a:pt x="470224" y="5442086"/>
                </a:lnTo>
                <a:lnTo>
                  <a:pt x="422832" y="5422455"/>
                </a:lnTo>
                <a:lnTo>
                  <a:pt x="376924" y="5399501"/>
                </a:lnTo>
                <a:lnTo>
                  <a:pt x="332682" y="5373298"/>
                </a:lnTo>
                <a:lnTo>
                  <a:pt x="290289" y="5343922"/>
                </a:lnTo>
                <a:lnTo>
                  <a:pt x="249927" y="5311448"/>
                </a:lnTo>
                <a:lnTo>
                  <a:pt x="211778" y="5275952"/>
                </a:lnTo>
                <a:lnTo>
                  <a:pt x="176282" y="5237803"/>
                </a:lnTo>
                <a:lnTo>
                  <a:pt x="143808" y="5197441"/>
                </a:lnTo>
                <a:lnTo>
                  <a:pt x="114432" y="5155048"/>
                </a:lnTo>
                <a:lnTo>
                  <a:pt x="88229" y="5110806"/>
                </a:lnTo>
                <a:lnTo>
                  <a:pt x="65275" y="5064898"/>
                </a:lnTo>
                <a:lnTo>
                  <a:pt x="45644" y="5017507"/>
                </a:lnTo>
                <a:lnTo>
                  <a:pt x="29414" y="4968814"/>
                </a:lnTo>
                <a:lnTo>
                  <a:pt x="16658" y="4919002"/>
                </a:lnTo>
                <a:lnTo>
                  <a:pt x="7454" y="4868253"/>
                </a:lnTo>
                <a:lnTo>
                  <a:pt x="1876" y="4816750"/>
                </a:lnTo>
                <a:lnTo>
                  <a:pt x="0" y="4764676"/>
                </a:lnTo>
                <a:lnTo>
                  <a:pt x="0" y="723055"/>
                </a:lnTo>
                <a:lnTo>
                  <a:pt x="1876" y="670980"/>
                </a:lnTo>
                <a:lnTo>
                  <a:pt x="7454" y="619477"/>
                </a:lnTo>
                <a:lnTo>
                  <a:pt x="16658" y="568728"/>
                </a:lnTo>
                <a:lnTo>
                  <a:pt x="29414" y="518916"/>
                </a:lnTo>
                <a:lnTo>
                  <a:pt x="45644" y="470223"/>
                </a:lnTo>
                <a:lnTo>
                  <a:pt x="65275" y="422832"/>
                </a:lnTo>
                <a:lnTo>
                  <a:pt x="88229" y="376924"/>
                </a:lnTo>
                <a:lnTo>
                  <a:pt x="114432" y="332682"/>
                </a:lnTo>
                <a:lnTo>
                  <a:pt x="143808" y="290289"/>
                </a:lnTo>
                <a:lnTo>
                  <a:pt x="176282" y="249927"/>
                </a:lnTo>
                <a:lnTo>
                  <a:pt x="211778" y="211778"/>
                </a:lnTo>
                <a:lnTo>
                  <a:pt x="249927" y="176282"/>
                </a:lnTo>
                <a:lnTo>
                  <a:pt x="290289" y="143808"/>
                </a:lnTo>
                <a:lnTo>
                  <a:pt x="332682" y="114432"/>
                </a:lnTo>
                <a:lnTo>
                  <a:pt x="376924" y="88229"/>
                </a:lnTo>
                <a:lnTo>
                  <a:pt x="422832" y="65274"/>
                </a:lnTo>
                <a:lnTo>
                  <a:pt x="470224" y="45644"/>
                </a:lnTo>
                <a:lnTo>
                  <a:pt x="518917" y="29413"/>
                </a:lnTo>
                <a:lnTo>
                  <a:pt x="568729" y="16658"/>
                </a:lnTo>
                <a:lnTo>
                  <a:pt x="619477" y="7454"/>
                </a:lnTo>
                <a:lnTo>
                  <a:pt x="670980" y="1876"/>
                </a:lnTo>
                <a:lnTo>
                  <a:pt x="723055" y="0"/>
                </a:lnTo>
                <a:lnTo>
                  <a:pt x="3134570" y="0"/>
                </a:lnTo>
                <a:lnTo>
                  <a:pt x="3186644" y="1876"/>
                </a:lnTo>
                <a:lnTo>
                  <a:pt x="3238147" y="7454"/>
                </a:lnTo>
                <a:lnTo>
                  <a:pt x="3288896" y="16658"/>
                </a:lnTo>
                <a:lnTo>
                  <a:pt x="3338708" y="29413"/>
                </a:lnTo>
                <a:lnTo>
                  <a:pt x="3387401" y="45644"/>
                </a:lnTo>
                <a:lnTo>
                  <a:pt x="3434793" y="65274"/>
                </a:lnTo>
                <a:lnTo>
                  <a:pt x="3480700" y="88229"/>
                </a:lnTo>
                <a:lnTo>
                  <a:pt x="3524942" y="114432"/>
                </a:lnTo>
                <a:lnTo>
                  <a:pt x="3567335" y="143808"/>
                </a:lnTo>
                <a:lnTo>
                  <a:pt x="3607698" y="176282"/>
                </a:lnTo>
                <a:lnTo>
                  <a:pt x="3645847" y="211778"/>
                </a:lnTo>
                <a:lnTo>
                  <a:pt x="3681342" y="249927"/>
                </a:lnTo>
                <a:lnTo>
                  <a:pt x="3713816" y="290289"/>
                </a:lnTo>
                <a:lnTo>
                  <a:pt x="3743192" y="332682"/>
                </a:lnTo>
                <a:lnTo>
                  <a:pt x="3769395" y="376924"/>
                </a:lnTo>
                <a:lnTo>
                  <a:pt x="3792350" y="422832"/>
                </a:lnTo>
                <a:lnTo>
                  <a:pt x="3811980" y="470223"/>
                </a:lnTo>
                <a:lnTo>
                  <a:pt x="3828211" y="518916"/>
                </a:lnTo>
                <a:lnTo>
                  <a:pt x="3840966" y="568728"/>
                </a:lnTo>
                <a:lnTo>
                  <a:pt x="3850170" y="619477"/>
                </a:lnTo>
                <a:lnTo>
                  <a:pt x="3855749" y="670980"/>
                </a:lnTo>
                <a:lnTo>
                  <a:pt x="3857624" y="723055"/>
                </a:lnTo>
                <a:lnTo>
                  <a:pt x="3857624" y="4764676"/>
                </a:lnTo>
                <a:lnTo>
                  <a:pt x="3855749" y="4816750"/>
                </a:lnTo>
                <a:lnTo>
                  <a:pt x="3850170" y="4868253"/>
                </a:lnTo>
                <a:lnTo>
                  <a:pt x="3840966" y="4919002"/>
                </a:lnTo>
                <a:lnTo>
                  <a:pt x="3828211" y="4968814"/>
                </a:lnTo>
                <a:lnTo>
                  <a:pt x="3811980" y="5017507"/>
                </a:lnTo>
                <a:lnTo>
                  <a:pt x="3792350" y="5064898"/>
                </a:lnTo>
                <a:lnTo>
                  <a:pt x="3769395" y="5110806"/>
                </a:lnTo>
                <a:lnTo>
                  <a:pt x="3743192" y="5155048"/>
                </a:lnTo>
                <a:lnTo>
                  <a:pt x="3713816" y="5197441"/>
                </a:lnTo>
                <a:lnTo>
                  <a:pt x="3681342" y="5237803"/>
                </a:lnTo>
                <a:lnTo>
                  <a:pt x="3645847" y="5275952"/>
                </a:lnTo>
                <a:lnTo>
                  <a:pt x="3607698" y="5311448"/>
                </a:lnTo>
                <a:lnTo>
                  <a:pt x="3567335" y="5343922"/>
                </a:lnTo>
                <a:lnTo>
                  <a:pt x="3524942" y="5373298"/>
                </a:lnTo>
                <a:lnTo>
                  <a:pt x="3480700" y="5399501"/>
                </a:lnTo>
                <a:lnTo>
                  <a:pt x="3434793" y="5422455"/>
                </a:lnTo>
                <a:lnTo>
                  <a:pt x="3387401" y="5442086"/>
                </a:lnTo>
                <a:lnTo>
                  <a:pt x="3338708" y="5458316"/>
                </a:lnTo>
                <a:lnTo>
                  <a:pt x="3288896" y="5471072"/>
                </a:lnTo>
                <a:lnTo>
                  <a:pt x="3238147" y="5480276"/>
                </a:lnTo>
                <a:lnTo>
                  <a:pt x="3193977" y="5485060"/>
                </a:lnTo>
                <a:close/>
              </a:path>
            </a:pathLst>
          </a:custGeom>
          <a:solidFill>
            <a:srgbClr val="1536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4100869" y="4841210"/>
            <a:ext cx="3383279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Stimulants (</a:t>
            </a: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cocaine,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976574" y="5441285"/>
            <a:ext cx="16319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marijuana)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897992" y="6041360"/>
            <a:ext cx="17894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Self-</a:t>
            </a:r>
            <a:r>
              <a:rPr sz="2500" spc="-5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harm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249400" y="6641435"/>
            <a:ext cx="308610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Domestic</a:t>
            </a:r>
            <a:r>
              <a:rPr sz="2500" spc="10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3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violence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550181" y="7241510"/>
            <a:ext cx="248475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2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・</a:t>
            </a:r>
            <a:r>
              <a:rPr sz="2500" spc="-10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Parental</a:t>
            </a:r>
            <a:r>
              <a:rPr sz="2500" spc="-19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 </a:t>
            </a:r>
            <a:r>
              <a:rPr sz="2500" spc="-75" dirty="0">
                <a:solidFill>
                  <a:srgbClr val="FFFFFF"/>
                </a:solidFill>
                <a:latin typeface="ヒラギノ明朝 ProN W3"/>
                <a:cs typeface="ヒラギノ明朝 ProN W3"/>
              </a:rPr>
              <a:t>abuse</a:t>
            </a:r>
            <a:endParaRPr sz="2500">
              <a:latin typeface="ヒラギノ明朝 ProN W3"/>
              <a:cs typeface="ヒラギノ明朝 ProN W3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42697" y="5570713"/>
            <a:ext cx="346075" cy="1047750"/>
          </a:xfrm>
          <a:custGeom>
            <a:avLst/>
            <a:gdLst/>
            <a:ahLst/>
            <a:cxnLst/>
            <a:rect l="l" t="t" r="r" b="b"/>
            <a:pathLst>
              <a:path w="346075" h="1047750">
                <a:moveTo>
                  <a:pt x="345947" y="523758"/>
                </a:moveTo>
                <a:lnTo>
                  <a:pt x="0" y="1047517"/>
                </a:lnTo>
                <a:lnTo>
                  <a:pt x="0" y="0"/>
                </a:lnTo>
                <a:lnTo>
                  <a:pt x="345947" y="523758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974141" y="5570713"/>
            <a:ext cx="346075" cy="1047750"/>
          </a:xfrm>
          <a:custGeom>
            <a:avLst/>
            <a:gdLst/>
            <a:ahLst/>
            <a:cxnLst/>
            <a:rect l="l" t="t" r="r" b="b"/>
            <a:pathLst>
              <a:path w="346075" h="1047750">
                <a:moveTo>
                  <a:pt x="345947" y="523758"/>
                </a:moveTo>
                <a:lnTo>
                  <a:pt x="0" y="1047517"/>
                </a:lnTo>
                <a:lnTo>
                  <a:pt x="0" y="0"/>
                </a:lnTo>
                <a:lnTo>
                  <a:pt x="345947" y="523758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04853" y="5570713"/>
            <a:ext cx="346075" cy="1047750"/>
          </a:xfrm>
          <a:custGeom>
            <a:avLst/>
            <a:gdLst/>
            <a:ahLst/>
            <a:cxnLst/>
            <a:rect l="l" t="t" r="r" b="b"/>
            <a:pathLst>
              <a:path w="346075" h="1047750">
                <a:moveTo>
                  <a:pt x="345947" y="523758"/>
                </a:moveTo>
                <a:lnTo>
                  <a:pt x="0" y="1047517"/>
                </a:lnTo>
                <a:lnTo>
                  <a:pt x="0" y="0"/>
                </a:lnTo>
                <a:lnTo>
                  <a:pt x="345947" y="523758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805384" y="2710213"/>
            <a:ext cx="102514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8560" algn="l"/>
                <a:tab pos="4443095" algn="l"/>
                <a:tab pos="5609590" algn="l"/>
                <a:tab pos="8873490" algn="l"/>
                <a:tab pos="10039985" algn="l"/>
              </a:tabLst>
            </a:pPr>
            <a:r>
              <a:rPr sz="3000" spc="165" dirty="0">
                <a:latin typeface="Times New Roman"/>
                <a:cs typeface="Times New Roman"/>
              </a:rPr>
              <a:t>Level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spc="10" dirty="0">
                <a:latin typeface="Times New Roman"/>
                <a:cs typeface="Times New Roman"/>
              </a:rPr>
              <a:t>1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spc="165" dirty="0">
                <a:latin typeface="Times New Roman"/>
                <a:cs typeface="Times New Roman"/>
              </a:rPr>
              <a:t>Level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spc="10" dirty="0">
                <a:latin typeface="Times New Roman"/>
                <a:cs typeface="Times New Roman"/>
              </a:rPr>
              <a:t>2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spc="165" dirty="0">
                <a:latin typeface="Times New Roman"/>
                <a:cs typeface="Times New Roman"/>
              </a:rPr>
              <a:t>Level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spc="10" dirty="0">
                <a:latin typeface="Times New Roman"/>
                <a:cs typeface="Times New Roman"/>
              </a:rPr>
              <a:t>3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">
              <a:lnSpc>
                <a:spcPts val="224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36" name="object 36"/>
          <p:cNvSpPr txBox="1"/>
          <p:nvPr/>
        </p:nvSpPr>
        <p:spPr>
          <a:xfrm>
            <a:off x="15097538" y="2675288"/>
            <a:ext cx="13900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8560" algn="l"/>
              </a:tabLst>
            </a:pPr>
            <a:r>
              <a:rPr sz="3000" spc="165" dirty="0">
                <a:latin typeface="Times New Roman"/>
                <a:cs typeface="Times New Roman"/>
              </a:rPr>
              <a:t>Level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spc="10" dirty="0">
                <a:latin typeface="Times New Roman"/>
                <a:cs typeface="Times New Roman"/>
              </a:rPr>
              <a:t>4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705" y="5092046"/>
            <a:ext cx="7291070" cy="1659255"/>
          </a:xfrm>
          <a:prstGeom prst="rect">
            <a:avLst/>
          </a:prstGeom>
        </p:spPr>
        <p:txBody>
          <a:bodyPr vert="horz" wrap="square" lIns="0" tIns="175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sz="2500" b="1" spc="90" dirty="0">
                <a:solidFill>
                  <a:srgbClr val="2E2E2E"/>
                </a:solidFill>
                <a:latin typeface="Songti SC Black"/>
                <a:cs typeface="Songti SC Black"/>
              </a:rPr>
              <a:t>□Level</a:t>
            </a:r>
            <a:r>
              <a:rPr sz="2500" b="1" spc="65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2500" b="1" spc="185" dirty="0">
                <a:solidFill>
                  <a:srgbClr val="2E2E2E"/>
                </a:solidFill>
                <a:latin typeface="Songti SC Black"/>
                <a:cs typeface="Songti SC Black"/>
              </a:rPr>
              <a:t>1</a:t>
            </a:r>
            <a:endParaRPr sz="2500">
              <a:latin typeface="Songti SC Black"/>
              <a:cs typeface="Songti SC Black"/>
            </a:endParaRPr>
          </a:p>
          <a:p>
            <a:pPr marL="12700" marR="5080">
              <a:lnSpc>
                <a:spcPct val="142900"/>
              </a:lnSpc>
            </a:pP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This</a:t>
            </a:r>
            <a:r>
              <a:rPr sz="2500" spc="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r>
              <a:rPr sz="2500" spc="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stage</a:t>
            </a:r>
            <a:r>
              <a:rPr sz="2500" spc="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where</a:t>
            </a:r>
            <a:r>
              <a:rPr sz="2500" spc="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daily</a:t>
            </a:r>
            <a:r>
              <a:rPr sz="2500" spc="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life</a:t>
            </a:r>
            <a:r>
              <a:rPr sz="2500" spc="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slightly</a:t>
            </a:r>
            <a:r>
              <a:rPr sz="2500" spc="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affected,</a:t>
            </a:r>
            <a:r>
              <a:rPr sz="2500" spc="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but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can</a:t>
            </a:r>
            <a:r>
              <a:rPr sz="2500" spc="114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be</a:t>
            </a:r>
            <a:r>
              <a:rPr sz="2500" spc="114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controlled</a:t>
            </a:r>
            <a:r>
              <a:rPr sz="2500" spc="114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with</a:t>
            </a:r>
            <a:r>
              <a:rPr sz="2500" spc="114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conscious</a:t>
            </a:r>
            <a:r>
              <a:rPr sz="2500" spc="114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2E2E2E"/>
                </a:solidFill>
                <a:latin typeface="Times New Roman"/>
                <a:cs typeface="Times New Roman"/>
              </a:rPr>
              <a:t>effort.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5629" y="4941934"/>
            <a:ext cx="223520" cy="1975485"/>
          </a:xfrm>
          <a:custGeom>
            <a:avLst/>
            <a:gdLst/>
            <a:ahLst/>
            <a:cxnLst/>
            <a:rect l="l" t="t" r="r" b="b"/>
            <a:pathLst>
              <a:path w="223520" h="1975484">
                <a:moveTo>
                  <a:pt x="222961" y="1975297"/>
                </a:moveTo>
                <a:lnTo>
                  <a:pt x="0" y="1975297"/>
                </a:lnTo>
                <a:lnTo>
                  <a:pt x="0" y="0"/>
                </a:lnTo>
                <a:lnTo>
                  <a:pt x="222961" y="0"/>
                </a:lnTo>
                <a:lnTo>
                  <a:pt x="222961" y="1975297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37094" y="4941934"/>
            <a:ext cx="223520" cy="1975485"/>
          </a:xfrm>
          <a:custGeom>
            <a:avLst/>
            <a:gdLst/>
            <a:ahLst/>
            <a:cxnLst/>
            <a:rect l="l" t="t" r="r" b="b"/>
            <a:pathLst>
              <a:path w="223520" h="1975484">
                <a:moveTo>
                  <a:pt x="222961" y="1975297"/>
                </a:moveTo>
                <a:lnTo>
                  <a:pt x="0" y="1975297"/>
                </a:lnTo>
                <a:lnTo>
                  <a:pt x="0" y="0"/>
                </a:lnTo>
                <a:lnTo>
                  <a:pt x="222961" y="0"/>
                </a:lnTo>
                <a:lnTo>
                  <a:pt x="222961" y="1975297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5629" y="7278789"/>
            <a:ext cx="223520" cy="1975485"/>
          </a:xfrm>
          <a:custGeom>
            <a:avLst/>
            <a:gdLst/>
            <a:ahLst/>
            <a:cxnLst/>
            <a:rect l="l" t="t" r="r" b="b"/>
            <a:pathLst>
              <a:path w="223520" h="1975484">
                <a:moveTo>
                  <a:pt x="222961" y="1975297"/>
                </a:moveTo>
                <a:lnTo>
                  <a:pt x="0" y="1975297"/>
                </a:lnTo>
                <a:lnTo>
                  <a:pt x="0" y="0"/>
                </a:lnTo>
                <a:lnTo>
                  <a:pt x="222961" y="0"/>
                </a:lnTo>
                <a:lnTo>
                  <a:pt x="222961" y="1975297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37094" y="7278789"/>
            <a:ext cx="223520" cy="1975485"/>
          </a:xfrm>
          <a:custGeom>
            <a:avLst/>
            <a:gdLst/>
            <a:ahLst/>
            <a:cxnLst/>
            <a:rect l="l" t="t" r="r" b="b"/>
            <a:pathLst>
              <a:path w="223520" h="1975484">
                <a:moveTo>
                  <a:pt x="222961" y="1975297"/>
                </a:moveTo>
                <a:lnTo>
                  <a:pt x="0" y="1975297"/>
                </a:lnTo>
                <a:lnTo>
                  <a:pt x="0" y="0"/>
                </a:lnTo>
                <a:lnTo>
                  <a:pt x="222961" y="0"/>
                </a:lnTo>
                <a:lnTo>
                  <a:pt x="222961" y="1975297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571500" y="1492405"/>
            <a:ext cx="17151350" cy="867410"/>
          </a:xfrm>
          <a:prstGeom prst="rect">
            <a:avLst/>
          </a:prstGeom>
          <a:solidFill>
            <a:srgbClr val="78A2AB"/>
          </a:solidFill>
        </p:spPr>
        <p:txBody>
          <a:bodyPr vert="horz" wrap="square" lIns="0" tIns="66675" rIns="0" bIns="0" rtlCol="0">
            <a:spAutoFit/>
          </a:bodyPr>
          <a:lstStyle/>
          <a:p>
            <a:pPr marL="456565">
              <a:lnSpc>
                <a:spcPct val="100000"/>
              </a:lnSpc>
              <a:spcBef>
                <a:spcPts val="525"/>
              </a:spcBef>
            </a:pPr>
            <a:r>
              <a:rPr spc="310" dirty="0"/>
              <a:t>Fun</a:t>
            </a:r>
            <a:r>
              <a:rPr spc="535" dirty="0"/>
              <a:t> </a:t>
            </a:r>
            <a:r>
              <a:rPr spc="225" dirty="0"/>
              <a:t>Activity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">
              <a:lnSpc>
                <a:spcPts val="224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9171205" y="5119211"/>
            <a:ext cx="8333105" cy="16256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500" b="1" spc="75" dirty="0">
                <a:solidFill>
                  <a:srgbClr val="2E2E2E"/>
                </a:solidFill>
                <a:latin typeface="Songti SC Black"/>
                <a:cs typeface="Songti SC Black"/>
              </a:rPr>
              <a:t>□Level</a:t>
            </a:r>
            <a:r>
              <a:rPr sz="2500" b="1" spc="60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2500" b="1" spc="170" dirty="0">
                <a:solidFill>
                  <a:srgbClr val="2E2E2E"/>
                </a:solidFill>
                <a:latin typeface="Songti SC Black"/>
                <a:cs typeface="Songti SC Black"/>
              </a:rPr>
              <a:t>2</a:t>
            </a:r>
            <a:endParaRPr sz="2500">
              <a:latin typeface="Songti SC Black"/>
              <a:cs typeface="Songti SC Black"/>
            </a:endParaRPr>
          </a:p>
          <a:p>
            <a:pPr marL="12700" marR="5080">
              <a:lnSpc>
                <a:spcPct val="140000"/>
              </a:lnSpc>
            </a:pP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This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stage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where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it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becomes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difficult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to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stop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on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one's</a:t>
            </a:r>
            <a:r>
              <a:rPr sz="2500" spc="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2E2E2E"/>
                </a:solidFill>
                <a:latin typeface="Times New Roman"/>
                <a:cs typeface="Times New Roman"/>
              </a:rPr>
              <a:t>own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will,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and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2E2E2E"/>
                </a:solidFill>
                <a:latin typeface="Times New Roman"/>
                <a:cs typeface="Times New Roman"/>
              </a:rPr>
              <a:t>lifestyle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habits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and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relationships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begin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to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be</a:t>
            </a:r>
            <a:r>
              <a:rPr sz="25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2E2E2E"/>
                </a:solidFill>
                <a:latin typeface="Times New Roman"/>
                <a:cs typeface="Times New Roman"/>
              </a:rPr>
              <a:t>affected.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7767" y="7384014"/>
            <a:ext cx="7056755" cy="16256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500" b="1" spc="75" dirty="0">
                <a:solidFill>
                  <a:srgbClr val="2E2E2E"/>
                </a:solidFill>
                <a:latin typeface="Songti SC Black"/>
                <a:cs typeface="Songti SC Black"/>
              </a:rPr>
              <a:t>□Level</a:t>
            </a:r>
            <a:r>
              <a:rPr sz="2500" b="1" spc="60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2500" b="1" spc="170" dirty="0">
                <a:solidFill>
                  <a:srgbClr val="2E2E2E"/>
                </a:solidFill>
                <a:latin typeface="Songti SC Black"/>
                <a:cs typeface="Songti SC Black"/>
              </a:rPr>
              <a:t>3</a:t>
            </a:r>
            <a:endParaRPr sz="2500">
              <a:latin typeface="Songti SC Black"/>
              <a:cs typeface="Songti SC Black"/>
            </a:endParaRPr>
          </a:p>
          <a:p>
            <a:pPr marL="12700" marR="5080">
              <a:lnSpc>
                <a:spcPct val="140000"/>
              </a:lnSpc>
            </a:pP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This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the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stage</a:t>
            </a:r>
            <a:r>
              <a:rPr sz="25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where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behavior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cannot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be</a:t>
            </a:r>
            <a:r>
              <a:rPr sz="25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2E2E2E"/>
                </a:solidFill>
                <a:latin typeface="Times New Roman"/>
                <a:cs typeface="Times New Roman"/>
              </a:rPr>
              <a:t>controlled,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and</a:t>
            </a:r>
            <a:r>
              <a:rPr sz="2500" spc="9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work,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studies,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and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relationships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begin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75" dirty="0">
                <a:solidFill>
                  <a:srgbClr val="2E2E2E"/>
                </a:solidFill>
                <a:latin typeface="Times New Roman"/>
                <a:cs typeface="Times New Roman"/>
              </a:rPr>
              <a:t>to</a:t>
            </a:r>
            <a:r>
              <a:rPr sz="2500" spc="9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2E2E2E"/>
                </a:solidFill>
                <a:latin typeface="Times New Roman"/>
                <a:cs typeface="Times New Roman"/>
              </a:rPr>
              <a:t>suffer.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71205" y="7384014"/>
            <a:ext cx="7774305" cy="16256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500" b="1" spc="75" dirty="0">
                <a:solidFill>
                  <a:srgbClr val="2E2E2E"/>
                </a:solidFill>
                <a:latin typeface="Songti SC Black"/>
                <a:cs typeface="Songti SC Black"/>
              </a:rPr>
              <a:t>□Level</a:t>
            </a:r>
            <a:r>
              <a:rPr sz="2500" b="1" spc="60" dirty="0">
                <a:solidFill>
                  <a:srgbClr val="2E2E2E"/>
                </a:solidFill>
                <a:latin typeface="Songti SC Black"/>
                <a:cs typeface="Songti SC Black"/>
              </a:rPr>
              <a:t> </a:t>
            </a:r>
            <a:r>
              <a:rPr sz="2500" b="1" spc="170" dirty="0">
                <a:solidFill>
                  <a:srgbClr val="2E2E2E"/>
                </a:solidFill>
                <a:latin typeface="Songti SC Black"/>
                <a:cs typeface="Songti SC Black"/>
              </a:rPr>
              <a:t>4</a:t>
            </a:r>
            <a:endParaRPr sz="2500">
              <a:latin typeface="Songti SC Black"/>
              <a:cs typeface="Songti SC Black"/>
            </a:endParaRPr>
          </a:p>
          <a:p>
            <a:pPr marL="12700" marR="5080">
              <a:lnSpc>
                <a:spcPct val="140000"/>
              </a:lnSpc>
            </a:pP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This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60" dirty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r>
              <a:rPr sz="2500" spc="-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stage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where</a:t>
            </a:r>
            <a:r>
              <a:rPr sz="2500" spc="-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recovery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500" spc="-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difficult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55" dirty="0">
                <a:solidFill>
                  <a:srgbClr val="2E2E2E"/>
                </a:solidFill>
                <a:latin typeface="Times New Roman"/>
                <a:cs typeface="Times New Roman"/>
              </a:rPr>
              <a:t>without</a:t>
            </a:r>
            <a:r>
              <a:rPr sz="2500" spc="-1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2E2E2E"/>
                </a:solidFill>
                <a:latin typeface="Times New Roman"/>
                <a:cs typeface="Times New Roman"/>
              </a:rPr>
              <a:t>medical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intervention</a:t>
            </a:r>
            <a:r>
              <a:rPr sz="2500" spc="2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and</a:t>
            </a:r>
            <a:r>
              <a:rPr sz="2500" spc="2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support</a:t>
            </a:r>
            <a:r>
              <a:rPr sz="2500" spc="2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from</a:t>
            </a:r>
            <a:r>
              <a:rPr sz="2500" spc="2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those</a:t>
            </a:r>
            <a:r>
              <a:rPr sz="2500" spc="2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2E2E2E"/>
                </a:solidFill>
                <a:latin typeface="Times New Roman"/>
                <a:cs typeface="Times New Roman"/>
              </a:rPr>
              <a:t>around</a:t>
            </a:r>
            <a:r>
              <a:rPr sz="2500" spc="22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2E2E2E"/>
                </a:solidFill>
                <a:latin typeface="Times New Roman"/>
                <a:cs typeface="Times New Roman"/>
              </a:rPr>
              <a:t>you.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01183" y="2679071"/>
            <a:ext cx="7284720" cy="179705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75"/>
              </a:spcBef>
            </a:pPr>
            <a:r>
              <a:rPr sz="5000" b="1" spc="565" dirty="0">
                <a:solidFill>
                  <a:srgbClr val="15363B"/>
                </a:solidFill>
                <a:latin typeface="Songti SC Black"/>
                <a:cs typeface="Songti SC Black"/>
              </a:rPr>
              <a:t>Which</a:t>
            </a:r>
            <a:r>
              <a:rPr sz="5000" b="1" spc="580" dirty="0">
                <a:solidFill>
                  <a:srgbClr val="15363B"/>
                </a:solidFill>
                <a:latin typeface="Songti SC Black"/>
                <a:cs typeface="Songti SC Black"/>
              </a:rPr>
              <a:t> </a:t>
            </a:r>
            <a:r>
              <a:rPr sz="5000" b="1" spc="280" dirty="0">
                <a:solidFill>
                  <a:srgbClr val="15363B"/>
                </a:solidFill>
                <a:latin typeface="Songti SC Black"/>
                <a:cs typeface="Songti SC Black"/>
              </a:rPr>
              <a:t>was</a:t>
            </a:r>
            <a:r>
              <a:rPr sz="5000" b="1" spc="585" dirty="0">
                <a:solidFill>
                  <a:srgbClr val="15363B"/>
                </a:solidFill>
                <a:latin typeface="Songti SC Black"/>
                <a:cs typeface="Songti SC Black"/>
              </a:rPr>
              <a:t> </a:t>
            </a:r>
            <a:r>
              <a:rPr sz="5000" b="1" spc="415" dirty="0">
                <a:solidFill>
                  <a:srgbClr val="15363B"/>
                </a:solidFill>
                <a:latin typeface="Songti SC Black"/>
                <a:cs typeface="Songti SC Black"/>
              </a:rPr>
              <a:t>your</a:t>
            </a:r>
            <a:r>
              <a:rPr sz="5000" b="1" spc="585" dirty="0">
                <a:solidFill>
                  <a:srgbClr val="15363B"/>
                </a:solidFill>
                <a:latin typeface="Songti SC Black"/>
                <a:cs typeface="Songti SC Black"/>
              </a:rPr>
              <a:t> </a:t>
            </a:r>
            <a:r>
              <a:rPr sz="5000" b="1" spc="365" dirty="0">
                <a:solidFill>
                  <a:srgbClr val="15363B"/>
                </a:solidFill>
                <a:latin typeface="Songti SC Black"/>
                <a:cs typeface="Songti SC Black"/>
              </a:rPr>
              <a:t>result?</a:t>
            </a:r>
            <a:endParaRPr sz="5000">
              <a:latin typeface="Songti SC Black"/>
              <a:cs typeface="Songti SC Black"/>
            </a:endParaRPr>
          </a:p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sz="5000" b="1" spc="265" dirty="0">
                <a:solidFill>
                  <a:srgbClr val="15363B"/>
                </a:solidFill>
                <a:latin typeface="Songti SC Black"/>
                <a:cs typeface="Songti SC Black"/>
              </a:rPr>
              <a:t>Final</a:t>
            </a:r>
            <a:r>
              <a:rPr sz="5000" b="1" spc="600" dirty="0">
                <a:solidFill>
                  <a:srgbClr val="15363B"/>
                </a:solidFill>
                <a:latin typeface="Songti SC Black"/>
                <a:cs typeface="Songti SC Black"/>
              </a:rPr>
              <a:t> </a:t>
            </a:r>
            <a:r>
              <a:rPr sz="5000" b="1" spc="459" dirty="0">
                <a:solidFill>
                  <a:srgbClr val="15363B"/>
                </a:solidFill>
                <a:latin typeface="Songti SC Black"/>
                <a:cs typeface="Songti SC Black"/>
              </a:rPr>
              <a:t>Checklist</a:t>
            </a:r>
            <a:endParaRPr sz="5000">
              <a:latin typeface="Songti SC Black"/>
              <a:cs typeface="Songti SC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1492405"/>
            <a:ext cx="17151350" cy="867410"/>
          </a:xfrm>
          <a:custGeom>
            <a:avLst/>
            <a:gdLst/>
            <a:ahLst/>
            <a:cxnLst/>
            <a:rect l="l" t="t" r="r" b="b"/>
            <a:pathLst>
              <a:path w="17151350" h="867410">
                <a:moveTo>
                  <a:pt x="17151247" y="866874"/>
                </a:moveTo>
                <a:lnTo>
                  <a:pt x="0" y="866874"/>
                </a:lnTo>
                <a:lnTo>
                  <a:pt x="0" y="0"/>
                </a:lnTo>
                <a:lnTo>
                  <a:pt x="17151247" y="0"/>
                </a:lnTo>
                <a:lnTo>
                  <a:pt x="17151247" y="866874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Reference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618543" y="1754457"/>
            <a:ext cx="26536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675130" algn="l"/>
              </a:tabLst>
            </a:pP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Information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spc="254" dirty="0">
                <a:solidFill>
                  <a:srgbClr val="FFFFFF"/>
                </a:solidFill>
                <a:latin typeface="Arial"/>
                <a:cs typeface="Arial"/>
              </a:rPr>
              <a:t>Clarity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8397" y="2639555"/>
            <a:ext cx="9422130" cy="6231255"/>
          </a:xfrm>
          <a:prstGeom prst="rect">
            <a:avLst/>
          </a:prstGeom>
        </p:spPr>
        <p:txBody>
          <a:bodyPr vert="horz" wrap="square" lIns="0" tIns="287655" rIns="0" bIns="0" rtlCol="0">
            <a:spAutoFit/>
          </a:bodyPr>
          <a:lstStyle/>
          <a:p>
            <a:pPr marL="478790" indent="-466090">
              <a:lnSpc>
                <a:spcPct val="100000"/>
              </a:lnSpc>
              <a:spcBef>
                <a:spcPts val="2265"/>
              </a:spcBef>
              <a:buChar char="●"/>
              <a:tabLst>
                <a:tab pos="478790" algn="l"/>
              </a:tabLst>
            </a:pPr>
            <a:r>
              <a:rPr sz="3500" b="1" spc="285" dirty="0">
                <a:solidFill>
                  <a:srgbClr val="15363B"/>
                </a:solidFill>
                <a:latin typeface="Songti SC Black"/>
                <a:cs typeface="Songti SC Black"/>
              </a:rPr>
              <a:t>Title</a:t>
            </a:r>
            <a:endParaRPr sz="3500">
              <a:latin typeface="Songti SC Black"/>
              <a:cs typeface="Songti SC Black"/>
            </a:endParaRPr>
          </a:p>
          <a:p>
            <a:pPr marL="473075">
              <a:lnSpc>
                <a:spcPct val="100000"/>
              </a:lnSpc>
              <a:spcBef>
                <a:spcPts val="1735"/>
              </a:spcBef>
            </a:pPr>
            <a:r>
              <a:rPr sz="2800" dirty="0">
                <a:solidFill>
                  <a:srgbClr val="2E2E2E"/>
                </a:solidFill>
                <a:latin typeface="Times New Roman"/>
                <a:cs typeface="Times New Roman"/>
              </a:rPr>
              <a:t>Everything</a:t>
            </a:r>
            <a:r>
              <a:rPr sz="2800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800" spc="-105" dirty="0">
                <a:solidFill>
                  <a:srgbClr val="2E2E2E"/>
                </a:solidFill>
                <a:latin typeface="Times New Roman"/>
                <a:cs typeface="Times New Roman"/>
              </a:rPr>
              <a:t>You</a:t>
            </a:r>
            <a:r>
              <a:rPr sz="28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800" spc="85" dirty="0">
                <a:solidFill>
                  <a:srgbClr val="2E2E2E"/>
                </a:solidFill>
                <a:latin typeface="Times New Roman"/>
                <a:cs typeface="Times New Roman"/>
              </a:rPr>
              <a:t>Think</a:t>
            </a:r>
            <a:r>
              <a:rPr sz="28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800" spc="-105" dirty="0">
                <a:solidFill>
                  <a:srgbClr val="2E2E2E"/>
                </a:solidFill>
                <a:latin typeface="Times New Roman"/>
                <a:cs typeface="Times New Roman"/>
              </a:rPr>
              <a:t>You</a:t>
            </a:r>
            <a:r>
              <a:rPr sz="28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2E2E2E"/>
                </a:solidFill>
                <a:latin typeface="Times New Roman"/>
                <a:cs typeface="Times New Roman"/>
              </a:rPr>
              <a:t>Know</a:t>
            </a:r>
            <a:r>
              <a:rPr sz="28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2E2E2E"/>
                </a:solidFill>
                <a:latin typeface="Times New Roman"/>
                <a:cs typeface="Times New Roman"/>
              </a:rPr>
              <a:t>About</a:t>
            </a:r>
            <a:r>
              <a:rPr sz="28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2E2E2E"/>
                </a:solidFill>
                <a:latin typeface="Times New Roman"/>
                <a:cs typeface="Times New Roman"/>
              </a:rPr>
              <a:t>Addiction</a:t>
            </a:r>
            <a:r>
              <a:rPr sz="28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2E2E2E"/>
                </a:solidFill>
                <a:latin typeface="Times New Roman"/>
                <a:cs typeface="Times New Roman"/>
              </a:rPr>
              <a:t>Is</a:t>
            </a:r>
            <a:r>
              <a:rPr sz="2800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2E2E2E"/>
                </a:solidFill>
                <a:latin typeface="Times New Roman"/>
                <a:cs typeface="Times New Roman"/>
              </a:rPr>
              <a:t>Wrong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2800">
              <a:latin typeface="Times New Roman"/>
              <a:cs typeface="Times New Roman"/>
            </a:endParaRPr>
          </a:p>
          <a:p>
            <a:pPr marL="479425" indent="-466090">
              <a:lnSpc>
                <a:spcPct val="100000"/>
              </a:lnSpc>
              <a:buChar char="●"/>
              <a:tabLst>
                <a:tab pos="479425" algn="l"/>
              </a:tabLst>
            </a:pPr>
            <a:r>
              <a:rPr sz="3500" b="1" spc="270" dirty="0">
                <a:solidFill>
                  <a:srgbClr val="15363B"/>
                </a:solidFill>
                <a:latin typeface="Songti SC Black"/>
                <a:cs typeface="Songti SC Black"/>
              </a:rPr>
              <a:t>Speaker</a:t>
            </a:r>
            <a:endParaRPr sz="3500">
              <a:latin typeface="Songti SC Black"/>
              <a:cs typeface="Songti SC Black"/>
            </a:endParaRPr>
          </a:p>
          <a:p>
            <a:pPr marL="579755">
              <a:lnSpc>
                <a:spcPct val="100000"/>
              </a:lnSpc>
              <a:spcBef>
                <a:spcPts val="1755"/>
              </a:spcBef>
            </a:pPr>
            <a:r>
              <a:rPr sz="2800" spc="75" dirty="0">
                <a:solidFill>
                  <a:srgbClr val="2E2E2E"/>
                </a:solidFill>
                <a:latin typeface="Times New Roman"/>
                <a:cs typeface="Times New Roman"/>
              </a:rPr>
              <a:t>Johann</a:t>
            </a:r>
            <a:r>
              <a:rPr sz="2800" spc="4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800" spc="100" dirty="0">
                <a:solidFill>
                  <a:srgbClr val="2E2E2E"/>
                </a:solidFill>
                <a:latin typeface="Times New Roman"/>
                <a:cs typeface="Times New Roman"/>
              </a:rPr>
              <a:t>Hari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2800">
              <a:latin typeface="Times New Roman"/>
              <a:cs typeface="Times New Roman"/>
            </a:endParaRPr>
          </a:p>
          <a:p>
            <a:pPr marL="534670" lvl="1" indent="-466090">
              <a:lnSpc>
                <a:spcPct val="100000"/>
              </a:lnSpc>
              <a:buChar char="●"/>
              <a:tabLst>
                <a:tab pos="534670" algn="l"/>
              </a:tabLst>
            </a:pPr>
            <a:r>
              <a:rPr sz="3500" b="1" spc="245" dirty="0">
                <a:solidFill>
                  <a:srgbClr val="15363B"/>
                </a:solidFill>
                <a:latin typeface="Songti SC Black"/>
                <a:cs typeface="Songti SC Black"/>
              </a:rPr>
              <a:t>Link</a:t>
            </a:r>
            <a:endParaRPr sz="3500">
              <a:latin typeface="Songti SC Black"/>
              <a:cs typeface="Songti SC Black"/>
            </a:endParaRPr>
          </a:p>
          <a:p>
            <a:pPr marL="478155" marR="547370">
              <a:lnSpc>
                <a:spcPct val="140000"/>
              </a:lnSpc>
              <a:spcBef>
                <a:spcPts val="1225"/>
              </a:spcBef>
            </a:pPr>
            <a:r>
              <a:rPr sz="2500" spc="-10" dirty="0">
                <a:solidFill>
                  <a:srgbClr val="2E2E2E"/>
                </a:solidFill>
                <a:latin typeface="Times New Roman"/>
                <a:cs typeface="Times New Roman"/>
                <a:hlinkClick r:id="rId2"/>
              </a:rPr>
              <a:t>https://www.ted.com/talks/johann_hari_everything_you_think_</a:t>
            </a:r>
            <a:r>
              <a:rPr sz="2500" spc="625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2500" spc="-10" dirty="0">
                <a:solidFill>
                  <a:srgbClr val="2E2E2E"/>
                </a:solidFill>
                <a:latin typeface="Times New Roman"/>
                <a:cs typeface="Times New Roman"/>
              </a:rPr>
              <a:t>you_know_about_addiction_is_wrong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1500" y="1033462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2E2E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0189964" y="2978689"/>
            <a:ext cx="7505065" cy="6400800"/>
            <a:chOff x="10189964" y="2978689"/>
            <a:chExt cx="7505065" cy="64008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80277" y="3102977"/>
              <a:ext cx="4469836" cy="62489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786143" y="6954602"/>
              <a:ext cx="531495" cy="2206625"/>
            </a:xfrm>
            <a:custGeom>
              <a:avLst/>
              <a:gdLst/>
              <a:ahLst/>
              <a:cxnLst/>
              <a:rect l="l" t="t" r="r" b="b"/>
              <a:pathLst>
                <a:path w="531494" h="2206625">
                  <a:moveTo>
                    <a:pt x="531126" y="2206511"/>
                  </a:moveTo>
                  <a:lnTo>
                    <a:pt x="228583" y="2206511"/>
                  </a:lnTo>
                  <a:lnTo>
                    <a:pt x="0" y="678661"/>
                  </a:lnTo>
                  <a:lnTo>
                    <a:pt x="0" y="677128"/>
                  </a:lnTo>
                  <a:lnTo>
                    <a:pt x="110364" y="0"/>
                  </a:lnTo>
                  <a:lnTo>
                    <a:pt x="163055" y="12837"/>
                  </a:lnTo>
                  <a:lnTo>
                    <a:pt x="416738" y="18010"/>
                  </a:lnTo>
                  <a:lnTo>
                    <a:pt x="413481" y="74342"/>
                  </a:lnTo>
                  <a:lnTo>
                    <a:pt x="420570" y="76066"/>
                  </a:lnTo>
                  <a:lnTo>
                    <a:pt x="420570" y="84113"/>
                  </a:lnTo>
                  <a:lnTo>
                    <a:pt x="398104" y="531796"/>
                  </a:lnTo>
                  <a:lnTo>
                    <a:pt x="391145" y="689080"/>
                  </a:lnTo>
                  <a:lnTo>
                    <a:pt x="388685" y="759097"/>
                  </a:lnTo>
                  <a:lnTo>
                    <a:pt x="388303" y="780158"/>
                  </a:lnTo>
                  <a:lnTo>
                    <a:pt x="388572" y="790366"/>
                  </a:lnTo>
                  <a:lnTo>
                    <a:pt x="530550" y="2195781"/>
                  </a:lnTo>
                  <a:lnTo>
                    <a:pt x="531126" y="22065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778670" y="6947236"/>
              <a:ext cx="546100" cy="2221230"/>
            </a:xfrm>
            <a:custGeom>
              <a:avLst/>
              <a:gdLst/>
              <a:ahLst/>
              <a:cxnLst/>
              <a:rect l="l" t="t" r="r" b="b"/>
              <a:pathLst>
                <a:path w="546100" h="2221229">
                  <a:moveTo>
                    <a:pt x="538599" y="2221158"/>
                  </a:moveTo>
                  <a:lnTo>
                    <a:pt x="234228" y="2221158"/>
                  </a:lnTo>
                  <a:lnTo>
                    <a:pt x="232704" y="2220598"/>
                  </a:lnTo>
                  <a:lnTo>
                    <a:pt x="230003" y="2218263"/>
                  </a:lnTo>
                  <a:lnTo>
                    <a:pt x="229208" y="2216795"/>
                  </a:lnTo>
                  <a:lnTo>
                    <a:pt x="228965" y="2215014"/>
                  </a:lnTo>
                  <a:lnTo>
                    <a:pt x="227625" y="2206788"/>
                  </a:lnTo>
                  <a:lnTo>
                    <a:pt x="0" y="687368"/>
                  </a:lnTo>
                  <a:lnTo>
                    <a:pt x="0" y="685069"/>
                  </a:lnTo>
                  <a:lnTo>
                    <a:pt x="110747" y="6407"/>
                  </a:lnTo>
                  <a:lnTo>
                    <a:pt x="117513" y="0"/>
                  </a:lnTo>
                  <a:lnTo>
                    <a:pt x="119560" y="468"/>
                  </a:lnTo>
                  <a:lnTo>
                    <a:pt x="172251" y="13496"/>
                  </a:lnTo>
                  <a:lnTo>
                    <a:pt x="288629" y="15796"/>
                  </a:lnTo>
                  <a:lnTo>
                    <a:pt x="123968" y="15796"/>
                  </a:lnTo>
                  <a:lnTo>
                    <a:pt x="14785" y="685069"/>
                  </a:lnTo>
                  <a:lnTo>
                    <a:pt x="14754" y="685260"/>
                  </a:lnTo>
                  <a:lnTo>
                    <a:pt x="241804" y="2206788"/>
                  </a:lnTo>
                  <a:lnTo>
                    <a:pt x="544758" y="2206788"/>
                  </a:lnTo>
                  <a:lnTo>
                    <a:pt x="545305" y="2212919"/>
                  </a:lnTo>
                  <a:lnTo>
                    <a:pt x="545513" y="2215014"/>
                  </a:lnTo>
                  <a:lnTo>
                    <a:pt x="544960" y="2216795"/>
                  </a:lnTo>
                  <a:lnTo>
                    <a:pt x="542297" y="2220070"/>
                  </a:lnTo>
                  <a:lnTo>
                    <a:pt x="540637" y="2220964"/>
                  </a:lnTo>
                  <a:lnTo>
                    <a:pt x="538599" y="2221158"/>
                  </a:lnTo>
                  <a:close/>
                </a:path>
                <a:path w="546100" h="2221229">
                  <a:moveTo>
                    <a:pt x="544758" y="2206788"/>
                  </a:moveTo>
                  <a:lnTo>
                    <a:pt x="530552" y="2206788"/>
                  </a:lnTo>
                  <a:lnTo>
                    <a:pt x="530552" y="2203914"/>
                  </a:lnTo>
                  <a:lnTo>
                    <a:pt x="501896" y="1914847"/>
                  </a:lnTo>
                  <a:lnTo>
                    <a:pt x="475980" y="1654530"/>
                  </a:lnTo>
                  <a:lnTo>
                    <a:pt x="456285" y="1457459"/>
                  </a:lnTo>
                  <a:lnTo>
                    <a:pt x="437431" y="1269618"/>
                  </a:lnTo>
                  <a:lnTo>
                    <a:pt x="425801" y="1154320"/>
                  </a:lnTo>
                  <a:lnTo>
                    <a:pt x="415253" y="1050325"/>
                  </a:lnTo>
                  <a:lnTo>
                    <a:pt x="406069" y="960514"/>
                  </a:lnTo>
                  <a:lnTo>
                    <a:pt x="402078" y="921827"/>
                  </a:lnTo>
                  <a:lnTo>
                    <a:pt x="395473" y="858692"/>
                  </a:lnTo>
                  <a:lnTo>
                    <a:pt x="390941" y="816942"/>
                  </a:lnTo>
                  <a:lnTo>
                    <a:pt x="388765" y="799456"/>
                  </a:lnTo>
                  <a:lnTo>
                    <a:pt x="388412" y="788149"/>
                  </a:lnTo>
                  <a:lnTo>
                    <a:pt x="388717" y="768977"/>
                  </a:lnTo>
                  <a:lnTo>
                    <a:pt x="388777" y="765183"/>
                  </a:lnTo>
                  <a:lnTo>
                    <a:pt x="389783" y="731959"/>
                  </a:lnTo>
                  <a:lnTo>
                    <a:pt x="391350" y="689879"/>
                  </a:lnTo>
                  <a:lnTo>
                    <a:pt x="393400" y="640345"/>
                  </a:lnTo>
                  <a:lnTo>
                    <a:pt x="395854" y="584761"/>
                  </a:lnTo>
                  <a:lnTo>
                    <a:pt x="398633" y="524528"/>
                  </a:lnTo>
                  <a:lnTo>
                    <a:pt x="401658" y="461049"/>
                  </a:lnTo>
                  <a:lnTo>
                    <a:pt x="404850" y="395725"/>
                  </a:lnTo>
                  <a:lnTo>
                    <a:pt x="408132" y="329959"/>
                  </a:lnTo>
                  <a:lnTo>
                    <a:pt x="411424" y="265154"/>
                  </a:lnTo>
                  <a:lnTo>
                    <a:pt x="414647" y="202711"/>
                  </a:lnTo>
                  <a:lnTo>
                    <a:pt x="417722" y="144032"/>
                  </a:lnTo>
                  <a:lnTo>
                    <a:pt x="420520" y="91480"/>
                  </a:lnTo>
                  <a:lnTo>
                    <a:pt x="420571" y="88413"/>
                  </a:lnTo>
                  <a:lnTo>
                    <a:pt x="419422" y="88413"/>
                  </a:lnTo>
                  <a:lnTo>
                    <a:pt x="417754" y="87962"/>
                  </a:lnTo>
                  <a:lnTo>
                    <a:pt x="416417" y="87034"/>
                  </a:lnTo>
                  <a:lnTo>
                    <a:pt x="414402" y="84228"/>
                  </a:lnTo>
                  <a:lnTo>
                    <a:pt x="413951" y="82665"/>
                  </a:lnTo>
                  <a:lnTo>
                    <a:pt x="416739" y="32082"/>
                  </a:lnTo>
                  <a:lnTo>
                    <a:pt x="170528" y="27100"/>
                  </a:lnTo>
                  <a:lnTo>
                    <a:pt x="123968" y="15796"/>
                  </a:lnTo>
                  <a:lnTo>
                    <a:pt x="288629" y="15796"/>
                  </a:lnTo>
                  <a:lnTo>
                    <a:pt x="421144" y="18414"/>
                  </a:lnTo>
                  <a:lnTo>
                    <a:pt x="426446" y="18414"/>
                  </a:lnTo>
                  <a:lnTo>
                    <a:pt x="428107" y="19180"/>
                  </a:lnTo>
                  <a:lnTo>
                    <a:pt x="429384" y="20777"/>
                  </a:lnTo>
                  <a:lnTo>
                    <a:pt x="430829" y="22203"/>
                  </a:lnTo>
                  <a:lnTo>
                    <a:pt x="431468" y="23928"/>
                  </a:lnTo>
                  <a:lnTo>
                    <a:pt x="431300" y="25951"/>
                  </a:lnTo>
                  <a:lnTo>
                    <a:pt x="427660" y="76151"/>
                  </a:lnTo>
                  <a:lnTo>
                    <a:pt x="428810" y="76151"/>
                  </a:lnTo>
                  <a:lnTo>
                    <a:pt x="430501" y="76523"/>
                  </a:lnTo>
                  <a:lnTo>
                    <a:pt x="431872" y="77398"/>
                  </a:lnTo>
                  <a:lnTo>
                    <a:pt x="433972" y="80150"/>
                  </a:lnTo>
                  <a:lnTo>
                    <a:pt x="434453" y="81703"/>
                  </a:lnTo>
                  <a:lnTo>
                    <a:pt x="434366" y="91480"/>
                  </a:lnTo>
                  <a:lnTo>
                    <a:pt x="430640" y="162216"/>
                  </a:lnTo>
                  <a:lnTo>
                    <a:pt x="426962" y="233058"/>
                  </a:lnTo>
                  <a:lnTo>
                    <a:pt x="423376" y="303194"/>
                  </a:lnTo>
                  <a:lnTo>
                    <a:pt x="419924" y="371815"/>
                  </a:lnTo>
                  <a:lnTo>
                    <a:pt x="416648" y="438109"/>
                  </a:lnTo>
                  <a:lnTo>
                    <a:pt x="413592" y="501267"/>
                  </a:lnTo>
                  <a:lnTo>
                    <a:pt x="410799" y="560478"/>
                  </a:lnTo>
                  <a:lnTo>
                    <a:pt x="408310" y="614933"/>
                  </a:lnTo>
                  <a:lnTo>
                    <a:pt x="406169" y="663820"/>
                  </a:lnTo>
                  <a:lnTo>
                    <a:pt x="404419" y="706330"/>
                  </a:lnTo>
                  <a:lnTo>
                    <a:pt x="402377" y="765183"/>
                  </a:lnTo>
                  <a:lnTo>
                    <a:pt x="401938" y="787493"/>
                  </a:lnTo>
                  <a:lnTo>
                    <a:pt x="402177" y="796391"/>
                  </a:lnTo>
                  <a:lnTo>
                    <a:pt x="402935" y="803208"/>
                  </a:lnTo>
                  <a:lnTo>
                    <a:pt x="404628" y="819370"/>
                  </a:lnTo>
                  <a:lnTo>
                    <a:pt x="410535" y="876897"/>
                  </a:lnTo>
                  <a:lnTo>
                    <a:pt x="424633" y="1015589"/>
                  </a:lnTo>
                  <a:lnTo>
                    <a:pt x="479430" y="1557975"/>
                  </a:lnTo>
                  <a:lnTo>
                    <a:pt x="544347" y="2202189"/>
                  </a:lnTo>
                  <a:lnTo>
                    <a:pt x="544758" y="2206788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75866" y="6941955"/>
              <a:ext cx="1108075" cy="2219325"/>
            </a:xfrm>
            <a:custGeom>
              <a:avLst/>
              <a:gdLst/>
              <a:ahLst/>
              <a:cxnLst/>
              <a:rect l="l" t="t" r="r" b="b"/>
              <a:pathLst>
                <a:path w="1108075" h="2219325">
                  <a:moveTo>
                    <a:pt x="320744" y="2219157"/>
                  </a:moveTo>
                  <a:lnTo>
                    <a:pt x="0" y="2219157"/>
                  </a:lnTo>
                  <a:lnTo>
                    <a:pt x="234140" y="758751"/>
                  </a:lnTo>
                  <a:lnTo>
                    <a:pt x="247001" y="703882"/>
                  </a:lnTo>
                  <a:lnTo>
                    <a:pt x="267670" y="651453"/>
                  </a:lnTo>
                  <a:lnTo>
                    <a:pt x="577494" y="0"/>
                  </a:lnTo>
                  <a:lnTo>
                    <a:pt x="1107471" y="18777"/>
                  </a:lnTo>
                  <a:lnTo>
                    <a:pt x="695905" y="766033"/>
                  </a:lnTo>
                  <a:lnTo>
                    <a:pt x="320744" y="22191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068403" y="6934592"/>
              <a:ext cx="1123315" cy="2234565"/>
            </a:xfrm>
            <a:custGeom>
              <a:avLst/>
              <a:gdLst/>
              <a:ahLst/>
              <a:cxnLst/>
              <a:rect l="l" t="t" r="r" b="b"/>
              <a:pathLst>
                <a:path w="1123315" h="2234565">
                  <a:moveTo>
                    <a:pt x="329973" y="2234014"/>
                  </a:moveTo>
                  <a:lnTo>
                    <a:pt x="328173" y="2233797"/>
                  </a:lnTo>
                  <a:lnTo>
                    <a:pt x="5240" y="2233797"/>
                  </a:lnTo>
                  <a:lnTo>
                    <a:pt x="3388" y="2232967"/>
                  </a:lnTo>
                  <a:lnTo>
                    <a:pt x="1906" y="2231310"/>
                  </a:lnTo>
                  <a:lnTo>
                    <a:pt x="510" y="2229631"/>
                  </a:lnTo>
                  <a:lnTo>
                    <a:pt x="0" y="2227714"/>
                  </a:lnTo>
                  <a:lnTo>
                    <a:pt x="373" y="2225563"/>
                  </a:lnTo>
                  <a:lnTo>
                    <a:pt x="234514" y="764965"/>
                  </a:lnTo>
                  <a:lnTo>
                    <a:pt x="247664" y="709045"/>
                  </a:lnTo>
                  <a:lnTo>
                    <a:pt x="268619" y="655559"/>
                  </a:lnTo>
                  <a:lnTo>
                    <a:pt x="578634" y="4105"/>
                  </a:lnTo>
                  <a:lnTo>
                    <a:pt x="582251" y="0"/>
                  </a:lnTo>
                  <a:lnTo>
                    <a:pt x="582955" y="0"/>
                  </a:lnTo>
                  <a:lnTo>
                    <a:pt x="1021126" y="15027"/>
                  </a:lnTo>
                  <a:lnTo>
                    <a:pt x="588789" y="15027"/>
                  </a:lnTo>
                  <a:lnTo>
                    <a:pt x="280498" y="661691"/>
                  </a:lnTo>
                  <a:lnTo>
                    <a:pt x="260345" y="713209"/>
                  </a:lnTo>
                  <a:lnTo>
                    <a:pt x="247734" y="767073"/>
                  </a:lnTo>
                  <a:lnTo>
                    <a:pt x="14935" y="2219431"/>
                  </a:lnTo>
                  <a:lnTo>
                    <a:pt x="338438" y="2219431"/>
                  </a:lnTo>
                  <a:lnTo>
                    <a:pt x="336064" y="2228628"/>
                  </a:lnTo>
                  <a:lnTo>
                    <a:pt x="335562" y="2230334"/>
                  </a:lnTo>
                  <a:lnTo>
                    <a:pt x="334569" y="2231676"/>
                  </a:lnTo>
                  <a:lnTo>
                    <a:pt x="331598" y="2233631"/>
                  </a:lnTo>
                  <a:lnTo>
                    <a:pt x="329973" y="2234014"/>
                  </a:lnTo>
                  <a:close/>
                </a:path>
                <a:path w="1123315" h="2234565">
                  <a:moveTo>
                    <a:pt x="338438" y="2219431"/>
                  </a:moveTo>
                  <a:lnTo>
                    <a:pt x="322651" y="2219431"/>
                  </a:lnTo>
                  <a:lnTo>
                    <a:pt x="697237" y="771480"/>
                  </a:lnTo>
                  <a:lnTo>
                    <a:pt x="697038" y="770969"/>
                  </a:lnTo>
                  <a:lnTo>
                    <a:pt x="697038" y="770458"/>
                  </a:lnTo>
                  <a:lnTo>
                    <a:pt x="697237" y="769947"/>
                  </a:lnTo>
                  <a:lnTo>
                    <a:pt x="1103246" y="32846"/>
                  </a:lnTo>
                  <a:lnTo>
                    <a:pt x="588789" y="15027"/>
                  </a:lnTo>
                  <a:lnTo>
                    <a:pt x="1021126" y="15027"/>
                  </a:lnTo>
                  <a:lnTo>
                    <a:pt x="1116084" y="18284"/>
                  </a:lnTo>
                  <a:lnTo>
                    <a:pt x="1117180" y="18284"/>
                  </a:lnTo>
                  <a:lnTo>
                    <a:pt x="1123102" y="26725"/>
                  </a:lnTo>
                  <a:lnTo>
                    <a:pt x="1122812" y="27907"/>
                  </a:lnTo>
                  <a:lnTo>
                    <a:pt x="711033" y="776269"/>
                  </a:lnTo>
                  <a:lnTo>
                    <a:pt x="338438" y="2219431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324951" y="5597662"/>
              <a:ext cx="412115" cy="558165"/>
            </a:xfrm>
            <a:custGeom>
              <a:avLst/>
              <a:gdLst/>
              <a:ahLst/>
              <a:cxnLst/>
              <a:rect l="l" t="t" r="r" b="b"/>
              <a:pathLst>
                <a:path w="412115" h="558164">
                  <a:moveTo>
                    <a:pt x="226859" y="558142"/>
                  </a:moveTo>
                  <a:lnTo>
                    <a:pt x="197543" y="396620"/>
                  </a:lnTo>
                  <a:lnTo>
                    <a:pt x="190987" y="399014"/>
                  </a:lnTo>
                  <a:lnTo>
                    <a:pt x="184322" y="401003"/>
                  </a:lnTo>
                  <a:lnTo>
                    <a:pt x="142868" y="404317"/>
                  </a:lnTo>
                  <a:lnTo>
                    <a:pt x="102904" y="392817"/>
                  </a:lnTo>
                  <a:lnTo>
                    <a:pt x="51879" y="343356"/>
                  </a:lnTo>
                  <a:lnTo>
                    <a:pt x="26015" y="286462"/>
                  </a:lnTo>
                  <a:lnTo>
                    <a:pt x="10562" y="224703"/>
                  </a:lnTo>
                  <a:lnTo>
                    <a:pt x="2852" y="167575"/>
                  </a:lnTo>
                  <a:lnTo>
                    <a:pt x="220" y="124572"/>
                  </a:lnTo>
                  <a:lnTo>
                    <a:pt x="0" y="98292"/>
                  </a:lnTo>
                  <a:lnTo>
                    <a:pt x="279550" y="0"/>
                  </a:lnTo>
                  <a:lnTo>
                    <a:pt x="356191" y="239888"/>
                  </a:lnTo>
                  <a:lnTo>
                    <a:pt x="411756" y="487440"/>
                  </a:lnTo>
                  <a:lnTo>
                    <a:pt x="226859" y="558142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238058" y="5538571"/>
              <a:ext cx="472440" cy="471170"/>
            </a:xfrm>
            <a:custGeom>
              <a:avLst/>
              <a:gdLst/>
              <a:ahLst/>
              <a:cxnLst/>
              <a:rect l="l" t="t" r="r" b="b"/>
              <a:pathLst>
                <a:path w="472440" h="471170">
                  <a:moveTo>
                    <a:pt x="412917" y="37439"/>
                  </a:moveTo>
                  <a:lnTo>
                    <a:pt x="155295" y="37439"/>
                  </a:lnTo>
                  <a:lnTo>
                    <a:pt x="187852" y="33771"/>
                  </a:lnTo>
                  <a:lnTo>
                    <a:pt x="219844" y="27662"/>
                  </a:lnTo>
                  <a:lnTo>
                    <a:pt x="251272" y="19113"/>
                  </a:lnTo>
                  <a:lnTo>
                    <a:pt x="282137" y="8124"/>
                  </a:lnTo>
                  <a:lnTo>
                    <a:pt x="318672" y="0"/>
                  </a:lnTo>
                  <a:lnTo>
                    <a:pt x="359622" y="4981"/>
                  </a:lnTo>
                  <a:lnTo>
                    <a:pt x="398916" y="23299"/>
                  </a:lnTo>
                  <a:lnTo>
                    <a:pt x="412917" y="37439"/>
                  </a:lnTo>
                  <a:close/>
                </a:path>
                <a:path w="472440" h="471170">
                  <a:moveTo>
                    <a:pt x="70591" y="215957"/>
                  </a:moveTo>
                  <a:lnTo>
                    <a:pt x="43015" y="213332"/>
                  </a:lnTo>
                  <a:lnTo>
                    <a:pt x="15364" y="192249"/>
                  </a:lnTo>
                  <a:lnTo>
                    <a:pt x="0" y="158341"/>
                  </a:lnTo>
                  <a:lnTo>
                    <a:pt x="11" y="111644"/>
                  </a:lnTo>
                  <a:lnTo>
                    <a:pt x="18489" y="52193"/>
                  </a:lnTo>
                  <a:lnTo>
                    <a:pt x="24749" y="44498"/>
                  </a:lnTo>
                  <a:lnTo>
                    <a:pt x="46583" y="30445"/>
                  </a:lnTo>
                  <a:lnTo>
                    <a:pt x="88572" y="23578"/>
                  </a:lnTo>
                  <a:lnTo>
                    <a:pt x="155295" y="37439"/>
                  </a:lnTo>
                  <a:lnTo>
                    <a:pt x="412917" y="37439"/>
                  </a:lnTo>
                  <a:lnTo>
                    <a:pt x="430485" y="55181"/>
                  </a:lnTo>
                  <a:lnTo>
                    <a:pt x="448258" y="100860"/>
                  </a:lnTo>
                  <a:lnTo>
                    <a:pt x="457514" y="146730"/>
                  </a:lnTo>
                  <a:lnTo>
                    <a:pt x="467084" y="193689"/>
                  </a:lnTo>
                  <a:lnTo>
                    <a:pt x="115037" y="193689"/>
                  </a:lnTo>
                  <a:lnTo>
                    <a:pt x="92329" y="204446"/>
                  </a:lnTo>
                  <a:lnTo>
                    <a:pt x="70591" y="215957"/>
                  </a:lnTo>
                  <a:close/>
                </a:path>
                <a:path w="472440" h="471170">
                  <a:moveTo>
                    <a:pt x="239585" y="470856"/>
                  </a:moveTo>
                  <a:lnTo>
                    <a:pt x="203555" y="464500"/>
                  </a:lnTo>
                  <a:lnTo>
                    <a:pt x="170219" y="447044"/>
                  </a:lnTo>
                  <a:lnTo>
                    <a:pt x="145523" y="423138"/>
                  </a:lnTo>
                  <a:lnTo>
                    <a:pt x="141458" y="398301"/>
                  </a:lnTo>
                  <a:lnTo>
                    <a:pt x="141332" y="397529"/>
                  </a:lnTo>
                  <a:lnTo>
                    <a:pt x="156397" y="371884"/>
                  </a:lnTo>
                  <a:lnTo>
                    <a:pt x="176994" y="346239"/>
                  </a:lnTo>
                  <a:lnTo>
                    <a:pt x="189400" y="320630"/>
                  </a:lnTo>
                  <a:lnTo>
                    <a:pt x="187652" y="255652"/>
                  </a:lnTo>
                  <a:lnTo>
                    <a:pt x="145523" y="198578"/>
                  </a:lnTo>
                  <a:lnTo>
                    <a:pt x="115037" y="193689"/>
                  </a:lnTo>
                  <a:lnTo>
                    <a:pt x="467084" y="193689"/>
                  </a:lnTo>
                  <a:lnTo>
                    <a:pt x="467191" y="194214"/>
                  </a:lnTo>
                  <a:lnTo>
                    <a:pt x="471443" y="234791"/>
                  </a:lnTo>
                  <a:lnTo>
                    <a:pt x="238451" y="234791"/>
                  </a:lnTo>
                  <a:lnTo>
                    <a:pt x="236451" y="234988"/>
                  </a:lnTo>
                  <a:lnTo>
                    <a:pt x="225712" y="247920"/>
                  </a:lnTo>
                  <a:lnTo>
                    <a:pt x="225738" y="249885"/>
                  </a:lnTo>
                  <a:lnTo>
                    <a:pt x="243625" y="328486"/>
                  </a:lnTo>
                  <a:lnTo>
                    <a:pt x="244074" y="330785"/>
                  </a:lnTo>
                  <a:lnTo>
                    <a:pt x="244149" y="331168"/>
                  </a:lnTo>
                  <a:lnTo>
                    <a:pt x="244247" y="331669"/>
                  </a:lnTo>
                  <a:lnTo>
                    <a:pt x="246156" y="333543"/>
                  </a:lnTo>
                  <a:lnTo>
                    <a:pt x="252545" y="334670"/>
                  </a:lnTo>
                  <a:lnTo>
                    <a:pt x="404460" y="334670"/>
                  </a:lnTo>
                  <a:lnTo>
                    <a:pt x="404188" y="334808"/>
                  </a:lnTo>
                  <a:lnTo>
                    <a:pt x="306662" y="353969"/>
                  </a:lnTo>
                  <a:lnTo>
                    <a:pt x="306773" y="367234"/>
                  </a:lnTo>
                  <a:lnTo>
                    <a:pt x="304166" y="397529"/>
                  </a:lnTo>
                  <a:lnTo>
                    <a:pt x="304099" y="398301"/>
                  </a:lnTo>
                  <a:lnTo>
                    <a:pt x="294133" y="434074"/>
                  </a:lnTo>
                  <a:lnTo>
                    <a:pt x="272365" y="461459"/>
                  </a:lnTo>
                  <a:lnTo>
                    <a:pt x="239585" y="470856"/>
                  </a:lnTo>
                  <a:close/>
                </a:path>
                <a:path w="472440" h="471170">
                  <a:moveTo>
                    <a:pt x="411331" y="331168"/>
                  </a:moveTo>
                  <a:lnTo>
                    <a:pt x="257420" y="331168"/>
                  </a:lnTo>
                  <a:lnTo>
                    <a:pt x="273883" y="301802"/>
                  </a:lnTo>
                  <a:lnTo>
                    <a:pt x="284796" y="268394"/>
                  </a:lnTo>
                  <a:lnTo>
                    <a:pt x="277249" y="242177"/>
                  </a:lnTo>
                  <a:lnTo>
                    <a:pt x="276752" y="242177"/>
                  </a:lnTo>
                  <a:lnTo>
                    <a:pt x="238451" y="234791"/>
                  </a:lnTo>
                  <a:lnTo>
                    <a:pt x="471443" y="234791"/>
                  </a:lnTo>
                  <a:lnTo>
                    <a:pt x="471875" y="238913"/>
                  </a:lnTo>
                  <a:lnTo>
                    <a:pt x="471993" y="240036"/>
                  </a:lnTo>
                  <a:lnTo>
                    <a:pt x="466623" y="280925"/>
                  </a:lnTo>
                  <a:lnTo>
                    <a:pt x="445787" y="313607"/>
                  </a:lnTo>
                  <a:lnTo>
                    <a:pt x="411331" y="331168"/>
                  </a:lnTo>
                  <a:close/>
                </a:path>
                <a:path w="472440" h="471170">
                  <a:moveTo>
                    <a:pt x="404460" y="334670"/>
                  </a:moveTo>
                  <a:lnTo>
                    <a:pt x="252545" y="334670"/>
                  </a:lnTo>
                  <a:lnTo>
                    <a:pt x="254992" y="333543"/>
                  </a:lnTo>
                  <a:lnTo>
                    <a:pt x="256654" y="330785"/>
                  </a:lnTo>
                  <a:lnTo>
                    <a:pt x="257420" y="331168"/>
                  </a:lnTo>
                  <a:lnTo>
                    <a:pt x="411331" y="331168"/>
                  </a:lnTo>
                  <a:lnTo>
                    <a:pt x="404460" y="334670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841334" y="6245478"/>
              <a:ext cx="812800" cy="615950"/>
            </a:xfrm>
            <a:custGeom>
              <a:avLst/>
              <a:gdLst/>
              <a:ahLst/>
              <a:cxnLst/>
              <a:rect l="l" t="t" r="r" b="b"/>
              <a:pathLst>
                <a:path w="812800" h="615950">
                  <a:moveTo>
                    <a:pt x="812406" y="345846"/>
                  </a:moveTo>
                  <a:lnTo>
                    <a:pt x="462153" y="163830"/>
                  </a:lnTo>
                  <a:lnTo>
                    <a:pt x="460057" y="138112"/>
                  </a:lnTo>
                  <a:lnTo>
                    <a:pt x="456158" y="112750"/>
                  </a:lnTo>
                  <a:lnTo>
                    <a:pt x="450469" y="87718"/>
                  </a:lnTo>
                  <a:lnTo>
                    <a:pt x="442988" y="63042"/>
                  </a:lnTo>
                  <a:lnTo>
                    <a:pt x="442988" y="62077"/>
                  </a:lnTo>
                  <a:lnTo>
                    <a:pt x="439775" y="57251"/>
                  </a:lnTo>
                  <a:lnTo>
                    <a:pt x="435610" y="53492"/>
                  </a:lnTo>
                  <a:lnTo>
                    <a:pt x="425323" y="48107"/>
                  </a:lnTo>
                  <a:lnTo>
                    <a:pt x="419862" y="46824"/>
                  </a:lnTo>
                  <a:lnTo>
                    <a:pt x="414058" y="46951"/>
                  </a:lnTo>
                  <a:lnTo>
                    <a:pt x="408762" y="42405"/>
                  </a:lnTo>
                  <a:lnTo>
                    <a:pt x="402907" y="39268"/>
                  </a:lnTo>
                  <a:lnTo>
                    <a:pt x="396506" y="37515"/>
                  </a:lnTo>
                  <a:lnTo>
                    <a:pt x="389534" y="37172"/>
                  </a:lnTo>
                  <a:lnTo>
                    <a:pt x="385343" y="33274"/>
                  </a:lnTo>
                  <a:lnTo>
                    <a:pt x="380492" y="30505"/>
                  </a:lnTo>
                  <a:lnTo>
                    <a:pt x="369519" y="27203"/>
                  </a:lnTo>
                  <a:lnTo>
                    <a:pt x="363956" y="26847"/>
                  </a:lnTo>
                  <a:lnTo>
                    <a:pt x="358305" y="27787"/>
                  </a:lnTo>
                  <a:lnTo>
                    <a:pt x="352463" y="24879"/>
                  </a:lnTo>
                  <a:lnTo>
                    <a:pt x="346290" y="23634"/>
                  </a:lnTo>
                  <a:lnTo>
                    <a:pt x="333286" y="24460"/>
                  </a:lnTo>
                  <a:lnTo>
                    <a:pt x="327317" y="26466"/>
                  </a:lnTo>
                  <a:lnTo>
                    <a:pt x="313664" y="35636"/>
                  </a:lnTo>
                  <a:lnTo>
                    <a:pt x="319405" y="43878"/>
                  </a:lnTo>
                  <a:lnTo>
                    <a:pt x="324332" y="53098"/>
                  </a:lnTo>
                  <a:lnTo>
                    <a:pt x="334759" y="93167"/>
                  </a:lnTo>
                  <a:lnTo>
                    <a:pt x="334962" y="103530"/>
                  </a:lnTo>
                  <a:lnTo>
                    <a:pt x="334187" y="113855"/>
                  </a:lnTo>
                  <a:lnTo>
                    <a:pt x="325577" y="153543"/>
                  </a:lnTo>
                  <a:lnTo>
                    <a:pt x="287020" y="179730"/>
                  </a:lnTo>
                  <a:lnTo>
                    <a:pt x="277444" y="181063"/>
                  </a:lnTo>
                  <a:lnTo>
                    <a:pt x="278599" y="190652"/>
                  </a:lnTo>
                  <a:lnTo>
                    <a:pt x="313728" y="231013"/>
                  </a:lnTo>
                  <a:lnTo>
                    <a:pt x="355727" y="233400"/>
                  </a:lnTo>
                  <a:lnTo>
                    <a:pt x="366229" y="234899"/>
                  </a:lnTo>
                  <a:lnTo>
                    <a:pt x="376415" y="237896"/>
                  </a:lnTo>
                  <a:lnTo>
                    <a:pt x="386270" y="242379"/>
                  </a:lnTo>
                  <a:lnTo>
                    <a:pt x="410883" y="258368"/>
                  </a:lnTo>
                  <a:lnTo>
                    <a:pt x="369227" y="374777"/>
                  </a:lnTo>
                  <a:lnTo>
                    <a:pt x="177622" y="205981"/>
                  </a:lnTo>
                  <a:lnTo>
                    <a:pt x="165239" y="168668"/>
                  </a:lnTo>
                  <a:lnTo>
                    <a:pt x="150749" y="145808"/>
                  </a:lnTo>
                  <a:lnTo>
                    <a:pt x="136613" y="133870"/>
                  </a:lnTo>
                  <a:lnTo>
                    <a:pt x="125310" y="129336"/>
                  </a:lnTo>
                  <a:lnTo>
                    <a:pt x="118948" y="120421"/>
                  </a:lnTo>
                  <a:lnTo>
                    <a:pt x="111848" y="112217"/>
                  </a:lnTo>
                  <a:lnTo>
                    <a:pt x="104000" y="104711"/>
                  </a:lnTo>
                  <a:lnTo>
                    <a:pt x="95427" y="97917"/>
                  </a:lnTo>
                  <a:lnTo>
                    <a:pt x="95427" y="80289"/>
                  </a:lnTo>
                  <a:lnTo>
                    <a:pt x="96443" y="73545"/>
                  </a:lnTo>
                  <a:lnTo>
                    <a:pt x="96570" y="66789"/>
                  </a:lnTo>
                  <a:lnTo>
                    <a:pt x="95021" y="53238"/>
                  </a:lnTo>
                  <a:lnTo>
                    <a:pt x="76809" y="17246"/>
                  </a:lnTo>
                  <a:lnTo>
                    <a:pt x="54419" y="0"/>
                  </a:lnTo>
                  <a:lnTo>
                    <a:pt x="36982" y="92544"/>
                  </a:lnTo>
                  <a:lnTo>
                    <a:pt x="0" y="75882"/>
                  </a:lnTo>
                  <a:lnTo>
                    <a:pt x="26136" y="132549"/>
                  </a:lnTo>
                  <a:lnTo>
                    <a:pt x="45300" y="166458"/>
                  </a:lnTo>
                  <a:lnTo>
                    <a:pt x="65709" y="199618"/>
                  </a:lnTo>
                  <a:lnTo>
                    <a:pt x="87376" y="232041"/>
                  </a:lnTo>
                  <a:lnTo>
                    <a:pt x="373443" y="601675"/>
                  </a:lnTo>
                  <a:lnTo>
                    <a:pt x="402196" y="615848"/>
                  </a:lnTo>
                  <a:lnTo>
                    <a:pt x="420700" y="615556"/>
                  </a:lnTo>
                  <a:lnTo>
                    <a:pt x="428713" y="613359"/>
                  </a:lnTo>
                  <a:lnTo>
                    <a:pt x="443712" y="605116"/>
                  </a:lnTo>
                  <a:lnTo>
                    <a:pt x="449872" y="599516"/>
                  </a:lnTo>
                  <a:lnTo>
                    <a:pt x="598741" y="380377"/>
                  </a:lnTo>
                  <a:lnTo>
                    <a:pt x="772744" y="493382"/>
                  </a:lnTo>
                  <a:lnTo>
                    <a:pt x="812406" y="345846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237005" y="6015358"/>
              <a:ext cx="1050290" cy="1184275"/>
            </a:xfrm>
            <a:custGeom>
              <a:avLst/>
              <a:gdLst/>
              <a:ahLst/>
              <a:cxnLst/>
              <a:rect l="l" t="t" r="r" b="b"/>
              <a:pathLst>
                <a:path w="1050290" h="1184275">
                  <a:moveTo>
                    <a:pt x="227051" y="1184112"/>
                  </a:moveTo>
                  <a:lnTo>
                    <a:pt x="239406" y="1103390"/>
                  </a:lnTo>
                  <a:lnTo>
                    <a:pt x="263671" y="915555"/>
                  </a:lnTo>
                  <a:lnTo>
                    <a:pt x="280643" y="702106"/>
                  </a:lnTo>
                  <a:lnTo>
                    <a:pt x="271120" y="544538"/>
                  </a:lnTo>
                  <a:lnTo>
                    <a:pt x="195436" y="668889"/>
                  </a:lnTo>
                  <a:lnTo>
                    <a:pt x="0" y="502960"/>
                  </a:lnTo>
                  <a:lnTo>
                    <a:pt x="161139" y="190454"/>
                  </a:lnTo>
                  <a:lnTo>
                    <a:pt x="185196" y="158846"/>
                  </a:lnTo>
                  <a:lnTo>
                    <a:pt x="214111" y="131613"/>
                  </a:lnTo>
                  <a:lnTo>
                    <a:pt x="247054" y="109418"/>
                  </a:lnTo>
                  <a:lnTo>
                    <a:pt x="283190" y="92928"/>
                  </a:lnTo>
                  <a:lnTo>
                    <a:pt x="527294" y="0"/>
                  </a:lnTo>
                  <a:lnTo>
                    <a:pt x="555600" y="9553"/>
                  </a:lnTo>
                  <a:lnTo>
                    <a:pt x="625563" y="50703"/>
                  </a:lnTo>
                  <a:lnTo>
                    <a:pt x="714745" y="142185"/>
                  </a:lnTo>
                  <a:lnTo>
                    <a:pt x="800712" y="302734"/>
                  </a:lnTo>
                  <a:lnTo>
                    <a:pt x="882877" y="534057"/>
                  </a:lnTo>
                  <a:lnTo>
                    <a:pt x="963695" y="781241"/>
                  </a:lnTo>
                  <a:lnTo>
                    <a:pt x="1025293" y="978093"/>
                  </a:lnTo>
                  <a:lnTo>
                    <a:pt x="1049798" y="1058420"/>
                  </a:lnTo>
                  <a:lnTo>
                    <a:pt x="968611" y="1082155"/>
                  </a:lnTo>
                  <a:lnTo>
                    <a:pt x="764739" y="1132188"/>
                  </a:lnTo>
                  <a:lnTo>
                    <a:pt x="497709" y="1176760"/>
                  </a:lnTo>
                  <a:lnTo>
                    <a:pt x="227051" y="1184112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667194" y="5515080"/>
              <a:ext cx="984250" cy="984250"/>
            </a:xfrm>
            <a:custGeom>
              <a:avLst/>
              <a:gdLst/>
              <a:ahLst/>
              <a:cxnLst/>
              <a:rect l="l" t="t" r="r" b="b"/>
              <a:pathLst>
                <a:path w="984250" h="984250">
                  <a:moveTo>
                    <a:pt x="492103" y="984078"/>
                  </a:moveTo>
                  <a:lnTo>
                    <a:pt x="443866" y="981714"/>
                  </a:lnTo>
                  <a:lnTo>
                    <a:pt x="396093" y="974633"/>
                  </a:lnTo>
                  <a:lnTo>
                    <a:pt x="349245" y="962902"/>
                  </a:lnTo>
                  <a:lnTo>
                    <a:pt x="303773" y="946636"/>
                  </a:lnTo>
                  <a:lnTo>
                    <a:pt x="260114" y="925989"/>
                  </a:lnTo>
                  <a:lnTo>
                    <a:pt x="218690" y="901163"/>
                  </a:lnTo>
                  <a:lnTo>
                    <a:pt x="179898" y="872395"/>
                  </a:lnTo>
                  <a:lnTo>
                    <a:pt x="144114" y="839963"/>
                  </a:lnTo>
                  <a:lnTo>
                    <a:pt x="111682" y="804178"/>
                  </a:lnTo>
                  <a:lnTo>
                    <a:pt x="82914" y="765387"/>
                  </a:lnTo>
                  <a:lnTo>
                    <a:pt x="58087" y="723963"/>
                  </a:lnTo>
                  <a:lnTo>
                    <a:pt x="37441" y="680304"/>
                  </a:lnTo>
                  <a:lnTo>
                    <a:pt x="21175" y="634831"/>
                  </a:lnTo>
                  <a:lnTo>
                    <a:pt x="9444" y="587983"/>
                  </a:lnTo>
                  <a:lnTo>
                    <a:pt x="2363" y="540211"/>
                  </a:lnTo>
                  <a:lnTo>
                    <a:pt x="0" y="491975"/>
                  </a:lnTo>
                  <a:lnTo>
                    <a:pt x="595" y="467827"/>
                  </a:lnTo>
                  <a:lnTo>
                    <a:pt x="5335" y="419766"/>
                  </a:lnTo>
                  <a:lnTo>
                    <a:pt x="14765" y="372402"/>
                  </a:lnTo>
                  <a:lnTo>
                    <a:pt x="28793" y="326189"/>
                  </a:lnTo>
                  <a:lnTo>
                    <a:pt x="47282" y="281575"/>
                  </a:lnTo>
                  <a:lnTo>
                    <a:pt x="70057" y="238987"/>
                  </a:lnTo>
                  <a:lnTo>
                    <a:pt x="96897" y="198838"/>
                  </a:lnTo>
                  <a:lnTo>
                    <a:pt x="127544" y="161513"/>
                  </a:lnTo>
                  <a:lnTo>
                    <a:pt x="161702" y="127373"/>
                  </a:lnTo>
                  <a:lnTo>
                    <a:pt x="199043" y="96746"/>
                  </a:lnTo>
                  <a:lnTo>
                    <a:pt x="239206" y="69926"/>
                  </a:lnTo>
                  <a:lnTo>
                    <a:pt x="281805" y="47174"/>
                  </a:lnTo>
                  <a:lnTo>
                    <a:pt x="326429" y="28706"/>
                  </a:lnTo>
                  <a:lnTo>
                    <a:pt x="372649" y="14703"/>
                  </a:lnTo>
                  <a:lnTo>
                    <a:pt x="420019" y="5298"/>
                  </a:lnTo>
                  <a:lnTo>
                    <a:pt x="468082" y="583"/>
                  </a:lnTo>
                  <a:lnTo>
                    <a:pt x="492230" y="0"/>
                  </a:lnTo>
                  <a:lnTo>
                    <a:pt x="516364" y="592"/>
                  </a:lnTo>
                  <a:lnTo>
                    <a:pt x="564399" y="5323"/>
                  </a:lnTo>
                  <a:lnTo>
                    <a:pt x="611739" y="14740"/>
                  </a:lnTo>
                  <a:lnTo>
                    <a:pt x="657929" y="28751"/>
                  </a:lnTo>
                  <a:lnTo>
                    <a:pt x="702522" y="47222"/>
                  </a:lnTo>
                  <a:lnTo>
                    <a:pt x="745090" y="69976"/>
                  </a:lnTo>
                  <a:lnTo>
                    <a:pt x="785223" y="96792"/>
                  </a:lnTo>
                  <a:lnTo>
                    <a:pt x="822535" y="127412"/>
                  </a:lnTo>
                  <a:lnTo>
                    <a:pt x="856665" y="161543"/>
                  </a:lnTo>
                  <a:lnTo>
                    <a:pt x="887286" y="198854"/>
                  </a:lnTo>
                  <a:lnTo>
                    <a:pt x="914102" y="238987"/>
                  </a:lnTo>
                  <a:lnTo>
                    <a:pt x="936855" y="281555"/>
                  </a:lnTo>
                  <a:lnTo>
                    <a:pt x="955327" y="326149"/>
                  </a:lnTo>
                  <a:lnTo>
                    <a:pt x="969338" y="372338"/>
                  </a:lnTo>
                  <a:lnTo>
                    <a:pt x="978754" y="419678"/>
                  </a:lnTo>
                  <a:lnTo>
                    <a:pt x="983485" y="467713"/>
                  </a:lnTo>
                  <a:lnTo>
                    <a:pt x="984078" y="491847"/>
                  </a:lnTo>
                  <a:lnTo>
                    <a:pt x="983494" y="515994"/>
                  </a:lnTo>
                  <a:lnTo>
                    <a:pt x="978778" y="564058"/>
                  </a:lnTo>
                  <a:lnTo>
                    <a:pt x="969374" y="611428"/>
                  </a:lnTo>
                  <a:lnTo>
                    <a:pt x="955370" y="657648"/>
                  </a:lnTo>
                  <a:lnTo>
                    <a:pt x="936903" y="702272"/>
                  </a:lnTo>
                  <a:lnTo>
                    <a:pt x="914150" y="744870"/>
                  </a:lnTo>
                  <a:lnTo>
                    <a:pt x="887331" y="785033"/>
                  </a:lnTo>
                  <a:lnTo>
                    <a:pt x="856704" y="822374"/>
                  </a:lnTo>
                  <a:lnTo>
                    <a:pt x="822564" y="856532"/>
                  </a:lnTo>
                  <a:lnTo>
                    <a:pt x="785239" y="887179"/>
                  </a:lnTo>
                  <a:lnTo>
                    <a:pt x="745089" y="914019"/>
                  </a:lnTo>
                  <a:lnTo>
                    <a:pt x="702502" y="936794"/>
                  </a:lnTo>
                  <a:lnTo>
                    <a:pt x="657888" y="955284"/>
                  </a:lnTo>
                  <a:lnTo>
                    <a:pt x="611675" y="969311"/>
                  </a:lnTo>
                  <a:lnTo>
                    <a:pt x="564311" y="978741"/>
                  </a:lnTo>
                  <a:lnTo>
                    <a:pt x="516250" y="983482"/>
                  </a:lnTo>
                  <a:lnTo>
                    <a:pt x="492103" y="9840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855924" y="5755160"/>
              <a:ext cx="590550" cy="491490"/>
            </a:xfrm>
            <a:custGeom>
              <a:avLst/>
              <a:gdLst/>
              <a:ahLst/>
              <a:cxnLst/>
              <a:rect l="l" t="t" r="r" b="b"/>
              <a:pathLst>
                <a:path w="590550" h="491489">
                  <a:moveTo>
                    <a:pt x="309057" y="87630"/>
                  </a:moveTo>
                  <a:lnTo>
                    <a:pt x="72809" y="87630"/>
                  </a:lnTo>
                  <a:lnTo>
                    <a:pt x="89654" y="72390"/>
                  </a:lnTo>
                  <a:lnTo>
                    <a:pt x="108042" y="59690"/>
                  </a:lnTo>
                  <a:lnTo>
                    <a:pt x="127974" y="49530"/>
                  </a:lnTo>
                  <a:lnTo>
                    <a:pt x="149451" y="43180"/>
                  </a:lnTo>
                  <a:lnTo>
                    <a:pt x="162097" y="0"/>
                  </a:lnTo>
                  <a:lnTo>
                    <a:pt x="218236" y="0"/>
                  </a:lnTo>
                  <a:lnTo>
                    <a:pt x="232415" y="43180"/>
                  </a:lnTo>
                  <a:lnTo>
                    <a:pt x="253899" y="49530"/>
                  </a:lnTo>
                  <a:lnTo>
                    <a:pt x="273834" y="59690"/>
                  </a:lnTo>
                  <a:lnTo>
                    <a:pt x="292220" y="72390"/>
                  </a:lnTo>
                  <a:lnTo>
                    <a:pt x="309057" y="87630"/>
                  </a:lnTo>
                  <a:close/>
                </a:path>
                <a:path w="590550" h="491489">
                  <a:moveTo>
                    <a:pt x="535916" y="100330"/>
                  </a:moveTo>
                  <a:lnTo>
                    <a:pt x="435516" y="100330"/>
                  </a:lnTo>
                  <a:lnTo>
                    <a:pt x="442651" y="92710"/>
                  </a:lnTo>
                  <a:lnTo>
                    <a:pt x="450458" y="87630"/>
                  </a:lnTo>
                  <a:lnTo>
                    <a:pt x="458937" y="83820"/>
                  </a:lnTo>
                  <a:lnTo>
                    <a:pt x="468088" y="80010"/>
                  </a:lnTo>
                  <a:lnTo>
                    <a:pt x="473453" y="60960"/>
                  </a:lnTo>
                  <a:lnTo>
                    <a:pt x="497404" y="60960"/>
                  </a:lnTo>
                  <a:lnTo>
                    <a:pt x="503343" y="80010"/>
                  </a:lnTo>
                  <a:lnTo>
                    <a:pt x="512501" y="83820"/>
                  </a:lnTo>
                  <a:lnTo>
                    <a:pt x="520982" y="87630"/>
                  </a:lnTo>
                  <a:lnTo>
                    <a:pt x="528787" y="92710"/>
                  </a:lnTo>
                  <a:lnTo>
                    <a:pt x="535916" y="100330"/>
                  </a:lnTo>
                  <a:close/>
                </a:path>
                <a:path w="590550" h="491489">
                  <a:moveTo>
                    <a:pt x="29315" y="328930"/>
                  </a:moveTo>
                  <a:lnTo>
                    <a:pt x="1341" y="279400"/>
                  </a:lnTo>
                  <a:lnTo>
                    <a:pt x="31614" y="248920"/>
                  </a:lnTo>
                  <a:lnTo>
                    <a:pt x="28914" y="237490"/>
                  </a:lnTo>
                  <a:lnTo>
                    <a:pt x="26992" y="226060"/>
                  </a:lnTo>
                  <a:lnTo>
                    <a:pt x="25848" y="214630"/>
                  </a:lnTo>
                  <a:lnTo>
                    <a:pt x="25727" y="210820"/>
                  </a:lnTo>
                  <a:lnTo>
                    <a:pt x="25666" y="196850"/>
                  </a:lnTo>
                  <a:lnTo>
                    <a:pt x="25813" y="191770"/>
                  </a:lnTo>
                  <a:lnTo>
                    <a:pt x="26881" y="181610"/>
                  </a:lnTo>
                  <a:lnTo>
                    <a:pt x="28687" y="170180"/>
                  </a:lnTo>
                  <a:lnTo>
                    <a:pt x="31231" y="160020"/>
                  </a:lnTo>
                  <a:lnTo>
                    <a:pt x="0" y="124460"/>
                  </a:lnTo>
                  <a:lnTo>
                    <a:pt x="28549" y="76200"/>
                  </a:lnTo>
                  <a:lnTo>
                    <a:pt x="72809" y="87630"/>
                  </a:lnTo>
                  <a:lnTo>
                    <a:pt x="359121" y="87630"/>
                  </a:lnTo>
                  <a:lnTo>
                    <a:pt x="372644" y="110490"/>
                  </a:lnTo>
                  <a:lnTo>
                    <a:pt x="178193" y="110490"/>
                  </a:lnTo>
                  <a:lnTo>
                    <a:pt x="166297" y="113030"/>
                  </a:lnTo>
                  <a:lnTo>
                    <a:pt x="160522" y="115570"/>
                  </a:lnTo>
                  <a:lnTo>
                    <a:pt x="149317" y="119380"/>
                  </a:lnTo>
                  <a:lnTo>
                    <a:pt x="143995" y="123190"/>
                  </a:lnTo>
                  <a:lnTo>
                    <a:pt x="133912" y="129540"/>
                  </a:lnTo>
                  <a:lnTo>
                    <a:pt x="129247" y="133350"/>
                  </a:lnTo>
                  <a:lnTo>
                    <a:pt x="120671" y="142240"/>
                  </a:lnTo>
                  <a:lnTo>
                    <a:pt x="116842" y="146050"/>
                  </a:lnTo>
                  <a:lnTo>
                    <a:pt x="98501" y="190500"/>
                  </a:lnTo>
                  <a:lnTo>
                    <a:pt x="97909" y="196850"/>
                  </a:lnTo>
                  <a:lnTo>
                    <a:pt x="97909" y="208280"/>
                  </a:lnTo>
                  <a:lnTo>
                    <a:pt x="110104" y="248920"/>
                  </a:lnTo>
                  <a:lnTo>
                    <a:pt x="143995" y="283210"/>
                  </a:lnTo>
                  <a:lnTo>
                    <a:pt x="178193" y="294640"/>
                  </a:lnTo>
                  <a:lnTo>
                    <a:pt x="373330" y="294640"/>
                  </a:lnTo>
                  <a:lnTo>
                    <a:pt x="358506" y="320040"/>
                  </a:lnTo>
                  <a:lnTo>
                    <a:pt x="73192" y="320040"/>
                  </a:lnTo>
                  <a:lnTo>
                    <a:pt x="29315" y="328930"/>
                  </a:lnTo>
                  <a:close/>
                </a:path>
                <a:path w="590550" h="491489">
                  <a:moveTo>
                    <a:pt x="359121" y="87630"/>
                  </a:moveTo>
                  <a:lnTo>
                    <a:pt x="309057" y="87630"/>
                  </a:lnTo>
                  <a:lnTo>
                    <a:pt x="352359" y="76200"/>
                  </a:lnTo>
                  <a:lnTo>
                    <a:pt x="359121" y="87630"/>
                  </a:lnTo>
                  <a:close/>
                </a:path>
                <a:path w="590550" h="491489">
                  <a:moveTo>
                    <a:pt x="416738" y="203200"/>
                  </a:moveTo>
                  <a:lnTo>
                    <a:pt x="404859" y="182880"/>
                  </a:lnTo>
                  <a:lnTo>
                    <a:pt x="417696" y="168910"/>
                  </a:lnTo>
                  <a:lnTo>
                    <a:pt x="415895" y="162560"/>
                  </a:lnTo>
                  <a:lnTo>
                    <a:pt x="415001" y="156210"/>
                  </a:lnTo>
                  <a:lnTo>
                    <a:pt x="414968" y="143510"/>
                  </a:lnTo>
                  <a:lnTo>
                    <a:pt x="415798" y="137160"/>
                  </a:lnTo>
                  <a:lnTo>
                    <a:pt x="417505" y="130810"/>
                  </a:lnTo>
                  <a:lnTo>
                    <a:pt x="404284" y="115570"/>
                  </a:lnTo>
                  <a:lnTo>
                    <a:pt x="416355" y="95250"/>
                  </a:lnTo>
                  <a:lnTo>
                    <a:pt x="435516" y="100330"/>
                  </a:lnTo>
                  <a:lnTo>
                    <a:pt x="558142" y="100330"/>
                  </a:lnTo>
                  <a:lnTo>
                    <a:pt x="565040" y="111760"/>
                  </a:lnTo>
                  <a:lnTo>
                    <a:pt x="476320" y="111760"/>
                  </a:lnTo>
                  <a:lnTo>
                    <a:pt x="466930" y="115570"/>
                  </a:lnTo>
                  <a:lnTo>
                    <a:pt x="462787" y="119380"/>
                  </a:lnTo>
                  <a:lnTo>
                    <a:pt x="455600" y="125730"/>
                  </a:lnTo>
                  <a:lnTo>
                    <a:pt x="452831" y="130810"/>
                  </a:lnTo>
                  <a:lnTo>
                    <a:pt x="448942" y="139700"/>
                  </a:lnTo>
                  <a:lnTo>
                    <a:pt x="447970" y="144780"/>
                  </a:lnTo>
                  <a:lnTo>
                    <a:pt x="447970" y="154940"/>
                  </a:lnTo>
                  <a:lnTo>
                    <a:pt x="476320" y="186690"/>
                  </a:lnTo>
                  <a:lnTo>
                    <a:pt x="481209" y="187960"/>
                  </a:lnTo>
                  <a:lnTo>
                    <a:pt x="564178" y="187960"/>
                  </a:lnTo>
                  <a:lnTo>
                    <a:pt x="557496" y="199390"/>
                  </a:lnTo>
                  <a:lnTo>
                    <a:pt x="435899" y="199390"/>
                  </a:lnTo>
                  <a:lnTo>
                    <a:pt x="416738" y="203200"/>
                  </a:lnTo>
                  <a:close/>
                </a:path>
                <a:path w="590550" h="491489">
                  <a:moveTo>
                    <a:pt x="558142" y="100330"/>
                  </a:moveTo>
                  <a:lnTo>
                    <a:pt x="535916" y="100330"/>
                  </a:lnTo>
                  <a:lnTo>
                    <a:pt x="555076" y="95250"/>
                  </a:lnTo>
                  <a:lnTo>
                    <a:pt x="558142" y="100330"/>
                  </a:lnTo>
                  <a:close/>
                </a:path>
                <a:path w="590550" h="491489">
                  <a:moveTo>
                    <a:pt x="373330" y="294640"/>
                  </a:moveTo>
                  <a:lnTo>
                    <a:pt x="202332" y="294640"/>
                  </a:lnTo>
                  <a:lnTo>
                    <a:pt x="220002" y="290830"/>
                  </a:lnTo>
                  <a:lnTo>
                    <a:pt x="231208" y="285750"/>
                  </a:lnTo>
                  <a:lnTo>
                    <a:pt x="263683" y="259080"/>
                  </a:lnTo>
                  <a:lnTo>
                    <a:pt x="282025" y="214630"/>
                  </a:lnTo>
                  <a:lnTo>
                    <a:pt x="282616" y="208280"/>
                  </a:lnTo>
                  <a:lnTo>
                    <a:pt x="282615" y="196850"/>
                  </a:lnTo>
                  <a:lnTo>
                    <a:pt x="282142" y="191770"/>
                  </a:lnTo>
                  <a:lnTo>
                    <a:pt x="282024" y="190500"/>
                  </a:lnTo>
                  <a:lnTo>
                    <a:pt x="263682" y="146050"/>
                  </a:lnTo>
                  <a:lnTo>
                    <a:pt x="259854" y="142240"/>
                  </a:lnTo>
                  <a:lnTo>
                    <a:pt x="251278" y="133350"/>
                  </a:lnTo>
                  <a:lnTo>
                    <a:pt x="246613" y="129540"/>
                  </a:lnTo>
                  <a:lnTo>
                    <a:pt x="236529" y="123190"/>
                  </a:lnTo>
                  <a:lnTo>
                    <a:pt x="231207" y="119380"/>
                  </a:lnTo>
                  <a:lnTo>
                    <a:pt x="220002" y="115570"/>
                  </a:lnTo>
                  <a:lnTo>
                    <a:pt x="214227" y="113030"/>
                  </a:lnTo>
                  <a:lnTo>
                    <a:pt x="202332" y="110490"/>
                  </a:lnTo>
                  <a:lnTo>
                    <a:pt x="372644" y="110490"/>
                  </a:lnTo>
                  <a:lnTo>
                    <a:pt x="380909" y="124460"/>
                  </a:lnTo>
                  <a:lnTo>
                    <a:pt x="350635" y="158750"/>
                  </a:lnTo>
                  <a:lnTo>
                    <a:pt x="353226" y="170180"/>
                  </a:lnTo>
                  <a:lnTo>
                    <a:pt x="355080" y="180340"/>
                  </a:lnTo>
                  <a:lnTo>
                    <a:pt x="356072" y="190500"/>
                  </a:lnTo>
                  <a:lnTo>
                    <a:pt x="356196" y="191770"/>
                  </a:lnTo>
                  <a:lnTo>
                    <a:pt x="356257" y="215900"/>
                  </a:lnTo>
                  <a:lnTo>
                    <a:pt x="355372" y="226060"/>
                  </a:lnTo>
                  <a:lnTo>
                    <a:pt x="353589" y="237490"/>
                  </a:lnTo>
                  <a:lnTo>
                    <a:pt x="351018" y="248920"/>
                  </a:lnTo>
                  <a:lnTo>
                    <a:pt x="381483" y="280670"/>
                  </a:lnTo>
                  <a:lnTo>
                    <a:pt x="373330" y="294640"/>
                  </a:lnTo>
                  <a:close/>
                </a:path>
                <a:path w="590550" h="491489">
                  <a:moveTo>
                    <a:pt x="564178" y="187960"/>
                  </a:moveTo>
                  <a:lnTo>
                    <a:pt x="496355" y="187960"/>
                  </a:lnTo>
                  <a:lnTo>
                    <a:pt x="505824" y="184150"/>
                  </a:lnTo>
                  <a:lnTo>
                    <a:pt x="509991" y="180340"/>
                  </a:lnTo>
                  <a:lnTo>
                    <a:pt x="517195" y="173990"/>
                  </a:lnTo>
                  <a:lnTo>
                    <a:pt x="519951" y="168910"/>
                  </a:lnTo>
                  <a:lnTo>
                    <a:pt x="523772" y="160020"/>
                  </a:lnTo>
                  <a:lnTo>
                    <a:pt x="524688" y="154940"/>
                  </a:lnTo>
                  <a:lnTo>
                    <a:pt x="524611" y="144780"/>
                  </a:lnTo>
                  <a:lnTo>
                    <a:pt x="523639" y="139700"/>
                  </a:lnTo>
                  <a:lnTo>
                    <a:pt x="519749" y="130810"/>
                  </a:lnTo>
                  <a:lnTo>
                    <a:pt x="516981" y="125730"/>
                  </a:lnTo>
                  <a:lnTo>
                    <a:pt x="509794" y="119380"/>
                  </a:lnTo>
                  <a:lnTo>
                    <a:pt x="505650" y="115570"/>
                  </a:lnTo>
                  <a:lnTo>
                    <a:pt x="496260" y="111760"/>
                  </a:lnTo>
                  <a:lnTo>
                    <a:pt x="565040" y="111760"/>
                  </a:lnTo>
                  <a:lnTo>
                    <a:pt x="567339" y="115570"/>
                  </a:lnTo>
                  <a:lnTo>
                    <a:pt x="554310" y="130810"/>
                  </a:lnTo>
                  <a:lnTo>
                    <a:pt x="556130" y="137160"/>
                  </a:lnTo>
                  <a:lnTo>
                    <a:pt x="557024" y="143510"/>
                  </a:lnTo>
                  <a:lnTo>
                    <a:pt x="557024" y="156210"/>
                  </a:lnTo>
                  <a:lnTo>
                    <a:pt x="556130" y="162560"/>
                  </a:lnTo>
                  <a:lnTo>
                    <a:pt x="554310" y="168910"/>
                  </a:lnTo>
                  <a:lnTo>
                    <a:pt x="567148" y="182880"/>
                  </a:lnTo>
                  <a:lnTo>
                    <a:pt x="564178" y="187960"/>
                  </a:lnTo>
                  <a:close/>
                </a:path>
                <a:path w="590550" h="491489">
                  <a:moveTo>
                    <a:pt x="497979" y="237490"/>
                  </a:moveTo>
                  <a:lnTo>
                    <a:pt x="474028" y="237490"/>
                  </a:lnTo>
                  <a:lnTo>
                    <a:pt x="467897" y="218440"/>
                  </a:lnTo>
                  <a:lnTo>
                    <a:pt x="458934" y="214630"/>
                  </a:lnTo>
                  <a:lnTo>
                    <a:pt x="450614" y="210820"/>
                  </a:lnTo>
                  <a:lnTo>
                    <a:pt x="442935" y="205740"/>
                  </a:lnTo>
                  <a:lnTo>
                    <a:pt x="435899" y="199390"/>
                  </a:lnTo>
                  <a:lnTo>
                    <a:pt x="536108" y="199390"/>
                  </a:lnTo>
                  <a:lnTo>
                    <a:pt x="528921" y="205740"/>
                  </a:lnTo>
                  <a:lnTo>
                    <a:pt x="521064" y="210820"/>
                  </a:lnTo>
                  <a:lnTo>
                    <a:pt x="512539" y="215900"/>
                  </a:lnTo>
                  <a:lnTo>
                    <a:pt x="503343" y="218440"/>
                  </a:lnTo>
                  <a:lnTo>
                    <a:pt x="497979" y="237490"/>
                  </a:lnTo>
                  <a:close/>
                </a:path>
                <a:path w="590550" h="491489">
                  <a:moveTo>
                    <a:pt x="555268" y="203200"/>
                  </a:moveTo>
                  <a:lnTo>
                    <a:pt x="536108" y="199390"/>
                  </a:lnTo>
                  <a:lnTo>
                    <a:pt x="557496" y="199390"/>
                  </a:lnTo>
                  <a:lnTo>
                    <a:pt x="555268" y="203200"/>
                  </a:lnTo>
                  <a:close/>
                </a:path>
                <a:path w="590550" h="491489">
                  <a:moveTo>
                    <a:pt x="577594" y="316230"/>
                  </a:moveTo>
                  <a:lnTo>
                    <a:pt x="419804" y="316230"/>
                  </a:lnTo>
                  <a:lnTo>
                    <a:pt x="429064" y="307340"/>
                  </a:lnTo>
                  <a:lnTo>
                    <a:pt x="439176" y="300990"/>
                  </a:lnTo>
                  <a:lnTo>
                    <a:pt x="450140" y="294640"/>
                  </a:lnTo>
                  <a:lnTo>
                    <a:pt x="461957" y="290830"/>
                  </a:lnTo>
                  <a:lnTo>
                    <a:pt x="469046" y="267970"/>
                  </a:lnTo>
                  <a:lnTo>
                    <a:pt x="499894" y="267970"/>
                  </a:lnTo>
                  <a:lnTo>
                    <a:pt x="507558" y="290830"/>
                  </a:lnTo>
                  <a:lnTo>
                    <a:pt x="519463" y="294640"/>
                  </a:lnTo>
                  <a:lnTo>
                    <a:pt x="530489" y="299720"/>
                  </a:lnTo>
                  <a:lnTo>
                    <a:pt x="540636" y="307340"/>
                  </a:lnTo>
                  <a:lnTo>
                    <a:pt x="549903" y="314960"/>
                  </a:lnTo>
                  <a:lnTo>
                    <a:pt x="576846" y="314960"/>
                  </a:lnTo>
                  <a:lnTo>
                    <a:pt x="577594" y="316230"/>
                  </a:lnTo>
                  <a:close/>
                </a:path>
                <a:path w="590550" h="491489">
                  <a:moveTo>
                    <a:pt x="396428" y="448310"/>
                  </a:moveTo>
                  <a:lnTo>
                    <a:pt x="381100" y="421640"/>
                  </a:lnTo>
                  <a:lnTo>
                    <a:pt x="397769" y="403860"/>
                  </a:lnTo>
                  <a:lnTo>
                    <a:pt x="395542" y="396240"/>
                  </a:lnTo>
                  <a:lnTo>
                    <a:pt x="394393" y="387350"/>
                  </a:lnTo>
                  <a:lnTo>
                    <a:pt x="394328" y="370840"/>
                  </a:lnTo>
                  <a:lnTo>
                    <a:pt x="395414" y="363220"/>
                  </a:lnTo>
                  <a:lnTo>
                    <a:pt x="397578" y="355600"/>
                  </a:lnTo>
                  <a:lnTo>
                    <a:pt x="380333" y="336550"/>
                  </a:lnTo>
                  <a:lnTo>
                    <a:pt x="396045" y="309880"/>
                  </a:lnTo>
                  <a:lnTo>
                    <a:pt x="419804" y="316230"/>
                  </a:lnTo>
                  <a:lnTo>
                    <a:pt x="577594" y="316230"/>
                  </a:lnTo>
                  <a:lnTo>
                    <a:pt x="585076" y="328930"/>
                  </a:lnTo>
                  <a:lnTo>
                    <a:pt x="477861" y="328930"/>
                  </a:lnTo>
                  <a:lnTo>
                    <a:pt x="471317" y="330200"/>
                  </a:lnTo>
                  <a:lnTo>
                    <a:pt x="450950" y="341630"/>
                  </a:lnTo>
                  <a:lnTo>
                    <a:pt x="446240" y="345440"/>
                  </a:lnTo>
                  <a:lnTo>
                    <a:pt x="444138" y="347980"/>
                  </a:lnTo>
                  <a:lnTo>
                    <a:pt x="440442" y="354330"/>
                  </a:lnTo>
                  <a:lnTo>
                    <a:pt x="438883" y="356870"/>
                  </a:lnTo>
                  <a:lnTo>
                    <a:pt x="436343" y="363220"/>
                  </a:lnTo>
                  <a:lnTo>
                    <a:pt x="435387" y="365760"/>
                  </a:lnTo>
                  <a:lnTo>
                    <a:pt x="434100" y="373380"/>
                  </a:lnTo>
                  <a:lnTo>
                    <a:pt x="433783" y="375920"/>
                  </a:lnTo>
                  <a:lnTo>
                    <a:pt x="433799" y="382270"/>
                  </a:lnTo>
                  <a:lnTo>
                    <a:pt x="451142" y="417830"/>
                  </a:lnTo>
                  <a:lnTo>
                    <a:pt x="459277" y="422910"/>
                  </a:lnTo>
                  <a:lnTo>
                    <a:pt x="462211" y="425450"/>
                  </a:lnTo>
                  <a:lnTo>
                    <a:pt x="468385" y="427990"/>
                  </a:lnTo>
                  <a:lnTo>
                    <a:pt x="471565" y="427990"/>
                  </a:lnTo>
                  <a:lnTo>
                    <a:pt x="478115" y="429260"/>
                  </a:lnTo>
                  <a:lnTo>
                    <a:pt x="481421" y="430530"/>
                  </a:lnTo>
                  <a:lnTo>
                    <a:pt x="584838" y="430530"/>
                  </a:lnTo>
                  <a:lnTo>
                    <a:pt x="577539" y="443230"/>
                  </a:lnTo>
                  <a:lnTo>
                    <a:pt x="420570" y="443230"/>
                  </a:lnTo>
                  <a:lnTo>
                    <a:pt x="396428" y="448310"/>
                  </a:lnTo>
                  <a:close/>
                </a:path>
                <a:path w="590550" h="491489">
                  <a:moveTo>
                    <a:pt x="576846" y="314960"/>
                  </a:moveTo>
                  <a:lnTo>
                    <a:pt x="549903" y="314960"/>
                  </a:lnTo>
                  <a:lnTo>
                    <a:pt x="573854" y="309880"/>
                  </a:lnTo>
                  <a:lnTo>
                    <a:pt x="576846" y="314960"/>
                  </a:lnTo>
                  <a:close/>
                </a:path>
                <a:path w="590550" h="491489">
                  <a:moveTo>
                    <a:pt x="219578" y="407670"/>
                  </a:moveTo>
                  <a:lnTo>
                    <a:pt x="163246" y="407670"/>
                  </a:lnTo>
                  <a:lnTo>
                    <a:pt x="148684" y="363220"/>
                  </a:lnTo>
                  <a:lnTo>
                    <a:pt x="127568" y="356870"/>
                  </a:lnTo>
                  <a:lnTo>
                    <a:pt x="107947" y="346710"/>
                  </a:lnTo>
                  <a:lnTo>
                    <a:pt x="89822" y="334010"/>
                  </a:lnTo>
                  <a:lnTo>
                    <a:pt x="73192" y="320040"/>
                  </a:lnTo>
                  <a:lnTo>
                    <a:pt x="309632" y="320040"/>
                  </a:lnTo>
                  <a:lnTo>
                    <a:pt x="292538" y="335280"/>
                  </a:lnTo>
                  <a:lnTo>
                    <a:pt x="273907" y="347980"/>
                  </a:lnTo>
                  <a:lnTo>
                    <a:pt x="253738" y="356870"/>
                  </a:lnTo>
                  <a:lnTo>
                    <a:pt x="232032" y="364490"/>
                  </a:lnTo>
                  <a:lnTo>
                    <a:pt x="219578" y="407670"/>
                  </a:lnTo>
                  <a:close/>
                </a:path>
                <a:path w="590550" h="491489">
                  <a:moveTo>
                    <a:pt x="353317" y="328930"/>
                  </a:moveTo>
                  <a:lnTo>
                    <a:pt x="309632" y="320040"/>
                  </a:lnTo>
                  <a:lnTo>
                    <a:pt x="358506" y="320040"/>
                  </a:lnTo>
                  <a:lnTo>
                    <a:pt x="353317" y="328930"/>
                  </a:lnTo>
                  <a:close/>
                </a:path>
                <a:path w="590550" h="491489">
                  <a:moveTo>
                    <a:pt x="584838" y="430530"/>
                  </a:moveTo>
                  <a:lnTo>
                    <a:pt x="491475" y="430530"/>
                  </a:lnTo>
                  <a:lnTo>
                    <a:pt x="497932" y="429260"/>
                  </a:lnTo>
                  <a:lnTo>
                    <a:pt x="510328" y="424180"/>
                  </a:lnTo>
                  <a:lnTo>
                    <a:pt x="534059" y="392430"/>
                  </a:lnTo>
                  <a:lnTo>
                    <a:pt x="535342" y="386080"/>
                  </a:lnTo>
                  <a:lnTo>
                    <a:pt x="535341" y="375920"/>
                  </a:lnTo>
                  <a:lnTo>
                    <a:pt x="528626" y="354330"/>
                  </a:lnTo>
                  <a:lnTo>
                    <a:pt x="524916" y="347980"/>
                  </a:lnTo>
                  <a:lnTo>
                    <a:pt x="522808" y="345440"/>
                  </a:lnTo>
                  <a:lnTo>
                    <a:pt x="518086" y="341630"/>
                  </a:lnTo>
                  <a:lnTo>
                    <a:pt x="515518" y="339090"/>
                  </a:lnTo>
                  <a:lnTo>
                    <a:pt x="491143" y="328930"/>
                  </a:lnTo>
                  <a:lnTo>
                    <a:pt x="585076" y="328930"/>
                  </a:lnTo>
                  <a:lnTo>
                    <a:pt x="589565" y="336550"/>
                  </a:lnTo>
                  <a:lnTo>
                    <a:pt x="572896" y="355600"/>
                  </a:lnTo>
                  <a:lnTo>
                    <a:pt x="575060" y="363220"/>
                  </a:lnTo>
                  <a:lnTo>
                    <a:pt x="576146" y="370840"/>
                  </a:lnTo>
                  <a:lnTo>
                    <a:pt x="576221" y="382270"/>
                  </a:lnTo>
                  <a:lnTo>
                    <a:pt x="576324" y="386080"/>
                  </a:lnTo>
                  <a:lnTo>
                    <a:pt x="576359" y="387350"/>
                  </a:lnTo>
                  <a:lnTo>
                    <a:pt x="575400" y="396240"/>
                  </a:lnTo>
                  <a:lnTo>
                    <a:pt x="573278" y="403860"/>
                  </a:lnTo>
                  <a:lnTo>
                    <a:pt x="589948" y="421640"/>
                  </a:lnTo>
                  <a:lnTo>
                    <a:pt x="584838" y="430530"/>
                  </a:lnTo>
                  <a:close/>
                </a:path>
                <a:path w="590550" h="491489">
                  <a:moveTo>
                    <a:pt x="501044" y="491490"/>
                  </a:moveTo>
                  <a:lnTo>
                    <a:pt x="470195" y="491490"/>
                  </a:lnTo>
                  <a:lnTo>
                    <a:pt x="462148" y="467360"/>
                  </a:lnTo>
                  <a:lnTo>
                    <a:pt x="450503" y="463550"/>
                  </a:lnTo>
                  <a:lnTo>
                    <a:pt x="439691" y="458470"/>
                  </a:lnTo>
                  <a:lnTo>
                    <a:pt x="429713" y="450850"/>
                  </a:lnTo>
                  <a:lnTo>
                    <a:pt x="420570" y="443230"/>
                  </a:lnTo>
                  <a:lnTo>
                    <a:pt x="550477" y="443230"/>
                  </a:lnTo>
                  <a:lnTo>
                    <a:pt x="541126" y="452120"/>
                  </a:lnTo>
                  <a:lnTo>
                    <a:pt x="530919" y="458470"/>
                  </a:lnTo>
                  <a:lnTo>
                    <a:pt x="519858" y="463550"/>
                  </a:lnTo>
                  <a:lnTo>
                    <a:pt x="507941" y="467360"/>
                  </a:lnTo>
                  <a:lnTo>
                    <a:pt x="501044" y="491490"/>
                  </a:lnTo>
                  <a:close/>
                </a:path>
                <a:path w="590550" h="491489">
                  <a:moveTo>
                    <a:pt x="574620" y="448310"/>
                  </a:moveTo>
                  <a:lnTo>
                    <a:pt x="550477" y="443230"/>
                  </a:lnTo>
                  <a:lnTo>
                    <a:pt x="577539" y="443230"/>
                  </a:lnTo>
                  <a:lnTo>
                    <a:pt x="574620" y="448310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367468" y="9045576"/>
              <a:ext cx="1081405" cy="306705"/>
            </a:xfrm>
            <a:custGeom>
              <a:avLst/>
              <a:gdLst/>
              <a:ahLst/>
              <a:cxnLst/>
              <a:rect l="l" t="t" r="r" b="b"/>
              <a:pathLst>
                <a:path w="1081405" h="306704">
                  <a:moveTo>
                    <a:pt x="1061231" y="306560"/>
                  </a:moveTo>
                  <a:lnTo>
                    <a:pt x="572970" y="306560"/>
                  </a:lnTo>
                  <a:lnTo>
                    <a:pt x="570464" y="305731"/>
                  </a:lnTo>
                  <a:lnTo>
                    <a:pt x="565709" y="302066"/>
                  </a:lnTo>
                  <a:lnTo>
                    <a:pt x="564164" y="299691"/>
                  </a:lnTo>
                  <a:lnTo>
                    <a:pt x="562741" y="293859"/>
                  </a:lnTo>
                  <a:lnTo>
                    <a:pt x="562964" y="291588"/>
                  </a:lnTo>
                  <a:lnTo>
                    <a:pt x="563018" y="291040"/>
                  </a:lnTo>
                  <a:lnTo>
                    <a:pt x="565549" y="285596"/>
                  </a:lnTo>
                  <a:lnTo>
                    <a:pt x="567526" y="283568"/>
                  </a:lnTo>
                  <a:lnTo>
                    <a:pt x="570214" y="282233"/>
                  </a:lnTo>
                  <a:lnTo>
                    <a:pt x="827922" y="148110"/>
                  </a:lnTo>
                  <a:lnTo>
                    <a:pt x="816043" y="191"/>
                  </a:lnTo>
                  <a:lnTo>
                    <a:pt x="1037920" y="191"/>
                  </a:lnTo>
                  <a:lnTo>
                    <a:pt x="1051524" y="169377"/>
                  </a:lnTo>
                  <a:lnTo>
                    <a:pt x="1080073" y="277634"/>
                  </a:lnTo>
                  <a:lnTo>
                    <a:pt x="1080959" y="281099"/>
                  </a:lnTo>
                  <a:lnTo>
                    <a:pt x="1081039" y="284583"/>
                  </a:lnTo>
                  <a:lnTo>
                    <a:pt x="1079701" y="291040"/>
                  </a:lnTo>
                  <a:lnTo>
                    <a:pt x="1064699" y="305731"/>
                  </a:lnTo>
                  <a:lnTo>
                    <a:pt x="1061231" y="306560"/>
                  </a:lnTo>
                  <a:close/>
                </a:path>
                <a:path w="1081405" h="306704">
                  <a:moveTo>
                    <a:pt x="498513" y="306567"/>
                  </a:moveTo>
                  <a:lnTo>
                    <a:pt x="10252" y="306567"/>
                  </a:lnTo>
                  <a:lnTo>
                    <a:pt x="7723" y="305731"/>
                  </a:lnTo>
                  <a:lnTo>
                    <a:pt x="2968" y="302065"/>
                  </a:lnTo>
                  <a:lnTo>
                    <a:pt x="1423" y="299691"/>
                  </a:lnTo>
                  <a:lnTo>
                    <a:pt x="0" y="293859"/>
                  </a:lnTo>
                  <a:lnTo>
                    <a:pt x="233" y="291482"/>
                  </a:lnTo>
                  <a:lnTo>
                    <a:pt x="277" y="291040"/>
                  </a:lnTo>
                  <a:lnTo>
                    <a:pt x="2808" y="285596"/>
                  </a:lnTo>
                  <a:lnTo>
                    <a:pt x="4785" y="283568"/>
                  </a:lnTo>
                  <a:lnTo>
                    <a:pt x="7474" y="282233"/>
                  </a:lnTo>
                  <a:lnTo>
                    <a:pt x="270737" y="145044"/>
                  </a:lnTo>
                  <a:lnTo>
                    <a:pt x="286257" y="0"/>
                  </a:lnTo>
                  <a:lnTo>
                    <a:pt x="508900" y="0"/>
                  </a:lnTo>
                  <a:lnTo>
                    <a:pt x="489740" y="172443"/>
                  </a:lnTo>
                  <a:lnTo>
                    <a:pt x="518254" y="280922"/>
                  </a:lnTo>
                  <a:lnTo>
                    <a:pt x="502014" y="305731"/>
                  </a:lnTo>
                  <a:lnTo>
                    <a:pt x="498513" y="306567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548343" y="6576375"/>
              <a:ext cx="970280" cy="2518410"/>
            </a:xfrm>
            <a:custGeom>
              <a:avLst/>
              <a:gdLst/>
              <a:ahLst/>
              <a:cxnLst/>
              <a:rect l="l" t="t" r="r" b="b"/>
              <a:pathLst>
                <a:path w="970280" h="2518409">
                  <a:moveTo>
                    <a:pt x="361173" y="2518060"/>
                  </a:moveTo>
                  <a:lnTo>
                    <a:pt x="0" y="2518060"/>
                  </a:lnTo>
                  <a:lnTo>
                    <a:pt x="50774" y="1018375"/>
                  </a:lnTo>
                  <a:lnTo>
                    <a:pt x="55960" y="966503"/>
                  </a:lnTo>
                  <a:lnTo>
                    <a:pt x="242570" y="85263"/>
                  </a:lnTo>
                  <a:lnTo>
                    <a:pt x="434174" y="111130"/>
                  </a:lnTo>
                  <a:lnTo>
                    <a:pt x="440689" y="0"/>
                  </a:lnTo>
                  <a:lnTo>
                    <a:pt x="722155" y="150026"/>
                  </a:lnTo>
                  <a:lnTo>
                    <a:pt x="808760" y="161905"/>
                  </a:lnTo>
                  <a:lnTo>
                    <a:pt x="799563" y="191412"/>
                  </a:lnTo>
                  <a:lnTo>
                    <a:pt x="969899" y="282040"/>
                  </a:lnTo>
                  <a:lnTo>
                    <a:pt x="968174" y="289322"/>
                  </a:lnTo>
                  <a:lnTo>
                    <a:pt x="847081" y="1091184"/>
                  </a:lnTo>
                  <a:lnTo>
                    <a:pt x="930237" y="2515569"/>
                  </a:lnTo>
                  <a:lnTo>
                    <a:pt x="585349" y="2515569"/>
                  </a:lnTo>
                  <a:lnTo>
                    <a:pt x="453909" y="1531874"/>
                  </a:lnTo>
                  <a:lnTo>
                    <a:pt x="361173" y="2518060"/>
                  </a:lnTo>
                  <a:close/>
                </a:path>
              </a:pathLst>
            </a:custGeom>
            <a:solidFill>
              <a:srgbClr val="78A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89964" y="2978689"/>
              <a:ext cx="7504816" cy="640051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6964890" y="7194152"/>
              <a:ext cx="105410" cy="921385"/>
            </a:xfrm>
            <a:custGeom>
              <a:avLst/>
              <a:gdLst/>
              <a:ahLst/>
              <a:cxnLst/>
              <a:rect l="l" t="t" r="r" b="b"/>
              <a:pathLst>
                <a:path w="105409" h="921384">
                  <a:moveTo>
                    <a:pt x="36979" y="921186"/>
                  </a:moveTo>
                  <a:lnTo>
                    <a:pt x="11098" y="546181"/>
                  </a:lnTo>
                  <a:lnTo>
                    <a:pt x="3195" y="413745"/>
                  </a:lnTo>
                  <a:lnTo>
                    <a:pt x="1335" y="389400"/>
                  </a:lnTo>
                  <a:lnTo>
                    <a:pt x="0" y="377988"/>
                  </a:lnTo>
                  <a:lnTo>
                    <a:pt x="1655" y="358046"/>
                  </a:lnTo>
                  <a:lnTo>
                    <a:pt x="9613" y="318684"/>
                  </a:lnTo>
                  <a:lnTo>
                    <a:pt x="22111" y="265809"/>
                  </a:lnTo>
                  <a:lnTo>
                    <a:pt x="37386" y="205329"/>
                  </a:lnTo>
                  <a:lnTo>
                    <a:pt x="69219" y="85184"/>
                  </a:lnTo>
                  <a:lnTo>
                    <a:pt x="91540" y="3605"/>
                  </a:lnTo>
                  <a:lnTo>
                    <a:pt x="97920" y="0"/>
                  </a:lnTo>
                  <a:lnTo>
                    <a:pt x="101729" y="1058"/>
                  </a:lnTo>
                  <a:lnTo>
                    <a:pt x="103168" y="2183"/>
                  </a:lnTo>
                  <a:lnTo>
                    <a:pt x="105114" y="5624"/>
                  </a:lnTo>
                  <a:lnTo>
                    <a:pt x="105336" y="7437"/>
                  </a:lnTo>
                  <a:lnTo>
                    <a:pt x="70412" y="136312"/>
                  </a:lnTo>
                  <a:lnTo>
                    <a:pt x="52933" y="202886"/>
                  </a:lnTo>
                  <a:lnTo>
                    <a:pt x="37143" y="264945"/>
                  </a:lnTo>
                  <a:lnTo>
                    <a:pt x="24451" y="317559"/>
                  </a:lnTo>
                  <a:lnTo>
                    <a:pt x="16262" y="355798"/>
                  </a:lnTo>
                  <a:lnTo>
                    <a:pt x="13987" y="374731"/>
                  </a:lnTo>
                  <a:lnTo>
                    <a:pt x="15841" y="390872"/>
                  </a:lnTo>
                  <a:lnTo>
                    <a:pt x="18366" y="425129"/>
                  </a:lnTo>
                  <a:lnTo>
                    <a:pt x="24778" y="532582"/>
                  </a:lnTo>
                  <a:lnTo>
                    <a:pt x="44369" y="915133"/>
                  </a:lnTo>
                  <a:lnTo>
                    <a:pt x="43746" y="916865"/>
                  </a:lnTo>
                  <a:lnTo>
                    <a:pt x="41036" y="919801"/>
                  </a:lnTo>
                  <a:lnTo>
                    <a:pt x="39360" y="920560"/>
                  </a:lnTo>
                  <a:lnTo>
                    <a:pt x="37362" y="920611"/>
                  </a:lnTo>
                  <a:lnTo>
                    <a:pt x="36979" y="921186"/>
                  </a:lnTo>
                  <a:close/>
                </a:path>
              </a:pathLst>
            </a:custGeom>
            <a:solidFill>
              <a:srgbClr val="153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7703800" y="9381470"/>
            <a:ext cx="28956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200"/>
              </a:lnSpc>
            </a:pPr>
            <a:r>
              <a:rPr sz="2000" spc="-25" dirty="0">
                <a:solidFill>
                  <a:srgbClr val="2E2E2E"/>
                </a:solidFill>
                <a:latin typeface="Times New Roman"/>
                <a:cs typeface="Times New Roman"/>
              </a:rPr>
              <a:t>14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8339428"/>
            <a:ext cx="17145000" cy="0"/>
          </a:xfrm>
          <a:custGeom>
            <a:avLst/>
            <a:gdLst/>
            <a:ahLst/>
            <a:cxnLst/>
            <a:rect l="l" t="t" r="r" b="b"/>
            <a:pathLst>
              <a:path w="17145000">
                <a:moveTo>
                  <a:pt x="17144998" y="0"/>
                </a:moveTo>
                <a:lnTo>
                  <a:pt x="0" y="0"/>
                </a:lnTo>
              </a:path>
            </a:pathLst>
          </a:custGeom>
          <a:ln w="19049">
            <a:solidFill>
              <a:srgbClr val="78A2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829800"/>
            <a:ext cx="18288000" cy="457200"/>
          </a:xfrm>
          <a:custGeom>
            <a:avLst/>
            <a:gdLst/>
            <a:ahLst/>
            <a:cxnLst/>
            <a:rect l="l" t="t" r="r" b="b"/>
            <a:pathLst>
              <a:path w="18288000" h="457200">
                <a:moveTo>
                  <a:pt x="18288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457200"/>
                </a:lnTo>
                <a:close/>
              </a:path>
            </a:pathLst>
          </a:custGeom>
          <a:solidFill>
            <a:srgbClr val="78A2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95"/>
              </a:spcBef>
            </a:pPr>
            <a:r>
              <a:rPr spc="1400" dirty="0"/>
              <a:t>THAN</a:t>
            </a:r>
            <a:r>
              <a:rPr spc="705" dirty="0"/>
              <a:t>K</a:t>
            </a:r>
            <a:r>
              <a:rPr spc="1630" dirty="0"/>
              <a:t> </a:t>
            </a:r>
            <a:r>
              <a:rPr spc="1050" dirty="0"/>
              <a:t>YOU</a:t>
            </a:r>
            <a:r>
              <a:rPr spc="355" dirty="0"/>
              <a:t>!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571713" y="9367688"/>
            <a:ext cx="28956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200"/>
              </a:lnSpc>
            </a:pPr>
            <a:r>
              <a:rPr sz="2000" spc="-25" dirty="0">
                <a:solidFill>
                  <a:srgbClr val="2E2E2E"/>
                </a:solidFill>
                <a:latin typeface="Times New Roman"/>
                <a:cs typeface="Times New Roman"/>
              </a:rPr>
              <a:t>15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00753" y="5447107"/>
            <a:ext cx="1528699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90" dirty="0">
                <a:solidFill>
                  <a:srgbClr val="78A2AB"/>
                </a:solidFill>
                <a:latin typeface="Times New Roman"/>
                <a:cs typeface="Times New Roman"/>
              </a:rPr>
              <a:t>https://www.</a:t>
            </a:r>
            <a:r>
              <a:rPr sz="2300" spc="-270" dirty="0">
                <a:solidFill>
                  <a:srgbClr val="78A2AB"/>
                </a:solidFill>
                <a:latin typeface="Times New Roman"/>
                <a:cs typeface="Times New Roman"/>
              </a:rPr>
              <a:t> </a:t>
            </a:r>
            <a:r>
              <a:rPr sz="2300" spc="240" dirty="0">
                <a:solidFill>
                  <a:srgbClr val="78A2AB"/>
                </a:solidFill>
                <a:latin typeface="Times New Roman"/>
                <a:cs typeface="Times New Roman"/>
              </a:rPr>
              <a:t>ted.</a:t>
            </a:r>
            <a:r>
              <a:rPr sz="2300" spc="-265" dirty="0">
                <a:solidFill>
                  <a:srgbClr val="78A2AB"/>
                </a:solidFill>
                <a:latin typeface="Times New Roman"/>
                <a:cs typeface="Times New Roman"/>
              </a:rPr>
              <a:t> </a:t>
            </a:r>
            <a:r>
              <a:rPr sz="2300" spc="260" dirty="0">
                <a:solidFill>
                  <a:srgbClr val="78A2AB"/>
                </a:solidFill>
                <a:latin typeface="Times New Roman"/>
                <a:cs typeface="Times New Roman"/>
              </a:rPr>
              <a:t>com/talks/johann_hari_everything_you_think_you_know_about_addiction_is_wrong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77829" y="7452347"/>
            <a:ext cx="1732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25" dirty="0">
                <a:solidFill>
                  <a:srgbClr val="2E2E2E"/>
                </a:solidFill>
                <a:latin typeface="Times New Roman"/>
                <a:cs typeface="Times New Roman"/>
              </a:rPr>
              <a:t>2025</a:t>
            </a:r>
            <a:r>
              <a:rPr sz="2400" spc="-33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E2E2E"/>
                </a:solidFill>
                <a:latin typeface="Times New Roman"/>
                <a:cs typeface="Times New Roman"/>
              </a:rPr>
              <a:t>.</a:t>
            </a:r>
            <a:r>
              <a:rPr sz="2400" spc="-33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400" spc="165" dirty="0">
                <a:solidFill>
                  <a:srgbClr val="2E2E2E"/>
                </a:solidFill>
                <a:latin typeface="Times New Roman"/>
                <a:cs typeface="Times New Roman"/>
              </a:rPr>
              <a:t>11</a:t>
            </a:r>
            <a:r>
              <a:rPr sz="2400" spc="-33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E2E2E"/>
                </a:solidFill>
                <a:latin typeface="Times New Roman"/>
                <a:cs typeface="Times New Roman"/>
              </a:rPr>
              <a:t>.</a:t>
            </a:r>
            <a:r>
              <a:rPr sz="2400" spc="-33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400" spc="140" dirty="0">
                <a:solidFill>
                  <a:srgbClr val="2E2E2E"/>
                </a:solidFill>
                <a:latin typeface="Times New Roman"/>
                <a:cs typeface="Times New Roman"/>
              </a:rPr>
              <a:t>09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049926" y="8606079"/>
            <a:ext cx="32315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5305" algn="l"/>
                <a:tab pos="2423160" algn="l"/>
              </a:tabLst>
            </a:pPr>
            <a:r>
              <a:rPr sz="3000" spc="300" dirty="0">
                <a:solidFill>
                  <a:srgbClr val="2E2E2E"/>
                </a:solidFill>
                <a:latin typeface="Times New Roman"/>
                <a:cs typeface="Times New Roman"/>
              </a:rPr>
              <a:t>6525801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	</a:t>
            </a:r>
            <a:r>
              <a:rPr sz="3000" spc="-25" dirty="0">
                <a:solidFill>
                  <a:srgbClr val="2E2E2E"/>
                </a:solidFill>
                <a:latin typeface="Times New Roman"/>
                <a:cs typeface="Times New Roman"/>
              </a:rPr>
              <a:t>Yo</a:t>
            </a:r>
            <a:r>
              <a:rPr sz="3000" dirty="0">
                <a:solidFill>
                  <a:srgbClr val="2E2E2E"/>
                </a:solidFill>
                <a:latin typeface="Times New Roman"/>
                <a:cs typeface="Times New Roman"/>
              </a:rPr>
              <a:t>	</a:t>
            </a:r>
            <a:r>
              <a:rPr sz="3000" spc="200" dirty="0">
                <a:solidFill>
                  <a:srgbClr val="2E2E2E"/>
                </a:solidFill>
                <a:latin typeface="Times New Roman"/>
                <a:cs typeface="Times New Roman"/>
              </a:rPr>
              <a:t>Sato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E2E2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1043</Words>
  <Application>Microsoft Macintosh PowerPoint</Application>
  <PresentationFormat>Custom</PresentationFormat>
  <Paragraphs>129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Songti SC Black</vt:lpstr>
      <vt:lpstr>ヒラギノ明朝 ProN W3</vt:lpstr>
      <vt:lpstr>Apple Symbols</vt:lpstr>
      <vt:lpstr>Arial</vt:lpstr>
      <vt:lpstr>Times New Roman</vt:lpstr>
      <vt:lpstr>Office Theme</vt:lpstr>
      <vt:lpstr>PowerPoint Presentation</vt:lpstr>
      <vt:lpstr>Table of contents</vt:lpstr>
      <vt:lpstr>PowerPoint Presentation</vt:lpstr>
      <vt:lpstr>The reasons</vt:lpstr>
      <vt:lpstr>Vocabulary ＆ the Grammar Development</vt:lpstr>
      <vt:lpstr>Vocabulary ＆ the Grammar Development</vt:lpstr>
      <vt:lpstr>Vocabulary ＆ the Grammar Development</vt:lpstr>
      <vt:lpstr>PowerPoint Presentation</vt:lpstr>
      <vt:lpstr>Engaging Questions</vt:lpstr>
      <vt:lpstr>My Answer</vt:lpstr>
      <vt:lpstr>Fun Activity</vt:lpstr>
      <vt:lpstr>Risk of addiction</vt:lpstr>
      <vt:lpstr>Fun Activity</vt:lpstr>
      <vt:lpstr>Reference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 シンプル ビジネス 企画書 営業 プレゼンテーション</dc:title>
  <dc:creator>佐藤曜</dc:creator>
  <cp:keywords>DAG4FkrpTOw,BAGxbEaWClY,0</cp:keywords>
  <cp:lastModifiedBy>Jason Pipe</cp:lastModifiedBy>
  <cp:revision>1</cp:revision>
  <dcterms:created xsi:type="dcterms:W3CDTF">2025-11-28T09:29:18Z</dcterms:created>
  <dcterms:modified xsi:type="dcterms:W3CDTF">2025-11-28T09:29:51Z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2025-11-08T00:00:00Z</vt:filetime>
  </property>
  <property fmtid="{D5CDD505-2E9C-101B-9397-08002B2CF9AE}" pid="3" name="Creator">
    <vt:lpwstr>Canva</vt:lpwstr>
  </property>
  <property fmtid="{D5CDD505-2E9C-101B-9397-08002B2CF9AE}" pid="4" name="LastSaved">
    <vt:filetime>2025-11-28T00:00:00Z</vt:filetime>
  </property>
  <property fmtid="{D5CDD505-2E9C-101B-9397-08002B2CF9AE}" pid="5" name="Producer">
    <vt:lpwstr>Canva</vt:lpwstr>
  </property>
  <property fmtid="{D5CDD505-2E9C-101B-9397-08002B2CF9AE}" pid="6" name="MSIP_Label_e0cefc7c-1990-4b05-bb2b-d459d68fce94_Enabled">
    <vt:lpwstr>true</vt:lpwstr>
  </property>
  <property fmtid="{D5CDD505-2E9C-101B-9397-08002B2CF9AE}" pid="7" name="MSIP_Label_e0cefc7c-1990-4b05-bb2b-d459d68fce94_SetDate">
    <vt:lpwstr>2025-11-28T09:29:51Z</vt:lpwstr>
  </property>
  <property fmtid="{D5CDD505-2E9C-101B-9397-08002B2CF9AE}" pid="8" name="MSIP_Label_e0cefc7c-1990-4b05-bb2b-d459d68fce94_Method">
    <vt:lpwstr>Standard</vt:lpwstr>
  </property>
  <property fmtid="{D5CDD505-2E9C-101B-9397-08002B2CF9AE}" pid="9" name="MSIP_Label_e0cefc7c-1990-4b05-bb2b-d459d68fce94_Name">
    <vt:lpwstr>defa4170-0d19-0005-0004-bc88714345d2</vt:lpwstr>
  </property>
  <property fmtid="{D5CDD505-2E9C-101B-9397-08002B2CF9AE}" pid="10" name="MSIP_Label_e0cefc7c-1990-4b05-bb2b-d459d68fce94_SiteId">
    <vt:lpwstr>50f799f6-f15c-437d-b72b-3eabc2dd1860</vt:lpwstr>
  </property>
  <property fmtid="{D5CDD505-2E9C-101B-9397-08002B2CF9AE}" pid="11" name="MSIP_Label_e0cefc7c-1990-4b05-bb2b-d459d68fce94_ActionId">
    <vt:lpwstr>ba547751-352f-43cd-bc1a-59110c5cbd93</vt:lpwstr>
  </property>
  <property fmtid="{D5CDD505-2E9C-101B-9397-08002B2CF9AE}" pid="12" name="MSIP_Label_e0cefc7c-1990-4b05-bb2b-d459d68fce94_ContentBits">
    <vt:lpwstr>0</vt:lpwstr>
  </property>
  <property fmtid="{D5CDD505-2E9C-101B-9397-08002B2CF9AE}" pid="13" name="MSIP_Label_e0cefc7c-1990-4b05-bb2b-d459d68fce94_Tag">
    <vt:lpwstr>50, 3, 0, 1</vt:lpwstr>
  </property>
</Properties>
</file>