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56" r:id="rId2"/>
    <p:sldId id="257" r:id="rId3"/>
    <p:sldId id="274" r:id="rId4"/>
    <p:sldId id="280" r:id="rId5"/>
    <p:sldId id="265" r:id="rId6"/>
    <p:sldId id="284" r:id="rId7"/>
    <p:sldId id="287" r:id="rId8"/>
    <p:sldId id="275" r:id="rId9"/>
    <p:sldId id="276" r:id="rId10"/>
    <p:sldId id="266" r:id="rId11"/>
    <p:sldId id="289" r:id="rId12"/>
    <p:sldId id="258" r:id="rId13"/>
    <p:sldId id="277" r:id="rId14"/>
    <p:sldId id="278" r:id="rId15"/>
    <p:sldId id="279" r:id="rId16"/>
    <p:sldId id="281" r:id="rId17"/>
    <p:sldId id="282" r:id="rId18"/>
    <p:sldId id="283" r:id="rId19"/>
    <p:sldId id="305" r:id="rId20"/>
    <p:sldId id="269" r:id="rId21"/>
    <p:sldId id="301" r:id="rId22"/>
    <p:sldId id="296" r:id="rId23"/>
    <p:sldId id="302" r:id="rId24"/>
    <p:sldId id="299" r:id="rId25"/>
    <p:sldId id="303" r:id="rId26"/>
    <p:sldId id="304" r:id="rId27"/>
    <p:sldId id="290" r:id="rId28"/>
    <p:sldId id="288" r:id="rId29"/>
    <p:sldId id="286" r:id="rId30"/>
  </p:sldIdLst>
  <p:sldSz cx="18288000" cy="10287000"/>
  <p:notesSz cx="6858000" cy="9144000"/>
  <p:embeddedFontLst>
    <p:embeddedFont>
      <p:font typeface="Dream Avenue" panose="020B0600070205080204" charset="0"/>
      <p:regular r:id="rId32"/>
    </p:embeddedFont>
    <p:embeddedFont>
      <p:font typeface="HGPｺﾞｼｯｸE" panose="020B0900000000000000" pitchFamily="50" charset="-128"/>
      <p:regular r:id="rId33"/>
    </p:embeddedFont>
    <p:embeddedFont>
      <p:font typeface="Poppins" panose="00000500000000000000" pitchFamily="2" charset="0"/>
      <p:regular r:id="rId34"/>
      <p:bold r:id="rId35"/>
      <p:italic r:id="rId36"/>
      <p:boldItalic r:id="rId37"/>
    </p:embeddedFont>
    <p:embeddedFont>
      <p:font typeface="游ゴシック" panose="020B0400000000000000" pitchFamily="50" charset="-128"/>
      <p:regular r:id="rId38"/>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BF1391E4-2009-44A8-A8B6-AC04A4D0AEB6}">
          <p14:sldIdLst>
            <p14:sldId id="256"/>
            <p14:sldId id="257"/>
            <p14:sldId id="274"/>
            <p14:sldId id="280"/>
            <p14:sldId id="265"/>
            <p14:sldId id="284"/>
            <p14:sldId id="287"/>
            <p14:sldId id="275"/>
            <p14:sldId id="276"/>
            <p14:sldId id="266"/>
            <p14:sldId id="289"/>
            <p14:sldId id="258"/>
            <p14:sldId id="277"/>
            <p14:sldId id="278"/>
            <p14:sldId id="279"/>
            <p14:sldId id="281"/>
            <p14:sldId id="282"/>
            <p14:sldId id="283"/>
            <p14:sldId id="305"/>
            <p14:sldId id="269"/>
            <p14:sldId id="301"/>
            <p14:sldId id="296"/>
            <p14:sldId id="302"/>
            <p14:sldId id="299"/>
            <p14:sldId id="303"/>
            <p14:sldId id="304"/>
            <p14:sldId id="290"/>
            <p14:sldId id="288"/>
            <p14:sldId id="286"/>
          </p14:sldIdLst>
        </p14:section>
        <p14:section name="不要" id="{C35A591B-47F8-49F7-8926-B5658150AFA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CFC8"/>
    <a:srgbClr val="000000"/>
    <a:srgbClr val="FF3399"/>
    <a:srgbClr val="4133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872083-D8BF-4551-BB17-460228A6E2A9}" v="891" dt="2024-09-04T05:50:48.839"/>
    <p1510:client id="{7FABE84C-5227-4AA3-A8C8-70A854AAC101}" v="2634" dt="2024-09-04T05:54:17.698"/>
    <p1510:client id="{D849A4BE-5A2D-4005-94E4-560EB3568086}" v="4659" dt="2024-09-04T05:52:41.7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524"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EF5429-C9E5-480A-9184-B9A5A4D6D3D4}" type="datetimeFigureOut">
              <a:rPr kumimoji="1" lang="ja-JP" altLang="en-US" smtClean="0"/>
              <a:t>2024/9/4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530AD8-E1A1-4357-8E50-23DC011FBDC4}" type="slidenum">
              <a:rPr kumimoji="1" lang="ja-JP" altLang="en-US" smtClean="0"/>
              <a:t>‹#›</a:t>
            </a:fld>
            <a:endParaRPr kumimoji="1" lang="ja-JP" altLang="en-US"/>
          </a:p>
        </p:txBody>
      </p:sp>
    </p:spTree>
    <p:extLst>
      <p:ext uri="{BB962C8B-B14F-4D97-AF65-F5344CB8AC3E}">
        <p14:creationId xmlns:p14="http://schemas.microsoft.com/office/powerpoint/2010/main" val="194958406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a:solidFill>
                  <a:schemeClr val="accent2">
                    <a:lumMod val="75000"/>
                  </a:schemeClr>
                </a:solidFill>
                <a:latin typeface="Poppins" panose="00000500000000000000" pitchFamily="2" charset="0"/>
                <a:cs typeface="Poppins" panose="00000500000000000000" pitchFamily="2" charset="0"/>
              </a:rPr>
              <a:t>Miss </a:t>
            </a:r>
            <a:r>
              <a:rPr kumimoji="1" lang="en-US" altLang="ja-JP" sz="1200" err="1">
                <a:solidFill>
                  <a:schemeClr val="accent2">
                    <a:lumMod val="75000"/>
                  </a:schemeClr>
                </a:solidFill>
                <a:latin typeface="Poppins" panose="00000500000000000000" pitchFamily="2" charset="0"/>
                <a:cs typeface="Poppins" panose="00000500000000000000" pitchFamily="2" charset="0"/>
              </a:rPr>
              <a:t>Movin</a:t>
            </a:r>
            <a:r>
              <a:rPr kumimoji="1" lang="en-US" altLang="ja-JP" sz="1200">
                <a:solidFill>
                  <a:schemeClr val="accent2">
                    <a:lumMod val="75000"/>
                  </a:schemeClr>
                </a:solidFill>
                <a:latin typeface="Poppins" panose="00000500000000000000" pitchFamily="2" charset="0"/>
                <a:cs typeface="Poppins" panose="00000500000000000000" pitchFamily="2" charset="0"/>
              </a:rPr>
              <a:t>' On</a:t>
            </a:r>
            <a:endParaRPr kumimoji="1" lang="ja-JP" altLang="en-US"/>
          </a:p>
        </p:txBody>
      </p:sp>
      <p:sp>
        <p:nvSpPr>
          <p:cNvPr id="4" name="スライド番号プレースホルダー 3"/>
          <p:cNvSpPr>
            <a:spLocks noGrp="1"/>
          </p:cNvSpPr>
          <p:nvPr>
            <p:ph type="sldNum" sz="quarter" idx="5"/>
          </p:nvPr>
        </p:nvSpPr>
        <p:spPr/>
        <p:txBody>
          <a:bodyPr/>
          <a:lstStyle/>
          <a:p>
            <a:fld id="{96530AD8-E1A1-4357-8E50-23DC011FBDC4}" type="slidenum">
              <a:rPr kumimoji="1" lang="ja-JP" altLang="en-US" smtClean="0"/>
              <a:t>20</a:t>
            </a:fld>
            <a:endParaRPr kumimoji="1" lang="ja-JP" altLang="en-US"/>
          </a:p>
        </p:txBody>
      </p:sp>
    </p:spTree>
    <p:extLst>
      <p:ext uri="{BB962C8B-B14F-4D97-AF65-F5344CB8AC3E}">
        <p14:creationId xmlns:p14="http://schemas.microsoft.com/office/powerpoint/2010/main" val="4121840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a:solidFill>
                  <a:schemeClr val="accent2">
                    <a:lumMod val="75000"/>
                  </a:schemeClr>
                </a:solidFill>
                <a:latin typeface="Poppins" panose="00000500000000000000" pitchFamily="2" charset="0"/>
                <a:cs typeface="Poppins" panose="00000500000000000000" pitchFamily="2" charset="0"/>
              </a:rPr>
              <a:t>Miss </a:t>
            </a:r>
            <a:r>
              <a:rPr kumimoji="1" lang="en-US" altLang="ja-JP" sz="1200" err="1">
                <a:solidFill>
                  <a:schemeClr val="accent2">
                    <a:lumMod val="75000"/>
                  </a:schemeClr>
                </a:solidFill>
                <a:latin typeface="Poppins" panose="00000500000000000000" pitchFamily="2" charset="0"/>
                <a:cs typeface="Poppins" panose="00000500000000000000" pitchFamily="2" charset="0"/>
              </a:rPr>
              <a:t>Movin</a:t>
            </a:r>
            <a:r>
              <a:rPr kumimoji="1" lang="en-US" altLang="ja-JP" sz="1200">
                <a:solidFill>
                  <a:schemeClr val="accent2">
                    <a:lumMod val="75000"/>
                  </a:schemeClr>
                </a:solidFill>
                <a:latin typeface="Poppins" panose="00000500000000000000" pitchFamily="2" charset="0"/>
                <a:cs typeface="Poppins" panose="00000500000000000000" pitchFamily="2" charset="0"/>
              </a:rPr>
              <a:t>' On</a:t>
            </a:r>
            <a:endParaRPr kumimoji="1" lang="ja-JP" altLang="en-US"/>
          </a:p>
        </p:txBody>
      </p:sp>
      <p:sp>
        <p:nvSpPr>
          <p:cNvPr id="4" name="スライド番号プレースホルダー 3"/>
          <p:cNvSpPr>
            <a:spLocks noGrp="1"/>
          </p:cNvSpPr>
          <p:nvPr>
            <p:ph type="sldNum" sz="quarter" idx="5"/>
          </p:nvPr>
        </p:nvSpPr>
        <p:spPr/>
        <p:txBody>
          <a:bodyPr/>
          <a:lstStyle/>
          <a:p>
            <a:fld id="{96530AD8-E1A1-4357-8E50-23DC011FBDC4}" type="slidenum">
              <a:rPr kumimoji="1" lang="ja-JP" altLang="en-US" smtClean="0"/>
              <a:t>21</a:t>
            </a:fld>
            <a:endParaRPr kumimoji="1" lang="ja-JP" altLang="en-US"/>
          </a:p>
        </p:txBody>
      </p:sp>
    </p:spTree>
    <p:extLst>
      <p:ext uri="{BB962C8B-B14F-4D97-AF65-F5344CB8AC3E}">
        <p14:creationId xmlns:p14="http://schemas.microsoft.com/office/powerpoint/2010/main" val="365287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6530AD8-E1A1-4357-8E50-23DC011FBDC4}" type="slidenum">
              <a:rPr kumimoji="1" lang="ja-JP" altLang="en-US" smtClean="0"/>
              <a:t>26</a:t>
            </a:fld>
            <a:endParaRPr kumimoji="1" lang="ja-JP" altLang="en-US"/>
          </a:p>
        </p:txBody>
      </p:sp>
    </p:spTree>
    <p:extLst>
      <p:ext uri="{BB962C8B-B14F-4D97-AF65-F5344CB8AC3E}">
        <p14:creationId xmlns:p14="http://schemas.microsoft.com/office/powerpoint/2010/main" val="2567398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6530AD8-E1A1-4357-8E50-23DC011FBDC4}" type="slidenum">
              <a:rPr kumimoji="1" lang="ja-JP" altLang="en-US" smtClean="0"/>
              <a:t>27</a:t>
            </a:fld>
            <a:endParaRPr kumimoji="1" lang="ja-JP" altLang="en-US"/>
          </a:p>
        </p:txBody>
      </p:sp>
    </p:spTree>
    <p:extLst>
      <p:ext uri="{BB962C8B-B14F-4D97-AF65-F5344CB8AC3E}">
        <p14:creationId xmlns:p14="http://schemas.microsoft.com/office/powerpoint/2010/main" val="3232228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video" Target="https://www.youtube.com/embed/sY3rIlrTTh8?feature=oembed" TargetMode="Externa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video" Target="https://www.youtube.com/embed/sY3rIlrTTh8?feature=oembed" TargetMode="Externa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slideLayout" Target="../slideLayouts/slideLayout7.xml"/><Relationship Id="rId7" Type="http://schemas.openxmlformats.org/officeDocument/2006/relationships/image" Target="../media/image15.jpe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3.png"/><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slideLayout" Target="../slideLayouts/slideLayout7.xml"/><Relationship Id="rId7" Type="http://schemas.openxmlformats.org/officeDocument/2006/relationships/image" Target="../media/image15.jpe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3.png"/><Relationship Id="rId9"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2.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Fifth Harmony Wallpapers HD Download">
            <a:extLst>
              <a:ext uri="{FF2B5EF4-FFF2-40B4-BE49-F238E27FC236}">
                <a16:creationId xmlns:a16="http://schemas.microsoft.com/office/drawing/2014/main" id="{471F089C-EBFC-3665-10A4-600C473EA1FD}"/>
              </a:ext>
            </a:extLst>
          </p:cNvPr>
          <p:cNvPicPr>
            <a:picLocks noChangeAspect="1"/>
          </p:cNvPicPr>
          <p:nvPr/>
        </p:nvPicPr>
        <p:blipFill>
          <a:blip r:embed="rId4"/>
          <a:stretch>
            <a:fillRect/>
          </a:stretch>
        </p:blipFill>
        <p:spPr>
          <a:xfrm>
            <a:off x="-243028" y="15342"/>
            <a:ext cx="19050000" cy="12696825"/>
          </a:xfrm>
          <a:prstGeom prst="rect">
            <a:avLst/>
          </a:prstGeom>
        </p:spPr>
      </p:pic>
      <p:sp>
        <p:nvSpPr>
          <p:cNvPr id="4" name="TextBox 4"/>
          <p:cNvSpPr txBox="1"/>
          <p:nvPr/>
        </p:nvSpPr>
        <p:spPr>
          <a:xfrm>
            <a:off x="16865332" y="-700343"/>
            <a:ext cx="7604713" cy="428625"/>
          </a:xfrm>
          <a:prstGeom prst="rect">
            <a:avLst/>
          </a:prstGeom>
        </p:spPr>
        <p:txBody>
          <a:bodyPr lIns="0" tIns="0" rIns="0" bIns="0" rtlCol="0" anchor="t">
            <a:spAutoFit/>
          </a:bodyPr>
          <a:lstStyle/>
          <a:p>
            <a:pPr algn="ctr">
              <a:lnSpc>
                <a:spcPts val="3000"/>
              </a:lnSpc>
            </a:pPr>
            <a:r>
              <a:rPr lang="en-US" sz="3000" spc="900">
                <a:solidFill>
                  <a:srgbClr val="F1EEEB"/>
                </a:solidFill>
                <a:latin typeface="Poppins"/>
                <a:ea typeface="Poppins"/>
                <a:cs typeface="Poppins"/>
                <a:sym typeface="Poppins"/>
              </a:rPr>
              <a:t>FASHION COLLECTION</a:t>
            </a:r>
          </a:p>
        </p:txBody>
      </p:sp>
      <p:sp>
        <p:nvSpPr>
          <p:cNvPr id="5" name="四角形: 角を丸くする 4">
            <a:extLst>
              <a:ext uri="{FF2B5EF4-FFF2-40B4-BE49-F238E27FC236}">
                <a16:creationId xmlns:a16="http://schemas.microsoft.com/office/drawing/2014/main" id="{0C813004-FE9C-23B9-7E9D-5F41BBAE35F7}"/>
              </a:ext>
            </a:extLst>
          </p:cNvPr>
          <p:cNvSpPr/>
          <p:nvPr/>
        </p:nvSpPr>
        <p:spPr>
          <a:xfrm>
            <a:off x="-986710" y="5031534"/>
            <a:ext cx="20511586" cy="4550118"/>
          </a:xfrm>
          <a:prstGeom prst="roundRect">
            <a:avLst/>
          </a:prstGeom>
          <a:solidFill>
            <a:schemeClr val="tx1">
              <a:alpha val="3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TextBox 3"/>
          <p:cNvSpPr txBox="1"/>
          <p:nvPr/>
        </p:nvSpPr>
        <p:spPr>
          <a:xfrm>
            <a:off x="1166672" y="4776342"/>
            <a:ext cx="16230600" cy="3837589"/>
          </a:xfrm>
          <a:prstGeom prst="rect">
            <a:avLst/>
          </a:prstGeom>
        </p:spPr>
        <p:txBody>
          <a:bodyPr wrap="square" lIns="0" tIns="0" rIns="0" bIns="0" rtlCol="0" anchor="t">
            <a:spAutoFit/>
          </a:bodyPr>
          <a:lstStyle/>
          <a:p>
            <a:pPr algn="ctr">
              <a:lnSpc>
                <a:spcPts val="31942"/>
              </a:lnSpc>
            </a:pPr>
            <a:r>
              <a:rPr lang="en-US" sz="20000">
                <a:solidFill>
                  <a:srgbClr val="F1EEEB"/>
                </a:solidFill>
                <a:latin typeface="Dream Avenue"/>
                <a:ea typeface="Dream Avenue"/>
                <a:cs typeface="Dream Avenue"/>
              </a:rPr>
              <a:t>That's My Girl</a:t>
            </a:r>
          </a:p>
        </p:txBody>
      </p:sp>
      <p:sp>
        <p:nvSpPr>
          <p:cNvPr id="7" name="TextBox 3">
            <a:extLst>
              <a:ext uri="{FF2B5EF4-FFF2-40B4-BE49-F238E27FC236}">
                <a16:creationId xmlns:a16="http://schemas.microsoft.com/office/drawing/2014/main" id="{FD89FA76-7ED5-2B8B-0C15-99A42D01CE92}"/>
              </a:ext>
            </a:extLst>
          </p:cNvPr>
          <p:cNvSpPr txBox="1"/>
          <p:nvPr/>
        </p:nvSpPr>
        <p:spPr>
          <a:xfrm>
            <a:off x="0" y="6039345"/>
            <a:ext cx="18569078" cy="3437479"/>
          </a:xfrm>
          <a:prstGeom prst="rect">
            <a:avLst/>
          </a:prstGeom>
        </p:spPr>
        <p:txBody>
          <a:bodyPr wrap="square" lIns="0" tIns="0" rIns="0" bIns="0" rtlCol="0" anchor="t">
            <a:spAutoFit/>
          </a:bodyPr>
          <a:lstStyle/>
          <a:p>
            <a:pPr algn="ctr">
              <a:lnSpc>
                <a:spcPts val="31942"/>
              </a:lnSpc>
            </a:pPr>
            <a:r>
              <a:rPr lang="en-US" altLang="ja-JP" sz="9600">
                <a:solidFill>
                  <a:srgbClr val="F1EEEB"/>
                </a:solidFill>
                <a:latin typeface="Dream Avenue"/>
                <a:ea typeface="Dream Avenue"/>
                <a:cs typeface="Dream Avenue"/>
              </a:rPr>
              <a:t>By</a:t>
            </a:r>
            <a:r>
              <a:rPr lang="ja-JP" altLang="en-US" sz="9600">
                <a:solidFill>
                  <a:srgbClr val="F1EEEB"/>
                </a:solidFill>
                <a:latin typeface="Dream Avenue"/>
                <a:ea typeface="Dream Avenue"/>
                <a:cs typeface="Dream Avenue"/>
              </a:rPr>
              <a:t> </a:t>
            </a:r>
            <a:r>
              <a:rPr lang="en-US" altLang="ja-JP" sz="9600">
                <a:solidFill>
                  <a:srgbClr val="F1EEEB"/>
                </a:solidFill>
                <a:latin typeface="Dream Avenue"/>
                <a:ea typeface="Dream Avenue"/>
                <a:cs typeface="Dream Avenue"/>
              </a:rPr>
              <a:t>Fifth Harmony</a:t>
            </a:r>
            <a:endParaRPr lang="en-US" sz="9600">
              <a:solidFill>
                <a:srgbClr val="F1EEEB"/>
              </a:solidFill>
              <a:latin typeface="Dream Avenue"/>
              <a:ea typeface="Dream Avenue"/>
              <a:cs typeface="Dream Avenue"/>
            </a:endParaRPr>
          </a:p>
        </p:txBody>
      </p:sp>
      <p:grpSp>
        <p:nvGrpSpPr>
          <p:cNvPr id="14" name="グループ化 13">
            <a:extLst>
              <a:ext uri="{FF2B5EF4-FFF2-40B4-BE49-F238E27FC236}">
                <a16:creationId xmlns:a16="http://schemas.microsoft.com/office/drawing/2014/main" id="{2691391E-1CEE-18CE-5338-BCF05AEE0591}"/>
              </a:ext>
            </a:extLst>
          </p:cNvPr>
          <p:cNvGrpSpPr/>
          <p:nvPr/>
        </p:nvGrpSpPr>
        <p:grpSpPr>
          <a:xfrm>
            <a:off x="13298203" y="-700343"/>
            <a:ext cx="6123145" cy="5036657"/>
            <a:chOff x="12164855" y="-1906371"/>
            <a:chExt cx="6123145" cy="5036657"/>
          </a:xfrm>
        </p:grpSpPr>
        <p:grpSp>
          <p:nvGrpSpPr>
            <p:cNvPr id="13" name="グループ化 12">
              <a:extLst>
                <a:ext uri="{FF2B5EF4-FFF2-40B4-BE49-F238E27FC236}">
                  <a16:creationId xmlns:a16="http://schemas.microsoft.com/office/drawing/2014/main" id="{DC9FB9B3-E5D6-49D4-EE5F-AE29ECC64044}"/>
                </a:ext>
              </a:extLst>
            </p:cNvPr>
            <p:cNvGrpSpPr/>
            <p:nvPr/>
          </p:nvGrpSpPr>
          <p:grpSpPr>
            <a:xfrm>
              <a:off x="12164855" y="-1906371"/>
              <a:ext cx="6123145" cy="5036657"/>
              <a:chOff x="13764675" y="-1638342"/>
              <a:chExt cx="6123145" cy="5036657"/>
            </a:xfrm>
          </p:grpSpPr>
          <p:sp>
            <p:nvSpPr>
              <p:cNvPr id="8" name="ハート 7">
                <a:extLst>
                  <a:ext uri="{FF2B5EF4-FFF2-40B4-BE49-F238E27FC236}">
                    <a16:creationId xmlns:a16="http://schemas.microsoft.com/office/drawing/2014/main" id="{3A2E6315-2090-C8DE-B4BA-27B016D6B597}"/>
                  </a:ext>
                </a:extLst>
              </p:cNvPr>
              <p:cNvSpPr/>
              <p:nvPr/>
            </p:nvSpPr>
            <p:spPr>
              <a:xfrm rot="658900">
                <a:off x="14743346" y="60106"/>
                <a:ext cx="3804702" cy="3338209"/>
              </a:xfrm>
              <a:prstGeom prst="hear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TextBox 3">
                <a:extLst>
                  <a:ext uri="{FF2B5EF4-FFF2-40B4-BE49-F238E27FC236}">
                    <a16:creationId xmlns:a16="http://schemas.microsoft.com/office/drawing/2014/main" id="{DFA871DB-2BFD-F205-A10A-4A3D83AB0DC3}"/>
                  </a:ext>
                </a:extLst>
              </p:cNvPr>
              <p:cNvSpPr txBox="1"/>
              <p:nvPr/>
            </p:nvSpPr>
            <p:spPr>
              <a:xfrm rot="735225">
                <a:off x="14066004" y="-1638342"/>
                <a:ext cx="5821816" cy="3206647"/>
              </a:xfrm>
              <a:prstGeom prst="rect">
                <a:avLst/>
              </a:prstGeom>
            </p:spPr>
            <p:txBody>
              <a:bodyPr wrap="square" lIns="0" tIns="0" rIns="0" bIns="0" rtlCol="0" anchor="t">
                <a:spAutoFit/>
              </a:bodyPr>
              <a:lstStyle/>
              <a:p>
                <a:pPr algn="ctr">
                  <a:lnSpc>
                    <a:spcPts val="31942"/>
                  </a:lnSpc>
                </a:pPr>
                <a:r>
                  <a:rPr lang="en-US" sz="3600">
                    <a:solidFill>
                      <a:srgbClr val="F1EEEB"/>
                    </a:solidFill>
                    <a:latin typeface="Dream Avenue"/>
                    <a:ea typeface="Dream Avenue"/>
                    <a:cs typeface="Dream Avenue"/>
                  </a:rPr>
                  <a:t>All Female Group2</a:t>
                </a:r>
              </a:p>
            </p:txBody>
          </p:sp>
          <p:sp>
            <p:nvSpPr>
              <p:cNvPr id="12" name="TextBox 3">
                <a:extLst>
                  <a:ext uri="{FF2B5EF4-FFF2-40B4-BE49-F238E27FC236}">
                    <a16:creationId xmlns:a16="http://schemas.microsoft.com/office/drawing/2014/main" id="{426B9954-23FF-15A0-A9EA-A1A0E8893D3A}"/>
                  </a:ext>
                </a:extLst>
              </p:cNvPr>
              <p:cNvSpPr txBox="1"/>
              <p:nvPr/>
            </p:nvSpPr>
            <p:spPr>
              <a:xfrm rot="735225">
                <a:off x="13764675" y="-310944"/>
                <a:ext cx="5821816" cy="3206647"/>
              </a:xfrm>
              <a:prstGeom prst="rect">
                <a:avLst/>
              </a:prstGeom>
            </p:spPr>
            <p:txBody>
              <a:bodyPr wrap="square" lIns="0" tIns="0" rIns="0" bIns="0" rtlCol="0" anchor="t">
                <a:spAutoFit/>
              </a:bodyPr>
              <a:lstStyle/>
              <a:p>
                <a:pPr algn="ctr">
                  <a:lnSpc>
                    <a:spcPts val="31942"/>
                  </a:lnSpc>
                </a:pPr>
                <a:r>
                  <a:rPr lang="en-US" sz="3600" err="1">
                    <a:solidFill>
                      <a:srgbClr val="F1EEEB"/>
                    </a:solidFill>
                    <a:latin typeface="Dream Avenue"/>
                    <a:ea typeface="Dream Avenue"/>
                    <a:cs typeface="Dream Avenue"/>
                  </a:rPr>
                  <a:t>Futuki</a:t>
                </a:r>
                <a:endParaRPr lang="en-US" sz="3600">
                  <a:solidFill>
                    <a:srgbClr val="F1EEEB"/>
                  </a:solidFill>
                  <a:latin typeface="Dream Avenue"/>
                  <a:ea typeface="Dream Avenue"/>
                  <a:cs typeface="Dream Avenue"/>
                </a:endParaRPr>
              </a:p>
            </p:txBody>
          </p:sp>
        </p:grpSp>
        <p:sp>
          <p:nvSpPr>
            <p:cNvPr id="11" name="TextBox 3">
              <a:extLst>
                <a:ext uri="{FF2B5EF4-FFF2-40B4-BE49-F238E27FC236}">
                  <a16:creationId xmlns:a16="http://schemas.microsoft.com/office/drawing/2014/main" id="{3D790B6C-3140-4EBA-711A-D560A0BF5091}"/>
                </a:ext>
              </a:extLst>
            </p:cNvPr>
            <p:cNvSpPr txBox="1"/>
            <p:nvPr/>
          </p:nvSpPr>
          <p:spPr>
            <a:xfrm rot="735225">
              <a:off x="12236451" y="-1014214"/>
              <a:ext cx="5821816" cy="3206647"/>
            </a:xfrm>
            <a:prstGeom prst="rect">
              <a:avLst/>
            </a:prstGeom>
          </p:spPr>
          <p:txBody>
            <a:bodyPr wrap="square" lIns="0" tIns="0" rIns="0" bIns="0" rtlCol="0" anchor="t">
              <a:spAutoFit/>
            </a:bodyPr>
            <a:lstStyle/>
            <a:p>
              <a:pPr algn="ctr">
                <a:lnSpc>
                  <a:spcPts val="31942"/>
                </a:lnSpc>
              </a:pPr>
              <a:r>
                <a:rPr lang="en-US" sz="3600">
                  <a:solidFill>
                    <a:srgbClr val="F1EEEB"/>
                  </a:solidFill>
                  <a:latin typeface="Dream Avenue"/>
                  <a:ea typeface="Dream Avenue"/>
                  <a:cs typeface="Dream Avenue"/>
                </a:rPr>
                <a:t>Mami</a:t>
              </a:r>
            </a:p>
          </p:txBody>
        </p:sp>
        <p:sp>
          <p:nvSpPr>
            <p:cNvPr id="10" name="TextBox 3">
              <a:extLst>
                <a:ext uri="{FF2B5EF4-FFF2-40B4-BE49-F238E27FC236}">
                  <a16:creationId xmlns:a16="http://schemas.microsoft.com/office/drawing/2014/main" id="{345EE816-F695-507A-61E9-E1740032A7DA}"/>
                </a:ext>
              </a:extLst>
            </p:cNvPr>
            <p:cNvSpPr txBox="1"/>
            <p:nvPr/>
          </p:nvSpPr>
          <p:spPr>
            <a:xfrm rot="735225">
              <a:off x="12322993" y="-1449457"/>
              <a:ext cx="5821816" cy="3206647"/>
            </a:xfrm>
            <a:prstGeom prst="rect">
              <a:avLst/>
            </a:prstGeom>
          </p:spPr>
          <p:txBody>
            <a:bodyPr wrap="square" lIns="0" tIns="0" rIns="0" bIns="0" rtlCol="0" anchor="t">
              <a:spAutoFit/>
            </a:bodyPr>
            <a:lstStyle/>
            <a:p>
              <a:pPr algn="ctr">
                <a:lnSpc>
                  <a:spcPts val="31942"/>
                </a:lnSpc>
              </a:pPr>
              <a:r>
                <a:rPr lang="en-US" sz="3600">
                  <a:solidFill>
                    <a:srgbClr val="F1EEEB"/>
                  </a:solidFill>
                  <a:latin typeface="Dream Avenue"/>
                  <a:ea typeface="Dream Avenue"/>
                  <a:cs typeface="Dream Avenue"/>
                </a:rPr>
                <a:t>Yuiko</a:t>
              </a:r>
            </a:p>
          </p:txBody>
        </p:sp>
      </p:grpSp>
      <p:pic>
        <p:nvPicPr>
          <p:cNvPr id="2" name="録音したサウンド">
            <a:hlinkClick r:id="" action="ppaction://media"/>
            <a:extLst>
              <a:ext uri="{FF2B5EF4-FFF2-40B4-BE49-F238E27FC236}">
                <a16:creationId xmlns:a16="http://schemas.microsoft.com/office/drawing/2014/main" id="{FECEBF0A-5406-1302-3DF4-4754A9DEFF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5769"/>
    </mc:Choice>
    <mc:Fallback>
      <p:transition spd="slow" advTm="157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B8F7F2C0-B408-6E6B-B986-ADF22505B710}"/>
              </a:ext>
            </a:extLst>
          </p:cNvPr>
          <p:cNvPicPr>
            <a:picLocks noChangeAspect="1"/>
          </p:cNvPicPr>
          <p:nvPr/>
        </p:nvPicPr>
        <p:blipFill>
          <a:blip r:embed="rId4"/>
          <a:stretch>
            <a:fillRect/>
          </a:stretch>
        </p:blipFill>
        <p:spPr>
          <a:xfrm>
            <a:off x="-38101" y="-21631"/>
            <a:ext cx="18364200" cy="10280691"/>
          </a:xfrm>
          <a:prstGeom prst="rect">
            <a:avLst/>
          </a:prstGeom>
        </p:spPr>
      </p:pic>
      <p:sp>
        <p:nvSpPr>
          <p:cNvPr id="15" name="正方形/長方形 14">
            <a:extLst>
              <a:ext uri="{FF2B5EF4-FFF2-40B4-BE49-F238E27FC236}">
                <a16:creationId xmlns:a16="http://schemas.microsoft.com/office/drawing/2014/main" id="{8FCD0C41-CA6D-4915-2E84-1EB385D0809C}"/>
              </a:ext>
            </a:extLst>
          </p:cNvPr>
          <p:cNvSpPr/>
          <p:nvPr/>
        </p:nvSpPr>
        <p:spPr>
          <a:xfrm>
            <a:off x="762000" y="876300"/>
            <a:ext cx="16459200" cy="8382000"/>
          </a:xfrm>
          <a:prstGeom prst="rect">
            <a:avLst/>
          </a:prstGeom>
          <a:solidFill>
            <a:schemeClr val="bg1">
              <a:lumMod val="8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6" name="TextBox 6"/>
          <p:cNvSpPr txBox="1"/>
          <p:nvPr/>
        </p:nvSpPr>
        <p:spPr>
          <a:xfrm>
            <a:off x="1295400" y="1409701"/>
            <a:ext cx="6553200" cy="3154710"/>
          </a:xfrm>
          <a:prstGeom prst="rect">
            <a:avLst/>
          </a:prstGeom>
        </p:spPr>
        <p:txBody>
          <a:bodyPr wrap="square" lIns="0" tIns="0" rIns="0" bIns="0" rtlCol="0" anchor="t">
            <a:spAutoFit/>
          </a:bodyPr>
          <a:lstStyle/>
          <a:p>
            <a:pPr algn="ctr">
              <a:lnSpc>
                <a:spcPts val="12000"/>
              </a:lnSpc>
            </a:pPr>
            <a:r>
              <a:rPr lang="en-US" sz="12000">
                <a:solidFill>
                  <a:srgbClr val="130E0C"/>
                </a:solidFill>
                <a:latin typeface="Dream Avenue"/>
                <a:ea typeface="Dream Avenue"/>
                <a:cs typeface="Dream Avenue"/>
                <a:sym typeface="Dream Avenue"/>
              </a:rPr>
              <a:t>Contents</a:t>
            </a:r>
          </a:p>
          <a:p>
            <a:pPr algn="ctr">
              <a:lnSpc>
                <a:spcPts val="12000"/>
              </a:lnSpc>
            </a:pPr>
            <a:endParaRPr lang="en-US" sz="12000">
              <a:solidFill>
                <a:srgbClr val="130E0C"/>
              </a:solidFill>
              <a:latin typeface="Dream Avenue"/>
              <a:ea typeface="Dream Avenue"/>
              <a:cs typeface="Dream Avenue"/>
              <a:sym typeface="Dream Avenue"/>
            </a:endParaRPr>
          </a:p>
        </p:txBody>
      </p:sp>
      <p:sp>
        <p:nvSpPr>
          <p:cNvPr id="10" name="テキスト ボックス 9">
            <a:extLst>
              <a:ext uri="{FF2B5EF4-FFF2-40B4-BE49-F238E27FC236}">
                <a16:creationId xmlns:a16="http://schemas.microsoft.com/office/drawing/2014/main" id="{C9E24FEE-A3D5-2A74-EB4E-0579DD1E125C}"/>
              </a:ext>
            </a:extLst>
          </p:cNvPr>
          <p:cNvSpPr txBox="1"/>
          <p:nvPr/>
        </p:nvSpPr>
        <p:spPr>
          <a:xfrm>
            <a:off x="1600200" y="3009900"/>
            <a:ext cx="14935200" cy="5509200"/>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1.About artist</a:t>
            </a:r>
          </a:p>
          <a:p>
            <a:r>
              <a:rPr kumimoji="1" lang="en-US" altLang="ja-JP" sz="4400">
                <a:latin typeface="Poppins" panose="00000500000000000000" pitchFamily="2" charset="0"/>
                <a:cs typeface="Poppins" panose="00000500000000000000" pitchFamily="2" charset="0"/>
              </a:rPr>
              <a:t>2.About music</a:t>
            </a:r>
          </a:p>
          <a:p>
            <a:r>
              <a:rPr kumimoji="1" lang="en-US" altLang="ja-JP" sz="4400">
                <a:latin typeface="Poppins" panose="00000500000000000000" pitchFamily="2" charset="0"/>
                <a:cs typeface="Poppins" panose="00000500000000000000" pitchFamily="2" charset="0"/>
              </a:rPr>
              <a:t>3.Important vocabulary</a:t>
            </a:r>
          </a:p>
          <a:p>
            <a:r>
              <a:rPr kumimoji="1" lang="en-US" altLang="ja-JP" sz="4400">
                <a:latin typeface="Poppins" panose="00000500000000000000" pitchFamily="2" charset="0"/>
                <a:cs typeface="Poppins" panose="00000500000000000000" pitchFamily="2" charset="0"/>
              </a:rPr>
              <a:t>4. Pronunciation challenge</a:t>
            </a:r>
          </a:p>
          <a:p>
            <a:r>
              <a:rPr kumimoji="1" lang="en-US" altLang="ja-JP" sz="4400">
                <a:latin typeface="Poppins" panose="00000500000000000000" pitchFamily="2" charset="0"/>
                <a:cs typeface="Poppins" panose="00000500000000000000" pitchFamily="2" charset="0"/>
              </a:rPr>
              <a:t>5.Watching music video </a:t>
            </a:r>
            <a:r>
              <a:rPr kumimoji="1" lang="ja-JP" altLang="en-US" sz="4400">
                <a:latin typeface="Poppins" panose="00000500000000000000" pitchFamily="2" charset="0"/>
                <a:cs typeface="Poppins" panose="00000500000000000000" pitchFamily="2" charset="0"/>
              </a:rPr>
              <a:t>＆ </a:t>
            </a:r>
            <a:r>
              <a:rPr kumimoji="1" lang="en-US" altLang="ja-JP" sz="4400">
                <a:latin typeface="Poppins" panose="00000500000000000000" pitchFamily="2" charset="0"/>
                <a:cs typeface="Poppins" panose="00000500000000000000" pitchFamily="2" charset="0"/>
              </a:rPr>
              <a:t>Gap fill quiz</a:t>
            </a:r>
          </a:p>
          <a:p>
            <a:r>
              <a:rPr kumimoji="1" lang="en-US" altLang="ja-JP" sz="4400">
                <a:latin typeface="Poppins" panose="00000500000000000000" pitchFamily="2" charset="0"/>
                <a:cs typeface="Poppins" panose="00000500000000000000" pitchFamily="2" charset="0"/>
              </a:rPr>
              <a:t>6.Singing challenge</a:t>
            </a:r>
          </a:p>
          <a:p>
            <a:r>
              <a:rPr kumimoji="1" lang="en-US" altLang="ja-JP" sz="4400">
                <a:latin typeface="Poppins" panose="00000500000000000000" pitchFamily="2" charset="0"/>
                <a:cs typeface="Poppins" panose="00000500000000000000" pitchFamily="2" charset="0"/>
              </a:rPr>
              <a:t>7.Quiz</a:t>
            </a:r>
          </a:p>
          <a:p>
            <a:r>
              <a:rPr kumimoji="1" lang="en-US" altLang="ja-JP" sz="4400">
                <a:latin typeface="Poppins" panose="00000500000000000000" pitchFamily="2" charset="0"/>
                <a:cs typeface="Poppins" panose="00000500000000000000" pitchFamily="2" charset="0"/>
              </a:rPr>
              <a:t>8.Lyrics scramble</a:t>
            </a:r>
          </a:p>
        </p:txBody>
      </p:sp>
      <p:cxnSp>
        <p:nvCxnSpPr>
          <p:cNvPr id="12" name="直線コネクタ 11">
            <a:extLst>
              <a:ext uri="{FF2B5EF4-FFF2-40B4-BE49-F238E27FC236}">
                <a16:creationId xmlns:a16="http://schemas.microsoft.com/office/drawing/2014/main" id="{11FB80F8-6B39-58ED-80FF-BDA27D379CE3}"/>
              </a:ext>
            </a:extLst>
          </p:cNvPr>
          <p:cNvCxnSpPr>
            <a:cxnSpLocks/>
          </p:cNvCxnSpPr>
          <p:nvPr/>
        </p:nvCxnSpPr>
        <p:spPr>
          <a:xfrm>
            <a:off x="1600200" y="2552700"/>
            <a:ext cx="62484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 name="録音したサウンド">
            <a:hlinkClick r:id="" action="ppaction://media"/>
            <a:extLst>
              <a:ext uri="{FF2B5EF4-FFF2-40B4-BE49-F238E27FC236}">
                <a16:creationId xmlns:a16="http://schemas.microsoft.com/office/drawing/2014/main" id="{93B7EF78-DAC2-DE83-82C7-AF34742B46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7559"/>
    </mc:Choice>
    <mc:Fallback>
      <p:transition spd="slow" advTm="175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5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2" name="TextBox 12"/>
          <p:cNvSpPr txBox="1"/>
          <p:nvPr/>
        </p:nvSpPr>
        <p:spPr>
          <a:xfrm>
            <a:off x="642026" y="752927"/>
            <a:ext cx="15119215" cy="1538883"/>
          </a:xfrm>
          <a:prstGeom prst="rect">
            <a:avLst/>
          </a:prstGeom>
        </p:spPr>
        <p:txBody>
          <a:bodyPr wrap="square" lIns="0" tIns="0" rIns="0" bIns="0" rtlCol="0" anchor="t">
            <a:spAutoFit/>
          </a:bodyPr>
          <a:lstStyle/>
          <a:p>
            <a:pPr algn="l">
              <a:lnSpc>
                <a:spcPts val="12000"/>
              </a:lnSpc>
            </a:pPr>
            <a:r>
              <a:rPr lang="en-US" sz="10000">
                <a:solidFill>
                  <a:srgbClr val="130E0C"/>
                </a:solidFill>
                <a:latin typeface="Dream Avenue"/>
                <a:ea typeface="Dream Avenue"/>
                <a:cs typeface="Dream Avenue"/>
                <a:sym typeface="Dream Avenue"/>
              </a:rPr>
              <a:t>“Fifth Harmony”</a:t>
            </a:r>
          </a:p>
        </p:txBody>
      </p:sp>
      <p:sp>
        <p:nvSpPr>
          <p:cNvPr id="13" name="AutoShape 13"/>
          <p:cNvSpPr/>
          <p:nvPr/>
        </p:nvSpPr>
        <p:spPr>
          <a:xfrm rot="1474" flipV="1">
            <a:off x="774394" y="2365942"/>
            <a:ext cx="13116703" cy="5624"/>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8" name="正方形/長方形 17">
            <a:extLst>
              <a:ext uri="{FF2B5EF4-FFF2-40B4-BE49-F238E27FC236}">
                <a16:creationId xmlns:a16="http://schemas.microsoft.com/office/drawing/2014/main" id="{F5EAA98E-41AC-61CE-75F7-B6073726C86A}"/>
              </a:ext>
            </a:extLst>
          </p:cNvPr>
          <p:cNvSpPr/>
          <p:nvPr/>
        </p:nvSpPr>
        <p:spPr>
          <a:xfrm>
            <a:off x="653619" y="2615575"/>
            <a:ext cx="11929931" cy="72950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Picture 2" descr="fifth, Harmony, Pop, Dance, R b, Girls, Group, 1fifthh Wallpapers HD ...">
            <a:extLst>
              <a:ext uri="{FF2B5EF4-FFF2-40B4-BE49-F238E27FC236}">
                <a16:creationId xmlns:a16="http://schemas.microsoft.com/office/drawing/2014/main" id="{B4446D5F-44B8-AFA4-3672-094F810FE81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0664"/>
          <a:stretch/>
        </p:blipFill>
        <p:spPr bwMode="auto">
          <a:xfrm>
            <a:off x="12656375" y="3616326"/>
            <a:ext cx="6232126" cy="4170694"/>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a:extLst>
              <a:ext uri="{FF2B5EF4-FFF2-40B4-BE49-F238E27FC236}">
                <a16:creationId xmlns:a16="http://schemas.microsoft.com/office/drawing/2014/main" id="{375F710E-0657-92F1-0263-3462F2574EB2}"/>
              </a:ext>
            </a:extLst>
          </p:cNvPr>
          <p:cNvSpPr txBox="1"/>
          <p:nvPr/>
        </p:nvSpPr>
        <p:spPr>
          <a:xfrm>
            <a:off x="1023582" y="3084393"/>
            <a:ext cx="11081982" cy="7448193"/>
          </a:xfrm>
          <a:prstGeom prst="rect">
            <a:avLst/>
          </a:prstGeom>
          <a:noFill/>
        </p:spPr>
        <p:txBody>
          <a:bodyPr wrap="square" rtlCol="0">
            <a:spAutoFit/>
          </a:bodyPr>
          <a:lstStyle/>
          <a:p>
            <a:r>
              <a:rPr kumimoji="1" lang="ja-JP" altLang="en-US" sz="3600">
                <a:latin typeface="Poppins" panose="00000500000000000000" pitchFamily="2" charset="0"/>
                <a:cs typeface="Poppins" panose="00000500000000000000" pitchFamily="2" charset="0"/>
              </a:rPr>
              <a:t>★ </a:t>
            </a:r>
            <a:r>
              <a:rPr kumimoji="1" lang="en-US" altLang="ja-JP" sz="3600">
                <a:latin typeface="Poppins" panose="00000500000000000000" pitchFamily="2" charset="0"/>
                <a:cs typeface="Poppins" panose="00000500000000000000" pitchFamily="2" charset="0"/>
              </a:rPr>
              <a:t>Formation Year : 2012</a:t>
            </a:r>
          </a:p>
          <a:p>
            <a:endParaRPr kumimoji="1" lang="en-US" altLang="ja-JP" sz="3600">
              <a:latin typeface="Poppins" panose="00000500000000000000" pitchFamily="2" charset="0"/>
              <a:cs typeface="Poppins" panose="00000500000000000000" pitchFamily="2" charset="0"/>
            </a:endParaRPr>
          </a:p>
          <a:p>
            <a:r>
              <a:rPr kumimoji="1" lang="ja-JP" altLang="en-US" sz="3600">
                <a:latin typeface="Poppins" panose="00000500000000000000" pitchFamily="2" charset="0"/>
                <a:cs typeface="Poppins" panose="00000500000000000000" pitchFamily="2" charset="0"/>
              </a:rPr>
              <a:t>★ </a:t>
            </a:r>
            <a:r>
              <a:rPr kumimoji="1" lang="en-US" altLang="ja-JP" sz="3600">
                <a:latin typeface="Poppins" panose="00000500000000000000" pitchFamily="2" charset="0"/>
                <a:cs typeface="Poppins" panose="00000500000000000000" pitchFamily="2" charset="0"/>
              </a:rPr>
              <a:t>Member’s Name : </a:t>
            </a:r>
            <a:r>
              <a:rPr lang="en-US" altLang="ja-JP" sz="3600" b="0" i="1">
                <a:solidFill>
                  <a:srgbClr val="202122"/>
                </a:solidFill>
                <a:effectLst/>
                <a:latin typeface="Poppins" panose="00000500000000000000" pitchFamily="2" charset="0"/>
                <a:cs typeface="Poppins" panose="00000500000000000000" pitchFamily="2" charset="0"/>
              </a:rPr>
              <a:t>Ally Brooke</a:t>
            </a:r>
          </a:p>
          <a:p>
            <a:r>
              <a:rPr lang="en-US" altLang="ja-JP" sz="3600" b="0" i="1">
                <a:solidFill>
                  <a:srgbClr val="202122"/>
                </a:solidFill>
                <a:effectLst/>
                <a:latin typeface="Poppins" panose="00000500000000000000" pitchFamily="2" charset="0"/>
                <a:cs typeface="Poppins" panose="00000500000000000000" pitchFamily="2" charset="0"/>
              </a:rPr>
              <a:t>                                  Normani Kordei</a:t>
            </a:r>
            <a:endParaRPr lang="en-US" altLang="ja-JP" sz="3600" i="1">
              <a:solidFill>
                <a:srgbClr val="202122"/>
              </a:solidFill>
              <a:latin typeface="Poppins" panose="00000500000000000000" pitchFamily="2" charset="0"/>
              <a:cs typeface="Poppins" panose="00000500000000000000" pitchFamily="2" charset="0"/>
            </a:endParaRPr>
          </a:p>
          <a:p>
            <a:r>
              <a:rPr lang="en-US" altLang="ja-JP" sz="3600" b="0" i="1">
                <a:solidFill>
                  <a:srgbClr val="202122"/>
                </a:solidFill>
                <a:effectLst/>
                <a:latin typeface="Poppins" panose="00000500000000000000" pitchFamily="2" charset="0"/>
                <a:cs typeface="Poppins" panose="00000500000000000000" pitchFamily="2" charset="0"/>
              </a:rPr>
              <a:t>                                  Lauren Jauregui </a:t>
            </a:r>
          </a:p>
          <a:p>
            <a:r>
              <a:rPr lang="fi-FI" altLang="ja-JP" sz="3600" b="0" i="1">
                <a:solidFill>
                  <a:srgbClr val="202122"/>
                </a:solidFill>
                <a:effectLst/>
                <a:latin typeface="Poppins" panose="00000500000000000000" pitchFamily="2" charset="0"/>
                <a:cs typeface="Poppins" panose="00000500000000000000" pitchFamily="2" charset="0"/>
              </a:rPr>
              <a:t>                                  Dinah Jane</a:t>
            </a:r>
          </a:p>
          <a:p>
            <a:r>
              <a:rPr lang="en-US" altLang="ja-JP" sz="3600" b="0" i="1">
                <a:solidFill>
                  <a:srgbClr val="202122"/>
                </a:solidFill>
                <a:effectLst/>
                <a:latin typeface="Poppins" panose="00000500000000000000" pitchFamily="2" charset="0"/>
                <a:cs typeface="Poppins" panose="00000500000000000000" pitchFamily="2" charset="0"/>
              </a:rPr>
              <a:t>                                  Camila Cabello</a:t>
            </a:r>
          </a:p>
          <a:p>
            <a:endParaRPr lang="en-US" altLang="ja-JP" sz="3600" i="1">
              <a:solidFill>
                <a:srgbClr val="202122"/>
              </a:solidFill>
              <a:latin typeface="Poppins" panose="00000500000000000000" pitchFamily="2" charset="0"/>
              <a:cs typeface="Poppins" panose="00000500000000000000" pitchFamily="2" charset="0"/>
            </a:endParaRPr>
          </a:p>
          <a:p>
            <a:r>
              <a:rPr lang="ja-JP" altLang="en-US" sz="3600" i="1">
                <a:solidFill>
                  <a:srgbClr val="202122"/>
                </a:solidFill>
                <a:latin typeface="Poppins" panose="00000500000000000000" pitchFamily="2" charset="0"/>
                <a:cs typeface="Poppins" panose="00000500000000000000" pitchFamily="2" charset="0"/>
              </a:rPr>
              <a:t>★ </a:t>
            </a:r>
            <a:r>
              <a:rPr lang="en-US" altLang="ja-JP" sz="3600">
                <a:solidFill>
                  <a:srgbClr val="202122"/>
                </a:solidFill>
                <a:latin typeface="Poppins" panose="00000500000000000000" pitchFamily="2" charset="0"/>
                <a:cs typeface="Poppins" panose="00000500000000000000" pitchFamily="2" charset="0"/>
              </a:rPr>
              <a:t>G</a:t>
            </a:r>
            <a:r>
              <a:rPr lang="en-US" altLang="ja-JP" sz="3600" b="0">
                <a:solidFill>
                  <a:srgbClr val="202122"/>
                </a:solidFill>
                <a:effectLst/>
                <a:latin typeface="Poppins" panose="00000500000000000000" pitchFamily="2" charset="0"/>
                <a:cs typeface="Poppins" panose="00000500000000000000" pitchFamily="2" charset="0"/>
              </a:rPr>
              <a:t>enre</a:t>
            </a:r>
            <a:r>
              <a:rPr lang="en-US" altLang="ja-JP" sz="3600" b="0" i="1">
                <a:solidFill>
                  <a:srgbClr val="202122"/>
                </a:solidFill>
                <a:effectLst/>
                <a:latin typeface="Poppins" panose="00000500000000000000" pitchFamily="2" charset="0"/>
                <a:cs typeface="Poppins" panose="00000500000000000000" pitchFamily="2" charset="0"/>
              </a:rPr>
              <a:t> : </a:t>
            </a:r>
            <a:r>
              <a:rPr lang="en-US" altLang="ja-JP" sz="3600" b="0">
                <a:solidFill>
                  <a:srgbClr val="202122"/>
                </a:solidFill>
                <a:effectLst/>
                <a:latin typeface="Poppins" panose="00000500000000000000" pitchFamily="2" charset="0"/>
                <a:cs typeface="Poppins" panose="00000500000000000000" pitchFamily="2" charset="0"/>
              </a:rPr>
              <a:t>Pop  ,  </a:t>
            </a:r>
            <a:r>
              <a:rPr lang="en-US" altLang="ja-JP" sz="3600">
                <a:solidFill>
                  <a:srgbClr val="202122"/>
                </a:solidFill>
                <a:latin typeface="Poppins" panose="00000500000000000000" pitchFamily="2" charset="0"/>
                <a:cs typeface="Poppins" panose="00000500000000000000" pitchFamily="2" charset="0"/>
              </a:rPr>
              <a:t>R</a:t>
            </a:r>
            <a:r>
              <a:rPr lang="ja-JP" altLang="en-US" sz="3600">
                <a:solidFill>
                  <a:srgbClr val="202122"/>
                </a:solidFill>
                <a:latin typeface="Poppins" panose="00000500000000000000" pitchFamily="2" charset="0"/>
                <a:cs typeface="Poppins" panose="00000500000000000000" pitchFamily="2" charset="0"/>
              </a:rPr>
              <a:t>＆</a:t>
            </a:r>
            <a:r>
              <a:rPr lang="en-US" altLang="ja-JP" sz="3600">
                <a:solidFill>
                  <a:srgbClr val="202122"/>
                </a:solidFill>
                <a:latin typeface="Poppins" panose="00000500000000000000" pitchFamily="2" charset="0"/>
                <a:cs typeface="Poppins" panose="00000500000000000000" pitchFamily="2" charset="0"/>
              </a:rPr>
              <a:t>B</a:t>
            </a:r>
            <a:endParaRPr lang="en-US" altLang="ja-JP" sz="3600" b="0">
              <a:solidFill>
                <a:srgbClr val="202122"/>
              </a:solidFill>
              <a:effectLst/>
              <a:latin typeface="Poppins" panose="00000500000000000000" pitchFamily="2" charset="0"/>
              <a:cs typeface="Poppins" panose="00000500000000000000" pitchFamily="2" charset="0"/>
            </a:endParaRPr>
          </a:p>
          <a:p>
            <a:endParaRPr lang="en-US" altLang="ja-JP" sz="3600" i="1">
              <a:solidFill>
                <a:srgbClr val="202122"/>
              </a:solidFill>
              <a:latin typeface="Poppins" panose="00000500000000000000" pitchFamily="2" charset="0"/>
              <a:cs typeface="Poppins" panose="00000500000000000000" pitchFamily="2" charset="0"/>
            </a:endParaRPr>
          </a:p>
          <a:p>
            <a:r>
              <a:rPr lang="ja-JP" altLang="en-US" sz="3600">
                <a:solidFill>
                  <a:srgbClr val="202122"/>
                </a:solidFill>
                <a:latin typeface="Poppins" panose="00000500000000000000" pitchFamily="2" charset="0"/>
                <a:cs typeface="Poppins" panose="00000500000000000000" pitchFamily="2" charset="0"/>
              </a:rPr>
              <a:t>★ </a:t>
            </a:r>
            <a:r>
              <a:rPr lang="en-US" altLang="ja-JP" sz="3600">
                <a:solidFill>
                  <a:srgbClr val="202122"/>
                </a:solidFill>
                <a:latin typeface="Poppins" panose="00000500000000000000" pitchFamily="2" charset="0"/>
                <a:cs typeface="Poppins" panose="00000500000000000000" pitchFamily="2" charset="0"/>
              </a:rPr>
              <a:t>Hometown : </a:t>
            </a:r>
            <a:r>
              <a:rPr lang="es-ES" altLang="ja-JP" sz="3600">
                <a:solidFill>
                  <a:srgbClr val="202122"/>
                </a:solidFill>
                <a:latin typeface="Poppins" panose="00000500000000000000" pitchFamily="2" charset="0"/>
                <a:cs typeface="Poppins" panose="00000500000000000000" pitchFamily="2" charset="0"/>
              </a:rPr>
              <a:t>Miami, Florida, U.S.A.</a:t>
            </a:r>
            <a:endParaRPr lang="en-US" altLang="ja-JP" sz="3600">
              <a:solidFill>
                <a:srgbClr val="202122"/>
              </a:solidFill>
              <a:latin typeface="Poppins" panose="00000500000000000000" pitchFamily="2" charset="0"/>
              <a:cs typeface="Poppins" panose="00000500000000000000" pitchFamily="2" charset="0"/>
            </a:endParaRPr>
          </a:p>
          <a:p>
            <a:endParaRPr lang="en-US" altLang="ja-JP" sz="3200" b="0" i="1">
              <a:solidFill>
                <a:srgbClr val="202122"/>
              </a:solidFill>
              <a:effectLst/>
              <a:latin typeface="Poppins" panose="00000500000000000000" pitchFamily="2" charset="0"/>
              <a:cs typeface="Poppins" panose="00000500000000000000" pitchFamily="2" charset="0"/>
            </a:endParaRPr>
          </a:p>
          <a:p>
            <a:endParaRPr kumimoji="1" lang="en-US" altLang="ja-JP" sz="3200" i="1">
              <a:latin typeface="Poppins" panose="00000500000000000000" pitchFamily="2" charset="0"/>
              <a:cs typeface="Poppins" panose="00000500000000000000" pitchFamily="2" charset="0"/>
            </a:endParaRPr>
          </a:p>
          <a:p>
            <a:endParaRPr kumimoji="1" lang="ja-JP" altLang="en-US"/>
          </a:p>
        </p:txBody>
      </p:sp>
      <p:pic>
        <p:nvPicPr>
          <p:cNvPr id="4" name="録音したサウンド">
            <a:hlinkClick r:id="" action="ppaction://media"/>
            <a:extLst>
              <a:ext uri="{FF2B5EF4-FFF2-40B4-BE49-F238E27FC236}">
                <a16:creationId xmlns:a16="http://schemas.microsoft.com/office/drawing/2014/main" id="{7CD201D4-AB91-AA7E-850E-733254E655B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72807085"/>
      </p:ext>
    </p:extLst>
  </p:cSld>
  <p:clrMapOvr>
    <a:masterClrMapping/>
  </p:clrMapOvr>
  <mc:AlternateContent xmlns:mc="http://schemas.openxmlformats.org/markup-compatibility/2006">
    <mc:Choice xmlns:p14="http://schemas.microsoft.com/office/powerpoint/2010/main" Requires="p14">
      <p:transition spd="slow" p14:dur="2000" advTm="37670"/>
    </mc:Choice>
    <mc:Fallback>
      <p:transition spd="slow" advTm="376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6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2" name="TextBox 12"/>
          <p:cNvSpPr txBox="1"/>
          <p:nvPr/>
        </p:nvSpPr>
        <p:spPr>
          <a:xfrm>
            <a:off x="642026" y="752927"/>
            <a:ext cx="15119215" cy="1538883"/>
          </a:xfrm>
          <a:prstGeom prst="rect">
            <a:avLst/>
          </a:prstGeom>
        </p:spPr>
        <p:txBody>
          <a:bodyPr wrap="square" lIns="0" tIns="0" rIns="0" bIns="0" rtlCol="0" anchor="t">
            <a:spAutoFit/>
          </a:bodyPr>
          <a:lstStyle/>
          <a:p>
            <a:pPr algn="l">
              <a:lnSpc>
                <a:spcPts val="12000"/>
              </a:lnSpc>
            </a:pPr>
            <a:r>
              <a:rPr lang="en-US" sz="10000">
                <a:solidFill>
                  <a:srgbClr val="130E0C"/>
                </a:solidFill>
                <a:latin typeface="Dream Avenue"/>
                <a:ea typeface="Dream Avenue"/>
                <a:cs typeface="Dream Avenue"/>
                <a:sym typeface="Dream Avenue"/>
              </a:rPr>
              <a:t>“Fifth Harmony”</a:t>
            </a:r>
          </a:p>
        </p:txBody>
      </p:sp>
      <p:sp>
        <p:nvSpPr>
          <p:cNvPr id="13" name="AutoShape 13"/>
          <p:cNvSpPr/>
          <p:nvPr/>
        </p:nvSpPr>
        <p:spPr>
          <a:xfrm rot="1474" flipV="1">
            <a:off x="774394" y="2365942"/>
            <a:ext cx="13116703" cy="5624"/>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8" name="正方形/長方形 17">
            <a:extLst>
              <a:ext uri="{FF2B5EF4-FFF2-40B4-BE49-F238E27FC236}">
                <a16:creationId xmlns:a16="http://schemas.microsoft.com/office/drawing/2014/main" id="{F5EAA98E-41AC-61CE-75F7-B6073726C86A}"/>
              </a:ext>
            </a:extLst>
          </p:cNvPr>
          <p:cNvSpPr/>
          <p:nvPr/>
        </p:nvSpPr>
        <p:spPr>
          <a:xfrm>
            <a:off x="642026" y="2560984"/>
            <a:ext cx="11929931" cy="72950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Picture 2" descr="fifth, Harmony, Pop, Dance, R b, Girls, Group, 1fifthh Wallpapers HD ...">
            <a:extLst>
              <a:ext uri="{FF2B5EF4-FFF2-40B4-BE49-F238E27FC236}">
                <a16:creationId xmlns:a16="http://schemas.microsoft.com/office/drawing/2014/main" id="{B4446D5F-44B8-AFA4-3672-094F810FE81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0664"/>
          <a:stretch/>
        </p:blipFill>
        <p:spPr bwMode="auto">
          <a:xfrm>
            <a:off x="12656375" y="3616326"/>
            <a:ext cx="6232126" cy="4170694"/>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a:extLst>
              <a:ext uri="{FF2B5EF4-FFF2-40B4-BE49-F238E27FC236}">
                <a16:creationId xmlns:a16="http://schemas.microsoft.com/office/drawing/2014/main" id="{375F710E-0657-92F1-0263-3462F2574EB2}"/>
              </a:ext>
            </a:extLst>
          </p:cNvPr>
          <p:cNvSpPr txBox="1"/>
          <p:nvPr/>
        </p:nvSpPr>
        <p:spPr>
          <a:xfrm>
            <a:off x="941696" y="2643553"/>
            <a:ext cx="11081982" cy="8556188"/>
          </a:xfrm>
          <a:prstGeom prst="rect">
            <a:avLst/>
          </a:prstGeom>
          <a:noFill/>
        </p:spPr>
        <p:txBody>
          <a:bodyPr wrap="square" rtlCol="0">
            <a:spAutoFit/>
          </a:bodyPr>
          <a:lstStyle/>
          <a:p>
            <a:r>
              <a:rPr kumimoji="1" lang="en-US" altLang="ja-JP" sz="3600">
                <a:latin typeface="Poppins" panose="00000500000000000000" pitchFamily="2" charset="0"/>
                <a:cs typeface="Poppins" panose="00000500000000000000" pitchFamily="2" charset="0"/>
              </a:rPr>
              <a:t>Fifth Harmony was born out of Season 2 of the American version of the audition show “</a:t>
            </a:r>
            <a:r>
              <a:rPr kumimoji="1" lang="en-US" altLang="ja-JP" sz="3600">
                <a:solidFill>
                  <a:srgbClr val="FF3399"/>
                </a:solidFill>
                <a:latin typeface="Poppins" panose="00000500000000000000" pitchFamily="2" charset="0"/>
                <a:cs typeface="Poppins" panose="00000500000000000000" pitchFamily="2" charset="0"/>
              </a:rPr>
              <a:t>The X Factor</a:t>
            </a:r>
            <a:r>
              <a:rPr kumimoji="1" lang="en-US" altLang="ja-JP" sz="3600">
                <a:latin typeface="Poppins" panose="00000500000000000000" pitchFamily="2" charset="0"/>
                <a:cs typeface="Poppins" panose="00000500000000000000" pitchFamily="2" charset="0"/>
              </a:rPr>
              <a:t>.</a:t>
            </a:r>
          </a:p>
          <a:p>
            <a:endParaRPr kumimoji="1" lang="en-US" altLang="ja-JP" sz="3600" i="1">
              <a:latin typeface="Poppins" panose="00000500000000000000" pitchFamily="2" charset="0"/>
              <a:cs typeface="Poppins" panose="00000500000000000000" pitchFamily="2" charset="0"/>
            </a:endParaRPr>
          </a:p>
          <a:p>
            <a:r>
              <a:rPr kumimoji="1" lang="en-US" altLang="ja-JP" sz="3600">
                <a:latin typeface="Poppins" panose="00000500000000000000" pitchFamily="2" charset="0"/>
                <a:cs typeface="Poppins" panose="00000500000000000000" pitchFamily="2" charset="0"/>
              </a:rPr>
              <a:t>Fifth Harmony is influenced primarily by </a:t>
            </a:r>
            <a:r>
              <a:rPr kumimoji="1" lang="en-US" altLang="ja-JP" sz="3600">
                <a:solidFill>
                  <a:schemeClr val="tx2"/>
                </a:solidFill>
                <a:latin typeface="Poppins" panose="00000500000000000000" pitchFamily="2" charset="0"/>
                <a:cs typeface="Poppins" panose="00000500000000000000" pitchFamily="2" charset="0"/>
              </a:rPr>
              <a:t>Demi Lovato</a:t>
            </a:r>
            <a:r>
              <a:rPr kumimoji="1" lang="en-US" altLang="ja-JP" sz="3600">
                <a:latin typeface="Poppins" panose="00000500000000000000" pitchFamily="2" charset="0"/>
                <a:cs typeface="Poppins" panose="00000500000000000000" pitchFamily="2" charset="0"/>
              </a:rPr>
              <a:t>, </a:t>
            </a:r>
            <a:r>
              <a:rPr kumimoji="1" lang="en-US" altLang="ja-JP" sz="3600">
                <a:solidFill>
                  <a:schemeClr val="tx2"/>
                </a:solidFill>
                <a:latin typeface="Poppins" panose="00000500000000000000" pitchFamily="2" charset="0"/>
                <a:cs typeface="Poppins" panose="00000500000000000000" pitchFamily="2" charset="0"/>
              </a:rPr>
              <a:t>Mariah Carey</a:t>
            </a:r>
            <a:r>
              <a:rPr kumimoji="1" lang="en-US" altLang="ja-JP" sz="3600">
                <a:latin typeface="Poppins" panose="00000500000000000000" pitchFamily="2" charset="0"/>
                <a:cs typeface="Poppins" panose="00000500000000000000" pitchFamily="2" charset="0"/>
              </a:rPr>
              <a:t>, </a:t>
            </a:r>
            <a:r>
              <a:rPr kumimoji="1" lang="en-US" altLang="ja-JP" sz="3600">
                <a:solidFill>
                  <a:schemeClr val="tx2"/>
                </a:solidFill>
                <a:latin typeface="Poppins" panose="00000500000000000000" pitchFamily="2" charset="0"/>
                <a:cs typeface="Poppins" panose="00000500000000000000" pitchFamily="2" charset="0"/>
              </a:rPr>
              <a:t>Whitney Houston</a:t>
            </a:r>
            <a:r>
              <a:rPr kumimoji="1" lang="en-US" altLang="ja-JP" sz="3600">
                <a:latin typeface="Poppins" panose="00000500000000000000" pitchFamily="2" charset="0"/>
                <a:cs typeface="Poppins" panose="00000500000000000000" pitchFamily="2" charset="0"/>
              </a:rPr>
              <a:t>, </a:t>
            </a:r>
            <a:r>
              <a:rPr kumimoji="1" lang="en-US" altLang="ja-JP" sz="3600">
                <a:solidFill>
                  <a:schemeClr val="tx2"/>
                </a:solidFill>
                <a:latin typeface="Poppins" panose="00000500000000000000" pitchFamily="2" charset="0"/>
                <a:cs typeface="Poppins" panose="00000500000000000000" pitchFamily="2" charset="0"/>
              </a:rPr>
              <a:t>Spice Girls</a:t>
            </a:r>
            <a:r>
              <a:rPr kumimoji="1" lang="en-US" altLang="ja-JP" sz="3600">
                <a:latin typeface="Poppins" panose="00000500000000000000" pitchFamily="2" charset="0"/>
                <a:cs typeface="Poppins" panose="00000500000000000000" pitchFamily="2" charset="0"/>
              </a:rPr>
              <a:t>, and </a:t>
            </a:r>
            <a:r>
              <a:rPr kumimoji="1" lang="en-US" altLang="ja-JP" sz="3600">
                <a:solidFill>
                  <a:schemeClr val="tx2"/>
                </a:solidFill>
                <a:latin typeface="Poppins" panose="00000500000000000000" pitchFamily="2" charset="0"/>
                <a:cs typeface="Poppins" panose="00000500000000000000" pitchFamily="2" charset="0"/>
              </a:rPr>
              <a:t>Destiny's Child</a:t>
            </a:r>
            <a:r>
              <a:rPr kumimoji="1" lang="en-US" altLang="ja-JP" sz="3600">
                <a:latin typeface="Poppins" panose="00000500000000000000" pitchFamily="2" charset="0"/>
                <a:cs typeface="Poppins" panose="00000500000000000000" pitchFamily="2" charset="0"/>
              </a:rPr>
              <a:t>.</a:t>
            </a:r>
          </a:p>
          <a:p>
            <a:endParaRPr kumimoji="1" lang="en-US" altLang="ja-JP" sz="3600" i="1">
              <a:latin typeface="Poppins" panose="00000500000000000000" pitchFamily="2" charset="0"/>
              <a:cs typeface="Poppins" panose="00000500000000000000" pitchFamily="2" charset="0"/>
            </a:endParaRPr>
          </a:p>
          <a:p>
            <a:r>
              <a:rPr kumimoji="1" lang="en-US" altLang="ja-JP" sz="3600">
                <a:latin typeface="Poppins" panose="00000500000000000000" pitchFamily="2" charset="0"/>
                <a:cs typeface="Poppins" panose="00000500000000000000" pitchFamily="2" charset="0"/>
              </a:rPr>
              <a:t>From their debut song, “</a:t>
            </a:r>
            <a:r>
              <a:rPr kumimoji="1" lang="en-US" altLang="ja-JP" sz="3600">
                <a:solidFill>
                  <a:schemeClr val="accent2">
                    <a:lumMod val="75000"/>
                  </a:schemeClr>
                </a:solidFill>
                <a:latin typeface="Poppins" panose="00000500000000000000" pitchFamily="2" charset="0"/>
                <a:cs typeface="Poppins" panose="00000500000000000000" pitchFamily="2" charset="0"/>
              </a:rPr>
              <a:t>Miss </a:t>
            </a:r>
            <a:r>
              <a:rPr kumimoji="1" lang="en-US" altLang="ja-JP" sz="3600" err="1">
                <a:solidFill>
                  <a:schemeClr val="accent2">
                    <a:lumMod val="75000"/>
                  </a:schemeClr>
                </a:solidFill>
                <a:latin typeface="Poppins" panose="00000500000000000000" pitchFamily="2" charset="0"/>
                <a:cs typeface="Poppins" panose="00000500000000000000" pitchFamily="2" charset="0"/>
              </a:rPr>
              <a:t>Movin</a:t>
            </a:r>
            <a:r>
              <a:rPr kumimoji="1" lang="en-US" altLang="ja-JP" sz="3600">
                <a:solidFill>
                  <a:schemeClr val="accent2">
                    <a:lumMod val="75000"/>
                  </a:schemeClr>
                </a:solidFill>
                <a:latin typeface="Poppins" panose="00000500000000000000" pitchFamily="2" charset="0"/>
                <a:cs typeface="Poppins" panose="00000500000000000000" pitchFamily="2" charset="0"/>
              </a:rPr>
              <a:t>' On</a:t>
            </a:r>
            <a:r>
              <a:rPr kumimoji="1" lang="en-US" altLang="ja-JP" sz="3600">
                <a:latin typeface="Poppins" panose="00000500000000000000" pitchFamily="2" charset="0"/>
                <a:cs typeface="Poppins" panose="00000500000000000000" pitchFamily="2" charset="0"/>
              </a:rPr>
              <a:t>,” they kept on having hits. </a:t>
            </a:r>
          </a:p>
          <a:p>
            <a:r>
              <a:rPr kumimoji="1" lang="en-US" altLang="ja-JP" sz="3600">
                <a:latin typeface="Poppins" panose="00000500000000000000" pitchFamily="2" charset="0"/>
                <a:cs typeface="Poppins" panose="00000500000000000000" pitchFamily="2" charset="0"/>
              </a:rPr>
              <a:t>We can say that their heyday is </a:t>
            </a:r>
            <a:r>
              <a:rPr kumimoji="1" lang="en-US" altLang="ja-JP" sz="3600">
                <a:solidFill>
                  <a:schemeClr val="accent3">
                    <a:lumMod val="75000"/>
                  </a:schemeClr>
                </a:solidFill>
                <a:latin typeface="Poppins" panose="00000500000000000000" pitchFamily="2" charset="0"/>
                <a:cs typeface="Poppins" panose="00000500000000000000" pitchFamily="2" charset="0"/>
              </a:rPr>
              <a:t>2015~2016</a:t>
            </a:r>
            <a:r>
              <a:rPr kumimoji="1" lang="en-US" altLang="ja-JP" sz="3600">
                <a:latin typeface="Poppins" panose="00000500000000000000" pitchFamily="2" charset="0"/>
                <a:cs typeface="Poppins" panose="00000500000000000000" pitchFamily="2" charset="0"/>
              </a:rPr>
              <a:t>. </a:t>
            </a:r>
          </a:p>
          <a:p>
            <a:r>
              <a:rPr kumimoji="1" lang="en-US" altLang="ja-JP" sz="3600">
                <a:latin typeface="Poppins" panose="00000500000000000000" pitchFamily="2" charset="0"/>
                <a:cs typeface="Poppins" panose="00000500000000000000" pitchFamily="2" charset="0"/>
              </a:rPr>
              <a:t>Their big hits “</a:t>
            </a:r>
            <a:r>
              <a:rPr kumimoji="1" lang="en-US" altLang="ja-JP" sz="3600">
                <a:solidFill>
                  <a:schemeClr val="accent2">
                    <a:lumMod val="75000"/>
                  </a:schemeClr>
                </a:solidFill>
                <a:latin typeface="Poppins" panose="00000500000000000000" pitchFamily="2" charset="0"/>
                <a:cs typeface="Poppins" panose="00000500000000000000" pitchFamily="2" charset="0"/>
              </a:rPr>
              <a:t>Worth It</a:t>
            </a:r>
            <a:r>
              <a:rPr kumimoji="1" lang="en-US" altLang="ja-JP" sz="3600">
                <a:latin typeface="Poppins" panose="00000500000000000000" pitchFamily="2" charset="0"/>
                <a:cs typeface="Poppins" panose="00000500000000000000" pitchFamily="2" charset="0"/>
              </a:rPr>
              <a:t>” and “</a:t>
            </a:r>
            <a:r>
              <a:rPr kumimoji="1" lang="en-US" altLang="ja-JP" sz="3600">
                <a:solidFill>
                  <a:schemeClr val="accent2">
                    <a:lumMod val="75000"/>
                  </a:schemeClr>
                </a:solidFill>
                <a:latin typeface="Poppins" panose="00000500000000000000" pitchFamily="2" charset="0"/>
                <a:cs typeface="Poppins" panose="00000500000000000000" pitchFamily="2" charset="0"/>
              </a:rPr>
              <a:t>Work From Home</a:t>
            </a:r>
            <a:r>
              <a:rPr kumimoji="1" lang="en-US" altLang="ja-JP" sz="3600">
                <a:latin typeface="Poppins" panose="00000500000000000000" pitchFamily="2" charset="0"/>
                <a:cs typeface="Poppins" panose="00000500000000000000" pitchFamily="2" charset="0"/>
              </a:rPr>
              <a:t>” are very famous.</a:t>
            </a:r>
          </a:p>
          <a:p>
            <a:endParaRPr kumimoji="1" lang="en-US" altLang="ja-JP" sz="3200" i="1">
              <a:latin typeface="Poppins" panose="00000500000000000000" pitchFamily="2" charset="0"/>
              <a:cs typeface="Poppins" panose="00000500000000000000" pitchFamily="2" charset="0"/>
            </a:endParaRPr>
          </a:p>
          <a:p>
            <a:endParaRPr kumimoji="1" lang="en-US" altLang="ja-JP" sz="3200" i="1">
              <a:latin typeface="Poppins" panose="00000500000000000000" pitchFamily="2" charset="0"/>
              <a:cs typeface="Poppins" panose="00000500000000000000" pitchFamily="2" charset="0"/>
            </a:endParaRPr>
          </a:p>
          <a:p>
            <a:endParaRPr kumimoji="1" lang="ja-JP" altLang="en-US"/>
          </a:p>
        </p:txBody>
      </p:sp>
      <p:pic>
        <p:nvPicPr>
          <p:cNvPr id="4" name="録音したサウンド">
            <a:hlinkClick r:id="" action="ppaction://media"/>
            <a:extLst>
              <a:ext uri="{FF2B5EF4-FFF2-40B4-BE49-F238E27FC236}">
                <a16:creationId xmlns:a16="http://schemas.microsoft.com/office/drawing/2014/main" id="{EC6206E0-0952-689F-633F-ED704621D8D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3622125812"/>
      </p:ext>
    </p:extLst>
  </p:cSld>
  <p:clrMapOvr>
    <a:masterClrMapping/>
  </p:clrMapOvr>
  <mc:AlternateContent xmlns:mc="http://schemas.openxmlformats.org/markup-compatibility/2006">
    <mc:Choice xmlns:p14="http://schemas.microsoft.com/office/powerpoint/2010/main" Requires="p14">
      <p:transition spd="slow" p14:dur="2000" advTm="50211"/>
    </mc:Choice>
    <mc:Fallback>
      <p:transition spd="slow" advTm="50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2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2" name="TextBox 12"/>
          <p:cNvSpPr txBox="1"/>
          <p:nvPr/>
        </p:nvSpPr>
        <p:spPr>
          <a:xfrm>
            <a:off x="642026" y="752927"/>
            <a:ext cx="15119215" cy="1615827"/>
          </a:xfrm>
          <a:prstGeom prst="rect">
            <a:avLst/>
          </a:prstGeom>
        </p:spPr>
        <p:txBody>
          <a:bodyPr wrap="square" lIns="0" tIns="0" rIns="0" bIns="0" rtlCol="0" anchor="t">
            <a:spAutoFit/>
          </a:bodyPr>
          <a:lstStyle/>
          <a:p>
            <a:pPr algn="l">
              <a:lnSpc>
                <a:spcPts val="12000"/>
              </a:lnSpc>
            </a:pPr>
            <a:r>
              <a:rPr lang="en-US" sz="12000">
                <a:solidFill>
                  <a:srgbClr val="130E0C"/>
                </a:solidFill>
                <a:latin typeface="Dream Avenue"/>
                <a:ea typeface="Dream Avenue"/>
                <a:cs typeface="Dream Avenue"/>
                <a:sym typeface="Dream Avenue"/>
              </a:rPr>
              <a:t>About “That’s My Girl”</a:t>
            </a:r>
          </a:p>
        </p:txBody>
      </p:sp>
      <p:sp>
        <p:nvSpPr>
          <p:cNvPr id="13" name="AutoShape 13"/>
          <p:cNvSpPr/>
          <p:nvPr/>
        </p:nvSpPr>
        <p:spPr>
          <a:xfrm rot="1474" flipV="1">
            <a:off x="774394" y="2365942"/>
            <a:ext cx="13116703" cy="5624"/>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8" name="正方形/長方形 17">
            <a:extLst>
              <a:ext uri="{FF2B5EF4-FFF2-40B4-BE49-F238E27FC236}">
                <a16:creationId xmlns:a16="http://schemas.microsoft.com/office/drawing/2014/main" id="{F5EAA98E-41AC-61CE-75F7-B6073726C86A}"/>
              </a:ext>
            </a:extLst>
          </p:cNvPr>
          <p:cNvSpPr/>
          <p:nvPr/>
        </p:nvSpPr>
        <p:spPr>
          <a:xfrm>
            <a:off x="774393" y="3130189"/>
            <a:ext cx="11929931" cy="64038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descr="that's my girl album に対する画像結果">
            <a:extLst>
              <a:ext uri="{FF2B5EF4-FFF2-40B4-BE49-F238E27FC236}">
                <a16:creationId xmlns:a16="http://schemas.microsoft.com/office/drawing/2014/main" id="{E20CB433-A569-89A3-5BE7-5566D4B482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4468" y="3767946"/>
            <a:ext cx="4350962" cy="4894832"/>
          </a:xfrm>
          <a:prstGeom prst="rect">
            <a:avLst/>
          </a:prstGeom>
          <a:noFill/>
          <a:extLst>
            <a:ext uri="{909E8E84-426E-40DD-AFC4-6F175D3DCCD1}">
              <a14:hiddenFill xmlns:a14="http://schemas.microsoft.com/office/drawing/2010/main">
                <a:solidFill>
                  <a:srgbClr val="FFFFFF"/>
                </a:solidFill>
              </a14:hiddenFill>
            </a:ext>
          </a:extLst>
        </p:spPr>
      </p:pic>
      <p:sp>
        <p:nvSpPr>
          <p:cNvPr id="19" name="テキスト ボックス 18">
            <a:extLst>
              <a:ext uri="{FF2B5EF4-FFF2-40B4-BE49-F238E27FC236}">
                <a16:creationId xmlns:a16="http://schemas.microsoft.com/office/drawing/2014/main" id="{29F21540-1AA7-3CE1-5864-F86829FE6423}"/>
              </a:ext>
            </a:extLst>
          </p:cNvPr>
          <p:cNvSpPr txBox="1"/>
          <p:nvPr/>
        </p:nvSpPr>
        <p:spPr>
          <a:xfrm>
            <a:off x="1094361" y="3577530"/>
            <a:ext cx="14935200" cy="5509200"/>
          </a:xfrm>
          <a:prstGeom prst="rect">
            <a:avLst/>
          </a:prstGeom>
          <a:noFill/>
        </p:spPr>
        <p:txBody>
          <a:bodyPr wrap="square" rtlCol="0">
            <a:spAutoFit/>
          </a:bodyPr>
          <a:lstStyle/>
          <a:p>
            <a:r>
              <a:rPr kumimoji="1" lang="en-US" altLang="ja-JP" sz="3200">
                <a:latin typeface="Poppins" panose="00000500000000000000" pitchFamily="2" charset="0"/>
                <a:cs typeface="Poppins" panose="00000500000000000000" pitchFamily="2" charset="0"/>
              </a:rPr>
              <a:t>Release: 2016</a:t>
            </a:r>
          </a:p>
          <a:p>
            <a:r>
              <a:rPr kumimoji="1" lang="en-US" altLang="ja-JP" sz="3200">
                <a:latin typeface="Poppins" panose="00000500000000000000" pitchFamily="2" charset="0"/>
                <a:cs typeface="Poppins" panose="00000500000000000000" pitchFamily="2" charset="0"/>
              </a:rPr>
              <a:t>Genre: Pop</a:t>
            </a:r>
          </a:p>
          <a:p>
            <a:r>
              <a:rPr kumimoji="1" lang="en-US" altLang="ja-JP" sz="3200">
                <a:latin typeface="Poppins" panose="00000500000000000000" pitchFamily="2" charset="0"/>
                <a:cs typeface="Poppins" panose="00000500000000000000" pitchFamily="2" charset="0"/>
              </a:rPr>
              <a:t>Album: sophomore album “7/27”</a:t>
            </a:r>
          </a:p>
          <a:p>
            <a:endParaRPr kumimoji="1" lang="en-US" altLang="ja-JP" sz="3200">
              <a:latin typeface="Poppins" panose="00000500000000000000" pitchFamily="2" charset="0"/>
              <a:cs typeface="Poppins" panose="00000500000000000000" pitchFamily="2" charset="0"/>
            </a:endParaRPr>
          </a:p>
          <a:p>
            <a:r>
              <a:rPr kumimoji="1" lang="en-US" altLang="ja-JP" sz="3200">
                <a:latin typeface="Poppins" panose="00000500000000000000" pitchFamily="2" charset="0"/>
                <a:cs typeface="Poppins" panose="00000500000000000000" pitchFamily="2" charset="0"/>
              </a:rPr>
              <a:t>More Information:</a:t>
            </a:r>
          </a:p>
          <a:p>
            <a:r>
              <a:rPr kumimoji="1" lang="en-US" altLang="ja-JP" sz="3200">
                <a:latin typeface="Poppins" panose="00000500000000000000" pitchFamily="2" charset="0"/>
                <a:cs typeface="Poppins" panose="00000500000000000000" pitchFamily="2" charset="0"/>
              </a:rPr>
              <a:t>It’s being used for the Olympics or the commercials </a:t>
            </a:r>
          </a:p>
          <a:p>
            <a:r>
              <a:rPr kumimoji="1" lang="en-US" altLang="ja-JP" sz="3200">
                <a:latin typeface="Poppins" panose="00000500000000000000" pitchFamily="2" charset="0"/>
                <a:cs typeface="Poppins" panose="00000500000000000000" pitchFamily="2" charset="0"/>
              </a:rPr>
              <a:t>or whatever. It’s so female-empowering song.</a:t>
            </a:r>
          </a:p>
          <a:p>
            <a:r>
              <a:rPr kumimoji="1" lang="en-US" altLang="ja-JP" sz="3200">
                <a:latin typeface="Poppins" panose="00000500000000000000" pitchFamily="2" charset="0"/>
                <a:cs typeface="Poppins" panose="00000500000000000000" pitchFamily="2" charset="0"/>
              </a:rPr>
              <a:t>The biggest attraction of this song is the power of</a:t>
            </a:r>
          </a:p>
          <a:p>
            <a:r>
              <a:rPr kumimoji="1" lang="en-US" altLang="ja-JP" sz="3200">
                <a:latin typeface="Poppins" panose="00000500000000000000" pitchFamily="2" charset="0"/>
                <a:cs typeface="Poppins" panose="00000500000000000000" pitchFamily="2" charset="0"/>
              </a:rPr>
              <a:t> its lyrics and voice. You can picture of them leading </a:t>
            </a:r>
          </a:p>
          <a:p>
            <a:r>
              <a:rPr kumimoji="1" lang="en-US" altLang="ja-JP" sz="3200">
                <a:latin typeface="Poppins" panose="00000500000000000000" pitchFamily="2" charset="0"/>
                <a:cs typeface="Poppins" panose="00000500000000000000" pitchFamily="2" charset="0"/>
              </a:rPr>
              <a:t>the way forward strongly .</a:t>
            </a:r>
          </a:p>
          <a:p>
            <a:endParaRPr kumimoji="1" lang="en-US" altLang="ja-JP" sz="3200">
              <a:latin typeface="Poppins" panose="00000500000000000000" pitchFamily="2" charset="0"/>
              <a:cs typeface="Poppins" panose="00000500000000000000" pitchFamily="2" charset="0"/>
            </a:endParaRPr>
          </a:p>
        </p:txBody>
      </p:sp>
      <p:pic>
        <p:nvPicPr>
          <p:cNvPr id="2" name="録音したサウンド">
            <a:hlinkClick r:id="" action="ppaction://media"/>
            <a:extLst>
              <a:ext uri="{FF2B5EF4-FFF2-40B4-BE49-F238E27FC236}">
                <a16:creationId xmlns:a16="http://schemas.microsoft.com/office/drawing/2014/main" id="{BBF7A398-88E6-AD42-4FCA-AF4B1C0626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9036"/>
    </mc:Choice>
    <mc:Fallback>
      <p:transition spd="slow" advTm="490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0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2" name="TextBox 12"/>
          <p:cNvSpPr txBox="1"/>
          <p:nvPr/>
        </p:nvSpPr>
        <p:spPr>
          <a:xfrm>
            <a:off x="642026" y="752927"/>
            <a:ext cx="15119215" cy="1538883"/>
          </a:xfrm>
          <a:prstGeom prst="rect">
            <a:avLst/>
          </a:prstGeom>
        </p:spPr>
        <p:txBody>
          <a:bodyPr wrap="square" lIns="0" tIns="0" rIns="0" bIns="0" rtlCol="0" anchor="t">
            <a:spAutoFit/>
          </a:bodyPr>
          <a:lstStyle/>
          <a:p>
            <a:pPr algn="l">
              <a:lnSpc>
                <a:spcPts val="12000"/>
              </a:lnSpc>
            </a:pPr>
            <a:r>
              <a:rPr lang="en-US" sz="10000">
                <a:solidFill>
                  <a:srgbClr val="130E0C"/>
                </a:solidFill>
                <a:latin typeface="Dream Avenue"/>
                <a:ea typeface="Dream Avenue"/>
                <a:cs typeface="Dream Avenue"/>
                <a:sym typeface="Dream Avenue"/>
              </a:rPr>
              <a:t>Let’s watch the MV!</a:t>
            </a:r>
          </a:p>
        </p:txBody>
      </p:sp>
      <p:sp>
        <p:nvSpPr>
          <p:cNvPr id="13" name="AutoShape 13"/>
          <p:cNvSpPr/>
          <p:nvPr/>
        </p:nvSpPr>
        <p:spPr>
          <a:xfrm rot="1474" flipV="1">
            <a:off x="774394" y="2365942"/>
            <a:ext cx="13116703" cy="5624"/>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8" name="正方形/長方形 17">
            <a:extLst>
              <a:ext uri="{FF2B5EF4-FFF2-40B4-BE49-F238E27FC236}">
                <a16:creationId xmlns:a16="http://schemas.microsoft.com/office/drawing/2014/main" id="{F5EAA98E-41AC-61CE-75F7-B6073726C86A}"/>
              </a:ext>
            </a:extLst>
          </p:cNvPr>
          <p:cNvSpPr/>
          <p:nvPr/>
        </p:nvSpPr>
        <p:spPr>
          <a:xfrm>
            <a:off x="275051" y="2393939"/>
            <a:ext cx="17392841" cy="72950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1D4600E-7523-8168-4163-BA9644EF61D5}"/>
              </a:ext>
            </a:extLst>
          </p:cNvPr>
          <p:cNvSpPr txBox="1"/>
          <p:nvPr/>
        </p:nvSpPr>
        <p:spPr>
          <a:xfrm>
            <a:off x="9592573" y="9617440"/>
            <a:ext cx="8954220" cy="584775"/>
          </a:xfrm>
          <a:prstGeom prst="rect">
            <a:avLst/>
          </a:prstGeom>
          <a:noFill/>
        </p:spPr>
        <p:txBody>
          <a:bodyPr wrap="square" rtlCol="0">
            <a:spAutoFit/>
          </a:bodyPr>
          <a:lstStyle/>
          <a:p>
            <a:r>
              <a:rPr kumimoji="1" lang="en-US" altLang="ja-JP" sz="3200"/>
              <a:t>https://www.youtube.com/watch?v=sY3rIlrTTh8</a:t>
            </a:r>
            <a:endParaRPr kumimoji="1" lang="ja-JP" altLang="en-US" sz="3200"/>
          </a:p>
        </p:txBody>
      </p:sp>
      <p:pic>
        <p:nvPicPr>
          <p:cNvPr id="5" name="オンライン メディア 4" title="Fifth Harmony - That's My Girl (Official Video)">
            <a:hlinkClick r:id="" action="ppaction://media"/>
            <a:extLst>
              <a:ext uri="{FF2B5EF4-FFF2-40B4-BE49-F238E27FC236}">
                <a16:creationId xmlns:a16="http://schemas.microsoft.com/office/drawing/2014/main" id="{BF779909-6618-69E6-BCE6-B3FBF1E3ADA4}"/>
              </a:ext>
            </a:extLst>
          </p:cNvPr>
          <p:cNvPicPr>
            <a:picLocks noRot="1" noChangeAspect="1"/>
          </p:cNvPicPr>
          <p:nvPr>
            <a:videoFile r:link="rId1"/>
          </p:nvPr>
        </p:nvPicPr>
        <p:blipFill>
          <a:blip r:embed="rId5"/>
          <a:stretch>
            <a:fillRect/>
          </a:stretch>
        </p:blipFill>
        <p:spPr>
          <a:xfrm>
            <a:off x="3560713" y="2775664"/>
            <a:ext cx="11560435" cy="6531646"/>
          </a:xfrm>
          <a:prstGeom prst="rect">
            <a:avLst/>
          </a:prstGeom>
        </p:spPr>
      </p:pic>
      <p:pic>
        <p:nvPicPr>
          <p:cNvPr id="2" name="録音したサウンド">
            <a:hlinkClick r:id="" action="ppaction://media"/>
            <a:extLst>
              <a:ext uri="{FF2B5EF4-FFF2-40B4-BE49-F238E27FC236}">
                <a16:creationId xmlns:a16="http://schemas.microsoft.com/office/drawing/2014/main" id="{FEDC9C6D-1638-10E8-20E4-06430AEA272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133783314"/>
      </p:ext>
    </p:extLst>
  </p:cSld>
  <p:clrMapOvr>
    <a:masterClrMapping/>
  </p:clrMapOvr>
  <mc:AlternateContent xmlns:mc="http://schemas.openxmlformats.org/markup-compatibility/2006">
    <mc:Choice xmlns:p14="http://schemas.microsoft.com/office/powerpoint/2010/main" Requires="p14">
      <p:transition spd="slow" p14:dur="2000" advTm="11035"/>
    </mc:Choice>
    <mc:Fallback>
      <p:transition spd="slow" advTm="110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110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audio>
              <p:cMediaNode vol="80000">
                <p:cTn id="16"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2" name="TextBox 12"/>
          <p:cNvSpPr txBox="1"/>
          <p:nvPr/>
        </p:nvSpPr>
        <p:spPr>
          <a:xfrm>
            <a:off x="642026" y="752927"/>
            <a:ext cx="15119215" cy="1538883"/>
          </a:xfrm>
          <a:prstGeom prst="rect">
            <a:avLst/>
          </a:prstGeom>
        </p:spPr>
        <p:txBody>
          <a:bodyPr wrap="square" lIns="0" tIns="0" rIns="0" bIns="0" rtlCol="0" anchor="t">
            <a:spAutoFit/>
          </a:bodyPr>
          <a:lstStyle/>
          <a:p>
            <a:pPr algn="l">
              <a:lnSpc>
                <a:spcPts val="12000"/>
              </a:lnSpc>
            </a:pPr>
            <a:r>
              <a:rPr lang="en-US" sz="10000">
                <a:solidFill>
                  <a:srgbClr val="130E0C"/>
                </a:solidFill>
                <a:latin typeface="Dream Avenue"/>
                <a:ea typeface="Dream Avenue"/>
                <a:cs typeface="Dream Avenue"/>
                <a:sym typeface="Dream Avenue"/>
              </a:rPr>
              <a:t>Let’s watch the MV!</a:t>
            </a:r>
          </a:p>
        </p:txBody>
      </p:sp>
      <p:sp>
        <p:nvSpPr>
          <p:cNvPr id="13" name="AutoShape 13"/>
          <p:cNvSpPr/>
          <p:nvPr/>
        </p:nvSpPr>
        <p:spPr>
          <a:xfrm rot="1474" flipV="1">
            <a:off x="774394" y="2365942"/>
            <a:ext cx="13116703" cy="5624"/>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8" name="正方形/長方形 17">
            <a:extLst>
              <a:ext uri="{FF2B5EF4-FFF2-40B4-BE49-F238E27FC236}">
                <a16:creationId xmlns:a16="http://schemas.microsoft.com/office/drawing/2014/main" id="{F5EAA98E-41AC-61CE-75F7-B6073726C86A}"/>
              </a:ext>
            </a:extLst>
          </p:cNvPr>
          <p:cNvSpPr/>
          <p:nvPr/>
        </p:nvSpPr>
        <p:spPr>
          <a:xfrm>
            <a:off x="275051" y="2393939"/>
            <a:ext cx="17392841" cy="42311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1D4600E-7523-8168-4163-BA9644EF61D5}"/>
              </a:ext>
            </a:extLst>
          </p:cNvPr>
          <p:cNvSpPr txBox="1"/>
          <p:nvPr/>
        </p:nvSpPr>
        <p:spPr>
          <a:xfrm>
            <a:off x="620108" y="2476508"/>
            <a:ext cx="16701734" cy="4832092"/>
          </a:xfrm>
          <a:prstGeom prst="rect">
            <a:avLst/>
          </a:prstGeom>
          <a:noFill/>
        </p:spPr>
        <p:txBody>
          <a:bodyPr wrap="square" rtlCol="0">
            <a:spAutoFit/>
          </a:bodyPr>
          <a:lstStyle/>
          <a:p>
            <a:r>
              <a:rPr kumimoji="1" lang="ja-JP" altLang="en-US" sz="4400"/>
              <a:t>・</a:t>
            </a:r>
            <a:r>
              <a:rPr kumimoji="1" lang="en-US" altLang="ja-JP" sz="4400"/>
              <a:t>There</a:t>
            </a:r>
            <a:r>
              <a:rPr kumimoji="1" lang="ja-JP" altLang="en-US" sz="4400"/>
              <a:t> </a:t>
            </a:r>
            <a:r>
              <a:rPr kumimoji="1" lang="en-US" altLang="ja-JP" sz="4400"/>
              <a:t>are</a:t>
            </a:r>
            <a:r>
              <a:rPr kumimoji="1" lang="ja-JP" altLang="en-US" sz="4400"/>
              <a:t> </a:t>
            </a:r>
            <a:r>
              <a:rPr kumimoji="1" lang="en-US" altLang="ja-JP" sz="4400"/>
              <a:t>five</a:t>
            </a:r>
            <a:r>
              <a:rPr kumimoji="1" lang="ja-JP" altLang="en-US" sz="4400"/>
              <a:t> </a:t>
            </a:r>
            <a:r>
              <a:rPr kumimoji="1" lang="en-US" altLang="ja-JP" sz="4400"/>
              <a:t>woman in the MV.</a:t>
            </a:r>
          </a:p>
          <a:p>
            <a:r>
              <a:rPr kumimoji="1" lang="ja-JP" altLang="en-US" sz="4400"/>
              <a:t>・</a:t>
            </a:r>
            <a:r>
              <a:rPr kumimoji="1" lang="en-US" altLang="ja-JP" sz="4400"/>
              <a:t>They walked through a devastated town; they look like fully confident.</a:t>
            </a:r>
          </a:p>
          <a:p>
            <a:r>
              <a:rPr kumimoji="1" lang="ja-JP" altLang="en-US" sz="4400"/>
              <a:t>・</a:t>
            </a:r>
            <a:r>
              <a:rPr kumimoji="1" lang="en-US" altLang="ja-JP" sz="4400"/>
              <a:t>A woman singing in a cave.</a:t>
            </a:r>
          </a:p>
          <a:p>
            <a:r>
              <a:rPr kumimoji="1" lang="ja-JP" altLang="en-US" sz="4400"/>
              <a:t>・</a:t>
            </a:r>
            <a:r>
              <a:rPr kumimoji="1" lang="en-US" altLang="ja-JP" sz="4400"/>
              <a:t>Five women dancing and singing with a white flag.</a:t>
            </a:r>
          </a:p>
          <a:p>
            <a:r>
              <a:rPr kumimoji="1" lang="ja-JP" altLang="en-US" sz="4400"/>
              <a:t>・</a:t>
            </a:r>
            <a:r>
              <a:rPr kumimoji="1" lang="en-US" altLang="ja-JP" sz="4400"/>
              <a:t>Five woman help people who are injured.</a:t>
            </a:r>
          </a:p>
          <a:p>
            <a:r>
              <a:rPr kumimoji="1" lang="ja-JP" altLang="en-US" sz="4400"/>
              <a:t>・</a:t>
            </a:r>
            <a:r>
              <a:rPr kumimoji="1" lang="en-US" altLang="ja-JP" sz="4400"/>
              <a:t>A woman</a:t>
            </a:r>
            <a:r>
              <a:rPr kumimoji="1" lang="ja-JP" altLang="en-US" sz="4400"/>
              <a:t> </a:t>
            </a:r>
            <a:r>
              <a:rPr kumimoji="1" lang="en-US" altLang="ja-JP" sz="4400"/>
              <a:t>singing powerfully in a dark and dirty building.</a:t>
            </a:r>
          </a:p>
          <a:p>
            <a:endParaRPr kumimoji="1" lang="en-US" altLang="ja-JP" sz="4400"/>
          </a:p>
        </p:txBody>
      </p:sp>
      <p:sp>
        <p:nvSpPr>
          <p:cNvPr id="2" name="正方形/長方形 1">
            <a:extLst>
              <a:ext uri="{FF2B5EF4-FFF2-40B4-BE49-F238E27FC236}">
                <a16:creationId xmlns:a16="http://schemas.microsoft.com/office/drawing/2014/main" id="{16919BDD-C326-0FD1-5EBC-787D771E1A33}"/>
              </a:ext>
            </a:extLst>
          </p:cNvPr>
          <p:cNvSpPr/>
          <p:nvPr/>
        </p:nvSpPr>
        <p:spPr>
          <a:xfrm>
            <a:off x="7820093" y="6999523"/>
            <a:ext cx="9501749" cy="27130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9600"/>
              <a:t>Feel the power!!</a:t>
            </a:r>
            <a:endParaRPr kumimoji="1" lang="ja-JP" altLang="en-US" sz="9600"/>
          </a:p>
        </p:txBody>
      </p:sp>
      <p:sp>
        <p:nvSpPr>
          <p:cNvPr id="3" name="矢印: 右 2">
            <a:extLst>
              <a:ext uri="{FF2B5EF4-FFF2-40B4-BE49-F238E27FC236}">
                <a16:creationId xmlns:a16="http://schemas.microsoft.com/office/drawing/2014/main" id="{9BAEB796-B24D-9A16-F46E-76B14221EE98}"/>
              </a:ext>
            </a:extLst>
          </p:cNvPr>
          <p:cNvSpPr/>
          <p:nvPr/>
        </p:nvSpPr>
        <p:spPr>
          <a:xfrm>
            <a:off x="3778370" y="7783426"/>
            <a:ext cx="3347049" cy="1454278"/>
          </a:xfrm>
          <a:prstGeom prst="rightArrow">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録音したサウンド">
            <a:hlinkClick r:id="" action="ppaction://media"/>
            <a:extLst>
              <a:ext uri="{FF2B5EF4-FFF2-40B4-BE49-F238E27FC236}">
                <a16:creationId xmlns:a16="http://schemas.microsoft.com/office/drawing/2014/main" id="{9AA23E14-C218-955F-4542-D0E20D8FD1E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45109500"/>
      </p:ext>
    </p:extLst>
  </p:cSld>
  <p:clrMapOvr>
    <a:masterClrMapping/>
  </p:clrMapOvr>
  <mc:AlternateContent xmlns:mc="http://schemas.openxmlformats.org/markup-compatibility/2006">
    <mc:Choice xmlns:p14="http://schemas.microsoft.com/office/powerpoint/2010/main" Requires="p14">
      <p:transition spd="slow" p14:dur="2000" advTm="21555"/>
    </mc:Choice>
    <mc:Fallback>
      <p:transition spd="slow" advTm="2155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 presetClass="mediacall" presetSubtype="0" fill="hold" nodeType="afterEffect">
                                  <p:stCondLst>
                                    <p:cond delay="0"/>
                                  </p:stCondLst>
                                  <p:childTnLst>
                                    <p:cmd type="call" cmd="playFrom(0.0)">
                                      <p:cBhvr>
                                        <p:cTn id="12" dur="2155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2" name="TextBox 12"/>
          <p:cNvSpPr txBox="1"/>
          <p:nvPr/>
        </p:nvSpPr>
        <p:spPr>
          <a:xfrm>
            <a:off x="642026" y="752927"/>
            <a:ext cx="15119215" cy="1615827"/>
          </a:xfrm>
          <a:prstGeom prst="rect">
            <a:avLst/>
          </a:prstGeom>
        </p:spPr>
        <p:txBody>
          <a:bodyPr wrap="square" lIns="0" tIns="0" rIns="0" bIns="0" rtlCol="0" anchor="t">
            <a:spAutoFit/>
          </a:bodyPr>
          <a:lstStyle/>
          <a:p>
            <a:pPr algn="l">
              <a:lnSpc>
                <a:spcPts val="12000"/>
              </a:lnSpc>
            </a:pPr>
            <a:r>
              <a:rPr lang="en-US" sz="12000">
                <a:solidFill>
                  <a:srgbClr val="130E0C"/>
                </a:solidFill>
                <a:latin typeface="Dream Avenue"/>
                <a:ea typeface="Dream Avenue"/>
                <a:cs typeface="Dream Avenue"/>
                <a:sym typeface="Dream Avenue"/>
              </a:rPr>
              <a:t>Main Concept is …</a:t>
            </a:r>
          </a:p>
        </p:txBody>
      </p:sp>
      <p:sp>
        <p:nvSpPr>
          <p:cNvPr id="13" name="AutoShape 13"/>
          <p:cNvSpPr/>
          <p:nvPr/>
        </p:nvSpPr>
        <p:spPr>
          <a:xfrm rot="1474" flipV="1">
            <a:off x="774394" y="2365942"/>
            <a:ext cx="13116703" cy="5624"/>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8" name="正方形/長方形 17">
            <a:extLst>
              <a:ext uri="{FF2B5EF4-FFF2-40B4-BE49-F238E27FC236}">
                <a16:creationId xmlns:a16="http://schemas.microsoft.com/office/drawing/2014/main" id="{F5EAA98E-41AC-61CE-75F7-B6073726C86A}"/>
              </a:ext>
            </a:extLst>
          </p:cNvPr>
          <p:cNvSpPr/>
          <p:nvPr/>
        </p:nvSpPr>
        <p:spPr>
          <a:xfrm>
            <a:off x="774393" y="7199528"/>
            <a:ext cx="16640082" cy="280786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C4F4C66-80BF-A8E0-A663-CC342C18B046}"/>
              </a:ext>
            </a:extLst>
          </p:cNvPr>
          <p:cNvSpPr txBox="1"/>
          <p:nvPr/>
        </p:nvSpPr>
        <p:spPr>
          <a:xfrm>
            <a:off x="1169980" y="7339096"/>
            <a:ext cx="16082850" cy="2554545"/>
          </a:xfrm>
          <a:prstGeom prst="rect">
            <a:avLst/>
          </a:prstGeom>
          <a:noFill/>
        </p:spPr>
        <p:txBody>
          <a:bodyPr wrap="square" rtlCol="0">
            <a:spAutoFit/>
          </a:bodyPr>
          <a:lstStyle/>
          <a:p>
            <a:r>
              <a:rPr kumimoji="1" lang="en-US" altLang="ja-JP" sz="3200">
                <a:latin typeface="Poppins" panose="00000500000000000000" pitchFamily="2" charset="0"/>
                <a:cs typeface="Poppins" panose="00000500000000000000" pitchFamily="2" charset="0"/>
              </a:rPr>
              <a:t>“Cheer someone up” is</a:t>
            </a:r>
            <a:r>
              <a:rPr kumimoji="1" lang="ja-JP" altLang="en-US" sz="3200">
                <a:latin typeface="Poppins" panose="00000500000000000000" pitchFamily="2" charset="0"/>
                <a:cs typeface="Poppins" panose="00000500000000000000" pitchFamily="2" charset="0"/>
              </a:rPr>
              <a:t> </a:t>
            </a:r>
            <a:r>
              <a:rPr kumimoji="1" lang="en-US" altLang="ja-JP" sz="3200">
                <a:latin typeface="Poppins" panose="00000500000000000000" pitchFamily="2" charset="0"/>
                <a:cs typeface="Poppins" panose="00000500000000000000" pitchFamily="2" charset="0"/>
              </a:rPr>
              <a:t>main concept of this song. </a:t>
            </a:r>
          </a:p>
          <a:p>
            <a:r>
              <a:rPr kumimoji="1" lang="en-US" altLang="ja-JP" sz="3200">
                <a:latin typeface="Poppins" panose="00000500000000000000" pitchFamily="2" charset="0"/>
                <a:cs typeface="Poppins" panose="00000500000000000000" pitchFamily="2" charset="0"/>
              </a:rPr>
              <a:t>“That's my girl” is often used by parents to children. For example, when your daughter won the first prize at a sports day, you thought "That's my child!" and  said "That's my girl!" (That's my boy, of course). In other words, through this song, Fifth Harmony is encouraging women all over the world.</a:t>
            </a:r>
          </a:p>
        </p:txBody>
      </p:sp>
      <p:pic>
        <p:nvPicPr>
          <p:cNvPr id="2052" name="Picture 4" descr="5 trastornos de la afectividad - Mejor con Salud">
            <a:extLst>
              <a:ext uri="{FF2B5EF4-FFF2-40B4-BE49-F238E27FC236}">
                <a16:creationId xmlns:a16="http://schemas.microsoft.com/office/drawing/2014/main" id="{457662C3-6B8C-F82D-EA8A-65E96D04DA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017" y="2718304"/>
            <a:ext cx="7315200" cy="41148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グループ化 4">
            <a:extLst>
              <a:ext uri="{FF2B5EF4-FFF2-40B4-BE49-F238E27FC236}">
                <a16:creationId xmlns:a16="http://schemas.microsoft.com/office/drawing/2014/main" id="{BC91EDAD-57B2-F60B-F349-1FF4D943BF37}"/>
              </a:ext>
            </a:extLst>
          </p:cNvPr>
          <p:cNvGrpSpPr/>
          <p:nvPr/>
        </p:nvGrpSpPr>
        <p:grpSpPr>
          <a:xfrm>
            <a:off x="4436543" y="5032661"/>
            <a:ext cx="9898786" cy="1168397"/>
            <a:chOff x="4436543" y="5032661"/>
            <a:chExt cx="9898786" cy="1168397"/>
          </a:xfrm>
          <a:solidFill>
            <a:srgbClr val="C00000"/>
          </a:solidFill>
        </p:grpSpPr>
        <p:sp>
          <p:nvSpPr>
            <p:cNvPr id="3" name="四角形: 角を丸くする 2">
              <a:extLst>
                <a:ext uri="{FF2B5EF4-FFF2-40B4-BE49-F238E27FC236}">
                  <a16:creationId xmlns:a16="http://schemas.microsoft.com/office/drawing/2014/main" id="{C60E5C86-A3E8-272E-C7D2-8D654BBCF293}"/>
                </a:ext>
              </a:extLst>
            </p:cNvPr>
            <p:cNvSpPr/>
            <p:nvPr/>
          </p:nvSpPr>
          <p:spPr>
            <a:xfrm>
              <a:off x="4436543" y="5032661"/>
              <a:ext cx="8342199" cy="1168397"/>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D1D4765-1063-F67F-C36F-ECC6E95EAC59}"/>
                </a:ext>
              </a:extLst>
            </p:cNvPr>
            <p:cNvSpPr txBox="1"/>
            <p:nvPr/>
          </p:nvSpPr>
          <p:spPr>
            <a:xfrm>
              <a:off x="5760396" y="5230109"/>
              <a:ext cx="8574933" cy="769441"/>
            </a:xfrm>
            <a:prstGeom prst="rect">
              <a:avLst/>
            </a:prstGeom>
            <a:noFill/>
          </p:spPr>
          <p:txBody>
            <a:bodyPr wrap="square" rtlCol="0">
              <a:spAutoFit/>
            </a:bodyPr>
            <a:lstStyle/>
            <a:p>
              <a:r>
                <a:rPr kumimoji="1" lang="en-US" altLang="ja-JP" sz="4400" b="1">
                  <a:solidFill>
                    <a:schemeClr val="bg2"/>
                  </a:solidFill>
                  <a:latin typeface="Poppins" panose="00000500000000000000" pitchFamily="2" charset="0"/>
                  <a:cs typeface="Poppins" panose="00000500000000000000" pitchFamily="2" charset="0"/>
                </a:rPr>
                <a:t>to cheer someone up</a:t>
              </a:r>
              <a:r>
                <a:rPr kumimoji="1" lang="en-US" altLang="ja-JP" sz="3200">
                  <a:latin typeface="Poppins" panose="00000500000000000000" pitchFamily="2" charset="0"/>
                  <a:cs typeface="Poppins" panose="00000500000000000000" pitchFamily="2" charset="0"/>
                </a:rPr>
                <a:t> </a:t>
              </a:r>
            </a:p>
          </p:txBody>
        </p:sp>
      </p:grpSp>
      <p:pic>
        <p:nvPicPr>
          <p:cNvPr id="6" name="録音したサウンド">
            <a:hlinkClick r:id="" action="ppaction://media"/>
            <a:extLst>
              <a:ext uri="{FF2B5EF4-FFF2-40B4-BE49-F238E27FC236}">
                <a16:creationId xmlns:a16="http://schemas.microsoft.com/office/drawing/2014/main" id="{EDD54888-2674-0485-2A07-36C6274DE99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3278410824"/>
      </p:ext>
    </p:extLst>
  </p:cSld>
  <p:clrMapOvr>
    <a:masterClrMapping/>
  </p:clrMapOvr>
  <mc:AlternateContent xmlns:mc="http://schemas.openxmlformats.org/markup-compatibility/2006">
    <mc:Choice xmlns:p14="http://schemas.microsoft.com/office/powerpoint/2010/main" Requires="p14">
      <p:transition spd="slow" p14:dur="2000" advTm="37157"/>
    </mc:Choice>
    <mc:Fallback>
      <p:transition spd="slow" advTm="371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mediacall" presetSubtype="0" fill="hold" nodeType="afterEffect">
                                  <p:stCondLst>
                                    <p:cond delay="0"/>
                                  </p:stCondLst>
                                  <p:childTnLst>
                                    <p:cmd type="call" cmd="playFrom(0.0)">
                                      <p:cBhvr>
                                        <p:cTn id="11" dur="3715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2" name="TextBox 12">
            <a:extLst>
              <a:ext uri="{FF2B5EF4-FFF2-40B4-BE49-F238E27FC236}">
                <a16:creationId xmlns:a16="http://schemas.microsoft.com/office/drawing/2014/main" id="{3E39A7EF-893B-5093-5941-56CEC51FF80B}"/>
              </a:ext>
            </a:extLst>
          </p:cNvPr>
          <p:cNvSpPr txBox="1"/>
          <p:nvPr/>
        </p:nvSpPr>
        <p:spPr>
          <a:xfrm>
            <a:off x="642026" y="752927"/>
            <a:ext cx="15119215" cy="1538883"/>
          </a:xfrm>
          <a:prstGeom prst="rect">
            <a:avLst/>
          </a:prstGeom>
        </p:spPr>
        <p:txBody>
          <a:bodyPr wrap="square" lIns="0" tIns="0" rIns="0" bIns="0" rtlCol="0" anchor="t">
            <a:spAutoFit/>
          </a:bodyPr>
          <a:lstStyle/>
          <a:p>
            <a:pPr algn="l">
              <a:lnSpc>
                <a:spcPts val="12000"/>
              </a:lnSpc>
            </a:pPr>
            <a:r>
              <a:rPr lang="en-US" sz="9600">
                <a:solidFill>
                  <a:srgbClr val="130E0C"/>
                </a:solidFill>
                <a:latin typeface="Dream Avenue"/>
                <a:ea typeface="Dream Avenue"/>
                <a:cs typeface="Dream Avenue"/>
                <a:sym typeface="Dream Avenue"/>
              </a:rPr>
              <a:t>Important Vocabulary</a:t>
            </a:r>
          </a:p>
        </p:txBody>
      </p:sp>
      <p:sp>
        <p:nvSpPr>
          <p:cNvPr id="13" name="AutoShape 13">
            <a:extLst>
              <a:ext uri="{FF2B5EF4-FFF2-40B4-BE49-F238E27FC236}">
                <a16:creationId xmlns:a16="http://schemas.microsoft.com/office/drawing/2014/main" id="{90D9DC87-33C6-A6A0-F250-131303BA270E}"/>
              </a:ext>
            </a:extLst>
          </p:cNvPr>
          <p:cNvSpPr/>
          <p:nvPr/>
        </p:nvSpPr>
        <p:spPr>
          <a:xfrm rot="1474" flipV="1">
            <a:off x="774393" y="2211722"/>
            <a:ext cx="13116703" cy="5624"/>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2" name="テキスト ボックス 1">
            <a:extLst>
              <a:ext uri="{FF2B5EF4-FFF2-40B4-BE49-F238E27FC236}">
                <a16:creationId xmlns:a16="http://schemas.microsoft.com/office/drawing/2014/main" id="{A59A561E-5BA6-F694-8DFF-C58423BE9572}"/>
              </a:ext>
            </a:extLst>
          </p:cNvPr>
          <p:cNvSpPr txBox="1"/>
          <p:nvPr/>
        </p:nvSpPr>
        <p:spPr>
          <a:xfrm>
            <a:off x="642026" y="2961564"/>
            <a:ext cx="16486496" cy="8586966"/>
          </a:xfrm>
          <a:prstGeom prst="rect">
            <a:avLst/>
          </a:prstGeom>
          <a:noFill/>
        </p:spPr>
        <p:txBody>
          <a:bodyPr wrap="square" rtlCol="0">
            <a:spAutoFit/>
          </a:bodyPr>
          <a:lstStyle/>
          <a:p>
            <a:r>
              <a:rPr lang="en-US" altLang="ja-JP" sz="4400" b="1" i="1">
                <a:solidFill>
                  <a:srgbClr val="FF0000"/>
                </a:solidFill>
                <a:effectLst/>
                <a:latin typeface="Programme"/>
              </a:rPr>
              <a:t>〈</a:t>
            </a:r>
            <a:r>
              <a:rPr lang="en-US" altLang="ja-JP" sz="4400" b="1" i="1">
                <a:solidFill>
                  <a:srgbClr val="FF0000"/>
                </a:solidFill>
                <a:effectLst/>
                <a:latin typeface="Poppins" panose="00000500000000000000" pitchFamily="2" charset="0"/>
                <a:cs typeface="Poppins" panose="00000500000000000000" pitchFamily="2" charset="0"/>
              </a:rPr>
              <a:t>who's been working so damn hard</a:t>
            </a:r>
            <a:r>
              <a:rPr lang="en-US" altLang="ja-JP" sz="4400" b="1" i="1">
                <a:solidFill>
                  <a:srgbClr val="FF0000"/>
                </a:solidFill>
                <a:effectLst/>
                <a:latin typeface="Programme"/>
              </a:rPr>
              <a:t>〉</a:t>
            </a:r>
            <a:endParaRPr kumimoji="1" lang="en-US" altLang="ja-JP" sz="4400" b="1" i="1">
              <a:solidFill>
                <a:srgbClr val="FF0000"/>
              </a:solidFill>
              <a:latin typeface="Poppins" panose="00000500000000000000" pitchFamily="2" charset="0"/>
              <a:cs typeface="Poppins" panose="00000500000000000000" pitchFamily="2" charset="0"/>
            </a:endParaRPr>
          </a:p>
          <a:p>
            <a:endParaRPr kumimoji="1" lang="en-US" altLang="ja-JP" sz="3200">
              <a:solidFill>
                <a:srgbClr val="000000"/>
              </a:solidFill>
              <a:latin typeface="Poppins" panose="00000500000000000000" pitchFamily="2" charset="0"/>
              <a:cs typeface="Poppins" panose="00000500000000000000" pitchFamily="2" charset="0"/>
            </a:endParaRPr>
          </a:p>
          <a:p>
            <a:r>
              <a:rPr kumimoji="1" lang="en-US" altLang="ja-JP" sz="3200">
                <a:solidFill>
                  <a:srgbClr val="000000"/>
                </a:solidFill>
                <a:latin typeface="Poppins" panose="00000500000000000000" pitchFamily="2" charset="0"/>
                <a:cs typeface="Poppins" panose="00000500000000000000" pitchFamily="2" charset="0"/>
              </a:rPr>
              <a:t>In today's society, women spend their days working just as hard as men.</a:t>
            </a:r>
          </a:p>
          <a:p>
            <a:endParaRPr kumimoji="1" lang="en-US" altLang="ja-JP" sz="4000">
              <a:solidFill>
                <a:srgbClr val="FF0000"/>
              </a:solidFill>
              <a:latin typeface="Poppins" panose="00000500000000000000" pitchFamily="2" charset="0"/>
              <a:cs typeface="Poppins" panose="00000500000000000000" pitchFamily="2" charset="0"/>
            </a:endParaRPr>
          </a:p>
          <a:p>
            <a:endParaRPr kumimoji="1" lang="en-US" altLang="ja-JP" sz="4000">
              <a:solidFill>
                <a:srgbClr val="FF0000"/>
              </a:solidFill>
              <a:latin typeface="Poppins" panose="00000500000000000000" pitchFamily="2" charset="0"/>
              <a:cs typeface="Poppins" panose="00000500000000000000" pitchFamily="2" charset="0"/>
            </a:endParaRPr>
          </a:p>
          <a:p>
            <a:r>
              <a:rPr kumimoji="1" lang="en-US" altLang="ja-JP" sz="4400" b="1" i="1">
                <a:solidFill>
                  <a:srgbClr val="FF0000"/>
                </a:solidFill>
                <a:latin typeface="Poppins" panose="00000500000000000000" pitchFamily="2" charset="0"/>
                <a:cs typeface="Poppins" panose="00000500000000000000" pitchFamily="2" charset="0"/>
              </a:rPr>
              <a:t>〈That’s my girl〉</a:t>
            </a:r>
          </a:p>
          <a:p>
            <a:endParaRPr kumimoji="1" lang="en-US" altLang="ja-JP" sz="3200">
              <a:solidFill>
                <a:srgbClr val="FF0000"/>
              </a:solidFill>
              <a:latin typeface="Poppins" panose="00000500000000000000" pitchFamily="2" charset="0"/>
              <a:cs typeface="Poppins" panose="00000500000000000000" pitchFamily="2" charset="0"/>
            </a:endParaRPr>
          </a:p>
          <a:p>
            <a:r>
              <a:rPr kumimoji="1" lang="en-US" altLang="ja-JP" sz="3200">
                <a:latin typeface="Poppins" panose="00000500000000000000" pitchFamily="2" charset="0"/>
                <a:cs typeface="Poppins" panose="00000500000000000000" pitchFamily="2" charset="0"/>
              </a:rPr>
              <a:t>That's my girl is an idiomatic expression. </a:t>
            </a:r>
          </a:p>
          <a:p>
            <a:r>
              <a:rPr kumimoji="1" lang="en-US" altLang="ja-JP" sz="3200">
                <a:latin typeface="Poppins" panose="00000500000000000000" pitchFamily="2" charset="0"/>
                <a:cs typeface="Poppins" panose="00000500000000000000" pitchFamily="2" charset="0"/>
              </a:rPr>
              <a:t>Fifth Harmony sings on behalf of all women in the world in this song.</a:t>
            </a:r>
          </a:p>
          <a:p>
            <a:r>
              <a:rPr kumimoji="1" lang="en-US" altLang="ja-JP" sz="3200">
                <a:latin typeface="Poppins" panose="00000500000000000000" pitchFamily="2" charset="0"/>
                <a:cs typeface="Poppins" panose="00000500000000000000" pitchFamily="2" charset="0"/>
              </a:rPr>
              <a:t>In other words, women all over the world are like Fifth Harmony's children. </a:t>
            </a:r>
          </a:p>
          <a:p>
            <a:r>
              <a:rPr kumimoji="1" lang="en-US" altLang="ja-JP" sz="3200">
                <a:latin typeface="Poppins" panose="00000500000000000000" pitchFamily="2" charset="0"/>
                <a:cs typeface="Poppins" panose="00000500000000000000" pitchFamily="2" charset="0"/>
              </a:rPr>
              <a:t>That's why you're you! That's who you are! </a:t>
            </a:r>
          </a:p>
          <a:p>
            <a:r>
              <a:rPr kumimoji="1" lang="en-US" altLang="ja-JP" sz="3200">
                <a:latin typeface="Poppins" panose="00000500000000000000" pitchFamily="2" charset="0"/>
                <a:cs typeface="Poppins" panose="00000500000000000000" pitchFamily="2" charset="0"/>
              </a:rPr>
              <a:t>This is the meaning of the short phrase “that's my girl” in the song.</a:t>
            </a:r>
          </a:p>
          <a:p>
            <a:endParaRPr kumimoji="1" lang="en-US" altLang="ja-JP" sz="3200">
              <a:latin typeface="Poppins" panose="00000500000000000000" pitchFamily="2" charset="0"/>
              <a:cs typeface="Poppins" panose="00000500000000000000" pitchFamily="2" charset="0"/>
            </a:endParaRPr>
          </a:p>
          <a:p>
            <a:endParaRPr kumimoji="1" lang="en-US" altLang="ja-JP" sz="3200">
              <a:latin typeface="Poppins" panose="00000500000000000000" pitchFamily="2" charset="0"/>
              <a:cs typeface="Poppins" panose="00000500000000000000" pitchFamily="2" charset="0"/>
            </a:endParaRPr>
          </a:p>
          <a:p>
            <a:endParaRPr kumimoji="1" lang="en-US" altLang="ja-JP" sz="3200">
              <a:latin typeface="Poppins" panose="00000500000000000000" pitchFamily="2" charset="0"/>
              <a:cs typeface="Poppins" panose="00000500000000000000" pitchFamily="2" charset="0"/>
            </a:endParaRPr>
          </a:p>
          <a:p>
            <a:endParaRPr kumimoji="1" lang="ja-JP" altLang="en-US" sz="3200"/>
          </a:p>
        </p:txBody>
      </p:sp>
      <p:pic>
        <p:nvPicPr>
          <p:cNvPr id="1026" name="Picture 2" descr="That's my girl に対する画像結果">
            <a:extLst>
              <a:ext uri="{FF2B5EF4-FFF2-40B4-BE49-F238E27FC236}">
                <a16:creationId xmlns:a16="http://schemas.microsoft.com/office/drawing/2014/main" id="{4576B21D-36E4-D3AA-6211-B998CB7A66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23595" y="261486"/>
            <a:ext cx="6039999" cy="353885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3" name="録音したサウンド">
            <a:hlinkClick r:id="" action="ppaction://media"/>
            <a:extLst>
              <a:ext uri="{FF2B5EF4-FFF2-40B4-BE49-F238E27FC236}">
                <a16:creationId xmlns:a16="http://schemas.microsoft.com/office/drawing/2014/main" id="{256DF090-486B-80F4-B42A-7AF8345364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87769419"/>
      </p:ext>
    </p:extLst>
  </p:cSld>
  <p:clrMapOvr>
    <a:masterClrMapping/>
  </p:clrMapOvr>
  <mc:AlternateContent xmlns:mc="http://schemas.openxmlformats.org/markup-compatibility/2006">
    <mc:Choice xmlns:p14="http://schemas.microsoft.com/office/powerpoint/2010/main" Requires="p14">
      <p:transition spd="slow" p14:dur="2000" advTm="54225"/>
    </mc:Choice>
    <mc:Fallback>
      <p:transition spd="slow" advTm="54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2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4" name="AutoShape 14"/>
          <p:cNvSpPr/>
          <p:nvPr/>
        </p:nvSpPr>
        <p:spPr>
          <a:xfrm rot="1912" flipV="1">
            <a:off x="381000" y="2414023"/>
            <a:ext cx="16992598" cy="9453"/>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8" name="テキスト ボックス 17">
            <a:extLst>
              <a:ext uri="{FF2B5EF4-FFF2-40B4-BE49-F238E27FC236}">
                <a16:creationId xmlns:a16="http://schemas.microsoft.com/office/drawing/2014/main" id="{8F74647E-7F46-A92F-E178-E5907315DA61}"/>
              </a:ext>
            </a:extLst>
          </p:cNvPr>
          <p:cNvSpPr txBox="1"/>
          <p:nvPr/>
        </p:nvSpPr>
        <p:spPr>
          <a:xfrm>
            <a:off x="-1695451" y="734196"/>
            <a:ext cx="16764001" cy="1569660"/>
          </a:xfrm>
          <a:prstGeom prst="rect">
            <a:avLst/>
          </a:prstGeom>
          <a:noFill/>
        </p:spPr>
        <p:txBody>
          <a:bodyPr wrap="square" rtlCol="0">
            <a:spAutoFit/>
          </a:bodyPr>
          <a:lstStyle/>
          <a:p>
            <a:pPr algn="ctr"/>
            <a:r>
              <a:rPr kumimoji="1" lang="en-US" altLang="ja-JP" sz="9600">
                <a:latin typeface="Dream Avenue" panose="020B0600070205080204" charset="0"/>
                <a:cs typeface="Poppins" panose="00000500000000000000" pitchFamily="2" charset="0"/>
              </a:rPr>
              <a:t>Pronunciation  challenge</a:t>
            </a:r>
            <a:endParaRPr kumimoji="1" lang="ja-JP" altLang="en-US" sz="9600">
              <a:latin typeface="Dream Avenue" panose="020B0600070205080204" charset="0"/>
              <a:cs typeface="Poppins" panose="00000500000000000000" pitchFamily="2" charset="0"/>
            </a:endParaRPr>
          </a:p>
        </p:txBody>
      </p:sp>
      <p:grpSp>
        <p:nvGrpSpPr>
          <p:cNvPr id="3" name="グループ化 2">
            <a:extLst>
              <a:ext uri="{FF2B5EF4-FFF2-40B4-BE49-F238E27FC236}">
                <a16:creationId xmlns:a16="http://schemas.microsoft.com/office/drawing/2014/main" id="{8CC82366-D24F-E1C3-4DBB-1E12391417CC}"/>
              </a:ext>
            </a:extLst>
          </p:cNvPr>
          <p:cNvGrpSpPr/>
          <p:nvPr/>
        </p:nvGrpSpPr>
        <p:grpSpPr>
          <a:xfrm>
            <a:off x="323850" y="3018729"/>
            <a:ext cx="17640300" cy="4427696"/>
            <a:chOff x="215900" y="1791990"/>
            <a:chExt cx="17640300" cy="4427696"/>
          </a:xfrm>
        </p:grpSpPr>
        <p:sp>
          <p:nvSpPr>
            <p:cNvPr id="2" name="フローチャート: 結合子 1">
              <a:extLst>
                <a:ext uri="{FF2B5EF4-FFF2-40B4-BE49-F238E27FC236}">
                  <a16:creationId xmlns:a16="http://schemas.microsoft.com/office/drawing/2014/main" id="{F41714DE-159D-3C85-7B8E-6B0746025F21}"/>
                </a:ext>
              </a:extLst>
            </p:cNvPr>
            <p:cNvSpPr/>
            <p:nvPr/>
          </p:nvSpPr>
          <p:spPr>
            <a:xfrm>
              <a:off x="1009650" y="1804045"/>
              <a:ext cx="952500" cy="977900"/>
            </a:xfrm>
            <a:prstGeom prst="flowChartConnector">
              <a:avLst/>
            </a:prstGeom>
            <a:solidFill>
              <a:srgbClr val="41331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ローチャート: 結合子 4">
              <a:extLst>
                <a:ext uri="{FF2B5EF4-FFF2-40B4-BE49-F238E27FC236}">
                  <a16:creationId xmlns:a16="http://schemas.microsoft.com/office/drawing/2014/main" id="{6B0F33BA-5012-89CB-FFA7-6D0F9FDC30D1}"/>
                </a:ext>
              </a:extLst>
            </p:cNvPr>
            <p:cNvSpPr/>
            <p:nvPr/>
          </p:nvSpPr>
          <p:spPr>
            <a:xfrm>
              <a:off x="2851150" y="1797695"/>
              <a:ext cx="952500" cy="977900"/>
            </a:xfrm>
            <a:prstGeom prst="flowChartConnector">
              <a:avLst/>
            </a:prstGeom>
            <a:solidFill>
              <a:srgbClr val="41331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ローチャート: 結合子 5">
              <a:extLst>
                <a:ext uri="{FF2B5EF4-FFF2-40B4-BE49-F238E27FC236}">
                  <a16:creationId xmlns:a16="http://schemas.microsoft.com/office/drawing/2014/main" id="{701D5364-5419-1A46-7AC3-27158BA6C19D}"/>
                </a:ext>
              </a:extLst>
            </p:cNvPr>
            <p:cNvSpPr/>
            <p:nvPr/>
          </p:nvSpPr>
          <p:spPr>
            <a:xfrm>
              <a:off x="4692650" y="1797695"/>
              <a:ext cx="952500" cy="977900"/>
            </a:xfrm>
            <a:prstGeom prst="flowChartConnector">
              <a:avLst/>
            </a:prstGeom>
            <a:solidFill>
              <a:srgbClr val="41331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ローチャート: 結合子 6">
              <a:extLst>
                <a:ext uri="{FF2B5EF4-FFF2-40B4-BE49-F238E27FC236}">
                  <a16:creationId xmlns:a16="http://schemas.microsoft.com/office/drawing/2014/main" id="{8F33C03D-04A2-FE9B-29D2-A576F61110DC}"/>
                </a:ext>
              </a:extLst>
            </p:cNvPr>
            <p:cNvSpPr/>
            <p:nvPr/>
          </p:nvSpPr>
          <p:spPr>
            <a:xfrm>
              <a:off x="6534150" y="1816745"/>
              <a:ext cx="952500" cy="977900"/>
            </a:xfrm>
            <a:prstGeom prst="flowChartConnector">
              <a:avLst/>
            </a:prstGeom>
            <a:solidFill>
              <a:srgbClr val="41331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ローチャート: 結合子 7">
              <a:extLst>
                <a:ext uri="{FF2B5EF4-FFF2-40B4-BE49-F238E27FC236}">
                  <a16:creationId xmlns:a16="http://schemas.microsoft.com/office/drawing/2014/main" id="{39818A0A-FD8E-E084-B153-6545BF41A974}"/>
                </a:ext>
              </a:extLst>
            </p:cNvPr>
            <p:cNvSpPr/>
            <p:nvPr/>
          </p:nvSpPr>
          <p:spPr>
            <a:xfrm>
              <a:off x="9626600" y="1804045"/>
              <a:ext cx="952500" cy="977900"/>
            </a:xfrm>
            <a:prstGeom prst="flowChartConnector">
              <a:avLst/>
            </a:prstGeom>
            <a:solidFill>
              <a:srgbClr val="41331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ローチャート: 結合子 8">
              <a:extLst>
                <a:ext uri="{FF2B5EF4-FFF2-40B4-BE49-F238E27FC236}">
                  <a16:creationId xmlns:a16="http://schemas.microsoft.com/office/drawing/2014/main" id="{CA0A4513-9F11-86E7-A650-1FE8DF28CCDB}"/>
                </a:ext>
              </a:extLst>
            </p:cNvPr>
            <p:cNvSpPr/>
            <p:nvPr/>
          </p:nvSpPr>
          <p:spPr>
            <a:xfrm>
              <a:off x="11404600" y="1816745"/>
              <a:ext cx="952500" cy="977900"/>
            </a:xfrm>
            <a:prstGeom prst="flowChartConnector">
              <a:avLst/>
            </a:prstGeom>
            <a:solidFill>
              <a:srgbClr val="41331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ローチャート: 結合子 9">
              <a:extLst>
                <a:ext uri="{FF2B5EF4-FFF2-40B4-BE49-F238E27FC236}">
                  <a16:creationId xmlns:a16="http://schemas.microsoft.com/office/drawing/2014/main" id="{24446F83-6F7D-34D8-B25F-45FC9FCE418F}"/>
                </a:ext>
              </a:extLst>
            </p:cNvPr>
            <p:cNvSpPr/>
            <p:nvPr/>
          </p:nvSpPr>
          <p:spPr>
            <a:xfrm>
              <a:off x="13182600" y="1791990"/>
              <a:ext cx="952500" cy="977900"/>
            </a:xfrm>
            <a:prstGeom prst="flowChartConnector">
              <a:avLst/>
            </a:prstGeom>
            <a:solidFill>
              <a:srgbClr val="41331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ローチャート: 結合子 10">
              <a:extLst>
                <a:ext uri="{FF2B5EF4-FFF2-40B4-BE49-F238E27FC236}">
                  <a16:creationId xmlns:a16="http://schemas.microsoft.com/office/drawing/2014/main" id="{7AA6C6B9-6F53-D2A3-DAC7-B7811B3E52F0}"/>
                </a:ext>
              </a:extLst>
            </p:cNvPr>
            <p:cNvSpPr/>
            <p:nvPr/>
          </p:nvSpPr>
          <p:spPr>
            <a:xfrm>
              <a:off x="14960600" y="1791990"/>
              <a:ext cx="952500" cy="977900"/>
            </a:xfrm>
            <a:prstGeom prst="flowChartConnector">
              <a:avLst/>
            </a:prstGeom>
            <a:solidFill>
              <a:srgbClr val="41331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AFA65AED-515C-2991-8AB9-EF7053F0452C}"/>
                </a:ext>
              </a:extLst>
            </p:cNvPr>
            <p:cNvSpPr txBox="1"/>
            <p:nvPr/>
          </p:nvSpPr>
          <p:spPr>
            <a:xfrm>
              <a:off x="380999" y="3378200"/>
              <a:ext cx="16992602" cy="707886"/>
            </a:xfrm>
            <a:prstGeom prst="rect">
              <a:avLst/>
            </a:prstGeom>
            <a:noFill/>
          </p:spPr>
          <p:txBody>
            <a:bodyPr wrap="square" rtlCol="0">
              <a:spAutoFit/>
            </a:bodyPr>
            <a:lstStyle/>
            <a:p>
              <a:r>
                <a:rPr kumimoji="1" lang="en-US" altLang="ja-JP" sz="4000"/>
                <a:t>  </a:t>
              </a:r>
              <a:r>
                <a:rPr kumimoji="1" lang="en-US" altLang="ja-JP" sz="4000">
                  <a:latin typeface="HGPｺﾞｼｯｸE" panose="020B0900000000000000" pitchFamily="50" charset="-128"/>
                  <a:ea typeface="HGPｺﾞｼｯｸE" panose="020B0900000000000000" pitchFamily="50" charset="-128"/>
                </a:rPr>
                <a:t>Who’s    been    working                            </a:t>
              </a:r>
              <a:r>
                <a:rPr kumimoji="1" lang="en-US" altLang="ja-JP" sz="4000"/>
                <a:t>so </a:t>
              </a:r>
              <a:r>
                <a:rPr kumimoji="1" lang="en-US" altLang="ja-JP" sz="4000">
                  <a:latin typeface="HGPｺﾞｼｯｸE" panose="020B0900000000000000" pitchFamily="50" charset="-128"/>
                  <a:ea typeface="HGPｺﾞｼｯｸE" panose="020B0900000000000000" pitchFamily="50" charset="-128"/>
                </a:rPr>
                <a:t>damn</a:t>
              </a:r>
              <a:r>
                <a:rPr kumimoji="1" lang="en-US" altLang="ja-JP" sz="4000"/>
                <a:t>               </a:t>
              </a:r>
              <a:r>
                <a:rPr kumimoji="1" lang="en-US" altLang="ja-JP" sz="4000">
                  <a:latin typeface="HGPｺﾞｼｯｸE" panose="020B0900000000000000" pitchFamily="50" charset="-128"/>
                  <a:ea typeface="HGPｺﾞｼｯｸE" panose="020B0900000000000000" pitchFamily="50" charset="-128"/>
                </a:rPr>
                <a:t>hard</a:t>
              </a:r>
              <a:r>
                <a:rPr kumimoji="1" lang="en-US" altLang="ja-JP" sz="4000"/>
                <a:t> you</a:t>
              </a:r>
              <a:endParaRPr kumimoji="1" lang="ja-JP" altLang="en-US" sz="4000"/>
            </a:p>
          </p:txBody>
        </p:sp>
        <p:sp>
          <p:nvSpPr>
            <p:cNvPr id="13" name="テキスト ボックス 12">
              <a:extLst>
                <a:ext uri="{FF2B5EF4-FFF2-40B4-BE49-F238E27FC236}">
                  <a16:creationId xmlns:a16="http://schemas.microsoft.com/office/drawing/2014/main" id="{E63B6232-CAE7-1353-B65A-E9A465F56E06}"/>
                </a:ext>
              </a:extLst>
            </p:cNvPr>
            <p:cNvSpPr txBox="1"/>
            <p:nvPr/>
          </p:nvSpPr>
          <p:spPr>
            <a:xfrm>
              <a:off x="380999" y="4445000"/>
              <a:ext cx="16992601" cy="707886"/>
            </a:xfrm>
            <a:prstGeom prst="rect">
              <a:avLst/>
            </a:prstGeom>
            <a:noFill/>
          </p:spPr>
          <p:txBody>
            <a:bodyPr wrap="square" rtlCol="0">
              <a:spAutoFit/>
            </a:bodyPr>
            <a:lstStyle/>
            <a:p>
              <a:r>
                <a:rPr kumimoji="1" lang="en-US" altLang="ja-JP" sz="4000"/>
                <a:t>  </a:t>
              </a:r>
              <a:r>
                <a:rPr kumimoji="1" lang="en-US" altLang="ja-JP" sz="4000">
                  <a:latin typeface="HGPｺﾞｼｯｸE" panose="020B0900000000000000" pitchFamily="50" charset="-128"/>
                  <a:ea typeface="HGPｺﾞｼｯｸE" panose="020B0900000000000000" pitchFamily="50" charset="-128"/>
                </a:rPr>
                <a:t>got that   head </a:t>
              </a:r>
              <a:r>
                <a:rPr kumimoji="1" lang="en-US" altLang="ja-JP" sz="4000">
                  <a:latin typeface="Poppins" panose="00000500000000000000" pitchFamily="2" charset="0"/>
                  <a:ea typeface="HGPｺﾞｼｯｸE" panose="020B0900000000000000" pitchFamily="50" charset="-128"/>
                  <a:cs typeface="Poppins" panose="00000500000000000000" pitchFamily="2" charset="0"/>
                </a:rPr>
                <a:t>on</a:t>
              </a:r>
              <a:r>
                <a:rPr kumimoji="1" lang="en-US" altLang="ja-JP" sz="4000">
                  <a:latin typeface="HGPｺﾞｼｯｸE" panose="020B0900000000000000" pitchFamily="50" charset="-128"/>
                  <a:ea typeface="HGPｺﾞｼｯｸE" panose="020B0900000000000000" pitchFamily="50" charset="-128"/>
                </a:rPr>
                <a:t>   overload</a:t>
              </a:r>
              <a:endParaRPr kumimoji="1" lang="ja-JP" altLang="en-US" sz="4000">
                <a:latin typeface="HGPｺﾞｼｯｸE" panose="020B0900000000000000" pitchFamily="50" charset="-128"/>
                <a:ea typeface="HGPｺﾞｼｯｸE" panose="020B0900000000000000" pitchFamily="50" charset="-128"/>
              </a:endParaRPr>
            </a:p>
          </p:txBody>
        </p:sp>
        <p:sp>
          <p:nvSpPr>
            <p:cNvPr id="15" name="テキスト ボックス 14">
              <a:extLst>
                <a:ext uri="{FF2B5EF4-FFF2-40B4-BE49-F238E27FC236}">
                  <a16:creationId xmlns:a16="http://schemas.microsoft.com/office/drawing/2014/main" id="{A591FD78-0884-12C4-2938-FF63B3C67696}"/>
                </a:ext>
              </a:extLst>
            </p:cNvPr>
            <p:cNvSpPr txBox="1"/>
            <p:nvPr/>
          </p:nvSpPr>
          <p:spPr>
            <a:xfrm>
              <a:off x="215900" y="5511800"/>
              <a:ext cx="17640300" cy="707886"/>
            </a:xfrm>
            <a:prstGeom prst="rect">
              <a:avLst/>
            </a:prstGeom>
            <a:noFill/>
          </p:spPr>
          <p:txBody>
            <a:bodyPr wrap="square" rtlCol="0">
              <a:spAutoFit/>
            </a:bodyPr>
            <a:lstStyle/>
            <a:p>
              <a:r>
                <a:rPr kumimoji="1" lang="en-US" altLang="ja-JP" sz="4000">
                  <a:latin typeface="HGPｺﾞｼｯｸE" panose="020B0900000000000000" pitchFamily="50" charset="-128"/>
                  <a:ea typeface="HGPｺﾞｼｯｸE" panose="020B0900000000000000" pitchFamily="50" charset="-128"/>
                </a:rPr>
                <a:t>Got yourself           this    flawless         body</a:t>
              </a:r>
              <a:r>
                <a:rPr kumimoji="1" lang="en-US" altLang="ja-JP" sz="4000"/>
                <a:t>    </a:t>
              </a:r>
              <a:r>
                <a:rPr kumimoji="1" lang="en-US" altLang="ja-JP" sz="4000">
                  <a:latin typeface="HGPｺﾞｼｯｸE" panose="020B0900000000000000" pitchFamily="50" charset="-128"/>
                  <a:ea typeface="HGPｺﾞｼｯｸE" panose="020B0900000000000000" pitchFamily="50" charset="-128"/>
                </a:rPr>
                <a:t>aching  </a:t>
              </a:r>
              <a:r>
                <a:rPr kumimoji="1" lang="en-US" altLang="ja-JP" sz="4000"/>
                <a:t>now from   head to </a:t>
              </a:r>
              <a:r>
                <a:rPr kumimoji="1" lang="en-US" altLang="ja-JP" sz="4000">
                  <a:latin typeface="HGPｺﾞｼｯｸE" panose="020B0900000000000000" pitchFamily="50" charset="-128"/>
                  <a:ea typeface="HGPｺﾞｼｯｸE" panose="020B0900000000000000" pitchFamily="50" charset="-128"/>
                </a:rPr>
                <a:t>toe</a:t>
              </a:r>
              <a:endParaRPr kumimoji="1" lang="ja-JP" altLang="en-US" sz="4000">
                <a:latin typeface="HGPｺﾞｼｯｸE" panose="020B0900000000000000" pitchFamily="50" charset="-128"/>
                <a:ea typeface="HGPｺﾞｼｯｸE" panose="020B0900000000000000" pitchFamily="50" charset="-128"/>
              </a:endParaRPr>
            </a:p>
          </p:txBody>
        </p:sp>
      </p:grpSp>
      <p:pic>
        <p:nvPicPr>
          <p:cNvPr id="4" name="録音したサウンド">
            <a:hlinkClick r:id="" action="ppaction://media"/>
            <a:extLst>
              <a:ext uri="{FF2B5EF4-FFF2-40B4-BE49-F238E27FC236}">
                <a16:creationId xmlns:a16="http://schemas.microsoft.com/office/drawing/2014/main" id="{F0D297D3-A64B-BDC0-0DBD-CC574C0C196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379265179"/>
      </p:ext>
    </p:extLst>
  </p:cSld>
  <p:clrMapOvr>
    <a:masterClrMapping/>
  </p:clrMapOvr>
  <mc:AlternateContent xmlns:mc="http://schemas.openxmlformats.org/markup-compatibility/2006">
    <mc:Choice xmlns:p14="http://schemas.microsoft.com/office/powerpoint/2010/main" Requires="p14">
      <p:transition spd="slow" p14:dur="2000" advTm="21178"/>
    </mc:Choice>
    <mc:Fallback>
      <p:transition spd="slow" advTm="211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1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2" name="TextBox 12"/>
          <p:cNvSpPr txBox="1"/>
          <p:nvPr/>
        </p:nvSpPr>
        <p:spPr>
          <a:xfrm>
            <a:off x="642026" y="752927"/>
            <a:ext cx="17370923" cy="1538883"/>
          </a:xfrm>
          <a:prstGeom prst="rect">
            <a:avLst/>
          </a:prstGeom>
        </p:spPr>
        <p:txBody>
          <a:bodyPr wrap="square" lIns="0" tIns="0" rIns="0" bIns="0" rtlCol="0" anchor="t">
            <a:spAutoFit/>
          </a:bodyPr>
          <a:lstStyle/>
          <a:p>
            <a:pPr algn="l">
              <a:lnSpc>
                <a:spcPts val="12000"/>
              </a:lnSpc>
            </a:pPr>
            <a:r>
              <a:rPr lang="en-US" sz="10000">
                <a:solidFill>
                  <a:srgbClr val="130E0C"/>
                </a:solidFill>
                <a:latin typeface="Dream Avenue"/>
                <a:ea typeface="Dream Avenue"/>
                <a:cs typeface="Dream Avenue"/>
                <a:sym typeface="Dream Avenue"/>
              </a:rPr>
              <a:t>Watch the MV with Gap fill quiz</a:t>
            </a:r>
          </a:p>
        </p:txBody>
      </p:sp>
      <p:sp>
        <p:nvSpPr>
          <p:cNvPr id="13" name="AutoShape 13"/>
          <p:cNvSpPr/>
          <p:nvPr/>
        </p:nvSpPr>
        <p:spPr>
          <a:xfrm rot="1474" flipV="1">
            <a:off x="774411" y="2288188"/>
            <a:ext cx="16893464" cy="84187"/>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8" name="正方形/長方形 17">
            <a:extLst>
              <a:ext uri="{FF2B5EF4-FFF2-40B4-BE49-F238E27FC236}">
                <a16:creationId xmlns:a16="http://schemas.microsoft.com/office/drawing/2014/main" id="{F5EAA98E-41AC-61CE-75F7-B6073726C86A}"/>
              </a:ext>
            </a:extLst>
          </p:cNvPr>
          <p:cNvSpPr/>
          <p:nvPr/>
        </p:nvSpPr>
        <p:spPr>
          <a:xfrm>
            <a:off x="275051" y="2393939"/>
            <a:ext cx="17392841" cy="72950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1D4600E-7523-8168-4163-BA9644EF61D5}"/>
              </a:ext>
            </a:extLst>
          </p:cNvPr>
          <p:cNvSpPr txBox="1"/>
          <p:nvPr/>
        </p:nvSpPr>
        <p:spPr>
          <a:xfrm>
            <a:off x="9592573" y="9617440"/>
            <a:ext cx="8954220" cy="584775"/>
          </a:xfrm>
          <a:prstGeom prst="rect">
            <a:avLst/>
          </a:prstGeom>
          <a:noFill/>
        </p:spPr>
        <p:txBody>
          <a:bodyPr wrap="square" rtlCol="0">
            <a:spAutoFit/>
          </a:bodyPr>
          <a:lstStyle/>
          <a:p>
            <a:r>
              <a:rPr kumimoji="1" lang="en-US" altLang="ja-JP" sz="3200"/>
              <a:t>https://www.youtube.com/watch?v=sY3rIlrTTh8</a:t>
            </a:r>
            <a:endParaRPr kumimoji="1" lang="ja-JP" altLang="en-US" sz="3200"/>
          </a:p>
        </p:txBody>
      </p:sp>
      <p:pic>
        <p:nvPicPr>
          <p:cNvPr id="5" name="オンライン メディア 4" title="Fifth Harmony - That's My Girl (Official Video)">
            <a:hlinkClick r:id="" action="ppaction://media"/>
            <a:extLst>
              <a:ext uri="{FF2B5EF4-FFF2-40B4-BE49-F238E27FC236}">
                <a16:creationId xmlns:a16="http://schemas.microsoft.com/office/drawing/2014/main" id="{BF779909-6618-69E6-BCE6-B3FBF1E3ADA4}"/>
              </a:ext>
            </a:extLst>
          </p:cNvPr>
          <p:cNvPicPr>
            <a:picLocks noRot="1" noChangeAspect="1"/>
          </p:cNvPicPr>
          <p:nvPr>
            <a:videoFile r:link="rId1"/>
          </p:nvPr>
        </p:nvPicPr>
        <p:blipFill>
          <a:blip r:embed="rId5"/>
          <a:stretch>
            <a:fillRect/>
          </a:stretch>
        </p:blipFill>
        <p:spPr>
          <a:xfrm>
            <a:off x="3560713" y="2775664"/>
            <a:ext cx="11560435" cy="6531646"/>
          </a:xfrm>
          <a:prstGeom prst="rect">
            <a:avLst/>
          </a:prstGeom>
        </p:spPr>
      </p:pic>
      <p:pic>
        <p:nvPicPr>
          <p:cNvPr id="2" name="録音したサウンド">
            <a:hlinkClick r:id="" action="ppaction://media"/>
            <a:extLst>
              <a:ext uri="{FF2B5EF4-FFF2-40B4-BE49-F238E27FC236}">
                <a16:creationId xmlns:a16="http://schemas.microsoft.com/office/drawing/2014/main" id="{A4A89390-A33A-80A0-3D0C-7080184F28C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3297515839"/>
      </p:ext>
    </p:extLst>
  </p:cSld>
  <p:clrMapOvr>
    <a:masterClrMapping/>
  </p:clrMapOvr>
  <mc:AlternateContent xmlns:mc="http://schemas.openxmlformats.org/markup-compatibility/2006">
    <mc:Choice xmlns:p14="http://schemas.microsoft.com/office/powerpoint/2010/main" Requires="p14">
      <p:transition spd="slow" p14:dur="2000" advTm="10041"/>
    </mc:Choice>
    <mc:Fallback>
      <p:transition spd="slow" advTm="1004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100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audio>
              <p:cMediaNode vol="80000">
                <p:cTn id="16"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0" name="AutoShape 10"/>
          <p:cNvSpPr/>
          <p:nvPr/>
        </p:nvSpPr>
        <p:spPr>
          <a:xfrm flipV="1">
            <a:off x="304801" y="1380224"/>
            <a:ext cx="9350298" cy="29476"/>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2" name="テキスト ボックス 11">
            <a:extLst>
              <a:ext uri="{FF2B5EF4-FFF2-40B4-BE49-F238E27FC236}">
                <a16:creationId xmlns:a16="http://schemas.microsoft.com/office/drawing/2014/main" id="{F76F877F-4F49-A77F-FB50-4C0BE139E1CE}"/>
              </a:ext>
            </a:extLst>
          </p:cNvPr>
          <p:cNvSpPr txBox="1"/>
          <p:nvPr/>
        </p:nvSpPr>
        <p:spPr>
          <a:xfrm>
            <a:off x="304800" y="190500"/>
            <a:ext cx="9525000" cy="1446550"/>
          </a:xfrm>
          <a:prstGeom prst="rect">
            <a:avLst/>
          </a:prstGeom>
          <a:noFill/>
        </p:spPr>
        <p:txBody>
          <a:bodyPr wrap="square" rtlCol="0">
            <a:spAutoFit/>
          </a:bodyPr>
          <a:lstStyle/>
          <a:p>
            <a:r>
              <a:rPr kumimoji="1" lang="en-US" altLang="ja-JP" sz="8800">
                <a:latin typeface="Dream Avenue" panose="020B0600070205080204" charset="0"/>
              </a:rPr>
              <a:t>Gap fill quiz answer</a:t>
            </a:r>
            <a:endParaRPr kumimoji="1" lang="ja-JP" altLang="en-US" sz="8800">
              <a:latin typeface="Dream Avenue" panose="020B0600070205080204" charset="0"/>
            </a:endParaRPr>
          </a:p>
        </p:txBody>
      </p:sp>
      <p:sp>
        <p:nvSpPr>
          <p:cNvPr id="13" name="テキスト ボックス 12">
            <a:extLst>
              <a:ext uri="{FF2B5EF4-FFF2-40B4-BE49-F238E27FC236}">
                <a16:creationId xmlns:a16="http://schemas.microsoft.com/office/drawing/2014/main" id="{F33DD1CC-D024-B1D3-F1E4-25C82BB10B24}"/>
              </a:ext>
            </a:extLst>
          </p:cNvPr>
          <p:cNvSpPr txBox="1"/>
          <p:nvPr/>
        </p:nvSpPr>
        <p:spPr>
          <a:xfrm>
            <a:off x="304800" y="1637050"/>
            <a:ext cx="17754600" cy="34994195"/>
          </a:xfrm>
          <a:prstGeom prst="rect">
            <a:avLst/>
          </a:prstGeom>
          <a:noFill/>
        </p:spPr>
        <p:txBody>
          <a:bodyPr wrap="square" rtlCol="0">
            <a:spAutoFit/>
          </a:bodyPr>
          <a:lstStyle/>
          <a:p>
            <a:r>
              <a:rPr kumimoji="1" lang="en-US" altLang="ja-JP" sz="3600"/>
              <a:t>[Intro: Camila]</a:t>
            </a:r>
          </a:p>
          <a:p>
            <a:r>
              <a:rPr kumimoji="1" lang="en-US" altLang="ja-JP" sz="3600"/>
              <a:t>That's my girl</a:t>
            </a:r>
          </a:p>
          <a:p>
            <a:endParaRPr kumimoji="1" lang="en-US" altLang="ja-JP" sz="3600"/>
          </a:p>
          <a:p>
            <a:r>
              <a:rPr kumimoji="1" lang="en-US" altLang="ja-JP" sz="3600"/>
              <a:t>[Verse 1: Ally, Ally &amp; Camila]</a:t>
            </a:r>
          </a:p>
          <a:p>
            <a:r>
              <a:rPr kumimoji="1" lang="en-US" altLang="ja-JP" sz="3600"/>
              <a:t>Yeah, who's been working so damn hard?</a:t>
            </a:r>
          </a:p>
          <a:p>
            <a:r>
              <a:rPr kumimoji="1" lang="en-US" altLang="ja-JP" sz="3600"/>
              <a:t>You got that                   overload?</a:t>
            </a:r>
          </a:p>
          <a:p>
            <a:r>
              <a:rPr kumimoji="1" lang="en-US" altLang="ja-JP" sz="3600">
                <a:solidFill>
                  <a:srgbClr val="FF0000"/>
                </a:solidFill>
              </a:rPr>
              <a:t>                       </a:t>
            </a:r>
            <a:r>
              <a:rPr kumimoji="1" lang="en-US" altLang="ja-JP" sz="3600"/>
              <a:t>this flawless body</a:t>
            </a:r>
          </a:p>
          <a:p>
            <a:r>
              <a:rPr kumimoji="1" lang="en-US" altLang="ja-JP" sz="3600" err="1"/>
              <a:t>Achin</a:t>
            </a:r>
            <a:r>
              <a:rPr kumimoji="1" lang="en-US" altLang="ja-JP" sz="3600"/>
              <a:t>' now from head to toe</a:t>
            </a:r>
          </a:p>
          <a:p>
            <a:endParaRPr kumimoji="1" lang="en-US" altLang="ja-JP" sz="3600"/>
          </a:p>
          <a:p>
            <a:r>
              <a:rPr kumimoji="1" lang="en-US" altLang="ja-JP" sz="3600"/>
              <a:t>[Refrain: Normani, Ally, Dinah &amp; All]</a:t>
            </a:r>
          </a:p>
          <a:p>
            <a:r>
              <a:rPr kumimoji="1" lang="en-US" altLang="ja-JP" sz="3600" err="1"/>
              <a:t>Ain't</a:t>
            </a:r>
            <a:r>
              <a:rPr kumimoji="1" lang="en-US" altLang="ja-JP" sz="3600"/>
              <a:t> </a:t>
            </a:r>
            <a:r>
              <a:rPr kumimoji="1" lang="en-US" altLang="ja-JP" sz="3600" err="1"/>
              <a:t>nothin</a:t>
            </a:r>
            <a:r>
              <a:rPr kumimoji="1" lang="en-US" altLang="ja-JP" sz="3600"/>
              <a:t>', </a:t>
            </a:r>
            <a:r>
              <a:rPr kumimoji="1" lang="en-US" altLang="ja-JP" sz="3600" err="1"/>
              <a:t>ain't</a:t>
            </a:r>
            <a:r>
              <a:rPr kumimoji="1" lang="en-US" altLang="ja-JP" sz="3600"/>
              <a:t> </a:t>
            </a:r>
            <a:r>
              <a:rPr kumimoji="1" lang="en-US" altLang="ja-JP" sz="3600" err="1"/>
              <a:t>nothin</a:t>
            </a:r>
            <a:r>
              <a:rPr kumimoji="1" lang="en-US" altLang="ja-JP" sz="3600"/>
              <a:t>' (Ooh, ah)</a:t>
            </a:r>
          </a:p>
          <a:p>
            <a:r>
              <a:rPr kumimoji="1" lang="en-US" altLang="ja-JP" sz="3600"/>
              <a:t>All my ladies 'round the world</a:t>
            </a:r>
          </a:p>
          <a:p>
            <a:r>
              <a:rPr kumimoji="1" lang="en-US" altLang="ja-JP" sz="3600" err="1"/>
              <a:t>Ain't</a:t>
            </a:r>
            <a:r>
              <a:rPr kumimoji="1" lang="en-US" altLang="ja-JP" sz="3600"/>
              <a:t> </a:t>
            </a:r>
            <a:r>
              <a:rPr kumimoji="1" lang="en-US" altLang="ja-JP" sz="3600" err="1"/>
              <a:t>nothin</a:t>
            </a:r>
            <a:r>
              <a:rPr kumimoji="1" lang="en-US" altLang="ja-JP" sz="3600"/>
              <a:t>', </a:t>
            </a:r>
            <a:r>
              <a:rPr kumimoji="1" lang="en-US" altLang="ja-JP" sz="3600" err="1"/>
              <a:t>ain't</a:t>
            </a:r>
            <a:r>
              <a:rPr kumimoji="1" lang="en-US" altLang="ja-JP" sz="3600"/>
              <a:t> </a:t>
            </a:r>
            <a:r>
              <a:rPr kumimoji="1" lang="en-US" altLang="ja-JP" sz="3600" err="1"/>
              <a:t>nothin</a:t>
            </a:r>
            <a:r>
              <a:rPr kumimoji="1" lang="en-US" altLang="ja-JP" sz="3600"/>
              <a:t>' (Ooh, ah)</a:t>
            </a:r>
          </a:p>
          <a:p>
            <a:r>
              <a:rPr kumimoji="1" lang="en-US" altLang="ja-JP" sz="3600"/>
              <a:t>Good girls better get bad</a:t>
            </a:r>
          </a:p>
          <a:p>
            <a:endParaRPr kumimoji="1" lang="en-US" altLang="ja-JP" sz="3600"/>
          </a:p>
          <a:p>
            <a:endParaRPr kumimoji="1" lang="en-US" altLang="ja-JP" sz="3600"/>
          </a:p>
          <a:p>
            <a:endParaRPr kumimoji="1" lang="en-US" altLang="ja-JP"/>
          </a:p>
          <a:p>
            <a:r>
              <a:rPr kumimoji="1" lang="en-US" altLang="ja-JP"/>
              <a:t>[Pre-Chorus: Lauren &amp; Camila]</a:t>
            </a:r>
          </a:p>
          <a:p>
            <a:r>
              <a:rPr kumimoji="1" lang="en-US" altLang="ja-JP"/>
              <a:t>You've been down before</a:t>
            </a:r>
          </a:p>
          <a:p>
            <a:r>
              <a:rPr kumimoji="1" lang="en-US" altLang="ja-JP"/>
              <a:t>You've been hurt before</a:t>
            </a:r>
          </a:p>
          <a:p>
            <a:r>
              <a:rPr kumimoji="1" lang="en-US" altLang="ja-JP"/>
              <a:t>You --- -- before</a:t>
            </a:r>
          </a:p>
          <a:p>
            <a:r>
              <a:rPr kumimoji="1" lang="en-US" altLang="ja-JP"/>
              <a:t>You'll be good to go, good to go</a:t>
            </a:r>
          </a:p>
          <a:p>
            <a:endParaRPr kumimoji="1" lang="en-US" altLang="ja-JP"/>
          </a:p>
          <a:p>
            <a:r>
              <a:rPr kumimoji="1" lang="en-US" altLang="ja-JP"/>
              <a:t>[Chorus: Normani &amp; Lauren]</a:t>
            </a:r>
          </a:p>
          <a:p>
            <a:r>
              <a:rPr kumimoji="1" lang="en-US" altLang="ja-JP"/>
              <a:t>Destiny said it, you got to --- -- and ---- --</a:t>
            </a:r>
          </a:p>
          <a:p>
            <a:r>
              <a:rPr kumimoji="1" lang="en-US" altLang="ja-JP"/>
              <a:t>Get mad independent and don’t you ever forget it</a:t>
            </a:r>
          </a:p>
          <a:p>
            <a:r>
              <a:rPr kumimoji="1" lang="en-US" altLang="ja-JP"/>
              <a:t>Got some dirt on your shoulder, then let me brush it off for </a:t>
            </a:r>
            <a:r>
              <a:rPr kumimoji="1" lang="en-US" altLang="ja-JP" err="1"/>
              <a:t>ya</a:t>
            </a:r>
            <a:endParaRPr kumimoji="1" lang="en-US" altLang="ja-JP"/>
          </a:p>
          <a:p>
            <a:r>
              <a:rPr kumimoji="1" lang="en-US" altLang="ja-JP"/>
              <a:t>If you're feeling me, --- ---- five high</a:t>
            </a:r>
          </a:p>
          <a:p>
            <a:r>
              <a:rPr kumimoji="1" lang="en-US" altLang="ja-JP"/>
              <a:t>That's my girl</a:t>
            </a:r>
          </a:p>
          <a:p>
            <a:endParaRPr kumimoji="1" lang="en-US" altLang="ja-JP"/>
          </a:p>
          <a:p>
            <a:r>
              <a:rPr kumimoji="1" lang="en-US" altLang="ja-JP"/>
              <a:t>[Post-Chorus: All, Ally, Camila &amp; Lauren]</a:t>
            </a:r>
          </a:p>
          <a:p>
            <a:r>
              <a:rPr kumimoji="1" lang="en-US" altLang="ja-JP"/>
              <a:t>That's my girl</a:t>
            </a:r>
          </a:p>
          <a:p>
            <a:r>
              <a:rPr kumimoji="1" lang="en-US" altLang="ja-JP"/>
              <a:t>That's my girl</a:t>
            </a:r>
          </a:p>
          <a:p>
            <a:r>
              <a:rPr kumimoji="1" lang="en-US" altLang="ja-JP"/>
              <a:t>That's my girl (Get up)</a:t>
            </a:r>
          </a:p>
          <a:p>
            <a:r>
              <a:rPr kumimoji="1" lang="en-US" altLang="ja-JP"/>
              <a:t>What you ------- for?</a:t>
            </a:r>
          </a:p>
          <a:p>
            <a:r>
              <a:rPr kumimoji="1" lang="en-US" altLang="ja-JP"/>
              <a:t>That's my girl</a:t>
            </a:r>
          </a:p>
          <a:p>
            <a:r>
              <a:rPr kumimoji="1" lang="en-US" altLang="ja-JP"/>
              <a:t>That's my girl (That's my girl)</a:t>
            </a:r>
          </a:p>
          <a:p>
            <a:r>
              <a:rPr kumimoji="1" lang="en-US" altLang="ja-JP"/>
              <a:t>That's my girl (My girl)</a:t>
            </a:r>
          </a:p>
          <a:p>
            <a:endParaRPr kumimoji="1" lang="en-US" altLang="ja-JP"/>
          </a:p>
          <a:p>
            <a:r>
              <a:rPr kumimoji="1" lang="en-US" altLang="ja-JP"/>
              <a:t>[Interlude: Camila]</a:t>
            </a:r>
          </a:p>
          <a:p>
            <a:r>
              <a:rPr kumimoji="1" lang="en-US" altLang="ja-JP"/>
              <a:t>That's my girl</a:t>
            </a:r>
          </a:p>
          <a:p>
            <a:r>
              <a:rPr kumimoji="1" lang="en-US" altLang="ja-JP"/>
              <a:t>Nah</a:t>
            </a:r>
          </a:p>
          <a:p>
            <a:endParaRPr kumimoji="1" lang="en-US" altLang="ja-JP"/>
          </a:p>
          <a:p>
            <a:r>
              <a:rPr kumimoji="1" lang="en-US" altLang="ja-JP"/>
              <a:t>[Verse 2: Dinah, Dinah &amp; Camila, Lauren, Camila]</a:t>
            </a:r>
          </a:p>
          <a:p>
            <a:r>
              <a:rPr kumimoji="1" lang="en-US" altLang="ja-JP"/>
              <a:t>Nod if you've been played by every boo</a:t>
            </a:r>
          </a:p>
          <a:p>
            <a:r>
              <a:rPr kumimoji="1" lang="en-US" altLang="ja-JP"/>
              <a:t>Just </a:t>
            </a:r>
            <a:r>
              <a:rPr kumimoji="1" lang="en-US" altLang="ja-JP" err="1"/>
              <a:t>tryna</a:t>
            </a:r>
            <a:r>
              <a:rPr kumimoji="1" lang="en-US" altLang="ja-JP"/>
              <a:t> ---- --- off (Yeah)</a:t>
            </a:r>
          </a:p>
          <a:p>
            <a:r>
              <a:rPr kumimoji="1" lang="en-US" altLang="ja-JP"/>
              <a:t>Thought he was the best you ever had</a:t>
            </a:r>
          </a:p>
          <a:p>
            <a:r>
              <a:rPr kumimoji="1" lang="en-US" altLang="ja-JP"/>
              <a:t>Until he --- --- off</a:t>
            </a:r>
          </a:p>
          <a:p>
            <a:endParaRPr kumimoji="1" lang="en-US" altLang="ja-JP"/>
          </a:p>
          <a:p>
            <a:r>
              <a:rPr kumimoji="1" lang="en-US" altLang="ja-JP"/>
              <a:t>[Refrain: Normani, Ally, Dinah &amp; All]</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(Ooh, ah)</a:t>
            </a:r>
          </a:p>
          <a:p>
            <a:r>
              <a:rPr kumimoji="1" lang="en-US" altLang="ja-JP"/>
              <a:t>--- ---, --- --- know your worth</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(Ooh, ah)</a:t>
            </a:r>
          </a:p>
          <a:p>
            <a:r>
              <a:rPr kumimoji="1" lang="en-US" altLang="ja-JP"/>
              <a:t>Good girls better get bad</a:t>
            </a:r>
          </a:p>
          <a:p>
            <a:endParaRPr kumimoji="1" lang="en-US" altLang="ja-JP"/>
          </a:p>
          <a:p>
            <a:r>
              <a:rPr kumimoji="1" lang="en-US" altLang="ja-JP"/>
              <a:t>[Pre-Chorus: Lauren &amp; Camila, Dinah]</a:t>
            </a:r>
          </a:p>
          <a:p>
            <a:r>
              <a:rPr kumimoji="1" lang="en-US" altLang="ja-JP"/>
              <a:t>You've been down before (Oh)</a:t>
            </a:r>
          </a:p>
          <a:p>
            <a:r>
              <a:rPr kumimoji="1" lang="en-US" altLang="ja-JP"/>
              <a:t>You've been hurt before (Oh)</a:t>
            </a:r>
          </a:p>
          <a:p>
            <a:r>
              <a:rPr kumimoji="1" lang="en-US" altLang="ja-JP"/>
              <a:t>You --- -- before</a:t>
            </a:r>
          </a:p>
          <a:p>
            <a:r>
              <a:rPr kumimoji="1" lang="en-US" altLang="ja-JP"/>
              <a:t>You'll be good to go, good to go</a:t>
            </a:r>
          </a:p>
          <a:p>
            <a:endParaRPr kumimoji="1" lang="en-US" altLang="ja-JP"/>
          </a:p>
          <a:p>
            <a:r>
              <a:rPr kumimoji="1" lang="en-US" altLang="ja-JP"/>
              <a:t>[Chorus: Normani, Camila &amp; Lauren]</a:t>
            </a:r>
          </a:p>
          <a:p>
            <a:r>
              <a:rPr kumimoji="1" lang="en-US" altLang="ja-JP"/>
              <a:t>Destiny ---- --, you got to get up and get it (Get up and get it)</a:t>
            </a:r>
          </a:p>
          <a:p>
            <a:r>
              <a:rPr kumimoji="1" lang="en-US" altLang="ja-JP"/>
              <a:t>Get mad independent and don't you ever forget it (Don't you ever forget it)</a:t>
            </a:r>
          </a:p>
          <a:p>
            <a:r>
              <a:rPr kumimoji="1" lang="en-US" altLang="ja-JP"/>
              <a:t>Got some ---- -- your shoulder, then let me brush it off for </a:t>
            </a:r>
            <a:r>
              <a:rPr kumimoji="1" lang="en-US" altLang="ja-JP" err="1"/>
              <a:t>ya</a:t>
            </a:r>
            <a:endParaRPr kumimoji="1" lang="en-US" altLang="ja-JP"/>
          </a:p>
          <a:p>
            <a:r>
              <a:rPr kumimoji="1" lang="en-US" altLang="ja-JP"/>
              <a:t>If you're feeling me, put your five high (If you're feeling me, put your five high)</a:t>
            </a:r>
          </a:p>
          <a:p>
            <a:r>
              <a:rPr kumimoji="1" lang="en-US" altLang="ja-JP"/>
              <a:t>That's my girl (That's my girl)</a:t>
            </a:r>
          </a:p>
          <a:p>
            <a:endParaRPr kumimoji="1" lang="en-US" altLang="ja-JP"/>
          </a:p>
          <a:p>
            <a:r>
              <a:rPr kumimoji="1" lang="en-US" altLang="ja-JP"/>
              <a:t>[Post-Chorus: All &amp; Camila]</a:t>
            </a:r>
          </a:p>
          <a:p>
            <a:r>
              <a:rPr kumimoji="1" lang="en-US" altLang="ja-JP"/>
              <a:t>That's my girl</a:t>
            </a:r>
          </a:p>
          <a:p>
            <a:r>
              <a:rPr kumimoji="1" lang="en-US" altLang="ja-JP"/>
              <a:t>That's my girl</a:t>
            </a:r>
          </a:p>
          <a:p>
            <a:r>
              <a:rPr kumimoji="1" lang="en-US" altLang="ja-JP"/>
              <a:t>That's my girl</a:t>
            </a:r>
          </a:p>
          <a:p>
            <a:r>
              <a:rPr kumimoji="1" lang="en-US" altLang="ja-JP"/>
              <a:t>What you ----, what you ----, what you ------- for? (For, for)</a:t>
            </a:r>
          </a:p>
          <a:p>
            <a:r>
              <a:rPr kumimoji="1" lang="en-US" altLang="ja-JP"/>
              <a:t>That's my girl (For, for; Woah)</a:t>
            </a:r>
          </a:p>
          <a:p>
            <a:r>
              <a:rPr kumimoji="1" lang="en-US" altLang="ja-JP"/>
              <a:t>That's my girl (For, for; That's my girl)</a:t>
            </a:r>
          </a:p>
          <a:p>
            <a:r>
              <a:rPr kumimoji="1" lang="en-US" altLang="ja-JP"/>
              <a:t>That's my girl (No-oh)</a:t>
            </a:r>
          </a:p>
          <a:p>
            <a:endParaRPr kumimoji="1" lang="en-US" altLang="ja-JP"/>
          </a:p>
          <a:p>
            <a:r>
              <a:rPr kumimoji="1" lang="en-US" altLang="ja-JP"/>
              <a:t>[Pre-Chorus: Lauren &amp; Camila]</a:t>
            </a:r>
          </a:p>
          <a:p>
            <a:r>
              <a:rPr kumimoji="1" lang="en-US" altLang="ja-JP"/>
              <a:t>You've been down before</a:t>
            </a:r>
          </a:p>
          <a:p>
            <a:r>
              <a:rPr kumimoji="1" lang="en-US" altLang="ja-JP"/>
              <a:t>You've been hurt before</a:t>
            </a:r>
          </a:p>
          <a:p>
            <a:r>
              <a:rPr kumimoji="1" lang="en-US" altLang="ja-JP"/>
              <a:t>You got up before</a:t>
            </a:r>
          </a:p>
          <a:p>
            <a:r>
              <a:rPr kumimoji="1" lang="en-US" altLang="ja-JP"/>
              <a:t>You'll be good to go, good to go</a:t>
            </a:r>
          </a:p>
          <a:p>
            <a:r>
              <a:rPr kumimoji="1" lang="en-US" altLang="ja-JP"/>
              <a:t>(Baby, get up, no, no, oh)</a:t>
            </a:r>
          </a:p>
          <a:p>
            <a:endParaRPr kumimoji="1" lang="en-US" altLang="ja-JP"/>
          </a:p>
          <a:p>
            <a:r>
              <a:rPr kumimoji="1" lang="en-US" altLang="ja-JP"/>
              <a:t>[Chorus: Dinah &amp; Lauren, Camila, Dinah &amp; Ally, Dinah]</a:t>
            </a:r>
          </a:p>
          <a:p>
            <a:r>
              <a:rPr kumimoji="1" lang="en-US" altLang="ja-JP"/>
              <a:t>Destiny said it, you got to get up and get it</a:t>
            </a:r>
          </a:p>
          <a:p>
            <a:r>
              <a:rPr kumimoji="1" lang="en-US" altLang="ja-JP"/>
              <a:t>Get mad independent and ----- --- ever forget it (Don't you ever forget it)</a:t>
            </a:r>
          </a:p>
          <a:p>
            <a:r>
              <a:rPr kumimoji="1" lang="en-US" altLang="ja-JP"/>
              <a:t>Got some dirt on your shoulder, let me ----- -- off for </a:t>
            </a:r>
            <a:r>
              <a:rPr kumimoji="1" lang="en-US" altLang="ja-JP" err="1"/>
              <a:t>ya</a:t>
            </a:r>
            <a:endParaRPr kumimoji="1" lang="en-US" altLang="ja-JP"/>
          </a:p>
          <a:p>
            <a:r>
              <a:rPr kumimoji="1" lang="en-US" altLang="ja-JP"/>
              <a:t>If you're feeling me, put your five high</a:t>
            </a:r>
          </a:p>
          <a:p>
            <a:r>
              <a:rPr kumimoji="1" lang="en-US" altLang="ja-JP"/>
              <a:t>That's my girl, woah, woah</a:t>
            </a:r>
          </a:p>
          <a:p>
            <a:endParaRPr kumimoji="1" lang="en-US" altLang="ja-JP"/>
          </a:p>
          <a:p>
            <a:r>
              <a:rPr kumimoji="1" lang="en-US" altLang="ja-JP"/>
              <a:t>[Post-Chorus: All, Camila, Lauren &amp; Dinah]</a:t>
            </a:r>
          </a:p>
          <a:p>
            <a:r>
              <a:rPr kumimoji="1" lang="en-US" altLang="ja-JP"/>
              <a:t>That's my girl</a:t>
            </a:r>
          </a:p>
          <a:p>
            <a:r>
              <a:rPr kumimoji="1" lang="en-US" altLang="ja-JP"/>
              <a:t>That's my girl (That's my girl)</a:t>
            </a:r>
          </a:p>
          <a:p>
            <a:r>
              <a:rPr kumimoji="1" lang="en-US" altLang="ja-JP"/>
              <a:t>That's my girl</a:t>
            </a:r>
          </a:p>
          <a:p>
            <a:r>
              <a:rPr kumimoji="1" lang="en-US" altLang="ja-JP"/>
              <a:t>What you wait, what you wait, what you </a:t>
            </a:r>
            <a:r>
              <a:rPr kumimoji="1" lang="en-US" altLang="ja-JP" err="1"/>
              <a:t>waitin</a:t>
            </a:r>
            <a:r>
              <a:rPr kumimoji="1" lang="en-US" altLang="ja-JP"/>
              <a:t>' for? (For, for)</a:t>
            </a:r>
          </a:p>
          <a:p>
            <a:r>
              <a:rPr kumimoji="1" lang="en-US" altLang="ja-JP"/>
              <a:t>That's my girl (For, for)</a:t>
            </a:r>
          </a:p>
          <a:p>
            <a:r>
              <a:rPr kumimoji="1" lang="en-US" altLang="ja-JP"/>
              <a:t>That's my girl (For, for)</a:t>
            </a:r>
          </a:p>
          <a:p>
            <a:r>
              <a:rPr kumimoji="1" lang="en-US" altLang="ja-JP"/>
              <a:t>That's my girl</a:t>
            </a:r>
          </a:p>
          <a:p>
            <a:r>
              <a:rPr kumimoji="1" lang="en-US" altLang="ja-JP"/>
              <a:t>(That's my girl, that's my girl, that's my girl)</a:t>
            </a:r>
          </a:p>
          <a:p>
            <a:endParaRPr kumimoji="1" lang="en-US" altLang="ja-JP"/>
          </a:p>
          <a:p>
            <a:r>
              <a:rPr kumimoji="1" lang="en-US" altLang="ja-JP"/>
              <a:t>[Bridge: Normani, Lauren &amp; Camila]</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 (Yeah, yeah)</a:t>
            </a:r>
          </a:p>
          <a:p>
            <a:endParaRPr kumimoji="1" lang="en-US" altLang="ja-JP"/>
          </a:p>
          <a:p>
            <a:r>
              <a:rPr kumimoji="1" lang="en-US" altLang="ja-JP"/>
              <a:t>[Post-Bridge: All &amp; Camila]</a:t>
            </a:r>
          </a:p>
          <a:p>
            <a:r>
              <a:rPr kumimoji="1" lang="en-US" altLang="ja-JP"/>
              <a:t>(For, for)</a:t>
            </a:r>
          </a:p>
          <a:p>
            <a:r>
              <a:rPr kumimoji="1" lang="en-US" altLang="ja-JP"/>
              <a:t>That's my girl (For, for)</a:t>
            </a:r>
          </a:p>
        </p:txBody>
      </p:sp>
      <p:pic>
        <p:nvPicPr>
          <p:cNvPr id="2" name="図 1">
            <a:extLst>
              <a:ext uri="{FF2B5EF4-FFF2-40B4-BE49-F238E27FC236}">
                <a16:creationId xmlns:a16="http://schemas.microsoft.com/office/drawing/2014/main" id="{FFE42531-4803-5845-4D5E-80654550C029}"/>
              </a:ext>
            </a:extLst>
          </p:cNvPr>
          <p:cNvPicPr>
            <a:picLocks noChangeAspect="1"/>
          </p:cNvPicPr>
          <p:nvPr/>
        </p:nvPicPr>
        <p:blipFill>
          <a:blip r:embed="rId4"/>
          <a:stretch>
            <a:fillRect/>
          </a:stretch>
        </p:blipFill>
        <p:spPr>
          <a:xfrm>
            <a:off x="9655099" y="2988707"/>
            <a:ext cx="5547208" cy="3116826"/>
          </a:xfrm>
          <a:prstGeom prst="rect">
            <a:avLst/>
          </a:prstGeom>
        </p:spPr>
      </p:pic>
      <p:pic>
        <p:nvPicPr>
          <p:cNvPr id="3" name="図 2">
            <a:extLst>
              <a:ext uri="{FF2B5EF4-FFF2-40B4-BE49-F238E27FC236}">
                <a16:creationId xmlns:a16="http://schemas.microsoft.com/office/drawing/2014/main" id="{7015AC65-F364-C687-1795-70491E57C4E3}"/>
              </a:ext>
            </a:extLst>
          </p:cNvPr>
          <p:cNvPicPr>
            <a:picLocks noChangeAspect="1"/>
          </p:cNvPicPr>
          <p:nvPr/>
        </p:nvPicPr>
        <p:blipFill>
          <a:blip r:embed="rId5"/>
          <a:stretch>
            <a:fillRect/>
          </a:stretch>
        </p:blipFill>
        <p:spPr>
          <a:xfrm>
            <a:off x="14145659" y="6105533"/>
            <a:ext cx="3620773" cy="2409460"/>
          </a:xfrm>
          <a:prstGeom prst="rect">
            <a:avLst/>
          </a:prstGeom>
        </p:spPr>
      </p:pic>
      <p:sp>
        <p:nvSpPr>
          <p:cNvPr id="6" name="正方形/長方形 5">
            <a:extLst>
              <a:ext uri="{FF2B5EF4-FFF2-40B4-BE49-F238E27FC236}">
                <a16:creationId xmlns:a16="http://schemas.microsoft.com/office/drawing/2014/main" id="{F6A0BFA1-7785-AAA0-7E02-D9A739E29E9A}"/>
              </a:ext>
            </a:extLst>
          </p:cNvPr>
          <p:cNvSpPr/>
          <p:nvPr/>
        </p:nvSpPr>
        <p:spPr>
          <a:xfrm>
            <a:off x="152400" y="4950125"/>
            <a:ext cx="2763562" cy="510394"/>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Got yourself</a:t>
            </a:r>
            <a:endParaRPr kumimoji="1" lang="ja-JP" altLang="en-US" sz="3600">
              <a:solidFill>
                <a:srgbClr val="FF0000"/>
              </a:solidFill>
            </a:endParaRPr>
          </a:p>
        </p:txBody>
      </p:sp>
      <p:sp>
        <p:nvSpPr>
          <p:cNvPr id="7" name="正方形/長方形 6">
            <a:extLst>
              <a:ext uri="{FF2B5EF4-FFF2-40B4-BE49-F238E27FC236}">
                <a16:creationId xmlns:a16="http://schemas.microsoft.com/office/drawing/2014/main" id="{6C51B5E0-91E7-1507-748D-A46522B9F472}"/>
              </a:ext>
            </a:extLst>
          </p:cNvPr>
          <p:cNvSpPr/>
          <p:nvPr/>
        </p:nvSpPr>
        <p:spPr>
          <a:xfrm>
            <a:off x="2665891" y="4427507"/>
            <a:ext cx="1881355" cy="539870"/>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head on</a:t>
            </a:r>
            <a:endParaRPr kumimoji="1" lang="ja-JP" altLang="en-US" sz="3600">
              <a:solidFill>
                <a:srgbClr val="FF0000"/>
              </a:solidFill>
            </a:endParaRPr>
          </a:p>
        </p:txBody>
      </p:sp>
      <p:pic>
        <p:nvPicPr>
          <p:cNvPr id="8" name="録音したサウンド">
            <a:hlinkClick r:id="" action="ppaction://media"/>
            <a:extLst>
              <a:ext uri="{FF2B5EF4-FFF2-40B4-BE49-F238E27FC236}">
                <a16:creationId xmlns:a16="http://schemas.microsoft.com/office/drawing/2014/main" id="{DE456562-CED8-EC65-B726-FA3067181BB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863"/>
    </mc:Choice>
    <mc:Fallback>
      <p:transition spd="slow" advTm="38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0"/>
                            </p:stCondLst>
                            <p:childTnLst>
                              <p:par>
                                <p:cTn id="12" presetID="1" presetClass="mediacall" presetSubtype="0" fill="hold" nodeType="afterEffect">
                                  <p:stCondLst>
                                    <p:cond delay="0"/>
                                  </p:stCondLst>
                                  <p:childTnLst>
                                    <p:cmd type="call" cmd="playFrom(0.0)">
                                      <p:cBhvr>
                                        <p:cTn id="13" dur="386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8"/>
                </p:tgtEl>
              </p:cMediaNode>
            </p:audio>
          </p:childTnLst>
        </p:cTn>
      </p:par>
    </p:tnLst>
    <p:bldLst>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9673216-FFD9-1B22-51AD-ECBB96F34E66}"/>
              </a:ext>
            </a:extLst>
          </p:cNvPr>
          <p:cNvPicPr>
            <a:picLocks noChangeAspect="1"/>
          </p:cNvPicPr>
          <p:nvPr/>
        </p:nvPicPr>
        <p:blipFill>
          <a:blip r:embed="rId2"/>
          <a:stretch>
            <a:fillRect/>
          </a:stretch>
        </p:blipFill>
        <p:spPr>
          <a:xfrm>
            <a:off x="10917380" y="1886432"/>
            <a:ext cx="7065819" cy="4238336"/>
          </a:xfrm>
          <a:prstGeom prst="rect">
            <a:avLst/>
          </a:prstGeom>
        </p:spPr>
      </p:pic>
      <p:sp>
        <p:nvSpPr>
          <p:cNvPr id="10" name="AutoShape 10"/>
          <p:cNvSpPr/>
          <p:nvPr/>
        </p:nvSpPr>
        <p:spPr>
          <a:xfrm flipV="1">
            <a:off x="304801" y="1380224"/>
            <a:ext cx="9350298" cy="29476"/>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2" name="テキスト ボックス 11">
            <a:extLst>
              <a:ext uri="{FF2B5EF4-FFF2-40B4-BE49-F238E27FC236}">
                <a16:creationId xmlns:a16="http://schemas.microsoft.com/office/drawing/2014/main" id="{F76F877F-4F49-A77F-FB50-4C0BE139E1CE}"/>
              </a:ext>
            </a:extLst>
          </p:cNvPr>
          <p:cNvSpPr txBox="1"/>
          <p:nvPr/>
        </p:nvSpPr>
        <p:spPr>
          <a:xfrm>
            <a:off x="304800" y="190500"/>
            <a:ext cx="9525000" cy="1446550"/>
          </a:xfrm>
          <a:prstGeom prst="rect">
            <a:avLst/>
          </a:prstGeom>
          <a:noFill/>
        </p:spPr>
        <p:txBody>
          <a:bodyPr wrap="square" rtlCol="0">
            <a:spAutoFit/>
          </a:bodyPr>
          <a:lstStyle/>
          <a:p>
            <a:r>
              <a:rPr kumimoji="1" lang="en-US" altLang="ja-JP" sz="8800">
                <a:latin typeface="Dream Avenue" panose="020B0600070205080204" charset="0"/>
              </a:rPr>
              <a:t>Gap fill quiz answer</a:t>
            </a:r>
            <a:endParaRPr kumimoji="1" lang="ja-JP" altLang="en-US" sz="8800">
              <a:latin typeface="Dream Avenue" panose="020B0600070205080204" charset="0"/>
            </a:endParaRPr>
          </a:p>
        </p:txBody>
      </p:sp>
      <p:sp>
        <p:nvSpPr>
          <p:cNvPr id="13" name="テキスト ボックス 12">
            <a:extLst>
              <a:ext uri="{FF2B5EF4-FFF2-40B4-BE49-F238E27FC236}">
                <a16:creationId xmlns:a16="http://schemas.microsoft.com/office/drawing/2014/main" id="{F33DD1CC-D024-B1D3-F1E4-25C82BB10B24}"/>
              </a:ext>
            </a:extLst>
          </p:cNvPr>
          <p:cNvSpPr txBox="1"/>
          <p:nvPr/>
        </p:nvSpPr>
        <p:spPr>
          <a:xfrm>
            <a:off x="346885" y="1886432"/>
            <a:ext cx="17754600" cy="33055203"/>
          </a:xfrm>
          <a:prstGeom prst="rect">
            <a:avLst/>
          </a:prstGeom>
          <a:noFill/>
        </p:spPr>
        <p:txBody>
          <a:bodyPr wrap="square" rtlCol="0">
            <a:spAutoFit/>
          </a:bodyPr>
          <a:lstStyle/>
          <a:p>
            <a:endParaRPr kumimoji="1" lang="en-US" altLang="ja-JP"/>
          </a:p>
          <a:p>
            <a:r>
              <a:rPr kumimoji="1" lang="en-US" altLang="ja-JP" sz="3600"/>
              <a:t>[Pre-Chorus: Lauren &amp; Camila]</a:t>
            </a:r>
          </a:p>
          <a:p>
            <a:r>
              <a:rPr kumimoji="1" lang="en-US" altLang="ja-JP" sz="3600"/>
              <a:t>You've been down before</a:t>
            </a:r>
          </a:p>
          <a:p>
            <a:r>
              <a:rPr kumimoji="1" lang="en-US" altLang="ja-JP" sz="3600"/>
              <a:t>You've been hurt before</a:t>
            </a:r>
          </a:p>
          <a:p>
            <a:r>
              <a:rPr kumimoji="1" lang="en-US" altLang="ja-JP" sz="3600"/>
              <a:t>You </a:t>
            </a:r>
            <a:r>
              <a:rPr kumimoji="1" lang="en-US" altLang="ja-JP" sz="3600">
                <a:solidFill>
                  <a:srgbClr val="FF0000"/>
                </a:solidFill>
              </a:rPr>
              <a:t>                       </a:t>
            </a:r>
            <a:r>
              <a:rPr kumimoji="1" lang="en-US" altLang="ja-JP" sz="3600"/>
              <a:t>before</a:t>
            </a:r>
          </a:p>
          <a:p>
            <a:r>
              <a:rPr kumimoji="1" lang="en-US" altLang="ja-JP" sz="3600"/>
              <a:t>You'll be good to go, good to go</a:t>
            </a:r>
          </a:p>
          <a:p>
            <a:endParaRPr kumimoji="1" lang="en-US" altLang="ja-JP" sz="3600"/>
          </a:p>
          <a:p>
            <a:r>
              <a:rPr kumimoji="1" lang="en-US" altLang="ja-JP" sz="3600"/>
              <a:t>[Chorus: Normani &amp; Lauren]</a:t>
            </a:r>
          </a:p>
          <a:p>
            <a:r>
              <a:rPr kumimoji="1" lang="en-US" altLang="ja-JP" sz="3600"/>
              <a:t>Destiny said it, you got to </a:t>
            </a:r>
            <a:r>
              <a:rPr kumimoji="1" lang="en-US" altLang="ja-JP" sz="3600">
                <a:solidFill>
                  <a:srgbClr val="FF0000"/>
                </a:solidFill>
              </a:rPr>
              <a:t>               </a:t>
            </a:r>
            <a:r>
              <a:rPr kumimoji="1" lang="en-US" altLang="ja-JP" sz="3600"/>
              <a:t>and </a:t>
            </a:r>
            <a:endParaRPr kumimoji="1" lang="en-US" altLang="ja-JP" sz="3600">
              <a:solidFill>
                <a:srgbClr val="FF0000"/>
              </a:solidFill>
            </a:endParaRPr>
          </a:p>
          <a:p>
            <a:r>
              <a:rPr kumimoji="1" lang="en-US" altLang="ja-JP" sz="3600"/>
              <a:t>Get mad independent and don’t you ever forget it</a:t>
            </a:r>
          </a:p>
          <a:p>
            <a:r>
              <a:rPr kumimoji="1" lang="en-US" altLang="ja-JP" sz="3600"/>
              <a:t>Got some dirt on your shoulder, then let me brush it off for </a:t>
            </a:r>
            <a:r>
              <a:rPr kumimoji="1" lang="en-US" altLang="ja-JP" sz="3600" err="1"/>
              <a:t>ya</a:t>
            </a:r>
            <a:endParaRPr kumimoji="1" lang="en-US" altLang="ja-JP" sz="3600"/>
          </a:p>
          <a:p>
            <a:r>
              <a:rPr kumimoji="1" lang="en-US" altLang="ja-JP" sz="3600"/>
              <a:t>If you're feeling me, </a:t>
            </a:r>
            <a:r>
              <a:rPr kumimoji="1" lang="en-US" altLang="ja-JP" sz="3600">
                <a:solidFill>
                  <a:srgbClr val="FF0000"/>
                </a:solidFill>
              </a:rPr>
              <a:t>                    </a:t>
            </a:r>
            <a:r>
              <a:rPr kumimoji="1" lang="en-US" altLang="ja-JP" sz="3600"/>
              <a:t>five high</a:t>
            </a:r>
          </a:p>
          <a:p>
            <a:r>
              <a:rPr kumimoji="1" lang="en-US" altLang="ja-JP" sz="3600"/>
              <a:t>That's my girl</a:t>
            </a:r>
          </a:p>
          <a:p>
            <a:endParaRPr kumimoji="1" lang="en-US" altLang="ja-JP" sz="3600"/>
          </a:p>
          <a:p>
            <a:endParaRPr kumimoji="1" lang="en-US" altLang="ja-JP" sz="3600"/>
          </a:p>
          <a:p>
            <a:endParaRPr kumimoji="1" lang="en-US" altLang="ja-JP" sz="3600"/>
          </a:p>
          <a:p>
            <a:r>
              <a:rPr kumimoji="1" lang="en-US" altLang="ja-JP" sz="3600"/>
              <a:t>[Post-Chorus: All, Ally, Camila &amp; Lauren]</a:t>
            </a:r>
          </a:p>
          <a:p>
            <a:r>
              <a:rPr kumimoji="1" lang="en-US" altLang="ja-JP" sz="3600"/>
              <a:t>That's my girl</a:t>
            </a:r>
          </a:p>
          <a:p>
            <a:r>
              <a:rPr kumimoji="1" lang="en-US" altLang="ja-JP" sz="3600"/>
              <a:t>That's my girl</a:t>
            </a:r>
          </a:p>
          <a:p>
            <a:r>
              <a:rPr kumimoji="1" lang="en-US" altLang="ja-JP" sz="3600"/>
              <a:t>That's my girl (Get up)</a:t>
            </a:r>
          </a:p>
          <a:p>
            <a:r>
              <a:rPr kumimoji="1" lang="en-US" altLang="ja-JP" sz="3600"/>
              <a:t>What you ------- for?</a:t>
            </a:r>
          </a:p>
          <a:p>
            <a:r>
              <a:rPr kumimoji="1" lang="en-US" altLang="ja-JP" sz="3600"/>
              <a:t>That's my girl</a:t>
            </a:r>
          </a:p>
          <a:p>
            <a:r>
              <a:rPr kumimoji="1" lang="en-US" altLang="ja-JP" sz="3600"/>
              <a:t>That's my girl (That's my girl)</a:t>
            </a:r>
          </a:p>
          <a:p>
            <a:r>
              <a:rPr kumimoji="1" lang="en-US" altLang="ja-JP" sz="3600"/>
              <a:t>That's my girl (My girl)</a:t>
            </a:r>
          </a:p>
          <a:p>
            <a:endParaRPr kumimoji="1" lang="en-US" altLang="ja-JP"/>
          </a:p>
          <a:p>
            <a:r>
              <a:rPr kumimoji="1" lang="en-US" altLang="ja-JP"/>
              <a:t>[Interlude: Camila]</a:t>
            </a:r>
          </a:p>
          <a:p>
            <a:r>
              <a:rPr kumimoji="1" lang="en-US" altLang="ja-JP"/>
              <a:t>That's my girl</a:t>
            </a:r>
          </a:p>
          <a:p>
            <a:r>
              <a:rPr kumimoji="1" lang="en-US" altLang="ja-JP"/>
              <a:t>Nah</a:t>
            </a:r>
          </a:p>
          <a:p>
            <a:endParaRPr kumimoji="1" lang="en-US" altLang="ja-JP"/>
          </a:p>
          <a:p>
            <a:r>
              <a:rPr kumimoji="1" lang="en-US" altLang="ja-JP"/>
              <a:t>[Verse 2: Dinah, Dinah &amp; Camila, Lauren, Camila]</a:t>
            </a:r>
          </a:p>
          <a:p>
            <a:r>
              <a:rPr kumimoji="1" lang="en-US" altLang="ja-JP"/>
              <a:t>Nod if you've been played by every boo</a:t>
            </a:r>
          </a:p>
          <a:p>
            <a:r>
              <a:rPr kumimoji="1" lang="en-US" altLang="ja-JP"/>
              <a:t>Just </a:t>
            </a:r>
            <a:r>
              <a:rPr kumimoji="1" lang="en-US" altLang="ja-JP" err="1"/>
              <a:t>tryna</a:t>
            </a:r>
            <a:r>
              <a:rPr kumimoji="1" lang="en-US" altLang="ja-JP"/>
              <a:t> ---- --- off (Yeah)</a:t>
            </a:r>
          </a:p>
          <a:p>
            <a:r>
              <a:rPr kumimoji="1" lang="en-US" altLang="ja-JP"/>
              <a:t>Thought he was the best you ever had</a:t>
            </a:r>
          </a:p>
          <a:p>
            <a:r>
              <a:rPr kumimoji="1" lang="en-US" altLang="ja-JP"/>
              <a:t>Until he --- --- off</a:t>
            </a:r>
          </a:p>
          <a:p>
            <a:endParaRPr kumimoji="1" lang="en-US" altLang="ja-JP"/>
          </a:p>
          <a:p>
            <a:r>
              <a:rPr kumimoji="1" lang="en-US" altLang="ja-JP"/>
              <a:t>[Refrain: Normani, Ally, Dinah &amp; All]</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(Ooh, ah)</a:t>
            </a:r>
          </a:p>
          <a:p>
            <a:r>
              <a:rPr kumimoji="1" lang="en-US" altLang="ja-JP"/>
              <a:t>--- ---, --- --- know your worth</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(Ooh, ah)</a:t>
            </a:r>
          </a:p>
          <a:p>
            <a:r>
              <a:rPr kumimoji="1" lang="en-US" altLang="ja-JP"/>
              <a:t>Good girls better get bad</a:t>
            </a:r>
          </a:p>
          <a:p>
            <a:endParaRPr kumimoji="1" lang="en-US" altLang="ja-JP"/>
          </a:p>
          <a:p>
            <a:r>
              <a:rPr kumimoji="1" lang="en-US" altLang="ja-JP"/>
              <a:t>[Pre-Chorus: Lauren &amp; Camila, Dinah]</a:t>
            </a:r>
          </a:p>
          <a:p>
            <a:r>
              <a:rPr kumimoji="1" lang="en-US" altLang="ja-JP"/>
              <a:t>You've been down before (Oh)</a:t>
            </a:r>
          </a:p>
          <a:p>
            <a:r>
              <a:rPr kumimoji="1" lang="en-US" altLang="ja-JP"/>
              <a:t>You've been hurt before (Oh)</a:t>
            </a:r>
          </a:p>
          <a:p>
            <a:r>
              <a:rPr kumimoji="1" lang="en-US" altLang="ja-JP"/>
              <a:t>You --- -- before</a:t>
            </a:r>
          </a:p>
          <a:p>
            <a:r>
              <a:rPr kumimoji="1" lang="en-US" altLang="ja-JP"/>
              <a:t>You'll be good to go, good to go</a:t>
            </a:r>
          </a:p>
          <a:p>
            <a:endParaRPr kumimoji="1" lang="en-US" altLang="ja-JP"/>
          </a:p>
          <a:p>
            <a:r>
              <a:rPr kumimoji="1" lang="en-US" altLang="ja-JP"/>
              <a:t>[Chorus: Normani, Camila &amp; Lauren]</a:t>
            </a:r>
          </a:p>
          <a:p>
            <a:r>
              <a:rPr kumimoji="1" lang="en-US" altLang="ja-JP"/>
              <a:t>Destiny ---- --, you got to get up and get it (Get up and get it)</a:t>
            </a:r>
          </a:p>
          <a:p>
            <a:r>
              <a:rPr kumimoji="1" lang="en-US" altLang="ja-JP"/>
              <a:t>Get mad independent and don't you ever forget it (Don't you ever forget it)</a:t>
            </a:r>
          </a:p>
          <a:p>
            <a:r>
              <a:rPr kumimoji="1" lang="en-US" altLang="ja-JP"/>
              <a:t>Got some ---- -- your shoulder, then let me brush it off for </a:t>
            </a:r>
            <a:r>
              <a:rPr kumimoji="1" lang="en-US" altLang="ja-JP" err="1"/>
              <a:t>ya</a:t>
            </a:r>
            <a:endParaRPr kumimoji="1" lang="en-US" altLang="ja-JP"/>
          </a:p>
          <a:p>
            <a:r>
              <a:rPr kumimoji="1" lang="en-US" altLang="ja-JP"/>
              <a:t>If you're feeling me, put your five high (If you're feeling me, put your five high)</a:t>
            </a:r>
          </a:p>
          <a:p>
            <a:r>
              <a:rPr kumimoji="1" lang="en-US" altLang="ja-JP"/>
              <a:t>That's my girl (That's my girl)</a:t>
            </a:r>
          </a:p>
          <a:p>
            <a:endParaRPr kumimoji="1" lang="en-US" altLang="ja-JP"/>
          </a:p>
          <a:p>
            <a:r>
              <a:rPr kumimoji="1" lang="en-US" altLang="ja-JP"/>
              <a:t>[Post-Chorus: All &amp; Camila]</a:t>
            </a:r>
          </a:p>
          <a:p>
            <a:r>
              <a:rPr kumimoji="1" lang="en-US" altLang="ja-JP"/>
              <a:t>That's my girl</a:t>
            </a:r>
          </a:p>
          <a:p>
            <a:r>
              <a:rPr kumimoji="1" lang="en-US" altLang="ja-JP"/>
              <a:t>That's my girl</a:t>
            </a:r>
          </a:p>
          <a:p>
            <a:r>
              <a:rPr kumimoji="1" lang="en-US" altLang="ja-JP"/>
              <a:t>That's my girl</a:t>
            </a:r>
          </a:p>
          <a:p>
            <a:r>
              <a:rPr kumimoji="1" lang="en-US" altLang="ja-JP"/>
              <a:t>What you ----, what you ----, what you ------- for? (For, for)</a:t>
            </a:r>
          </a:p>
          <a:p>
            <a:r>
              <a:rPr kumimoji="1" lang="en-US" altLang="ja-JP"/>
              <a:t>That's my girl (For, for; Woah)</a:t>
            </a:r>
          </a:p>
          <a:p>
            <a:r>
              <a:rPr kumimoji="1" lang="en-US" altLang="ja-JP"/>
              <a:t>That's my girl (For, for; That's my girl)</a:t>
            </a:r>
          </a:p>
          <a:p>
            <a:r>
              <a:rPr kumimoji="1" lang="en-US" altLang="ja-JP"/>
              <a:t>That's my girl (No-oh)</a:t>
            </a:r>
          </a:p>
          <a:p>
            <a:endParaRPr kumimoji="1" lang="en-US" altLang="ja-JP"/>
          </a:p>
          <a:p>
            <a:r>
              <a:rPr kumimoji="1" lang="en-US" altLang="ja-JP"/>
              <a:t>[Pre-Chorus: Lauren &amp; Camila]</a:t>
            </a:r>
          </a:p>
          <a:p>
            <a:r>
              <a:rPr kumimoji="1" lang="en-US" altLang="ja-JP"/>
              <a:t>You've been down before</a:t>
            </a:r>
          </a:p>
          <a:p>
            <a:r>
              <a:rPr kumimoji="1" lang="en-US" altLang="ja-JP"/>
              <a:t>You've been hurt before</a:t>
            </a:r>
          </a:p>
          <a:p>
            <a:r>
              <a:rPr kumimoji="1" lang="en-US" altLang="ja-JP"/>
              <a:t>You got up before</a:t>
            </a:r>
          </a:p>
          <a:p>
            <a:r>
              <a:rPr kumimoji="1" lang="en-US" altLang="ja-JP"/>
              <a:t>You'll be good to go, good to go</a:t>
            </a:r>
          </a:p>
          <a:p>
            <a:r>
              <a:rPr kumimoji="1" lang="en-US" altLang="ja-JP"/>
              <a:t>(Baby, get up, no, no, oh)</a:t>
            </a:r>
          </a:p>
          <a:p>
            <a:endParaRPr kumimoji="1" lang="en-US" altLang="ja-JP"/>
          </a:p>
          <a:p>
            <a:r>
              <a:rPr kumimoji="1" lang="en-US" altLang="ja-JP"/>
              <a:t>[Chorus: Dinah &amp; Lauren, Camila, Dinah &amp; Ally, Dinah]</a:t>
            </a:r>
          </a:p>
          <a:p>
            <a:r>
              <a:rPr kumimoji="1" lang="en-US" altLang="ja-JP"/>
              <a:t>Destiny said it, you got to get up and get it</a:t>
            </a:r>
          </a:p>
          <a:p>
            <a:r>
              <a:rPr kumimoji="1" lang="en-US" altLang="ja-JP"/>
              <a:t>Get mad independent and ----- --- ever forget it (Don't you ever forget it)</a:t>
            </a:r>
          </a:p>
          <a:p>
            <a:r>
              <a:rPr kumimoji="1" lang="en-US" altLang="ja-JP"/>
              <a:t>Got some dirt on your shoulder, let me ----- -- off for </a:t>
            </a:r>
            <a:r>
              <a:rPr kumimoji="1" lang="en-US" altLang="ja-JP" err="1"/>
              <a:t>ya</a:t>
            </a:r>
            <a:endParaRPr kumimoji="1" lang="en-US" altLang="ja-JP"/>
          </a:p>
          <a:p>
            <a:r>
              <a:rPr kumimoji="1" lang="en-US" altLang="ja-JP"/>
              <a:t>If you're feeling me, put your five high</a:t>
            </a:r>
          </a:p>
          <a:p>
            <a:r>
              <a:rPr kumimoji="1" lang="en-US" altLang="ja-JP"/>
              <a:t>That's my girl, woah, woah</a:t>
            </a:r>
          </a:p>
          <a:p>
            <a:endParaRPr kumimoji="1" lang="en-US" altLang="ja-JP"/>
          </a:p>
          <a:p>
            <a:r>
              <a:rPr kumimoji="1" lang="en-US" altLang="ja-JP"/>
              <a:t>[Post-Chorus: All, Camila, Lauren &amp; Dinah]</a:t>
            </a:r>
          </a:p>
          <a:p>
            <a:r>
              <a:rPr kumimoji="1" lang="en-US" altLang="ja-JP"/>
              <a:t>That's my girl</a:t>
            </a:r>
          </a:p>
          <a:p>
            <a:r>
              <a:rPr kumimoji="1" lang="en-US" altLang="ja-JP"/>
              <a:t>That's my girl (That's my girl)</a:t>
            </a:r>
          </a:p>
          <a:p>
            <a:r>
              <a:rPr kumimoji="1" lang="en-US" altLang="ja-JP"/>
              <a:t>That's my girl</a:t>
            </a:r>
          </a:p>
          <a:p>
            <a:r>
              <a:rPr kumimoji="1" lang="en-US" altLang="ja-JP"/>
              <a:t>What you wait, what you wait, what you </a:t>
            </a:r>
            <a:r>
              <a:rPr kumimoji="1" lang="en-US" altLang="ja-JP" err="1"/>
              <a:t>waitin</a:t>
            </a:r>
            <a:r>
              <a:rPr kumimoji="1" lang="en-US" altLang="ja-JP"/>
              <a:t>' for? (For, for)</a:t>
            </a:r>
          </a:p>
          <a:p>
            <a:r>
              <a:rPr kumimoji="1" lang="en-US" altLang="ja-JP"/>
              <a:t>That's my girl (For, for)</a:t>
            </a:r>
          </a:p>
          <a:p>
            <a:r>
              <a:rPr kumimoji="1" lang="en-US" altLang="ja-JP"/>
              <a:t>That's my girl (For, for)</a:t>
            </a:r>
          </a:p>
          <a:p>
            <a:r>
              <a:rPr kumimoji="1" lang="en-US" altLang="ja-JP"/>
              <a:t>That's my girl</a:t>
            </a:r>
          </a:p>
          <a:p>
            <a:r>
              <a:rPr kumimoji="1" lang="en-US" altLang="ja-JP"/>
              <a:t>(That's my girl, that's my girl, that's my girl)</a:t>
            </a:r>
          </a:p>
          <a:p>
            <a:endParaRPr kumimoji="1" lang="en-US" altLang="ja-JP"/>
          </a:p>
          <a:p>
            <a:r>
              <a:rPr kumimoji="1" lang="en-US" altLang="ja-JP"/>
              <a:t>[Bridge: Normani, Lauren &amp; Camila]</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 (Yeah, yeah)</a:t>
            </a:r>
          </a:p>
          <a:p>
            <a:endParaRPr kumimoji="1" lang="en-US" altLang="ja-JP"/>
          </a:p>
          <a:p>
            <a:r>
              <a:rPr kumimoji="1" lang="en-US" altLang="ja-JP"/>
              <a:t>[Post-Bridge: All &amp; Camila]</a:t>
            </a:r>
          </a:p>
          <a:p>
            <a:r>
              <a:rPr kumimoji="1" lang="en-US" altLang="ja-JP"/>
              <a:t>(For, for)</a:t>
            </a:r>
          </a:p>
          <a:p>
            <a:r>
              <a:rPr kumimoji="1" lang="en-US" altLang="ja-JP"/>
              <a:t>That's my girl (For, for)</a:t>
            </a:r>
          </a:p>
        </p:txBody>
      </p:sp>
      <p:sp>
        <p:nvSpPr>
          <p:cNvPr id="4" name="正方形/長方形 3">
            <a:extLst>
              <a:ext uri="{FF2B5EF4-FFF2-40B4-BE49-F238E27FC236}">
                <a16:creationId xmlns:a16="http://schemas.microsoft.com/office/drawing/2014/main" id="{FD8B67FB-B153-2B34-91C3-917D99EBB77D}"/>
              </a:ext>
            </a:extLst>
          </p:cNvPr>
          <p:cNvSpPr/>
          <p:nvPr/>
        </p:nvSpPr>
        <p:spPr>
          <a:xfrm>
            <a:off x="1357224" y="3832283"/>
            <a:ext cx="1881355" cy="540589"/>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got up</a:t>
            </a:r>
            <a:endParaRPr kumimoji="1" lang="ja-JP" altLang="en-US" sz="3600">
              <a:solidFill>
                <a:srgbClr val="FF0000"/>
              </a:solidFill>
            </a:endParaRPr>
          </a:p>
        </p:txBody>
      </p:sp>
      <p:sp>
        <p:nvSpPr>
          <p:cNvPr id="5" name="正方形/長方形 4">
            <a:extLst>
              <a:ext uri="{FF2B5EF4-FFF2-40B4-BE49-F238E27FC236}">
                <a16:creationId xmlns:a16="http://schemas.microsoft.com/office/drawing/2014/main" id="{D925258F-5C46-FDFA-A707-5032808ACEDB}"/>
              </a:ext>
            </a:extLst>
          </p:cNvPr>
          <p:cNvSpPr/>
          <p:nvPr/>
        </p:nvSpPr>
        <p:spPr>
          <a:xfrm>
            <a:off x="4997203" y="6061509"/>
            <a:ext cx="1555301" cy="540589"/>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get up</a:t>
            </a:r>
            <a:endParaRPr kumimoji="1" lang="ja-JP" altLang="en-US" sz="3600">
              <a:solidFill>
                <a:srgbClr val="FF0000"/>
              </a:solidFill>
            </a:endParaRPr>
          </a:p>
        </p:txBody>
      </p:sp>
      <p:sp>
        <p:nvSpPr>
          <p:cNvPr id="6" name="正方形/長方形 5">
            <a:extLst>
              <a:ext uri="{FF2B5EF4-FFF2-40B4-BE49-F238E27FC236}">
                <a16:creationId xmlns:a16="http://schemas.microsoft.com/office/drawing/2014/main" id="{354A43E7-A9AE-B20A-E9DA-C07D84B9B2B8}"/>
              </a:ext>
            </a:extLst>
          </p:cNvPr>
          <p:cNvSpPr/>
          <p:nvPr/>
        </p:nvSpPr>
        <p:spPr>
          <a:xfrm>
            <a:off x="7516811" y="6061508"/>
            <a:ext cx="1351143" cy="540590"/>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get it</a:t>
            </a:r>
            <a:endParaRPr kumimoji="1" lang="ja-JP" altLang="en-US" sz="3600">
              <a:solidFill>
                <a:srgbClr val="FF0000"/>
              </a:solidFill>
            </a:endParaRPr>
          </a:p>
        </p:txBody>
      </p:sp>
      <p:sp>
        <p:nvSpPr>
          <p:cNvPr id="7" name="正方形/長方形 6">
            <a:extLst>
              <a:ext uri="{FF2B5EF4-FFF2-40B4-BE49-F238E27FC236}">
                <a16:creationId xmlns:a16="http://schemas.microsoft.com/office/drawing/2014/main" id="{59D58BC3-DD8C-D38B-BC74-20B685E36C88}"/>
              </a:ext>
            </a:extLst>
          </p:cNvPr>
          <p:cNvSpPr/>
          <p:nvPr/>
        </p:nvSpPr>
        <p:spPr>
          <a:xfrm>
            <a:off x="4126622" y="7624190"/>
            <a:ext cx="1881355" cy="776378"/>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put your</a:t>
            </a:r>
            <a:endParaRPr kumimoji="1" lang="ja-JP" altLang="en-US" sz="3600">
              <a:solidFill>
                <a:srgbClr val="FF0000"/>
              </a:solidFill>
            </a:endParaRPr>
          </a:p>
        </p:txBody>
      </p:sp>
    </p:spTree>
    <p:extLst>
      <p:ext uri="{BB962C8B-B14F-4D97-AF65-F5344CB8AC3E}">
        <p14:creationId xmlns:p14="http://schemas.microsoft.com/office/powerpoint/2010/main" val="63723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0" name="AutoShape 10"/>
          <p:cNvSpPr/>
          <p:nvPr/>
        </p:nvSpPr>
        <p:spPr>
          <a:xfrm flipV="1">
            <a:off x="304801" y="1380224"/>
            <a:ext cx="9350298" cy="29476"/>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2" name="テキスト ボックス 11">
            <a:extLst>
              <a:ext uri="{FF2B5EF4-FFF2-40B4-BE49-F238E27FC236}">
                <a16:creationId xmlns:a16="http://schemas.microsoft.com/office/drawing/2014/main" id="{F76F877F-4F49-A77F-FB50-4C0BE139E1CE}"/>
              </a:ext>
            </a:extLst>
          </p:cNvPr>
          <p:cNvSpPr txBox="1"/>
          <p:nvPr/>
        </p:nvSpPr>
        <p:spPr>
          <a:xfrm>
            <a:off x="304800" y="190500"/>
            <a:ext cx="9525000" cy="1446550"/>
          </a:xfrm>
          <a:prstGeom prst="rect">
            <a:avLst/>
          </a:prstGeom>
          <a:noFill/>
        </p:spPr>
        <p:txBody>
          <a:bodyPr wrap="square" rtlCol="0">
            <a:spAutoFit/>
          </a:bodyPr>
          <a:lstStyle/>
          <a:p>
            <a:r>
              <a:rPr kumimoji="1" lang="en-US" altLang="ja-JP" sz="8800">
                <a:latin typeface="Dream Avenue" panose="020B0600070205080204" charset="0"/>
              </a:rPr>
              <a:t>Gap fill quiz answer</a:t>
            </a:r>
            <a:endParaRPr kumimoji="1" lang="ja-JP" altLang="en-US" sz="8800">
              <a:latin typeface="Dream Avenue" panose="020B0600070205080204" charset="0"/>
            </a:endParaRPr>
          </a:p>
        </p:txBody>
      </p:sp>
      <p:sp>
        <p:nvSpPr>
          <p:cNvPr id="13" name="テキスト ボックス 12">
            <a:extLst>
              <a:ext uri="{FF2B5EF4-FFF2-40B4-BE49-F238E27FC236}">
                <a16:creationId xmlns:a16="http://schemas.microsoft.com/office/drawing/2014/main" id="{F33DD1CC-D024-B1D3-F1E4-25C82BB10B24}"/>
              </a:ext>
            </a:extLst>
          </p:cNvPr>
          <p:cNvSpPr txBox="1"/>
          <p:nvPr/>
        </p:nvSpPr>
        <p:spPr>
          <a:xfrm>
            <a:off x="304800" y="1637050"/>
            <a:ext cx="17754600" cy="27515225"/>
          </a:xfrm>
          <a:prstGeom prst="rect">
            <a:avLst/>
          </a:prstGeom>
          <a:noFill/>
        </p:spPr>
        <p:txBody>
          <a:bodyPr wrap="square" rtlCol="0">
            <a:spAutoFit/>
          </a:bodyPr>
          <a:lstStyle/>
          <a:p>
            <a:r>
              <a:rPr kumimoji="1" lang="en-US" altLang="ja-JP" sz="3600"/>
              <a:t>[Post-Chorus: All, Ally, Camila &amp; Lauren]</a:t>
            </a:r>
          </a:p>
          <a:p>
            <a:r>
              <a:rPr kumimoji="1" lang="en-US" altLang="ja-JP" sz="3600"/>
              <a:t>That's my girl</a:t>
            </a:r>
          </a:p>
          <a:p>
            <a:r>
              <a:rPr kumimoji="1" lang="en-US" altLang="ja-JP" sz="3600"/>
              <a:t>That's my girl</a:t>
            </a:r>
          </a:p>
          <a:p>
            <a:r>
              <a:rPr kumimoji="1" lang="en-US" altLang="ja-JP" sz="3600"/>
              <a:t>That's my girl (Get up)</a:t>
            </a:r>
          </a:p>
          <a:p>
            <a:r>
              <a:rPr kumimoji="1" lang="en-US" altLang="ja-JP" sz="3600"/>
              <a:t>What you                   for?</a:t>
            </a:r>
          </a:p>
          <a:p>
            <a:r>
              <a:rPr kumimoji="1" lang="en-US" altLang="ja-JP" sz="3600"/>
              <a:t>That's my girl</a:t>
            </a:r>
          </a:p>
          <a:p>
            <a:r>
              <a:rPr kumimoji="1" lang="en-US" altLang="ja-JP" sz="3600"/>
              <a:t>That's my girl (That's my girl)</a:t>
            </a:r>
          </a:p>
          <a:p>
            <a:r>
              <a:rPr kumimoji="1" lang="en-US" altLang="ja-JP" sz="3600"/>
              <a:t>That's my girl (My girl)</a:t>
            </a:r>
          </a:p>
          <a:p>
            <a:endParaRPr kumimoji="1" lang="en-US" altLang="ja-JP"/>
          </a:p>
          <a:p>
            <a:r>
              <a:rPr kumimoji="1" lang="en-US" altLang="ja-JP" sz="3600"/>
              <a:t>[Interlude: Camila]</a:t>
            </a:r>
          </a:p>
          <a:p>
            <a:r>
              <a:rPr kumimoji="1" lang="en-US" altLang="ja-JP" sz="3600"/>
              <a:t>That's my girl</a:t>
            </a:r>
          </a:p>
          <a:p>
            <a:r>
              <a:rPr kumimoji="1" lang="en-US" altLang="ja-JP" sz="3600"/>
              <a:t>Nah</a:t>
            </a:r>
          </a:p>
          <a:p>
            <a:endParaRPr kumimoji="1" lang="en-US" altLang="ja-JP" sz="3600"/>
          </a:p>
          <a:p>
            <a:endParaRPr kumimoji="1" lang="en-US" altLang="ja-JP" sz="3600"/>
          </a:p>
          <a:p>
            <a:endParaRPr kumimoji="1" lang="en-US" altLang="ja-JP" sz="3600"/>
          </a:p>
          <a:p>
            <a:endParaRPr kumimoji="1" lang="en-US" altLang="ja-JP" sz="3600"/>
          </a:p>
          <a:p>
            <a:endParaRPr kumimoji="1" lang="en-US" altLang="ja-JP"/>
          </a:p>
          <a:p>
            <a:r>
              <a:rPr kumimoji="1" lang="en-US" altLang="ja-JP"/>
              <a:t>[Verse 2: Dinah, Dinah &amp; Camila, Lauren, Camila]</a:t>
            </a:r>
          </a:p>
          <a:p>
            <a:r>
              <a:rPr kumimoji="1" lang="en-US" altLang="ja-JP"/>
              <a:t>Nod if you've been played by every boo</a:t>
            </a:r>
          </a:p>
          <a:p>
            <a:r>
              <a:rPr kumimoji="1" lang="en-US" altLang="ja-JP"/>
              <a:t>Just </a:t>
            </a:r>
            <a:r>
              <a:rPr kumimoji="1" lang="en-US" altLang="ja-JP" err="1"/>
              <a:t>tryna</a:t>
            </a:r>
            <a:r>
              <a:rPr kumimoji="1" lang="en-US" altLang="ja-JP"/>
              <a:t> ---- --- off (Yeah)</a:t>
            </a:r>
          </a:p>
          <a:p>
            <a:r>
              <a:rPr kumimoji="1" lang="en-US" altLang="ja-JP"/>
              <a:t>Thought he was the best you ever had</a:t>
            </a:r>
          </a:p>
          <a:p>
            <a:r>
              <a:rPr kumimoji="1" lang="en-US" altLang="ja-JP"/>
              <a:t>Until he --- --- off</a:t>
            </a:r>
          </a:p>
          <a:p>
            <a:endParaRPr kumimoji="1" lang="en-US" altLang="ja-JP"/>
          </a:p>
          <a:p>
            <a:r>
              <a:rPr kumimoji="1" lang="en-US" altLang="ja-JP"/>
              <a:t>[Refrain: Normani, Ally, Dinah &amp; All]</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(Ooh, ah)</a:t>
            </a:r>
          </a:p>
          <a:p>
            <a:r>
              <a:rPr kumimoji="1" lang="en-US" altLang="ja-JP"/>
              <a:t>--- ---, --- --- know your worth</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(Ooh, ah)</a:t>
            </a:r>
          </a:p>
          <a:p>
            <a:r>
              <a:rPr kumimoji="1" lang="en-US" altLang="ja-JP"/>
              <a:t>Good girls better get bad</a:t>
            </a:r>
          </a:p>
          <a:p>
            <a:endParaRPr kumimoji="1" lang="en-US" altLang="ja-JP"/>
          </a:p>
          <a:p>
            <a:r>
              <a:rPr kumimoji="1" lang="en-US" altLang="ja-JP"/>
              <a:t>[Pre-Chorus: Lauren &amp; Camila, Dinah]</a:t>
            </a:r>
          </a:p>
          <a:p>
            <a:r>
              <a:rPr kumimoji="1" lang="en-US" altLang="ja-JP"/>
              <a:t>You've been down before (Oh)</a:t>
            </a:r>
          </a:p>
          <a:p>
            <a:r>
              <a:rPr kumimoji="1" lang="en-US" altLang="ja-JP"/>
              <a:t>You've been hurt before (Oh)</a:t>
            </a:r>
          </a:p>
          <a:p>
            <a:r>
              <a:rPr kumimoji="1" lang="en-US" altLang="ja-JP"/>
              <a:t>You --- -- before</a:t>
            </a:r>
          </a:p>
          <a:p>
            <a:r>
              <a:rPr kumimoji="1" lang="en-US" altLang="ja-JP"/>
              <a:t>You'll be good to go, good to go</a:t>
            </a:r>
          </a:p>
          <a:p>
            <a:endParaRPr kumimoji="1" lang="en-US" altLang="ja-JP"/>
          </a:p>
          <a:p>
            <a:r>
              <a:rPr kumimoji="1" lang="en-US" altLang="ja-JP"/>
              <a:t>[Chorus: Normani, Camila &amp; Lauren]</a:t>
            </a:r>
          </a:p>
          <a:p>
            <a:r>
              <a:rPr kumimoji="1" lang="en-US" altLang="ja-JP"/>
              <a:t>Destiny ---- --, you got to get up and get it (Get up and get it)</a:t>
            </a:r>
          </a:p>
          <a:p>
            <a:r>
              <a:rPr kumimoji="1" lang="en-US" altLang="ja-JP"/>
              <a:t>Get mad independent and don't you ever forget it (Don't you ever forget it)</a:t>
            </a:r>
          </a:p>
          <a:p>
            <a:r>
              <a:rPr kumimoji="1" lang="en-US" altLang="ja-JP"/>
              <a:t>Got some ---- -- your shoulder, then let me brush it off for </a:t>
            </a:r>
            <a:r>
              <a:rPr kumimoji="1" lang="en-US" altLang="ja-JP" err="1"/>
              <a:t>ya</a:t>
            </a:r>
            <a:endParaRPr kumimoji="1" lang="en-US" altLang="ja-JP"/>
          </a:p>
          <a:p>
            <a:r>
              <a:rPr kumimoji="1" lang="en-US" altLang="ja-JP"/>
              <a:t>If you're feeling me, put your five high (If you're feeling me, put your five high)</a:t>
            </a:r>
          </a:p>
          <a:p>
            <a:r>
              <a:rPr kumimoji="1" lang="en-US" altLang="ja-JP"/>
              <a:t>That's my girl (That's my girl)</a:t>
            </a:r>
          </a:p>
          <a:p>
            <a:endParaRPr kumimoji="1" lang="en-US" altLang="ja-JP"/>
          </a:p>
          <a:p>
            <a:r>
              <a:rPr kumimoji="1" lang="en-US" altLang="ja-JP"/>
              <a:t>[Post-Chorus: All &amp; Camila]</a:t>
            </a:r>
          </a:p>
          <a:p>
            <a:r>
              <a:rPr kumimoji="1" lang="en-US" altLang="ja-JP"/>
              <a:t>That's my girl</a:t>
            </a:r>
          </a:p>
          <a:p>
            <a:r>
              <a:rPr kumimoji="1" lang="en-US" altLang="ja-JP"/>
              <a:t>That's my girl</a:t>
            </a:r>
          </a:p>
          <a:p>
            <a:r>
              <a:rPr kumimoji="1" lang="en-US" altLang="ja-JP"/>
              <a:t>That's my girl</a:t>
            </a:r>
          </a:p>
          <a:p>
            <a:r>
              <a:rPr kumimoji="1" lang="en-US" altLang="ja-JP"/>
              <a:t>What you ----, what you ----, what you ------- for? (For, for)</a:t>
            </a:r>
          </a:p>
          <a:p>
            <a:r>
              <a:rPr kumimoji="1" lang="en-US" altLang="ja-JP"/>
              <a:t>That's my girl (For, for; Woah)</a:t>
            </a:r>
          </a:p>
          <a:p>
            <a:r>
              <a:rPr kumimoji="1" lang="en-US" altLang="ja-JP"/>
              <a:t>That's my girl (For, for; That's my girl)</a:t>
            </a:r>
          </a:p>
          <a:p>
            <a:r>
              <a:rPr kumimoji="1" lang="en-US" altLang="ja-JP"/>
              <a:t>That's my girl (No-oh)</a:t>
            </a:r>
          </a:p>
          <a:p>
            <a:endParaRPr kumimoji="1" lang="en-US" altLang="ja-JP"/>
          </a:p>
          <a:p>
            <a:r>
              <a:rPr kumimoji="1" lang="en-US" altLang="ja-JP"/>
              <a:t>[Pre-Chorus: Lauren &amp; Camila]</a:t>
            </a:r>
          </a:p>
          <a:p>
            <a:r>
              <a:rPr kumimoji="1" lang="en-US" altLang="ja-JP"/>
              <a:t>You've been down before</a:t>
            </a:r>
          </a:p>
          <a:p>
            <a:r>
              <a:rPr kumimoji="1" lang="en-US" altLang="ja-JP"/>
              <a:t>You've been hurt before</a:t>
            </a:r>
          </a:p>
          <a:p>
            <a:r>
              <a:rPr kumimoji="1" lang="en-US" altLang="ja-JP"/>
              <a:t>You got up before</a:t>
            </a:r>
          </a:p>
          <a:p>
            <a:r>
              <a:rPr kumimoji="1" lang="en-US" altLang="ja-JP"/>
              <a:t>You'll be good to go, good to go</a:t>
            </a:r>
          </a:p>
          <a:p>
            <a:r>
              <a:rPr kumimoji="1" lang="en-US" altLang="ja-JP"/>
              <a:t>(Baby, get up, no, no, oh)</a:t>
            </a:r>
          </a:p>
          <a:p>
            <a:endParaRPr kumimoji="1" lang="en-US" altLang="ja-JP"/>
          </a:p>
          <a:p>
            <a:r>
              <a:rPr kumimoji="1" lang="en-US" altLang="ja-JP"/>
              <a:t>[Chorus: Dinah &amp; Lauren, Camila, Dinah &amp; Ally, Dinah]</a:t>
            </a:r>
          </a:p>
          <a:p>
            <a:r>
              <a:rPr kumimoji="1" lang="en-US" altLang="ja-JP"/>
              <a:t>Destiny said it, you got to get up and get it</a:t>
            </a:r>
          </a:p>
          <a:p>
            <a:r>
              <a:rPr kumimoji="1" lang="en-US" altLang="ja-JP"/>
              <a:t>Get mad independent and ----- --- ever forget it (Don't you ever forget it)</a:t>
            </a:r>
          </a:p>
          <a:p>
            <a:r>
              <a:rPr kumimoji="1" lang="en-US" altLang="ja-JP"/>
              <a:t>Got some dirt on your shoulder, let me ----- -- off for </a:t>
            </a:r>
            <a:r>
              <a:rPr kumimoji="1" lang="en-US" altLang="ja-JP" err="1"/>
              <a:t>ya</a:t>
            </a:r>
            <a:endParaRPr kumimoji="1" lang="en-US" altLang="ja-JP"/>
          </a:p>
          <a:p>
            <a:r>
              <a:rPr kumimoji="1" lang="en-US" altLang="ja-JP"/>
              <a:t>If you're feeling me, put your five high</a:t>
            </a:r>
          </a:p>
          <a:p>
            <a:r>
              <a:rPr kumimoji="1" lang="en-US" altLang="ja-JP"/>
              <a:t>That's my girl, woah, woah</a:t>
            </a:r>
          </a:p>
          <a:p>
            <a:endParaRPr kumimoji="1" lang="en-US" altLang="ja-JP"/>
          </a:p>
          <a:p>
            <a:r>
              <a:rPr kumimoji="1" lang="en-US" altLang="ja-JP"/>
              <a:t>[Post-Chorus: All, Camila, Lauren &amp; Dinah]</a:t>
            </a:r>
          </a:p>
          <a:p>
            <a:r>
              <a:rPr kumimoji="1" lang="en-US" altLang="ja-JP"/>
              <a:t>That's my girl</a:t>
            </a:r>
          </a:p>
          <a:p>
            <a:r>
              <a:rPr kumimoji="1" lang="en-US" altLang="ja-JP"/>
              <a:t>That's my girl (That's my girl)</a:t>
            </a:r>
          </a:p>
          <a:p>
            <a:r>
              <a:rPr kumimoji="1" lang="en-US" altLang="ja-JP"/>
              <a:t>That's my girl</a:t>
            </a:r>
          </a:p>
          <a:p>
            <a:r>
              <a:rPr kumimoji="1" lang="en-US" altLang="ja-JP"/>
              <a:t>What you wait, what you wait, what you </a:t>
            </a:r>
            <a:r>
              <a:rPr kumimoji="1" lang="en-US" altLang="ja-JP" err="1"/>
              <a:t>waitin</a:t>
            </a:r>
            <a:r>
              <a:rPr kumimoji="1" lang="en-US" altLang="ja-JP"/>
              <a:t>' for? (For, for)</a:t>
            </a:r>
          </a:p>
          <a:p>
            <a:r>
              <a:rPr kumimoji="1" lang="en-US" altLang="ja-JP"/>
              <a:t>That's my girl (For, for)</a:t>
            </a:r>
          </a:p>
          <a:p>
            <a:r>
              <a:rPr kumimoji="1" lang="en-US" altLang="ja-JP"/>
              <a:t>That's my girl (For, for)</a:t>
            </a:r>
          </a:p>
          <a:p>
            <a:r>
              <a:rPr kumimoji="1" lang="en-US" altLang="ja-JP"/>
              <a:t>That's my girl</a:t>
            </a:r>
          </a:p>
          <a:p>
            <a:r>
              <a:rPr kumimoji="1" lang="en-US" altLang="ja-JP"/>
              <a:t>(That's my girl, that's my girl, that's my girl)</a:t>
            </a:r>
          </a:p>
          <a:p>
            <a:endParaRPr kumimoji="1" lang="en-US" altLang="ja-JP"/>
          </a:p>
          <a:p>
            <a:r>
              <a:rPr kumimoji="1" lang="en-US" altLang="ja-JP"/>
              <a:t>[Bridge: Normani, Lauren &amp; Camila]</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 (Yeah, yeah)</a:t>
            </a:r>
          </a:p>
          <a:p>
            <a:endParaRPr kumimoji="1" lang="en-US" altLang="ja-JP"/>
          </a:p>
          <a:p>
            <a:r>
              <a:rPr kumimoji="1" lang="en-US" altLang="ja-JP"/>
              <a:t>[Post-Bridge: All &amp; Camila]</a:t>
            </a:r>
          </a:p>
          <a:p>
            <a:r>
              <a:rPr kumimoji="1" lang="en-US" altLang="ja-JP"/>
              <a:t>(For, for)</a:t>
            </a:r>
          </a:p>
          <a:p>
            <a:r>
              <a:rPr kumimoji="1" lang="en-US" altLang="ja-JP"/>
              <a:t>That's my girl (For, for)</a:t>
            </a:r>
          </a:p>
        </p:txBody>
      </p:sp>
      <p:sp>
        <p:nvSpPr>
          <p:cNvPr id="3" name="正方形/長方形 2">
            <a:extLst>
              <a:ext uri="{FF2B5EF4-FFF2-40B4-BE49-F238E27FC236}">
                <a16:creationId xmlns:a16="http://schemas.microsoft.com/office/drawing/2014/main" id="{A6B3BCE7-BB3B-A0EE-13D7-05357DEDD079}"/>
              </a:ext>
            </a:extLst>
          </p:cNvPr>
          <p:cNvSpPr/>
          <p:nvPr/>
        </p:nvSpPr>
        <p:spPr>
          <a:xfrm>
            <a:off x="2256030" y="3856834"/>
            <a:ext cx="1881355" cy="776378"/>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err="1">
                <a:solidFill>
                  <a:srgbClr val="FF0000"/>
                </a:solidFill>
              </a:rPr>
              <a:t>Waitin</a:t>
            </a:r>
            <a:r>
              <a:rPr kumimoji="1" lang="en-US" altLang="ja-JP" sz="3600">
                <a:solidFill>
                  <a:srgbClr val="FF0000"/>
                </a:solidFill>
              </a:rPr>
              <a:t>’</a:t>
            </a:r>
            <a:endParaRPr kumimoji="1" lang="ja-JP" altLang="en-US" sz="3600">
              <a:solidFill>
                <a:srgbClr val="FF0000"/>
              </a:solidFill>
            </a:endParaRPr>
          </a:p>
        </p:txBody>
      </p:sp>
    </p:spTree>
    <p:extLst>
      <p:ext uri="{BB962C8B-B14F-4D97-AF65-F5344CB8AC3E}">
        <p14:creationId xmlns:p14="http://schemas.microsoft.com/office/powerpoint/2010/main" val="180221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0" name="AutoShape 10"/>
          <p:cNvSpPr/>
          <p:nvPr/>
        </p:nvSpPr>
        <p:spPr>
          <a:xfrm flipV="1">
            <a:off x="304801" y="1380224"/>
            <a:ext cx="9350298" cy="29476"/>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2" name="テキスト ボックス 11">
            <a:extLst>
              <a:ext uri="{FF2B5EF4-FFF2-40B4-BE49-F238E27FC236}">
                <a16:creationId xmlns:a16="http://schemas.microsoft.com/office/drawing/2014/main" id="{F76F877F-4F49-A77F-FB50-4C0BE139E1CE}"/>
              </a:ext>
            </a:extLst>
          </p:cNvPr>
          <p:cNvSpPr txBox="1"/>
          <p:nvPr/>
        </p:nvSpPr>
        <p:spPr>
          <a:xfrm>
            <a:off x="304800" y="190500"/>
            <a:ext cx="9525000" cy="1446550"/>
          </a:xfrm>
          <a:prstGeom prst="rect">
            <a:avLst/>
          </a:prstGeom>
          <a:noFill/>
        </p:spPr>
        <p:txBody>
          <a:bodyPr wrap="square" rtlCol="0">
            <a:spAutoFit/>
          </a:bodyPr>
          <a:lstStyle/>
          <a:p>
            <a:r>
              <a:rPr kumimoji="1" lang="en-US" altLang="ja-JP" sz="8800">
                <a:latin typeface="Dream Avenue" panose="020B0600070205080204" charset="0"/>
              </a:rPr>
              <a:t>Gap fill quiz answer</a:t>
            </a:r>
            <a:endParaRPr kumimoji="1" lang="ja-JP" altLang="en-US" sz="8800">
              <a:latin typeface="Dream Avenue" panose="020B0600070205080204" charset="0"/>
            </a:endParaRPr>
          </a:p>
        </p:txBody>
      </p:sp>
      <p:sp>
        <p:nvSpPr>
          <p:cNvPr id="13" name="テキスト ボックス 12">
            <a:extLst>
              <a:ext uri="{FF2B5EF4-FFF2-40B4-BE49-F238E27FC236}">
                <a16:creationId xmlns:a16="http://schemas.microsoft.com/office/drawing/2014/main" id="{F33DD1CC-D024-B1D3-F1E4-25C82BB10B24}"/>
              </a:ext>
            </a:extLst>
          </p:cNvPr>
          <p:cNvSpPr txBox="1"/>
          <p:nvPr/>
        </p:nvSpPr>
        <p:spPr>
          <a:xfrm>
            <a:off x="304800" y="1562100"/>
            <a:ext cx="17754600" cy="22929354"/>
          </a:xfrm>
          <a:prstGeom prst="rect">
            <a:avLst/>
          </a:prstGeom>
          <a:noFill/>
        </p:spPr>
        <p:txBody>
          <a:bodyPr wrap="square" rtlCol="0">
            <a:spAutoFit/>
          </a:bodyPr>
          <a:lstStyle/>
          <a:p>
            <a:r>
              <a:rPr kumimoji="1" lang="en-US" altLang="ja-JP" sz="3200"/>
              <a:t>Verse 2: Dinah, Dinah &amp; Camila, Lauren, Camila]</a:t>
            </a:r>
          </a:p>
          <a:p>
            <a:r>
              <a:rPr kumimoji="1" lang="en-US" altLang="ja-JP" sz="3200"/>
              <a:t>Nod if you've been played by every boo</a:t>
            </a:r>
          </a:p>
          <a:p>
            <a:r>
              <a:rPr kumimoji="1" lang="en-US" altLang="ja-JP" sz="3200"/>
              <a:t>Just trying </a:t>
            </a:r>
            <a:r>
              <a:rPr kumimoji="1" lang="en-US" altLang="ja-JP" sz="3200">
                <a:solidFill>
                  <a:srgbClr val="C00000"/>
                </a:solidFill>
              </a:rPr>
              <a:t>                    </a:t>
            </a:r>
            <a:r>
              <a:rPr kumimoji="1" lang="en-US" altLang="ja-JP" sz="3200"/>
              <a:t>off (Yeah)</a:t>
            </a:r>
          </a:p>
          <a:p>
            <a:r>
              <a:rPr kumimoji="1" lang="en-US" altLang="ja-JP" sz="3200"/>
              <a:t>Thought he was the best you ever had</a:t>
            </a:r>
          </a:p>
          <a:p>
            <a:r>
              <a:rPr kumimoji="1" lang="en-US" altLang="ja-JP" sz="3200"/>
              <a:t>Until he </a:t>
            </a:r>
            <a:r>
              <a:rPr kumimoji="1" lang="en-US" altLang="ja-JP" sz="3200">
                <a:solidFill>
                  <a:srgbClr val="C00000"/>
                </a:solidFill>
              </a:rPr>
              <a:t>                 </a:t>
            </a:r>
            <a:r>
              <a:rPr kumimoji="1" lang="en-US" altLang="ja-JP" sz="3200"/>
              <a:t>off</a:t>
            </a:r>
          </a:p>
          <a:p>
            <a:endParaRPr kumimoji="1" lang="en-US" altLang="ja-JP" sz="3200"/>
          </a:p>
          <a:p>
            <a:r>
              <a:rPr kumimoji="1" lang="en-US" altLang="ja-JP" sz="3200"/>
              <a:t>[Refrain: Normani, Ally, Dinah &amp; All]</a:t>
            </a:r>
          </a:p>
          <a:p>
            <a:r>
              <a:rPr kumimoji="1" lang="en-US" altLang="ja-JP" sz="3200" err="1"/>
              <a:t>Ain't</a:t>
            </a:r>
            <a:r>
              <a:rPr kumimoji="1" lang="en-US" altLang="ja-JP" sz="3200"/>
              <a:t> </a:t>
            </a:r>
            <a:r>
              <a:rPr kumimoji="1" lang="en-US" altLang="ja-JP" sz="3200" err="1"/>
              <a:t>nothin</a:t>
            </a:r>
            <a:r>
              <a:rPr kumimoji="1" lang="en-US" altLang="ja-JP" sz="3200"/>
              <a:t>', </a:t>
            </a:r>
            <a:r>
              <a:rPr kumimoji="1" lang="en-US" altLang="ja-JP" sz="3200" err="1"/>
              <a:t>ain't</a:t>
            </a:r>
            <a:r>
              <a:rPr kumimoji="1" lang="en-US" altLang="ja-JP" sz="3200"/>
              <a:t> </a:t>
            </a:r>
            <a:r>
              <a:rPr kumimoji="1" lang="en-US" altLang="ja-JP" sz="3200" err="1"/>
              <a:t>nothin</a:t>
            </a:r>
            <a:r>
              <a:rPr kumimoji="1" lang="en-US" altLang="ja-JP" sz="3200"/>
              <a:t>' (Ooh, ah)</a:t>
            </a:r>
          </a:p>
          <a:p>
            <a:r>
              <a:rPr kumimoji="1" lang="en-US" altLang="ja-JP" sz="3200">
                <a:solidFill>
                  <a:srgbClr val="C00000"/>
                </a:solidFill>
              </a:rPr>
              <a:t>                   </a:t>
            </a:r>
            <a:r>
              <a:rPr kumimoji="1" lang="en-US" altLang="ja-JP" sz="3200"/>
              <a:t>, </a:t>
            </a:r>
            <a:r>
              <a:rPr kumimoji="1" lang="en-US" altLang="ja-JP" sz="3200">
                <a:solidFill>
                  <a:srgbClr val="C00000"/>
                </a:solidFill>
              </a:rPr>
              <a:t>                      </a:t>
            </a:r>
            <a:r>
              <a:rPr kumimoji="1" lang="en-US" altLang="ja-JP" sz="3200"/>
              <a:t>know your worth</a:t>
            </a:r>
          </a:p>
          <a:p>
            <a:r>
              <a:rPr kumimoji="1" lang="en-US" altLang="ja-JP" sz="3200" err="1"/>
              <a:t>Ain't</a:t>
            </a:r>
            <a:r>
              <a:rPr kumimoji="1" lang="en-US" altLang="ja-JP" sz="3200"/>
              <a:t> </a:t>
            </a:r>
            <a:r>
              <a:rPr kumimoji="1" lang="en-US" altLang="ja-JP" sz="3200" err="1"/>
              <a:t>nothin</a:t>
            </a:r>
            <a:r>
              <a:rPr kumimoji="1" lang="en-US" altLang="ja-JP" sz="3200"/>
              <a:t>', </a:t>
            </a:r>
            <a:r>
              <a:rPr kumimoji="1" lang="en-US" altLang="ja-JP" sz="3200" err="1"/>
              <a:t>ain't</a:t>
            </a:r>
            <a:r>
              <a:rPr kumimoji="1" lang="en-US" altLang="ja-JP" sz="3200"/>
              <a:t> </a:t>
            </a:r>
            <a:r>
              <a:rPr kumimoji="1" lang="en-US" altLang="ja-JP" sz="3200" err="1"/>
              <a:t>nothin</a:t>
            </a:r>
            <a:r>
              <a:rPr kumimoji="1" lang="en-US" altLang="ja-JP" sz="3200"/>
              <a:t>' (Ooh, ah)</a:t>
            </a:r>
          </a:p>
          <a:p>
            <a:r>
              <a:rPr kumimoji="1" lang="en-US" altLang="ja-JP" sz="3200"/>
              <a:t>Good girls better get bad</a:t>
            </a:r>
          </a:p>
          <a:p>
            <a:endParaRPr kumimoji="1" lang="en-US" altLang="ja-JP" sz="3200"/>
          </a:p>
          <a:p>
            <a:r>
              <a:rPr kumimoji="1" lang="en-US" altLang="ja-JP" sz="3200"/>
              <a:t>[Pre-Chorus: Lauren &amp; Camila, Dinah]</a:t>
            </a:r>
          </a:p>
          <a:p>
            <a:r>
              <a:rPr kumimoji="1" lang="en-US" altLang="ja-JP" sz="3200"/>
              <a:t>You've been down before (Oh)</a:t>
            </a:r>
          </a:p>
          <a:p>
            <a:r>
              <a:rPr kumimoji="1" lang="en-US" altLang="ja-JP" sz="3200"/>
              <a:t>You've been hurt before (Oh)</a:t>
            </a:r>
          </a:p>
          <a:p>
            <a:r>
              <a:rPr kumimoji="1" lang="en-US" altLang="ja-JP" sz="3200"/>
              <a:t>You </a:t>
            </a:r>
            <a:r>
              <a:rPr kumimoji="1" lang="en-US" altLang="ja-JP" sz="3200">
                <a:solidFill>
                  <a:srgbClr val="C00000"/>
                </a:solidFill>
              </a:rPr>
              <a:t>                     </a:t>
            </a:r>
            <a:r>
              <a:rPr kumimoji="1" lang="en-US" altLang="ja-JP" sz="3200"/>
              <a:t>before</a:t>
            </a:r>
          </a:p>
          <a:p>
            <a:r>
              <a:rPr kumimoji="1" lang="en-US" altLang="ja-JP" sz="3600"/>
              <a:t>You'll be good to go, good to go</a:t>
            </a:r>
          </a:p>
          <a:p>
            <a:endParaRPr kumimoji="1" lang="en-US" altLang="ja-JP" sz="3600"/>
          </a:p>
          <a:p>
            <a:endParaRPr kumimoji="1" lang="en-US" altLang="ja-JP"/>
          </a:p>
          <a:p>
            <a:r>
              <a:rPr kumimoji="1" lang="en-US" altLang="ja-JP"/>
              <a:t>[Chorus: Normani, Camila &amp; Lauren]</a:t>
            </a:r>
          </a:p>
          <a:p>
            <a:r>
              <a:rPr kumimoji="1" lang="en-US" altLang="ja-JP"/>
              <a:t>Destiny ---- --, you got to get up and get it (Get up and get it)</a:t>
            </a:r>
          </a:p>
          <a:p>
            <a:r>
              <a:rPr kumimoji="1" lang="en-US" altLang="ja-JP"/>
              <a:t>Get mad independent and don't you ever forget it (Don't you ever forget it)</a:t>
            </a:r>
          </a:p>
          <a:p>
            <a:r>
              <a:rPr kumimoji="1" lang="en-US" altLang="ja-JP"/>
              <a:t>Got some ---- -- your shoulder, then let me brush it off for </a:t>
            </a:r>
            <a:r>
              <a:rPr kumimoji="1" lang="en-US" altLang="ja-JP" err="1"/>
              <a:t>ya</a:t>
            </a:r>
            <a:endParaRPr kumimoji="1" lang="en-US" altLang="ja-JP"/>
          </a:p>
          <a:p>
            <a:r>
              <a:rPr kumimoji="1" lang="en-US" altLang="ja-JP"/>
              <a:t>If you're feeling me, put your five high (If you're feeling me, put your five high)</a:t>
            </a:r>
          </a:p>
          <a:p>
            <a:r>
              <a:rPr kumimoji="1" lang="en-US" altLang="ja-JP"/>
              <a:t>That's my girl (That's my girl)</a:t>
            </a:r>
          </a:p>
          <a:p>
            <a:endParaRPr kumimoji="1" lang="en-US" altLang="ja-JP"/>
          </a:p>
          <a:p>
            <a:r>
              <a:rPr kumimoji="1" lang="en-US" altLang="ja-JP"/>
              <a:t>[Post-Chorus: All &amp; Camila]</a:t>
            </a:r>
          </a:p>
          <a:p>
            <a:r>
              <a:rPr kumimoji="1" lang="en-US" altLang="ja-JP"/>
              <a:t>That's my girl</a:t>
            </a:r>
          </a:p>
          <a:p>
            <a:r>
              <a:rPr kumimoji="1" lang="en-US" altLang="ja-JP"/>
              <a:t>That's my girl</a:t>
            </a:r>
          </a:p>
          <a:p>
            <a:r>
              <a:rPr kumimoji="1" lang="en-US" altLang="ja-JP"/>
              <a:t>That's my girl</a:t>
            </a:r>
          </a:p>
          <a:p>
            <a:r>
              <a:rPr kumimoji="1" lang="en-US" altLang="ja-JP"/>
              <a:t>What you ----, what you ----, what you ------- for? (For, for)</a:t>
            </a:r>
          </a:p>
          <a:p>
            <a:r>
              <a:rPr kumimoji="1" lang="en-US" altLang="ja-JP"/>
              <a:t>That's my girl (For, for; Woah)</a:t>
            </a:r>
          </a:p>
          <a:p>
            <a:r>
              <a:rPr kumimoji="1" lang="en-US" altLang="ja-JP"/>
              <a:t>That's my girl (For, for; That's my girl)</a:t>
            </a:r>
          </a:p>
          <a:p>
            <a:r>
              <a:rPr kumimoji="1" lang="en-US" altLang="ja-JP"/>
              <a:t>That's my girl (No-oh)</a:t>
            </a:r>
          </a:p>
          <a:p>
            <a:endParaRPr kumimoji="1" lang="en-US" altLang="ja-JP"/>
          </a:p>
          <a:p>
            <a:r>
              <a:rPr kumimoji="1" lang="en-US" altLang="ja-JP"/>
              <a:t>[Pre-Chorus: Lauren &amp; Camila]</a:t>
            </a:r>
          </a:p>
          <a:p>
            <a:r>
              <a:rPr kumimoji="1" lang="en-US" altLang="ja-JP"/>
              <a:t>You've been down before</a:t>
            </a:r>
          </a:p>
          <a:p>
            <a:r>
              <a:rPr kumimoji="1" lang="en-US" altLang="ja-JP"/>
              <a:t>You've been hurt before</a:t>
            </a:r>
          </a:p>
          <a:p>
            <a:r>
              <a:rPr kumimoji="1" lang="en-US" altLang="ja-JP"/>
              <a:t>You got up before</a:t>
            </a:r>
          </a:p>
          <a:p>
            <a:r>
              <a:rPr kumimoji="1" lang="en-US" altLang="ja-JP"/>
              <a:t>You'll be good to go, good to go</a:t>
            </a:r>
          </a:p>
          <a:p>
            <a:r>
              <a:rPr kumimoji="1" lang="en-US" altLang="ja-JP"/>
              <a:t>(Baby, get up, no, no, oh)</a:t>
            </a:r>
          </a:p>
          <a:p>
            <a:endParaRPr kumimoji="1" lang="en-US" altLang="ja-JP"/>
          </a:p>
          <a:p>
            <a:r>
              <a:rPr kumimoji="1" lang="en-US" altLang="ja-JP"/>
              <a:t>[Chorus: Dinah &amp; Lauren, Camila, Dinah &amp; Ally, Dinah]</a:t>
            </a:r>
          </a:p>
          <a:p>
            <a:r>
              <a:rPr kumimoji="1" lang="en-US" altLang="ja-JP"/>
              <a:t>Destiny said it, you got to get up and get it</a:t>
            </a:r>
          </a:p>
          <a:p>
            <a:r>
              <a:rPr kumimoji="1" lang="en-US" altLang="ja-JP"/>
              <a:t>Get mad independent and ----- --- ever forget it (Don't you ever forget it)</a:t>
            </a:r>
          </a:p>
          <a:p>
            <a:r>
              <a:rPr kumimoji="1" lang="en-US" altLang="ja-JP"/>
              <a:t>Got some dirt on your shoulder, let me ----- -- off for </a:t>
            </a:r>
            <a:r>
              <a:rPr kumimoji="1" lang="en-US" altLang="ja-JP" err="1"/>
              <a:t>ya</a:t>
            </a:r>
            <a:endParaRPr kumimoji="1" lang="en-US" altLang="ja-JP"/>
          </a:p>
          <a:p>
            <a:r>
              <a:rPr kumimoji="1" lang="en-US" altLang="ja-JP"/>
              <a:t>If you're feeling me, put your five high</a:t>
            </a:r>
          </a:p>
          <a:p>
            <a:r>
              <a:rPr kumimoji="1" lang="en-US" altLang="ja-JP"/>
              <a:t>That's my girl, woah, woah</a:t>
            </a:r>
          </a:p>
          <a:p>
            <a:endParaRPr kumimoji="1" lang="en-US" altLang="ja-JP"/>
          </a:p>
          <a:p>
            <a:r>
              <a:rPr kumimoji="1" lang="en-US" altLang="ja-JP"/>
              <a:t>[Post-Chorus: All, Camila, Lauren &amp; Dinah]</a:t>
            </a:r>
          </a:p>
          <a:p>
            <a:r>
              <a:rPr kumimoji="1" lang="en-US" altLang="ja-JP"/>
              <a:t>That's my girl</a:t>
            </a:r>
          </a:p>
          <a:p>
            <a:r>
              <a:rPr kumimoji="1" lang="en-US" altLang="ja-JP"/>
              <a:t>That's my girl (That's my girl)</a:t>
            </a:r>
          </a:p>
          <a:p>
            <a:r>
              <a:rPr kumimoji="1" lang="en-US" altLang="ja-JP"/>
              <a:t>That's my girl</a:t>
            </a:r>
          </a:p>
          <a:p>
            <a:r>
              <a:rPr kumimoji="1" lang="en-US" altLang="ja-JP"/>
              <a:t>What you wait, what you wait, what you </a:t>
            </a:r>
            <a:r>
              <a:rPr kumimoji="1" lang="en-US" altLang="ja-JP" err="1"/>
              <a:t>waitin</a:t>
            </a:r>
            <a:r>
              <a:rPr kumimoji="1" lang="en-US" altLang="ja-JP"/>
              <a:t>' for? (For, for)</a:t>
            </a:r>
          </a:p>
          <a:p>
            <a:r>
              <a:rPr kumimoji="1" lang="en-US" altLang="ja-JP"/>
              <a:t>That's my girl (For, for)</a:t>
            </a:r>
          </a:p>
          <a:p>
            <a:r>
              <a:rPr kumimoji="1" lang="en-US" altLang="ja-JP"/>
              <a:t>That's my girl (For, for)</a:t>
            </a:r>
          </a:p>
          <a:p>
            <a:r>
              <a:rPr kumimoji="1" lang="en-US" altLang="ja-JP"/>
              <a:t>That's my girl</a:t>
            </a:r>
          </a:p>
          <a:p>
            <a:r>
              <a:rPr kumimoji="1" lang="en-US" altLang="ja-JP"/>
              <a:t>(That's my girl, that's my girl, that's my girl)</a:t>
            </a:r>
          </a:p>
          <a:p>
            <a:endParaRPr kumimoji="1" lang="en-US" altLang="ja-JP"/>
          </a:p>
          <a:p>
            <a:r>
              <a:rPr kumimoji="1" lang="en-US" altLang="ja-JP"/>
              <a:t>[Bridge: Normani, Lauren &amp; Camila]</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 (Yeah, yeah)</a:t>
            </a:r>
          </a:p>
          <a:p>
            <a:endParaRPr kumimoji="1" lang="en-US" altLang="ja-JP"/>
          </a:p>
          <a:p>
            <a:r>
              <a:rPr kumimoji="1" lang="en-US" altLang="ja-JP"/>
              <a:t>[Post-Bridge: All &amp; Camila]</a:t>
            </a:r>
          </a:p>
          <a:p>
            <a:r>
              <a:rPr kumimoji="1" lang="en-US" altLang="ja-JP"/>
              <a:t>(For, for)</a:t>
            </a:r>
          </a:p>
          <a:p>
            <a:r>
              <a:rPr kumimoji="1" lang="en-US" altLang="ja-JP"/>
              <a:t>That's my girl (For, for)</a:t>
            </a:r>
          </a:p>
        </p:txBody>
      </p:sp>
      <p:sp>
        <p:nvSpPr>
          <p:cNvPr id="3" name="正方形/長方形 2">
            <a:extLst>
              <a:ext uri="{FF2B5EF4-FFF2-40B4-BE49-F238E27FC236}">
                <a16:creationId xmlns:a16="http://schemas.microsoft.com/office/drawing/2014/main" id="{96684D2F-4C33-1A5E-BB2A-30ABE6837CDC}"/>
              </a:ext>
            </a:extLst>
          </p:cNvPr>
          <p:cNvSpPr/>
          <p:nvPr/>
        </p:nvSpPr>
        <p:spPr>
          <a:xfrm>
            <a:off x="2045585" y="2556479"/>
            <a:ext cx="1881355" cy="540589"/>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to show</a:t>
            </a:r>
            <a:endParaRPr kumimoji="1" lang="ja-JP" altLang="en-US" sz="3600">
              <a:solidFill>
                <a:srgbClr val="FF0000"/>
              </a:solidFill>
            </a:endParaRPr>
          </a:p>
        </p:txBody>
      </p:sp>
      <p:sp>
        <p:nvSpPr>
          <p:cNvPr id="4" name="正方形/長方形 3">
            <a:extLst>
              <a:ext uri="{FF2B5EF4-FFF2-40B4-BE49-F238E27FC236}">
                <a16:creationId xmlns:a16="http://schemas.microsoft.com/office/drawing/2014/main" id="{0FD71441-E4CC-6BF5-788C-98BA59CF5260}"/>
              </a:ext>
            </a:extLst>
          </p:cNvPr>
          <p:cNvSpPr/>
          <p:nvPr/>
        </p:nvSpPr>
        <p:spPr>
          <a:xfrm>
            <a:off x="1705485" y="3518321"/>
            <a:ext cx="1624312" cy="540589"/>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cut you</a:t>
            </a:r>
            <a:endParaRPr kumimoji="1" lang="ja-JP" altLang="en-US" sz="3600">
              <a:solidFill>
                <a:srgbClr val="FF0000"/>
              </a:solidFill>
            </a:endParaRPr>
          </a:p>
        </p:txBody>
      </p:sp>
      <p:sp>
        <p:nvSpPr>
          <p:cNvPr id="5" name="正方形/長方形 4">
            <a:extLst>
              <a:ext uri="{FF2B5EF4-FFF2-40B4-BE49-F238E27FC236}">
                <a16:creationId xmlns:a16="http://schemas.microsoft.com/office/drawing/2014/main" id="{B07FDEC7-D2B4-D6DF-EA1E-6E9758187BB5}"/>
              </a:ext>
            </a:extLst>
          </p:cNvPr>
          <p:cNvSpPr/>
          <p:nvPr/>
        </p:nvSpPr>
        <p:spPr>
          <a:xfrm>
            <a:off x="304800" y="5430510"/>
            <a:ext cx="1740786" cy="608882"/>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Bet you</a:t>
            </a:r>
            <a:endParaRPr kumimoji="1" lang="ja-JP" altLang="en-US" sz="3600">
              <a:solidFill>
                <a:srgbClr val="FF0000"/>
              </a:solidFill>
            </a:endParaRPr>
          </a:p>
        </p:txBody>
      </p:sp>
      <p:sp>
        <p:nvSpPr>
          <p:cNvPr id="6" name="正方形/長方形 5">
            <a:extLst>
              <a:ext uri="{FF2B5EF4-FFF2-40B4-BE49-F238E27FC236}">
                <a16:creationId xmlns:a16="http://schemas.microsoft.com/office/drawing/2014/main" id="{868509B7-EC8E-851B-F49A-69D5CCAFADAD}"/>
              </a:ext>
            </a:extLst>
          </p:cNvPr>
          <p:cNvSpPr/>
          <p:nvPr/>
        </p:nvSpPr>
        <p:spPr>
          <a:xfrm>
            <a:off x="2449903" y="5484785"/>
            <a:ext cx="1759788" cy="500332"/>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bet you</a:t>
            </a:r>
            <a:endParaRPr kumimoji="1" lang="ja-JP" altLang="en-US" sz="3600">
              <a:solidFill>
                <a:srgbClr val="FF0000"/>
              </a:solidFill>
            </a:endParaRPr>
          </a:p>
        </p:txBody>
      </p:sp>
      <p:sp>
        <p:nvSpPr>
          <p:cNvPr id="7" name="正方形/長方形 6">
            <a:extLst>
              <a:ext uri="{FF2B5EF4-FFF2-40B4-BE49-F238E27FC236}">
                <a16:creationId xmlns:a16="http://schemas.microsoft.com/office/drawing/2014/main" id="{9826012C-7215-0302-475B-A0683F296B83}"/>
              </a:ext>
            </a:extLst>
          </p:cNvPr>
          <p:cNvSpPr/>
          <p:nvPr/>
        </p:nvSpPr>
        <p:spPr>
          <a:xfrm>
            <a:off x="1104908" y="8906776"/>
            <a:ext cx="1881355" cy="540589"/>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got up</a:t>
            </a:r>
            <a:endParaRPr kumimoji="1" lang="ja-JP" altLang="en-US" sz="3600">
              <a:solidFill>
                <a:srgbClr val="FF0000"/>
              </a:solidFill>
            </a:endParaRPr>
          </a:p>
        </p:txBody>
      </p:sp>
    </p:spTree>
    <p:extLst>
      <p:ext uri="{BB962C8B-B14F-4D97-AF65-F5344CB8AC3E}">
        <p14:creationId xmlns:p14="http://schemas.microsoft.com/office/powerpoint/2010/main" val="261686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0" name="AutoShape 10"/>
          <p:cNvSpPr/>
          <p:nvPr/>
        </p:nvSpPr>
        <p:spPr>
          <a:xfrm flipV="1">
            <a:off x="304801" y="1380224"/>
            <a:ext cx="9350298" cy="29476"/>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2" name="テキスト ボックス 11">
            <a:extLst>
              <a:ext uri="{FF2B5EF4-FFF2-40B4-BE49-F238E27FC236}">
                <a16:creationId xmlns:a16="http://schemas.microsoft.com/office/drawing/2014/main" id="{F76F877F-4F49-A77F-FB50-4C0BE139E1CE}"/>
              </a:ext>
            </a:extLst>
          </p:cNvPr>
          <p:cNvSpPr txBox="1"/>
          <p:nvPr/>
        </p:nvSpPr>
        <p:spPr>
          <a:xfrm>
            <a:off x="304800" y="190500"/>
            <a:ext cx="9525000" cy="1446550"/>
          </a:xfrm>
          <a:prstGeom prst="rect">
            <a:avLst/>
          </a:prstGeom>
          <a:noFill/>
        </p:spPr>
        <p:txBody>
          <a:bodyPr wrap="square" rtlCol="0">
            <a:spAutoFit/>
          </a:bodyPr>
          <a:lstStyle/>
          <a:p>
            <a:r>
              <a:rPr kumimoji="1" lang="en-US" altLang="ja-JP" sz="8800">
                <a:latin typeface="Dream Avenue" panose="020B0600070205080204" charset="0"/>
              </a:rPr>
              <a:t>Gap fill quiz answer</a:t>
            </a:r>
            <a:endParaRPr kumimoji="1" lang="ja-JP" altLang="en-US" sz="8800">
              <a:latin typeface="Dream Avenue" panose="020B0600070205080204" charset="0"/>
            </a:endParaRPr>
          </a:p>
        </p:txBody>
      </p:sp>
      <p:sp>
        <p:nvSpPr>
          <p:cNvPr id="13" name="テキスト ボックス 12">
            <a:extLst>
              <a:ext uri="{FF2B5EF4-FFF2-40B4-BE49-F238E27FC236}">
                <a16:creationId xmlns:a16="http://schemas.microsoft.com/office/drawing/2014/main" id="{F33DD1CC-D024-B1D3-F1E4-25C82BB10B24}"/>
              </a:ext>
            </a:extLst>
          </p:cNvPr>
          <p:cNvSpPr txBox="1"/>
          <p:nvPr/>
        </p:nvSpPr>
        <p:spPr>
          <a:xfrm>
            <a:off x="304800" y="1562100"/>
            <a:ext cx="17754600" cy="18651260"/>
          </a:xfrm>
          <a:prstGeom prst="rect">
            <a:avLst/>
          </a:prstGeom>
          <a:noFill/>
        </p:spPr>
        <p:txBody>
          <a:bodyPr wrap="square" rtlCol="0">
            <a:spAutoFit/>
          </a:bodyPr>
          <a:lstStyle/>
          <a:p>
            <a:endParaRPr kumimoji="1" lang="en-US" altLang="ja-JP"/>
          </a:p>
          <a:p>
            <a:r>
              <a:rPr kumimoji="1" lang="en-US" altLang="ja-JP" sz="3600"/>
              <a:t>[Chorus: Normani, Camila &amp; Lauren]</a:t>
            </a:r>
          </a:p>
          <a:p>
            <a:r>
              <a:rPr kumimoji="1" lang="en-US" altLang="ja-JP" sz="3600"/>
              <a:t>Destiny </a:t>
            </a:r>
            <a:r>
              <a:rPr kumimoji="1" lang="en-US" altLang="ja-JP" sz="3600">
                <a:solidFill>
                  <a:srgbClr val="C00000"/>
                </a:solidFill>
              </a:rPr>
              <a:t>                </a:t>
            </a:r>
            <a:r>
              <a:rPr kumimoji="1" lang="en-US" altLang="ja-JP" sz="3600"/>
              <a:t>, you got to get up and get it (Get up and get it)</a:t>
            </a:r>
          </a:p>
          <a:p>
            <a:r>
              <a:rPr kumimoji="1" lang="en-US" altLang="ja-JP" sz="3600"/>
              <a:t>Get mad independent and don't you ever forget it (Don't you ever forget it)</a:t>
            </a:r>
          </a:p>
          <a:p>
            <a:r>
              <a:rPr kumimoji="1" lang="en-US" altLang="ja-JP" sz="3600"/>
              <a:t>Got some </a:t>
            </a:r>
            <a:r>
              <a:rPr kumimoji="1" lang="en-US" altLang="ja-JP" sz="3600">
                <a:solidFill>
                  <a:srgbClr val="C00000"/>
                </a:solidFill>
              </a:rPr>
              <a:t>                   </a:t>
            </a:r>
            <a:r>
              <a:rPr kumimoji="1" lang="en-US" altLang="ja-JP" sz="3600"/>
              <a:t>your shoulder, then let me brush it off for </a:t>
            </a:r>
            <a:r>
              <a:rPr kumimoji="1" lang="en-US" altLang="ja-JP" sz="3600" err="1"/>
              <a:t>ya</a:t>
            </a:r>
            <a:endParaRPr kumimoji="1" lang="en-US" altLang="ja-JP" sz="3600"/>
          </a:p>
          <a:p>
            <a:r>
              <a:rPr kumimoji="1" lang="en-US" altLang="ja-JP" sz="3600"/>
              <a:t>If you're feeling me, put your five high (If you're feeling me, put your five high)</a:t>
            </a:r>
          </a:p>
          <a:p>
            <a:r>
              <a:rPr kumimoji="1" lang="en-US" altLang="ja-JP" sz="3600"/>
              <a:t>That's my girl (That's my girl)</a:t>
            </a:r>
          </a:p>
          <a:p>
            <a:endParaRPr kumimoji="1" lang="en-US" altLang="ja-JP" sz="3600"/>
          </a:p>
          <a:p>
            <a:r>
              <a:rPr kumimoji="1" lang="en-US" altLang="ja-JP" sz="3600"/>
              <a:t>[Post-Chorus: All &amp; Camila]</a:t>
            </a:r>
          </a:p>
          <a:p>
            <a:r>
              <a:rPr kumimoji="1" lang="en-US" altLang="ja-JP" sz="3600"/>
              <a:t>That's my girl</a:t>
            </a:r>
          </a:p>
          <a:p>
            <a:r>
              <a:rPr kumimoji="1" lang="en-US" altLang="ja-JP" sz="3600"/>
              <a:t>That's my girl</a:t>
            </a:r>
          </a:p>
          <a:p>
            <a:r>
              <a:rPr kumimoji="1" lang="en-US" altLang="ja-JP" sz="3600"/>
              <a:t>That‘s my girl</a:t>
            </a:r>
            <a:r>
              <a:rPr kumimoji="1" lang="ja-JP" altLang="en-US" sz="3600"/>
              <a:t>　</a:t>
            </a:r>
            <a:endParaRPr kumimoji="1" lang="en-US" altLang="ja-JP" sz="3600"/>
          </a:p>
          <a:p>
            <a:r>
              <a:rPr kumimoji="1" lang="en-US" altLang="ja-JP" sz="3600"/>
              <a:t>What you                , what you                 , what you                     for? (For, for)</a:t>
            </a:r>
          </a:p>
          <a:p>
            <a:r>
              <a:rPr kumimoji="1" lang="en-US" altLang="ja-JP" sz="3600"/>
              <a:t>That's my girl (For, for; Woah)</a:t>
            </a:r>
          </a:p>
          <a:p>
            <a:r>
              <a:rPr kumimoji="1" lang="en-US" altLang="ja-JP" sz="3600"/>
              <a:t>That's my girl (For, for; That's my girl)</a:t>
            </a:r>
          </a:p>
          <a:p>
            <a:r>
              <a:rPr kumimoji="1" lang="en-US" altLang="ja-JP" sz="3600"/>
              <a:t>That's my girl (No-oh)</a:t>
            </a:r>
          </a:p>
          <a:p>
            <a:endParaRPr kumimoji="1" lang="en-US" altLang="ja-JP"/>
          </a:p>
          <a:p>
            <a:r>
              <a:rPr kumimoji="1" lang="en-US" altLang="ja-JP"/>
              <a:t>[Pre-Chorus: Lauren &amp; Camila]</a:t>
            </a:r>
          </a:p>
          <a:p>
            <a:r>
              <a:rPr kumimoji="1" lang="en-US" altLang="ja-JP"/>
              <a:t>You've been down before</a:t>
            </a:r>
          </a:p>
          <a:p>
            <a:r>
              <a:rPr kumimoji="1" lang="en-US" altLang="ja-JP"/>
              <a:t>You've been hurt before</a:t>
            </a:r>
          </a:p>
          <a:p>
            <a:r>
              <a:rPr kumimoji="1" lang="en-US" altLang="ja-JP"/>
              <a:t>You got up before</a:t>
            </a:r>
          </a:p>
          <a:p>
            <a:r>
              <a:rPr kumimoji="1" lang="en-US" altLang="ja-JP"/>
              <a:t>You'll be good to go, good to go</a:t>
            </a:r>
          </a:p>
          <a:p>
            <a:r>
              <a:rPr kumimoji="1" lang="en-US" altLang="ja-JP"/>
              <a:t>(Baby, get up, no, no, oh)</a:t>
            </a:r>
          </a:p>
          <a:p>
            <a:endParaRPr kumimoji="1" lang="en-US" altLang="ja-JP"/>
          </a:p>
          <a:p>
            <a:r>
              <a:rPr kumimoji="1" lang="en-US" altLang="ja-JP"/>
              <a:t>[Chorus: Dinah &amp; Lauren, Camila, Dinah &amp; Ally, Dinah]</a:t>
            </a:r>
          </a:p>
          <a:p>
            <a:r>
              <a:rPr kumimoji="1" lang="en-US" altLang="ja-JP"/>
              <a:t>Destiny said it, you got to get up and get it</a:t>
            </a:r>
          </a:p>
          <a:p>
            <a:r>
              <a:rPr kumimoji="1" lang="en-US" altLang="ja-JP"/>
              <a:t>Get mad independent and ----- --- ever forget it (Don't you ever forget it)</a:t>
            </a:r>
          </a:p>
          <a:p>
            <a:r>
              <a:rPr kumimoji="1" lang="en-US" altLang="ja-JP"/>
              <a:t>Got some dirt on your shoulder, let me ----- -- off for </a:t>
            </a:r>
            <a:r>
              <a:rPr kumimoji="1" lang="en-US" altLang="ja-JP" err="1"/>
              <a:t>ya</a:t>
            </a:r>
            <a:endParaRPr kumimoji="1" lang="en-US" altLang="ja-JP"/>
          </a:p>
          <a:p>
            <a:r>
              <a:rPr kumimoji="1" lang="en-US" altLang="ja-JP"/>
              <a:t>If you're feeling me, put your five high</a:t>
            </a:r>
          </a:p>
          <a:p>
            <a:r>
              <a:rPr kumimoji="1" lang="en-US" altLang="ja-JP"/>
              <a:t>That's my girl, woah, woah</a:t>
            </a:r>
          </a:p>
          <a:p>
            <a:endParaRPr kumimoji="1" lang="en-US" altLang="ja-JP"/>
          </a:p>
          <a:p>
            <a:r>
              <a:rPr kumimoji="1" lang="en-US" altLang="ja-JP"/>
              <a:t>[Post-Chorus: All, Camila, Lauren &amp; Dinah]</a:t>
            </a:r>
          </a:p>
          <a:p>
            <a:r>
              <a:rPr kumimoji="1" lang="en-US" altLang="ja-JP"/>
              <a:t>That's my girl</a:t>
            </a:r>
          </a:p>
          <a:p>
            <a:r>
              <a:rPr kumimoji="1" lang="en-US" altLang="ja-JP"/>
              <a:t>That's my girl (That's my girl)</a:t>
            </a:r>
          </a:p>
          <a:p>
            <a:r>
              <a:rPr kumimoji="1" lang="en-US" altLang="ja-JP"/>
              <a:t>That's my girl</a:t>
            </a:r>
          </a:p>
          <a:p>
            <a:r>
              <a:rPr kumimoji="1" lang="en-US" altLang="ja-JP"/>
              <a:t>What you wait, what you wait, what you </a:t>
            </a:r>
            <a:r>
              <a:rPr kumimoji="1" lang="en-US" altLang="ja-JP" err="1"/>
              <a:t>waitin</a:t>
            </a:r>
            <a:r>
              <a:rPr kumimoji="1" lang="en-US" altLang="ja-JP"/>
              <a:t>' for? (For, for)</a:t>
            </a:r>
          </a:p>
          <a:p>
            <a:r>
              <a:rPr kumimoji="1" lang="en-US" altLang="ja-JP"/>
              <a:t>That's my girl (For, for)</a:t>
            </a:r>
          </a:p>
          <a:p>
            <a:r>
              <a:rPr kumimoji="1" lang="en-US" altLang="ja-JP"/>
              <a:t>That's my girl (For, for)</a:t>
            </a:r>
          </a:p>
          <a:p>
            <a:r>
              <a:rPr kumimoji="1" lang="en-US" altLang="ja-JP"/>
              <a:t>That's my girl</a:t>
            </a:r>
          </a:p>
          <a:p>
            <a:r>
              <a:rPr kumimoji="1" lang="en-US" altLang="ja-JP"/>
              <a:t>(That's my girl, that's my girl, that's my girl)</a:t>
            </a:r>
          </a:p>
          <a:p>
            <a:endParaRPr kumimoji="1" lang="en-US" altLang="ja-JP"/>
          </a:p>
          <a:p>
            <a:r>
              <a:rPr kumimoji="1" lang="en-US" altLang="ja-JP"/>
              <a:t>[Bridge: Normani, Lauren &amp; Camila]</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 (Yeah, yeah)</a:t>
            </a:r>
          </a:p>
          <a:p>
            <a:endParaRPr kumimoji="1" lang="en-US" altLang="ja-JP"/>
          </a:p>
          <a:p>
            <a:r>
              <a:rPr kumimoji="1" lang="en-US" altLang="ja-JP"/>
              <a:t>[Post-Bridge: All &amp; Camila]</a:t>
            </a:r>
          </a:p>
          <a:p>
            <a:r>
              <a:rPr kumimoji="1" lang="en-US" altLang="ja-JP"/>
              <a:t>(For, for)</a:t>
            </a:r>
          </a:p>
          <a:p>
            <a:r>
              <a:rPr kumimoji="1" lang="en-US" altLang="ja-JP"/>
              <a:t>That's my girl (For, for)</a:t>
            </a:r>
          </a:p>
        </p:txBody>
      </p:sp>
      <p:sp>
        <p:nvSpPr>
          <p:cNvPr id="2" name="正方形/長方形 1">
            <a:extLst>
              <a:ext uri="{FF2B5EF4-FFF2-40B4-BE49-F238E27FC236}">
                <a16:creationId xmlns:a16="http://schemas.microsoft.com/office/drawing/2014/main" id="{3DB16063-1611-B43C-24C0-6C39BEDC78F3}"/>
              </a:ext>
            </a:extLst>
          </p:cNvPr>
          <p:cNvSpPr/>
          <p:nvPr/>
        </p:nvSpPr>
        <p:spPr>
          <a:xfrm>
            <a:off x="1934892" y="2399768"/>
            <a:ext cx="1533752" cy="608882"/>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said it</a:t>
            </a:r>
            <a:endParaRPr kumimoji="1" lang="ja-JP" altLang="en-US" sz="3600">
              <a:solidFill>
                <a:srgbClr val="FF0000"/>
              </a:solidFill>
            </a:endParaRPr>
          </a:p>
        </p:txBody>
      </p:sp>
      <p:sp>
        <p:nvSpPr>
          <p:cNvPr id="3" name="正方形/長方形 2">
            <a:extLst>
              <a:ext uri="{FF2B5EF4-FFF2-40B4-BE49-F238E27FC236}">
                <a16:creationId xmlns:a16="http://schemas.microsoft.com/office/drawing/2014/main" id="{2945A601-7501-653E-2CEE-00FDF0449778}"/>
              </a:ext>
            </a:extLst>
          </p:cNvPr>
          <p:cNvSpPr/>
          <p:nvPr/>
        </p:nvSpPr>
        <p:spPr>
          <a:xfrm>
            <a:off x="2398916" y="3466927"/>
            <a:ext cx="1533752" cy="608882"/>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dirt on</a:t>
            </a:r>
            <a:endParaRPr kumimoji="1" lang="ja-JP" altLang="en-US" sz="3600">
              <a:solidFill>
                <a:srgbClr val="FF0000"/>
              </a:solidFill>
            </a:endParaRPr>
          </a:p>
        </p:txBody>
      </p:sp>
      <p:sp>
        <p:nvSpPr>
          <p:cNvPr id="4" name="正方形/長方形 3">
            <a:extLst>
              <a:ext uri="{FF2B5EF4-FFF2-40B4-BE49-F238E27FC236}">
                <a16:creationId xmlns:a16="http://schemas.microsoft.com/office/drawing/2014/main" id="{607FE54F-D1CB-D2CB-3156-EF9CE4C17311}"/>
              </a:ext>
            </a:extLst>
          </p:cNvPr>
          <p:cNvSpPr/>
          <p:nvPr/>
        </p:nvSpPr>
        <p:spPr>
          <a:xfrm>
            <a:off x="2207848" y="7887232"/>
            <a:ext cx="1533752" cy="608882"/>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wait</a:t>
            </a:r>
            <a:endParaRPr kumimoji="1" lang="ja-JP" altLang="en-US" sz="3600">
              <a:solidFill>
                <a:srgbClr val="FF0000"/>
              </a:solidFill>
            </a:endParaRPr>
          </a:p>
        </p:txBody>
      </p:sp>
      <p:sp>
        <p:nvSpPr>
          <p:cNvPr id="5" name="正方形/長方形 4">
            <a:extLst>
              <a:ext uri="{FF2B5EF4-FFF2-40B4-BE49-F238E27FC236}">
                <a16:creationId xmlns:a16="http://schemas.microsoft.com/office/drawing/2014/main" id="{D3C96274-328B-D152-828F-BA5F01688CC0}"/>
              </a:ext>
            </a:extLst>
          </p:cNvPr>
          <p:cNvSpPr/>
          <p:nvPr/>
        </p:nvSpPr>
        <p:spPr>
          <a:xfrm>
            <a:off x="5783561" y="7887232"/>
            <a:ext cx="1533752" cy="608882"/>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wait</a:t>
            </a:r>
            <a:endParaRPr kumimoji="1" lang="ja-JP" altLang="en-US" sz="3600">
              <a:solidFill>
                <a:srgbClr val="FF0000"/>
              </a:solidFill>
            </a:endParaRPr>
          </a:p>
        </p:txBody>
      </p:sp>
      <p:sp>
        <p:nvSpPr>
          <p:cNvPr id="6" name="正方形/長方形 5">
            <a:extLst>
              <a:ext uri="{FF2B5EF4-FFF2-40B4-BE49-F238E27FC236}">
                <a16:creationId xmlns:a16="http://schemas.microsoft.com/office/drawing/2014/main" id="{7D7A4C5A-F8F8-AD5B-0999-5C0A4E828228}"/>
              </a:ext>
            </a:extLst>
          </p:cNvPr>
          <p:cNvSpPr/>
          <p:nvPr/>
        </p:nvSpPr>
        <p:spPr>
          <a:xfrm>
            <a:off x="9655099" y="7887232"/>
            <a:ext cx="1736355" cy="608882"/>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waiting</a:t>
            </a:r>
            <a:endParaRPr kumimoji="1" lang="ja-JP" altLang="en-US" sz="3600">
              <a:solidFill>
                <a:srgbClr val="FF0000"/>
              </a:solidFill>
            </a:endParaRPr>
          </a:p>
        </p:txBody>
      </p:sp>
    </p:spTree>
    <p:extLst>
      <p:ext uri="{BB962C8B-B14F-4D97-AF65-F5344CB8AC3E}">
        <p14:creationId xmlns:p14="http://schemas.microsoft.com/office/powerpoint/2010/main" val="250960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0" name="AutoShape 10"/>
          <p:cNvSpPr/>
          <p:nvPr/>
        </p:nvSpPr>
        <p:spPr>
          <a:xfrm flipV="1">
            <a:off x="304801" y="1380224"/>
            <a:ext cx="9350298" cy="29476"/>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2" name="テキスト ボックス 11">
            <a:extLst>
              <a:ext uri="{FF2B5EF4-FFF2-40B4-BE49-F238E27FC236}">
                <a16:creationId xmlns:a16="http://schemas.microsoft.com/office/drawing/2014/main" id="{F76F877F-4F49-A77F-FB50-4C0BE139E1CE}"/>
              </a:ext>
            </a:extLst>
          </p:cNvPr>
          <p:cNvSpPr txBox="1"/>
          <p:nvPr/>
        </p:nvSpPr>
        <p:spPr>
          <a:xfrm>
            <a:off x="304800" y="190500"/>
            <a:ext cx="9525000" cy="1446550"/>
          </a:xfrm>
          <a:prstGeom prst="rect">
            <a:avLst/>
          </a:prstGeom>
          <a:noFill/>
        </p:spPr>
        <p:txBody>
          <a:bodyPr wrap="square" rtlCol="0">
            <a:spAutoFit/>
          </a:bodyPr>
          <a:lstStyle/>
          <a:p>
            <a:r>
              <a:rPr kumimoji="1" lang="en-US" altLang="ja-JP" sz="8800">
                <a:latin typeface="Dream Avenue" panose="020B0600070205080204" charset="0"/>
              </a:rPr>
              <a:t>Gap fill quiz answer</a:t>
            </a:r>
            <a:endParaRPr kumimoji="1" lang="ja-JP" altLang="en-US" sz="8800">
              <a:latin typeface="Dream Avenue" panose="020B0600070205080204" charset="0"/>
            </a:endParaRPr>
          </a:p>
        </p:txBody>
      </p:sp>
      <p:sp>
        <p:nvSpPr>
          <p:cNvPr id="13" name="テキスト ボックス 12">
            <a:extLst>
              <a:ext uri="{FF2B5EF4-FFF2-40B4-BE49-F238E27FC236}">
                <a16:creationId xmlns:a16="http://schemas.microsoft.com/office/drawing/2014/main" id="{F33DD1CC-D024-B1D3-F1E4-25C82BB10B24}"/>
              </a:ext>
            </a:extLst>
          </p:cNvPr>
          <p:cNvSpPr txBox="1"/>
          <p:nvPr/>
        </p:nvSpPr>
        <p:spPr>
          <a:xfrm>
            <a:off x="304799" y="1595652"/>
            <a:ext cx="17754601" cy="14496276"/>
          </a:xfrm>
          <a:prstGeom prst="rect">
            <a:avLst/>
          </a:prstGeom>
          <a:noFill/>
        </p:spPr>
        <p:txBody>
          <a:bodyPr wrap="square" rtlCol="0">
            <a:spAutoFit/>
          </a:bodyPr>
          <a:lstStyle/>
          <a:p>
            <a:r>
              <a:rPr kumimoji="1" lang="en-US" altLang="ja-JP"/>
              <a:t>[</a:t>
            </a:r>
            <a:r>
              <a:rPr kumimoji="1" lang="en-US" altLang="ja-JP" sz="3600"/>
              <a:t>Pre-Chorus: Lauren &amp; Camila]</a:t>
            </a:r>
          </a:p>
          <a:p>
            <a:r>
              <a:rPr kumimoji="1" lang="en-US" altLang="ja-JP" sz="3600"/>
              <a:t>You've been down before</a:t>
            </a:r>
          </a:p>
          <a:p>
            <a:r>
              <a:rPr kumimoji="1" lang="en-US" altLang="ja-JP" sz="3600"/>
              <a:t>You've been hurt before</a:t>
            </a:r>
          </a:p>
          <a:p>
            <a:r>
              <a:rPr kumimoji="1" lang="en-US" altLang="ja-JP" sz="3600"/>
              <a:t>You got up before</a:t>
            </a:r>
          </a:p>
          <a:p>
            <a:r>
              <a:rPr kumimoji="1" lang="en-US" altLang="ja-JP" sz="3600"/>
              <a:t>You'll be good to go, good to go</a:t>
            </a:r>
          </a:p>
          <a:p>
            <a:r>
              <a:rPr kumimoji="1" lang="en-US" altLang="ja-JP" sz="3600"/>
              <a:t>(Baby, get up, no, no, oh)</a:t>
            </a:r>
          </a:p>
          <a:p>
            <a:endParaRPr kumimoji="1" lang="en-US" altLang="ja-JP" sz="3600"/>
          </a:p>
          <a:p>
            <a:r>
              <a:rPr kumimoji="1" lang="en-US" altLang="ja-JP" sz="3600"/>
              <a:t>[Chorus: Dinah &amp; Lauren, Camila, Dinah &amp; Ally, Dinah]</a:t>
            </a:r>
          </a:p>
          <a:p>
            <a:r>
              <a:rPr kumimoji="1" lang="en-US" altLang="ja-JP" sz="3600"/>
              <a:t>Destiny said it, you got to get up and get it</a:t>
            </a:r>
          </a:p>
          <a:p>
            <a:r>
              <a:rPr kumimoji="1" lang="en-US" altLang="ja-JP" sz="3600"/>
              <a:t>Get mad independent and </a:t>
            </a:r>
            <a:r>
              <a:rPr kumimoji="1" lang="ja-JP" altLang="en-US" sz="3600">
                <a:solidFill>
                  <a:srgbClr val="FF0000"/>
                </a:solidFill>
              </a:rPr>
              <a:t>　　　　　　　</a:t>
            </a:r>
            <a:r>
              <a:rPr kumimoji="1" lang="en-US" altLang="ja-JP" sz="3600">
                <a:solidFill>
                  <a:srgbClr val="FF0000"/>
                </a:solidFill>
              </a:rPr>
              <a:t> </a:t>
            </a:r>
            <a:r>
              <a:rPr kumimoji="1" lang="en-US" altLang="ja-JP" sz="3600"/>
              <a:t>ever forget it (Don't you ever forget it)</a:t>
            </a:r>
          </a:p>
          <a:p>
            <a:r>
              <a:rPr kumimoji="1" lang="en-US" altLang="ja-JP" sz="3600"/>
              <a:t>Got some dirt on your shoulder, let me </a:t>
            </a:r>
            <a:r>
              <a:rPr kumimoji="1" lang="en-US" altLang="ja-JP" sz="3600">
                <a:solidFill>
                  <a:srgbClr val="FF0000"/>
                </a:solidFill>
              </a:rPr>
              <a:t>                  </a:t>
            </a:r>
            <a:r>
              <a:rPr kumimoji="1" lang="en-US" altLang="ja-JP" sz="3600"/>
              <a:t>off for </a:t>
            </a:r>
            <a:r>
              <a:rPr kumimoji="1" lang="en-US" altLang="ja-JP" sz="3600" err="1"/>
              <a:t>ya</a:t>
            </a:r>
            <a:endParaRPr kumimoji="1" lang="en-US" altLang="ja-JP" sz="3600"/>
          </a:p>
          <a:p>
            <a:r>
              <a:rPr kumimoji="1" lang="en-US" altLang="ja-JP" sz="3600"/>
              <a:t>If you're feeling me, put your five high</a:t>
            </a:r>
          </a:p>
          <a:p>
            <a:r>
              <a:rPr kumimoji="1" lang="en-US" altLang="ja-JP" sz="3600"/>
              <a:t>That's my girl, woah, woah</a:t>
            </a:r>
          </a:p>
          <a:p>
            <a:endParaRPr kumimoji="1" lang="en-US" altLang="ja-JP" sz="3600"/>
          </a:p>
          <a:p>
            <a:endParaRPr kumimoji="1" lang="en-US" altLang="ja-JP" sz="3600"/>
          </a:p>
          <a:p>
            <a:endParaRPr kumimoji="1" lang="en-US" altLang="ja-JP" sz="3600"/>
          </a:p>
          <a:p>
            <a:endParaRPr kumimoji="1" lang="en-US" altLang="ja-JP"/>
          </a:p>
          <a:p>
            <a:r>
              <a:rPr kumimoji="1" lang="en-US" altLang="ja-JP"/>
              <a:t>[Post-Chorus: All, Camila, Lauren &amp; Dinah]</a:t>
            </a:r>
          </a:p>
          <a:p>
            <a:r>
              <a:rPr kumimoji="1" lang="en-US" altLang="ja-JP"/>
              <a:t>That's my girl</a:t>
            </a:r>
          </a:p>
          <a:p>
            <a:r>
              <a:rPr kumimoji="1" lang="en-US" altLang="ja-JP"/>
              <a:t>That's my girl (That's my girl)</a:t>
            </a:r>
          </a:p>
          <a:p>
            <a:r>
              <a:rPr kumimoji="1" lang="en-US" altLang="ja-JP"/>
              <a:t>That's my girl</a:t>
            </a:r>
          </a:p>
          <a:p>
            <a:r>
              <a:rPr kumimoji="1" lang="en-US" altLang="ja-JP"/>
              <a:t>What you wait, what you wait, what you </a:t>
            </a:r>
            <a:r>
              <a:rPr kumimoji="1" lang="en-US" altLang="ja-JP" err="1"/>
              <a:t>waitin</a:t>
            </a:r>
            <a:r>
              <a:rPr kumimoji="1" lang="en-US" altLang="ja-JP"/>
              <a:t>' for? (For, for)</a:t>
            </a:r>
          </a:p>
          <a:p>
            <a:r>
              <a:rPr kumimoji="1" lang="en-US" altLang="ja-JP"/>
              <a:t>That's my girl (For, for)</a:t>
            </a:r>
          </a:p>
          <a:p>
            <a:r>
              <a:rPr kumimoji="1" lang="en-US" altLang="ja-JP"/>
              <a:t>That's my girl (For, for)</a:t>
            </a:r>
          </a:p>
          <a:p>
            <a:r>
              <a:rPr kumimoji="1" lang="en-US" altLang="ja-JP"/>
              <a:t>That's my girl</a:t>
            </a:r>
          </a:p>
          <a:p>
            <a:r>
              <a:rPr kumimoji="1" lang="en-US" altLang="ja-JP"/>
              <a:t>(That's my girl, that's my girl, that's my girl)</a:t>
            </a:r>
          </a:p>
          <a:p>
            <a:endParaRPr kumimoji="1" lang="en-US" altLang="ja-JP"/>
          </a:p>
          <a:p>
            <a:r>
              <a:rPr kumimoji="1" lang="en-US" altLang="ja-JP"/>
              <a:t>[Bridge: Normani, Lauren &amp; Camila]</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a:t>
            </a:r>
          </a:p>
          <a:p>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 (</a:t>
            </a:r>
            <a:r>
              <a:rPr kumimoji="1" lang="en-US" altLang="ja-JP" err="1"/>
              <a:t>Ain't</a:t>
            </a:r>
            <a:r>
              <a:rPr kumimoji="1" lang="en-US" altLang="ja-JP"/>
              <a:t> </a:t>
            </a:r>
            <a:r>
              <a:rPr kumimoji="1" lang="en-US" altLang="ja-JP" err="1"/>
              <a:t>nothin</a:t>
            </a:r>
            <a:r>
              <a:rPr kumimoji="1" lang="en-US" altLang="ja-JP"/>
              <a:t>')</a:t>
            </a:r>
          </a:p>
          <a:p>
            <a:r>
              <a:rPr kumimoji="1" lang="en-US" altLang="ja-JP" err="1"/>
              <a:t>Ain't</a:t>
            </a:r>
            <a:r>
              <a:rPr kumimoji="1" lang="en-US" altLang="ja-JP"/>
              <a:t> </a:t>
            </a:r>
            <a:r>
              <a:rPr kumimoji="1" lang="en-US" altLang="ja-JP" err="1"/>
              <a:t>nothin</a:t>
            </a:r>
            <a:r>
              <a:rPr kumimoji="1" lang="en-US" altLang="ja-JP"/>
              <a:t>', put your heart and your soul -- -- (Yeah, yeah)</a:t>
            </a:r>
          </a:p>
          <a:p>
            <a:endParaRPr kumimoji="1" lang="en-US" altLang="ja-JP"/>
          </a:p>
          <a:p>
            <a:r>
              <a:rPr kumimoji="1" lang="en-US" altLang="ja-JP"/>
              <a:t>[Post-Bridge: All &amp; Camila]</a:t>
            </a:r>
          </a:p>
          <a:p>
            <a:r>
              <a:rPr kumimoji="1" lang="en-US" altLang="ja-JP"/>
              <a:t>(For, for)</a:t>
            </a:r>
          </a:p>
          <a:p>
            <a:r>
              <a:rPr kumimoji="1" lang="en-US" altLang="ja-JP"/>
              <a:t>That's my girl (For, for)</a:t>
            </a:r>
          </a:p>
        </p:txBody>
      </p:sp>
      <p:sp>
        <p:nvSpPr>
          <p:cNvPr id="2" name="正方形/長方形 1">
            <a:extLst>
              <a:ext uri="{FF2B5EF4-FFF2-40B4-BE49-F238E27FC236}">
                <a16:creationId xmlns:a16="http://schemas.microsoft.com/office/drawing/2014/main" id="{E212BD4B-8FBF-5F84-AB28-31C3E0C4E641}"/>
              </a:ext>
            </a:extLst>
          </p:cNvPr>
          <p:cNvSpPr/>
          <p:nvPr/>
        </p:nvSpPr>
        <p:spPr>
          <a:xfrm>
            <a:off x="5347856" y="6622472"/>
            <a:ext cx="2147454" cy="443346"/>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Don’t you</a:t>
            </a:r>
            <a:endParaRPr kumimoji="1" lang="ja-JP" altLang="en-US" sz="3600">
              <a:solidFill>
                <a:srgbClr val="FF0000"/>
              </a:solidFill>
            </a:endParaRPr>
          </a:p>
        </p:txBody>
      </p:sp>
      <p:sp>
        <p:nvSpPr>
          <p:cNvPr id="3" name="正方形/長方形 2">
            <a:extLst>
              <a:ext uri="{FF2B5EF4-FFF2-40B4-BE49-F238E27FC236}">
                <a16:creationId xmlns:a16="http://schemas.microsoft.com/office/drawing/2014/main" id="{1C8487D3-4E74-8896-A7F4-9C19428743C9}"/>
              </a:ext>
            </a:extLst>
          </p:cNvPr>
          <p:cNvSpPr/>
          <p:nvPr/>
        </p:nvSpPr>
        <p:spPr>
          <a:xfrm>
            <a:off x="7633332" y="7192994"/>
            <a:ext cx="1881355" cy="540589"/>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brush it</a:t>
            </a:r>
            <a:endParaRPr kumimoji="1" lang="ja-JP" altLang="en-US" sz="3600">
              <a:solidFill>
                <a:srgbClr val="FF0000"/>
              </a:solidFill>
            </a:endParaRPr>
          </a:p>
        </p:txBody>
      </p:sp>
    </p:spTree>
    <p:extLst>
      <p:ext uri="{BB962C8B-B14F-4D97-AF65-F5344CB8AC3E}">
        <p14:creationId xmlns:p14="http://schemas.microsoft.com/office/powerpoint/2010/main" val="60893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0" name="AutoShape 10"/>
          <p:cNvSpPr/>
          <p:nvPr/>
        </p:nvSpPr>
        <p:spPr>
          <a:xfrm flipV="1">
            <a:off x="304801" y="1380224"/>
            <a:ext cx="9350298" cy="29476"/>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2" name="テキスト ボックス 11">
            <a:extLst>
              <a:ext uri="{FF2B5EF4-FFF2-40B4-BE49-F238E27FC236}">
                <a16:creationId xmlns:a16="http://schemas.microsoft.com/office/drawing/2014/main" id="{F76F877F-4F49-A77F-FB50-4C0BE139E1CE}"/>
              </a:ext>
            </a:extLst>
          </p:cNvPr>
          <p:cNvSpPr txBox="1"/>
          <p:nvPr/>
        </p:nvSpPr>
        <p:spPr>
          <a:xfrm>
            <a:off x="304800" y="190500"/>
            <a:ext cx="9525000" cy="1446550"/>
          </a:xfrm>
          <a:prstGeom prst="rect">
            <a:avLst/>
          </a:prstGeom>
          <a:noFill/>
        </p:spPr>
        <p:txBody>
          <a:bodyPr wrap="square" rtlCol="0">
            <a:spAutoFit/>
          </a:bodyPr>
          <a:lstStyle/>
          <a:p>
            <a:r>
              <a:rPr kumimoji="1" lang="en-US" altLang="ja-JP" sz="8800">
                <a:latin typeface="Dream Avenue" panose="020B0600070205080204" charset="0"/>
              </a:rPr>
              <a:t>Gap fill quiz answer</a:t>
            </a:r>
            <a:endParaRPr kumimoji="1" lang="ja-JP" altLang="en-US" sz="8800">
              <a:latin typeface="Dream Avenue" panose="020B0600070205080204" charset="0"/>
            </a:endParaRPr>
          </a:p>
        </p:txBody>
      </p:sp>
      <p:sp>
        <p:nvSpPr>
          <p:cNvPr id="13" name="テキスト ボックス 12">
            <a:extLst>
              <a:ext uri="{FF2B5EF4-FFF2-40B4-BE49-F238E27FC236}">
                <a16:creationId xmlns:a16="http://schemas.microsoft.com/office/drawing/2014/main" id="{F33DD1CC-D024-B1D3-F1E4-25C82BB10B24}"/>
              </a:ext>
            </a:extLst>
          </p:cNvPr>
          <p:cNvSpPr txBox="1"/>
          <p:nvPr/>
        </p:nvSpPr>
        <p:spPr>
          <a:xfrm>
            <a:off x="266699" y="1637050"/>
            <a:ext cx="17754601" cy="8279190"/>
          </a:xfrm>
          <a:prstGeom prst="rect">
            <a:avLst/>
          </a:prstGeom>
          <a:noFill/>
        </p:spPr>
        <p:txBody>
          <a:bodyPr wrap="square" rtlCol="0">
            <a:spAutoFit/>
          </a:bodyPr>
          <a:lstStyle/>
          <a:p>
            <a:r>
              <a:rPr kumimoji="1" lang="en-US" altLang="ja-JP"/>
              <a:t>[</a:t>
            </a:r>
            <a:r>
              <a:rPr kumimoji="1" lang="en-US" altLang="ja-JP" sz="2800"/>
              <a:t>Post-Chorus: All, Camila, Lauren &amp; Dinah]</a:t>
            </a:r>
          </a:p>
          <a:p>
            <a:r>
              <a:rPr kumimoji="1" lang="en-US" altLang="ja-JP" sz="2800"/>
              <a:t>That's my girl</a:t>
            </a:r>
          </a:p>
          <a:p>
            <a:r>
              <a:rPr kumimoji="1" lang="en-US" altLang="ja-JP" sz="2800"/>
              <a:t>That's my girl (That's my girl)</a:t>
            </a:r>
          </a:p>
          <a:p>
            <a:r>
              <a:rPr kumimoji="1" lang="en-US" altLang="ja-JP" sz="2800"/>
              <a:t>That's my girl</a:t>
            </a:r>
          </a:p>
          <a:p>
            <a:r>
              <a:rPr kumimoji="1" lang="en-US" altLang="ja-JP" sz="2800"/>
              <a:t>What you wait, what you wait, what you </a:t>
            </a:r>
            <a:r>
              <a:rPr kumimoji="1" lang="en-US" altLang="ja-JP" sz="2800" err="1"/>
              <a:t>waitin</a:t>
            </a:r>
            <a:r>
              <a:rPr kumimoji="1" lang="en-US" altLang="ja-JP" sz="2800"/>
              <a:t>' for? (For, for)</a:t>
            </a:r>
          </a:p>
          <a:p>
            <a:r>
              <a:rPr kumimoji="1" lang="en-US" altLang="ja-JP" sz="2800"/>
              <a:t>That's my girl (For, for)</a:t>
            </a:r>
          </a:p>
          <a:p>
            <a:r>
              <a:rPr kumimoji="1" lang="en-US" altLang="ja-JP" sz="2800"/>
              <a:t>That's my girl (For, for)</a:t>
            </a:r>
          </a:p>
          <a:p>
            <a:r>
              <a:rPr kumimoji="1" lang="en-US" altLang="ja-JP" sz="2800"/>
              <a:t>That's my girl</a:t>
            </a:r>
          </a:p>
          <a:p>
            <a:r>
              <a:rPr kumimoji="1" lang="en-US" altLang="ja-JP" sz="2800"/>
              <a:t>(That's my girl, that's my girl, that's my girl)</a:t>
            </a:r>
          </a:p>
          <a:p>
            <a:endParaRPr kumimoji="1" lang="en-US" altLang="ja-JP" sz="2800"/>
          </a:p>
          <a:p>
            <a:r>
              <a:rPr kumimoji="1" lang="en-US" altLang="ja-JP" sz="2800"/>
              <a:t>[Bridge: Normani, Lauren &amp; Camila]</a:t>
            </a:r>
          </a:p>
          <a:p>
            <a:r>
              <a:rPr kumimoji="1" lang="en-US" altLang="ja-JP" sz="2800" err="1"/>
              <a:t>Ain't</a:t>
            </a:r>
            <a:r>
              <a:rPr kumimoji="1" lang="en-US" altLang="ja-JP" sz="2800"/>
              <a:t> </a:t>
            </a:r>
            <a:r>
              <a:rPr kumimoji="1" lang="en-US" altLang="ja-JP" sz="2800" err="1"/>
              <a:t>nothin</a:t>
            </a:r>
            <a:r>
              <a:rPr kumimoji="1" lang="en-US" altLang="ja-JP" sz="2800"/>
              <a:t>', </a:t>
            </a:r>
            <a:r>
              <a:rPr kumimoji="1" lang="en-US" altLang="ja-JP" sz="2800" err="1"/>
              <a:t>ain't</a:t>
            </a:r>
            <a:r>
              <a:rPr kumimoji="1" lang="en-US" altLang="ja-JP" sz="2800"/>
              <a:t> </a:t>
            </a:r>
            <a:r>
              <a:rPr kumimoji="1" lang="en-US" altLang="ja-JP" sz="2800" err="1"/>
              <a:t>nothin</a:t>
            </a:r>
            <a:r>
              <a:rPr kumimoji="1" lang="en-US" altLang="ja-JP" sz="2800"/>
              <a:t>'</a:t>
            </a:r>
          </a:p>
          <a:p>
            <a:r>
              <a:rPr kumimoji="1" lang="en-US" altLang="ja-JP" sz="2800" err="1"/>
              <a:t>Ain't</a:t>
            </a:r>
            <a:r>
              <a:rPr kumimoji="1" lang="en-US" altLang="ja-JP" sz="2800"/>
              <a:t> </a:t>
            </a:r>
            <a:r>
              <a:rPr kumimoji="1" lang="en-US" altLang="ja-JP" sz="2800" err="1"/>
              <a:t>nothin</a:t>
            </a:r>
            <a:r>
              <a:rPr kumimoji="1" lang="en-US" altLang="ja-JP" sz="2800"/>
              <a:t>', put your heart and your soul </a:t>
            </a:r>
            <a:endParaRPr kumimoji="1" lang="en-US" altLang="ja-JP" sz="2800">
              <a:solidFill>
                <a:srgbClr val="FF0000"/>
              </a:solidFill>
            </a:endParaRPr>
          </a:p>
          <a:p>
            <a:r>
              <a:rPr kumimoji="1" lang="en-US" altLang="ja-JP" sz="2800" err="1"/>
              <a:t>Ain't</a:t>
            </a:r>
            <a:r>
              <a:rPr kumimoji="1" lang="en-US" altLang="ja-JP" sz="2800"/>
              <a:t> </a:t>
            </a:r>
            <a:r>
              <a:rPr kumimoji="1" lang="en-US" altLang="ja-JP" sz="2800" err="1"/>
              <a:t>nothin</a:t>
            </a:r>
            <a:r>
              <a:rPr kumimoji="1" lang="en-US" altLang="ja-JP" sz="2800"/>
              <a:t>', </a:t>
            </a:r>
            <a:r>
              <a:rPr kumimoji="1" lang="en-US" altLang="ja-JP" sz="2800" err="1"/>
              <a:t>ain't</a:t>
            </a:r>
            <a:r>
              <a:rPr kumimoji="1" lang="en-US" altLang="ja-JP" sz="2800"/>
              <a:t> </a:t>
            </a:r>
            <a:r>
              <a:rPr kumimoji="1" lang="en-US" altLang="ja-JP" sz="2800" err="1"/>
              <a:t>nothin</a:t>
            </a:r>
            <a:r>
              <a:rPr kumimoji="1" lang="en-US" altLang="ja-JP" sz="2800"/>
              <a:t>' (</a:t>
            </a:r>
            <a:r>
              <a:rPr kumimoji="1" lang="en-US" altLang="ja-JP" sz="2800" err="1"/>
              <a:t>Ain't</a:t>
            </a:r>
            <a:r>
              <a:rPr kumimoji="1" lang="en-US" altLang="ja-JP" sz="2800"/>
              <a:t> </a:t>
            </a:r>
            <a:r>
              <a:rPr kumimoji="1" lang="en-US" altLang="ja-JP" sz="2800" err="1"/>
              <a:t>nothin</a:t>
            </a:r>
            <a:r>
              <a:rPr kumimoji="1" lang="en-US" altLang="ja-JP" sz="2800"/>
              <a:t>')</a:t>
            </a:r>
          </a:p>
          <a:p>
            <a:r>
              <a:rPr kumimoji="1" lang="en-US" altLang="ja-JP" sz="2800" err="1"/>
              <a:t>Ain't</a:t>
            </a:r>
            <a:r>
              <a:rPr kumimoji="1" lang="en-US" altLang="ja-JP" sz="2800"/>
              <a:t> </a:t>
            </a:r>
            <a:r>
              <a:rPr kumimoji="1" lang="en-US" altLang="ja-JP" sz="2800" err="1"/>
              <a:t>nothin</a:t>
            </a:r>
            <a:r>
              <a:rPr kumimoji="1" lang="en-US" altLang="ja-JP" sz="2800"/>
              <a:t>', put your heart and your soul               </a:t>
            </a:r>
            <a:r>
              <a:rPr kumimoji="1" lang="en-US" altLang="ja-JP" sz="2800">
                <a:solidFill>
                  <a:srgbClr val="FF0000"/>
                </a:solidFill>
              </a:rPr>
              <a:t> </a:t>
            </a:r>
            <a:r>
              <a:rPr kumimoji="1" lang="en-US" altLang="ja-JP" sz="2800"/>
              <a:t>(Yeah, yeah)</a:t>
            </a:r>
          </a:p>
          <a:p>
            <a:endParaRPr kumimoji="1" lang="en-US" altLang="ja-JP" sz="2800"/>
          </a:p>
          <a:p>
            <a:r>
              <a:rPr kumimoji="1" lang="en-US" altLang="ja-JP" sz="2800"/>
              <a:t>[Post-Bridge: All &amp; Camila]</a:t>
            </a:r>
          </a:p>
          <a:p>
            <a:r>
              <a:rPr kumimoji="1" lang="en-US" altLang="ja-JP" sz="2800"/>
              <a:t>(For, for)</a:t>
            </a:r>
          </a:p>
          <a:p>
            <a:r>
              <a:rPr kumimoji="1" lang="en-US" altLang="ja-JP" sz="2800"/>
              <a:t>That's my girl (For, for)</a:t>
            </a:r>
          </a:p>
        </p:txBody>
      </p:sp>
      <p:sp>
        <p:nvSpPr>
          <p:cNvPr id="2" name="正方形/長方形 1">
            <a:extLst>
              <a:ext uri="{FF2B5EF4-FFF2-40B4-BE49-F238E27FC236}">
                <a16:creationId xmlns:a16="http://schemas.microsoft.com/office/drawing/2014/main" id="{DAAC4CCF-B144-ECAD-8CA4-D3ADC7D347F9}"/>
              </a:ext>
            </a:extLst>
          </p:cNvPr>
          <p:cNvSpPr/>
          <p:nvPr/>
        </p:nvSpPr>
        <p:spPr>
          <a:xfrm>
            <a:off x="6329471" y="7118467"/>
            <a:ext cx="1326923" cy="510632"/>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in it</a:t>
            </a:r>
            <a:endParaRPr kumimoji="1" lang="ja-JP" altLang="en-US" sz="3600">
              <a:solidFill>
                <a:srgbClr val="FF0000"/>
              </a:solidFill>
            </a:endParaRPr>
          </a:p>
        </p:txBody>
      </p:sp>
      <p:sp>
        <p:nvSpPr>
          <p:cNvPr id="3" name="正方形/長方形 2">
            <a:extLst>
              <a:ext uri="{FF2B5EF4-FFF2-40B4-BE49-F238E27FC236}">
                <a16:creationId xmlns:a16="http://schemas.microsoft.com/office/drawing/2014/main" id="{64A1902B-8C0E-0ACC-72CB-8D22458423A2}"/>
              </a:ext>
            </a:extLst>
          </p:cNvPr>
          <p:cNvSpPr/>
          <p:nvPr/>
        </p:nvSpPr>
        <p:spPr>
          <a:xfrm>
            <a:off x="6329471" y="7727349"/>
            <a:ext cx="1326923" cy="338478"/>
          </a:xfrm>
          <a:prstGeom prst="rect">
            <a:avLst/>
          </a:prstGeom>
          <a:solidFill>
            <a:srgbClr val="D6C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600">
                <a:solidFill>
                  <a:srgbClr val="FF0000"/>
                </a:solidFill>
              </a:rPr>
              <a:t>in it</a:t>
            </a:r>
            <a:endParaRPr kumimoji="1" lang="ja-JP" altLang="en-US" sz="3600">
              <a:solidFill>
                <a:srgbClr val="FF0000"/>
              </a:solidFill>
            </a:endParaRPr>
          </a:p>
        </p:txBody>
      </p:sp>
      <p:pic>
        <p:nvPicPr>
          <p:cNvPr id="4" name="図 3">
            <a:extLst>
              <a:ext uri="{FF2B5EF4-FFF2-40B4-BE49-F238E27FC236}">
                <a16:creationId xmlns:a16="http://schemas.microsoft.com/office/drawing/2014/main" id="{CDF11A1E-D06D-FE2D-CD12-E857BAA006DA}"/>
              </a:ext>
            </a:extLst>
          </p:cNvPr>
          <p:cNvPicPr>
            <a:picLocks noChangeAspect="1"/>
          </p:cNvPicPr>
          <p:nvPr/>
        </p:nvPicPr>
        <p:blipFill>
          <a:blip r:embed="rId2"/>
          <a:stretch>
            <a:fillRect/>
          </a:stretch>
        </p:blipFill>
        <p:spPr>
          <a:xfrm>
            <a:off x="10196616" y="4032949"/>
            <a:ext cx="7620660" cy="5712447"/>
          </a:xfrm>
          <a:prstGeom prst="rect">
            <a:avLst/>
          </a:prstGeom>
        </p:spPr>
      </p:pic>
    </p:spTree>
    <p:extLst>
      <p:ext uri="{BB962C8B-B14F-4D97-AF65-F5344CB8AC3E}">
        <p14:creationId xmlns:p14="http://schemas.microsoft.com/office/powerpoint/2010/main" val="410844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sp>
        <p:nvSpPr>
          <p:cNvPr id="10" name="AutoShape 10"/>
          <p:cNvSpPr/>
          <p:nvPr/>
        </p:nvSpPr>
        <p:spPr>
          <a:xfrm flipV="1">
            <a:off x="304801" y="1380224"/>
            <a:ext cx="9350298" cy="29476"/>
          </a:xfrm>
          <a:prstGeom prst="line">
            <a:avLst/>
          </a:prstGeom>
          <a:ln w="9525" cap="flat">
            <a:solidFill>
              <a:srgbClr val="000000"/>
            </a:solidFill>
            <a:prstDash val="solid"/>
            <a:headEnd type="none" w="sm" len="sm"/>
            <a:tailEnd type="none" w="sm" len="sm"/>
          </a:ln>
        </p:spPr>
        <p:txBody>
          <a:bodyPr/>
          <a:lstStyle/>
          <a:p>
            <a:endParaRPr lang="ja-JP" altLang="en-US"/>
          </a:p>
        </p:txBody>
      </p:sp>
      <p:grpSp>
        <p:nvGrpSpPr>
          <p:cNvPr id="3" name="グループ化 2">
            <a:extLst>
              <a:ext uri="{FF2B5EF4-FFF2-40B4-BE49-F238E27FC236}">
                <a16:creationId xmlns:a16="http://schemas.microsoft.com/office/drawing/2014/main" id="{C78E50A8-10B5-2F60-7707-4224470A8E80}"/>
              </a:ext>
            </a:extLst>
          </p:cNvPr>
          <p:cNvGrpSpPr/>
          <p:nvPr/>
        </p:nvGrpSpPr>
        <p:grpSpPr>
          <a:xfrm>
            <a:off x="304801" y="217535"/>
            <a:ext cx="17805400" cy="8689241"/>
            <a:chOff x="292100" y="381000"/>
            <a:chExt cx="17805400" cy="8689241"/>
          </a:xfrm>
        </p:grpSpPr>
        <p:sp>
          <p:nvSpPr>
            <p:cNvPr id="4" name="テキスト ボックス 3">
              <a:extLst>
                <a:ext uri="{FF2B5EF4-FFF2-40B4-BE49-F238E27FC236}">
                  <a16:creationId xmlns:a16="http://schemas.microsoft.com/office/drawing/2014/main" id="{F09E2528-B093-9964-FC12-65DFD9798009}"/>
                </a:ext>
              </a:extLst>
            </p:cNvPr>
            <p:cNvSpPr txBox="1"/>
            <p:nvPr/>
          </p:nvSpPr>
          <p:spPr>
            <a:xfrm>
              <a:off x="292100" y="381000"/>
              <a:ext cx="8851900" cy="1323439"/>
            </a:xfrm>
            <a:prstGeom prst="rect">
              <a:avLst/>
            </a:prstGeom>
            <a:noFill/>
          </p:spPr>
          <p:txBody>
            <a:bodyPr wrap="square" rtlCol="0">
              <a:spAutoFit/>
            </a:bodyPr>
            <a:lstStyle/>
            <a:p>
              <a:r>
                <a:rPr kumimoji="1" lang="en-US" altLang="ja-JP" sz="8000">
                  <a:latin typeface="Dream Avenue" panose="020B0600070205080204" charset="0"/>
                </a:rPr>
                <a:t>Singing challenge</a:t>
              </a:r>
              <a:endParaRPr kumimoji="1" lang="ja-JP" altLang="en-US" sz="8000">
                <a:latin typeface="Dream Avenue" panose="020B0600070205080204" charset="0"/>
              </a:endParaRPr>
            </a:p>
          </p:txBody>
        </p:sp>
        <p:sp>
          <p:nvSpPr>
            <p:cNvPr id="5" name="テキスト ボックス 4">
              <a:extLst>
                <a:ext uri="{FF2B5EF4-FFF2-40B4-BE49-F238E27FC236}">
                  <a16:creationId xmlns:a16="http://schemas.microsoft.com/office/drawing/2014/main" id="{FC61796B-1EC7-BC20-5E1A-63AF59AEFA1B}"/>
                </a:ext>
              </a:extLst>
            </p:cNvPr>
            <p:cNvSpPr txBox="1"/>
            <p:nvPr/>
          </p:nvSpPr>
          <p:spPr>
            <a:xfrm>
              <a:off x="635000" y="2514600"/>
              <a:ext cx="17462500" cy="6555641"/>
            </a:xfrm>
            <a:prstGeom prst="rect">
              <a:avLst/>
            </a:prstGeom>
            <a:noFill/>
          </p:spPr>
          <p:txBody>
            <a:bodyPr wrap="square" rtlCol="0">
              <a:spAutoFit/>
            </a:bodyPr>
            <a:lstStyle/>
            <a:p>
              <a:r>
                <a:rPr kumimoji="1" lang="en-US" altLang="ja-JP" sz="6000">
                  <a:latin typeface="Poppins" panose="00000500000000000000" pitchFamily="2" charset="0"/>
                  <a:cs typeface="Poppins" panose="00000500000000000000" pitchFamily="2" charset="0"/>
                </a:rPr>
                <a:t>Destiny said it, you got to get up and get it</a:t>
              </a:r>
            </a:p>
            <a:p>
              <a:r>
                <a:rPr kumimoji="1" lang="en-US" altLang="ja-JP" sz="6000">
                  <a:latin typeface="Poppins" panose="00000500000000000000" pitchFamily="2" charset="0"/>
                  <a:cs typeface="Poppins" panose="00000500000000000000" pitchFamily="2" charset="0"/>
                </a:rPr>
                <a:t>Get mad independent ,and don’t you ever forget it</a:t>
              </a:r>
            </a:p>
            <a:p>
              <a:r>
                <a:rPr kumimoji="1" lang="en-US" altLang="ja-JP" sz="6000">
                  <a:latin typeface="Poppins" panose="00000500000000000000" pitchFamily="2" charset="0"/>
                  <a:cs typeface="Poppins" panose="00000500000000000000" pitchFamily="2" charset="0"/>
                </a:rPr>
                <a:t>Got some dirt on your shoulder, then let me brush it off for </a:t>
              </a:r>
              <a:r>
                <a:rPr kumimoji="1" lang="en-US" altLang="ja-JP" sz="6000" err="1">
                  <a:latin typeface="Poppins" panose="00000500000000000000" pitchFamily="2" charset="0"/>
                  <a:cs typeface="Poppins" panose="00000500000000000000" pitchFamily="2" charset="0"/>
                </a:rPr>
                <a:t>ya</a:t>
              </a:r>
              <a:endParaRPr kumimoji="1" lang="en-US" altLang="ja-JP" sz="6000">
                <a:latin typeface="Poppins" panose="00000500000000000000" pitchFamily="2" charset="0"/>
                <a:cs typeface="Poppins" panose="00000500000000000000" pitchFamily="2" charset="0"/>
              </a:endParaRPr>
            </a:p>
            <a:p>
              <a:r>
                <a:rPr kumimoji="1" lang="en-US" altLang="ja-JP" sz="6000">
                  <a:latin typeface="Poppins" panose="00000500000000000000" pitchFamily="2" charset="0"/>
                  <a:cs typeface="Poppins" panose="00000500000000000000" pitchFamily="2" charset="0"/>
                </a:rPr>
                <a:t>If you’</a:t>
              </a:r>
              <a:r>
                <a:rPr kumimoji="1" lang="en-US" altLang="ja-JP" sz="6000">
                  <a:solidFill>
                    <a:srgbClr val="FF0000"/>
                  </a:solidFill>
                  <a:latin typeface="Poppins" panose="00000500000000000000" pitchFamily="2" charset="0"/>
                  <a:cs typeface="Poppins" panose="00000500000000000000" pitchFamily="2" charset="0"/>
                </a:rPr>
                <a:t>(</a:t>
              </a:r>
              <a:r>
                <a:rPr kumimoji="1" lang="en-US" altLang="ja-JP" sz="6000">
                  <a:latin typeface="Poppins" panose="00000500000000000000" pitchFamily="2" charset="0"/>
                  <a:cs typeface="Poppins" panose="00000500000000000000" pitchFamily="2" charset="0"/>
                </a:rPr>
                <a:t>re</a:t>
              </a:r>
              <a:r>
                <a:rPr kumimoji="1" lang="en-US" altLang="ja-JP" sz="6000">
                  <a:solidFill>
                    <a:srgbClr val="FF0000"/>
                  </a:solidFill>
                  <a:latin typeface="Poppins" panose="00000500000000000000" pitchFamily="2" charset="0"/>
                  <a:cs typeface="Poppins" panose="00000500000000000000" pitchFamily="2" charset="0"/>
                </a:rPr>
                <a:t>)</a:t>
              </a:r>
              <a:r>
                <a:rPr kumimoji="1" lang="en-US" altLang="ja-JP" sz="6000">
                  <a:latin typeface="Poppins" panose="00000500000000000000" pitchFamily="2" charset="0"/>
                  <a:cs typeface="Poppins" panose="00000500000000000000" pitchFamily="2" charset="0"/>
                </a:rPr>
                <a:t> feeling me, put your five high</a:t>
              </a:r>
            </a:p>
            <a:p>
              <a:r>
                <a:rPr kumimoji="1" lang="en-US" altLang="ja-JP" sz="6000">
                  <a:latin typeface="Poppins" panose="00000500000000000000" pitchFamily="2" charset="0"/>
                  <a:cs typeface="Poppins" panose="00000500000000000000" pitchFamily="2" charset="0"/>
                </a:rPr>
                <a:t>That's my girl</a:t>
              </a:r>
            </a:p>
          </p:txBody>
        </p:sp>
        <p:sp>
          <p:nvSpPr>
            <p:cNvPr id="6" name="フリーフォーム: 図形 5">
              <a:extLst>
                <a:ext uri="{FF2B5EF4-FFF2-40B4-BE49-F238E27FC236}">
                  <a16:creationId xmlns:a16="http://schemas.microsoft.com/office/drawing/2014/main" id="{DF850E99-C591-D175-146B-E5910DFE72B6}"/>
                </a:ext>
              </a:extLst>
            </p:cNvPr>
            <p:cNvSpPr/>
            <p:nvPr/>
          </p:nvSpPr>
          <p:spPr>
            <a:xfrm>
              <a:off x="5067300" y="2208607"/>
              <a:ext cx="622300" cy="432993"/>
            </a:xfrm>
            <a:custGeom>
              <a:avLst/>
              <a:gdLst>
                <a:gd name="connsiteX0" fmla="*/ 0 w 622300"/>
                <a:gd name="connsiteY0" fmla="*/ 432993 h 432993"/>
                <a:gd name="connsiteX1" fmla="*/ 317500 w 622300"/>
                <a:gd name="connsiteY1" fmla="*/ 1193 h 432993"/>
                <a:gd name="connsiteX2" fmla="*/ 622300 w 622300"/>
                <a:gd name="connsiteY2" fmla="*/ 305993 h 432993"/>
              </a:gdLst>
              <a:ahLst/>
              <a:cxnLst>
                <a:cxn ang="0">
                  <a:pos x="connsiteX0" y="connsiteY0"/>
                </a:cxn>
                <a:cxn ang="0">
                  <a:pos x="connsiteX1" y="connsiteY1"/>
                </a:cxn>
                <a:cxn ang="0">
                  <a:pos x="connsiteX2" y="connsiteY2"/>
                </a:cxn>
              </a:cxnLst>
              <a:rect l="l" t="t" r="r" b="b"/>
              <a:pathLst>
                <a:path w="622300" h="432993">
                  <a:moveTo>
                    <a:pt x="0" y="432993"/>
                  </a:moveTo>
                  <a:cubicBezTo>
                    <a:pt x="106891" y="227676"/>
                    <a:pt x="213783" y="22360"/>
                    <a:pt x="317500" y="1193"/>
                  </a:cubicBezTo>
                  <a:cubicBezTo>
                    <a:pt x="421217" y="-19974"/>
                    <a:pt x="552450" y="246726"/>
                    <a:pt x="622300" y="305993"/>
                  </a:cubicBez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cxnSp>
          <p:nvCxnSpPr>
            <p:cNvPr id="7" name="直線コネクタ 6">
              <a:extLst>
                <a:ext uri="{FF2B5EF4-FFF2-40B4-BE49-F238E27FC236}">
                  <a16:creationId xmlns:a16="http://schemas.microsoft.com/office/drawing/2014/main" id="{5124FA20-167F-7ABE-ADF3-B3DA2217C5F1}"/>
                </a:ext>
              </a:extLst>
            </p:cNvPr>
            <p:cNvCxnSpPr/>
            <p:nvPr/>
          </p:nvCxnSpPr>
          <p:spPr>
            <a:xfrm>
              <a:off x="8902700" y="2641600"/>
              <a:ext cx="393700" cy="69850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8" name="フリーフォーム: 図形 7">
              <a:extLst>
                <a:ext uri="{FF2B5EF4-FFF2-40B4-BE49-F238E27FC236}">
                  <a16:creationId xmlns:a16="http://schemas.microsoft.com/office/drawing/2014/main" id="{A8AB54FC-BF2B-4993-4AE8-016A1A2F6855}"/>
                </a:ext>
              </a:extLst>
            </p:cNvPr>
            <p:cNvSpPr/>
            <p:nvPr/>
          </p:nvSpPr>
          <p:spPr>
            <a:xfrm>
              <a:off x="11442700" y="2285488"/>
              <a:ext cx="673100" cy="432312"/>
            </a:xfrm>
            <a:custGeom>
              <a:avLst/>
              <a:gdLst>
                <a:gd name="connsiteX0" fmla="*/ 0 w 673100"/>
                <a:gd name="connsiteY0" fmla="*/ 432312 h 432312"/>
                <a:gd name="connsiteX1" fmla="*/ 317500 w 673100"/>
                <a:gd name="connsiteY1" fmla="*/ 512 h 432312"/>
                <a:gd name="connsiteX2" fmla="*/ 673100 w 673100"/>
                <a:gd name="connsiteY2" fmla="*/ 343412 h 432312"/>
              </a:gdLst>
              <a:ahLst/>
              <a:cxnLst>
                <a:cxn ang="0">
                  <a:pos x="connsiteX0" y="connsiteY0"/>
                </a:cxn>
                <a:cxn ang="0">
                  <a:pos x="connsiteX1" y="connsiteY1"/>
                </a:cxn>
                <a:cxn ang="0">
                  <a:pos x="connsiteX2" y="connsiteY2"/>
                </a:cxn>
              </a:cxnLst>
              <a:rect l="l" t="t" r="r" b="b"/>
              <a:pathLst>
                <a:path w="673100" h="432312">
                  <a:moveTo>
                    <a:pt x="0" y="432312"/>
                  </a:moveTo>
                  <a:cubicBezTo>
                    <a:pt x="102658" y="223820"/>
                    <a:pt x="205317" y="15329"/>
                    <a:pt x="317500" y="512"/>
                  </a:cubicBezTo>
                  <a:cubicBezTo>
                    <a:pt x="429683" y="-14305"/>
                    <a:pt x="632883" y="296845"/>
                    <a:pt x="673100" y="343412"/>
                  </a:cubicBezTo>
                </a:path>
              </a:pathLst>
            </a:custGeom>
            <a:ln w="57150">
              <a:solidFill>
                <a:srgbClr val="C00000"/>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cxnSp>
          <p:nvCxnSpPr>
            <p:cNvPr id="9" name="直線コネクタ 8">
              <a:extLst>
                <a:ext uri="{FF2B5EF4-FFF2-40B4-BE49-F238E27FC236}">
                  <a16:creationId xmlns:a16="http://schemas.microsoft.com/office/drawing/2014/main" id="{6E7AB84D-2764-7EAC-A41E-90B6E61B9032}"/>
                </a:ext>
              </a:extLst>
            </p:cNvPr>
            <p:cNvCxnSpPr/>
            <p:nvPr/>
          </p:nvCxnSpPr>
          <p:spPr>
            <a:xfrm>
              <a:off x="14097000" y="2578100"/>
              <a:ext cx="495300" cy="762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フリーフォーム: 図形 10">
              <a:extLst>
                <a:ext uri="{FF2B5EF4-FFF2-40B4-BE49-F238E27FC236}">
                  <a16:creationId xmlns:a16="http://schemas.microsoft.com/office/drawing/2014/main" id="{F95EC314-B175-78C9-E453-ED29735349BD}"/>
                </a:ext>
              </a:extLst>
            </p:cNvPr>
            <p:cNvSpPr/>
            <p:nvPr/>
          </p:nvSpPr>
          <p:spPr>
            <a:xfrm>
              <a:off x="15887700" y="2311187"/>
              <a:ext cx="431800" cy="305013"/>
            </a:xfrm>
            <a:custGeom>
              <a:avLst/>
              <a:gdLst>
                <a:gd name="connsiteX0" fmla="*/ 0 w 431800"/>
                <a:gd name="connsiteY0" fmla="*/ 305013 h 305013"/>
                <a:gd name="connsiteX1" fmla="*/ 177800 w 431800"/>
                <a:gd name="connsiteY1" fmla="*/ 213 h 305013"/>
                <a:gd name="connsiteX2" fmla="*/ 431800 w 431800"/>
                <a:gd name="connsiteY2" fmla="*/ 266913 h 305013"/>
              </a:gdLst>
              <a:ahLst/>
              <a:cxnLst>
                <a:cxn ang="0">
                  <a:pos x="connsiteX0" y="connsiteY0"/>
                </a:cxn>
                <a:cxn ang="0">
                  <a:pos x="connsiteX1" y="connsiteY1"/>
                </a:cxn>
                <a:cxn ang="0">
                  <a:pos x="connsiteX2" y="connsiteY2"/>
                </a:cxn>
              </a:cxnLst>
              <a:rect l="l" t="t" r="r" b="b"/>
              <a:pathLst>
                <a:path w="431800" h="305013">
                  <a:moveTo>
                    <a:pt x="0" y="305013"/>
                  </a:moveTo>
                  <a:cubicBezTo>
                    <a:pt x="52916" y="155788"/>
                    <a:pt x="105833" y="6563"/>
                    <a:pt x="177800" y="213"/>
                  </a:cubicBezTo>
                  <a:cubicBezTo>
                    <a:pt x="249767" y="-6137"/>
                    <a:pt x="340783" y="130388"/>
                    <a:pt x="431800" y="266913"/>
                  </a:cubicBezTo>
                </a:path>
              </a:pathLst>
            </a:cu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コネクタ 13">
              <a:extLst>
                <a:ext uri="{FF2B5EF4-FFF2-40B4-BE49-F238E27FC236}">
                  <a16:creationId xmlns:a16="http://schemas.microsoft.com/office/drawing/2014/main" id="{4FDA9086-DB30-707E-DA9D-74DDA2105760}"/>
                </a:ext>
              </a:extLst>
            </p:cNvPr>
            <p:cNvCxnSpPr/>
            <p:nvPr/>
          </p:nvCxnSpPr>
          <p:spPr>
            <a:xfrm>
              <a:off x="1651000" y="3581400"/>
              <a:ext cx="520700" cy="64770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5" name="フリーフォーム: 図形 14">
              <a:extLst>
                <a:ext uri="{FF2B5EF4-FFF2-40B4-BE49-F238E27FC236}">
                  <a16:creationId xmlns:a16="http://schemas.microsoft.com/office/drawing/2014/main" id="{65289BD8-1CB4-120D-2E32-252E49A7BCB6}"/>
                </a:ext>
              </a:extLst>
            </p:cNvPr>
            <p:cNvSpPr/>
            <p:nvPr/>
          </p:nvSpPr>
          <p:spPr>
            <a:xfrm>
              <a:off x="3784600" y="3374390"/>
              <a:ext cx="609600" cy="321310"/>
            </a:xfrm>
            <a:custGeom>
              <a:avLst/>
              <a:gdLst>
                <a:gd name="connsiteX0" fmla="*/ 0 w 609600"/>
                <a:gd name="connsiteY0" fmla="*/ 321310 h 321310"/>
                <a:gd name="connsiteX1" fmla="*/ 317500 w 609600"/>
                <a:gd name="connsiteY1" fmla="*/ 3810 h 321310"/>
                <a:gd name="connsiteX2" fmla="*/ 609600 w 609600"/>
                <a:gd name="connsiteY2" fmla="*/ 143510 h 321310"/>
              </a:gdLst>
              <a:ahLst/>
              <a:cxnLst>
                <a:cxn ang="0">
                  <a:pos x="connsiteX0" y="connsiteY0"/>
                </a:cxn>
                <a:cxn ang="0">
                  <a:pos x="connsiteX1" y="connsiteY1"/>
                </a:cxn>
                <a:cxn ang="0">
                  <a:pos x="connsiteX2" y="connsiteY2"/>
                </a:cxn>
              </a:cxnLst>
              <a:rect l="l" t="t" r="r" b="b"/>
              <a:pathLst>
                <a:path w="609600" h="321310">
                  <a:moveTo>
                    <a:pt x="0" y="321310"/>
                  </a:moveTo>
                  <a:cubicBezTo>
                    <a:pt x="107950" y="177376"/>
                    <a:pt x="215900" y="33443"/>
                    <a:pt x="317500" y="3810"/>
                  </a:cubicBezTo>
                  <a:cubicBezTo>
                    <a:pt x="419100" y="-25823"/>
                    <a:pt x="577850" y="126577"/>
                    <a:pt x="609600" y="143510"/>
                  </a:cubicBez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cxnSp>
          <p:nvCxnSpPr>
            <p:cNvPr id="16" name="直線コネクタ 15">
              <a:extLst>
                <a:ext uri="{FF2B5EF4-FFF2-40B4-BE49-F238E27FC236}">
                  <a16:creationId xmlns:a16="http://schemas.microsoft.com/office/drawing/2014/main" id="{D7752F51-47E8-75B0-85C2-9A809CEAFA5E}"/>
                </a:ext>
              </a:extLst>
            </p:cNvPr>
            <p:cNvCxnSpPr/>
            <p:nvPr/>
          </p:nvCxnSpPr>
          <p:spPr>
            <a:xfrm>
              <a:off x="10604500" y="3581400"/>
              <a:ext cx="596900" cy="64770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7" name="フリーフォーム: 図形 16">
              <a:extLst>
                <a:ext uri="{FF2B5EF4-FFF2-40B4-BE49-F238E27FC236}">
                  <a16:creationId xmlns:a16="http://schemas.microsoft.com/office/drawing/2014/main" id="{58A680F1-B33D-93E4-554A-840CFB99BC5F}"/>
                </a:ext>
              </a:extLst>
            </p:cNvPr>
            <p:cNvSpPr/>
            <p:nvPr/>
          </p:nvSpPr>
          <p:spPr>
            <a:xfrm>
              <a:off x="12992100" y="3403243"/>
              <a:ext cx="609600" cy="190857"/>
            </a:xfrm>
            <a:custGeom>
              <a:avLst/>
              <a:gdLst>
                <a:gd name="connsiteX0" fmla="*/ 0 w 609600"/>
                <a:gd name="connsiteY0" fmla="*/ 152757 h 190857"/>
                <a:gd name="connsiteX1" fmla="*/ 317500 w 609600"/>
                <a:gd name="connsiteY1" fmla="*/ 357 h 190857"/>
                <a:gd name="connsiteX2" fmla="*/ 609600 w 609600"/>
                <a:gd name="connsiteY2" fmla="*/ 190857 h 190857"/>
              </a:gdLst>
              <a:ahLst/>
              <a:cxnLst>
                <a:cxn ang="0">
                  <a:pos x="connsiteX0" y="connsiteY0"/>
                </a:cxn>
                <a:cxn ang="0">
                  <a:pos x="connsiteX1" y="connsiteY1"/>
                </a:cxn>
                <a:cxn ang="0">
                  <a:pos x="connsiteX2" y="connsiteY2"/>
                </a:cxn>
              </a:cxnLst>
              <a:rect l="l" t="t" r="r" b="b"/>
              <a:pathLst>
                <a:path w="609600" h="190857">
                  <a:moveTo>
                    <a:pt x="0" y="152757"/>
                  </a:moveTo>
                  <a:cubicBezTo>
                    <a:pt x="107950" y="73382"/>
                    <a:pt x="215900" y="-5993"/>
                    <a:pt x="317500" y="357"/>
                  </a:cubicBezTo>
                  <a:cubicBezTo>
                    <a:pt x="419100" y="6707"/>
                    <a:pt x="514350" y="98782"/>
                    <a:pt x="609600" y="190857"/>
                  </a:cubicBez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cxnSp>
          <p:nvCxnSpPr>
            <p:cNvPr id="18" name="直線コネクタ 17">
              <a:extLst>
                <a:ext uri="{FF2B5EF4-FFF2-40B4-BE49-F238E27FC236}">
                  <a16:creationId xmlns:a16="http://schemas.microsoft.com/office/drawing/2014/main" id="{D4FD2DCD-9CBE-BD30-9A56-0914523DE443}"/>
                </a:ext>
              </a:extLst>
            </p:cNvPr>
            <p:cNvCxnSpPr/>
            <p:nvPr/>
          </p:nvCxnSpPr>
          <p:spPr>
            <a:xfrm>
              <a:off x="2641600" y="4521200"/>
              <a:ext cx="482600" cy="62230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9" name="フリーフォーム: 図形 18">
              <a:extLst>
                <a:ext uri="{FF2B5EF4-FFF2-40B4-BE49-F238E27FC236}">
                  <a16:creationId xmlns:a16="http://schemas.microsoft.com/office/drawing/2014/main" id="{BBAD2010-7FD7-15C6-1650-A03A92212590}"/>
                </a:ext>
              </a:extLst>
            </p:cNvPr>
            <p:cNvSpPr/>
            <p:nvPr/>
          </p:nvSpPr>
          <p:spPr>
            <a:xfrm>
              <a:off x="5715000" y="5168900"/>
              <a:ext cx="495300" cy="350824"/>
            </a:xfrm>
            <a:custGeom>
              <a:avLst/>
              <a:gdLst>
                <a:gd name="connsiteX0" fmla="*/ 0 w 495300"/>
                <a:gd name="connsiteY0" fmla="*/ 0 h 350824"/>
                <a:gd name="connsiteX1" fmla="*/ 254000 w 495300"/>
                <a:gd name="connsiteY1" fmla="*/ 330200 h 350824"/>
                <a:gd name="connsiteX2" fmla="*/ 279400 w 495300"/>
                <a:gd name="connsiteY2" fmla="*/ 317500 h 350824"/>
                <a:gd name="connsiteX3" fmla="*/ 279400 w 495300"/>
                <a:gd name="connsiteY3" fmla="*/ 317500 h 350824"/>
                <a:gd name="connsiteX4" fmla="*/ 495300 w 495300"/>
                <a:gd name="connsiteY4" fmla="*/ 12700 h 350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50824">
                  <a:moveTo>
                    <a:pt x="0" y="0"/>
                  </a:moveTo>
                  <a:cubicBezTo>
                    <a:pt x="103716" y="138641"/>
                    <a:pt x="207433" y="277283"/>
                    <a:pt x="254000" y="330200"/>
                  </a:cubicBezTo>
                  <a:cubicBezTo>
                    <a:pt x="300567" y="383117"/>
                    <a:pt x="279400" y="317500"/>
                    <a:pt x="279400" y="317500"/>
                  </a:cubicBezTo>
                  <a:lnTo>
                    <a:pt x="279400" y="317500"/>
                  </a:lnTo>
                  <a:lnTo>
                    <a:pt x="495300" y="12700"/>
                  </a:ln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6AE9AAB7-43DE-3A43-CA5C-498A51F9411E}"/>
                </a:ext>
              </a:extLst>
            </p:cNvPr>
            <p:cNvSpPr txBox="1"/>
            <p:nvPr/>
          </p:nvSpPr>
          <p:spPr>
            <a:xfrm>
              <a:off x="5740400" y="4343400"/>
              <a:ext cx="482600" cy="923330"/>
            </a:xfrm>
            <a:prstGeom prst="rect">
              <a:avLst/>
            </a:prstGeom>
            <a:noFill/>
          </p:spPr>
          <p:txBody>
            <a:bodyPr wrap="square" rtlCol="0">
              <a:spAutoFit/>
            </a:bodyPr>
            <a:lstStyle/>
            <a:p>
              <a:r>
                <a:rPr kumimoji="1" lang="en-US" altLang="ja-JP" sz="5400">
                  <a:solidFill>
                    <a:srgbClr val="FF0000"/>
                  </a:solidFill>
                </a:rPr>
                <a:t>y</a:t>
              </a:r>
              <a:endParaRPr kumimoji="1" lang="ja-JP" altLang="en-US" sz="5400">
                <a:solidFill>
                  <a:srgbClr val="FF0000"/>
                </a:solidFill>
              </a:endParaRPr>
            </a:p>
          </p:txBody>
        </p:sp>
        <p:cxnSp>
          <p:nvCxnSpPr>
            <p:cNvPr id="21" name="直線コネクタ 20">
              <a:extLst>
                <a:ext uri="{FF2B5EF4-FFF2-40B4-BE49-F238E27FC236}">
                  <a16:creationId xmlns:a16="http://schemas.microsoft.com/office/drawing/2014/main" id="{83D203D0-73F3-5E43-69AB-2C8AA0259903}"/>
                </a:ext>
              </a:extLst>
            </p:cNvPr>
            <p:cNvCxnSpPr/>
            <p:nvPr/>
          </p:nvCxnSpPr>
          <p:spPr>
            <a:xfrm>
              <a:off x="15316200" y="5422900"/>
              <a:ext cx="571500" cy="74930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22" name="フリーフォーム: 図形 21">
              <a:extLst>
                <a:ext uri="{FF2B5EF4-FFF2-40B4-BE49-F238E27FC236}">
                  <a16:creationId xmlns:a16="http://schemas.microsoft.com/office/drawing/2014/main" id="{37EE59F8-4B6C-572E-BAA3-3F3F040C6FEC}"/>
                </a:ext>
              </a:extLst>
            </p:cNvPr>
            <p:cNvSpPr/>
            <p:nvPr/>
          </p:nvSpPr>
          <p:spPr>
            <a:xfrm>
              <a:off x="2654300" y="6152744"/>
              <a:ext cx="533400" cy="235356"/>
            </a:xfrm>
            <a:custGeom>
              <a:avLst/>
              <a:gdLst>
                <a:gd name="connsiteX0" fmla="*/ 0 w 533400"/>
                <a:gd name="connsiteY0" fmla="*/ 235356 h 235356"/>
                <a:gd name="connsiteX1" fmla="*/ 279400 w 533400"/>
                <a:gd name="connsiteY1" fmla="*/ 6756 h 235356"/>
                <a:gd name="connsiteX2" fmla="*/ 533400 w 533400"/>
                <a:gd name="connsiteY2" fmla="*/ 82956 h 235356"/>
              </a:gdLst>
              <a:ahLst/>
              <a:cxnLst>
                <a:cxn ang="0">
                  <a:pos x="connsiteX0" y="connsiteY0"/>
                </a:cxn>
                <a:cxn ang="0">
                  <a:pos x="connsiteX1" y="connsiteY1"/>
                </a:cxn>
                <a:cxn ang="0">
                  <a:pos x="connsiteX2" y="connsiteY2"/>
                </a:cxn>
              </a:cxnLst>
              <a:rect l="l" t="t" r="r" b="b"/>
              <a:pathLst>
                <a:path w="533400" h="235356">
                  <a:moveTo>
                    <a:pt x="0" y="235356"/>
                  </a:moveTo>
                  <a:cubicBezTo>
                    <a:pt x="95250" y="133756"/>
                    <a:pt x="190500" y="32156"/>
                    <a:pt x="279400" y="6756"/>
                  </a:cubicBezTo>
                  <a:cubicBezTo>
                    <a:pt x="368300" y="-18644"/>
                    <a:pt x="450850" y="32156"/>
                    <a:pt x="533400" y="82956"/>
                  </a:cubicBez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sp>
          <p:nvSpPr>
            <p:cNvPr id="23" name="フリーフォーム: 図形 22">
              <a:extLst>
                <a:ext uri="{FF2B5EF4-FFF2-40B4-BE49-F238E27FC236}">
                  <a16:creationId xmlns:a16="http://schemas.microsoft.com/office/drawing/2014/main" id="{B8107441-B1E3-18A8-8E78-454AA39A396A}"/>
                </a:ext>
              </a:extLst>
            </p:cNvPr>
            <p:cNvSpPr/>
            <p:nvPr/>
          </p:nvSpPr>
          <p:spPr>
            <a:xfrm>
              <a:off x="3467100" y="6121400"/>
              <a:ext cx="546100" cy="190500"/>
            </a:xfrm>
            <a:custGeom>
              <a:avLst/>
              <a:gdLst>
                <a:gd name="connsiteX0" fmla="*/ 0 w 546100"/>
                <a:gd name="connsiteY0" fmla="*/ 190500 h 190500"/>
                <a:gd name="connsiteX1" fmla="*/ 279400 w 546100"/>
                <a:gd name="connsiteY1" fmla="*/ 0 h 190500"/>
                <a:gd name="connsiteX2" fmla="*/ 546100 w 546100"/>
                <a:gd name="connsiteY2" fmla="*/ 190500 h 190500"/>
              </a:gdLst>
              <a:ahLst/>
              <a:cxnLst>
                <a:cxn ang="0">
                  <a:pos x="connsiteX0" y="connsiteY0"/>
                </a:cxn>
                <a:cxn ang="0">
                  <a:pos x="connsiteX1" y="connsiteY1"/>
                </a:cxn>
                <a:cxn ang="0">
                  <a:pos x="connsiteX2" y="connsiteY2"/>
                </a:cxn>
              </a:cxnLst>
              <a:rect l="l" t="t" r="r" b="b"/>
              <a:pathLst>
                <a:path w="546100" h="190500">
                  <a:moveTo>
                    <a:pt x="0" y="190500"/>
                  </a:moveTo>
                  <a:cubicBezTo>
                    <a:pt x="94191" y="95250"/>
                    <a:pt x="188383" y="0"/>
                    <a:pt x="279400" y="0"/>
                  </a:cubicBezTo>
                  <a:cubicBezTo>
                    <a:pt x="370417" y="0"/>
                    <a:pt x="495300" y="154517"/>
                    <a:pt x="546100" y="190500"/>
                  </a:cubicBez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sp>
          <p:nvSpPr>
            <p:cNvPr id="24" name="フリーフォーム: 図形 23">
              <a:extLst>
                <a:ext uri="{FF2B5EF4-FFF2-40B4-BE49-F238E27FC236}">
                  <a16:creationId xmlns:a16="http://schemas.microsoft.com/office/drawing/2014/main" id="{BB1917F9-C60D-9269-BBE5-7473AF090902}"/>
                </a:ext>
              </a:extLst>
            </p:cNvPr>
            <p:cNvSpPr/>
            <p:nvPr/>
          </p:nvSpPr>
          <p:spPr>
            <a:xfrm>
              <a:off x="4597400" y="6155839"/>
              <a:ext cx="520700" cy="143361"/>
            </a:xfrm>
            <a:custGeom>
              <a:avLst/>
              <a:gdLst>
                <a:gd name="connsiteX0" fmla="*/ 0 w 520700"/>
                <a:gd name="connsiteY0" fmla="*/ 143361 h 143361"/>
                <a:gd name="connsiteX1" fmla="*/ 241300 w 520700"/>
                <a:gd name="connsiteY1" fmla="*/ 3661 h 143361"/>
                <a:gd name="connsiteX2" fmla="*/ 520700 w 520700"/>
                <a:gd name="connsiteY2" fmla="*/ 54461 h 143361"/>
              </a:gdLst>
              <a:ahLst/>
              <a:cxnLst>
                <a:cxn ang="0">
                  <a:pos x="connsiteX0" y="connsiteY0"/>
                </a:cxn>
                <a:cxn ang="0">
                  <a:pos x="connsiteX1" y="connsiteY1"/>
                </a:cxn>
                <a:cxn ang="0">
                  <a:pos x="connsiteX2" y="connsiteY2"/>
                </a:cxn>
              </a:cxnLst>
              <a:rect l="l" t="t" r="r" b="b"/>
              <a:pathLst>
                <a:path w="520700" h="143361">
                  <a:moveTo>
                    <a:pt x="0" y="143361"/>
                  </a:moveTo>
                  <a:cubicBezTo>
                    <a:pt x="77258" y="80919"/>
                    <a:pt x="154517" y="18478"/>
                    <a:pt x="241300" y="3661"/>
                  </a:cubicBezTo>
                  <a:cubicBezTo>
                    <a:pt x="328083" y="-11156"/>
                    <a:pt x="424391" y="21652"/>
                    <a:pt x="520700" y="54461"/>
                  </a:cubicBez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sp>
          <p:nvSpPr>
            <p:cNvPr id="25" name="フリーフォーム: 図形 24">
              <a:extLst>
                <a:ext uri="{FF2B5EF4-FFF2-40B4-BE49-F238E27FC236}">
                  <a16:creationId xmlns:a16="http://schemas.microsoft.com/office/drawing/2014/main" id="{41338368-AD6F-68D1-4578-41049CFCC2A9}"/>
                </a:ext>
              </a:extLst>
            </p:cNvPr>
            <p:cNvSpPr/>
            <p:nvPr/>
          </p:nvSpPr>
          <p:spPr>
            <a:xfrm>
              <a:off x="5753100" y="6183395"/>
              <a:ext cx="622300" cy="204705"/>
            </a:xfrm>
            <a:custGeom>
              <a:avLst/>
              <a:gdLst>
                <a:gd name="connsiteX0" fmla="*/ 0 w 622300"/>
                <a:gd name="connsiteY0" fmla="*/ 204705 h 204705"/>
                <a:gd name="connsiteX1" fmla="*/ 317500 w 622300"/>
                <a:gd name="connsiteY1" fmla="*/ 1505 h 204705"/>
                <a:gd name="connsiteX2" fmla="*/ 622300 w 622300"/>
                <a:gd name="connsiteY2" fmla="*/ 128505 h 204705"/>
              </a:gdLst>
              <a:ahLst/>
              <a:cxnLst>
                <a:cxn ang="0">
                  <a:pos x="connsiteX0" y="connsiteY0"/>
                </a:cxn>
                <a:cxn ang="0">
                  <a:pos x="connsiteX1" y="connsiteY1"/>
                </a:cxn>
                <a:cxn ang="0">
                  <a:pos x="connsiteX2" y="connsiteY2"/>
                </a:cxn>
              </a:cxnLst>
              <a:rect l="l" t="t" r="r" b="b"/>
              <a:pathLst>
                <a:path w="622300" h="204705">
                  <a:moveTo>
                    <a:pt x="0" y="204705"/>
                  </a:moveTo>
                  <a:cubicBezTo>
                    <a:pt x="106891" y="109455"/>
                    <a:pt x="213783" y="14205"/>
                    <a:pt x="317500" y="1505"/>
                  </a:cubicBezTo>
                  <a:cubicBezTo>
                    <a:pt x="421217" y="-11195"/>
                    <a:pt x="521758" y="58655"/>
                    <a:pt x="622300" y="128505"/>
                  </a:cubicBez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cxnSp>
          <p:nvCxnSpPr>
            <p:cNvPr id="26" name="直線コネクタ 25">
              <a:extLst>
                <a:ext uri="{FF2B5EF4-FFF2-40B4-BE49-F238E27FC236}">
                  <a16:creationId xmlns:a16="http://schemas.microsoft.com/office/drawing/2014/main" id="{DB78258E-3ABF-3321-926E-567DCC666B47}"/>
                </a:ext>
              </a:extLst>
            </p:cNvPr>
            <p:cNvCxnSpPr>
              <a:cxnSpLocks/>
            </p:cNvCxnSpPr>
            <p:nvPr/>
          </p:nvCxnSpPr>
          <p:spPr>
            <a:xfrm>
              <a:off x="4394200" y="6197600"/>
              <a:ext cx="520700" cy="86360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27" name="直線コネクタ 26">
              <a:extLst>
                <a:ext uri="{FF2B5EF4-FFF2-40B4-BE49-F238E27FC236}">
                  <a16:creationId xmlns:a16="http://schemas.microsoft.com/office/drawing/2014/main" id="{C0C8624E-0F22-6CEC-F608-CBFE7D52902D}"/>
                </a:ext>
              </a:extLst>
            </p:cNvPr>
            <p:cNvCxnSpPr/>
            <p:nvPr/>
          </p:nvCxnSpPr>
          <p:spPr>
            <a:xfrm>
              <a:off x="6705600" y="7226300"/>
              <a:ext cx="419100" cy="775212"/>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28" name="フリーフォーム: 図形 27">
              <a:extLst>
                <a:ext uri="{FF2B5EF4-FFF2-40B4-BE49-F238E27FC236}">
                  <a16:creationId xmlns:a16="http://schemas.microsoft.com/office/drawing/2014/main" id="{001572CC-B970-DEE8-6230-C3E06A36B195}"/>
                </a:ext>
              </a:extLst>
            </p:cNvPr>
            <p:cNvSpPr/>
            <p:nvPr/>
          </p:nvSpPr>
          <p:spPr>
            <a:xfrm>
              <a:off x="10058400" y="7035227"/>
              <a:ext cx="533400" cy="216473"/>
            </a:xfrm>
            <a:custGeom>
              <a:avLst/>
              <a:gdLst>
                <a:gd name="connsiteX0" fmla="*/ 0 w 533400"/>
                <a:gd name="connsiteY0" fmla="*/ 216473 h 216473"/>
                <a:gd name="connsiteX1" fmla="*/ 266700 w 533400"/>
                <a:gd name="connsiteY1" fmla="*/ 573 h 216473"/>
                <a:gd name="connsiteX2" fmla="*/ 533400 w 533400"/>
                <a:gd name="connsiteY2" fmla="*/ 165673 h 216473"/>
              </a:gdLst>
              <a:ahLst/>
              <a:cxnLst>
                <a:cxn ang="0">
                  <a:pos x="connsiteX0" y="connsiteY0"/>
                </a:cxn>
                <a:cxn ang="0">
                  <a:pos x="connsiteX1" y="connsiteY1"/>
                </a:cxn>
                <a:cxn ang="0">
                  <a:pos x="connsiteX2" y="connsiteY2"/>
                </a:cxn>
              </a:cxnLst>
              <a:rect l="l" t="t" r="r" b="b"/>
              <a:pathLst>
                <a:path w="533400" h="216473">
                  <a:moveTo>
                    <a:pt x="0" y="216473"/>
                  </a:moveTo>
                  <a:cubicBezTo>
                    <a:pt x="88900" y="112756"/>
                    <a:pt x="177800" y="9040"/>
                    <a:pt x="266700" y="573"/>
                  </a:cubicBezTo>
                  <a:cubicBezTo>
                    <a:pt x="355600" y="-7894"/>
                    <a:pt x="444500" y="78889"/>
                    <a:pt x="533400" y="165673"/>
                  </a:cubicBez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grpSp>
      <p:pic>
        <p:nvPicPr>
          <p:cNvPr id="30" name="録音したサウンド">
            <a:hlinkClick r:id="" action="ppaction://media"/>
            <a:extLst>
              <a:ext uri="{FF2B5EF4-FFF2-40B4-BE49-F238E27FC236}">
                <a16:creationId xmlns:a16="http://schemas.microsoft.com/office/drawing/2014/main" id="{3F29F5AC-64FA-C8DB-E77C-B61C99F1A97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311310027"/>
      </p:ext>
    </p:extLst>
  </p:cSld>
  <p:clrMapOvr>
    <a:masterClrMapping/>
  </p:clrMapOvr>
  <mc:AlternateContent xmlns:mc="http://schemas.openxmlformats.org/markup-compatibility/2006">
    <mc:Choice xmlns:p14="http://schemas.microsoft.com/office/powerpoint/2010/main" Requires="p14">
      <p:transition spd="slow" p14:dur="2000" advTm="17124"/>
    </mc:Choice>
    <mc:Fallback>
      <p:transition spd="slow" advTm="17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439"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B8F7F2C0-B408-6E6B-B986-ADF22505B710}"/>
              </a:ext>
            </a:extLst>
          </p:cNvPr>
          <p:cNvPicPr>
            <a:picLocks noChangeAspect="1"/>
          </p:cNvPicPr>
          <p:nvPr/>
        </p:nvPicPr>
        <p:blipFill>
          <a:blip r:embed="rId5"/>
          <a:stretch>
            <a:fillRect/>
          </a:stretch>
        </p:blipFill>
        <p:spPr>
          <a:xfrm>
            <a:off x="-38101" y="-21631"/>
            <a:ext cx="18364200" cy="10280691"/>
          </a:xfrm>
          <a:prstGeom prst="rect">
            <a:avLst/>
          </a:prstGeom>
        </p:spPr>
      </p:pic>
      <p:sp>
        <p:nvSpPr>
          <p:cNvPr id="15" name="正方形/長方形 14">
            <a:extLst>
              <a:ext uri="{FF2B5EF4-FFF2-40B4-BE49-F238E27FC236}">
                <a16:creationId xmlns:a16="http://schemas.microsoft.com/office/drawing/2014/main" id="{8FCD0C41-CA6D-4915-2E84-1EB385D0809C}"/>
              </a:ext>
            </a:extLst>
          </p:cNvPr>
          <p:cNvSpPr/>
          <p:nvPr/>
        </p:nvSpPr>
        <p:spPr>
          <a:xfrm>
            <a:off x="914399" y="952500"/>
            <a:ext cx="16459200" cy="8382000"/>
          </a:xfrm>
          <a:prstGeom prst="rect">
            <a:avLst/>
          </a:prstGeom>
          <a:solidFill>
            <a:schemeClr val="bg1">
              <a:lumMod val="85000"/>
              <a:alpha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6" name="TextBox 6"/>
          <p:cNvSpPr txBox="1"/>
          <p:nvPr/>
        </p:nvSpPr>
        <p:spPr>
          <a:xfrm>
            <a:off x="1295400" y="1409701"/>
            <a:ext cx="6553200" cy="4693593"/>
          </a:xfrm>
          <a:prstGeom prst="rect">
            <a:avLst/>
          </a:prstGeom>
        </p:spPr>
        <p:txBody>
          <a:bodyPr wrap="square" lIns="0" tIns="0" rIns="0" bIns="0" rtlCol="0" anchor="t">
            <a:spAutoFit/>
          </a:bodyPr>
          <a:lstStyle/>
          <a:p>
            <a:pPr algn="ctr">
              <a:lnSpc>
                <a:spcPts val="12000"/>
              </a:lnSpc>
            </a:pPr>
            <a:r>
              <a:rPr lang="en-US" sz="12000">
                <a:solidFill>
                  <a:srgbClr val="130E0C"/>
                </a:solidFill>
                <a:latin typeface="Dream Avenue"/>
                <a:ea typeface="Dream Avenue"/>
                <a:cs typeface="Dream Avenue"/>
                <a:sym typeface="Dream Avenue"/>
              </a:rPr>
              <a:t>Quiz 1</a:t>
            </a:r>
          </a:p>
          <a:p>
            <a:pPr algn="ctr">
              <a:lnSpc>
                <a:spcPts val="12000"/>
              </a:lnSpc>
            </a:pPr>
            <a:endParaRPr lang="en-US" sz="12000">
              <a:solidFill>
                <a:srgbClr val="130E0C"/>
              </a:solidFill>
              <a:latin typeface="Dream Avenue"/>
              <a:ea typeface="Dream Avenue"/>
              <a:cs typeface="Dream Avenue"/>
              <a:sym typeface="Dream Avenue"/>
            </a:endParaRPr>
          </a:p>
          <a:p>
            <a:pPr algn="ctr">
              <a:lnSpc>
                <a:spcPts val="12000"/>
              </a:lnSpc>
            </a:pPr>
            <a:endParaRPr lang="en-US" sz="12000">
              <a:solidFill>
                <a:srgbClr val="130E0C"/>
              </a:solidFill>
              <a:latin typeface="Dream Avenue"/>
              <a:ea typeface="Dream Avenue"/>
              <a:cs typeface="Dream Avenue"/>
              <a:sym typeface="Dream Avenue"/>
            </a:endParaRPr>
          </a:p>
        </p:txBody>
      </p:sp>
      <p:cxnSp>
        <p:nvCxnSpPr>
          <p:cNvPr id="12" name="直線コネクタ 11">
            <a:extLst>
              <a:ext uri="{FF2B5EF4-FFF2-40B4-BE49-F238E27FC236}">
                <a16:creationId xmlns:a16="http://schemas.microsoft.com/office/drawing/2014/main" id="{11FB80F8-6B39-58ED-80FF-BDA27D379CE3}"/>
              </a:ext>
            </a:extLst>
          </p:cNvPr>
          <p:cNvCxnSpPr>
            <a:cxnSpLocks/>
          </p:cNvCxnSpPr>
          <p:nvPr/>
        </p:nvCxnSpPr>
        <p:spPr>
          <a:xfrm>
            <a:off x="1600200" y="2552700"/>
            <a:ext cx="62484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EC4D0CDF-975B-519B-FE73-3C283E4200DF}"/>
              </a:ext>
            </a:extLst>
          </p:cNvPr>
          <p:cNvSpPr txBox="1"/>
          <p:nvPr/>
        </p:nvSpPr>
        <p:spPr>
          <a:xfrm>
            <a:off x="3390899" y="3009902"/>
            <a:ext cx="14935200" cy="1785104"/>
          </a:xfrm>
          <a:prstGeom prst="rect">
            <a:avLst/>
          </a:prstGeom>
          <a:noFill/>
        </p:spPr>
        <p:txBody>
          <a:bodyPr wrap="square" rtlCol="0">
            <a:spAutoFit/>
          </a:bodyPr>
          <a:lstStyle/>
          <a:p>
            <a:r>
              <a:rPr kumimoji="1" lang="en-US" altLang="ja-JP" sz="6600">
                <a:latin typeface="Poppins" panose="00000500000000000000" pitchFamily="2" charset="0"/>
                <a:cs typeface="Poppins" panose="00000500000000000000" pitchFamily="2" charset="0"/>
              </a:rPr>
              <a:t>What is their debut song?</a:t>
            </a:r>
          </a:p>
          <a:p>
            <a:endParaRPr kumimoji="1" lang="en-US" altLang="ja-JP" sz="4400">
              <a:latin typeface="Poppins" panose="00000500000000000000" pitchFamily="2" charset="0"/>
              <a:cs typeface="Poppins" panose="00000500000000000000" pitchFamily="2" charset="0"/>
            </a:endParaRPr>
          </a:p>
        </p:txBody>
      </p:sp>
      <p:sp>
        <p:nvSpPr>
          <p:cNvPr id="3" name="楕円 2">
            <a:extLst>
              <a:ext uri="{FF2B5EF4-FFF2-40B4-BE49-F238E27FC236}">
                <a16:creationId xmlns:a16="http://schemas.microsoft.com/office/drawing/2014/main" id="{2169FFBC-13FB-D850-F550-D84024B10A84}"/>
              </a:ext>
            </a:extLst>
          </p:cNvPr>
          <p:cNvSpPr/>
          <p:nvPr/>
        </p:nvSpPr>
        <p:spPr>
          <a:xfrm>
            <a:off x="2373549" y="4443742"/>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1</a:t>
            </a:r>
            <a:endParaRPr kumimoji="1" lang="ja-JP" altLang="en-US" sz="6000"/>
          </a:p>
        </p:txBody>
      </p:sp>
      <p:sp>
        <p:nvSpPr>
          <p:cNvPr id="4" name="楕円 3">
            <a:extLst>
              <a:ext uri="{FF2B5EF4-FFF2-40B4-BE49-F238E27FC236}">
                <a16:creationId xmlns:a16="http://schemas.microsoft.com/office/drawing/2014/main" id="{27476CBB-7A43-415F-45ED-2C3F408D3EDE}"/>
              </a:ext>
            </a:extLst>
          </p:cNvPr>
          <p:cNvSpPr/>
          <p:nvPr/>
        </p:nvSpPr>
        <p:spPr>
          <a:xfrm>
            <a:off x="2373548" y="6427336"/>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3</a:t>
            </a:r>
            <a:endParaRPr kumimoji="1" lang="ja-JP" altLang="en-US" sz="6000"/>
          </a:p>
        </p:txBody>
      </p:sp>
      <p:sp>
        <p:nvSpPr>
          <p:cNvPr id="5" name="楕円 4">
            <a:extLst>
              <a:ext uri="{FF2B5EF4-FFF2-40B4-BE49-F238E27FC236}">
                <a16:creationId xmlns:a16="http://schemas.microsoft.com/office/drawing/2014/main" id="{CCE61854-BCFA-81A1-A774-60C2803F80BF}"/>
              </a:ext>
            </a:extLst>
          </p:cNvPr>
          <p:cNvSpPr/>
          <p:nvPr/>
        </p:nvSpPr>
        <p:spPr>
          <a:xfrm>
            <a:off x="9143999" y="4410216"/>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2</a:t>
            </a:r>
            <a:endParaRPr kumimoji="1" lang="ja-JP" altLang="en-US" sz="6000"/>
          </a:p>
        </p:txBody>
      </p:sp>
      <p:sp>
        <p:nvSpPr>
          <p:cNvPr id="7" name="楕円 6">
            <a:extLst>
              <a:ext uri="{FF2B5EF4-FFF2-40B4-BE49-F238E27FC236}">
                <a16:creationId xmlns:a16="http://schemas.microsoft.com/office/drawing/2014/main" id="{5FB1B285-DCD9-EF77-D90A-7D85A7545ECD}"/>
              </a:ext>
            </a:extLst>
          </p:cNvPr>
          <p:cNvSpPr/>
          <p:nvPr/>
        </p:nvSpPr>
        <p:spPr>
          <a:xfrm>
            <a:off x="9143999" y="6395207"/>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4</a:t>
            </a:r>
            <a:endParaRPr kumimoji="1" lang="ja-JP" altLang="en-US" sz="6000"/>
          </a:p>
        </p:txBody>
      </p:sp>
      <p:sp>
        <p:nvSpPr>
          <p:cNvPr id="8" name="テキスト ボックス 7">
            <a:extLst>
              <a:ext uri="{FF2B5EF4-FFF2-40B4-BE49-F238E27FC236}">
                <a16:creationId xmlns:a16="http://schemas.microsoft.com/office/drawing/2014/main" id="{20D894A7-B9F2-1B5A-04D3-684BBF36DABA}"/>
              </a:ext>
            </a:extLst>
          </p:cNvPr>
          <p:cNvSpPr txBox="1"/>
          <p:nvPr/>
        </p:nvSpPr>
        <p:spPr>
          <a:xfrm>
            <a:off x="3867149" y="4758779"/>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Miss </a:t>
            </a:r>
            <a:r>
              <a:rPr kumimoji="1" lang="en-US" altLang="ja-JP" sz="4400" err="1">
                <a:latin typeface="Poppins" panose="00000500000000000000" pitchFamily="2" charset="0"/>
                <a:cs typeface="Poppins" panose="00000500000000000000" pitchFamily="2" charset="0"/>
              </a:rPr>
              <a:t>Movin</a:t>
            </a:r>
            <a:r>
              <a:rPr kumimoji="1" lang="en-US" altLang="ja-JP" sz="4400">
                <a:latin typeface="Poppins" panose="00000500000000000000" pitchFamily="2" charset="0"/>
                <a:cs typeface="Poppins" panose="00000500000000000000" pitchFamily="2" charset="0"/>
              </a:rPr>
              <a:t>’ On</a:t>
            </a:r>
          </a:p>
        </p:txBody>
      </p:sp>
      <p:sp>
        <p:nvSpPr>
          <p:cNvPr id="9" name="テキスト ボックス 8">
            <a:extLst>
              <a:ext uri="{FF2B5EF4-FFF2-40B4-BE49-F238E27FC236}">
                <a16:creationId xmlns:a16="http://schemas.microsoft.com/office/drawing/2014/main" id="{C09660FC-4E6D-21DB-084B-F3284B6B9B78}"/>
              </a:ext>
            </a:extLst>
          </p:cNvPr>
          <p:cNvSpPr txBox="1"/>
          <p:nvPr/>
        </p:nvSpPr>
        <p:spPr>
          <a:xfrm>
            <a:off x="3944971" y="6718983"/>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That’s My Girl</a:t>
            </a:r>
          </a:p>
        </p:txBody>
      </p:sp>
      <p:sp>
        <p:nvSpPr>
          <p:cNvPr id="10" name="テキスト ボックス 9">
            <a:extLst>
              <a:ext uri="{FF2B5EF4-FFF2-40B4-BE49-F238E27FC236}">
                <a16:creationId xmlns:a16="http://schemas.microsoft.com/office/drawing/2014/main" id="{F98066D6-8BE1-6B2F-2CF4-94DCD963BE9A}"/>
              </a:ext>
            </a:extLst>
          </p:cNvPr>
          <p:cNvSpPr txBox="1"/>
          <p:nvPr/>
        </p:nvSpPr>
        <p:spPr>
          <a:xfrm>
            <a:off x="10612066" y="4661596"/>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Work from Home</a:t>
            </a:r>
          </a:p>
        </p:txBody>
      </p:sp>
      <p:sp>
        <p:nvSpPr>
          <p:cNvPr id="11" name="テキスト ボックス 10">
            <a:extLst>
              <a:ext uri="{FF2B5EF4-FFF2-40B4-BE49-F238E27FC236}">
                <a16:creationId xmlns:a16="http://schemas.microsoft.com/office/drawing/2014/main" id="{FBAEC78C-AE61-124C-9F10-A286D45264F9}"/>
              </a:ext>
            </a:extLst>
          </p:cNvPr>
          <p:cNvSpPr txBox="1"/>
          <p:nvPr/>
        </p:nvSpPr>
        <p:spPr>
          <a:xfrm>
            <a:off x="10667999" y="6721216"/>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Worth it</a:t>
            </a:r>
          </a:p>
        </p:txBody>
      </p:sp>
      <p:pic>
        <p:nvPicPr>
          <p:cNvPr id="13" name="録音したサウンド">
            <a:hlinkClick r:id="" action="ppaction://media"/>
            <a:extLst>
              <a:ext uri="{FF2B5EF4-FFF2-40B4-BE49-F238E27FC236}">
                <a16:creationId xmlns:a16="http://schemas.microsoft.com/office/drawing/2014/main" id="{99DF49B9-E7E4-5356-C901-F47A26A57D2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1350517759"/>
      </p:ext>
    </p:extLst>
  </p:cSld>
  <p:clrMapOvr>
    <a:masterClrMapping/>
  </p:clrMapOvr>
  <mc:AlternateContent xmlns:mc="http://schemas.openxmlformats.org/markup-compatibility/2006">
    <mc:Choice xmlns:p14="http://schemas.microsoft.com/office/powerpoint/2010/main" Requires="p14">
      <p:transition spd="slow" p14:dur="2000" advTm="19172"/>
    </mc:Choice>
    <mc:Fallback>
      <p:transition spd="slow" advTm="191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7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B8F7F2C0-B408-6E6B-B986-ADF22505B710}"/>
              </a:ext>
            </a:extLst>
          </p:cNvPr>
          <p:cNvPicPr>
            <a:picLocks noChangeAspect="1"/>
          </p:cNvPicPr>
          <p:nvPr/>
        </p:nvPicPr>
        <p:blipFill>
          <a:blip r:embed="rId5"/>
          <a:stretch>
            <a:fillRect/>
          </a:stretch>
        </p:blipFill>
        <p:spPr>
          <a:xfrm>
            <a:off x="-38101" y="-21631"/>
            <a:ext cx="18364200" cy="10280691"/>
          </a:xfrm>
          <a:prstGeom prst="rect">
            <a:avLst/>
          </a:prstGeom>
        </p:spPr>
      </p:pic>
      <p:sp>
        <p:nvSpPr>
          <p:cNvPr id="15" name="正方形/長方形 14">
            <a:extLst>
              <a:ext uri="{FF2B5EF4-FFF2-40B4-BE49-F238E27FC236}">
                <a16:creationId xmlns:a16="http://schemas.microsoft.com/office/drawing/2014/main" id="{8FCD0C41-CA6D-4915-2E84-1EB385D0809C}"/>
              </a:ext>
            </a:extLst>
          </p:cNvPr>
          <p:cNvSpPr/>
          <p:nvPr/>
        </p:nvSpPr>
        <p:spPr>
          <a:xfrm>
            <a:off x="914399" y="952500"/>
            <a:ext cx="16459200" cy="8382000"/>
          </a:xfrm>
          <a:prstGeom prst="rect">
            <a:avLst/>
          </a:prstGeom>
          <a:solidFill>
            <a:schemeClr val="bg1">
              <a:lumMod val="85000"/>
              <a:alpha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6" name="TextBox 6"/>
          <p:cNvSpPr txBox="1"/>
          <p:nvPr/>
        </p:nvSpPr>
        <p:spPr>
          <a:xfrm>
            <a:off x="1295400" y="1409701"/>
            <a:ext cx="6553200" cy="4693593"/>
          </a:xfrm>
          <a:prstGeom prst="rect">
            <a:avLst/>
          </a:prstGeom>
        </p:spPr>
        <p:txBody>
          <a:bodyPr wrap="square" lIns="0" tIns="0" rIns="0" bIns="0" rtlCol="0" anchor="t">
            <a:spAutoFit/>
          </a:bodyPr>
          <a:lstStyle/>
          <a:p>
            <a:pPr algn="ctr">
              <a:lnSpc>
                <a:spcPts val="12000"/>
              </a:lnSpc>
            </a:pPr>
            <a:r>
              <a:rPr lang="en-US" sz="12000">
                <a:solidFill>
                  <a:srgbClr val="130E0C"/>
                </a:solidFill>
                <a:latin typeface="Dream Avenue"/>
                <a:ea typeface="Dream Avenue"/>
                <a:cs typeface="Dream Avenue"/>
                <a:sym typeface="Dream Avenue"/>
              </a:rPr>
              <a:t>Quiz 1</a:t>
            </a:r>
          </a:p>
          <a:p>
            <a:pPr algn="ctr">
              <a:lnSpc>
                <a:spcPts val="12000"/>
              </a:lnSpc>
            </a:pPr>
            <a:endParaRPr lang="en-US" sz="12000">
              <a:solidFill>
                <a:srgbClr val="130E0C"/>
              </a:solidFill>
              <a:latin typeface="Dream Avenue"/>
              <a:ea typeface="Dream Avenue"/>
              <a:cs typeface="Dream Avenue"/>
              <a:sym typeface="Dream Avenue"/>
            </a:endParaRPr>
          </a:p>
          <a:p>
            <a:pPr algn="ctr">
              <a:lnSpc>
                <a:spcPts val="12000"/>
              </a:lnSpc>
            </a:pPr>
            <a:endParaRPr lang="en-US" sz="12000">
              <a:solidFill>
                <a:srgbClr val="130E0C"/>
              </a:solidFill>
              <a:latin typeface="Dream Avenue"/>
              <a:ea typeface="Dream Avenue"/>
              <a:cs typeface="Dream Avenue"/>
              <a:sym typeface="Dream Avenue"/>
            </a:endParaRPr>
          </a:p>
        </p:txBody>
      </p:sp>
      <p:cxnSp>
        <p:nvCxnSpPr>
          <p:cNvPr id="12" name="直線コネクタ 11">
            <a:extLst>
              <a:ext uri="{FF2B5EF4-FFF2-40B4-BE49-F238E27FC236}">
                <a16:creationId xmlns:a16="http://schemas.microsoft.com/office/drawing/2014/main" id="{11FB80F8-6B39-58ED-80FF-BDA27D379CE3}"/>
              </a:ext>
            </a:extLst>
          </p:cNvPr>
          <p:cNvCxnSpPr>
            <a:cxnSpLocks/>
          </p:cNvCxnSpPr>
          <p:nvPr/>
        </p:nvCxnSpPr>
        <p:spPr>
          <a:xfrm>
            <a:off x="1600200" y="2552700"/>
            <a:ext cx="62484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EC4D0CDF-975B-519B-FE73-3C283E4200DF}"/>
              </a:ext>
            </a:extLst>
          </p:cNvPr>
          <p:cNvSpPr txBox="1"/>
          <p:nvPr/>
        </p:nvSpPr>
        <p:spPr>
          <a:xfrm>
            <a:off x="3390899" y="3009902"/>
            <a:ext cx="14935200" cy="1785104"/>
          </a:xfrm>
          <a:prstGeom prst="rect">
            <a:avLst/>
          </a:prstGeom>
          <a:noFill/>
        </p:spPr>
        <p:txBody>
          <a:bodyPr wrap="square" rtlCol="0">
            <a:spAutoFit/>
          </a:bodyPr>
          <a:lstStyle/>
          <a:p>
            <a:r>
              <a:rPr kumimoji="1" lang="en-US" altLang="ja-JP" sz="6600">
                <a:latin typeface="Poppins" panose="00000500000000000000" pitchFamily="2" charset="0"/>
                <a:cs typeface="Poppins" panose="00000500000000000000" pitchFamily="2" charset="0"/>
              </a:rPr>
              <a:t>What is their debut song?</a:t>
            </a:r>
          </a:p>
          <a:p>
            <a:endParaRPr kumimoji="1" lang="en-US" altLang="ja-JP" sz="4400">
              <a:latin typeface="Poppins" panose="00000500000000000000" pitchFamily="2" charset="0"/>
              <a:cs typeface="Poppins" panose="00000500000000000000" pitchFamily="2" charset="0"/>
            </a:endParaRPr>
          </a:p>
        </p:txBody>
      </p:sp>
      <p:sp>
        <p:nvSpPr>
          <p:cNvPr id="3" name="楕円 2">
            <a:extLst>
              <a:ext uri="{FF2B5EF4-FFF2-40B4-BE49-F238E27FC236}">
                <a16:creationId xmlns:a16="http://schemas.microsoft.com/office/drawing/2014/main" id="{2169FFBC-13FB-D850-F550-D84024B10A84}"/>
              </a:ext>
            </a:extLst>
          </p:cNvPr>
          <p:cNvSpPr/>
          <p:nvPr/>
        </p:nvSpPr>
        <p:spPr>
          <a:xfrm>
            <a:off x="2373549" y="4443742"/>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1</a:t>
            </a:r>
            <a:endParaRPr kumimoji="1" lang="ja-JP" altLang="en-US" sz="6000"/>
          </a:p>
        </p:txBody>
      </p:sp>
      <p:sp>
        <p:nvSpPr>
          <p:cNvPr id="4" name="楕円 3">
            <a:extLst>
              <a:ext uri="{FF2B5EF4-FFF2-40B4-BE49-F238E27FC236}">
                <a16:creationId xmlns:a16="http://schemas.microsoft.com/office/drawing/2014/main" id="{27476CBB-7A43-415F-45ED-2C3F408D3EDE}"/>
              </a:ext>
            </a:extLst>
          </p:cNvPr>
          <p:cNvSpPr/>
          <p:nvPr/>
        </p:nvSpPr>
        <p:spPr>
          <a:xfrm>
            <a:off x="2373548" y="6427336"/>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3</a:t>
            </a:r>
            <a:endParaRPr kumimoji="1" lang="ja-JP" altLang="en-US" sz="6000"/>
          </a:p>
        </p:txBody>
      </p:sp>
      <p:sp>
        <p:nvSpPr>
          <p:cNvPr id="5" name="楕円 4">
            <a:extLst>
              <a:ext uri="{FF2B5EF4-FFF2-40B4-BE49-F238E27FC236}">
                <a16:creationId xmlns:a16="http://schemas.microsoft.com/office/drawing/2014/main" id="{CCE61854-BCFA-81A1-A774-60C2803F80BF}"/>
              </a:ext>
            </a:extLst>
          </p:cNvPr>
          <p:cNvSpPr/>
          <p:nvPr/>
        </p:nvSpPr>
        <p:spPr>
          <a:xfrm>
            <a:off x="9143999" y="4410216"/>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2</a:t>
            </a:r>
            <a:endParaRPr kumimoji="1" lang="ja-JP" altLang="en-US" sz="6000"/>
          </a:p>
        </p:txBody>
      </p:sp>
      <p:sp>
        <p:nvSpPr>
          <p:cNvPr id="7" name="楕円 6">
            <a:extLst>
              <a:ext uri="{FF2B5EF4-FFF2-40B4-BE49-F238E27FC236}">
                <a16:creationId xmlns:a16="http://schemas.microsoft.com/office/drawing/2014/main" id="{5FB1B285-DCD9-EF77-D90A-7D85A7545ECD}"/>
              </a:ext>
            </a:extLst>
          </p:cNvPr>
          <p:cNvSpPr/>
          <p:nvPr/>
        </p:nvSpPr>
        <p:spPr>
          <a:xfrm>
            <a:off x="9143999" y="6395207"/>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4</a:t>
            </a:r>
            <a:endParaRPr kumimoji="1" lang="ja-JP" altLang="en-US" sz="6000"/>
          </a:p>
        </p:txBody>
      </p:sp>
      <p:sp>
        <p:nvSpPr>
          <p:cNvPr id="8" name="テキスト ボックス 7">
            <a:extLst>
              <a:ext uri="{FF2B5EF4-FFF2-40B4-BE49-F238E27FC236}">
                <a16:creationId xmlns:a16="http://schemas.microsoft.com/office/drawing/2014/main" id="{20D894A7-B9F2-1B5A-04D3-684BBF36DABA}"/>
              </a:ext>
            </a:extLst>
          </p:cNvPr>
          <p:cNvSpPr txBox="1"/>
          <p:nvPr/>
        </p:nvSpPr>
        <p:spPr>
          <a:xfrm>
            <a:off x="3867149" y="4758779"/>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Miss </a:t>
            </a:r>
            <a:r>
              <a:rPr kumimoji="1" lang="en-US" altLang="ja-JP" sz="4400" err="1">
                <a:latin typeface="Poppins" panose="00000500000000000000" pitchFamily="2" charset="0"/>
                <a:cs typeface="Poppins" panose="00000500000000000000" pitchFamily="2" charset="0"/>
              </a:rPr>
              <a:t>Movin</a:t>
            </a:r>
            <a:r>
              <a:rPr kumimoji="1" lang="en-US" altLang="ja-JP" sz="4400">
                <a:latin typeface="Poppins" panose="00000500000000000000" pitchFamily="2" charset="0"/>
                <a:cs typeface="Poppins" panose="00000500000000000000" pitchFamily="2" charset="0"/>
              </a:rPr>
              <a:t>’ On</a:t>
            </a:r>
          </a:p>
        </p:txBody>
      </p:sp>
      <p:sp>
        <p:nvSpPr>
          <p:cNvPr id="9" name="テキスト ボックス 8">
            <a:extLst>
              <a:ext uri="{FF2B5EF4-FFF2-40B4-BE49-F238E27FC236}">
                <a16:creationId xmlns:a16="http://schemas.microsoft.com/office/drawing/2014/main" id="{C09660FC-4E6D-21DB-084B-F3284B6B9B78}"/>
              </a:ext>
            </a:extLst>
          </p:cNvPr>
          <p:cNvSpPr txBox="1"/>
          <p:nvPr/>
        </p:nvSpPr>
        <p:spPr>
          <a:xfrm>
            <a:off x="3944971" y="6718983"/>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That’s My Girl</a:t>
            </a:r>
          </a:p>
        </p:txBody>
      </p:sp>
      <p:sp>
        <p:nvSpPr>
          <p:cNvPr id="10" name="テキスト ボックス 9">
            <a:extLst>
              <a:ext uri="{FF2B5EF4-FFF2-40B4-BE49-F238E27FC236}">
                <a16:creationId xmlns:a16="http://schemas.microsoft.com/office/drawing/2014/main" id="{F98066D6-8BE1-6B2F-2CF4-94DCD963BE9A}"/>
              </a:ext>
            </a:extLst>
          </p:cNvPr>
          <p:cNvSpPr txBox="1"/>
          <p:nvPr/>
        </p:nvSpPr>
        <p:spPr>
          <a:xfrm>
            <a:off x="10612066" y="4661596"/>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Work from Home</a:t>
            </a:r>
          </a:p>
        </p:txBody>
      </p:sp>
      <p:sp>
        <p:nvSpPr>
          <p:cNvPr id="11" name="テキスト ボックス 10">
            <a:extLst>
              <a:ext uri="{FF2B5EF4-FFF2-40B4-BE49-F238E27FC236}">
                <a16:creationId xmlns:a16="http://schemas.microsoft.com/office/drawing/2014/main" id="{FBAEC78C-AE61-124C-9F10-A286D45264F9}"/>
              </a:ext>
            </a:extLst>
          </p:cNvPr>
          <p:cNvSpPr txBox="1"/>
          <p:nvPr/>
        </p:nvSpPr>
        <p:spPr>
          <a:xfrm>
            <a:off x="10667999" y="6721216"/>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Worth it</a:t>
            </a:r>
          </a:p>
        </p:txBody>
      </p:sp>
      <p:sp>
        <p:nvSpPr>
          <p:cNvPr id="13" name="楕円 12">
            <a:extLst>
              <a:ext uri="{FF2B5EF4-FFF2-40B4-BE49-F238E27FC236}">
                <a16:creationId xmlns:a16="http://schemas.microsoft.com/office/drawing/2014/main" id="{C34615BF-2228-BA81-6FBC-D123F717E6EE}"/>
              </a:ext>
            </a:extLst>
          </p:cNvPr>
          <p:cNvSpPr/>
          <p:nvPr/>
        </p:nvSpPr>
        <p:spPr>
          <a:xfrm>
            <a:off x="2155082" y="4264916"/>
            <a:ext cx="1809344" cy="1785100"/>
          </a:xfrm>
          <a:prstGeom prst="ellipse">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録音したサウンド">
            <a:hlinkClick r:id="" action="ppaction://media"/>
            <a:extLst>
              <a:ext uri="{FF2B5EF4-FFF2-40B4-BE49-F238E27FC236}">
                <a16:creationId xmlns:a16="http://schemas.microsoft.com/office/drawing/2014/main" id="{FE379529-8486-4FCA-5838-4BD28951CC6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1508828894"/>
      </p:ext>
    </p:extLst>
  </p:cSld>
  <p:clrMapOvr>
    <a:masterClrMapping/>
  </p:clrMapOvr>
  <mc:AlternateContent xmlns:mc="http://schemas.openxmlformats.org/markup-compatibility/2006">
    <mc:Choice xmlns:p14="http://schemas.microsoft.com/office/powerpoint/2010/main" Requires="p14">
      <p:transition spd="slow" p14:dur="2000" advTm="6909"/>
    </mc:Choice>
    <mc:Fallback>
      <p:transition spd="slow" advTm="69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09"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B8F7F2C0-B408-6E6B-B986-ADF22505B710}"/>
              </a:ext>
            </a:extLst>
          </p:cNvPr>
          <p:cNvPicPr>
            <a:picLocks noChangeAspect="1"/>
          </p:cNvPicPr>
          <p:nvPr/>
        </p:nvPicPr>
        <p:blipFill>
          <a:blip r:embed="rId4"/>
          <a:stretch>
            <a:fillRect/>
          </a:stretch>
        </p:blipFill>
        <p:spPr>
          <a:xfrm>
            <a:off x="-38101" y="-21631"/>
            <a:ext cx="18364200" cy="10280691"/>
          </a:xfrm>
          <a:prstGeom prst="rect">
            <a:avLst/>
          </a:prstGeom>
        </p:spPr>
      </p:pic>
      <p:sp>
        <p:nvSpPr>
          <p:cNvPr id="15" name="正方形/長方形 14">
            <a:extLst>
              <a:ext uri="{FF2B5EF4-FFF2-40B4-BE49-F238E27FC236}">
                <a16:creationId xmlns:a16="http://schemas.microsoft.com/office/drawing/2014/main" id="{8FCD0C41-CA6D-4915-2E84-1EB385D0809C}"/>
              </a:ext>
            </a:extLst>
          </p:cNvPr>
          <p:cNvSpPr/>
          <p:nvPr/>
        </p:nvSpPr>
        <p:spPr>
          <a:xfrm>
            <a:off x="711200" y="749300"/>
            <a:ext cx="16459200" cy="8382000"/>
          </a:xfrm>
          <a:prstGeom prst="rect">
            <a:avLst/>
          </a:prstGeom>
          <a:solidFill>
            <a:schemeClr val="bg1">
              <a:lumMod val="85000"/>
              <a:alpha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6" name="TextBox 6"/>
          <p:cNvSpPr txBox="1"/>
          <p:nvPr/>
        </p:nvSpPr>
        <p:spPr>
          <a:xfrm>
            <a:off x="1295400" y="1409701"/>
            <a:ext cx="6553200" cy="4693593"/>
          </a:xfrm>
          <a:prstGeom prst="rect">
            <a:avLst/>
          </a:prstGeom>
        </p:spPr>
        <p:txBody>
          <a:bodyPr wrap="square" lIns="0" tIns="0" rIns="0" bIns="0" rtlCol="0" anchor="t">
            <a:spAutoFit/>
          </a:bodyPr>
          <a:lstStyle/>
          <a:p>
            <a:pPr algn="ctr">
              <a:lnSpc>
                <a:spcPts val="12000"/>
              </a:lnSpc>
            </a:pPr>
            <a:r>
              <a:rPr lang="en-US" sz="12000">
                <a:solidFill>
                  <a:srgbClr val="130E0C"/>
                </a:solidFill>
                <a:latin typeface="Dream Avenue"/>
                <a:ea typeface="Dream Avenue"/>
                <a:cs typeface="Dream Avenue"/>
                <a:sym typeface="Dream Avenue"/>
              </a:rPr>
              <a:t>Quiz 2</a:t>
            </a:r>
          </a:p>
          <a:p>
            <a:pPr algn="ctr">
              <a:lnSpc>
                <a:spcPts val="12000"/>
              </a:lnSpc>
            </a:pPr>
            <a:endParaRPr lang="en-US" sz="12000">
              <a:solidFill>
                <a:srgbClr val="130E0C"/>
              </a:solidFill>
              <a:latin typeface="Dream Avenue"/>
              <a:ea typeface="Dream Avenue"/>
              <a:cs typeface="Dream Avenue"/>
              <a:sym typeface="Dream Avenue"/>
            </a:endParaRPr>
          </a:p>
          <a:p>
            <a:pPr algn="ctr">
              <a:lnSpc>
                <a:spcPts val="12000"/>
              </a:lnSpc>
            </a:pPr>
            <a:endParaRPr lang="en-US" sz="12000">
              <a:solidFill>
                <a:srgbClr val="130E0C"/>
              </a:solidFill>
              <a:latin typeface="Dream Avenue"/>
              <a:ea typeface="Dream Avenue"/>
              <a:cs typeface="Dream Avenue"/>
              <a:sym typeface="Dream Avenue"/>
            </a:endParaRPr>
          </a:p>
        </p:txBody>
      </p:sp>
      <p:cxnSp>
        <p:nvCxnSpPr>
          <p:cNvPr id="12" name="直線コネクタ 11">
            <a:extLst>
              <a:ext uri="{FF2B5EF4-FFF2-40B4-BE49-F238E27FC236}">
                <a16:creationId xmlns:a16="http://schemas.microsoft.com/office/drawing/2014/main" id="{11FB80F8-6B39-58ED-80FF-BDA27D379CE3}"/>
              </a:ext>
            </a:extLst>
          </p:cNvPr>
          <p:cNvCxnSpPr>
            <a:cxnSpLocks/>
          </p:cNvCxnSpPr>
          <p:nvPr/>
        </p:nvCxnSpPr>
        <p:spPr>
          <a:xfrm>
            <a:off x="1600200" y="2552700"/>
            <a:ext cx="62484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EC4D0CDF-975B-519B-FE73-3C283E4200DF}"/>
              </a:ext>
            </a:extLst>
          </p:cNvPr>
          <p:cNvSpPr txBox="1"/>
          <p:nvPr/>
        </p:nvSpPr>
        <p:spPr>
          <a:xfrm>
            <a:off x="1853929" y="2978178"/>
            <a:ext cx="14935200" cy="1107996"/>
          </a:xfrm>
          <a:prstGeom prst="rect">
            <a:avLst/>
          </a:prstGeom>
          <a:noFill/>
        </p:spPr>
        <p:txBody>
          <a:bodyPr wrap="square" rtlCol="0">
            <a:spAutoFit/>
          </a:bodyPr>
          <a:lstStyle/>
          <a:p>
            <a:r>
              <a:rPr kumimoji="1" lang="en-US" altLang="ja-JP" sz="6600">
                <a:latin typeface="Poppins" panose="00000500000000000000" pitchFamily="2" charset="0"/>
                <a:cs typeface="Poppins" panose="00000500000000000000" pitchFamily="2" charset="0"/>
              </a:rPr>
              <a:t>What is Main concept of this song?</a:t>
            </a:r>
            <a:endParaRPr kumimoji="1" lang="en-US" altLang="ja-JP" sz="4400">
              <a:latin typeface="Poppins" panose="00000500000000000000" pitchFamily="2" charset="0"/>
              <a:cs typeface="Poppins" panose="00000500000000000000" pitchFamily="2" charset="0"/>
            </a:endParaRPr>
          </a:p>
        </p:txBody>
      </p:sp>
      <p:sp>
        <p:nvSpPr>
          <p:cNvPr id="3" name="楕円 2">
            <a:extLst>
              <a:ext uri="{FF2B5EF4-FFF2-40B4-BE49-F238E27FC236}">
                <a16:creationId xmlns:a16="http://schemas.microsoft.com/office/drawing/2014/main" id="{2169FFBC-13FB-D850-F550-D84024B10A84}"/>
              </a:ext>
            </a:extLst>
          </p:cNvPr>
          <p:cNvSpPr/>
          <p:nvPr/>
        </p:nvSpPr>
        <p:spPr>
          <a:xfrm>
            <a:off x="2373549" y="4443742"/>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1</a:t>
            </a:r>
            <a:endParaRPr kumimoji="1" lang="ja-JP" altLang="en-US" sz="6000"/>
          </a:p>
        </p:txBody>
      </p:sp>
      <p:sp>
        <p:nvSpPr>
          <p:cNvPr id="4" name="楕円 3">
            <a:extLst>
              <a:ext uri="{FF2B5EF4-FFF2-40B4-BE49-F238E27FC236}">
                <a16:creationId xmlns:a16="http://schemas.microsoft.com/office/drawing/2014/main" id="{27476CBB-7A43-415F-45ED-2C3F408D3EDE}"/>
              </a:ext>
            </a:extLst>
          </p:cNvPr>
          <p:cNvSpPr/>
          <p:nvPr/>
        </p:nvSpPr>
        <p:spPr>
          <a:xfrm>
            <a:off x="2373548" y="6427336"/>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3</a:t>
            </a:r>
            <a:endParaRPr kumimoji="1" lang="ja-JP" altLang="en-US" sz="6000"/>
          </a:p>
        </p:txBody>
      </p:sp>
      <p:sp>
        <p:nvSpPr>
          <p:cNvPr id="5" name="楕円 4">
            <a:extLst>
              <a:ext uri="{FF2B5EF4-FFF2-40B4-BE49-F238E27FC236}">
                <a16:creationId xmlns:a16="http://schemas.microsoft.com/office/drawing/2014/main" id="{CCE61854-BCFA-81A1-A774-60C2803F80BF}"/>
              </a:ext>
            </a:extLst>
          </p:cNvPr>
          <p:cNvSpPr/>
          <p:nvPr/>
        </p:nvSpPr>
        <p:spPr>
          <a:xfrm>
            <a:off x="9143999" y="4410216"/>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2</a:t>
            </a:r>
            <a:endParaRPr kumimoji="1" lang="ja-JP" altLang="en-US" sz="6000"/>
          </a:p>
        </p:txBody>
      </p:sp>
      <p:sp>
        <p:nvSpPr>
          <p:cNvPr id="7" name="楕円 6">
            <a:extLst>
              <a:ext uri="{FF2B5EF4-FFF2-40B4-BE49-F238E27FC236}">
                <a16:creationId xmlns:a16="http://schemas.microsoft.com/office/drawing/2014/main" id="{5FB1B285-DCD9-EF77-D90A-7D85A7545ECD}"/>
              </a:ext>
            </a:extLst>
          </p:cNvPr>
          <p:cNvSpPr/>
          <p:nvPr/>
        </p:nvSpPr>
        <p:spPr>
          <a:xfrm>
            <a:off x="9143999" y="6395207"/>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4</a:t>
            </a:r>
            <a:endParaRPr kumimoji="1" lang="ja-JP" altLang="en-US" sz="6000"/>
          </a:p>
        </p:txBody>
      </p:sp>
      <p:sp>
        <p:nvSpPr>
          <p:cNvPr id="9" name="テキスト ボックス 8">
            <a:extLst>
              <a:ext uri="{FF2B5EF4-FFF2-40B4-BE49-F238E27FC236}">
                <a16:creationId xmlns:a16="http://schemas.microsoft.com/office/drawing/2014/main" id="{03853B30-A5B9-CD34-920A-E3E70D399146}"/>
              </a:ext>
            </a:extLst>
          </p:cNvPr>
          <p:cNvSpPr txBox="1"/>
          <p:nvPr/>
        </p:nvSpPr>
        <p:spPr>
          <a:xfrm>
            <a:off x="10667999" y="6721216"/>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To cheer someone up</a:t>
            </a:r>
          </a:p>
        </p:txBody>
      </p:sp>
      <p:sp>
        <p:nvSpPr>
          <p:cNvPr id="10" name="テキスト ボックス 9">
            <a:extLst>
              <a:ext uri="{FF2B5EF4-FFF2-40B4-BE49-F238E27FC236}">
                <a16:creationId xmlns:a16="http://schemas.microsoft.com/office/drawing/2014/main" id="{2A3485B1-416C-938C-F81F-25D7BF12125C}"/>
              </a:ext>
            </a:extLst>
          </p:cNvPr>
          <p:cNvSpPr txBox="1"/>
          <p:nvPr/>
        </p:nvSpPr>
        <p:spPr>
          <a:xfrm>
            <a:off x="10646112" y="4733992"/>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To be a famous</a:t>
            </a:r>
          </a:p>
        </p:txBody>
      </p:sp>
      <p:sp>
        <p:nvSpPr>
          <p:cNvPr id="13" name="テキスト ボックス 12">
            <a:extLst>
              <a:ext uri="{FF2B5EF4-FFF2-40B4-BE49-F238E27FC236}">
                <a16:creationId xmlns:a16="http://schemas.microsoft.com/office/drawing/2014/main" id="{FC4887BE-8672-DB0E-8BA8-19ED89C8EA44}"/>
              </a:ext>
            </a:extLst>
          </p:cNvPr>
          <p:cNvSpPr txBox="1"/>
          <p:nvPr/>
        </p:nvSpPr>
        <p:spPr>
          <a:xfrm>
            <a:off x="3894306" y="4733991"/>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To go to trip</a:t>
            </a:r>
          </a:p>
        </p:txBody>
      </p:sp>
      <p:sp>
        <p:nvSpPr>
          <p:cNvPr id="16" name="テキスト ボックス 15">
            <a:extLst>
              <a:ext uri="{FF2B5EF4-FFF2-40B4-BE49-F238E27FC236}">
                <a16:creationId xmlns:a16="http://schemas.microsoft.com/office/drawing/2014/main" id="{790561BD-508F-FCF1-93E3-3CB5225B837A}"/>
              </a:ext>
            </a:extLst>
          </p:cNvPr>
          <p:cNvSpPr txBox="1"/>
          <p:nvPr/>
        </p:nvSpPr>
        <p:spPr>
          <a:xfrm>
            <a:off x="3972937" y="6718054"/>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To do exercise</a:t>
            </a:r>
          </a:p>
        </p:txBody>
      </p:sp>
      <p:pic>
        <p:nvPicPr>
          <p:cNvPr id="17" name="録音したサウンド">
            <a:hlinkClick r:id="" action="ppaction://media"/>
            <a:extLst>
              <a:ext uri="{FF2B5EF4-FFF2-40B4-BE49-F238E27FC236}">
                <a16:creationId xmlns:a16="http://schemas.microsoft.com/office/drawing/2014/main" id="{E054FD67-4ED8-F4F1-90DA-E443CCE0FA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3714508309"/>
      </p:ext>
    </p:extLst>
  </p:cSld>
  <p:clrMapOvr>
    <a:masterClrMapping/>
  </p:clrMapOvr>
  <mc:AlternateContent xmlns:mc="http://schemas.openxmlformats.org/markup-compatibility/2006">
    <mc:Choice xmlns:p14="http://schemas.microsoft.com/office/powerpoint/2010/main" Requires="p14">
      <p:transition spd="slow" p14:dur="2000" advTm="18084"/>
    </mc:Choice>
    <mc:Fallback>
      <p:transition spd="slow" advTm="18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84"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B8F7F2C0-B408-6E6B-B986-ADF22505B710}"/>
              </a:ext>
            </a:extLst>
          </p:cNvPr>
          <p:cNvPicPr>
            <a:picLocks noChangeAspect="1"/>
          </p:cNvPicPr>
          <p:nvPr/>
        </p:nvPicPr>
        <p:blipFill>
          <a:blip r:embed="rId4"/>
          <a:stretch>
            <a:fillRect/>
          </a:stretch>
        </p:blipFill>
        <p:spPr>
          <a:xfrm>
            <a:off x="-38101" y="-21631"/>
            <a:ext cx="18364200" cy="10280691"/>
          </a:xfrm>
          <a:prstGeom prst="rect">
            <a:avLst/>
          </a:prstGeom>
        </p:spPr>
      </p:pic>
      <p:sp>
        <p:nvSpPr>
          <p:cNvPr id="15" name="正方形/長方形 14">
            <a:extLst>
              <a:ext uri="{FF2B5EF4-FFF2-40B4-BE49-F238E27FC236}">
                <a16:creationId xmlns:a16="http://schemas.microsoft.com/office/drawing/2014/main" id="{8FCD0C41-CA6D-4915-2E84-1EB385D0809C}"/>
              </a:ext>
            </a:extLst>
          </p:cNvPr>
          <p:cNvSpPr/>
          <p:nvPr/>
        </p:nvSpPr>
        <p:spPr>
          <a:xfrm>
            <a:off x="914399" y="927711"/>
            <a:ext cx="16459200" cy="8382000"/>
          </a:xfrm>
          <a:prstGeom prst="rect">
            <a:avLst/>
          </a:prstGeom>
          <a:solidFill>
            <a:schemeClr val="bg1">
              <a:lumMod val="85000"/>
              <a:alpha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6" name="TextBox 6"/>
          <p:cNvSpPr txBox="1"/>
          <p:nvPr/>
        </p:nvSpPr>
        <p:spPr>
          <a:xfrm>
            <a:off x="1295400" y="1409701"/>
            <a:ext cx="6553200" cy="4693593"/>
          </a:xfrm>
          <a:prstGeom prst="rect">
            <a:avLst/>
          </a:prstGeom>
        </p:spPr>
        <p:txBody>
          <a:bodyPr wrap="square" lIns="0" tIns="0" rIns="0" bIns="0" rtlCol="0" anchor="t">
            <a:spAutoFit/>
          </a:bodyPr>
          <a:lstStyle/>
          <a:p>
            <a:pPr algn="ctr">
              <a:lnSpc>
                <a:spcPts val="12000"/>
              </a:lnSpc>
            </a:pPr>
            <a:r>
              <a:rPr lang="en-US" sz="12000">
                <a:solidFill>
                  <a:srgbClr val="130E0C"/>
                </a:solidFill>
                <a:latin typeface="Dream Avenue"/>
                <a:ea typeface="Dream Avenue"/>
                <a:cs typeface="Dream Avenue"/>
                <a:sym typeface="Dream Avenue"/>
              </a:rPr>
              <a:t>Quiz 2</a:t>
            </a:r>
          </a:p>
          <a:p>
            <a:pPr algn="ctr">
              <a:lnSpc>
                <a:spcPts val="12000"/>
              </a:lnSpc>
            </a:pPr>
            <a:endParaRPr lang="en-US" sz="12000">
              <a:solidFill>
                <a:srgbClr val="130E0C"/>
              </a:solidFill>
              <a:latin typeface="Dream Avenue"/>
              <a:ea typeface="Dream Avenue"/>
              <a:cs typeface="Dream Avenue"/>
              <a:sym typeface="Dream Avenue"/>
            </a:endParaRPr>
          </a:p>
          <a:p>
            <a:pPr algn="ctr">
              <a:lnSpc>
                <a:spcPts val="12000"/>
              </a:lnSpc>
            </a:pPr>
            <a:endParaRPr lang="en-US" sz="12000">
              <a:solidFill>
                <a:srgbClr val="130E0C"/>
              </a:solidFill>
              <a:latin typeface="Dream Avenue"/>
              <a:ea typeface="Dream Avenue"/>
              <a:cs typeface="Dream Avenue"/>
              <a:sym typeface="Dream Avenue"/>
            </a:endParaRPr>
          </a:p>
        </p:txBody>
      </p:sp>
      <p:cxnSp>
        <p:nvCxnSpPr>
          <p:cNvPr id="12" name="直線コネクタ 11">
            <a:extLst>
              <a:ext uri="{FF2B5EF4-FFF2-40B4-BE49-F238E27FC236}">
                <a16:creationId xmlns:a16="http://schemas.microsoft.com/office/drawing/2014/main" id="{11FB80F8-6B39-58ED-80FF-BDA27D379CE3}"/>
              </a:ext>
            </a:extLst>
          </p:cNvPr>
          <p:cNvCxnSpPr>
            <a:cxnSpLocks/>
          </p:cNvCxnSpPr>
          <p:nvPr/>
        </p:nvCxnSpPr>
        <p:spPr>
          <a:xfrm>
            <a:off x="1600200" y="2552700"/>
            <a:ext cx="62484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EC4D0CDF-975B-519B-FE73-3C283E4200DF}"/>
              </a:ext>
            </a:extLst>
          </p:cNvPr>
          <p:cNvSpPr txBox="1"/>
          <p:nvPr/>
        </p:nvSpPr>
        <p:spPr>
          <a:xfrm>
            <a:off x="1853929" y="2978178"/>
            <a:ext cx="14935200" cy="1107996"/>
          </a:xfrm>
          <a:prstGeom prst="rect">
            <a:avLst/>
          </a:prstGeom>
          <a:noFill/>
        </p:spPr>
        <p:txBody>
          <a:bodyPr wrap="square" rtlCol="0">
            <a:spAutoFit/>
          </a:bodyPr>
          <a:lstStyle/>
          <a:p>
            <a:r>
              <a:rPr kumimoji="1" lang="en-US" altLang="ja-JP" sz="6600">
                <a:latin typeface="Poppins" panose="00000500000000000000" pitchFamily="2" charset="0"/>
                <a:cs typeface="Poppins" panose="00000500000000000000" pitchFamily="2" charset="0"/>
              </a:rPr>
              <a:t>What is Main concept of this song?</a:t>
            </a:r>
            <a:endParaRPr kumimoji="1" lang="en-US" altLang="ja-JP" sz="4400">
              <a:latin typeface="Poppins" panose="00000500000000000000" pitchFamily="2" charset="0"/>
              <a:cs typeface="Poppins" panose="00000500000000000000" pitchFamily="2" charset="0"/>
            </a:endParaRPr>
          </a:p>
        </p:txBody>
      </p:sp>
      <p:sp>
        <p:nvSpPr>
          <p:cNvPr id="3" name="楕円 2">
            <a:extLst>
              <a:ext uri="{FF2B5EF4-FFF2-40B4-BE49-F238E27FC236}">
                <a16:creationId xmlns:a16="http://schemas.microsoft.com/office/drawing/2014/main" id="{2169FFBC-13FB-D850-F550-D84024B10A84}"/>
              </a:ext>
            </a:extLst>
          </p:cNvPr>
          <p:cNvSpPr/>
          <p:nvPr/>
        </p:nvSpPr>
        <p:spPr>
          <a:xfrm>
            <a:off x="2373549" y="4443742"/>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1</a:t>
            </a:r>
            <a:endParaRPr kumimoji="1" lang="ja-JP" altLang="en-US" sz="6000"/>
          </a:p>
        </p:txBody>
      </p:sp>
      <p:sp>
        <p:nvSpPr>
          <p:cNvPr id="4" name="楕円 3">
            <a:extLst>
              <a:ext uri="{FF2B5EF4-FFF2-40B4-BE49-F238E27FC236}">
                <a16:creationId xmlns:a16="http://schemas.microsoft.com/office/drawing/2014/main" id="{27476CBB-7A43-415F-45ED-2C3F408D3EDE}"/>
              </a:ext>
            </a:extLst>
          </p:cNvPr>
          <p:cNvSpPr/>
          <p:nvPr/>
        </p:nvSpPr>
        <p:spPr>
          <a:xfrm>
            <a:off x="2373548" y="6427336"/>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3</a:t>
            </a:r>
            <a:endParaRPr kumimoji="1" lang="ja-JP" altLang="en-US" sz="6000"/>
          </a:p>
        </p:txBody>
      </p:sp>
      <p:sp>
        <p:nvSpPr>
          <p:cNvPr id="5" name="楕円 4">
            <a:extLst>
              <a:ext uri="{FF2B5EF4-FFF2-40B4-BE49-F238E27FC236}">
                <a16:creationId xmlns:a16="http://schemas.microsoft.com/office/drawing/2014/main" id="{CCE61854-BCFA-81A1-A774-60C2803F80BF}"/>
              </a:ext>
            </a:extLst>
          </p:cNvPr>
          <p:cNvSpPr/>
          <p:nvPr/>
        </p:nvSpPr>
        <p:spPr>
          <a:xfrm>
            <a:off x="9143999" y="4410216"/>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2</a:t>
            </a:r>
            <a:endParaRPr kumimoji="1" lang="ja-JP" altLang="en-US" sz="6000"/>
          </a:p>
        </p:txBody>
      </p:sp>
      <p:sp>
        <p:nvSpPr>
          <p:cNvPr id="7" name="楕円 6">
            <a:extLst>
              <a:ext uri="{FF2B5EF4-FFF2-40B4-BE49-F238E27FC236}">
                <a16:creationId xmlns:a16="http://schemas.microsoft.com/office/drawing/2014/main" id="{5FB1B285-DCD9-EF77-D90A-7D85A7545ECD}"/>
              </a:ext>
            </a:extLst>
          </p:cNvPr>
          <p:cNvSpPr/>
          <p:nvPr/>
        </p:nvSpPr>
        <p:spPr>
          <a:xfrm>
            <a:off x="9143999" y="6395207"/>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4</a:t>
            </a:r>
            <a:endParaRPr kumimoji="1" lang="ja-JP" altLang="en-US" sz="6000"/>
          </a:p>
        </p:txBody>
      </p:sp>
      <p:sp>
        <p:nvSpPr>
          <p:cNvPr id="9" name="テキスト ボックス 8">
            <a:extLst>
              <a:ext uri="{FF2B5EF4-FFF2-40B4-BE49-F238E27FC236}">
                <a16:creationId xmlns:a16="http://schemas.microsoft.com/office/drawing/2014/main" id="{03853B30-A5B9-CD34-920A-E3E70D399146}"/>
              </a:ext>
            </a:extLst>
          </p:cNvPr>
          <p:cNvSpPr txBox="1"/>
          <p:nvPr/>
        </p:nvSpPr>
        <p:spPr>
          <a:xfrm>
            <a:off x="10667999" y="6721216"/>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To cheer someone up</a:t>
            </a:r>
          </a:p>
        </p:txBody>
      </p:sp>
      <p:sp>
        <p:nvSpPr>
          <p:cNvPr id="10" name="テキスト ボックス 9">
            <a:extLst>
              <a:ext uri="{FF2B5EF4-FFF2-40B4-BE49-F238E27FC236}">
                <a16:creationId xmlns:a16="http://schemas.microsoft.com/office/drawing/2014/main" id="{2A3485B1-416C-938C-F81F-25D7BF12125C}"/>
              </a:ext>
            </a:extLst>
          </p:cNvPr>
          <p:cNvSpPr txBox="1"/>
          <p:nvPr/>
        </p:nvSpPr>
        <p:spPr>
          <a:xfrm>
            <a:off x="10646112" y="4733992"/>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To be a famous</a:t>
            </a:r>
          </a:p>
        </p:txBody>
      </p:sp>
      <p:sp>
        <p:nvSpPr>
          <p:cNvPr id="13" name="テキスト ボックス 12">
            <a:extLst>
              <a:ext uri="{FF2B5EF4-FFF2-40B4-BE49-F238E27FC236}">
                <a16:creationId xmlns:a16="http://schemas.microsoft.com/office/drawing/2014/main" id="{FC4887BE-8672-DB0E-8BA8-19ED89C8EA44}"/>
              </a:ext>
            </a:extLst>
          </p:cNvPr>
          <p:cNvSpPr txBox="1"/>
          <p:nvPr/>
        </p:nvSpPr>
        <p:spPr>
          <a:xfrm>
            <a:off x="3894306" y="4733991"/>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To go to trip</a:t>
            </a:r>
          </a:p>
        </p:txBody>
      </p:sp>
      <p:sp>
        <p:nvSpPr>
          <p:cNvPr id="16" name="テキスト ボックス 15">
            <a:extLst>
              <a:ext uri="{FF2B5EF4-FFF2-40B4-BE49-F238E27FC236}">
                <a16:creationId xmlns:a16="http://schemas.microsoft.com/office/drawing/2014/main" id="{790561BD-508F-FCF1-93E3-3CB5225B837A}"/>
              </a:ext>
            </a:extLst>
          </p:cNvPr>
          <p:cNvSpPr txBox="1"/>
          <p:nvPr/>
        </p:nvSpPr>
        <p:spPr>
          <a:xfrm>
            <a:off x="3972937" y="6718054"/>
            <a:ext cx="14935200" cy="769441"/>
          </a:xfrm>
          <a:prstGeom prst="rect">
            <a:avLst/>
          </a:prstGeom>
          <a:noFill/>
        </p:spPr>
        <p:txBody>
          <a:bodyPr wrap="square" rtlCol="0">
            <a:spAutoFit/>
          </a:bodyPr>
          <a:lstStyle/>
          <a:p>
            <a:r>
              <a:rPr kumimoji="1" lang="en-US" altLang="ja-JP" sz="4400">
                <a:latin typeface="Poppins" panose="00000500000000000000" pitchFamily="2" charset="0"/>
                <a:cs typeface="Poppins" panose="00000500000000000000" pitchFamily="2" charset="0"/>
              </a:rPr>
              <a:t>To do exercise</a:t>
            </a:r>
          </a:p>
        </p:txBody>
      </p:sp>
      <p:sp>
        <p:nvSpPr>
          <p:cNvPr id="8" name="楕円 7">
            <a:extLst>
              <a:ext uri="{FF2B5EF4-FFF2-40B4-BE49-F238E27FC236}">
                <a16:creationId xmlns:a16="http://schemas.microsoft.com/office/drawing/2014/main" id="{2326F451-C7C1-AD2A-7ECB-BB52E5250EF8}"/>
              </a:ext>
            </a:extLst>
          </p:cNvPr>
          <p:cNvSpPr/>
          <p:nvPr/>
        </p:nvSpPr>
        <p:spPr>
          <a:xfrm>
            <a:off x="8927561" y="6204373"/>
            <a:ext cx="1809344" cy="1785100"/>
          </a:xfrm>
          <a:prstGeom prst="ellipse">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録音したサウンド">
            <a:hlinkClick r:id="" action="ppaction://media"/>
            <a:extLst>
              <a:ext uri="{FF2B5EF4-FFF2-40B4-BE49-F238E27FC236}">
                <a16:creationId xmlns:a16="http://schemas.microsoft.com/office/drawing/2014/main" id="{D39D501F-3B1A-054C-6F39-E1B85752F5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1274711804"/>
      </p:ext>
    </p:extLst>
  </p:cSld>
  <p:clrMapOvr>
    <a:masterClrMapping/>
  </p:clrMapOvr>
  <mc:AlternateContent xmlns:mc="http://schemas.openxmlformats.org/markup-compatibility/2006">
    <mc:Choice xmlns:p14="http://schemas.microsoft.com/office/powerpoint/2010/main" Requires="p14">
      <p:transition spd="slow" p14:dur="2000" advTm="7029"/>
    </mc:Choice>
    <mc:Fallback>
      <p:transition spd="slow" advTm="70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2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B8F7F2C0-B408-6E6B-B986-ADF22505B710}"/>
              </a:ext>
            </a:extLst>
          </p:cNvPr>
          <p:cNvPicPr>
            <a:picLocks noChangeAspect="1"/>
          </p:cNvPicPr>
          <p:nvPr/>
        </p:nvPicPr>
        <p:blipFill>
          <a:blip r:embed="rId4"/>
          <a:stretch>
            <a:fillRect/>
          </a:stretch>
        </p:blipFill>
        <p:spPr>
          <a:xfrm>
            <a:off x="-38101" y="-21631"/>
            <a:ext cx="18364200" cy="10280691"/>
          </a:xfrm>
          <a:prstGeom prst="rect">
            <a:avLst/>
          </a:prstGeom>
        </p:spPr>
      </p:pic>
      <p:sp>
        <p:nvSpPr>
          <p:cNvPr id="15" name="正方形/長方形 14">
            <a:extLst>
              <a:ext uri="{FF2B5EF4-FFF2-40B4-BE49-F238E27FC236}">
                <a16:creationId xmlns:a16="http://schemas.microsoft.com/office/drawing/2014/main" id="{8FCD0C41-CA6D-4915-2E84-1EB385D0809C}"/>
              </a:ext>
            </a:extLst>
          </p:cNvPr>
          <p:cNvSpPr/>
          <p:nvPr/>
        </p:nvSpPr>
        <p:spPr>
          <a:xfrm>
            <a:off x="1037230" y="185048"/>
            <a:ext cx="16459200" cy="9867330"/>
          </a:xfrm>
          <a:prstGeom prst="rect">
            <a:avLst/>
          </a:prstGeom>
          <a:solidFill>
            <a:schemeClr val="bg1">
              <a:lumMod val="85000"/>
              <a:alpha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6" name="TextBox 6"/>
          <p:cNvSpPr txBox="1"/>
          <p:nvPr/>
        </p:nvSpPr>
        <p:spPr>
          <a:xfrm>
            <a:off x="1129817" y="677890"/>
            <a:ext cx="6553200" cy="4693593"/>
          </a:xfrm>
          <a:prstGeom prst="rect">
            <a:avLst/>
          </a:prstGeom>
        </p:spPr>
        <p:txBody>
          <a:bodyPr wrap="square" lIns="0" tIns="0" rIns="0" bIns="0" rtlCol="0" anchor="t">
            <a:spAutoFit/>
          </a:bodyPr>
          <a:lstStyle/>
          <a:p>
            <a:pPr algn="ctr">
              <a:lnSpc>
                <a:spcPts val="12000"/>
              </a:lnSpc>
            </a:pPr>
            <a:r>
              <a:rPr lang="en-US" sz="12000">
                <a:solidFill>
                  <a:srgbClr val="130E0C"/>
                </a:solidFill>
                <a:latin typeface="Dream Avenue"/>
                <a:ea typeface="Dream Avenue"/>
                <a:cs typeface="Dream Avenue"/>
                <a:sym typeface="Dream Avenue"/>
              </a:rPr>
              <a:t>Quiz 3</a:t>
            </a:r>
          </a:p>
          <a:p>
            <a:pPr algn="ctr">
              <a:lnSpc>
                <a:spcPts val="12000"/>
              </a:lnSpc>
            </a:pPr>
            <a:endParaRPr lang="en-US" sz="12000">
              <a:solidFill>
                <a:srgbClr val="130E0C"/>
              </a:solidFill>
              <a:latin typeface="Dream Avenue"/>
              <a:ea typeface="Dream Avenue"/>
              <a:cs typeface="Dream Avenue"/>
              <a:sym typeface="Dream Avenue"/>
            </a:endParaRPr>
          </a:p>
          <a:p>
            <a:pPr algn="ctr">
              <a:lnSpc>
                <a:spcPts val="12000"/>
              </a:lnSpc>
            </a:pPr>
            <a:endParaRPr lang="en-US" sz="12000">
              <a:solidFill>
                <a:srgbClr val="130E0C"/>
              </a:solidFill>
              <a:latin typeface="Dream Avenue"/>
              <a:ea typeface="Dream Avenue"/>
              <a:cs typeface="Dream Avenue"/>
              <a:sym typeface="Dream Avenue"/>
            </a:endParaRPr>
          </a:p>
        </p:txBody>
      </p:sp>
      <p:cxnSp>
        <p:nvCxnSpPr>
          <p:cNvPr id="12" name="直線コネクタ 11">
            <a:extLst>
              <a:ext uri="{FF2B5EF4-FFF2-40B4-BE49-F238E27FC236}">
                <a16:creationId xmlns:a16="http://schemas.microsoft.com/office/drawing/2014/main" id="{11FB80F8-6B39-58ED-80FF-BDA27D379CE3}"/>
              </a:ext>
            </a:extLst>
          </p:cNvPr>
          <p:cNvCxnSpPr>
            <a:cxnSpLocks/>
          </p:cNvCxnSpPr>
          <p:nvPr/>
        </p:nvCxnSpPr>
        <p:spPr>
          <a:xfrm>
            <a:off x="1559257" y="1924903"/>
            <a:ext cx="62484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EC4D0CDF-975B-519B-FE73-3C283E4200DF}"/>
              </a:ext>
            </a:extLst>
          </p:cNvPr>
          <p:cNvSpPr txBox="1"/>
          <p:nvPr/>
        </p:nvSpPr>
        <p:spPr>
          <a:xfrm>
            <a:off x="1037230" y="2053764"/>
            <a:ext cx="17155236" cy="1785104"/>
          </a:xfrm>
          <a:prstGeom prst="rect">
            <a:avLst/>
          </a:prstGeom>
          <a:noFill/>
        </p:spPr>
        <p:txBody>
          <a:bodyPr wrap="square" rtlCol="0">
            <a:spAutoFit/>
          </a:bodyPr>
          <a:lstStyle/>
          <a:p>
            <a:r>
              <a:rPr kumimoji="1" lang="en-US" altLang="ja-JP" sz="6600">
                <a:latin typeface="Poppins" panose="00000500000000000000" pitchFamily="2" charset="0"/>
                <a:cs typeface="Poppins" panose="00000500000000000000" pitchFamily="2" charset="0"/>
              </a:rPr>
              <a:t>Which is the music video for this song?</a:t>
            </a:r>
          </a:p>
          <a:p>
            <a:endParaRPr kumimoji="1" lang="en-US" altLang="ja-JP" sz="4400">
              <a:latin typeface="Poppins" panose="00000500000000000000" pitchFamily="2" charset="0"/>
              <a:cs typeface="Poppins" panose="00000500000000000000" pitchFamily="2" charset="0"/>
            </a:endParaRPr>
          </a:p>
        </p:txBody>
      </p:sp>
      <p:sp>
        <p:nvSpPr>
          <p:cNvPr id="3" name="楕円 2">
            <a:extLst>
              <a:ext uri="{FF2B5EF4-FFF2-40B4-BE49-F238E27FC236}">
                <a16:creationId xmlns:a16="http://schemas.microsoft.com/office/drawing/2014/main" id="{2169FFBC-13FB-D850-F550-D84024B10A84}"/>
              </a:ext>
            </a:extLst>
          </p:cNvPr>
          <p:cNvSpPr/>
          <p:nvPr/>
        </p:nvSpPr>
        <p:spPr>
          <a:xfrm>
            <a:off x="1484547" y="4254273"/>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1</a:t>
            </a:r>
            <a:endParaRPr kumimoji="1" lang="ja-JP" altLang="en-US" sz="6000"/>
          </a:p>
        </p:txBody>
      </p:sp>
      <p:sp>
        <p:nvSpPr>
          <p:cNvPr id="4" name="楕円 3">
            <a:extLst>
              <a:ext uri="{FF2B5EF4-FFF2-40B4-BE49-F238E27FC236}">
                <a16:creationId xmlns:a16="http://schemas.microsoft.com/office/drawing/2014/main" id="{27476CBB-7A43-415F-45ED-2C3F408D3EDE}"/>
              </a:ext>
            </a:extLst>
          </p:cNvPr>
          <p:cNvSpPr/>
          <p:nvPr/>
        </p:nvSpPr>
        <p:spPr>
          <a:xfrm>
            <a:off x="1509948" y="7003433"/>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3</a:t>
            </a:r>
            <a:endParaRPr kumimoji="1" lang="ja-JP" altLang="en-US" sz="6000"/>
          </a:p>
        </p:txBody>
      </p:sp>
      <p:sp>
        <p:nvSpPr>
          <p:cNvPr id="5" name="楕円 4">
            <a:extLst>
              <a:ext uri="{FF2B5EF4-FFF2-40B4-BE49-F238E27FC236}">
                <a16:creationId xmlns:a16="http://schemas.microsoft.com/office/drawing/2014/main" id="{CCE61854-BCFA-81A1-A774-60C2803F80BF}"/>
              </a:ext>
            </a:extLst>
          </p:cNvPr>
          <p:cNvSpPr/>
          <p:nvPr/>
        </p:nvSpPr>
        <p:spPr>
          <a:xfrm>
            <a:off x="8991599" y="4232416"/>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2</a:t>
            </a:r>
            <a:endParaRPr kumimoji="1" lang="ja-JP" altLang="en-US" sz="6000"/>
          </a:p>
        </p:txBody>
      </p:sp>
      <p:sp>
        <p:nvSpPr>
          <p:cNvPr id="7" name="楕円 6">
            <a:extLst>
              <a:ext uri="{FF2B5EF4-FFF2-40B4-BE49-F238E27FC236}">
                <a16:creationId xmlns:a16="http://schemas.microsoft.com/office/drawing/2014/main" id="{5FB1B285-DCD9-EF77-D90A-7D85A7545ECD}"/>
              </a:ext>
            </a:extLst>
          </p:cNvPr>
          <p:cNvSpPr/>
          <p:nvPr/>
        </p:nvSpPr>
        <p:spPr>
          <a:xfrm>
            <a:off x="9042399" y="6872358"/>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4</a:t>
            </a:r>
            <a:endParaRPr kumimoji="1" lang="ja-JP" altLang="en-US" sz="6000"/>
          </a:p>
        </p:txBody>
      </p:sp>
      <p:pic>
        <p:nvPicPr>
          <p:cNvPr id="1026" name="Picture 2" descr="Fifth Harmony - Work From Home (short mv) [norap] - YouTube">
            <a:extLst>
              <a:ext uri="{FF2B5EF4-FFF2-40B4-BE49-F238E27FC236}">
                <a16:creationId xmlns:a16="http://schemas.microsoft.com/office/drawing/2014/main" id="{7B5AD2AE-1292-EBC5-F8D1-69AF0236FB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0880" y="3300778"/>
            <a:ext cx="5466308" cy="30747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fth Harmony presenta &quot;That's my girl&quot; - FRESH HITZ">
            <a:extLst>
              <a:ext uri="{FF2B5EF4-FFF2-40B4-BE49-F238E27FC236}">
                <a16:creationId xmlns:a16="http://schemas.microsoft.com/office/drawing/2014/main" id="{E90B22D4-01D7-9C66-DBB6-93D45A101BC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209" r="11062"/>
          <a:stretch/>
        </p:blipFill>
        <p:spPr bwMode="auto">
          <a:xfrm>
            <a:off x="10612403" y="3288674"/>
            <a:ext cx="5708771" cy="31098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fth Harmony's 'Worth It' Video Reaches 2 Billion Views">
            <a:extLst>
              <a:ext uri="{FF2B5EF4-FFF2-40B4-BE49-F238E27FC236}">
                <a16:creationId xmlns:a16="http://schemas.microsoft.com/office/drawing/2014/main" id="{F9D49E0E-EC47-0A6F-D8DC-F11F5975DE7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10" t="-9464" r="2033" b="21599"/>
          <a:stretch/>
        </p:blipFill>
        <p:spPr bwMode="auto">
          <a:xfrm>
            <a:off x="3240930" y="6398558"/>
            <a:ext cx="5512545" cy="32105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fth Harmony - &quot;Sledgehammer&quot; - Directlyrics">
            <a:extLst>
              <a:ext uri="{FF2B5EF4-FFF2-40B4-BE49-F238E27FC236}">
                <a16:creationId xmlns:a16="http://schemas.microsoft.com/office/drawing/2014/main" id="{DA18CCFC-4FBF-E0A5-BE4A-4F313528D29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12403" y="6585096"/>
            <a:ext cx="5686630" cy="3100131"/>
          </a:xfrm>
          <a:prstGeom prst="rect">
            <a:avLst/>
          </a:prstGeom>
          <a:noFill/>
          <a:extLst>
            <a:ext uri="{909E8E84-426E-40DD-AFC4-6F175D3DCCD1}">
              <a14:hiddenFill xmlns:a14="http://schemas.microsoft.com/office/drawing/2010/main">
                <a:solidFill>
                  <a:srgbClr val="FFFFFF"/>
                </a:solidFill>
              </a14:hiddenFill>
            </a:ext>
          </a:extLst>
        </p:spPr>
      </p:pic>
      <p:pic>
        <p:nvPicPr>
          <p:cNvPr id="8" name="録音したサウンド">
            <a:hlinkClick r:id="" action="ppaction://media"/>
            <a:extLst>
              <a:ext uri="{FF2B5EF4-FFF2-40B4-BE49-F238E27FC236}">
                <a16:creationId xmlns:a16="http://schemas.microsoft.com/office/drawing/2014/main" id="{D91890DA-F839-8789-BC1B-B317AA4AFD0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708861255"/>
      </p:ext>
    </p:extLst>
  </p:cSld>
  <p:clrMapOvr>
    <a:masterClrMapping/>
  </p:clrMapOvr>
  <mc:AlternateContent xmlns:mc="http://schemas.openxmlformats.org/markup-compatibility/2006">
    <mc:Choice xmlns:p14="http://schemas.microsoft.com/office/powerpoint/2010/main" Requires="p14">
      <p:transition spd="slow" p14:dur="2000" advTm="7884"/>
    </mc:Choice>
    <mc:Fallback>
      <p:transition spd="slow" advTm="78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8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B8F7F2C0-B408-6E6B-B986-ADF22505B710}"/>
              </a:ext>
            </a:extLst>
          </p:cNvPr>
          <p:cNvPicPr>
            <a:picLocks noChangeAspect="1"/>
          </p:cNvPicPr>
          <p:nvPr/>
        </p:nvPicPr>
        <p:blipFill>
          <a:blip r:embed="rId4"/>
          <a:stretch>
            <a:fillRect/>
          </a:stretch>
        </p:blipFill>
        <p:spPr>
          <a:xfrm>
            <a:off x="-38101" y="-21631"/>
            <a:ext cx="18364200" cy="10280691"/>
          </a:xfrm>
          <a:prstGeom prst="rect">
            <a:avLst/>
          </a:prstGeom>
        </p:spPr>
      </p:pic>
      <p:sp>
        <p:nvSpPr>
          <p:cNvPr id="15" name="正方形/長方形 14">
            <a:extLst>
              <a:ext uri="{FF2B5EF4-FFF2-40B4-BE49-F238E27FC236}">
                <a16:creationId xmlns:a16="http://schemas.microsoft.com/office/drawing/2014/main" id="{8FCD0C41-CA6D-4915-2E84-1EB385D0809C}"/>
              </a:ext>
            </a:extLst>
          </p:cNvPr>
          <p:cNvSpPr/>
          <p:nvPr/>
        </p:nvSpPr>
        <p:spPr>
          <a:xfrm>
            <a:off x="1037230" y="185048"/>
            <a:ext cx="16459200" cy="9867330"/>
          </a:xfrm>
          <a:prstGeom prst="rect">
            <a:avLst/>
          </a:prstGeom>
          <a:solidFill>
            <a:schemeClr val="bg1">
              <a:lumMod val="85000"/>
              <a:alpha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6" name="TextBox 6"/>
          <p:cNvSpPr txBox="1"/>
          <p:nvPr/>
        </p:nvSpPr>
        <p:spPr>
          <a:xfrm>
            <a:off x="1129817" y="677890"/>
            <a:ext cx="6553200" cy="4693593"/>
          </a:xfrm>
          <a:prstGeom prst="rect">
            <a:avLst/>
          </a:prstGeom>
        </p:spPr>
        <p:txBody>
          <a:bodyPr wrap="square" lIns="0" tIns="0" rIns="0" bIns="0" rtlCol="0" anchor="t">
            <a:spAutoFit/>
          </a:bodyPr>
          <a:lstStyle/>
          <a:p>
            <a:pPr algn="ctr">
              <a:lnSpc>
                <a:spcPts val="12000"/>
              </a:lnSpc>
            </a:pPr>
            <a:r>
              <a:rPr lang="en-US" sz="12000">
                <a:solidFill>
                  <a:srgbClr val="130E0C"/>
                </a:solidFill>
                <a:latin typeface="Dream Avenue"/>
                <a:ea typeface="Dream Avenue"/>
                <a:cs typeface="Dream Avenue"/>
                <a:sym typeface="Dream Avenue"/>
              </a:rPr>
              <a:t>Quiz 3</a:t>
            </a:r>
          </a:p>
          <a:p>
            <a:pPr algn="ctr">
              <a:lnSpc>
                <a:spcPts val="12000"/>
              </a:lnSpc>
            </a:pPr>
            <a:endParaRPr lang="en-US" sz="12000">
              <a:solidFill>
                <a:srgbClr val="130E0C"/>
              </a:solidFill>
              <a:latin typeface="Dream Avenue"/>
              <a:ea typeface="Dream Avenue"/>
              <a:cs typeface="Dream Avenue"/>
              <a:sym typeface="Dream Avenue"/>
            </a:endParaRPr>
          </a:p>
          <a:p>
            <a:pPr algn="ctr">
              <a:lnSpc>
                <a:spcPts val="12000"/>
              </a:lnSpc>
            </a:pPr>
            <a:endParaRPr lang="en-US" sz="12000">
              <a:solidFill>
                <a:srgbClr val="130E0C"/>
              </a:solidFill>
              <a:latin typeface="Dream Avenue"/>
              <a:ea typeface="Dream Avenue"/>
              <a:cs typeface="Dream Avenue"/>
              <a:sym typeface="Dream Avenue"/>
            </a:endParaRPr>
          </a:p>
        </p:txBody>
      </p:sp>
      <p:cxnSp>
        <p:nvCxnSpPr>
          <p:cNvPr id="12" name="直線コネクタ 11">
            <a:extLst>
              <a:ext uri="{FF2B5EF4-FFF2-40B4-BE49-F238E27FC236}">
                <a16:creationId xmlns:a16="http://schemas.microsoft.com/office/drawing/2014/main" id="{11FB80F8-6B39-58ED-80FF-BDA27D379CE3}"/>
              </a:ext>
            </a:extLst>
          </p:cNvPr>
          <p:cNvCxnSpPr>
            <a:cxnSpLocks/>
          </p:cNvCxnSpPr>
          <p:nvPr/>
        </p:nvCxnSpPr>
        <p:spPr>
          <a:xfrm>
            <a:off x="1559257" y="1924903"/>
            <a:ext cx="62484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EC4D0CDF-975B-519B-FE73-3C283E4200DF}"/>
              </a:ext>
            </a:extLst>
          </p:cNvPr>
          <p:cNvSpPr txBox="1"/>
          <p:nvPr/>
        </p:nvSpPr>
        <p:spPr>
          <a:xfrm>
            <a:off x="1037230" y="2053764"/>
            <a:ext cx="17155236" cy="1785104"/>
          </a:xfrm>
          <a:prstGeom prst="rect">
            <a:avLst/>
          </a:prstGeom>
          <a:noFill/>
        </p:spPr>
        <p:txBody>
          <a:bodyPr wrap="square" rtlCol="0">
            <a:spAutoFit/>
          </a:bodyPr>
          <a:lstStyle/>
          <a:p>
            <a:r>
              <a:rPr kumimoji="1" lang="en-US" altLang="ja-JP" sz="6600">
                <a:latin typeface="Poppins" panose="00000500000000000000" pitchFamily="2" charset="0"/>
                <a:cs typeface="Poppins" panose="00000500000000000000" pitchFamily="2" charset="0"/>
              </a:rPr>
              <a:t>Which is the music video for this song?</a:t>
            </a:r>
          </a:p>
          <a:p>
            <a:endParaRPr kumimoji="1" lang="en-US" altLang="ja-JP" sz="4400">
              <a:latin typeface="Poppins" panose="00000500000000000000" pitchFamily="2" charset="0"/>
              <a:cs typeface="Poppins" panose="00000500000000000000" pitchFamily="2" charset="0"/>
            </a:endParaRPr>
          </a:p>
        </p:txBody>
      </p:sp>
      <p:sp>
        <p:nvSpPr>
          <p:cNvPr id="3" name="楕円 2">
            <a:extLst>
              <a:ext uri="{FF2B5EF4-FFF2-40B4-BE49-F238E27FC236}">
                <a16:creationId xmlns:a16="http://schemas.microsoft.com/office/drawing/2014/main" id="{2169FFBC-13FB-D850-F550-D84024B10A84}"/>
              </a:ext>
            </a:extLst>
          </p:cNvPr>
          <p:cNvSpPr/>
          <p:nvPr/>
        </p:nvSpPr>
        <p:spPr>
          <a:xfrm>
            <a:off x="1484547" y="4254273"/>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1</a:t>
            </a:r>
            <a:endParaRPr kumimoji="1" lang="ja-JP" altLang="en-US" sz="6000"/>
          </a:p>
        </p:txBody>
      </p:sp>
      <p:sp>
        <p:nvSpPr>
          <p:cNvPr id="4" name="楕円 3">
            <a:extLst>
              <a:ext uri="{FF2B5EF4-FFF2-40B4-BE49-F238E27FC236}">
                <a16:creationId xmlns:a16="http://schemas.microsoft.com/office/drawing/2014/main" id="{27476CBB-7A43-415F-45ED-2C3F408D3EDE}"/>
              </a:ext>
            </a:extLst>
          </p:cNvPr>
          <p:cNvSpPr/>
          <p:nvPr/>
        </p:nvSpPr>
        <p:spPr>
          <a:xfrm>
            <a:off x="1509948" y="7003433"/>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3</a:t>
            </a:r>
            <a:endParaRPr kumimoji="1" lang="ja-JP" altLang="en-US" sz="6000"/>
          </a:p>
        </p:txBody>
      </p:sp>
      <p:sp>
        <p:nvSpPr>
          <p:cNvPr id="5" name="楕円 4">
            <a:extLst>
              <a:ext uri="{FF2B5EF4-FFF2-40B4-BE49-F238E27FC236}">
                <a16:creationId xmlns:a16="http://schemas.microsoft.com/office/drawing/2014/main" id="{CCE61854-BCFA-81A1-A774-60C2803F80BF}"/>
              </a:ext>
            </a:extLst>
          </p:cNvPr>
          <p:cNvSpPr/>
          <p:nvPr/>
        </p:nvSpPr>
        <p:spPr>
          <a:xfrm>
            <a:off x="8991599" y="4232416"/>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2</a:t>
            </a:r>
            <a:endParaRPr kumimoji="1" lang="ja-JP" altLang="en-US" sz="6000"/>
          </a:p>
        </p:txBody>
      </p:sp>
      <p:sp>
        <p:nvSpPr>
          <p:cNvPr id="7" name="楕円 6">
            <a:extLst>
              <a:ext uri="{FF2B5EF4-FFF2-40B4-BE49-F238E27FC236}">
                <a16:creationId xmlns:a16="http://schemas.microsoft.com/office/drawing/2014/main" id="{5FB1B285-DCD9-EF77-D90A-7D85A7545ECD}"/>
              </a:ext>
            </a:extLst>
          </p:cNvPr>
          <p:cNvSpPr/>
          <p:nvPr/>
        </p:nvSpPr>
        <p:spPr>
          <a:xfrm>
            <a:off x="9042399" y="6872358"/>
            <a:ext cx="1400783" cy="141699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0"/>
              <a:t>4</a:t>
            </a:r>
            <a:endParaRPr kumimoji="1" lang="ja-JP" altLang="en-US" sz="6000"/>
          </a:p>
        </p:txBody>
      </p:sp>
      <p:pic>
        <p:nvPicPr>
          <p:cNvPr id="1026" name="Picture 2" descr="Fifth Harmony - Work From Home (short mv) [norap] - YouTube">
            <a:extLst>
              <a:ext uri="{FF2B5EF4-FFF2-40B4-BE49-F238E27FC236}">
                <a16:creationId xmlns:a16="http://schemas.microsoft.com/office/drawing/2014/main" id="{7B5AD2AE-1292-EBC5-F8D1-69AF0236FB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0880" y="3300778"/>
            <a:ext cx="5466308" cy="30747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fth Harmony presenta &quot;That's my girl&quot; - FRESH HITZ">
            <a:extLst>
              <a:ext uri="{FF2B5EF4-FFF2-40B4-BE49-F238E27FC236}">
                <a16:creationId xmlns:a16="http://schemas.microsoft.com/office/drawing/2014/main" id="{E90B22D4-01D7-9C66-DBB6-93D45A101BC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209" r="11062"/>
          <a:stretch/>
        </p:blipFill>
        <p:spPr bwMode="auto">
          <a:xfrm>
            <a:off x="10612403" y="3288674"/>
            <a:ext cx="5708771" cy="31098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fth Harmony's 'Worth It' Video Reaches 2 Billion Views">
            <a:extLst>
              <a:ext uri="{FF2B5EF4-FFF2-40B4-BE49-F238E27FC236}">
                <a16:creationId xmlns:a16="http://schemas.microsoft.com/office/drawing/2014/main" id="{F9D49E0E-EC47-0A6F-D8DC-F11F5975DE7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10" t="-9464" r="2033" b="21599"/>
          <a:stretch/>
        </p:blipFill>
        <p:spPr bwMode="auto">
          <a:xfrm>
            <a:off x="3240930" y="6398558"/>
            <a:ext cx="5512545" cy="32105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fth Harmony - &quot;Sledgehammer&quot; - Directlyrics">
            <a:extLst>
              <a:ext uri="{FF2B5EF4-FFF2-40B4-BE49-F238E27FC236}">
                <a16:creationId xmlns:a16="http://schemas.microsoft.com/office/drawing/2014/main" id="{DA18CCFC-4FBF-E0A5-BE4A-4F313528D29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12403" y="6585096"/>
            <a:ext cx="5686630" cy="3100131"/>
          </a:xfrm>
          <a:prstGeom prst="rect">
            <a:avLst/>
          </a:prstGeom>
          <a:noFill/>
          <a:extLst>
            <a:ext uri="{909E8E84-426E-40DD-AFC4-6F175D3DCCD1}">
              <a14:hiddenFill xmlns:a14="http://schemas.microsoft.com/office/drawing/2010/main">
                <a:solidFill>
                  <a:srgbClr val="FFFFFF"/>
                </a:solidFill>
              </a14:hiddenFill>
            </a:ext>
          </a:extLst>
        </p:spPr>
      </p:pic>
      <p:sp>
        <p:nvSpPr>
          <p:cNvPr id="8" name="楕円 7">
            <a:extLst>
              <a:ext uri="{FF2B5EF4-FFF2-40B4-BE49-F238E27FC236}">
                <a16:creationId xmlns:a16="http://schemas.microsoft.com/office/drawing/2014/main" id="{E8FE70B3-F9D1-C397-4D6F-42DE5062B13E}"/>
              </a:ext>
            </a:extLst>
          </p:cNvPr>
          <p:cNvSpPr/>
          <p:nvPr/>
        </p:nvSpPr>
        <p:spPr>
          <a:xfrm>
            <a:off x="8753475" y="4070220"/>
            <a:ext cx="1809344" cy="1785100"/>
          </a:xfrm>
          <a:prstGeom prst="ellipse">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録音したサウンド">
            <a:hlinkClick r:id="" action="ppaction://media"/>
            <a:extLst>
              <a:ext uri="{FF2B5EF4-FFF2-40B4-BE49-F238E27FC236}">
                <a16:creationId xmlns:a16="http://schemas.microsoft.com/office/drawing/2014/main" id="{EE80FCF3-8D3F-6D4F-6426-34C122433E4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1012058410"/>
      </p:ext>
    </p:extLst>
  </p:cSld>
  <p:clrMapOvr>
    <a:masterClrMapping/>
  </p:clrMapOvr>
  <mc:AlternateContent xmlns:mc="http://schemas.openxmlformats.org/markup-compatibility/2006">
    <mc:Choice xmlns:p14="http://schemas.microsoft.com/office/powerpoint/2010/main" Requires="p14">
      <p:transition spd="slow" p14:dur="2000" advTm="5272"/>
    </mc:Choice>
    <mc:Fallback>
      <p:transition spd="slow" advTm="52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7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FD0B7D7D-57B5-C761-BCF5-5088EA95036E}"/>
              </a:ext>
            </a:extLst>
          </p:cNvPr>
          <p:cNvPicPr>
            <a:picLocks noChangeAspect="1"/>
          </p:cNvPicPr>
          <p:nvPr/>
        </p:nvPicPr>
        <p:blipFill>
          <a:blip r:embed="rId5"/>
          <a:stretch>
            <a:fillRect/>
          </a:stretch>
        </p:blipFill>
        <p:spPr>
          <a:xfrm>
            <a:off x="-5080" y="0"/>
            <a:ext cx="18281430" cy="10287000"/>
          </a:xfrm>
          <a:prstGeom prst="rect">
            <a:avLst/>
          </a:prstGeom>
        </p:spPr>
      </p:pic>
      <p:sp>
        <p:nvSpPr>
          <p:cNvPr id="15" name="正方形/長方形 14">
            <a:extLst>
              <a:ext uri="{FF2B5EF4-FFF2-40B4-BE49-F238E27FC236}">
                <a16:creationId xmlns:a16="http://schemas.microsoft.com/office/drawing/2014/main" id="{8FCD0C41-CA6D-4915-2E84-1EB385D0809C}"/>
              </a:ext>
            </a:extLst>
          </p:cNvPr>
          <p:cNvSpPr/>
          <p:nvPr/>
        </p:nvSpPr>
        <p:spPr>
          <a:xfrm>
            <a:off x="914400" y="814477"/>
            <a:ext cx="16459200" cy="8382000"/>
          </a:xfrm>
          <a:prstGeom prst="rect">
            <a:avLst/>
          </a:prstGeom>
          <a:solidFill>
            <a:schemeClr val="bg1">
              <a:lumMod val="85000"/>
              <a:alpha val="77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6" name="TextBox 6"/>
          <p:cNvSpPr txBox="1"/>
          <p:nvPr/>
        </p:nvSpPr>
        <p:spPr>
          <a:xfrm>
            <a:off x="1295400" y="1409702"/>
            <a:ext cx="10629900" cy="1615827"/>
          </a:xfrm>
          <a:prstGeom prst="rect">
            <a:avLst/>
          </a:prstGeom>
        </p:spPr>
        <p:txBody>
          <a:bodyPr wrap="square" lIns="0" tIns="0" rIns="0" bIns="0" rtlCol="0" anchor="t">
            <a:spAutoFit/>
          </a:bodyPr>
          <a:lstStyle/>
          <a:p>
            <a:pPr algn="ctr">
              <a:lnSpc>
                <a:spcPts val="12000"/>
              </a:lnSpc>
            </a:pPr>
            <a:r>
              <a:rPr lang="en-US" sz="12000">
                <a:solidFill>
                  <a:srgbClr val="130E0C"/>
                </a:solidFill>
                <a:latin typeface="Dream Avenue"/>
                <a:ea typeface="Dream Avenue"/>
                <a:cs typeface="Dream Avenue"/>
                <a:sym typeface="Dream Avenue"/>
              </a:rPr>
              <a:t>Quiz scramble</a:t>
            </a:r>
          </a:p>
        </p:txBody>
      </p:sp>
      <p:cxnSp>
        <p:nvCxnSpPr>
          <p:cNvPr id="12" name="直線コネクタ 11">
            <a:extLst>
              <a:ext uri="{FF2B5EF4-FFF2-40B4-BE49-F238E27FC236}">
                <a16:creationId xmlns:a16="http://schemas.microsoft.com/office/drawing/2014/main" id="{11FB80F8-6B39-58ED-80FF-BDA27D379CE3}"/>
              </a:ext>
            </a:extLst>
          </p:cNvPr>
          <p:cNvCxnSpPr>
            <a:cxnSpLocks/>
          </p:cNvCxnSpPr>
          <p:nvPr/>
        </p:nvCxnSpPr>
        <p:spPr>
          <a:xfrm>
            <a:off x="1600200" y="2552700"/>
            <a:ext cx="104394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D736B371-7B17-5CF8-D2C3-13A3DDD6B4B5}"/>
              </a:ext>
            </a:extLst>
          </p:cNvPr>
          <p:cNvSpPr txBox="1"/>
          <p:nvPr/>
        </p:nvSpPr>
        <p:spPr>
          <a:xfrm>
            <a:off x="616226" y="3820413"/>
            <a:ext cx="17393478" cy="4247317"/>
          </a:xfrm>
          <a:prstGeom prst="rect">
            <a:avLst/>
          </a:prstGeom>
          <a:noFill/>
        </p:spPr>
        <p:txBody>
          <a:bodyPr wrap="square" rtlCol="0">
            <a:spAutoFit/>
          </a:bodyPr>
          <a:lstStyle/>
          <a:p>
            <a:r>
              <a:rPr kumimoji="1" lang="en-US" altLang="ja-JP" sz="5400"/>
              <a:t>Q1.</a:t>
            </a:r>
            <a:r>
              <a:rPr kumimoji="1" lang="ja-JP" altLang="en-US" sz="5400"/>
              <a:t>（</a:t>
            </a:r>
            <a:r>
              <a:rPr kumimoji="1" lang="en-US" altLang="ja-JP" sz="5400" err="1"/>
              <a:t>some,your,me,it,on,got,shoulder,then,dirt,let,brush,off</a:t>
            </a:r>
            <a:r>
              <a:rPr kumimoji="1" lang="ja-JP" altLang="en-US" sz="5400"/>
              <a:t>）</a:t>
            </a:r>
            <a:r>
              <a:rPr kumimoji="1" lang="en-US" altLang="ja-JP" sz="5400"/>
              <a:t> </a:t>
            </a:r>
          </a:p>
          <a:p>
            <a:r>
              <a:rPr kumimoji="1" lang="ja-JP" altLang="en-US" sz="5400"/>
              <a:t> </a:t>
            </a:r>
            <a:endParaRPr kumimoji="1" lang="en-US" altLang="ja-JP" sz="5400"/>
          </a:p>
          <a:p>
            <a:r>
              <a:rPr kumimoji="1" lang="en-US" altLang="ja-JP" sz="5400"/>
              <a:t>Q2.(</a:t>
            </a:r>
            <a:r>
              <a:rPr kumimoji="1" lang="en-US" altLang="ja-JP" sz="5400" err="1"/>
              <a:t>said,up,you,it</a:t>
            </a:r>
            <a:r>
              <a:rPr kumimoji="1" lang="en-US" altLang="ja-JP" sz="5400"/>
              <a:t>, </a:t>
            </a:r>
            <a:r>
              <a:rPr kumimoji="1" lang="en-US" altLang="ja-JP" sz="5400" err="1"/>
              <a:t>it,destiny,to,get,got,get,and</a:t>
            </a:r>
            <a:r>
              <a:rPr kumimoji="1" lang="en-US" altLang="ja-JP" sz="5400"/>
              <a:t>)</a:t>
            </a:r>
          </a:p>
          <a:p>
            <a:endParaRPr kumimoji="1" lang="en-US" altLang="ja-JP" sz="5400"/>
          </a:p>
          <a:p>
            <a:r>
              <a:rPr kumimoji="1" lang="en-US" altLang="ja-JP" sz="5400"/>
              <a:t>Q3. (</a:t>
            </a:r>
            <a:r>
              <a:rPr kumimoji="1" lang="en-US" altLang="ja-JP" sz="5400" err="1"/>
              <a:t>If,are,you,your,me,put,feeling,five,high</a:t>
            </a:r>
            <a:r>
              <a:rPr kumimoji="1" lang="en-US" altLang="ja-JP" sz="5400"/>
              <a:t> )</a:t>
            </a:r>
          </a:p>
        </p:txBody>
      </p:sp>
      <p:pic>
        <p:nvPicPr>
          <p:cNvPr id="3" name="録音したサウンド">
            <a:hlinkClick r:id="" action="ppaction://media"/>
            <a:extLst>
              <a:ext uri="{FF2B5EF4-FFF2-40B4-BE49-F238E27FC236}">
                <a16:creationId xmlns:a16="http://schemas.microsoft.com/office/drawing/2014/main" id="{D9048863-A2D4-594C-9A08-29029A92EAC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35034509"/>
      </p:ext>
    </p:extLst>
  </p:cSld>
  <p:clrMapOvr>
    <a:masterClrMapping/>
  </p:clrMapOvr>
  <mc:AlternateContent xmlns:mc="http://schemas.openxmlformats.org/markup-compatibility/2006">
    <mc:Choice xmlns:p14="http://schemas.microsoft.com/office/powerpoint/2010/main" Requires="p14">
      <p:transition spd="slow" p14:dur="2000" advTm="8404"/>
    </mc:Choice>
    <mc:Fallback>
      <p:transition spd="slow" advTm="84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4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FD0B7D7D-57B5-C761-BCF5-5088EA95036E}"/>
              </a:ext>
            </a:extLst>
          </p:cNvPr>
          <p:cNvPicPr>
            <a:picLocks noChangeAspect="1"/>
          </p:cNvPicPr>
          <p:nvPr/>
        </p:nvPicPr>
        <p:blipFill>
          <a:blip r:embed="rId5"/>
          <a:stretch>
            <a:fillRect/>
          </a:stretch>
        </p:blipFill>
        <p:spPr>
          <a:xfrm>
            <a:off x="-5080" y="0"/>
            <a:ext cx="18281430" cy="10287000"/>
          </a:xfrm>
          <a:prstGeom prst="rect">
            <a:avLst/>
          </a:prstGeom>
        </p:spPr>
      </p:pic>
      <p:sp>
        <p:nvSpPr>
          <p:cNvPr id="15" name="正方形/長方形 14">
            <a:extLst>
              <a:ext uri="{FF2B5EF4-FFF2-40B4-BE49-F238E27FC236}">
                <a16:creationId xmlns:a16="http://schemas.microsoft.com/office/drawing/2014/main" id="{8FCD0C41-CA6D-4915-2E84-1EB385D0809C}"/>
              </a:ext>
            </a:extLst>
          </p:cNvPr>
          <p:cNvSpPr/>
          <p:nvPr/>
        </p:nvSpPr>
        <p:spPr>
          <a:xfrm>
            <a:off x="914400" y="814477"/>
            <a:ext cx="16459200" cy="8382000"/>
          </a:xfrm>
          <a:prstGeom prst="rect">
            <a:avLst/>
          </a:prstGeom>
          <a:solidFill>
            <a:schemeClr val="bg1">
              <a:lumMod val="85000"/>
              <a:alpha val="77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6" name="TextBox 6"/>
          <p:cNvSpPr txBox="1"/>
          <p:nvPr/>
        </p:nvSpPr>
        <p:spPr>
          <a:xfrm>
            <a:off x="1295400" y="1409702"/>
            <a:ext cx="10629900" cy="1615827"/>
          </a:xfrm>
          <a:prstGeom prst="rect">
            <a:avLst/>
          </a:prstGeom>
        </p:spPr>
        <p:txBody>
          <a:bodyPr wrap="square" lIns="0" tIns="0" rIns="0" bIns="0" rtlCol="0" anchor="t">
            <a:spAutoFit/>
          </a:bodyPr>
          <a:lstStyle/>
          <a:p>
            <a:pPr algn="ctr">
              <a:lnSpc>
                <a:spcPts val="12000"/>
              </a:lnSpc>
            </a:pPr>
            <a:r>
              <a:rPr lang="en-US" sz="12000">
                <a:solidFill>
                  <a:srgbClr val="130E0C"/>
                </a:solidFill>
                <a:latin typeface="Dream Avenue"/>
                <a:ea typeface="Dream Avenue"/>
                <a:cs typeface="Dream Avenue"/>
                <a:sym typeface="Dream Avenue"/>
              </a:rPr>
              <a:t>Quiz scramble</a:t>
            </a:r>
          </a:p>
        </p:txBody>
      </p:sp>
      <p:cxnSp>
        <p:nvCxnSpPr>
          <p:cNvPr id="12" name="直線コネクタ 11">
            <a:extLst>
              <a:ext uri="{FF2B5EF4-FFF2-40B4-BE49-F238E27FC236}">
                <a16:creationId xmlns:a16="http://schemas.microsoft.com/office/drawing/2014/main" id="{11FB80F8-6B39-58ED-80FF-BDA27D379CE3}"/>
              </a:ext>
            </a:extLst>
          </p:cNvPr>
          <p:cNvCxnSpPr>
            <a:cxnSpLocks/>
          </p:cNvCxnSpPr>
          <p:nvPr/>
        </p:nvCxnSpPr>
        <p:spPr>
          <a:xfrm>
            <a:off x="1600200" y="2552700"/>
            <a:ext cx="104394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D736B371-7B17-5CF8-D2C3-13A3DDD6B4B5}"/>
              </a:ext>
            </a:extLst>
          </p:cNvPr>
          <p:cNvSpPr txBox="1"/>
          <p:nvPr/>
        </p:nvSpPr>
        <p:spPr>
          <a:xfrm>
            <a:off x="914400" y="3820413"/>
            <a:ext cx="17026387" cy="4247317"/>
          </a:xfrm>
          <a:prstGeom prst="rect">
            <a:avLst/>
          </a:prstGeom>
          <a:noFill/>
        </p:spPr>
        <p:txBody>
          <a:bodyPr wrap="square" rtlCol="0">
            <a:spAutoFit/>
          </a:bodyPr>
          <a:lstStyle/>
          <a:p>
            <a:r>
              <a:rPr kumimoji="1" lang="en-US" altLang="ja-JP" sz="5400"/>
              <a:t>Q1.Got some dirt on your shoulder, then let me brush it off </a:t>
            </a:r>
          </a:p>
          <a:p>
            <a:r>
              <a:rPr kumimoji="1" lang="ja-JP" altLang="en-US" sz="5400"/>
              <a:t> </a:t>
            </a:r>
            <a:endParaRPr kumimoji="1" lang="en-US" altLang="ja-JP" sz="5400"/>
          </a:p>
          <a:p>
            <a:r>
              <a:rPr kumimoji="1" lang="en-US" altLang="ja-JP" sz="5400"/>
              <a:t>Q2.Destiny said it, you got to get up and get it</a:t>
            </a:r>
          </a:p>
          <a:p>
            <a:endParaRPr kumimoji="1" lang="en-US" altLang="ja-JP" sz="5400"/>
          </a:p>
          <a:p>
            <a:r>
              <a:rPr kumimoji="1" lang="en-US" altLang="ja-JP" sz="5400"/>
              <a:t>Q3. If you are feeling me, put your five high </a:t>
            </a:r>
          </a:p>
        </p:txBody>
      </p:sp>
      <p:pic>
        <p:nvPicPr>
          <p:cNvPr id="3" name="録音したサウンド">
            <a:hlinkClick r:id="" action="ppaction://media"/>
            <a:extLst>
              <a:ext uri="{FF2B5EF4-FFF2-40B4-BE49-F238E27FC236}">
                <a16:creationId xmlns:a16="http://schemas.microsoft.com/office/drawing/2014/main" id="{8A2C8807-CE7E-07A1-07F6-B2A20580406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646645217"/>
      </p:ext>
    </p:extLst>
  </p:cSld>
  <p:clrMapOvr>
    <a:masterClrMapping/>
  </p:clrMapOvr>
  <mc:AlternateContent xmlns:mc="http://schemas.openxmlformats.org/markup-compatibility/2006">
    <mc:Choice xmlns:p14="http://schemas.microsoft.com/office/powerpoint/2010/main" Requires="p14">
      <p:transition spd="slow" p14:dur="2000" advTm="5497"/>
    </mc:Choice>
    <mc:Fallback>
      <p:transition spd="slow" advTm="54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6CFC8"/>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E719E06C-7966-EF7C-AF46-759B48B6621F}"/>
              </a:ext>
            </a:extLst>
          </p:cNvPr>
          <p:cNvPicPr>
            <a:picLocks noChangeAspect="1"/>
          </p:cNvPicPr>
          <p:nvPr/>
        </p:nvPicPr>
        <p:blipFill>
          <a:blip r:embed="rId4"/>
          <a:stretch>
            <a:fillRect/>
          </a:stretch>
        </p:blipFill>
        <p:spPr>
          <a:xfrm>
            <a:off x="2999906" y="2417588"/>
            <a:ext cx="10506972" cy="5993328"/>
          </a:xfrm>
          <a:prstGeom prst="rect">
            <a:avLst/>
          </a:prstGeom>
        </p:spPr>
      </p:pic>
      <p:sp>
        <p:nvSpPr>
          <p:cNvPr id="12" name="TextBox 12"/>
          <p:cNvSpPr txBox="1"/>
          <p:nvPr/>
        </p:nvSpPr>
        <p:spPr>
          <a:xfrm>
            <a:off x="642026" y="752927"/>
            <a:ext cx="15119215" cy="1615827"/>
          </a:xfrm>
          <a:prstGeom prst="rect">
            <a:avLst/>
          </a:prstGeom>
        </p:spPr>
        <p:txBody>
          <a:bodyPr wrap="square" lIns="0" tIns="0" rIns="0" bIns="0" rtlCol="0" anchor="t">
            <a:spAutoFit/>
          </a:bodyPr>
          <a:lstStyle/>
          <a:p>
            <a:pPr algn="l">
              <a:lnSpc>
                <a:spcPts val="12000"/>
              </a:lnSpc>
            </a:pPr>
            <a:r>
              <a:rPr lang="en-US" sz="12000">
                <a:solidFill>
                  <a:srgbClr val="130E0C"/>
                </a:solidFill>
                <a:latin typeface="Dream Avenue"/>
                <a:ea typeface="Dream Avenue"/>
                <a:cs typeface="Dream Avenue"/>
                <a:sym typeface="Dream Avenue"/>
              </a:rPr>
              <a:t>Review Filler</a:t>
            </a:r>
          </a:p>
        </p:txBody>
      </p:sp>
      <p:sp>
        <p:nvSpPr>
          <p:cNvPr id="13" name="AutoShape 13"/>
          <p:cNvSpPr/>
          <p:nvPr/>
        </p:nvSpPr>
        <p:spPr>
          <a:xfrm rot="1474" flipV="1">
            <a:off x="774394" y="2365942"/>
            <a:ext cx="13116703" cy="5624"/>
          </a:xfrm>
          <a:prstGeom prst="line">
            <a:avLst/>
          </a:prstGeom>
          <a:ln w="9525" cap="flat">
            <a:solidFill>
              <a:srgbClr val="000000"/>
            </a:solidFill>
            <a:prstDash val="solid"/>
            <a:headEnd type="none" w="sm" len="sm"/>
            <a:tailEnd type="none" w="sm" len="sm"/>
          </a:ln>
        </p:spPr>
        <p:txBody>
          <a:bodyPr/>
          <a:lstStyle/>
          <a:p>
            <a:endParaRPr lang="ja-JP" altLang="en-US"/>
          </a:p>
        </p:txBody>
      </p:sp>
      <p:sp>
        <p:nvSpPr>
          <p:cNvPr id="18" name="正方形/長方形 17">
            <a:extLst>
              <a:ext uri="{FF2B5EF4-FFF2-40B4-BE49-F238E27FC236}">
                <a16:creationId xmlns:a16="http://schemas.microsoft.com/office/drawing/2014/main" id="{F5EAA98E-41AC-61CE-75F7-B6073726C86A}"/>
              </a:ext>
            </a:extLst>
          </p:cNvPr>
          <p:cNvSpPr/>
          <p:nvPr/>
        </p:nvSpPr>
        <p:spPr>
          <a:xfrm>
            <a:off x="744496" y="6373504"/>
            <a:ext cx="16640082" cy="37002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C4F4C66-80BF-A8E0-A663-CC342C18B046}"/>
              </a:ext>
            </a:extLst>
          </p:cNvPr>
          <p:cNvSpPr txBox="1"/>
          <p:nvPr/>
        </p:nvSpPr>
        <p:spPr>
          <a:xfrm>
            <a:off x="903422" y="6700119"/>
            <a:ext cx="16082850" cy="3046988"/>
          </a:xfrm>
          <a:prstGeom prst="rect">
            <a:avLst/>
          </a:prstGeom>
          <a:noFill/>
        </p:spPr>
        <p:txBody>
          <a:bodyPr wrap="square" rtlCol="0">
            <a:spAutoFit/>
          </a:bodyPr>
          <a:lstStyle/>
          <a:p>
            <a:r>
              <a:rPr kumimoji="1" lang="en-US" altLang="ja-JP" sz="3200">
                <a:latin typeface="Poppins" panose="00000500000000000000" pitchFamily="2" charset="0"/>
                <a:cs typeface="Poppins" panose="00000500000000000000" pitchFamily="2" charset="0"/>
              </a:rPr>
              <a:t>We’ll give 5 stars for this song!! We definitely want you to listen to this song!</a:t>
            </a:r>
          </a:p>
          <a:p>
            <a:endParaRPr kumimoji="1" lang="en-US" altLang="ja-JP" sz="3200">
              <a:latin typeface="Poppins" panose="00000500000000000000" pitchFamily="2" charset="0"/>
              <a:cs typeface="Poppins" panose="00000500000000000000" pitchFamily="2" charset="0"/>
            </a:endParaRPr>
          </a:p>
          <a:p>
            <a:r>
              <a:rPr kumimoji="1" lang="en-US" altLang="ja-JP" sz="3200">
                <a:latin typeface="Poppins" panose="00000500000000000000" pitchFamily="2" charset="0"/>
                <a:cs typeface="Poppins" panose="00000500000000000000" pitchFamily="2" charset="0"/>
              </a:rPr>
              <a:t>As for the music video...it's like a movie. </a:t>
            </a:r>
          </a:p>
          <a:p>
            <a:r>
              <a:rPr kumimoji="1" lang="en-US" altLang="ja-JP" sz="3200">
                <a:latin typeface="Poppins" panose="00000500000000000000" pitchFamily="2" charset="0"/>
                <a:cs typeface="Poppins" panose="00000500000000000000" pitchFamily="2" charset="0"/>
              </a:rPr>
              <a:t>It is a very American music video with overwhelming visual beauty and power.</a:t>
            </a:r>
          </a:p>
          <a:p>
            <a:endParaRPr kumimoji="1" lang="en-US" altLang="ja-JP" sz="3200">
              <a:latin typeface="Poppins" panose="00000500000000000000" pitchFamily="2" charset="0"/>
              <a:cs typeface="Poppins" panose="00000500000000000000" pitchFamily="2" charset="0"/>
            </a:endParaRPr>
          </a:p>
          <a:p>
            <a:r>
              <a:rPr kumimoji="1" lang="en-US" altLang="ja-JP" sz="3200">
                <a:latin typeface="Poppins" panose="00000500000000000000" pitchFamily="2" charset="0"/>
                <a:cs typeface="Poppins" panose="00000500000000000000" pitchFamily="2" charset="0"/>
              </a:rPr>
              <a:t>And the lyrical content is very encouraging, especially for women!</a:t>
            </a:r>
          </a:p>
        </p:txBody>
      </p:sp>
      <p:pic>
        <p:nvPicPr>
          <p:cNvPr id="1026" name="Picture 2" descr="星のイラスト（黄色）">
            <a:extLst>
              <a:ext uri="{FF2B5EF4-FFF2-40B4-BE49-F238E27FC236}">
                <a16:creationId xmlns:a16="http://schemas.microsoft.com/office/drawing/2014/main" id="{2969955F-837F-AC0C-CE00-0FEF8E8526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0892" y="2611202"/>
            <a:ext cx="19050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星のイラスト（黄色）">
            <a:extLst>
              <a:ext uri="{FF2B5EF4-FFF2-40B4-BE49-F238E27FC236}">
                <a16:creationId xmlns:a16="http://schemas.microsoft.com/office/drawing/2014/main" id="{4DA44A1A-8159-AB1C-172E-D1627F6FF3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0892" y="2579686"/>
            <a:ext cx="19050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星のイラスト（黄色）">
            <a:extLst>
              <a:ext uri="{FF2B5EF4-FFF2-40B4-BE49-F238E27FC236}">
                <a16:creationId xmlns:a16="http://schemas.microsoft.com/office/drawing/2014/main" id="{B8293E84-ADEC-28FF-9361-17D667F755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5892" y="2624021"/>
            <a:ext cx="19050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星のイラスト（黄色）">
            <a:extLst>
              <a:ext uri="{FF2B5EF4-FFF2-40B4-BE49-F238E27FC236}">
                <a16:creationId xmlns:a16="http://schemas.microsoft.com/office/drawing/2014/main" id="{AF674EA8-BADD-0C05-B681-B359D1837A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892" y="2585311"/>
            <a:ext cx="19050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星のイラスト（黄色）">
            <a:extLst>
              <a:ext uri="{FF2B5EF4-FFF2-40B4-BE49-F238E27FC236}">
                <a16:creationId xmlns:a16="http://schemas.microsoft.com/office/drawing/2014/main" id="{D39941E2-30EE-0723-1E33-0F95EF2257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10892" y="2624021"/>
            <a:ext cx="19050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3" name="録音したサウンド">
            <a:hlinkClick r:id="" action="ppaction://media"/>
            <a:extLst>
              <a:ext uri="{FF2B5EF4-FFF2-40B4-BE49-F238E27FC236}">
                <a16:creationId xmlns:a16="http://schemas.microsoft.com/office/drawing/2014/main" id="{743C01E5-852B-71B1-8291-96AF330439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829629968"/>
      </p:ext>
    </p:extLst>
  </p:cSld>
  <p:clrMapOvr>
    <a:masterClrMapping/>
  </p:clrMapOvr>
  <mc:AlternateContent xmlns:mc="http://schemas.openxmlformats.org/markup-compatibility/2006">
    <mc:Choice xmlns:p14="http://schemas.microsoft.com/office/powerpoint/2010/main" Requires="p14">
      <p:transition spd="slow" p14:dur="2000" advTm="36635"/>
    </mc:Choice>
    <mc:Fallback>
      <p:transition spd="slow" advTm="366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2"/>
                                        </p:tgtEl>
                                        <p:attrNameLst>
                                          <p:attrName>style.visibility</p:attrName>
                                        </p:attrNameLst>
                                      </p:cBhvr>
                                      <p:to>
                                        <p:strVal val="visible"/>
                                      </p:to>
                                    </p:set>
                                    <p:anim calcmode="lin" valueType="num">
                                      <p:cBhvr additive="base">
                                        <p:cTn id="13" dur="500" fill="hold"/>
                                        <p:tgtEl>
                                          <p:spTgt spid="1032"/>
                                        </p:tgtEl>
                                        <p:attrNameLst>
                                          <p:attrName>ppt_x</p:attrName>
                                        </p:attrNameLst>
                                      </p:cBhvr>
                                      <p:tavLst>
                                        <p:tav tm="0">
                                          <p:val>
                                            <p:strVal val="#ppt_x"/>
                                          </p:val>
                                        </p:tav>
                                        <p:tav tm="100000">
                                          <p:val>
                                            <p:strVal val="#ppt_x"/>
                                          </p:val>
                                        </p:tav>
                                      </p:tavLst>
                                    </p:anim>
                                    <p:anim calcmode="lin" valueType="num">
                                      <p:cBhvr additive="base">
                                        <p:cTn id="14"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additive="base">
                                        <p:cTn id="19" dur="500" fill="hold"/>
                                        <p:tgtEl>
                                          <p:spTgt spid="1028"/>
                                        </p:tgtEl>
                                        <p:attrNameLst>
                                          <p:attrName>ppt_x</p:attrName>
                                        </p:attrNameLst>
                                      </p:cBhvr>
                                      <p:tavLst>
                                        <p:tav tm="0">
                                          <p:val>
                                            <p:strVal val="#ppt_x"/>
                                          </p:val>
                                        </p:tav>
                                        <p:tav tm="100000">
                                          <p:val>
                                            <p:strVal val="#ppt_x"/>
                                          </p:val>
                                        </p:tav>
                                      </p:tavLst>
                                    </p:anim>
                                    <p:anim calcmode="lin" valueType="num">
                                      <p:cBhvr additive="base">
                                        <p:cTn id="20"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30"/>
                                        </p:tgtEl>
                                        <p:attrNameLst>
                                          <p:attrName>style.visibility</p:attrName>
                                        </p:attrNameLst>
                                      </p:cBhvr>
                                      <p:to>
                                        <p:strVal val="visible"/>
                                      </p:to>
                                    </p:set>
                                    <p:anim calcmode="lin" valueType="num">
                                      <p:cBhvr additive="base">
                                        <p:cTn id="25" dur="500" fill="hold"/>
                                        <p:tgtEl>
                                          <p:spTgt spid="1030"/>
                                        </p:tgtEl>
                                        <p:attrNameLst>
                                          <p:attrName>ppt_x</p:attrName>
                                        </p:attrNameLst>
                                      </p:cBhvr>
                                      <p:tavLst>
                                        <p:tav tm="0">
                                          <p:val>
                                            <p:strVal val="#ppt_x"/>
                                          </p:val>
                                        </p:tav>
                                        <p:tav tm="100000">
                                          <p:val>
                                            <p:strVal val="#ppt_x"/>
                                          </p:val>
                                        </p:tav>
                                      </p:tavLst>
                                    </p:anim>
                                    <p:anim calcmode="lin" valueType="num">
                                      <p:cBhvr additive="base">
                                        <p:cTn id="26"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34"/>
                                        </p:tgtEl>
                                        <p:attrNameLst>
                                          <p:attrName>style.visibility</p:attrName>
                                        </p:attrNameLst>
                                      </p:cBhvr>
                                      <p:to>
                                        <p:strVal val="visible"/>
                                      </p:to>
                                    </p:set>
                                    <p:anim calcmode="lin" valueType="num">
                                      <p:cBhvr additive="base">
                                        <p:cTn id="31" dur="500" fill="hold"/>
                                        <p:tgtEl>
                                          <p:spTgt spid="1034"/>
                                        </p:tgtEl>
                                        <p:attrNameLst>
                                          <p:attrName>ppt_x</p:attrName>
                                        </p:attrNameLst>
                                      </p:cBhvr>
                                      <p:tavLst>
                                        <p:tav tm="0">
                                          <p:val>
                                            <p:strVal val="#ppt_x"/>
                                          </p:val>
                                        </p:tav>
                                        <p:tav tm="100000">
                                          <p:val>
                                            <p:strVal val="#ppt_x"/>
                                          </p:val>
                                        </p:tav>
                                      </p:tavLst>
                                    </p:anim>
                                    <p:anim calcmode="lin" valueType="num">
                                      <p:cBhvr additive="base">
                                        <p:cTn id="32" dur="500" fill="hold"/>
                                        <p:tgtEl>
                                          <p:spTgt spid="1034"/>
                                        </p:tgtEl>
                                        <p:attrNameLst>
                                          <p:attrName>ppt_y</p:attrName>
                                        </p:attrNameLst>
                                      </p:cBhvr>
                                      <p:tavLst>
                                        <p:tav tm="0">
                                          <p:val>
                                            <p:strVal val="1+#ppt_h/2"/>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1" presetClass="mediacall" presetSubtype="0" fill="hold" nodeType="afterEffect">
                                  <p:stCondLst>
                                    <p:cond delay="0"/>
                                  </p:stCondLst>
                                  <p:childTnLst>
                                    <p:cmd type="call" cmd="playFrom(0.0)">
                                      <p:cBhvr>
                                        <p:cTn id="40" dur="366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1"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07083268-C50F-992C-80A1-A8DB94552E60}"/>
              </a:ext>
            </a:extLst>
          </p:cNvPr>
          <p:cNvSpPr/>
          <p:nvPr/>
        </p:nvSpPr>
        <p:spPr>
          <a:xfrm>
            <a:off x="914400" y="814477"/>
            <a:ext cx="16459200" cy="8382000"/>
          </a:xfrm>
          <a:prstGeom prst="rect">
            <a:avLst/>
          </a:prstGeom>
          <a:solidFill>
            <a:schemeClr val="bg1">
              <a:lumMod val="85000"/>
              <a:alpha val="77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FD0B7D7D-57B5-C761-BCF5-5088EA95036E}"/>
              </a:ext>
            </a:extLst>
          </p:cNvPr>
          <p:cNvPicPr>
            <a:picLocks noChangeAspect="1"/>
          </p:cNvPicPr>
          <p:nvPr/>
        </p:nvPicPr>
        <p:blipFill>
          <a:blip r:embed="rId4"/>
          <a:stretch>
            <a:fillRect/>
          </a:stretch>
        </p:blipFill>
        <p:spPr>
          <a:xfrm>
            <a:off x="-5080" y="0"/>
            <a:ext cx="18281430" cy="10287000"/>
          </a:xfrm>
          <a:prstGeom prst="rect">
            <a:avLst/>
          </a:prstGeom>
        </p:spPr>
      </p:pic>
      <p:sp>
        <p:nvSpPr>
          <p:cNvPr id="4" name="正方形/長方形 3">
            <a:extLst>
              <a:ext uri="{FF2B5EF4-FFF2-40B4-BE49-F238E27FC236}">
                <a16:creationId xmlns:a16="http://schemas.microsoft.com/office/drawing/2014/main" id="{0C481066-B473-CAE0-7FB1-E41C2AAE3EE2}"/>
              </a:ext>
            </a:extLst>
          </p:cNvPr>
          <p:cNvSpPr/>
          <p:nvPr/>
        </p:nvSpPr>
        <p:spPr>
          <a:xfrm>
            <a:off x="906035" y="1090523"/>
            <a:ext cx="16459200" cy="8382000"/>
          </a:xfrm>
          <a:prstGeom prst="rect">
            <a:avLst/>
          </a:prstGeom>
          <a:solidFill>
            <a:schemeClr val="bg1">
              <a:lumMod val="85000"/>
              <a:alpha val="77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3" name="TextBox 6">
            <a:extLst>
              <a:ext uri="{FF2B5EF4-FFF2-40B4-BE49-F238E27FC236}">
                <a16:creationId xmlns:a16="http://schemas.microsoft.com/office/drawing/2014/main" id="{DCD78BB3-6ED3-BDCE-9433-5E732CE96AE5}"/>
              </a:ext>
            </a:extLst>
          </p:cNvPr>
          <p:cNvSpPr txBox="1"/>
          <p:nvPr/>
        </p:nvSpPr>
        <p:spPr>
          <a:xfrm>
            <a:off x="1640455" y="3111513"/>
            <a:ext cx="14611709" cy="5032147"/>
          </a:xfrm>
          <a:prstGeom prst="rect">
            <a:avLst/>
          </a:prstGeom>
        </p:spPr>
        <p:txBody>
          <a:bodyPr wrap="square" lIns="0" tIns="0" rIns="0" bIns="0" rtlCol="0" anchor="t">
            <a:spAutoFit/>
          </a:bodyPr>
          <a:lstStyle/>
          <a:p>
            <a:pPr algn="ctr">
              <a:lnSpc>
                <a:spcPts val="12000"/>
              </a:lnSpc>
            </a:pPr>
            <a:r>
              <a:rPr lang="en-US" altLang="ja-JP" sz="20800">
                <a:solidFill>
                  <a:srgbClr val="130E0C"/>
                </a:solidFill>
                <a:latin typeface="Dream Avenue"/>
                <a:ea typeface="Dream Avenue"/>
                <a:cs typeface="Dream Avenue"/>
                <a:sym typeface="Dream Avenue"/>
              </a:rPr>
              <a:t>Thank</a:t>
            </a:r>
            <a:r>
              <a:rPr lang="ja-JP" altLang="en-US" sz="20800">
                <a:solidFill>
                  <a:srgbClr val="130E0C"/>
                </a:solidFill>
                <a:latin typeface="Dream Avenue"/>
                <a:ea typeface="Dream Avenue"/>
                <a:cs typeface="Dream Avenue"/>
                <a:sym typeface="Dream Avenue"/>
              </a:rPr>
              <a:t> </a:t>
            </a:r>
            <a:r>
              <a:rPr lang="en-US" altLang="ja-JP" sz="20800">
                <a:solidFill>
                  <a:srgbClr val="130E0C"/>
                </a:solidFill>
                <a:latin typeface="Dream Avenue"/>
                <a:ea typeface="Dream Avenue"/>
                <a:cs typeface="Dream Avenue"/>
                <a:sym typeface="Dream Avenue"/>
              </a:rPr>
              <a:t>you</a:t>
            </a:r>
          </a:p>
          <a:p>
            <a:pPr algn="ctr">
              <a:lnSpc>
                <a:spcPts val="12000"/>
              </a:lnSpc>
            </a:pPr>
            <a:r>
              <a:rPr lang="ja-JP" altLang="en-US" sz="20800">
                <a:solidFill>
                  <a:srgbClr val="130E0C"/>
                </a:solidFill>
                <a:latin typeface="Dream Avenue"/>
                <a:ea typeface="Dream Avenue"/>
                <a:cs typeface="Dream Avenue"/>
                <a:sym typeface="Dream Avenue"/>
              </a:rPr>
              <a:t> </a:t>
            </a:r>
            <a:endParaRPr lang="en-US" altLang="ja-JP" sz="20800">
              <a:solidFill>
                <a:srgbClr val="130E0C"/>
              </a:solidFill>
              <a:latin typeface="Dream Avenue"/>
              <a:ea typeface="Dream Avenue"/>
              <a:cs typeface="Dream Avenue"/>
              <a:sym typeface="Dream Avenue"/>
            </a:endParaRPr>
          </a:p>
          <a:p>
            <a:pPr algn="ctr">
              <a:lnSpc>
                <a:spcPts val="12000"/>
              </a:lnSpc>
            </a:pPr>
            <a:r>
              <a:rPr lang="en-US" altLang="ja-JP" sz="20800">
                <a:solidFill>
                  <a:srgbClr val="130E0C"/>
                </a:solidFill>
                <a:latin typeface="Dream Avenue"/>
                <a:ea typeface="Dream Avenue"/>
                <a:cs typeface="Dream Avenue"/>
                <a:sym typeface="Dream Avenue"/>
              </a:rPr>
              <a:t>for</a:t>
            </a:r>
            <a:r>
              <a:rPr lang="ja-JP" altLang="en-US" sz="20800">
                <a:solidFill>
                  <a:srgbClr val="130E0C"/>
                </a:solidFill>
                <a:latin typeface="Dream Avenue"/>
                <a:ea typeface="Dream Avenue"/>
                <a:cs typeface="Dream Avenue"/>
                <a:sym typeface="Dream Avenue"/>
              </a:rPr>
              <a:t> </a:t>
            </a:r>
            <a:r>
              <a:rPr lang="en-US" altLang="ja-JP" sz="20800" err="1">
                <a:solidFill>
                  <a:srgbClr val="130E0C"/>
                </a:solidFill>
                <a:latin typeface="Dream Avenue"/>
                <a:ea typeface="Dream Avenue"/>
                <a:cs typeface="Dream Avenue"/>
                <a:sym typeface="Dream Avenue"/>
              </a:rPr>
              <a:t>lisning</a:t>
            </a:r>
            <a:r>
              <a:rPr lang="en-US" altLang="ja-JP" sz="20800">
                <a:solidFill>
                  <a:srgbClr val="130E0C"/>
                </a:solidFill>
                <a:latin typeface="Dream Avenue"/>
                <a:ea typeface="Dream Avenue"/>
                <a:cs typeface="Dream Avenue"/>
                <a:sym typeface="Dream Avenue"/>
              </a:rPr>
              <a:t>!!</a:t>
            </a:r>
            <a:endParaRPr lang="en-US" sz="20800">
              <a:solidFill>
                <a:srgbClr val="130E0C"/>
              </a:solidFill>
              <a:latin typeface="Dream Avenue"/>
              <a:ea typeface="Dream Avenue"/>
              <a:cs typeface="Dream Avenue"/>
              <a:sym typeface="Dream Avenue"/>
            </a:endParaRPr>
          </a:p>
        </p:txBody>
      </p:sp>
      <p:pic>
        <p:nvPicPr>
          <p:cNvPr id="5" name="録音したサウンド">
            <a:hlinkClick r:id="" action="ppaction://media"/>
            <a:extLst>
              <a:ext uri="{FF2B5EF4-FFF2-40B4-BE49-F238E27FC236}">
                <a16:creationId xmlns:a16="http://schemas.microsoft.com/office/drawing/2014/main" id="{F0157DEF-DA96-2D96-2C37-9E6DA3A42A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40800" y="4940300"/>
            <a:ext cx="406400" cy="406400"/>
          </a:xfrm>
          <a:prstGeom prst="rect">
            <a:avLst/>
          </a:prstGeom>
        </p:spPr>
      </p:pic>
    </p:spTree>
    <p:extLst>
      <p:ext uri="{BB962C8B-B14F-4D97-AF65-F5344CB8AC3E}">
        <p14:creationId xmlns:p14="http://schemas.microsoft.com/office/powerpoint/2010/main" val="2597920883"/>
      </p:ext>
    </p:extLst>
  </p:cSld>
  <p:clrMapOvr>
    <a:masterClrMapping/>
  </p:clrMapOvr>
  <mc:AlternateContent xmlns:mc="http://schemas.openxmlformats.org/markup-compatibility/2006">
    <mc:Choice xmlns:p14="http://schemas.microsoft.com/office/powerpoint/2010/main" Requires="p14">
      <p:transition spd="slow" p14:dur="2000" advTm="4772"/>
    </mc:Choice>
    <mc:Fallback>
      <p:transition spd="slow" advTm="47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4360</Words>
  <Application>Microsoft Office PowerPoint</Application>
  <PresentationFormat>ユーザー設定</PresentationFormat>
  <Paragraphs>662</Paragraphs>
  <Slides>29</Slides>
  <Notes>4</Notes>
  <HiddenSlides>0</HiddenSlides>
  <MMClips>25</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29</vt:i4>
      </vt:variant>
    </vt:vector>
  </HeadingPairs>
  <TitlesOfParts>
    <vt:vector size="37" baseType="lpstr">
      <vt:lpstr>Arial</vt:lpstr>
      <vt:lpstr>HGPｺﾞｼｯｸE</vt:lpstr>
      <vt:lpstr>Calibri</vt:lpstr>
      <vt:lpstr>Poppins</vt:lpstr>
      <vt:lpstr>游ゴシック</vt:lpstr>
      <vt:lpstr>Programme</vt:lpstr>
      <vt:lpstr>Dream Avenue</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Minimalist Casual Fashion Collection Presentation</dc:title>
  <dc:creator>高野結衣子</dc:creator>
  <cp:lastModifiedBy>結衣子 高野</cp:lastModifiedBy>
  <cp:revision>1</cp:revision>
  <dcterms:created xsi:type="dcterms:W3CDTF">2006-08-16T00:00:00Z</dcterms:created>
  <dcterms:modified xsi:type="dcterms:W3CDTF">2024-09-04T05:54:18Z</dcterms:modified>
  <dc:identifier>DAGPrahKSF8</dc:identifier>
</cp:coreProperties>
</file>