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sldIdLst>
    <p:sldId id="256" r:id="rId2"/>
    <p:sldId id="272" r:id="rId3"/>
    <p:sldId id="274" r:id="rId4"/>
    <p:sldId id="258" r:id="rId5"/>
    <p:sldId id="259" r:id="rId6"/>
    <p:sldId id="260" r:id="rId7"/>
    <p:sldId id="271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  <p:sldId id="270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7"/>
    <p:restoredTop sz="94597"/>
  </p:normalViewPr>
  <p:slideViewPr>
    <p:cSldViewPr snapToGrid="0">
      <p:cViewPr varScale="1">
        <p:scale>
          <a:sx n="88" d="100"/>
          <a:sy n="88" d="100"/>
        </p:scale>
        <p:origin x="9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784DA-E3E0-4099-8BC4-1813584C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6415" y="800100"/>
            <a:ext cx="8447314" cy="3314694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1BD63B-9405-4E42-9E2F-07573F9B1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6415" y="4909459"/>
            <a:ext cx="8292874" cy="91439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8D03A-9A11-476C-B52A-593F3C019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A0168-EB40-45AF-89A1-87DE0A55FFC6}" type="datetime1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50CD1-7906-4885-9A4D-B764220DD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ECA96-1AD5-41FE-AB5C-68ABD6522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9E39A-DA3F-4BDC-A89A-6545C1DD3721}"/>
              </a:ext>
            </a:extLst>
          </p:cNvPr>
          <p:cNvCxnSpPr>
            <a:cxnSpLocks/>
          </p:cNvCxnSpPr>
          <p:nvPr/>
        </p:nvCxnSpPr>
        <p:spPr>
          <a:xfrm>
            <a:off x="360154" y="4602664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62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2BEE8-2E4A-4A4A-833E-89D8D794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5914"/>
            <a:ext cx="9527275" cy="1241944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6CFDA-CDBF-4B24-9EC3-827F540F7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08595"/>
            <a:ext cx="9527275" cy="3643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5871D-4A14-4A17-A0ED-7DDA7752B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BD654-899B-4DAF-93B9-1CBCAB5F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F7FCA-B968-443D-90A7-E0F3C6D64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F5CC56-CBE8-4152-AD5E-982DD286AA28}"/>
              </a:ext>
            </a:extLst>
          </p:cNvPr>
          <p:cNvCxnSpPr>
            <a:cxnSpLocks/>
          </p:cNvCxnSpPr>
          <p:nvPr/>
        </p:nvCxnSpPr>
        <p:spPr>
          <a:xfrm>
            <a:off x="386707" y="19050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315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895B8-786F-418B-9367-52B195268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3426"/>
            <a:ext cx="8840344" cy="34890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CF574-9044-4964-B6AE-A3983D595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18488"/>
            <a:ext cx="8840344" cy="900772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2A109-E9F9-428E-858A-38375BF1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05506-6815-4E0E-B1DE-ECA35C2016DF}" type="datetime1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9BA6F-665B-4D62-84D1-23E03428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1A2D7-4390-4B51-90D4-900EAAB13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706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66EE-5127-48B4-A6F6-F5F6B38DB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87828"/>
            <a:ext cx="9578683" cy="990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7B8A9-5914-49F9-8E0E-C8723C533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2057407"/>
            <a:ext cx="4318906" cy="37251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E7D0C2-CAEA-4E31-8FA6-D866315DF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69577" y="2057407"/>
            <a:ext cx="4405746" cy="37251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1E5DE2-0BD6-45B3-BDB1-675BA058B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E85F7-A724-48A4-9D33-CEBC5174E865}" type="datetime1">
              <a:rPr lang="en-US" smtClean="0"/>
              <a:t>7/18/24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622B7-97C1-4C72-BCA9-290DC716F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7BEE3-B3AE-45B6-924A-08ABC9518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610397D-8A25-4307-B58D-8DE617EFD26D}"/>
              </a:ext>
            </a:extLst>
          </p:cNvPr>
          <p:cNvCxnSpPr>
            <a:cxnSpLocks/>
          </p:cNvCxnSpPr>
          <p:nvPr/>
        </p:nvCxnSpPr>
        <p:spPr>
          <a:xfrm>
            <a:off x="375523" y="1760404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747697-5C57-4DA6-8ED6-CAB14CDD220A}"/>
              </a:ext>
            </a:extLst>
          </p:cNvPr>
          <p:cNvCxnSpPr>
            <a:cxnSpLocks/>
          </p:cNvCxnSpPr>
          <p:nvPr/>
        </p:nvCxnSpPr>
        <p:spPr>
          <a:xfrm>
            <a:off x="5563342" y="1752600"/>
            <a:ext cx="0" cy="430010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21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22296-2B01-4044-AD7B-497BAC8AE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09600"/>
            <a:ext cx="10515600" cy="95149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08880-DE5D-4299-BAC3-D45377C49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989859"/>
            <a:ext cx="4381644" cy="602671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2A655D-7A3A-4BA5-B82A-744276BE2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713126"/>
            <a:ext cx="4381644" cy="31213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037933-BDAC-4317-9B7E-E30CF0B42E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50530" y="1989859"/>
            <a:ext cx="4487137" cy="602671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A5878F-AE56-4F8C-A84A-A8534180D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50531" y="2713127"/>
            <a:ext cx="4487136" cy="3121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FF249A-9D93-4A8E-9284-5AB19AC0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6E7A-BDD3-46A3-BEE2-EB821F9236B4}" type="datetime1">
              <a:rPr lang="en-US" smtClean="0"/>
              <a:t>7/18/24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563883-9438-44C9-877E-EC771D1B3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5ED3CC-D7BA-43BD-973A-B09921FED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4B03ADF-AEED-49C1-9CF7-7749387E2A4F}"/>
              </a:ext>
            </a:extLst>
          </p:cNvPr>
          <p:cNvCxnSpPr>
            <a:cxnSpLocks/>
          </p:cNvCxnSpPr>
          <p:nvPr/>
        </p:nvCxnSpPr>
        <p:spPr>
          <a:xfrm>
            <a:off x="378503" y="17526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5345CA-2FC8-42B9-85F7-84F77724D011}"/>
              </a:ext>
            </a:extLst>
          </p:cNvPr>
          <p:cNvCxnSpPr>
            <a:cxnSpLocks/>
          </p:cNvCxnSpPr>
          <p:nvPr/>
        </p:nvCxnSpPr>
        <p:spPr>
          <a:xfrm>
            <a:off x="5563342" y="1752600"/>
            <a:ext cx="0" cy="430010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62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F8770-E2EE-4C9B-9F89-128DAC66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116" y="703687"/>
            <a:ext cx="9406190" cy="17225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1CE391-8E22-4716-8A8B-C39BA61A7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540C-9440-4E7A-B71A-BEFEE06869E3}" type="datetime1">
              <a:rPr lang="en-US" smtClean="0"/>
              <a:t>7/18/24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6C042F-179F-4DBC-80B7-34B89EA27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386EA4-4BE5-4D17-A1DC-196FEA972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0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649B6B-2C1C-452D-9F93-BD9A6F2B0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7CA8ED-78AC-4474-8874-E4C424297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0B764-0B68-4801-ADE7-93105912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914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E717A-ED7D-43FE-881F-9407FF220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97476"/>
            <a:ext cx="3932237" cy="169371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FE954-332E-4D66-AFFD-A15389A76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97475"/>
            <a:ext cx="5140180" cy="526357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15CDA-9FC3-4F17-963C-DD9E226EC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91194"/>
            <a:ext cx="3932237" cy="357779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CC30BE-8EE8-4A41-B20E-ACEFC980C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ABFB-60E7-4BA1-866A-7059F058065B}" type="datetime1">
              <a:rPr lang="en-US" smtClean="0"/>
              <a:t>7/18/24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B6719-F550-42EF-B377-8E41A46D0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7A6636-5EF9-499C-A3A0-3021812D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6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038CB-27F1-47CF-B05A-CC0688301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59822"/>
            <a:ext cx="3932237" cy="165215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9C67EA-3155-4708-9B86-D7B2B54FC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03687"/>
            <a:ext cx="5212917" cy="49690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434F1-C813-4E9B-98A4-B0B372CE2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26277"/>
            <a:ext cx="3932237" cy="32464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2A0B8-75E7-465D-84CB-BC9C3FB2F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112F-55F4-4776-A323-7418930321C8}" type="datetime1">
              <a:rPr lang="en-US" smtClean="0"/>
              <a:t>7/18/24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879C9-B751-43BD-8B27-FA18290E1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998FB-27B9-46E5-90E3-09B108B0E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089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4882-AC48-4F1E-837D-E154BEEDC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439"/>
            <a:ext cx="9613106" cy="128288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FD34B7-C335-425E-BF89-DB1A0C235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914525"/>
            <a:ext cx="9613106" cy="388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63754-C885-4DC6-962D-C861267B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CA68F-747D-436A-B5BB-2EBC3ED499E4}" type="datetime1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C9693-03CD-4EBD-A3D7-BE310CD5F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BBD01-5E50-4FF1-A1D6-B24B7B75E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89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EA1D39-AB23-4CEE-BBAA-55B29415D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78644"/>
            <a:ext cx="1912144" cy="52720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C20688-FA9B-4ABD-9E9E-C7EADE949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578643"/>
            <a:ext cx="7943848" cy="52720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B1A6B-AE19-4BD4-AE49-43E78CC0B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8DC11-9E39-40A0-B3DC-E3F2AD04A616}" type="datetime1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62144-27EE-4CE0-B167-F5DBA41B3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A40B2-EFB0-47EA-878B-6405E1DC1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5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BA68A5-A7C7-4D91-AB95-6E0B6FFD87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F93EBF-655A-4373-ADBE-9606BFA94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439"/>
            <a:ext cx="9485160" cy="1282889"/>
          </a:xfrm>
          <a:prstGeom prst="rect">
            <a:avLst/>
          </a:prstGeom>
        </p:spPr>
        <p:txBody>
          <a:bodyPr lIns="109728" tIns="109728" rIns="109728" bIns="91440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F2994-4D2E-43BB-9D9B-117ED94AB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91757"/>
            <a:ext cx="9485163" cy="3706443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28926-9DF1-4A3E-8B81-2191D6F75E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2" y="6140304"/>
            <a:ext cx="3154896" cy="28707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000" cap="all" spc="100" baseline="0">
                <a:solidFill>
                  <a:schemeClr val="accent1"/>
                </a:solidFill>
              </a:defRPr>
            </a:lvl1pPr>
          </a:lstStyle>
          <a:p>
            <a:fld id="{CFBEA57F-793F-4683-BD8A-741FD4B89154}" type="datetime1">
              <a:rPr lang="en-US" smtClean="0"/>
              <a:t>7/18/24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1BD4F-CE83-48A3-9683-19CF03C0A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050" b="1" cap="none" spc="100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94939-09B3-4A6E-88F8-4D923A56D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4051E3-92B2-42FC-BB3D-372E4A614439}"/>
              </a:ext>
            </a:extLst>
          </p:cNvPr>
          <p:cNvSpPr/>
          <p:nvPr/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425084-C97A-4C25-AE47-DDECF2DD3ABC}"/>
              </a:ext>
            </a:extLst>
          </p:cNvPr>
          <p:cNvCxnSpPr>
            <a:cxnSpLocks/>
          </p:cNvCxnSpPr>
          <p:nvPr/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A478A1-0B34-4F2B-88FA-CF47551E5DF9}"/>
              </a:ext>
            </a:extLst>
          </p:cNvPr>
          <p:cNvCxnSpPr>
            <a:cxnSpLocks/>
          </p:cNvCxnSpPr>
          <p:nvPr/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790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11" r:id="rId6"/>
    <p:sldLayoutId id="2147483706" r:id="rId7"/>
    <p:sldLayoutId id="2147483707" r:id="rId8"/>
    <p:sldLayoutId id="2147483708" r:id="rId9"/>
    <p:sldLayoutId id="2147483710" r:id="rId10"/>
    <p:sldLayoutId id="214748370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5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Char char="•"/>
        <a:defRPr sz="2000" kern="1200" spc="4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800" kern="1200" spc="4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600" kern="1200" spc="4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400" kern="1200" spc="4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400" kern="1200" spc="4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18" Type="http://schemas.openxmlformats.org/officeDocument/2006/relationships/image" Target="../media/image22.png"/><Relationship Id="rId3" Type="http://schemas.openxmlformats.org/officeDocument/2006/relationships/image" Target="../media/image7.svg"/><Relationship Id="rId21" Type="http://schemas.openxmlformats.org/officeDocument/2006/relationships/hyperlink" Target="https://www.youtube.com/watch?v=Ijk4j-r7qPA" TargetMode="External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17" Type="http://schemas.openxmlformats.org/officeDocument/2006/relationships/image" Target="../media/image21.sv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sv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11" Type="http://schemas.openxmlformats.org/officeDocument/2006/relationships/image" Target="../media/image34.svg"/><Relationship Id="rId5" Type="http://schemas.openxmlformats.org/officeDocument/2006/relationships/image" Target="../media/image28.png"/><Relationship Id="rId15" Type="http://schemas.openxmlformats.org/officeDocument/2006/relationships/image" Target="../media/image38.svg"/><Relationship Id="rId10" Type="http://schemas.openxmlformats.org/officeDocument/2006/relationships/image" Target="../media/image33.png"/><Relationship Id="rId4" Type="http://schemas.openxmlformats.org/officeDocument/2006/relationships/image" Target="../media/image27.svg"/><Relationship Id="rId9" Type="http://schemas.openxmlformats.org/officeDocument/2006/relationships/image" Target="../media/image32.svg"/><Relationship Id="rId1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svg"/><Relationship Id="rId1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www.flickr.com/photos/adc/2305180584" TargetMode="External"/><Relationship Id="rId12" Type="http://schemas.openxmlformats.org/officeDocument/2006/relationships/image" Target="../media/image47.png"/><Relationship Id="rId17" Type="http://schemas.openxmlformats.org/officeDocument/2006/relationships/image" Target="../media/image13.svg"/><Relationship Id="rId2" Type="http://schemas.openxmlformats.org/officeDocument/2006/relationships/audio" Target="../media/media4.m4a"/><Relationship Id="rId16" Type="http://schemas.openxmlformats.org/officeDocument/2006/relationships/image" Target="../media/image12.png"/><Relationship Id="rId1" Type="http://schemas.microsoft.com/office/2007/relationships/media" Target="../media/media4.m4a"/><Relationship Id="rId6" Type="http://schemas.openxmlformats.org/officeDocument/2006/relationships/image" Target="../media/image42.jpg"/><Relationship Id="rId11" Type="http://schemas.openxmlformats.org/officeDocument/2006/relationships/image" Target="../media/image46.svg"/><Relationship Id="rId5" Type="http://schemas.openxmlformats.org/officeDocument/2006/relationships/image" Target="../media/image3.png"/><Relationship Id="rId15" Type="http://schemas.openxmlformats.org/officeDocument/2006/relationships/image" Target="../media/image50.svg"/><Relationship Id="rId10" Type="http://schemas.openxmlformats.org/officeDocument/2006/relationships/image" Target="../media/image45.png"/><Relationship Id="rId19" Type="http://schemas.openxmlformats.org/officeDocument/2006/relationships/image" Target="../media/image34.svg"/><Relationship Id="rId4" Type="http://schemas.openxmlformats.org/officeDocument/2006/relationships/image" Target="../media/image41.jpeg"/><Relationship Id="rId9" Type="http://schemas.openxmlformats.org/officeDocument/2006/relationships/image" Target="../media/image44.svg"/><Relationship Id="rId1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hyperlink" Target="https://www.youtube.com/watch?v=svDU32rmnRo" TargetMode="External"/><Relationship Id="rId4" Type="http://schemas.openxmlformats.org/officeDocument/2006/relationships/image" Target="../media/image5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publicdomainpictures.net/en/view-image.php?image=263574&amp;picture=silhouette-sorry-forgive-angry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microsoft.com/office/2007/relationships/media" Target="../media/media7.m4a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audio" Target="../media/media8.m4a"/><Relationship Id="rId11" Type="http://schemas.openxmlformats.org/officeDocument/2006/relationships/hyperlink" Target="https://www.caoquefuma.com/2016/07/nova-secao-de-desafios-quiz.html" TargetMode="External"/><Relationship Id="rId5" Type="http://schemas.microsoft.com/office/2007/relationships/media" Target="../media/media8.m4a"/><Relationship Id="rId10" Type="http://schemas.openxmlformats.org/officeDocument/2006/relationships/image" Target="../media/image68.jpg"/><Relationship Id="rId4" Type="http://schemas.openxmlformats.org/officeDocument/2006/relationships/audio" Target="../media/media7.m4a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microsoft.com/office/2007/relationships/media" Target="../media/media10.m4a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5" Type="http://schemas.microsoft.com/office/2007/relationships/media" Target="../media/media11.m4a"/><Relationship Id="rId4" Type="http://schemas.openxmlformats.org/officeDocument/2006/relationships/audio" Target="../media/media10.m4a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4a"/><Relationship Id="rId3" Type="http://schemas.microsoft.com/office/2007/relationships/media" Target="../media/media13.m4a"/><Relationship Id="rId7" Type="http://schemas.microsoft.com/office/2007/relationships/media" Target="../media/media15.m4a"/><Relationship Id="rId12" Type="http://schemas.openxmlformats.org/officeDocument/2006/relationships/image" Target="../media/image3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audio" Target="../media/media14.m4a"/><Relationship Id="rId11" Type="http://schemas.openxmlformats.org/officeDocument/2006/relationships/image" Target="../media/image69.jpeg"/><Relationship Id="rId5" Type="http://schemas.microsoft.com/office/2007/relationships/media" Target="../media/media14.m4a"/><Relationship Id="rId10" Type="http://schemas.openxmlformats.org/officeDocument/2006/relationships/image" Target="../media/image67.jpeg"/><Relationship Id="rId4" Type="http://schemas.openxmlformats.org/officeDocument/2006/relationships/audio" Target="../media/media13.m4a"/><Relationship Id="rId9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www.flickr.com/photos/enderst07/8872826273" TargetMode="Externa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71.jpg"/><Relationship Id="rId5" Type="http://schemas.openxmlformats.org/officeDocument/2006/relationships/image" Target="../media/image3.png"/><Relationship Id="rId4" Type="http://schemas.openxmlformats.org/officeDocument/2006/relationships/image" Target="../media/image7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8">
            <a:extLst>
              <a:ext uri="{FF2B5EF4-FFF2-40B4-BE49-F238E27FC236}">
                <a16:creationId xmlns:a16="http://schemas.microsoft.com/office/drawing/2014/main" id="{B9BBDDCC-0358-4EDD-9820-287B1D8FD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B2B3B5E1-901E-49C0-9F76-B48432DE9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FBE31AC6-E383-4D2B-9A24-69EEE084D5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4205" y="334928"/>
            <a:ext cx="5030049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CEDF7E1-A8D1-7853-8CE4-F57C85F34B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4444" y="2402613"/>
            <a:ext cx="3282184" cy="3331867"/>
          </a:xfrm>
          <a:ln>
            <a:solidFill>
              <a:schemeClr val="bg1"/>
            </a:solidFill>
          </a:ln>
        </p:spPr>
        <p:txBody>
          <a:bodyPr anchor="b">
            <a:normAutofit/>
          </a:bodyPr>
          <a:lstStyle/>
          <a:p>
            <a:r>
              <a:rPr kumimoji="1" lang="en-US" altLang="ko-Kore-KR" sz="4000" dirty="0">
                <a:solidFill>
                  <a:srgbClr val="FF6B00"/>
                </a:solidFill>
              </a:rPr>
              <a:t>Take me out</a:t>
            </a:r>
            <a:endParaRPr kumimoji="1" lang="ko-Kore-KR" altLang="en-US" sz="4000" dirty="0">
              <a:solidFill>
                <a:srgbClr val="FF6B00"/>
              </a:solidFill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EABC87E-45B6-E544-4868-F90A6ECBA9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4444" y="703687"/>
            <a:ext cx="3282183" cy="866380"/>
          </a:xfrm>
        </p:spPr>
        <p:txBody>
          <a:bodyPr anchor="ctr">
            <a:normAutofit/>
          </a:bodyPr>
          <a:lstStyle/>
          <a:p>
            <a:r>
              <a:rPr kumimoji="1" lang="en-US" altLang="ko-Kore-KR" sz="1800" dirty="0">
                <a:solidFill>
                  <a:srgbClr val="FF6B00"/>
                </a:solidFill>
              </a:rPr>
              <a:t>Franz </a:t>
            </a:r>
            <a:r>
              <a:rPr kumimoji="1" lang="en-US" altLang="ko-Kore-KR" sz="1800" dirty="0" err="1">
                <a:solidFill>
                  <a:srgbClr val="FF6B00"/>
                </a:solidFill>
              </a:rPr>
              <a:t>ferdinand</a:t>
            </a:r>
            <a:endParaRPr kumimoji="1" lang="ko-Kore-KR" altLang="en-US" sz="1800" dirty="0">
              <a:solidFill>
                <a:srgbClr val="FF6B00"/>
              </a:solidFill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2C823D8C-BB08-E8DF-5DE2-E0D293CF30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229"/>
          <a:stretch/>
        </p:blipFill>
        <p:spPr>
          <a:xfrm>
            <a:off x="20" y="10"/>
            <a:ext cx="6430829" cy="685799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D089E2-CEA3-48C4-9094-610D00D94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F49F475-10BF-4E7D-9BE8-5329BCAFE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94205" y="1905000"/>
            <a:ext cx="3954493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21E947D-525D-4D2A-B0C3-E1BFCA606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94205" y="6047437"/>
            <a:ext cx="3954493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그림 42">
            <a:extLst>
              <a:ext uri="{FF2B5EF4-FFF2-40B4-BE49-F238E27FC236}">
                <a16:creationId xmlns:a16="http://schemas.microsoft.com/office/drawing/2014/main" id="{16C9650F-CAC2-ECB3-9473-49C1DC9901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6320" y="2143189"/>
            <a:ext cx="2006600" cy="1993900"/>
          </a:xfrm>
          <a:prstGeom prst="rect">
            <a:avLst/>
          </a:prstGeom>
        </p:spPr>
      </p:pic>
      <p:pic>
        <p:nvPicPr>
          <p:cNvPr id="50" name="Audio Recording 2022. 9. 1. 오후 3:11:32" descr="Audio Recording 2022. 9. 1. 오후 3:11:32">
            <a:hlinkClick r:id="" action="ppaction://media"/>
            <a:extLst>
              <a:ext uri="{FF2B5EF4-FFF2-40B4-BE49-F238E27FC236}">
                <a16:creationId xmlns:a16="http://schemas.microsoft.com/office/drawing/2014/main" id="{E239E121-6F96-0AEE-14F8-9E09C31588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80076" y="75726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96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200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BA68A5-A7C7-4D91-AB95-6E0B6FFD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4051E3-92B2-42FC-BB3D-372E4A614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425084-C97A-4C25-AE47-DDECF2DD3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A478A1-0B34-4F2B-88FA-CF47551E5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A09E39A-DA3F-4BDC-A89A-6545C1DD3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0154" y="4602664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551580BD-7D80-4957-A58D-916E994AB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Wood human figure">
            <a:extLst>
              <a:ext uri="{FF2B5EF4-FFF2-40B4-BE49-F238E27FC236}">
                <a16:creationId xmlns:a16="http://schemas.microsoft.com/office/drawing/2014/main" id="{43ADBD05-0094-8EEB-6CED-620420CF49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730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EC72DE6-BA6A-48AD-8101-4122D1A35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2629647"/>
            <a:ext cx="12188952" cy="42269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3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59DE95-F3B9-4A35-9681-78FA926F0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rgbClr val="FFFFFF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3998E6-0B68-468D-3FD6-FE5A435A30AC}"/>
              </a:ext>
            </a:extLst>
          </p:cNvPr>
          <p:cNvSpPr txBox="1"/>
          <p:nvPr/>
        </p:nvSpPr>
        <p:spPr>
          <a:xfrm>
            <a:off x="838202" y="4253026"/>
            <a:ext cx="6953016" cy="15948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ko-Kore-KR" sz="4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Now please fill in the blanks</a:t>
            </a:r>
            <a:endParaRPr kumimoji="1" lang="en-US" altLang="en-US" sz="48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E687E3B-9C6D-4102-8F38-DCB77C49C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A9091AE-FB97-34FA-B447-01B838F2A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endParaRPr lang="en-US" sz="1050" b="1" kern="1200" cap="all" spc="300" baseline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73C7C39-C73B-4051-B742-C9086B7BE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12FB9A8-E482-4339-A730-6C024982A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41949" y="4002410"/>
            <a:ext cx="0" cy="2045027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2D5243F-6AFC-4A87-8525-C3B22EFD9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7744" y="4002410"/>
            <a:ext cx="10375638" cy="0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D217401-B28F-B828-3C90-30E0BF6200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E0318DDB-88AC-4039-B59C-B05DC4C9C16C}" type="datetime1">
              <a:rPr lang="en-US" spc="3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7/18/24</a:t>
            </a:fld>
            <a:endParaRPr lang="en-US" spc="300">
              <a:solidFill>
                <a:srgbClr val="FFFFFF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9020EB6-E3E2-DF9D-98B3-A2A16EFBD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81D2C36F-4504-47C0-B82F-A167342A2754}" type="slidenum">
              <a:rPr lang="en-US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8" name="Audio Recording 2022. 9. 1. 오후 8:45:20" descr="Audio Recording 2022. 9. 1. 오후 8:45:20">
            <a:hlinkClick r:id="" action="ppaction://media"/>
            <a:extLst>
              <a:ext uri="{FF2B5EF4-FFF2-40B4-BE49-F238E27FC236}">
                <a16:creationId xmlns:a16="http://schemas.microsoft.com/office/drawing/2014/main" id="{71311471-747E-D4C1-D062-7ACD368D77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32471" y="460266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17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C0ED17-8D1F-A375-B15F-91773D776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0A0BBC-5DFA-B8FB-43F3-88DC45718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DEFF8-8A65-99A0-8D4F-B064AB4E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3</a:t>
            </a:fld>
            <a:endParaRPr lang="en-US"/>
          </a:p>
        </p:txBody>
      </p:sp>
      <p:pic>
        <p:nvPicPr>
          <p:cNvPr id="5" name="Franz Ferdinand - Take Me Out (Video).mp4">
            <a:hlinkClick r:id="" action="ppaction://media"/>
            <a:extLst>
              <a:ext uri="{FF2B5EF4-FFF2-40B4-BE49-F238E27FC236}">
                <a16:creationId xmlns:a16="http://schemas.microsoft.com/office/drawing/2014/main" id="{23E073DA-CBCC-8A1F-DC9B-F55CCBE111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1713" y="0"/>
            <a:ext cx="12419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3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1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7AA94B2-BF49-7159-E0D3-924413749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BA1F704-7820-BC45-AD1F-7164BAC91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6B00"/>
                </a:solidFill>
              </a:rPr>
              <a:t>Take me out 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AB0FF31-920D-43D3-9299-EBFCD337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679FC4-27CF-2510-38CB-E7B53885EFE6}"/>
              </a:ext>
            </a:extLst>
          </p:cNvPr>
          <p:cNvSpPr txBox="1"/>
          <p:nvPr/>
        </p:nvSpPr>
        <p:spPr>
          <a:xfrm>
            <a:off x="628652" y="1205528"/>
            <a:ext cx="969484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ko-Kore-KR" b="1" dirty="0"/>
              <a:t>[INTRO]</a:t>
            </a:r>
            <a:endParaRPr lang="ko-Kore-KR" altLang="ko-Kore-KR" dirty="0"/>
          </a:p>
          <a:p>
            <a:pPr latinLnBrk="1"/>
            <a:r>
              <a:rPr lang="en-US" altLang="ko-Kore-KR" dirty="0"/>
              <a:t>So if you’re _________, you know I’m here waiting for you</a:t>
            </a:r>
            <a:endParaRPr lang="ko-Kore-KR" altLang="ko-Kore-KR" dirty="0"/>
          </a:p>
          <a:p>
            <a:pPr latinLnBrk="1"/>
            <a:r>
              <a:rPr lang="en-US" altLang="ko-Kore-KR" dirty="0"/>
              <a:t>I’m just a _____________, I’m just a _____________ from you</a:t>
            </a:r>
            <a:endParaRPr lang="ko-Kore-KR" altLang="ko-Kore-KR" dirty="0"/>
          </a:p>
          <a:p>
            <a:pPr latinLnBrk="1"/>
            <a:r>
              <a:rPr lang="en-US" altLang="ko-Kore-KR" dirty="0"/>
              <a:t>And if you leave here, you leave me broken, __________ I lie</a:t>
            </a:r>
            <a:endParaRPr lang="ko-Kore-KR" altLang="ko-Kore-KR" dirty="0"/>
          </a:p>
          <a:p>
            <a:pPr latinLnBrk="1"/>
            <a:r>
              <a:rPr lang="en-US" altLang="ko-Kore-KR" dirty="0"/>
              <a:t>I’m just a ______________, I’m just a shot, then we can die</a:t>
            </a:r>
            <a:endParaRPr lang="ko-Kore-KR" altLang="ko-Kore-KR" dirty="0"/>
          </a:p>
          <a:p>
            <a:pPr latinLnBrk="1"/>
            <a:r>
              <a:rPr lang="en-US" altLang="ko-Kore-KR" dirty="0"/>
              <a:t>Oh, Oh, Oh</a:t>
            </a:r>
            <a:endParaRPr lang="ko-Kore-KR" altLang="ko-Kore-KR" dirty="0"/>
          </a:p>
          <a:p>
            <a:pPr latinLnBrk="1"/>
            <a:r>
              <a:rPr lang="en-US" altLang="ko-Kore-KR" dirty="0"/>
              <a:t>I know I _______ be leaving here with you</a:t>
            </a:r>
            <a:endParaRPr lang="ko-Kore-KR" altLang="ko-Kore-KR" dirty="0"/>
          </a:p>
          <a:p>
            <a:pPr latinLnBrk="1"/>
            <a:r>
              <a:rPr lang="en-US" altLang="ko-Kore-KR" dirty="0"/>
              <a:t> </a:t>
            </a:r>
            <a:endParaRPr lang="ko-Kore-KR" altLang="ko-Kore-KR" dirty="0"/>
          </a:p>
          <a:p>
            <a:r>
              <a:rPr lang="en-US" altLang="ko-Kore-KR" b="1" dirty="0"/>
              <a:t>[Instrumental break]</a:t>
            </a:r>
            <a:endParaRPr lang="ko-Kore-KR" altLang="ko-Kore-KR" dirty="0"/>
          </a:p>
          <a:p>
            <a:endParaRPr kumimoji="1" lang="en-US" altLang="ko-Kore-KR" dirty="0"/>
          </a:p>
          <a:p>
            <a:pPr latinLnBrk="1"/>
            <a:r>
              <a:rPr lang="en-US" altLang="ko-Kore-KR" b="1" dirty="0"/>
              <a:t>[Verse 1]</a:t>
            </a:r>
            <a:endParaRPr lang="ko-Kore-KR" altLang="ko-Kore-KR" dirty="0"/>
          </a:p>
          <a:p>
            <a:pPr latinLnBrk="1"/>
            <a:r>
              <a:rPr lang="en-US" altLang="ko-Kore-KR" dirty="0"/>
              <a:t>I say, don’t you know?</a:t>
            </a:r>
            <a:endParaRPr lang="ko-Kore-KR" altLang="ko-Kore-KR" dirty="0"/>
          </a:p>
          <a:p>
            <a:pPr latinLnBrk="1"/>
            <a:r>
              <a:rPr lang="en-US" altLang="ko-Kore-KR" dirty="0"/>
              <a:t>You say you don’t know</a:t>
            </a:r>
            <a:endParaRPr lang="ko-Kore-KR" altLang="ko-Kore-KR" dirty="0"/>
          </a:p>
          <a:p>
            <a:pPr latinLnBrk="1"/>
            <a:r>
              <a:rPr lang="en-US" altLang="ko-Kore-KR" dirty="0"/>
              <a:t>I say: take me out</a:t>
            </a:r>
            <a:endParaRPr lang="ko-Kore-KR" altLang="ko-Kore-KR" dirty="0"/>
          </a:p>
          <a:p>
            <a:pPr latinLnBrk="1"/>
            <a:r>
              <a:rPr lang="en-US" altLang="ko-Kore-KR" dirty="0"/>
              <a:t>I say you _________________</a:t>
            </a:r>
            <a:endParaRPr lang="ko-Kore-KR" altLang="ko-Kore-KR" dirty="0"/>
          </a:p>
          <a:p>
            <a:pPr latinLnBrk="1"/>
            <a:r>
              <a:rPr lang="en-US" altLang="ko-Kore-KR" dirty="0"/>
              <a:t>Don’t move, time is ________</a:t>
            </a:r>
            <a:endParaRPr lang="ko-Kore-KR" altLang="ko-Kore-KR" dirty="0"/>
          </a:p>
          <a:p>
            <a:pPr latinLnBrk="1"/>
            <a:r>
              <a:rPr lang="en-US" altLang="ko-Kore-KR" dirty="0"/>
              <a:t>I say: take me out</a:t>
            </a:r>
            <a:endParaRPr lang="ko-Kore-KR" altLang="ko-Kore-KR" dirty="0"/>
          </a:p>
          <a:p>
            <a:endParaRPr kumimoji="1" lang="ko-Kore-KR" altLang="en-US" dirty="0"/>
          </a:p>
        </p:txBody>
      </p:sp>
      <p:pic>
        <p:nvPicPr>
          <p:cNvPr id="10" name="그래픽 9" descr="물음표 단색으로 채워진">
            <a:extLst>
              <a:ext uri="{FF2B5EF4-FFF2-40B4-BE49-F238E27FC236}">
                <a16:creationId xmlns:a16="http://schemas.microsoft.com/office/drawing/2014/main" id="{EC2C12EC-0878-3E00-B8B3-E6E887FCC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43656" y="3121047"/>
            <a:ext cx="914400" cy="914400"/>
          </a:xfrm>
          <a:prstGeom prst="rect">
            <a:avLst/>
          </a:prstGeom>
        </p:spPr>
      </p:pic>
      <p:pic>
        <p:nvPicPr>
          <p:cNvPr id="12" name="그래픽 11" descr="정장을 입은 여자">
            <a:extLst>
              <a:ext uri="{FF2B5EF4-FFF2-40B4-BE49-F238E27FC236}">
                <a16:creationId xmlns:a16="http://schemas.microsoft.com/office/drawing/2014/main" id="{2FFEDBF4-F494-9EBA-4446-219E12E5AA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80645" y="4004290"/>
            <a:ext cx="914400" cy="1904104"/>
          </a:xfrm>
          <a:prstGeom prst="rect">
            <a:avLst/>
          </a:prstGeom>
        </p:spPr>
      </p:pic>
      <p:pic>
        <p:nvPicPr>
          <p:cNvPr id="16" name="그래픽 15" descr="혼란스러운 얼굴">
            <a:extLst>
              <a:ext uri="{FF2B5EF4-FFF2-40B4-BE49-F238E27FC236}">
                <a16:creationId xmlns:a16="http://schemas.microsoft.com/office/drawing/2014/main" id="{F3291101-272F-5791-64BD-372D73369D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63824" y="3437383"/>
            <a:ext cx="1183687" cy="1479609"/>
          </a:xfrm>
          <a:prstGeom prst="rect">
            <a:avLst/>
          </a:prstGeom>
        </p:spPr>
      </p:pic>
      <p:pic>
        <p:nvPicPr>
          <p:cNvPr id="18" name="그래픽 17" descr="우는 얼굴">
            <a:extLst>
              <a:ext uri="{FF2B5EF4-FFF2-40B4-BE49-F238E27FC236}">
                <a16:creationId xmlns:a16="http://schemas.microsoft.com/office/drawing/2014/main" id="{224D9D0D-AA06-4C60-C93F-209B621E9F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92956" y="703687"/>
            <a:ext cx="1083366" cy="1083366"/>
          </a:xfrm>
          <a:prstGeom prst="rect">
            <a:avLst/>
          </a:prstGeom>
        </p:spPr>
      </p:pic>
      <p:pic>
        <p:nvPicPr>
          <p:cNvPr id="20" name="그래픽 19" descr="턱시도를 입은 남성">
            <a:extLst>
              <a:ext uri="{FF2B5EF4-FFF2-40B4-BE49-F238E27FC236}">
                <a16:creationId xmlns:a16="http://schemas.microsoft.com/office/drawing/2014/main" id="{8E89E717-5EE5-35E2-D3FE-7E8C5AD4B3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27359" y="703687"/>
            <a:ext cx="626280" cy="1789370"/>
          </a:xfrm>
          <a:prstGeom prst="rect">
            <a:avLst/>
          </a:prstGeom>
        </p:spPr>
      </p:pic>
      <p:pic>
        <p:nvPicPr>
          <p:cNvPr id="24" name="그래픽 23" descr="포니테일로 머리를 묶은 여자">
            <a:extLst>
              <a:ext uri="{FF2B5EF4-FFF2-40B4-BE49-F238E27FC236}">
                <a16:creationId xmlns:a16="http://schemas.microsoft.com/office/drawing/2014/main" id="{3C302386-88CB-9662-902F-F39A8ED4CB5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03956" y="4015292"/>
            <a:ext cx="1193800" cy="1803400"/>
          </a:xfrm>
          <a:prstGeom prst="rect">
            <a:avLst/>
          </a:prstGeom>
        </p:spPr>
      </p:pic>
      <p:pic>
        <p:nvPicPr>
          <p:cNvPr id="30" name="그래픽 29" descr="수선화">
            <a:extLst>
              <a:ext uri="{FF2B5EF4-FFF2-40B4-BE49-F238E27FC236}">
                <a16:creationId xmlns:a16="http://schemas.microsoft.com/office/drawing/2014/main" id="{9827C0CC-E586-D426-EEB8-88CDCD6A5E8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61963" y="1017989"/>
            <a:ext cx="1233547" cy="1233547"/>
          </a:xfrm>
          <a:prstGeom prst="rect">
            <a:avLst/>
          </a:prstGeom>
        </p:spPr>
      </p:pic>
      <p:pic>
        <p:nvPicPr>
          <p:cNvPr id="32" name="그래픽 31" descr="악보">
            <a:extLst>
              <a:ext uri="{FF2B5EF4-FFF2-40B4-BE49-F238E27FC236}">
                <a16:creationId xmlns:a16="http://schemas.microsoft.com/office/drawing/2014/main" id="{D16A0B34-B07F-78BB-F3D8-77B8899B3A0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927375" y="4136425"/>
            <a:ext cx="2727174" cy="2727174"/>
          </a:xfrm>
          <a:prstGeom prst="rect">
            <a:avLst/>
          </a:prstGeom>
        </p:spPr>
      </p:pic>
      <p:pic>
        <p:nvPicPr>
          <p:cNvPr id="36" name="그림 35" descr="우는 치킨">
            <a:extLst>
              <a:ext uri="{FF2B5EF4-FFF2-40B4-BE49-F238E27FC236}">
                <a16:creationId xmlns:a16="http://schemas.microsoft.com/office/drawing/2014/main" id="{EF74BB49-27CA-F6BD-C773-40A952102E6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09915" y="613684"/>
            <a:ext cx="1183687" cy="1183687"/>
          </a:xfrm>
          <a:prstGeom prst="rect">
            <a:avLst/>
          </a:prstGeom>
        </p:spPr>
      </p:pic>
      <p:pic>
        <p:nvPicPr>
          <p:cNvPr id="38" name="그림 37" descr="몰라 고양이 테오도르">
            <a:extLst>
              <a:ext uri="{FF2B5EF4-FFF2-40B4-BE49-F238E27FC236}">
                <a16:creationId xmlns:a16="http://schemas.microsoft.com/office/drawing/2014/main" id="{4903ACD2-57C4-6DDB-3A68-9A2407B4624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028039" y="4193092"/>
            <a:ext cx="1625600" cy="1625600"/>
          </a:xfrm>
          <a:prstGeom prst="rect">
            <a:avLst/>
          </a:prstGeom>
        </p:spPr>
      </p:pic>
      <p:pic>
        <p:nvPicPr>
          <p:cNvPr id="40" name="그림 39" descr="기술 및 엇갈린 뼈">
            <a:extLst>
              <a:ext uri="{FF2B5EF4-FFF2-40B4-BE49-F238E27FC236}">
                <a16:creationId xmlns:a16="http://schemas.microsoft.com/office/drawing/2014/main" id="{EBCA2440-913A-4006-9CE3-270EF7A5CE2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57906" y="1166178"/>
            <a:ext cx="875209" cy="9371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CE5A9C-4E62-EC85-FF24-F10DDF15D772}"/>
              </a:ext>
            </a:extLst>
          </p:cNvPr>
          <p:cNvSpPr txBox="1"/>
          <p:nvPr/>
        </p:nvSpPr>
        <p:spPr>
          <a:xfrm>
            <a:off x="628652" y="463826"/>
            <a:ext cx="6490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dirty="0">
                <a:hlinkClick r:id="rId21"/>
              </a:rPr>
              <a:t>https://www.youtube.com/watch?v=Ijk4j-r7qPA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3079788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449F7CB-C0AE-F1BD-1241-522204C3C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373013-4F72-312F-D6FC-ED189F8BC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5D81FDF-AC79-B0EF-AB56-F24E2C166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56443-7FC1-86F9-F826-982B6E5D2A97}"/>
              </a:ext>
            </a:extLst>
          </p:cNvPr>
          <p:cNvSpPr txBox="1"/>
          <p:nvPr/>
        </p:nvSpPr>
        <p:spPr>
          <a:xfrm>
            <a:off x="628652" y="1305341"/>
            <a:ext cx="991518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ko-Kore-KR" b="1" dirty="0"/>
              <a:t>[Verse 2]</a:t>
            </a:r>
            <a:endParaRPr lang="ko-Kore-KR" altLang="ko-Kore-KR" b="1" dirty="0"/>
          </a:p>
          <a:p>
            <a:pPr latinLnBrk="1"/>
            <a:r>
              <a:rPr lang="en-US" altLang="ko-Kore-KR" dirty="0"/>
              <a:t>Well, I say you don’t know</a:t>
            </a:r>
            <a:endParaRPr lang="ko-Kore-KR" altLang="ko-Kore-KR" dirty="0"/>
          </a:p>
          <a:p>
            <a:pPr latinLnBrk="1"/>
            <a:r>
              <a:rPr lang="en-US" altLang="ko-Kore-KR" dirty="0"/>
              <a:t>You say you don’t know</a:t>
            </a:r>
            <a:endParaRPr lang="ko-Kore-KR" altLang="ko-Kore-KR" dirty="0"/>
          </a:p>
          <a:p>
            <a:pPr latinLnBrk="1"/>
            <a:r>
              <a:rPr lang="en-US" altLang="ko-Kore-KR" dirty="0"/>
              <a:t>I say: take me out </a:t>
            </a:r>
            <a:endParaRPr lang="ko-Kore-KR" altLang="ko-Kore-KR" dirty="0"/>
          </a:p>
          <a:p>
            <a:pPr latinLnBrk="1"/>
            <a:r>
              <a:rPr lang="en-US" altLang="ko-Kore-KR" dirty="0"/>
              <a:t>If I ____________, this could die</a:t>
            </a:r>
            <a:endParaRPr lang="ko-Kore-KR" altLang="ko-Kore-KR" dirty="0"/>
          </a:p>
          <a:p>
            <a:pPr latinLnBrk="1"/>
            <a:r>
              <a:rPr lang="en-US" altLang="ko-Kore-KR" dirty="0"/>
              <a:t>I want you to take me out</a:t>
            </a:r>
          </a:p>
          <a:p>
            <a:pPr latinLnBrk="1"/>
            <a:endParaRPr lang="en-US" altLang="ko-Kore-KR" dirty="0"/>
          </a:p>
          <a:p>
            <a:pPr latinLnBrk="1"/>
            <a:endParaRPr lang="en-US" altLang="ko-Kore-KR" dirty="0"/>
          </a:p>
          <a:p>
            <a:pPr latinLnBrk="1"/>
            <a:endParaRPr lang="en-US" altLang="ko-Kore-KR" dirty="0"/>
          </a:p>
          <a:p>
            <a:pPr latinLnBrk="1"/>
            <a:r>
              <a:rPr lang="en-US" altLang="ko-Kore-KR" b="1" dirty="0"/>
              <a:t>       [Chorus]</a:t>
            </a:r>
            <a:endParaRPr lang="ko-Kore-KR" altLang="ko-Kore-KR" dirty="0"/>
          </a:p>
          <a:p>
            <a:pPr latinLnBrk="1"/>
            <a:r>
              <a:rPr lang="en-US" altLang="ko-Kore-KR" dirty="0"/>
              <a:t>       I know I won’t be leaving here (With you)</a:t>
            </a:r>
            <a:endParaRPr lang="ko-Kore-KR" altLang="ko-Kore-KR" dirty="0"/>
          </a:p>
          <a:p>
            <a:pPr latinLnBrk="1"/>
            <a:r>
              <a:rPr lang="en-US" altLang="ko-Kore-KR" dirty="0"/>
              <a:t>       I know I won’t be leaving here</a:t>
            </a:r>
            <a:endParaRPr lang="ko-Kore-KR" altLang="ko-Kore-KR" dirty="0"/>
          </a:p>
          <a:p>
            <a:pPr latinLnBrk="1"/>
            <a:r>
              <a:rPr lang="en-US" altLang="ko-Kore-KR" dirty="0"/>
              <a:t>       I know I won’t be leaving here (With you)</a:t>
            </a:r>
            <a:endParaRPr lang="ko-Kore-KR" altLang="ko-Kore-KR" dirty="0"/>
          </a:p>
          <a:p>
            <a:pPr latinLnBrk="1"/>
            <a:r>
              <a:rPr lang="en-US" altLang="ko-Kore-KR" dirty="0"/>
              <a:t>       I know I won’t be leaving here with you</a:t>
            </a:r>
            <a:endParaRPr lang="ko-Kore-KR" altLang="ko-Kore-KR" dirty="0"/>
          </a:p>
          <a:p>
            <a:pPr latinLnBrk="1"/>
            <a:endParaRPr lang="en-US" altLang="ko-Kore-KR" dirty="0"/>
          </a:p>
          <a:p>
            <a:pPr latinLnBrk="1"/>
            <a:endParaRPr lang="ko-Kore-KR" altLang="ko-Kore-KR" dirty="0"/>
          </a:p>
          <a:p>
            <a:endParaRPr kumimoji="1" lang="ko-Kore-KR" altLang="en-US" dirty="0"/>
          </a:p>
        </p:txBody>
      </p:sp>
      <p:pic>
        <p:nvPicPr>
          <p:cNvPr id="7" name="그림 6" descr="건강한 벌">
            <a:extLst>
              <a:ext uri="{FF2B5EF4-FFF2-40B4-BE49-F238E27FC236}">
                <a16:creationId xmlns:a16="http://schemas.microsoft.com/office/drawing/2014/main" id="{80C039BF-9704-B52C-EDDA-84644247B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775" y="683927"/>
            <a:ext cx="1047574" cy="1047574"/>
          </a:xfrm>
          <a:prstGeom prst="rect">
            <a:avLst/>
          </a:prstGeom>
        </p:spPr>
      </p:pic>
      <p:pic>
        <p:nvPicPr>
          <p:cNvPr id="9" name="그래픽 8" descr="비즈니스 복장을 한 남자">
            <a:extLst>
              <a:ext uri="{FF2B5EF4-FFF2-40B4-BE49-F238E27FC236}">
                <a16:creationId xmlns:a16="http://schemas.microsoft.com/office/drawing/2014/main" id="{EA363D84-5088-A208-6E38-B58E58A790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3767" y="1022399"/>
            <a:ext cx="1295400" cy="1752600"/>
          </a:xfrm>
          <a:prstGeom prst="rect">
            <a:avLst/>
          </a:prstGeom>
        </p:spPr>
      </p:pic>
      <p:pic>
        <p:nvPicPr>
          <p:cNvPr id="11" name="그래픽 10" descr="배지 물음표 단색으로 채워진">
            <a:extLst>
              <a:ext uri="{FF2B5EF4-FFF2-40B4-BE49-F238E27FC236}">
                <a16:creationId xmlns:a16="http://schemas.microsoft.com/office/drawing/2014/main" id="{F3A07ECF-6655-5A82-8648-1489680B29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66916" y="539416"/>
            <a:ext cx="914400" cy="914400"/>
          </a:xfrm>
          <a:prstGeom prst="rect">
            <a:avLst/>
          </a:prstGeom>
        </p:spPr>
      </p:pic>
      <p:pic>
        <p:nvPicPr>
          <p:cNvPr id="13" name="그림 12" descr="어깨를 으쓱하는 남성 사업가">
            <a:extLst>
              <a:ext uri="{FF2B5EF4-FFF2-40B4-BE49-F238E27FC236}">
                <a16:creationId xmlns:a16="http://schemas.microsoft.com/office/drawing/2014/main" id="{10863DE0-1FFA-880B-3207-A7A58A4A87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3401" y="472468"/>
            <a:ext cx="1444146" cy="3233530"/>
          </a:xfrm>
          <a:prstGeom prst="rect">
            <a:avLst/>
          </a:prstGeom>
        </p:spPr>
      </p:pic>
      <p:pic>
        <p:nvPicPr>
          <p:cNvPr id="15" name="그래픽 14" descr="머리를 묶은 나이 든 여자">
            <a:extLst>
              <a:ext uri="{FF2B5EF4-FFF2-40B4-BE49-F238E27FC236}">
                <a16:creationId xmlns:a16="http://schemas.microsoft.com/office/drawing/2014/main" id="{B34F21ED-9C52-E74A-EC98-3AF9AE9887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07547" y="4255929"/>
            <a:ext cx="1174622" cy="1195229"/>
          </a:xfrm>
          <a:prstGeom prst="rect">
            <a:avLst/>
          </a:prstGeom>
        </p:spPr>
      </p:pic>
      <p:pic>
        <p:nvPicPr>
          <p:cNvPr id="17" name="그래픽 16" descr="하트 눈이 있는 얼굴">
            <a:extLst>
              <a:ext uri="{FF2B5EF4-FFF2-40B4-BE49-F238E27FC236}">
                <a16:creationId xmlns:a16="http://schemas.microsoft.com/office/drawing/2014/main" id="{750E4FB8-89D0-1BDA-0777-7F908DD4D7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90002" y="4799821"/>
            <a:ext cx="535793" cy="556400"/>
          </a:xfrm>
          <a:prstGeom prst="rect">
            <a:avLst/>
          </a:prstGeom>
        </p:spPr>
      </p:pic>
      <p:pic>
        <p:nvPicPr>
          <p:cNvPr id="23" name="그래픽 22" descr="곱슬 머리를 가진 아이">
            <a:extLst>
              <a:ext uri="{FF2B5EF4-FFF2-40B4-BE49-F238E27FC236}">
                <a16:creationId xmlns:a16="http://schemas.microsoft.com/office/drawing/2014/main" id="{EBA30233-CA5A-2E28-C9FD-1EE2AA80FAB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239431" y="4255929"/>
            <a:ext cx="1014605" cy="1133970"/>
          </a:xfrm>
          <a:prstGeom prst="rect">
            <a:avLst/>
          </a:prstGeom>
        </p:spPr>
      </p:pic>
      <p:pic>
        <p:nvPicPr>
          <p:cNvPr id="25" name="그래픽 24" descr="하트 눈이 있는 웃는 얼굴">
            <a:extLst>
              <a:ext uri="{FF2B5EF4-FFF2-40B4-BE49-F238E27FC236}">
                <a16:creationId xmlns:a16="http://schemas.microsoft.com/office/drawing/2014/main" id="{037724D5-C914-0CFE-D4D8-AFA8246A1D2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467271" y="4590048"/>
            <a:ext cx="608845" cy="657553"/>
          </a:xfrm>
          <a:prstGeom prst="rect">
            <a:avLst/>
          </a:prstGeom>
        </p:spPr>
      </p:pic>
      <p:pic>
        <p:nvPicPr>
          <p:cNvPr id="8" name="그래픽 7" descr="장비가 있는 무대">
            <a:extLst>
              <a:ext uri="{FF2B5EF4-FFF2-40B4-BE49-F238E27FC236}">
                <a16:creationId xmlns:a16="http://schemas.microsoft.com/office/drawing/2014/main" id="{086FB50C-BFBF-2531-DE12-BBFE71079D7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22904" y="3858101"/>
            <a:ext cx="4940444" cy="277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41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6A622D3-BA34-0222-3C2E-6A8F2F0BA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EEA0258-12EB-30A3-9C95-5F11EEAEF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DB95799-706B-F449-3B37-CE1B561CD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756DD9-6791-D93D-C8EE-20631B52233E}"/>
              </a:ext>
            </a:extLst>
          </p:cNvPr>
          <p:cNvSpPr txBox="1"/>
          <p:nvPr/>
        </p:nvSpPr>
        <p:spPr>
          <a:xfrm>
            <a:off x="532944" y="535419"/>
            <a:ext cx="961772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ko-Kore-KR" b="1" dirty="0"/>
              <a:t>[Verse 3]</a:t>
            </a:r>
            <a:endParaRPr lang="ko-Kore-KR" altLang="ko-Kore-KR" dirty="0"/>
          </a:p>
          <a:p>
            <a:pPr latinLnBrk="1"/>
            <a:r>
              <a:rPr lang="en-US" altLang="ko-Kore-KR" dirty="0"/>
              <a:t>I say, don’t you know?</a:t>
            </a:r>
            <a:endParaRPr lang="ko-Kore-KR" altLang="ko-Kore-KR" dirty="0"/>
          </a:p>
          <a:p>
            <a:pPr latinLnBrk="1"/>
            <a:r>
              <a:rPr lang="en-US" altLang="ko-Kore-KR" dirty="0"/>
              <a:t>You say you don’t know </a:t>
            </a:r>
            <a:endParaRPr lang="ko-Kore-KR" altLang="ko-Kore-KR" dirty="0"/>
          </a:p>
          <a:p>
            <a:pPr latinLnBrk="1"/>
            <a:r>
              <a:rPr lang="en-US" altLang="ko-Kore-KR" dirty="0"/>
              <a:t>I say: take me out </a:t>
            </a:r>
            <a:endParaRPr lang="ko-Kore-KR" altLang="ko-Kore-KR" dirty="0"/>
          </a:p>
          <a:p>
            <a:pPr latinLnBrk="1"/>
            <a:r>
              <a:rPr lang="en-US" altLang="ko-Kore-KR" dirty="0"/>
              <a:t>If I _______, this could be die</a:t>
            </a:r>
            <a:endParaRPr lang="ko-Kore-KR" altLang="ko-Kore-KR" dirty="0"/>
          </a:p>
          <a:p>
            <a:pPr latinLnBrk="1"/>
            <a:r>
              <a:rPr lang="en-US" altLang="ko-Kore-KR" dirty="0"/>
              <a:t>If I _______, this could be die</a:t>
            </a:r>
            <a:endParaRPr lang="ko-Kore-KR" altLang="ko-Kore-KR" dirty="0"/>
          </a:p>
          <a:p>
            <a:pPr latinLnBrk="1"/>
            <a:r>
              <a:rPr lang="en-US" altLang="ko-Kore-KR" dirty="0"/>
              <a:t>I want you to take me out</a:t>
            </a:r>
            <a:endParaRPr lang="ko-Kore-KR" altLang="ko-Kore-KR" dirty="0"/>
          </a:p>
          <a:p>
            <a:pPr latinLnBrk="1"/>
            <a:r>
              <a:rPr lang="en-US" altLang="ko-Kore-KR" dirty="0"/>
              <a:t>If I _______, this could be die</a:t>
            </a:r>
            <a:endParaRPr lang="ko-Kore-KR" altLang="ko-Kore-KR" dirty="0"/>
          </a:p>
          <a:p>
            <a:pPr latinLnBrk="1"/>
            <a:r>
              <a:rPr lang="en-US" altLang="ko-Kore-KR" dirty="0"/>
              <a:t>_____________, this can die</a:t>
            </a:r>
            <a:endParaRPr lang="ko-Kore-KR" altLang="ko-Kore-KR" dirty="0"/>
          </a:p>
          <a:p>
            <a:pPr latinLnBrk="1"/>
            <a:r>
              <a:rPr lang="en-US" altLang="ko-Kore-KR" dirty="0"/>
              <a:t>Come on, take me out</a:t>
            </a:r>
            <a:endParaRPr lang="ko-Kore-KR" altLang="ko-Kore-KR" dirty="0"/>
          </a:p>
          <a:p>
            <a:endParaRPr kumimoji="1" lang="en-US" altLang="ko-Kore-KR" dirty="0"/>
          </a:p>
          <a:p>
            <a:r>
              <a:rPr lang="en-US" altLang="ko-Kore-KR" b="1" dirty="0"/>
              <a:t>[Chorus]</a:t>
            </a:r>
          </a:p>
          <a:p>
            <a:endParaRPr lang="en-US" altLang="ko-Kore-KR" b="1" dirty="0"/>
          </a:p>
          <a:p>
            <a:r>
              <a:rPr lang="en-US" altLang="ko-Kore-KR" b="1" dirty="0"/>
              <a:t>Words </a:t>
            </a:r>
          </a:p>
          <a:p>
            <a:pPr latinLnBrk="1"/>
            <a:r>
              <a:rPr lang="en-US" altLang="ko-Kore-KR" dirty="0"/>
              <a:t>Take me out-double meanings </a:t>
            </a:r>
            <a:endParaRPr lang="ko-Kore-KR" altLang="ko-Kore-KR" dirty="0"/>
          </a:p>
          <a:p>
            <a:pPr latinLnBrk="1"/>
            <a:r>
              <a:rPr lang="en-US" altLang="ko-Kore-KR" dirty="0"/>
              <a:t>1. dating with me 2. killing me</a:t>
            </a:r>
            <a:endParaRPr lang="ko-Kore-KR" altLang="ko-Kore-KR" dirty="0"/>
          </a:p>
          <a:p>
            <a:pPr latinLnBrk="1"/>
            <a:r>
              <a:rPr lang="en-US" altLang="ko-Kore-KR" dirty="0"/>
              <a:t>Cross-hair target</a:t>
            </a:r>
            <a:endParaRPr lang="ko-Kore-KR" altLang="ko-Kore-KR" dirty="0"/>
          </a:p>
          <a:p>
            <a:pPr latinLnBrk="1"/>
            <a:r>
              <a:rPr lang="en-US" altLang="ko-Kore-KR" dirty="0"/>
              <a:t>Wane weaken</a:t>
            </a:r>
            <a:endParaRPr lang="ko-Kore-KR" altLang="ko-Kore-KR" dirty="0"/>
          </a:p>
          <a:p>
            <a:endParaRPr kumimoji="1" lang="ko-Kore-KR" altLang="en-US" dirty="0"/>
          </a:p>
        </p:txBody>
      </p:sp>
      <p:pic>
        <p:nvPicPr>
          <p:cNvPr id="7" name="그림 6" descr="텍스트, 장치이(가) 표시된 사진&#10;&#10;자동 생성된 설명">
            <a:extLst>
              <a:ext uri="{FF2B5EF4-FFF2-40B4-BE49-F238E27FC236}">
                <a16:creationId xmlns:a16="http://schemas.microsoft.com/office/drawing/2014/main" id="{DA9455DD-76A6-8779-5C8D-A7B963EB5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9819" y="3922643"/>
            <a:ext cx="1930553" cy="2217661"/>
          </a:xfrm>
          <a:prstGeom prst="rect">
            <a:avLst/>
          </a:prstGeom>
        </p:spPr>
      </p:pic>
      <p:pic>
        <p:nvPicPr>
          <p:cNvPr id="8" name="Audio Recording 2022. 9. 1. 오후 3:08:53" descr="Audio Recording 2022. 9. 1. 오후 3:08:53">
            <a:hlinkClick r:id="" action="ppaction://media"/>
            <a:extLst>
              <a:ext uri="{FF2B5EF4-FFF2-40B4-BE49-F238E27FC236}">
                <a16:creationId xmlns:a16="http://schemas.microsoft.com/office/drawing/2014/main" id="{85FD3149-6684-0320-E321-9F1802FAC4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1127" y="5108939"/>
            <a:ext cx="812800" cy="812800"/>
          </a:xfrm>
          <a:prstGeom prst="rect">
            <a:avLst/>
          </a:prstGeom>
        </p:spPr>
      </p:pic>
      <p:pic>
        <p:nvPicPr>
          <p:cNvPr id="12" name="그림 11" descr="실외이(가) 표시된 사진&#10;&#10;자동 생성된 설명">
            <a:extLst>
              <a:ext uri="{FF2B5EF4-FFF2-40B4-BE49-F238E27FC236}">
                <a16:creationId xmlns:a16="http://schemas.microsoft.com/office/drawing/2014/main" id="{628B89A0-9DD1-7F20-A76A-59217F8FBC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534401" y="503536"/>
            <a:ext cx="3011658" cy="1995224"/>
          </a:xfrm>
          <a:prstGeom prst="rect">
            <a:avLst/>
          </a:prstGeom>
        </p:spPr>
      </p:pic>
      <p:pic>
        <p:nvPicPr>
          <p:cNvPr id="15" name="그래픽 14" descr="웃는 얼굴">
            <a:extLst>
              <a:ext uri="{FF2B5EF4-FFF2-40B4-BE49-F238E27FC236}">
                <a16:creationId xmlns:a16="http://schemas.microsoft.com/office/drawing/2014/main" id="{9922656D-643F-056E-FE96-33A52D3650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34104" y="967269"/>
            <a:ext cx="1156401" cy="1156401"/>
          </a:xfrm>
          <a:prstGeom prst="rect">
            <a:avLst/>
          </a:prstGeom>
        </p:spPr>
      </p:pic>
      <p:pic>
        <p:nvPicPr>
          <p:cNvPr id="17" name="그래픽 16" descr="걱정하는 얼굴">
            <a:extLst>
              <a:ext uri="{FF2B5EF4-FFF2-40B4-BE49-F238E27FC236}">
                <a16:creationId xmlns:a16="http://schemas.microsoft.com/office/drawing/2014/main" id="{B57D9CB2-8510-6F60-AF07-5CEF63624E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30503" y="2749716"/>
            <a:ext cx="855432" cy="926718"/>
          </a:xfrm>
          <a:prstGeom prst="rect">
            <a:avLst/>
          </a:prstGeom>
        </p:spPr>
      </p:pic>
      <p:pic>
        <p:nvPicPr>
          <p:cNvPr id="19" name="그래픽 18" descr="두려운 얼굴">
            <a:extLst>
              <a:ext uri="{FF2B5EF4-FFF2-40B4-BE49-F238E27FC236}">
                <a16:creationId xmlns:a16="http://schemas.microsoft.com/office/drawing/2014/main" id="{6416AAF6-B7E1-F1D1-183D-F93089C609D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321190" y="1977988"/>
            <a:ext cx="1027044" cy="1069838"/>
          </a:xfrm>
          <a:prstGeom prst="rect">
            <a:avLst/>
          </a:prstGeom>
        </p:spPr>
      </p:pic>
      <p:pic>
        <p:nvPicPr>
          <p:cNvPr id="21" name="그래픽 20" descr="심술궂은 얼굴">
            <a:extLst>
              <a:ext uri="{FF2B5EF4-FFF2-40B4-BE49-F238E27FC236}">
                <a16:creationId xmlns:a16="http://schemas.microsoft.com/office/drawing/2014/main" id="{ADC49C6C-FD7F-76AB-B0FE-D3862F790A4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725830" y="3163058"/>
            <a:ext cx="1092750" cy="1092750"/>
          </a:xfrm>
          <a:prstGeom prst="rect">
            <a:avLst/>
          </a:prstGeom>
        </p:spPr>
      </p:pic>
      <p:pic>
        <p:nvPicPr>
          <p:cNvPr id="23" name="그래픽 22" descr="우는 얼굴">
            <a:extLst>
              <a:ext uri="{FF2B5EF4-FFF2-40B4-BE49-F238E27FC236}">
                <a16:creationId xmlns:a16="http://schemas.microsoft.com/office/drawing/2014/main" id="{230B49F3-2BD7-964D-5A8F-AC7CBD7BCEA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506366" y="4004429"/>
            <a:ext cx="1027044" cy="1027044"/>
          </a:xfrm>
          <a:prstGeom prst="rect">
            <a:avLst/>
          </a:prstGeom>
        </p:spPr>
      </p:pic>
      <p:pic>
        <p:nvPicPr>
          <p:cNvPr id="25" name="그래픽 24" descr="하트 눈이 있는 얼굴">
            <a:extLst>
              <a:ext uri="{FF2B5EF4-FFF2-40B4-BE49-F238E27FC236}">
                <a16:creationId xmlns:a16="http://schemas.microsoft.com/office/drawing/2014/main" id="{F3D80CCA-AF31-4880-C3E4-ADA6520FB4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533410" y="4849048"/>
            <a:ext cx="1092751" cy="107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7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2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FBA68A5-A7C7-4D91-AB95-6E0B6FFD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4051E3-92B2-42FC-BB3D-372E4A614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425084-C97A-4C25-AE47-DDECF2DD3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6A478A1-0B34-4F2B-88FA-CF47551E5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A09E39A-DA3F-4BDC-A89A-6545C1DD3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0154" y="4602664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51580BD-7D80-4957-A58D-916E994AB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그림 6" descr="텍스트, 사람, 무대이(가) 표시된 사진&#10;&#10;자동 생성된 설명">
            <a:extLst>
              <a:ext uri="{FF2B5EF4-FFF2-40B4-BE49-F238E27FC236}">
                <a16:creationId xmlns:a16="http://schemas.microsoft.com/office/drawing/2014/main" id="{41F3509F-83B9-C1DE-8519-506F554D2F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EC72DE6-BA6A-48AD-8101-4122D1A35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2629647"/>
            <a:ext cx="12188952" cy="42269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3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B59DE95-F3B9-4A35-9681-78FA926F0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rgbClr val="FFFFFF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63448C-2FC8-D992-ADD8-604E89AA1B06}"/>
              </a:ext>
            </a:extLst>
          </p:cNvPr>
          <p:cNvSpPr txBox="1"/>
          <p:nvPr/>
        </p:nvSpPr>
        <p:spPr>
          <a:xfrm>
            <a:off x="838202" y="4253026"/>
            <a:ext cx="6953016" cy="15948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ore-KR" sz="4400" u="sng">
                <a:solidFill>
                  <a:srgbClr val="FFFFFF"/>
                </a:solidFill>
                <a:latin typeface="+mj-lt"/>
                <a:ea typeface="+mj-ea"/>
                <a:cs typeface="+mj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https://www.youtube.com/watch?v=svDU32rmnRo</a:t>
            </a:r>
            <a:r>
              <a:rPr lang="en-US" altLang="ko-Kore-KR" sz="4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endParaRPr kumimoji="1" lang="en-US" altLang="en-US" sz="44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kumimoji="1" lang="en-US" altLang="en-US" sz="44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E687E3B-9C6D-4102-8F38-DCB77C49C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157C8C8-B16E-9C8E-84B4-18E52359E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endParaRPr lang="en-US" sz="1050" b="1" kern="1200" cap="all" spc="300" baseline="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73C7C39-C73B-4051-B742-C9086B7BE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12FB9A8-E482-4339-A730-6C024982A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41949" y="4002410"/>
            <a:ext cx="0" cy="2045027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2D5243F-6AFC-4A87-8525-C3B22EFD9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7744" y="4002410"/>
            <a:ext cx="10375638" cy="0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59B983E-12F7-3328-05C1-500C2DCE7E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E0318DDB-88AC-4039-B59C-B05DC4C9C16C}" type="datetime1">
              <a:rPr lang="en-US" spc="3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7/18/24</a:t>
            </a:fld>
            <a:endParaRPr lang="en-US" spc="300">
              <a:solidFill>
                <a:srgbClr val="FFFFFF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5049B09-D773-FD76-A75D-F92F0289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81D2C36F-4504-47C0-B82F-A167342A2754}" type="slidenum">
              <a:rPr lang="en-US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7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8" name="Audio Recording 2022. 9. 1. 오후 3:10:34" descr="Audio Recording 2022. 9. 1. 오후 3:10:34">
            <a:hlinkClick r:id="" action="ppaction://media"/>
            <a:extLst>
              <a:ext uri="{FF2B5EF4-FFF2-40B4-BE49-F238E27FC236}">
                <a16:creationId xmlns:a16="http://schemas.microsoft.com/office/drawing/2014/main" id="{A9B680D0-488F-EE29-CEA2-7DAA016631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38924" y="461852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06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97A5A48-AF93-6385-2D2E-6BF0BAF81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8D57E58-B62C-8BF3-E531-DFB4121F7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23437E2-61CE-E952-C7BA-7AA568537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8</a:t>
            </a:fld>
            <a:endParaRPr 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70E55A3-4C87-5097-BF07-C80D7D860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16" y="703687"/>
            <a:ext cx="11126167" cy="4832409"/>
          </a:xfrm>
          <a:prstGeom prst="rect">
            <a:avLst/>
          </a:prstGeom>
        </p:spPr>
      </p:pic>
      <p:pic>
        <p:nvPicPr>
          <p:cNvPr id="13" name="그래픽 12" descr="악보">
            <a:extLst>
              <a:ext uri="{FF2B5EF4-FFF2-40B4-BE49-F238E27FC236}">
                <a16:creationId xmlns:a16="http://schemas.microsoft.com/office/drawing/2014/main" id="{EB6619E1-D395-6E1F-1F25-21ADDBA08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87083" y="3318401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706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593B23C-B166-04CC-33C3-7E032538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D1CD4F4-E81E-8589-A4EB-2E2A14183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102D39D-4E00-6311-35CB-AEC204F92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9</a:t>
            </a:fld>
            <a:endParaRPr 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77BECEB-31FD-8110-FB98-3CD3B879D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265" y="489114"/>
            <a:ext cx="10190260" cy="5560928"/>
          </a:xfrm>
          <a:prstGeom prst="rect">
            <a:avLst/>
          </a:prstGeom>
        </p:spPr>
      </p:pic>
      <p:pic>
        <p:nvPicPr>
          <p:cNvPr id="7" name="그래픽 6" descr="기타">
            <a:extLst>
              <a:ext uri="{FF2B5EF4-FFF2-40B4-BE49-F238E27FC236}">
                <a16:creationId xmlns:a16="http://schemas.microsoft.com/office/drawing/2014/main" id="{D1DFACB1-69A3-0BC4-B7C9-34EFECACA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2678" y="2026367"/>
            <a:ext cx="5307496" cy="530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656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E5463AE-5F6B-5336-86C7-355906AB0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ACA1C38-9BA0-2BE3-5A6E-741747162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1F3209E-28AC-94A5-80A7-EB7601FD3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10</a:t>
            </a:fld>
            <a:endParaRPr lang="en-US"/>
          </a:p>
        </p:txBody>
      </p:sp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:a16="http://schemas.microsoft.com/office/drawing/2014/main" id="{C4780477-F64E-CFA2-76DF-9521A982E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239" y="430621"/>
            <a:ext cx="7229447" cy="5709683"/>
          </a:xfrm>
          <a:prstGeom prst="rect">
            <a:avLst/>
          </a:prstGeom>
        </p:spPr>
      </p:pic>
      <p:pic>
        <p:nvPicPr>
          <p:cNvPr id="7" name="그래픽 6" descr="드럼 한 세트">
            <a:extLst>
              <a:ext uri="{FF2B5EF4-FFF2-40B4-BE49-F238E27FC236}">
                <a16:creationId xmlns:a16="http://schemas.microsoft.com/office/drawing/2014/main" id="{15B3C58A-8676-1214-BA15-B944AE996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7954" y="1987827"/>
            <a:ext cx="4966691" cy="496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099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3C9A8EA-1F37-DB3E-A7DF-74C825CCB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AC22CAA-E094-BDEB-78B2-1E57FAD96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0C68A2E-C9A8-4F30-6A86-95DB82EA7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11</a:t>
            </a:fld>
            <a:endParaRPr 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29CB0FC-A168-41BA-E0EA-EB5CCF431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93" y="989932"/>
            <a:ext cx="11089613" cy="3828556"/>
          </a:xfrm>
          <a:prstGeom prst="rect">
            <a:avLst/>
          </a:prstGeom>
        </p:spPr>
      </p:pic>
      <p:pic>
        <p:nvPicPr>
          <p:cNvPr id="7" name="그래픽 6" descr="결혼 반지 2개">
            <a:extLst>
              <a:ext uri="{FF2B5EF4-FFF2-40B4-BE49-F238E27FC236}">
                <a16:creationId xmlns:a16="http://schemas.microsoft.com/office/drawing/2014/main" id="{7BA04CE3-7636-B48C-8E65-B6E435EC4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28883" y="3987241"/>
            <a:ext cx="2234983" cy="223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55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13E8E5F-042C-55EB-006E-7596F12E2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C75CCF7-9861-E6C1-3B3F-B9F96EB29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6C8BA33-AD83-00CD-F07D-69AC3F428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12</a:t>
            </a:fld>
            <a:endParaRPr lang="en-US"/>
          </a:p>
        </p:txBody>
      </p:sp>
      <p:pic>
        <p:nvPicPr>
          <p:cNvPr id="6" name="그림 5" descr="테이블이(가) 표시된 사진&#10;&#10;자동 생성된 설명">
            <a:extLst>
              <a:ext uri="{FF2B5EF4-FFF2-40B4-BE49-F238E27FC236}">
                <a16:creationId xmlns:a16="http://schemas.microsoft.com/office/drawing/2014/main" id="{AB2D8F69-4E11-6703-A9CE-A8924BA6E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48" y="361342"/>
            <a:ext cx="6304875" cy="6066037"/>
          </a:xfrm>
          <a:prstGeom prst="rect">
            <a:avLst/>
          </a:prstGeom>
        </p:spPr>
      </p:pic>
      <p:pic>
        <p:nvPicPr>
          <p:cNvPr id="7" name="그림 6" descr="실루엣이(가) 표시된 사진&#10;&#10;자동 생성된 설명">
            <a:extLst>
              <a:ext uri="{FF2B5EF4-FFF2-40B4-BE49-F238E27FC236}">
                <a16:creationId xmlns:a16="http://schemas.microsoft.com/office/drawing/2014/main" id="{D1941563-2762-3822-6794-5E62278B7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36324" y="2537430"/>
            <a:ext cx="3169729" cy="316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281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0B40BA5-6E4D-15B7-5C4A-3199ABACF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485405D-578B-A758-6E8D-32693EC09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26F5E27-9E62-4B52-4B6F-39623289E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13</a:t>
            </a:fld>
            <a:endParaRPr 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8779856-B27A-8420-7958-07168A859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30" y="767295"/>
            <a:ext cx="11357740" cy="3987583"/>
          </a:xfrm>
          <a:prstGeom prst="rect">
            <a:avLst/>
          </a:prstGeom>
        </p:spPr>
      </p:pic>
      <p:pic>
        <p:nvPicPr>
          <p:cNvPr id="7" name="그래픽 6" descr="하트">
            <a:extLst>
              <a:ext uri="{FF2B5EF4-FFF2-40B4-BE49-F238E27FC236}">
                <a16:creationId xmlns:a16="http://schemas.microsoft.com/office/drawing/2014/main" id="{D89559D5-B547-2362-8ADE-5602825D98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3548" y="4634948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58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C0FD117-DD39-4DB6-C3ED-3C36A0728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45E9B57-53AB-1B44-F4A0-A3F2ACA85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B04126-EAE1-F60B-48A5-FA19A5D3A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14</a:t>
            </a:fld>
            <a:endParaRPr lang="en-US"/>
          </a:p>
        </p:txBody>
      </p:sp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:a16="http://schemas.microsoft.com/office/drawing/2014/main" id="{E0B5BB98-7C21-0562-574E-D53F11494EE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-1" b="60131"/>
          <a:stretch/>
        </p:blipFill>
        <p:spPr>
          <a:xfrm>
            <a:off x="519777" y="571487"/>
            <a:ext cx="10953748" cy="5141708"/>
          </a:xfrm>
          <a:prstGeom prst="rect">
            <a:avLst/>
          </a:prstGeom>
        </p:spPr>
      </p:pic>
      <p:sp>
        <p:nvSpPr>
          <p:cNvPr id="7" name="도넛[D] 6">
            <a:extLst>
              <a:ext uri="{FF2B5EF4-FFF2-40B4-BE49-F238E27FC236}">
                <a16:creationId xmlns:a16="http://schemas.microsoft.com/office/drawing/2014/main" id="{7C88151D-653F-D105-BFC2-0DF99A99C2F3}"/>
              </a:ext>
            </a:extLst>
          </p:cNvPr>
          <p:cNvSpPr/>
          <p:nvPr/>
        </p:nvSpPr>
        <p:spPr>
          <a:xfrm>
            <a:off x="2915479" y="1279259"/>
            <a:ext cx="407768" cy="377337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>
              <a:solidFill>
                <a:srgbClr val="FF0000"/>
              </a:solidFill>
            </a:endParaRPr>
          </a:p>
        </p:txBody>
      </p:sp>
      <p:sp>
        <p:nvSpPr>
          <p:cNvPr id="8" name="도넛[D] 7">
            <a:extLst>
              <a:ext uri="{FF2B5EF4-FFF2-40B4-BE49-F238E27FC236}">
                <a16:creationId xmlns:a16="http://schemas.microsoft.com/office/drawing/2014/main" id="{E17F596C-1F64-176E-E4CC-D9E21D21E938}"/>
              </a:ext>
            </a:extLst>
          </p:cNvPr>
          <p:cNvSpPr/>
          <p:nvPr/>
        </p:nvSpPr>
        <p:spPr>
          <a:xfrm>
            <a:off x="1013792" y="2572418"/>
            <a:ext cx="407768" cy="377337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>
              <a:solidFill>
                <a:srgbClr val="FF0000"/>
              </a:solidFill>
            </a:endParaRPr>
          </a:p>
        </p:txBody>
      </p:sp>
      <p:sp>
        <p:nvSpPr>
          <p:cNvPr id="9" name="도넛[D] 8">
            <a:extLst>
              <a:ext uri="{FF2B5EF4-FFF2-40B4-BE49-F238E27FC236}">
                <a16:creationId xmlns:a16="http://schemas.microsoft.com/office/drawing/2014/main" id="{EAA9F0F4-5F96-35C4-8F00-85AD1C27DCA0}"/>
              </a:ext>
            </a:extLst>
          </p:cNvPr>
          <p:cNvSpPr/>
          <p:nvPr/>
        </p:nvSpPr>
        <p:spPr>
          <a:xfrm>
            <a:off x="5857212" y="4320633"/>
            <a:ext cx="407768" cy="377337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>
              <a:solidFill>
                <a:srgbClr val="FF0000"/>
              </a:solidFill>
            </a:endParaRPr>
          </a:p>
        </p:txBody>
      </p:sp>
      <p:pic>
        <p:nvPicPr>
          <p:cNvPr id="10" name="Audio Recording 2022. 9. 1. 오후 3:16:11" descr="Audio Recording 2022. 9. 1. 오후 3:16:11">
            <a:hlinkClick r:id="" action="ppaction://media"/>
            <a:extLst>
              <a:ext uri="{FF2B5EF4-FFF2-40B4-BE49-F238E27FC236}">
                <a16:creationId xmlns:a16="http://schemas.microsoft.com/office/drawing/2014/main" id="{2203D849-817C-A627-034E-8DC39C835B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353866" y="893492"/>
            <a:ext cx="812800" cy="812800"/>
          </a:xfrm>
          <a:prstGeom prst="rect">
            <a:avLst/>
          </a:prstGeom>
        </p:spPr>
      </p:pic>
      <p:pic>
        <p:nvPicPr>
          <p:cNvPr id="11" name="Audio Recording 2022. 9. 1. 오후 3:17:04" descr="Audio Recording 2022. 9. 1. 오후 3:17:04">
            <a:hlinkClick r:id="" action="ppaction://media"/>
            <a:extLst>
              <a:ext uri="{FF2B5EF4-FFF2-40B4-BE49-F238E27FC236}">
                <a16:creationId xmlns:a16="http://schemas.microsoft.com/office/drawing/2014/main" id="{865C5575-91F2-BCDE-34E9-092A9876EE4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08901" y="2761086"/>
            <a:ext cx="812800" cy="812800"/>
          </a:xfrm>
          <a:prstGeom prst="rect">
            <a:avLst/>
          </a:prstGeom>
        </p:spPr>
      </p:pic>
      <p:pic>
        <p:nvPicPr>
          <p:cNvPr id="12" name="Audio Recording 2022. 9. 1. 오후 3:17:36" descr="Audio Recording 2022. 9. 1. 오후 3:17:36">
            <a:hlinkClick r:id="" action="ppaction://media"/>
            <a:extLst>
              <a:ext uri="{FF2B5EF4-FFF2-40B4-BE49-F238E27FC236}">
                <a16:creationId xmlns:a16="http://schemas.microsoft.com/office/drawing/2014/main" id="{F4C9F978-E97F-E0BD-E6AC-71342437DC7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95599" y="4362780"/>
            <a:ext cx="812800" cy="812800"/>
          </a:xfrm>
          <a:prstGeom prst="rect">
            <a:avLst/>
          </a:prstGeom>
        </p:spPr>
      </p:pic>
      <p:pic>
        <p:nvPicPr>
          <p:cNvPr id="13" name="그림 12" descr="텍스트, 실내, 빨간색, 클립아트이(가) 표시된 사진&#10;&#10;자동 생성된 설명">
            <a:extLst>
              <a:ext uri="{FF2B5EF4-FFF2-40B4-BE49-F238E27FC236}">
                <a16:creationId xmlns:a16="http://schemas.microsoft.com/office/drawing/2014/main" id="{1FEA4706-30BD-3B59-DCC9-F6F3FD7412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8328536" y="346631"/>
            <a:ext cx="365760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95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7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58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7672D76-FFA2-A080-D1EF-422692525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2541E91-AB0C-ECEF-0058-E486A90D4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9A2B10E-F984-58E8-6013-DAA2E6EE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15</a:t>
            </a:fld>
            <a:endParaRPr lang="en-US"/>
          </a:p>
        </p:txBody>
      </p:sp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:a16="http://schemas.microsoft.com/office/drawing/2014/main" id="{D0045CB9-4676-6AE7-DBB5-1FB8B7D3F52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0000" b="18648"/>
          <a:stretch/>
        </p:blipFill>
        <p:spPr>
          <a:xfrm>
            <a:off x="673563" y="561224"/>
            <a:ext cx="10844873" cy="5279952"/>
          </a:xfrm>
          <a:prstGeom prst="rect">
            <a:avLst/>
          </a:prstGeom>
        </p:spPr>
      </p:pic>
      <p:sp>
        <p:nvSpPr>
          <p:cNvPr id="7" name="도넛[D] 6">
            <a:extLst>
              <a:ext uri="{FF2B5EF4-FFF2-40B4-BE49-F238E27FC236}">
                <a16:creationId xmlns:a16="http://schemas.microsoft.com/office/drawing/2014/main" id="{69589743-4FFD-36F3-95CF-69933C56BADA}"/>
              </a:ext>
            </a:extLst>
          </p:cNvPr>
          <p:cNvSpPr/>
          <p:nvPr/>
        </p:nvSpPr>
        <p:spPr>
          <a:xfrm>
            <a:off x="2113335" y="1305763"/>
            <a:ext cx="407768" cy="377337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 dirty="0">
              <a:solidFill>
                <a:srgbClr val="FF0000"/>
              </a:solidFill>
            </a:endParaRPr>
          </a:p>
        </p:txBody>
      </p:sp>
      <p:sp>
        <p:nvSpPr>
          <p:cNvPr id="8" name="도넛[D] 7">
            <a:extLst>
              <a:ext uri="{FF2B5EF4-FFF2-40B4-BE49-F238E27FC236}">
                <a16:creationId xmlns:a16="http://schemas.microsoft.com/office/drawing/2014/main" id="{C5E77EF6-55CA-70BC-5C07-1CFF53E8FEB5}"/>
              </a:ext>
            </a:extLst>
          </p:cNvPr>
          <p:cNvSpPr/>
          <p:nvPr/>
        </p:nvSpPr>
        <p:spPr>
          <a:xfrm>
            <a:off x="6970645" y="3051663"/>
            <a:ext cx="407768" cy="377337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>
              <a:solidFill>
                <a:srgbClr val="FF0000"/>
              </a:solidFill>
            </a:endParaRPr>
          </a:p>
        </p:txBody>
      </p:sp>
      <p:sp>
        <p:nvSpPr>
          <p:cNvPr id="9" name="도넛[D] 8">
            <a:extLst>
              <a:ext uri="{FF2B5EF4-FFF2-40B4-BE49-F238E27FC236}">
                <a16:creationId xmlns:a16="http://schemas.microsoft.com/office/drawing/2014/main" id="{4E2981C6-07DB-3D3B-BDA8-27BD5ED5D99C}"/>
              </a:ext>
            </a:extLst>
          </p:cNvPr>
          <p:cNvSpPr/>
          <p:nvPr/>
        </p:nvSpPr>
        <p:spPr>
          <a:xfrm>
            <a:off x="2113335" y="5241235"/>
            <a:ext cx="407768" cy="377337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>
              <a:solidFill>
                <a:srgbClr val="FF0000"/>
              </a:solidFill>
            </a:endParaRPr>
          </a:p>
        </p:txBody>
      </p:sp>
      <p:pic>
        <p:nvPicPr>
          <p:cNvPr id="10" name="Audio Recording 2022. 9. 1. 오후 3:18:50" descr="Audio Recording 2022. 9. 1. 오후 3:18:50">
            <a:hlinkClick r:id="" action="ppaction://media"/>
            <a:extLst>
              <a:ext uri="{FF2B5EF4-FFF2-40B4-BE49-F238E27FC236}">
                <a16:creationId xmlns:a16="http://schemas.microsoft.com/office/drawing/2014/main" id="{286E4CAE-0461-5905-B3C6-D3153B9BEB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65865" y="870300"/>
            <a:ext cx="812800" cy="812800"/>
          </a:xfrm>
          <a:prstGeom prst="rect">
            <a:avLst/>
          </a:prstGeom>
        </p:spPr>
      </p:pic>
      <p:pic>
        <p:nvPicPr>
          <p:cNvPr id="11" name="Audio Recording 2022. 9. 1. 오후 3:19:43" descr="Audio Recording 2022. 9. 1. 오후 3:19:43">
            <a:hlinkClick r:id="" action="ppaction://media"/>
            <a:extLst>
              <a:ext uri="{FF2B5EF4-FFF2-40B4-BE49-F238E27FC236}">
                <a16:creationId xmlns:a16="http://schemas.microsoft.com/office/drawing/2014/main" id="{7D390227-0706-9BD7-5D62-C2ECA30FBAF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48417" y="2486616"/>
            <a:ext cx="812800" cy="812800"/>
          </a:xfrm>
          <a:prstGeom prst="rect">
            <a:avLst/>
          </a:prstGeom>
        </p:spPr>
      </p:pic>
      <p:pic>
        <p:nvPicPr>
          <p:cNvPr id="12" name="Audio Recording 2022. 9. 1. 오후 3:20:25" descr="Audio Recording 2022. 9. 1. 오후 3:20:25">
            <a:hlinkClick r:id="" action="ppaction://media"/>
            <a:extLst>
              <a:ext uri="{FF2B5EF4-FFF2-40B4-BE49-F238E27FC236}">
                <a16:creationId xmlns:a16="http://schemas.microsoft.com/office/drawing/2014/main" id="{D025FD05-07E3-9C8C-D6BB-584773D422D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65865" y="461710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79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4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95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44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978B6B5-4D96-7FA7-0936-96FC2AEFD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B334115-F4EB-2D37-593F-B5BF8ED42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BC07A63-A4C0-AB82-D731-D68EB63B6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16</a:t>
            </a:fld>
            <a:endParaRPr lang="en-US"/>
          </a:p>
        </p:txBody>
      </p:sp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:a16="http://schemas.microsoft.com/office/drawing/2014/main" id="{4B41A900-6ECF-F5E7-594F-B1879860F19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80580"/>
          <a:stretch/>
        </p:blipFill>
        <p:spPr>
          <a:xfrm>
            <a:off x="628652" y="430621"/>
            <a:ext cx="10722633" cy="2451652"/>
          </a:xfrm>
          <a:prstGeom prst="rect">
            <a:avLst/>
          </a:prstGeom>
        </p:spPr>
      </p:pic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C5C79AF8-F8B5-BD57-9C89-BF6E8832C9F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77198"/>
          <a:stretch/>
        </p:blipFill>
        <p:spPr>
          <a:xfrm>
            <a:off x="628652" y="2788374"/>
            <a:ext cx="10722633" cy="2986956"/>
          </a:xfrm>
          <a:prstGeom prst="rect">
            <a:avLst/>
          </a:prstGeom>
        </p:spPr>
      </p:pic>
      <p:sp>
        <p:nvSpPr>
          <p:cNvPr id="9" name="도넛[D] 8">
            <a:extLst>
              <a:ext uri="{FF2B5EF4-FFF2-40B4-BE49-F238E27FC236}">
                <a16:creationId xmlns:a16="http://schemas.microsoft.com/office/drawing/2014/main" id="{112F5CB6-99F8-785A-4D71-121913F2535D}"/>
              </a:ext>
            </a:extLst>
          </p:cNvPr>
          <p:cNvSpPr/>
          <p:nvPr/>
        </p:nvSpPr>
        <p:spPr>
          <a:xfrm>
            <a:off x="2002216" y="1180025"/>
            <a:ext cx="407768" cy="377337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>
              <a:solidFill>
                <a:srgbClr val="FF0000"/>
              </a:solidFill>
            </a:endParaRPr>
          </a:p>
        </p:txBody>
      </p:sp>
      <p:sp>
        <p:nvSpPr>
          <p:cNvPr id="10" name="도넛[D] 9">
            <a:extLst>
              <a:ext uri="{FF2B5EF4-FFF2-40B4-BE49-F238E27FC236}">
                <a16:creationId xmlns:a16="http://schemas.microsoft.com/office/drawing/2014/main" id="{7E54F383-6B73-ADA0-084F-AFC1ED97AF16}"/>
              </a:ext>
            </a:extLst>
          </p:cNvPr>
          <p:cNvSpPr/>
          <p:nvPr/>
        </p:nvSpPr>
        <p:spPr>
          <a:xfrm>
            <a:off x="4678018" y="3787059"/>
            <a:ext cx="407768" cy="377337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>
              <a:solidFill>
                <a:srgbClr val="FF0000"/>
              </a:solidFill>
            </a:endParaRPr>
          </a:p>
        </p:txBody>
      </p:sp>
      <p:sp>
        <p:nvSpPr>
          <p:cNvPr id="11" name="도넛[D] 10">
            <a:extLst>
              <a:ext uri="{FF2B5EF4-FFF2-40B4-BE49-F238E27FC236}">
                <a16:creationId xmlns:a16="http://schemas.microsoft.com/office/drawing/2014/main" id="{0D32E94E-3517-0B0D-2CA2-6C90511C3761}"/>
              </a:ext>
            </a:extLst>
          </p:cNvPr>
          <p:cNvSpPr/>
          <p:nvPr/>
        </p:nvSpPr>
        <p:spPr>
          <a:xfrm>
            <a:off x="1152940" y="2456901"/>
            <a:ext cx="407768" cy="377337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>
              <a:solidFill>
                <a:srgbClr val="FF0000"/>
              </a:solidFill>
            </a:endParaRPr>
          </a:p>
        </p:txBody>
      </p:sp>
      <p:sp>
        <p:nvSpPr>
          <p:cNvPr id="12" name="도넛[D] 11">
            <a:extLst>
              <a:ext uri="{FF2B5EF4-FFF2-40B4-BE49-F238E27FC236}">
                <a16:creationId xmlns:a16="http://schemas.microsoft.com/office/drawing/2014/main" id="{124E830B-62EF-EB12-6081-E84E5A732EA6}"/>
              </a:ext>
            </a:extLst>
          </p:cNvPr>
          <p:cNvSpPr/>
          <p:nvPr/>
        </p:nvSpPr>
        <p:spPr>
          <a:xfrm>
            <a:off x="1152940" y="5159092"/>
            <a:ext cx="407768" cy="377337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>
              <a:solidFill>
                <a:srgbClr val="FF0000"/>
              </a:solidFill>
            </a:endParaRPr>
          </a:p>
        </p:txBody>
      </p:sp>
      <p:pic>
        <p:nvPicPr>
          <p:cNvPr id="13" name="Audio Recording 2022. 9. 1. 오후 3:21:22" descr="Audio Recording 2022. 9. 1. 오후 3:21:22">
            <a:hlinkClick r:id="" action="ppaction://media"/>
            <a:extLst>
              <a:ext uri="{FF2B5EF4-FFF2-40B4-BE49-F238E27FC236}">
                <a16:creationId xmlns:a16="http://schemas.microsoft.com/office/drawing/2014/main" id="{91E1635F-A0AD-2942-AAA6-9380F6B2D1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671339" y="676270"/>
            <a:ext cx="812800" cy="812800"/>
          </a:xfrm>
          <a:prstGeom prst="rect">
            <a:avLst/>
          </a:prstGeom>
        </p:spPr>
      </p:pic>
      <p:pic>
        <p:nvPicPr>
          <p:cNvPr id="14" name="Audio Recording 2022. 9. 1. 오후 3:22:00" descr="Audio Recording 2022. 9. 1. 오후 3:22:00">
            <a:hlinkClick r:id="" action="ppaction://media"/>
            <a:extLst>
              <a:ext uri="{FF2B5EF4-FFF2-40B4-BE49-F238E27FC236}">
                <a16:creationId xmlns:a16="http://schemas.microsoft.com/office/drawing/2014/main" id="{77C89470-B0D5-C503-E53A-41A805CBE8B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446323" y="1665086"/>
            <a:ext cx="812800" cy="812800"/>
          </a:xfrm>
          <a:prstGeom prst="rect">
            <a:avLst/>
          </a:prstGeom>
        </p:spPr>
      </p:pic>
      <p:pic>
        <p:nvPicPr>
          <p:cNvPr id="15" name="Audio Recording 2022. 9. 1. 오후 3:22:46" descr="Audio Recording 2022. 9. 1. 오후 3:22:46">
            <a:hlinkClick r:id="" action="ppaction://media"/>
            <a:extLst>
              <a:ext uri="{FF2B5EF4-FFF2-40B4-BE49-F238E27FC236}">
                <a16:creationId xmlns:a16="http://schemas.microsoft.com/office/drawing/2014/main" id="{1A98E58A-8A1C-5B00-5621-3B9E49E5DC5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28752" y="3302498"/>
            <a:ext cx="812800" cy="812800"/>
          </a:xfrm>
          <a:prstGeom prst="rect">
            <a:avLst/>
          </a:prstGeom>
        </p:spPr>
      </p:pic>
      <p:pic>
        <p:nvPicPr>
          <p:cNvPr id="16" name="Audio Recording 2022. 9. 1. 오후 3:23:27" descr="Audio Recording 2022. 9. 1. 오후 3:23:27">
            <a:hlinkClick r:id="" action="ppaction://media"/>
            <a:extLst>
              <a:ext uri="{FF2B5EF4-FFF2-40B4-BE49-F238E27FC236}">
                <a16:creationId xmlns:a16="http://schemas.microsoft.com/office/drawing/2014/main" id="{E431EA41-FC12-D005-3602-2204E3BDD26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15952" y="513002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24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2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35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408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395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76F474F-5CDC-967B-5C06-6BBF898D8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7/18/24</a:t>
            </a:fld>
            <a:endParaRPr lang="en-US"/>
          </a:p>
        </p:txBody>
      </p:sp>
      <p:pic>
        <p:nvPicPr>
          <p:cNvPr id="9" name="그림 8" descr="텍스트이(가) 표시된 사진&#10;&#10;자동 생성된 설명">
            <a:extLst>
              <a:ext uri="{FF2B5EF4-FFF2-40B4-BE49-F238E27FC236}">
                <a16:creationId xmlns:a16="http://schemas.microsoft.com/office/drawing/2014/main" id="{2E4CEB7F-507B-EEB7-BE35-C1F9995A2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55"/>
            <a:ext cx="12192000" cy="6858001"/>
          </a:xfrm>
          <a:prstGeom prst="rect">
            <a:avLst/>
          </a:prstGeo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C432AE4-5614-58D4-7A66-84F9329C9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83CFDF4-A832-3BFA-ABBB-542FA96FF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17</a:t>
            </a:fld>
            <a:endParaRPr lang="en-US"/>
          </a:p>
        </p:txBody>
      </p:sp>
      <p:pic>
        <p:nvPicPr>
          <p:cNvPr id="5" name="Audio Recording 2022. 9. 1. 오후 3:24:38" descr="Audio Recording 2022. 9. 1. 오후 3:24:38">
            <a:hlinkClick r:id="" action="ppaction://media"/>
            <a:extLst>
              <a:ext uri="{FF2B5EF4-FFF2-40B4-BE49-F238E27FC236}">
                <a16:creationId xmlns:a16="http://schemas.microsoft.com/office/drawing/2014/main" id="{D6F14945-635C-76A2-5E9C-70AF7E92C3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121186"/>
            <a:ext cx="812800" cy="8128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88FC3A7-07BD-A0AD-CDB1-F7E4A6AB58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790713" y="0"/>
            <a:ext cx="3067826" cy="236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0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emoVTI">
  <a:themeElements>
    <a:clrScheme name="AnalogousFromDarkSeedLeftStep">
      <a:dk1>
        <a:srgbClr val="000000"/>
      </a:dk1>
      <a:lt1>
        <a:srgbClr val="FFFFFF"/>
      </a:lt1>
      <a:dk2>
        <a:srgbClr val="41242D"/>
      </a:dk2>
      <a:lt2>
        <a:srgbClr val="E8E2E2"/>
      </a:lt2>
      <a:accent1>
        <a:srgbClr val="46AEB2"/>
      </a:accent1>
      <a:accent2>
        <a:srgbClr val="3BB184"/>
      </a:accent2>
      <a:accent3>
        <a:srgbClr val="48B65E"/>
      </a:accent3>
      <a:accent4>
        <a:srgbClr val="55B13B"/>
      </a:accent4>
      <a:accent5>
        <a:srgbClr val="87AD44"/>
      </a:accent5>
      <a:accent6>
        <a:srgbClr val="AAA438"/>
      </a:accent6>
      <a:hlink>
        <a:srgbClr val="5B8E2F"/>
      </a:hlink>
      <a:folHlink>
        <a:srgbClr val="7F7F7F"/>
      </a:folHlink>
    </a:clrScheme>
    <a:fontScheme name="Elephant Univers Condensed">
      <a:majorFont>
        <a:latin typeface="Malgun Gothic"/>
        <a:ea typeface=""/>
        <a:cs typeface=""/>
      </a:majorFont>
      <a:minorFont>
        <a:latin typeface="Malgun Gothic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moVTI" id="{DF30D94D-D909-45F8-8565-C675708280D4}" vid="{636A8D8B-0354-48FA-9492-83E81C2616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{B1C1E675-B987-D643-8086-B2910F964364}tf10001072</Template>
  <TotalTime>251</TotalTime>
  <Words>342</Words>
  <Application>Microsoft Macintosh PowerPoint</Application>
  <PresentationFormat>Widescreen</PresentationFormat>
  <Paragraphs>88</Paragraphs>
  <Slides>17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Malgun Gothic</vt:lpstr>
      <vt:lpstr>Malgun Gothic Semilight</vt:lpstr>
      <vt:lpstr>Arial</vt:lpstr>
      <vt:lpstr>MemoVTI</vt:lpstr>
      <vt:lpstr>Take me out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Take me out</dc:title>
  <dc:creator>KIM SUN</dc:creator>
  <cp:lastModifiedBy>Jason Pipe</cp:lastModifiedBy>
  <cp:revision>5</cp:revision>
  <dcterms:created xsi:type="dcterms:W3CDTF">2022-09-01T04:28:54Z</dcterms:created>
  <dcterms:modified xsi:type="dcterms:W3CDTF">2024-07-18T08:18:39Z</dcterms:modified>
</cp:coreProperties>
</file>