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58"/>
  </p:normalViewPr>
  <p:slideViewPr>
    <p:cSldViewPr snapToGrid="0">
      <p:cViewPr>
        <p:scale>
          <a:sx n="75" d="100"/>
          <a:sy n="75" d="100"/>
        </p:scale>
        <p:origin x="144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C8663A-32C4-82D7-B070-9B7C3B82C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0EE6656-BF1F-2575-23E1-1E651073F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A39827-A9E6-AB22-8ECF-22F61468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6ABA1D-9011-A06D-7DFB-F4A59B77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7DC75F-C2F2-DF3E-46AF-EC13ABCD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3545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BD3525-8E11-10D4-7084-D90F8BCB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EB1506-D38F-1D6E-3629-8C1391CA4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8621B0-1181-F00B-2CC4-7EFA961FC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808860-E8A6-40EE-BFCD-642C16A5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318A60-B1DF-7B17-C4B8-F395CE2B9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702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84B5FD-EBEF-4D41-AF26-A3470F7E7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6E23D3-08BF-9A8A-ECF3-1C1712CE4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6D4C45-0EF9-CA72-5625-A1EC46DF6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12370C-CB85-B258-9CD5-3117BD04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352DD5-56AF-2527-119B-85C78A8A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170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BE6B8F-43FD-4192-9C3B-FF48B89F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921B79-7EEF-29EA-06AD-0950B1FB4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07BEA17-08C9-CFA7-BC78-A38367DEB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26835C-EED5-E380-873A-9DA3A178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7BD8E4-5A79-BE9E-FF73-71929FEC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D451F8-3200-F8CB-6A72-DF17F67A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178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1869E-FCD9-A31B-F268-25002AB2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56CF7-7E25-4C69-4D18-176CCFD54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4728A5-D353-B938-6660-188591D52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C6A0DB3-D14C-7B12-0923-2C741FB23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BD505EB-7108-6010-0F77-9CD18A20E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0658330-5A0F-7351-C40A-A891D9BC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5674A17-5701-6C66-B751-5311C863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1DC70F0-937B-CA42-B802-B21E9282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568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18A815-8CCB-8525-FBB1-23DEE1C4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6A46EE-09CD-AF1B-83CB-7300C0F7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A9D443D-C052-2A7E-553C-D94AF496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8F601F-F3DD-270E-9ED9-70DE14AF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74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D5CFDEA-8608-AB76-80C6-B7C5EDFF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B0059DF-C9C6-1926-7F26-B35E8736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1FC9CD-9818-E57A-F835-39B14F6CF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258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495E7-70EC-4AB4-17AC-365576DDA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80E8CB-C21B-0508-FE1D-F1446C368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B95D1-9098-4192-FC42-78F696669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2E0F09E-20C7-FD73-FF68-C0291FD57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B161E2-974F-2E05-F3AD-6BC44A38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42CC9B-1B8E-C06C-01F8-D15CFBE06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0857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EC325E-5BD1-7AE5-5A9B-E0D23E592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3AD396-2408-ABE7-6994-A4268BF22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B12C837-87F3-9EBD-D738-9304FAA6E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28615C-CEEC-3836-A761-7AD395E1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5BA32C-0926-2CCC-4F9F-9293E6D5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938F6D-7C9E-9E1F-DFC0-7D16AE8F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122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0E11-4577-5607-1764-AA2169C8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662418-4453-E2A4-F1BB-EEF21E9DF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AB98BA-E391-B853-1FAC-3B6C9E28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15E65B-ECF3-2E86-F1BC-3ACFD9CDD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29454A-1D1B-FB96-5079-9161F728A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116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E5C5750-DAA2-79F8-3162-4F12499D4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F20435-A9F4-92E2-5349-09F477ADC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2584E8-1947-7BA4-2FE7-6B77D3B11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7C9777-9E88-39C2-5C9A-0A0B912E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A5002D-313C-F2A3-D08B-3D603BE0C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646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EB202B2-BA18-FE9F-988E-5927E6D5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F14B4E-E142-F35C-7FCB-51589B9B8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93671B-3123-A5B8-C4BD-C86454015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97E218-6D7D-8A48-8EC5-4C258EA01743}" type="datetimeFigureOut">
              <a:rPr kumimoji="1" lang="zh-CN" altLang="en-US" smtClean="0"/>
              <a:t>2024/8/10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AFFF9A-A8D1-C634-CEB2-A801893F8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8B8D0F-B55D-B854-074C-F001F523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306714-9505-5D46-84F3-CF844885B63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2268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28851D9-9102-8AE2-C4B9-D109505F4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16269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3FFF89A-F2F5-F40E-7EEA-4AE806A825C2}"/>
              </a:ext>
            </a:extLst>
          </p:cNvPr>
          <p:cNvSpPr txBox="1"/>
          <p:nvPr/>
        </p:nvSpPr>
        <p:spPr>
          <a:xfrm>
            <a:off x="8188803" y="762000"/>
            <a:ext cx="456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b="1" dirty="0"/>
              <a:t>TAKE ME OUT</a:t>
            </a:r>
            <a:endParaRPr kumimoji="1" lang="zh-CN" altLang="en-US" sz="4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69673B-B0A9-33F5-3A01-B323711A217C}"/>
              </a:ext>
            </a:extLst>
          </p:cNvPr>
          <p:cNvSpPr txBox="1"/>
          <p:nvPr/>
        </p:nvSpPr>
        <p:spPr>
          <a:xfrm>
            <a:off x="9872132" y="5634335"/>
            <a:ext cx="3064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SOUTA CHOUNAN</a:t>
            </a:r>
          </a:p>
          <a:p>
            <a:r>
              <a:rPr kumimoji="1" lang="en-US" altLang="zh-CN" b="1" dirty="0"/>
              <a:t>MAMI ENDO</a:t>
            </a:r>
          </a:p>
          <a:p>
            <a:r>
              <a:rPr kumimoji="1" lang="en-US" altLang="zh-CN" b="1" dirty="0"/>
              <a:t>WU JINGYAO</a:t>
            </a:r>
            <a:endParaRPr kumimoji="1" lang="zh-CN" altLang="en-US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81B6C3-AF13-B9D3-E626-75E39A630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269" y="1531441"/>
            <a:ext cx="4375731" cy="382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6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-up of a metal flute">
            <a:extLst>
              <a:ext uri="{FF2B5EF4-FFF2-40B4-BE49-F238E27FC236}">
                <a16:creationId xmlns:a16="http://schemas.microsoft.com/office/drawing/2014/main" id="{87C925D0-1FEB-7AA2-AEC3-4D2D150322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16" b="10178"/>
          <a:stretch/>
        </p:blipFill>
        <p:spPr>
          <a:xfrm>
            <a:off x="19060" y="10"/>
            <a:ext cx="12191980" cy="6857990"/>
          </a:xfrm>
          <a:prstGeom prst="rect">
            <a:avLst/>
          </a:prstGeom>
        </p:spPr>
      </p:pic>
      <p:sp>
        <p:nvSpPr>
          <p:cNvPr id="10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11B1751-3306-4FA4-89EE-15DBA5D9B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0" y="5039240"/>
            <a:ext cx="4298939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kumimoji="1" lang="en-US" altLang="zh-CN" sz="4800" b="1" dirty="0">
                <a:solidFill>
                  <a:srgbClr val="FFFFFF"/>
                </a:solidFill>
                <a:latin typeface="Baoli SC" panose="02010600040101010101" pitchFamily="2" charset="-122"/>
                <a:ea typeface="Baoli SC" panose="02010600040101010101" pitchFamily="2" charset="-122"/>
              </a:rPr>
              <a:t>Band’s details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20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59BF8C-CE9C-9EC5-75D1-519A0296A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1049867"/>
            <a:ext cx="11954934" cy="4842934"/>
          </a:xfrm>
        </p:spPr>
        <p:txBody>
          <a:bodyPr>
            <a:normAutofit/>
          </a:bodyPr>
          <a:lstStyle/>
          <a:p>
            <a:r>
              <a:rPr kumimoji="1" lang="en-US" altLang="zh-CN" sz="6600" b="1" dirty="0"/>
              <a:t>Country: Scotland</a:t>
            </a:r>
            <a:endParaRPr lang="en" altLang="zh-CN" sz="6600" b="1" dirty="0">
              <a:effectLst/>
              <a:latin typeface="Helvetica Neue" panose="02000503000000020004" pitchFamily="2" charset="0"/>
            </a:endParaRPr>
          </a:p>
          <a:p>
            <a:r>
              <a:rPr lang="en" altLang="zh-CN" sz="6600" b="1" dirty="0">
                <a:effectLst/>
                <a:latin typeface="Helvetica Neue" panose="02000503000000020004" pitchFamily="2" charset="0"/>
              </a:rPr>
              <a:t>Origin   Glasgow, Scotland</a:t>
            </a:r>
          </a:p>
          <a:p>
            <a:r>
              <a:rPr lang="en" altLang="zh-CN" sz="6600" b="1" dirty="0">
                <a:effectLst/>
                <a:latin typeface="Helvetica Neue" panose="02000503000000020004" pitchFamily="2" charset="0"/>
              </a:rPr>
              <a:t>Genres  Rock</a:t>
            </a:r>
          </a:p>
          <a:p>
            <a:r>
              <a:rPr lang="en" altLang="zh-CN" sz="6600" b="1" dirty="0">
                <a:effectLst/>
                <a:latin typeface="Helvetica Neue" panose="02000503000000020004" pitchFamily="2" charset="0"/>
              </a:rPr>
              <a:t>Years active  2002–present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82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243BA00-6A04-E310-9967-7299D61C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3577456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en-US" altLang="zh-CN" sz="9600" b="1" kern="1200" dirty="0">
                <a:solidFill>
                  <a:schemeClr val="tx1"/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TAKE ME OUT</a:t>
            </a:r>
          </a:p>
        </p:txBody>
      </p:sp>
      <p:pic>
        <p:nvPicPr>
          <p:cNvPr id="1026" name="Picture 2" descr="8,133 Rock Music Photos, Pictures And Background Images For Free Download -  Pngtree">
            <a:extLst>
              <a:ext uri="{FF2B5EF4-FFF2-40B4-BE49-F238E27FC236}">
                <a16:creationId xmlns:a16="http://schemas.microsoft.com/office/drawing/2014/main" id="{04839BAA-DA8C-9AEB-25F5-1978D1A30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5484" y="591670"/>
            <a:ext cx="4896435" cy="274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94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92690B-09A7-C9B7-955A-759DED81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185332"/>
          </a:xfrm>
        </p:spPr>
        <p:txBody>
          <a:bodyPr>
            <a:normAutofit/>
          </a:bodyPr>
          <a:lstStyle/>
          <a:p>
            <a:r>
              <a:rPr kumimoji="1" lang="en-US" altLang="zh-CN" sz="7200" b="1" dirty="0">
                <a:latin typeface="STHupo" panose="02010800040101010101" pitchFamily="2" charset="-122"/>
                <a:ea typeface="STHupo" panose="02010800040101010101" pitchFamily="2" charset="-122"/>
              </a:rPr>
              <a:t>Background of music</a:t>
            </a:r>
            <a:endParaRPr kumimoji="1" lang="zh-CN" altLang="en-US" sz="7200" b="1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27D707-52E6-F6BD-F531-CB1C612CDAB1}"/>
              </a:ext>
            </a:extLst>
          </p:cNvPr>
          <p:cNvSpPr txBox="1"/>
          <p:nvPr/>
        </p:nvSpPr>
        <p:spPr>
          <a:xfrm>
            <a:off x="338667" y="1185334"/>
            <a:ext cx="10888133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    At the party, a nice guy is waiting for a lonely </a:t>
            </a:r>
            <a:r>
              <a:rPr kumimoji="1" lang="en-US" altLang="zh-CN" sz="4000" dirty="0" err="1"/>
              <a:t>girl.The</a:t>
            </a:r>
            <a:r>
              <a:rPr kumimoji="1" lang="en-US" altLang="zh-CN" sz="4000" dirty="0"/>
              <a:t> guy can’t act her, but she doesn‘t move </a:t>
            </a:r>
            <a:r>
              <a:rPr kumimoji="1" lang="en-US" altLang="zh-CN" sz="4000" dirty="0" err="1"/>
              <a:t>him.This</a:t>
            </a:r>
            <a:r>
              <a:rPr kumimoji="1" lang="en-US" altLang="zh-CN" sz="4000" dirty="0"/>
              <a:t> song refers to the pride of this boy.</a:t>
            </a:r>
          </a:p>
          <a:p>
            <a:r>
              <a:rPr kumimoji="1" lang="en-US" altLang="zh-CN" sz="4000" dirty="0"/>
              <a:t>   </a:t>
            </a:r>
          </a:p>
          <a:p>
            <a:r>
              <a:rPr kumimoji="1" lang="en-US" altLang="zh-CN" sz="4000" dirty="0"/>
              <a:t>   Take Me Out" expresses a strong desire to escape a current situation, with an urgent need to break free, underscored by the song's intense rhythm and structure.</a:t>
            </a:r>
          </a:p>
          <a:p>
            <a:endParaRPr kumimoji="1" lang="en-US" altLang="zh-CN" sz="4000" dirty="0"/>
          </a:p>
          <a:p>
            <a:endParaRPr kumimoji="1" lang="en-US" altLang="zh-CN" sz="1400" dirty="0"/>
          </a:p>
          <a:p>
            <a:endParaRPr kumimoji="1" lang="en-US" altLang="zh-CN" sz="1400" dirty="0"/>
          </a:p>
          <a:p>
            <a:endParaRPr kumimoji="1" lang="en-US" altLang="zh-CN" sz="1400" dirty="0"/>
          </a:p>
          <a:p>
            <a:endParaRPr kumimoji="1" lang="en-US" altLang="zh-CN" sz="1400" dirty="0"/>
          </a:p>
          <a:p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4698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2AB8CE-3DFC-7D36-F1E1-FB19B9C08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117599"/>
          </a:xfrm>
        </p:spPr>
        <p:txBody>
          <a:bodyPr>
            <a:normAutofit/>
          </a:bodyPr>
          <a:lstStyle/>
          <a:p>
            <a:r>
              <a:rPr kumimoji="1" lang="en-US" altLang="zh-CN" sz="7200" b="1" dirty="0">
                <a:latin typeface="STHupo" panose="02010800040101010101" pitchFamily="2" charset="-122"/>
                <a:ea typeface="STHupo" panose="02010800040101010101" pitchFamily="2" charset="-122"/>
              </a:rPr>
              <a:t>Pronunciation challenge</a:t>
            </a:r>
            <a:endParaRPr kumimoji="1" lang="zh-CN" altLang="en-US" sz="7200" b="1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3D9FA3-AEE0-92E5-B1F8-36059E71E8FB}"/>
              </a:ext>
            </a:extLst>
          </p:cNvPr>
          <p:cNvSpPr txBox="1"/>
          <p:nvPr/>
        </p:nvSpPr>
        <p:spPr>
          <a:xfrm>
            <a:off x="482600" y="1117600"/>
            <a:ext cx="108712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/>
              <a:t>If I move this could die /  Eyes move this can die</a:t>
            </a:r>
          </a:p>
          <a:p>
            <a:endParaRPr kumimoji="1" lang="en-US" altLang="zh-CN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zh-CN" sz="4000" dirty="0"/>
              <a:t>[If] skipped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zh-CN" sz="4000" dirty="0"/>
              <a:t>[could die] each “d” is joined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zh-CN" sz="4000" dirty="0"/>
              <a:t>[eyes move] Because of high tempo, two words are packed</a:t>
            </a:r>
          </a:p>
          <a:p>
            <a:endParaRPr kumimoji="1" lang="en-US" altLang="zh-CN" sz="4000" dirty="0"/>
          </a:p>
          <a:p>
            <a:endParaRPr kumimoji="1" lang="en-US" altLang="zh-CN" sz="4000" dirty="0"/>
          </a:p>
          <a:p>
            <a:endParaRPr kumimoji="1" lang="en-US" altLang="zh-CN" sz="4000" dirty="0"/>
          </a:p>
          <a:p>
            <a:endParaRPr kumimoji="1" lang="en-US" altLang="zh-CN" sz="4000" dirty="0"/>
          </a:p>
          <a:p>
            <a:endParaRPr kumimoji="1" lang="en-US" altLang="zh-CN" sz="4000" dirty="0"/>
          </a:p>
          <a:p>
            <a:endParaRPr kumimoji="1" lang="en-US" altLang="zh-CN" sz="4000" dirty="0"/>
          </a:p>
          <a:p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4260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32B8BF-4744-60B1-7770-5D26DFB4E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134532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Quiz Questions 1</a:t>
            </a:r>
            <a:endParaRPr kumimoji="1" lang="zh-CN" altLang="en-US" sz="7200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0AEB75-FC33-5594-2522-F955E583C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133" y="982133"/>
            <a:ext cx="7857067" cy="575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6000" b="1" dirty="0"/>
              <a:t>What is genre</a:t>
            </a:r>
            <a:r>
              <a:rPr kumimoji="1" lang="zh-CN" altLang="en-US" sz="6000" b="1" dirty="0"/>
              <a:t>？</a:t>
            </a:r>
            <a:r>
              <a:rPr kumimoji="1" lang="en-US" altLang="zh-CN" sz="6000" b="1" dirty="0"/>
              <a:t>   </a:t>
            </a:r>
          </a:p>
          <a:p>
            <a:pPr marL="0" indent="0">
              <a:buNone/>
            </a:pPr>
            <a:r>
              <a:rPr kumimoji="1" lang="en-US" altLang="zh-CN" sz="6000" b="1" dirty="0"/>
              <a:t>1. Soul</a:t>
            </a:r>
          </a:p>
          <a:p>
            <a:pPr marL="0" indent="0">
              <a:buNone/>
            </a:pPr>
            <a:r>
              <a:rPr kumimoji="1" lang="en-US" altLang="zh-CN" sz="6000" b="1" dirty="0"/>
              <a:t>2. Rock</a:t>
            </a:r>
          </a:p>
          <a:p>
            <a:pPr marL="0" indent="0">
              <a:buNone/>
            </a:pPr>
            <a:r>
              <a:rPr kumimoji="1" lang="en-US" altLang="zh-CN" sz="6000" b="1" dirty="0"/>
              <a:t>3. Country</a:t>
            </a:r>
          </a:p>
          <a:p>
            <a:pPr marL="0" indent="0">
              <a:buNone/>
            </a:pPr>
            <a:r>
              <a:rPr kumimoji="1" lang="en-US" altLang="zh-CN" sz="6000" b="1" dirty="0"/>
              <a:t>4. Funk</a:t>
            </a:r>
          </a:p>
          <a:p>
            <a:pPr marL="0" indent="0">
              <a:buNone/>
            </a:pPr>
            <a:endParaRPr kumimoji="1"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2123611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D26662-4586-8BEB-19F7-35C0CFCEB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334"/>
            <a:ext cx="11353800" cy="1083734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Answer </a:t>
            </a:r>
            <a:endParaRPr kumimoji="1" lang="zh-CN" altLang="en-US" sz="7200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7D3E928-F884-3E3D-B46F-1BA2BA1A7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3100" y="3095625"/>
            <a:ext cx="3225800" cy="9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6000" b="1" dirty="0">
                <a:solidFill>
                  <a:srgbClr val="FF0000"/>
                </a:solidFill>
              </a:rPr>
              <a:t>2. Rock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9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6250A4-79D9-2E5B-5929-ADA255F95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7" y="1825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Quiz Questions 2</a:t>
            </a:r>
            <a:endParaRPr kumimoji="1" lang="zh-CN" altLang="en-US" sz="7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FE7B4-6291-25E3-EC29-95E67CB0C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433" y="1859491"/>
            <a:ext cx="7205133" cy="39994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zh-CN" sz="6000" b="1" dirty="0"/>
              <a:t>I ____ don’t you know</a:t>
            </a:r>
          </a:p>
          <a:p>
            <a:pPr marL="1143000" indent="-1143000">
              <a:buAutoNum type="arabicPeriod"/>
            </a:pPr>
            <a:r>
              <a:rPr kumimoji="1" lang="en-US" altLang="zh-CN" sz="6000" b="1" dirty="0"/>
              <a:t>Say</a:t>
            </a:r>
          </a:p>
          <a:p>
            <a:pPr marL="1143000" indent="-1143000">
              <a:buAutoNum type="arabicPeriod"/>
            </a:pPr>
            <a:r>
              <a:rPr kumimoji="1" lang="en-US" altLang="zh-CN" sz="6000" b="1" dirty="0"/>
              <a:t>Tell</a:t>
            </a:r>
          </a:p>
          <a:p>
            <a:pPr marL="1143000" indent="-1143000">
              <a:buAutoNum type="arabicPeriod"/>
            </a:pPr>
            <a:r>
              <a:rPr kumimoji="1" lang="en-US" altLang="zh-CN" sz="6000" b="1" dirty="0"/>
              <a:t>Hear</a:t>
            </a:r>
          </a:p>
          <a:p>
            <a:pPr marL="1143000" indent="-1143000">
              <a:buAutoNum type="arabicPeriod"/>
            </a:pPr>
            <a:r>
              <a:rPr kumimoji="1" lang="en-US" altLang="zh-CN" sz="6000" b="1" dirty="0"/>
              <a:t>listen</a:t>
            </a:r>
          </a:p>
        </p:txBody>
      </p:sp>
    </p:spTree>
    <p:extLst>
      <p:ext uri="{BB962C8B-B14F-4D97-AF65-F5344CB8AC3E}">
        <p14:creationId xmlns:p14="http://schemas.microsoft.com/office/powerpoint/2010/main" val="197701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F8D592-24B0-C9A2-65FB-E2A6C8E5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303866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Answer</a:t>
            </a:r>
            <a:endParaRPr kumimoji="1" lang="zh-CN" altLang="en-US" sz="7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33CBA9-3CFA-363F-FD44-9DC0A1177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200" y="2777067"/>
            <a:ext cx="2878667" cy="1303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6000" dirty="0">
                <a:solidFill>
                  <a:srgbClr val="FF0000"/>
                </a:solidFill>
              </a:rPr>
              <a:t>1. Say</a:t>
            </a:r>
            <a:endParaRPr kumimoji="1" lang="zh-CN" alt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5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E4ABD-CB8E-0CCA-7315-5593519D2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" y="1"/>
            <a:ext cx="11235267" cy="1690688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Quiz Questions 3</a:t>
            </a:r>
            <a:endParaRPr kumimoji="1" lang="zh-CN" altLang="en-US" sz="7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9BEB6D-1CF4-9DF5-FE0F-73488038C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931" y="1317599"/>
            <a:ext cx="11050536" cy="46598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6000" b="1" dirty="0"/>
              <a:t>When is this song released?</a:t>
            </a:r>
          </a:p>
          <a:p>
            <a:pPr marL="514350" indent="-514350">
              <a:buAutoNum type="arabicPeriod"/>
            </a:pPr>
            <a:r>
              <a:rPr kumimoji="1" lang="en-US" altLang="zh-CN" sz="6000" b="1" dirty="0"/>
              <a:t>1994</a:t>
            </a:r>
          </a:p>
          <a:p>
            <a:pPr marL="514350" indent="-514350">
              <a:buAutoNum type="arabicPeriod"/>
            </a:pPr>
            <a:r>
              <a:rPr kumimoji="1" lang="en-US" altLang="zh-CN" sz="6000" b="1" dirty="0"/>
              <a:t>1999</a:t>
            </a:r>
          </a:p>
          <a:p>
            <a:pPr marL="514350" indent="-514350">
              <a:buAutoNum type="arabicPeriod"/>
            </a:pPr>
            <a:r>
              <a:rPr kumimoji="1" lang="en-US" altLang="zh-CN" sz="6000" b="1" dirty="0"/>
              <a:t>2006</a:t>
            </a:r>
          </a:p>
          <a:p>
            <a:pPr marL="514350" indent="-514350">
              <a:buAutoNum type="arabicPeriod"/>
            </a:pPr>
            <a:r>
              <a:rPr kumimoji="1" lang="en-US" altLang="zh-CN" sz="6000" b="1" dirty="0"/>
              <a:t>2004</a:t>
            </a:r>
            <a:endParaRPr kumimoji="1" lang="zh-CN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284426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D2940-5CB8-5EB0-20CE-C7E283E28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6" y="195791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7200" dirty="0">
                <a:latin typeface="STHupo" panose="02010800040101010101" pitchFamily="2" charset="-122"/>
                <a:ea typeface="STHupo" panose="02010800040101010101" pitchFamily="2" charset="-122"/>
              </a:rPr>
              <a:t>Answer</a:t>
            </a:r>
            <a:endParaRPr kumimoji="1" lang="zh-CN" altLang="en-US" sz="7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FF330A-E4F8-617A-60C0-4756B2674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633" y="2970212"/>
            <a:ext cx="3496733" cy="9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6000" b="1" dirty="0">
                <a:solidFill>
                  <a:srgbClr val="FF0000"/>
                </a:solidFill>
              </a:rPr>
              <a:t>4. 2004</a:t>
            </a:r>
            <a:endParaRPr kumimoji="1" lang="zh-CN" alt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3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7C74FF-1824-2CE1-EC4A-B9C368369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0"/>
            <a:ext cx="11853333" cy="1049867"/>
          </a:xfrm>
        </p:spPr>
        <p:txBody>
          <a:bodyPr>
            <a:normAutofit/>
          </a:bodyPr>
          <a:lstStyle/>
          <a:p>
            <a:r>
              <a:rPr kumimoji="1" lang="en" altLang="zh-CN" sz="3600" dirty="0"/>
              <a:t>https://</a:t>
            </a:r>
            <a:r>
              <a:rPr kumimoji="1" lang="en" altLang="zh-CN" sz="3600" dirty="0" err="1"/>
              <a:t>www.youtube.com</a:t>
            </a:r>
            <a:r>
              <a:rPr kumimoji="1" lang="en" altLang="zh-CN" sz="3600" dirty="0"/>
              <a:t>/</a:t>
            </a:r>
            <a:r>
              <a:rPr kumimoji="1" lang="en" altLang="zh-CN" sz="3600" dirty="0" err="1"/>
              <a:t>watch?v</a:t>
            </a:r>
            <a:r>
              <a:rPr kumimoji="1" lang="en" altLang="zh-CN" sz="3600" dirty="0"/>
              <a:t>=Ijk4j-r7qPA</a:t>
            </a:r>
            <a:endParaRPr kumimoji="1" lang="zh-CN" altLang="en-US" sz="3600" dirty="0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0C69B7E-B651-B9EE-34F5-5FE737E12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356" y="1049867"/>
            <a:ext cx="10849288" cy="58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21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213</Words>
  <Application>Microsoft Macintosh PowerPoint</Application>
  <PresentationFormat>宽屏</PresentationFormat>
  <Paragraphs>54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等线 Light</vt:lpstr>
      <vt:lpstr>STHupo</vt:lpstr>
      <vt:lpstr>Baoli SC</vt:lpstr>
      <vt:lpstr>Arial</vt:lpstr>
      <vt:lpstr>Helvetica Neue</vt:lpstr>
      <vt:lpstr>Office 主题​​</vt:lpstr>
      <vt:lpstr>PowerPoint 演示文稿</vt:lpstr>
      <vt:lpstr>Band’s details</vt:lpstr>
      <vt:lpstr>PowerPoint 演示文稿</vt:lpstr>
      <vt:lpstr>TAKE ME OUT</vt:lpstr>
      <vt:lpstr>Background of music</vt:lpstr>
      <vt:lpstr>Pronunciation challenge</vt:lpstr>
      <vt:lpstr>Quiz Questions 1</vt:lpstr>
      <vt:lpstr>Answer </vt:lpstr>
      <vt:lpstr>Quiz Questions 2</vt:lpstr>
      <vt:lpstr>Answer</vt:lpstr>
      <vt:lpstr>Quiz Questions 3</vt:lpstr>
      <vt:lpstr>Answer</vt:lpstr>
      <vt:lpstr>https://www.youtube.com/watch?v=Ijk4j-r7qPA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WU JINGYAO</dc:creator>
  <cp:lastModifiedBy>WU JINGYAO</cp:lastModifiedBy>
  <cp:revision>4</cp:revision>
  <dcterms:created xsi:type="dcterms:W3CDTF">2024-08-10T08:31:34Z</dcterms:created>
  <dcterms:modified xsi:type="dcterms:W3CDTF">2024-08-11T07:16:57Z</dcterms:modified>
</cp:coreProperties>
</file>