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9" r:id="rId4"/>
    <p:sldId id="262" r:id="rId5"/>
    <p:sldId id="260" r:id="rId6"/>
    <p:sldId id="261" r:id="rId7"/>
    <p:sldId id="265" r:id="rId8"/>
    <p:sldId id="258"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9"/>
  </p:normalViewPr>
  <p:slideViewPr>
    <p:cSldViewPr snapToGrid="0">
      <p:cViewPr varScale="1">
        <p:scale>
          <a:sx n="76" d="100"/>
          <a:sy n="76" d="100"/>
        </p:scale>
        <p:origin x="216"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2/19/25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2/19/25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2/19/25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2/19/25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2/19/25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2/19/25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2/19/25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8" name="Date Placeholder 7"/>
          <p:cNvSpPr>
            <a:spLocks noGrp="1"/>
          </p:cNvSpPr>
          <p:nvPr>
            <p:ph type="dt" sz="half" idx="10"/>
          </p:nvPr>
        </p:nvSpPr>
        <p:spPr/>
        <p:txBody>
          <a:bodyPr/>
          <a:lstStyle/>
          <a:p>
            <a:fld id="{1CF131DD-A141-4471-BCF9-C6073EDD7E20}" type="datetimeFigureOut">
              <a:rPr lang="en-US" dirty="0"/>
              <a:t>2/19/25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2/19/25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2/19/25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2/19/25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2/19/25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kumimoji="1"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kumimoji="1"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HnMtWxq997Q?feature=shared"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E5B757-A1EE-5DED-2A41-341618DBDEFA}"/>
              </a:ext>
            </a:extLst>
          </p:cNvPr>
          <p:cNvSpPr>
            <a:spLocks noGrp="1"/>
          </p:cNvSpPr>
          <p:nvPr>
            <p:ph type="ctrTitle"/>
          </p:nvPr>
        </p:nvSpPr>
        <p:spPr/>
        <p:txBody>
          <a:bodyPr/>
          <a:lstStyle/>
          <a:p>
            <a:r>
              <a:rPr kumimoji="1" lang="en-US" altLang="ja-JP" dirty="0"/>
              <a:t>Gilmore girls</a:t>
            </a:r>
            <a:endParaRPr kumimoji="1" lang="ja-JP" altLang="en-US"/>
          </a:p>
        </p:txBody>
      </p:sp>
      <p:sp>
        <p:nvSpPr>
          <p:cNvPr id="3" name="字幕 2">
            <a:extLst>
              <a:ext uri="{FF2B5EF4-FFF2-40B4-BE49-F238E27FC236}">
                <a16:creationId xmlns:a16="http://schemas.microsoft.com/office/drawing/2014/main" id="{89840D73-D052-69DC-F62B-DDC41B330295}"/>
              </a:ext>
            </a:extLst>
          </p:cNvPr>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1430340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593F73-692C-F07A-50B8-D50326A768FA}"/>
              </a:ext>
            </a:extLst>
          </p:cNvPr>
          <p:cNvSpPr>
            <a:spLocks noGrp="1"/>
          </p:cNvSpPr>
          <p:nvPr>
            <p:ph type="title"/>
          </p:nvPr>
        </p:nvSpPr>
        <p:spPr>
          <a:xfrm>
            <a:off x="6579450" y="727627"/>
            <a:ext cx="4957553" cy="1645920"/>
          </a:xfrm>
        </p:spPr>
        <p:txBody>
          <a:bodyPr>
            <a:normAutofit/>
          </a:bodyPr>
          <a:lstStyle/>
          <a:p>
            <a:r>
              <a:rPr kumimoji="1" lang="en-US" altLang="ja-JP" dirty="0"/>
              <a:t>Why this video?</a:t>
            </a:r>
            <a:br>
              <a:rPr kumimoji="1" lang="en-US" altLang="ja-JP" dirty="0"/>
            </a:br>
            <a:endParaRPr kumimoji="1" lang="ja-JP" altLang="en-US"/>
          </a:p>
        </p:txBody>
      </p:sp>
      <p:sp>
        <p:nvSpPr>
          <p:cNvPr id="2059" name="Rectangle 2058">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ja-JP" altLang="en-US"/>
          </a:p>
        </p:txBody>
      </p:sp>
      <p:sp>
        <p:nvSpPr>
          <p:cNvPr id="2061" name="Rectangle 2060">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txBody>
          <a:bodyPr/>
          <a:lstStyle/>
          <a:p>
            <a:endParaRPr lang="ja-JP" altLang="en-US"/>
          </a:p>
        </p:txBody>
      </p:sp>
      <p:pic>
        <p:nvPicPr>
          <p:cNvPr id="2054" name="Picture 6" descr="Gilmore Girls | Rotten Tomatoes">
            <a:extLst>
              <a:ext uri="{FF2B5EF4-FFF2-40B4-BE49-F238E27FC236}">
                <a16:creationId xmlns:a16="http://schemas.microsoft.com/office/drawing/2014/main" id="{9E123909-FB35-4DEF-15B0-9A81D85ECDA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39859" y="1206902"/>
            <a:ext cx="3342753" cy="4457005"/>
          </a:xfrm>
          <a:prstGeom prst="rect">
            <a:avLst/>
          </a:prstGeom>
          <a:noFill/>
          <a:extLst>
            <a:ext uri="{909E8E84-426E-40DD-AFC4-6F175D3DCCD1}">
              <a14:hiddenFill xmlns:a14="http://schemas.microsoft.com/office/drawing/2010/main">
                <a:solidFill>
                  <a:srgbClr val="FFFFFF"/>
                </a:solidFill>
              </a14:hiddenFill>
            </a:ext>
          </a:extLst>
        </p:spPr>
      </p:pic>
      <p:sp>
        <p:nvSpPr>
          <p:cNvPr id="3" name="コンテンツ プレースホルダー 2">
            <a:extLst>
              <a:ext uri="{FF2B5EF4-FFF2-40B4-BE49-F238E27FC236}">
                <a16:creationId xmlns:a16="http://schemas.microsoft.com/office/drawing/2014/main" id="{BD0CC4F6-7DC8-F4D2-8529-33BA50368825}"/>
              </a:ext>
            </a:extLst>
          </p:cNvPr>
          <p:cNvSpPr>
            <a:spLocks noGrp="1"/>
          </p:cNvSpPr>
          <p:nvPr>
            <p:ph idx="1"/>
          </p:nvPr>
        </p:nvSpPr>
        <p:spPr>
          <a:xfrm>
            <a:off x="6579450" y="1862667"/>
            <a:ext cx="4957554" cy="2963333"/>
          </a:xfrm>
        </p:spPr>
        <p:txBody>
          <a:bodyPr>
            <a:normAutofit fontScale="92500" lnSpcReduction="20000"/>
          </a:bodyPr>
          <a:lstStyle/>
          <a:p>
            <a:r>
              <a:rPr kumimoji="1" lang="en-US" altLang="ja-JP" dirty="0"/>
              <a:t>This is so long </a:t>
            </a:r>
            <a:r>
              <a:rPr lang="it-IT" altLang="ja-JP" b="0" i="0" u="none" strike="noStrike" dirty="0">
                <a:effectLst/>
                <a:latin typeface="-webkit-standard"/>
              </a:rPr>
              <a:t>TV </a:t>
            </a:r>
            <a:r>
              <a:rPr lang="it-IT" altLang="ja-JP" b="0" i="0" u="none" strike="noStrike" dirty="0" err="1">
                <a:effectLst/>
                <a:latin typeface="-webkit-standard"/>
              </a:rPr>
              <a:t>series</a:t>
            </a:r>
            <a:r>
              <a:rPr kumimoji="1" lang="en-US" altLang="ja-JP" dirty="0"/>
              <a:t> and I watch it for improving my listening skill</a:t>
            </a:r>
          </a:p>
          <a:p>
            <a:r>
              <a:rPr lang="en-US" altLang="ja-JP" dirty="0"/>
              <a:t>Their </a:t>
            </a:r>
            <a:r>
              <a:rPr lang="it-IT" altLang="ja-JP" b="0" i="0" u="none" strike="noStrike" dirty="0" err="1">
                <a:effectLst/>
              </a:rPr>
              <a:t>vocabulary</a:t>
            </a:r>
            <a:r>
              <a:rPr lang="en-US" altLang="ja-JP" dirty="0"/>
              <a:t> level is good for studying </a:t>
            </a:r>
          </a:p>
          <a:p>
            <a:r>
              <a:rPr kumimoji="1" lang="en-US" altLang="ja-JP" dirty="0"/>
              <a:t>Stories are interesting and they mai</a:t>
            </a:r>
            <a:r>
              <a:rPr lang="en-US" altLang="ja-JP" dirty="0"/>
              <a:t>nly about family love so good to see</a:t>
            </a:r>
          </a:p>
          <a:p>
            <a:endParaRPr lang="en-US" altLang="ja-JP" dirty="0"/>
          </a:p>
          <a:p>
            <a:pPr marL="0" indent="0">
              <a:buNone/>
            </a:pPr>
            <a:r>
              <a:rPr lang="en-US" altLang="ja-JP" dirty="0"/>
              <a:t>Link: </a:t>
            </a:r>
            <a:r>
              <a:rPr lang="en-US" altLang="ja-JP" dirty="0">
                <a:hlinkClick r:id="rId3"/>
              </a:rPr>
              <a:t>https://youtu.be/HnMtWxq997Q?feature=shared</a:t>
            </a:r>
            <a:r>
              <a:rPr lang="en-US" altLang="ja-JP" dirty="0"/>
              <a:t> </a:t>
            </a:r>
          </a:p>
          <a:p>
            <a:pPr marL="0" indent="0">
              <a:buNone/>
            </a:pPr>
            <a:r>
              <a:rPr lang="en-US" altLang="ja-JP" dirty="0"/>
              <a:t>(-2:14)</a:t>
            </a:r>
          </a:p>
          <a:p>
            <a:endParaRPr kumimoji="1" lang="ja-JP" altLang="en-US"/>
          </a:p>
        </p:txBody>
      </p:sp>
      <p:sp>
        <p:nvSpPr>
          <p:cNvPr id="4" name="AutoShape 2" descr="The 15 Best Gilmore Girls Episodes for When You Need to Be in Stars Hollow  - Netflix Tudum">
            <a:extLst>
              <a:ext uri="{FF2B5EF4-FFF2-40B4-BE49-F238E27FC236}">
                <a16:creationId xmlns:a16="http://schemas.microsoft.com/office/drawing/2014/main" id="{D5DC6AC6-3F8C-1B97-9004-C9359C9B30E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 name="AutoShape 4" descr="The 15 Best Gilmore Girls Episodes for When You Need to Be in Stars Hollow  - Netflix Tudum">
            <a:extLst>
              <a:ext uri="{FF2B5EF4-FFF2-40B4-BE49-F238E27FC236}">
                <a16:creationId xmlns:a16="http://schemas.microsoft.com/office/drawing/2014/main" id="{7D7D0A6C-9C46-CD23-D442-A5A59266E2C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7" name="Picture 6" descr="A qr code with black squares&#10;&#10;AI-generated content may be incorrect.">
            <a:extLst>
              <a:ext uri="{FF2B5EF4-FFF2-40B4-BE49-F238E27FC236}">
                <a16:creationId xmlns:a16="http://schemas.microsoft.com/office/drawing/2014/main" id="{3BF7D3CF-7BF8-ABDD-5F2C-B573673D2137}"/>
              </a:ext>
            </a:extLst>
          </p:cNvPr>
          <p:cNvPicPr>
            <a:picLocks noChangeAspect="1"/>
          </p:cNvPicPr>
          <p:nvPr/>
        </p:nvPicPr>
        <p:blipFill>
          <a:blip r:embed="rId4"/>
          <a:stretch>
            <a:fillRect/>
          </a:stretch>
        </p:blipFill>
        <p:spPr>
          <a:xfrm>
            <a:off x="9163146" y="4182176"/>
            <a:ext cx="2373857" cy="2356208"/>
          </a:xfrm>
          <a:prstGeom prst="rect">
            <a:avLst/>
          </a:prstGeom>
        </p:spPr>
      </p:pic>
    </p:spTree>
    <p:extLst>
      <p:ext uri="{BB962C8B-B14F-4D97-AF65-F5344CB8AC3E}">
        <p14:creationId xmlns:p14="http://schemas.microsoft.com/office/powerpoint/2010/main" val="3843245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Gilmore Girls | Collider">
            <a:extLst>
              <a:ext uri="{FF2B5EF4-FFF2-40B4-BE49-F238E27FC236}">
                <a16:creationId xmlns:a16="http://schemas.microsoft.com/office/drawing/2014/main" id="{54FA0951-4F27-D447-1F61-55CA1B146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6" r="1492" b="-2"/>
          <a:stretch/>
        </p:blipFill>
        <p:spPr bwMode="auto">
          <a:xfrm>
            <a:off x="7837371" y="237744"/>
            <a:ext cx="4124416" cy="6382512"/>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891D1FF4-7F97-4936-9A4C-9FB71D8FB4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タイトル 1">
            <a:extLst>
              <a:ext uri="{FF2B5EF4-FFF2-40B4-BE49-F238E27FC236}">
                <a16:creationId xmlns:a16="http://schemas.microsoft.com/office/drawing/2014/main" id="{5A88E783-D0DB-B182-B8C8-5BE4E6497922}"/>
              </a:ext>
            </a:extLst>
          </p:cNvPr>
          <p:cNvSpPr>
            <a:spLocks noGrp="1"/>
          </p:cNvSpPr>
          <p:nvPr>
            <p:ph type="title"/>
          </p:nvPr>
        </p:nvSpPr>
        <p:spPr>
          <a:xfrm>
            <a:off x="868680" y="642593"/>
            <a:ext cx="6281928" cy="1744183"/>
          </a:xfrm>
        </p:spPr>
        <p:txBody>
          <a:bodyPr>
            <a:normAutofit/>
          </a:bodyPr>
          <a:lstStyle/>
          <a:p>
            <a:r>
              <a:rPr lang="it-IT" altLang="ja-JP" b="0" i="0" u="none" strike="noStrike" err="1">
                <a:effectLst/>
                <a:latin typeface="-webkit-standard"/>
              </a:rPr>
              <a:t>Explanation</a:t>
            </a:r>
            <a:r>
              <a:rPr lang="it-IT" altLang="ja-JP" b="0" i="0" u="none" strike="noStrike">
                <a:effectLst/>
                <a:latin typeface="-webkit-standard"/>
              </a:rPr>
              <a:t> the drama</a:t>
            </a:r>
            <a:endParaRPr kumimoji="1" lang="ja-JP" altLang="en-US"/>
          </a:p>
        </p:txBody>
      </p:sp>
      <p:sp>
        <p:nvSpPr>
          <p:cNvPr id="3" name="コンテンツ プレースホルダー 2">
            <a:extLst>
              <a:ext uri="{FF2B5EF4-FFF2-40B4-BE49-F238E27FC236}">
                <a16:creationId xmlns:a16="http://schemas.microsoft.com/office/drawing/2014/main" id="{4C046502-A891-713E-53AF-FB704BCF37C5}"/>
              </a:ext>
            </a:extLst>
          </p:cNvPr>
          <p:cNvSpPr>
            <a:spLocks noGrp="1"/>
          </p:cNvSpPr>
          <p:nvPr>
            <p:ph idx="1"/>
          </p:nvPr>
        </p:nvSpPr>
        <p:spPr>
          <a:xfrm>
            <a:off x="868680" y="2386584"/>
            <a:ext cx="6281928" cy="3648456"/>
          </a:xfrm>
        </p:spPr>
        <p:txBody>
          <a:bodyPr>
            <a:normAutofit/>
          </a:bodyPr>
          <a:lstStyle/>
          <a:p>
            <a:pPr>
              <a:lnSpc>
                <a:spcPct val="90000"/>
              </a:lnSpc>
            </a:pPr>
            <a:r>
              <a:rPr kumimoji="1" lang="it-IT" altLang="ja-JP" dirty="0"/>
              <a:t>Gilmore Girls </a:t>
            </a:r>
            <a:r>
              <a:rPr kumimoji="1" lang="it-IT" altLang="ja-JP" dirty="0" err="1"/>
              <a:t>is</a:t>
            </a:r>
            <a:r>
              <a:rPr kumimoji="1" lang="it-IT" altLang="ja-JP" dirty="0"/>
              <a:t> a </a:t>
            </a:r>
            <a:r>
              <a:rPr kumimoji="1" lang="it-IT" altLang="ja-JP" dirty="0" err="1"/>
              <a:t>heartwarming</a:t>
            </a:r>
            <a:r>
              <a:rPr kumimoji="1" lang="it-IT" altLang="ja-JP" dirty="0"/>
              <a:t> drama </a:t>
            </a:r>
            <a:r>
              <a:rPr kumimoji="1" lang="it-IT" altLang="ja-JP" dirty="0" err="1"/>
              <a:t>that</a:t>
            </a:r>
            <a:r>
              <a:rPr kumimoji="1" lang="it-IT" altLang="ja-JP" dirty="0"/>
              <a:t> follows the close-</a:t>
            </a:r>
            <a:r>
              <a:rPr kumimoji="1" lang="it-IT" altLang="ja-JP" dirty="0" err="1"/>
              <a:t>knit</a:t>
            </a:r>
            <a:r>
              <a:rPr kumimoji="1" lang="it-IT" altLang="ja-JP" dirty="0"/>
              <a:t> </a:t>
            </a:r>
            <a:r>
              <a:rPr kumimoji="1" lang="it-IT" altLang="ja-JP" dirty="0" err="1"/>
              <a:t>relationship</a:t>
            </a:r>
            <a:r>
              <a:rPr kumimoji="1" lang="it-IT" altLang="ja-JP" dirty="0"/>
              <a:t> </a:t>
            </a:r>
            <a:r>
              <a:rPr kumimoji="1" lang="it-IT" altLang="ja-JP" dirty="0" err="1"/>
              <a:t>between</a:t>
            </a:r>
            <a:r>
              <a:rPr kumimoji="1" lang="it-IT" altLang="ja-JP" dirty="0"/>
              <a:t> </a:t>
            </a:r>
            <a:r>
              <a:rPr kumimoji="1" lang="it-IT" altLang="ja-JP" dirty="0" err="1"/>
              <a:t>Lorelai</a:t>
            </a:r>
            <a:r>
              <a:rPr kumimoji="1" lang="it-IT" altLang="ja-JP" dirty="0"/>
              <a:t> Gilmore and </a:t>
            </a:r>
            <a:r>
              <a:rPr kumimoji="1" lang="it-IT" altLang="ja-JP" dirty="0" err="1"/>
              <a:t>her</a:t>
            </a:r>
            <a:r>
              <a:rPr kumimoji="1" lang="it-IT" altLang="ja-JP" dirty="0"/>
              <a:t> </a:t>
            </a:r>
            <a:r>
              <a:rPr kumimoji="1" lang="it-IT" altLang="ja-JP" dirty="0" err="1"/>
              <a:t>daughter</a:t>
            </a:r>
            <a:r>
              <a:rPr kumimoji="1" lang="it-IT" altLang="ja-JP" dirty="0"/>
              <a:t> Rory. </a:t>
            </a:r>
            <a:r>
              <a:rPr kumimoji="1" lang="it-IT" altLang="ja-JP" dirty="0" err="1"/>
              <a:t>Lorelai</a:t>
            </a:r>
            <a:r>
              <a:rPr kumimoji="1" lang="it-IT" altLang="ja-JP" dirty="0"/>
              <a:t>, a single </a:t>
            </a:r>
            <a:r>
              <a:rPr kumimoji="1" lang="it-IT" altLang="ja-JP" dirty="0" err="1"/>
              <a:t>mother</a:t>
            </a:r>
            <a:r>
              <a:rPr kumimoji="1" lang="it-IT" altLang="ja-JP" dirty="0"/>
              <a:t>, </a:t>
            </a:r>
            <a:r>
              <a:rPr kumimoji="1" lang="it-IT" altLang="ja-JP" dirty="0" err="1"/>
              <a:t>raised</a:t>
            </a:r>
            <a:r>
              <a:rPr kumimoji="1" lang="it-IT" altLang="ja-JP" dirty="0"/>
              <a:t> Rory on </a:t>
            </a:r>
            <a:r>
              <a:rPr kumimoji="1" lang="it-IT" altLang="ja-JP" dirty="0" err="1"/>
              <a:t>her</a:t>
            </a:r>
            <a:r>
              <a:rPr kumimoji="1" lang="it-IT" altLang="ja-JP" dirty="0"/>
              <a:t> </a:t>
            </a:r>
            <a:r>
              <a:rPr kumimoji="1" lang="it-IT" altLang="ja-JP" dirty="0" err="1"/>
              <a:t>own</a:t>
            </a:r>
            <a:r>
              <a:rPr kumimoji="1" lang="it-IT" altLang="ja-JP" dirty="0"/>
              <a:t> in the small </a:t>
            </a:r>
            <a:r>
              <a:rPr kumimoji="1" lang="it-IT" altLang="ja-JP" dirty="0" err="1"/>
              <a:t>town</a:t>
            </a:r>
            <a:r>
              <a:rPr kumimoji="1" lang="it-IT" altLang="ja-JP" dirty="0"/>
              <a:t> of Stars Hollow. The </a:t>
            </a:r>
            <a:r>
              <a:rPr kumimoji="1" lang="it-IT" altLang="ja-JP" dirty="0" err="1"/>
              <a:t>series</a:t>
            </a:r>
            <a:r>
              <a:rPr kumimoji="1" lang="it-IT" altLang="ja-JP" dirty="0"/>
              <a:t> </a:t>
            </a:r>
            <a:r>
              <a:rPr kumimoji="1" lang="it-IT" altLang="ja-JP" dirty="0" err="1"/>
              <a:t>explores</a:t>
            </a:r>
            <a:r>
              <a:rPr kumimoji="1" lang="it-IT" altLang="ja-JP" dirty="0"/>
              <a:t> </a:t>
            </a:r>
            <a:r>
              <a:rPr kumimoji="1" lang="it-IT" altLang="ja-JP" dirty="0" err="1"/>
              <a:t>their</a:t>
            </a:r>
            <a:r>
              <a:rPr kumimoji="1" lang="it-IT" altLang="ja-JP" dirty="0"/>
              <a:t> </a:t>
            </a:r>
            <a:r>
              <a:rPr kumimoji="1" lang="it-IT" altLang="ja-JP" dirty="0" err="1"/>
              <a:t>lives</a:t>
            </a:r>
            <a:r>
              <a:rPr kumimoji="1" lang="it-IT" altLang="ja-JP" dirty="0"/>
              <a:t> </a:t>
            </a:r>
            <a:r>
              <a:rPr kumimoji="1" lang="it-IT" altLang="ja-JP" dirty="0" err="1"/>
              <a:t>as</a:t>
            </a:r>
            <a:r>
              <a:rPr kumimoji="1" lang="it-IT" altLang="ja-JP" dirty="0"/>
              <a:t> </a:t>
            </a:r>
            <a:r>
              <a:rPr kumimoji="1" lang="it-IT" altLang="ja-JP" dirty="0" err="1"/>
              <a:t>they</a:t>
            </a:r>
            <a:r>
              <a:rPr kumimoji="1" lang="it-IT" altLang="ja-JP" dirty="0"/>
              <a:t> navigate personal, </a:t>
            </a:r>
            <a:r>
              <a:rPr kumimoji="1" lang="it-IT" altLang="ja-JP" dirty="0" err="1"/>
              <a:t>professional</a:t>
            </a:r>
            <a:r>
              <a:rPr kumimoji="1" lang="it-IT" altLang="ja-JP" dirty="0"/>
              <a:t>, and </a:t>
            </a:r>
            <a:r>
              <a:rPr kumimoji="1" lang="it-IT" altLang="ja-JP" dirty="0" err="1"/>
              <a:t>familial</a:t>
            </a:r>
            <a:r>
              <a:rPr kumimoji="1" lang="it-IT" altLang="ja-JP" dirty="0"/>
              <a:t> challenges. </a:t>
            </a:r>
            <a:r>
              <a:rPr kumimoji="1" lang="it-IT" altLang="ja-JP" dirty="0" err="1"/>
              <a:t>Lorelai</a:t>
            </a:r>
            <a:r>
              <a:rPr kumimoji="1" lang="it-IT" altLang="ja-JP" dirty="0"/>
              <a:t> works </a:t>
            </a:r>
            <a:r>
              <a:rPr kumimoji="1" lang="it-IT" altLang="ja-JP" dirty="0" err="1"/>
              <a:t>as</a:t>
            </a:r>
            <a:r>
              <a:rPr kumimoji="1" lang="it-IT" altLang="ja-JP" dirty="0"/>
              <a:t> the manager of an </a:t>
            </a:r>
            <a:r>
              <a:rPr kumimoji="1" lang="it-IT" altLang="ja-JP" dirty="0" err="1"/>
              <a:t>inn</a:t>
            </a:r>
            <a:r>
              <a:rPr kumimoji="1" lang="it-IT" altLang="ja-JP" dirty="0"/>
              <a:t>, </a:t>
            </a:r>
            <a:r>
              <a:rPr kumimoji="1" lang="it-IT" altLang="ja-JP" dirty="0" err="1"/>
              <a:t>while</a:t>
            </a:r>
            <a:r>
              <a:rPr kumimoji="1" lang="it-IT" altLang="ja-JP" dirty="0"/>
              <a:t> Rory dreams of </a:t>
            </a:r>
            <a:r>
              <a:rPr kumimoji="1" lang="it-IT" altLang="ja-JP" dirty="0" err="1"/>
              <a:t>becoming</a:t>
            </a:r>
            <a:r>
              <a:rPr kumimoji="1" lang="it-IT" altLang="ja-JP" dirty="0"/>
              <a:t> a </a:t>
            </a:r>
            <a:r>
              <a:rPr kumimoji="1" lang="it-IT" altLang="ja-JP" dirty="0" err="1"/>
              <a:t>journalist</a:t>
            </a:r>
            <a:r>
              <a:rPr kumimoji="1" lang="it-IT" altLang="ja-JP" dirty="0"/>
              <a:t>. The show </a:t>
            </a:r>
            <a:r>
              <a:rPr kumimoji="1" lang="it-IT" altLang="ja-JP" dirty="0" err="1"/>
              <a:t>also</a:t>
            </a:r>
            <a:r>
              <a:rPr kumimoji="1" lang="it-IT" altLang="ja-JP" dirty="0"/>
              <a:t> </a:t>
            </a:r>
            <a:r>
              <a:rPr kumimoji="1" lang="it-IT" altLang="ja-JP" dirty="0" err="1"/>
              <a:t>delves</a:t>
            </a:r>
            <a:r>
              <a:rPr kumimoji="1" lang="it-IT" altLang="ja-JP" dirty="0"/>
              <a:t> </a:t>
            </a:r>
            <a:r>
              <a:rPr kumimoji="1" lang="it-IT" altLang="ja-JP" dirty="0" err="1"/>
              <a:t>into</a:t>
            </a:r>
            <a:r>
              <a:rPr kumimoji="1" lang="it-IT" altLang="ja-JP" dirty="0"/>
              <a:t> </a:t>
            </a:r>
            <a:r>
              <a:rPr kumimoji="1" lang="it-IT" altLang="ja-JP" dirty="0" err="1"/>
              <a:t>their</a:t>
            </a:r>
            <a:r>
              <a:rPr kumimoji="1" lang="it-IT" altLang="ja-JP" dirty="0"/>
              <a:t> interactions with </a:t>
            </a:r>
            <a:r>
              <a:rPr kumimoji="1" lang="it-IT" altLang="ja-JP" dirty="0" err="1"/>
              <a:t>quirky</a:t>
            </a:r>
            <a:r>
              <a:rPr kumimoji="1" lang="it-IT" altLang="ja-JP" dirty="0"/>
              <a:t> </a:t>
            </a:r>
            <a:r>
              <a:rPr kumimoji="1" lang="it-IT" altLang="ja-JP" dirty="0" err="1"/>
              <a:t>town</a:t>
            </a:r>
            <a:r>
              <a:rPr kumimoji="1" lang="it-IT" altLang="ja-JP" dirty="0"/>
              <a:t> </a:t>
            </a:r>
            <a:r>
              <a:rPr kumimoji="1" lang="it-IT" altLang="ja-JP" dirty="0" err="1"/>
              <a:t>residents</a:t>
            </a:r>
            <a:r>
              <a:rPr kumimoji="1" lang="it-IT" altLang="ja-JP" dirty="0"/>
              <a:t>, </a:t>
            </a:r>
            <a:r>
              <a:rPr kumimoji="1" lang="it-IT" altLang="ja-JP" dirty="0" err="1"/>
              <a:t>Lorelai's</a:t>
            </a:r>
            <a:r>
              <a:rPr kumimoji="1" lang="it-IT" altLang="ja-JP" dirty="0"/>
              <a:t> </a:t>
            </a:r>
            <a:r>
              <a:rPr kumimoji="1" lang="it-IT" altLang="ja-JP" dirty="0" err="1"/>
              <a:t>wealthy</a:t>
            </a:r>
            <a:r>
              <a:rPr kumimoji="1" lang="it-IT" altLang="ja-JP" dirty="0"/>
              <a:t> </a:t>
            </a:r>
            <a:r>
              <a:rPr kumimoji="1" lang="it-IT" altLang="ja-JP" dirty="0" err="1"/>
              <a:t>but</a:t>
            </a:r>
            <a:r>
              <a:rPr kumimoji="1" lang="it-IT" altLang="ja-JP" dirty="0"/>
              <a:t> </a:t>
            </a:r>
            <a:r>
              <a:rPr kumimoji="1" lang="it-IT" altLang="ja-JP" dirty="0" err="1"/>
              <a:t>distant</a:t>
            </a:r>
            <a:r>
              <a:rPr kumimoji="1" lang="it-IT" altLang="ja-JP" dirty="0"/>
              <a:t> </a:t>
            </a:r>
            <a:r>
              <a:rPr kumimoji="1" lang="it-IT" altLang="ja-JP" dirty="0" err="1"/>
              <a:t>parents</a:t>
            </a:r>
            <a:r>
              <a:rPr kumimoji="1" lang="it-IT" altLang="ja-JP" dirty="0"/>
              <a:t>, and </a:t>
            </a:r>
            <a:r>
              <a:rPr kumimoji="1" lang="it-IT" altLang="ja-JP" dirty="0" err="1"/>
              <a:t>Rory’s</a:t>
            </a:r>
            <a:r>
              <a:rPr kumimoji="1" lang="it-IT" altLang="ja-JP" dirty="0"/>
              <a:t> </a:t>
            </a:r>
            <a:r>
              <a:rPr kumimoji="1" lang="it-IT" altLang="ja-JP" dirty="0" err="1"/>
              <a:t>academic</a:t>
            </a:r>
            <a:r>
              <a:rPr kumimoji="1" lang="it-IT" altLang="ja-JP" dirty="0"/>
              <a:t> </a:t>
            </a:r>
            <a:r>
              <a:rPr kumimoji="1" lang="it-IT" altLang="ja-JP" dirty="0" err="1"/>
              <a:t>journey</a:t>
            </a:r>
            <a:r>
              <a:rPr kumimoji="1" lang="it-IT" altLang="ja-JP" dirty="0"/>
              <a:t> </a:t>
            </a:r>
            <a:r>
              <a:rPr kumimoji="1" lang="it-IT" altLang="ja-JP" dirty="0" err="1"/>
              <a:t>at</a:t>
            </a:r>
            <a:r>
              <a:rPr kumimoji="1" lang="it-IT" altLang="ja-JP" dirty="0"/>
              <a:t> the </a:t>
            </a:r>
            <a:r>
              <a:rPr kumimoji="1" lang="it-IT" altLang="ja-JP" dirty="0" err="1"/>
              <a:t>prestigious</a:t>
            </a:r>
            <a:r>
              <a:rPr kumimoji="1" lang="it-IT" altLang="ja-JP" dirty="0"/>
              <a:t> Yale University. At </a:t>
            </a:r>
            <a:r>
              <a:rPr kumimoji="1" lang="it-IT" altLang="ja-JP" dirty="0" err="1"/>
              <a:t>its</a:t>
            </a:r>
            <a:r>
              <a:rPr kumimoji="1" lang="it-IT" altLang="ja-JP" dirty="0"/>
              <a:t> core, "Gilmore Girls" </a:t>
            </a:r>
            <a:r>
              <a:rPr kumimoji="1" lang="it-IT" altLang="ja-JP" dirty="0" err="1"/>
              <a:t>is</a:t>
            </a:r>
            <a:r>
              <a:rPr kumimoji="1" lang="it-IT" altLang="ja-JP" dirty="0"/>
              <a:t> </a:t>
            </a:r>
            <a:r>
              <a:rPr kumimoji="1" lang="it-IT" altLang="ja-JP" dirty="0" err="1"/>
              <a:t>about</a:t>
            </a:r>
            <a:r>
              <a:rPr kumimoji="1" lang="it-IT" altLang="ja-JP" dirty="0"/>
              <a:t> family, </a:t>
            </a:r>
            <a:r>
              <a:rPr kumimoji="1" lang="it-IT" altLang="ja-JP" dirty="0" err="1"/>
              <a:t>friendship</a:t>
            </a:r>
            <a:r>
              <a:rPr kumimoji="1" lang="it-IT" altLang="ja-JP" dirty="0"/>
              <a:t>, and the </a:t>
            </a:r>
            <a:r>
              <a:rPr kumimoji="1" lang="it-IT" altLang="ja-JP" dirty="0" err="1"/>
              <a:t>complexities</a:t>
            </a:r>
            <a:r>
              <a:rPr kumimoji="1" lang="it-IT" altLang="ja-JP" dirty="0"/>
              <a:t> of </a:t>
            </a:r>
            <a:r>
              <a:rPr kumimoji="1" lang="it-IT" altLang="ja-JP" dirty="0" err="1"/>
              <a:t>growing</a:t>
            </a:r>
            <a:r>
              <a:rPr kumimoji="1" lang="it-IT" altLang="ja-JP" dirty="0"/>
              <a:t> up.</a:t>
            </a:r>
            <a:endParaRPr kumimoji="1" lang="ja-JP" altLang="en-US"/>
          </a:p>
        </p:txBody>
      </p:sp>
    </p:spTree>
    <p:extLst>
      <p:ext uri="{BB962C8B-B14F-4D97-AF65-F5344CB8AC3E}">
        <p14:creationId xmlns:p14="http://schemas.microsoft.com/office/powerpoint/2010/main" val="3973312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FEDCBF-92FF-0F66-5C05-D4A58B198096}"/>
              </a:ext>
            </a:extLst>
          </p:cNvPr>
          <p:cNvSpPr>
            <a:spLocks noGrp="1"/>
          </p:cNvSpPr>
          <p:nvPr>
            <p:ph type="title"/>
          </p:nvPr>
        </p:nvSpPr>
        <p:spPr/>
        <p:txBody>
          <a:bodyPr/>
          <a:lstStyle/>
          <a:p>
            <a:r>
              <a:rPr kumimoji="1" lang="en-US" altLang="ja-JP" dirty="0"/>
              <a:t>Engaging questions</a:t>
            </a:r>
            <a:endParaRPr kumimoji="1" lang="ja-JP" altLang="en-US"/>
          </a:p>
        </p:txBody>
      </p:sp>
      <p:sp>
        <p:nvSpPr>
          <p:cNvPr id="3" name="コンテンツ プレースホルダー 2">
            <a:extLst>
              <a:ext uri="{FF2B5EF4-FFF2-40B4-BE49-F238E27FC236}">
                <a16:creationId xmlns:a16="http://schemas.microsoft.com/office/drawing/2014/main" id="{D1D5508D-B442-786C-C7BE-67CCD9D484EC}"/>
              </a:ext>
            </a:extLst>
          </p:cNvPr>
          <p:cNvSpPr>
            <a:spLocks noGrp="1"/>
          </p:cNvSpPr>
          <p:nvPr>
            <p:ph idx="1"/>
          </p:nvPr>
        </p:nvSpPr>
        <p:spPr/>
        <p:txBody>
          <a:bodyPr/>
          <a:lstStyle/>
          <a:p>
            <a:r>
              <a:rPr kumimoji="1" lang="en-US" altLang="ja-JP" dirty="0"/>
              <a:t>Why people are gathered to see </a:t>
            </a:r>
            <a:r>
              <a:rPr kumimoji="1" lang="it-IT" altLang="ja-JP" dirty="0"/>
              <a:t>Rory and </a:t>
            </a:r>
            <a:r>
              <a:rPr kumimoji="1" lang="it-IT" altLang="ja-JP" dirty="0" err="1"/>
              <a:t>Lorelai</a:t>
            </a:r>
            <a:r>
              <a:rPr lang="it-IT" altLang="ja-JP" dirty="0"/>
              <a:t>?</a:t>
            </a:r>
          </a:p>
          <a:p>
            <a:r>
              <a:rPr kumimoji="1" lang="it-IT" altLang="ja-JP" dirty="0"/>
              <a:t>How </a:t>
            </a:r>
            <a:r>
              <a:rPr kumimoji="1" lang="it-IT" altLang="ja-JP" dirty="0" err="1"/>
              <a:t>was</a:t>
            </a:r>
            <a:r>
              <a:rPr kumimoji="1" lang="it-IT" altLang="ja-JP" dirty="0"/>
              <a:t> the reactio</a:t>
            </a:r>
            <a:r>
              <a:rPr lang="it-IT" altLang="ja-JP" dirty="0"/>
              <a:t>n of Luke?</a:t>
            </a:r>
          </a:p>
          <a:p>
            <a:endParaRPr kumimoji="1" lang="it-IT" altLang="ja-JP" dirty="0"/>
          </a:p>
          <a:p>
            <a:r>
              <a:rPr lang="it-IT" altLang="ja-JP" dirty="0"/>
              <a:t>Do </a:t>
            </a:r>
            <a:r>
              <a:rPr lang="it-IT" altLang="ja-JP" dirty="0" err="1"/>
              <a:t>you</a:t>
            </a:r>
            <a:r>
              <a:rPr lang="it-IT" altLang="ja-JP" dirty="0"/>
              <a:t> think</a:t>
            </a:r>
            <a:r>
              <a:rPr lang="en-US" altLang="ja-JP" dirty="0"/>
              <a:t> </a:t>
            </a:r>
            <a:r>
              <a:rPr kumimoji="1" lang="it-IT" altLang="ja-JP" dirty="0" err="1"/>
              <a:t>Lorelai</a:t>
            </a:r>
            <a:r>
              <a:rPr kumimoji="1" lang="it-IT" altLang="ja-JP" dirty="0"/>
              <a:t> </a:t>
            </a:r>
            <a:r>
              <a:rPr kumimoji="1" lang="it-IT" altLang="ja-JP" dirty="0" err="1"/>
              <a:t>will</a:t>
            </a:r>
            <a:r>
              <a:rPr kumimoji="1" lang="it-IT" altLang="ja-JP" dirty="0"/>
              <a:t> </a:t>
            </a:r>
            <a:r>
              <a:rPr kumimoji="1" lang="it-IT" altLang="ja-JP" dirty="0" err="1"/>
              <a:t>get</a:t>
            </a:r>
            <a:r>
              <a:rPr kumimoji="1" lang="it-IT" altLang="ja-JP" dirty="0"/>
              <a:t> </a:t>
            </a:r>
            <a:r>
              <a:rPr kumimoji="1" lang="it-IT" altLang="ja-JP" dirty="0" err="1"/>
              <a:t>marry</a:t>
            </a:r>
            <a:r>
              <a:rPr kumimoji="1" lang="it-IT" altLang="ja-JP" dirty="0"/>
              <a:t> with Max? </a:t>
            </a:r>
            <a:endParaRPr lang="it-IT" altLang="ja-JP" dirty="0"/>
          </a:p>
        </p:txBody>
      </p:sp>
    </p:spTree>
    <p:extLst>
      <p:ext uri="{BB962C8B-B14F-4D97-AF65-F5344CB8AC3E}">
        <p14:creationId xmlns:p14="http://schemas.microsoft.com/office/powerpoint/2010/main" val="3809026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4C1B199A-5863-272C-14B5-077B29C8359B}"/>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b="174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C6248B86-380A-DBD5-5044-E8CF77ED3882}"/>
              </a:ext>
            </a:extLst>
          </p:cNvPr>
          <p:cNvSpPr>
            <a:spLocks noGrp="1"/>
          </p:cNvSpPr>
          <p:nvPr>
            <p:ph type="title"/>
          </p:nvPr>
        </p:nvSpPr>
        <p:spPr>
          <a:xfrm>
            <a:off x="1066800" y="642594"/>
            <a:ext cx="10058400" cy="1371600"/>
          </a:xfrm>
        </p:spPr>
        <p:txBody>
          <a:bodyPr>
            <a:normAutofit/>
          </a:bodyPr>
          <a:lstStyle/>
          <a:p>
            <a:r>
              <a:rPr kumimoji="1" lang="en-US" altLang="ja-JP" b="1" dirty="0"/>
              <a:t>Script</a:t>
            </a:r>
            <a:endParaRPr kumimoji="1" lang="ja-JP" altLang="en-US" b="1"/>
          </a:p>
        </p:txBody>
      </p:sp>
      <p:sp>
        <p:nvSpPr>
          <p:cNvPr id="3" name="コンテンツ プレースホルダー 2">
            <a:extLst>
              <a:ext uri="{FF2B5EF4-FFF2-40B4-BE49-F238E27FC236}">
                <a16:creationId xmlns:a16="http://schemas.microsoft.com/office/drawing/2014/main" id="{C7FD8E37-67B4-9FE9-DF7C-5FB290C5843C}"/>
              </a:ext>
            </a:extLst>
          </p:cNvPr>
          <p:cNvSpPr>
            <a:spLocks noGrp="1"/>
          </p:cNvSpPr>
          <p:nvPr>
            <p:ph idx="1"/>
          </p:nvPr>
        </p:nvSpPr>
        <p:spPr>
          <a:xfrm>
            <a:off x="1066800" y="2103120"/>
            <a:ext cx="10058400" cy="3931920"/>
          </a:xfrm>
        </p:spPr>
        <p:txBody>
          <a:bodyPr>
            <a:normAutofit/>
          </a:bodyPr>
          <a:lstStyle/>
          <a:p>
            <a:pPr marL="0" indent="0">
              <a:lnSpc>
                <a:spcPct val="90000"/>
              </a:lnSpc>
              <a:buNone/>
            </a:pPr>
            <a:r>
              <a:rPr kumimoji="1" lang="it-IT" altLang="ja-JP" sz="1500" b="1" dirty="0" err="1"/>
              <a:t>Lorelai</a:t>
            </a:r>
            <a:r>
              <a:rPr kumimoji="1" lang="it-IT" altLang="ja-JP" sz="1500" b="1" dirty="0"/>
              <a:t> </a:t>
            </a:r>
            <a:r>
              <a:rPr lang="en-US" altLang="ja-JP" sz="1500" b="1" dirty="0"/>
              <a:t>: Hmm, let‘s see, What looks good? I’m so hungry, I’m </a:t>
            </a:r>
            <a:r>
              <a:rPr lang="en-US" altLang="ja-JP" sz="1500" b="1" dirty="0" err="1"/>
              <a:t>gonna</a:t>
            </a:r>
            <a:r>
              <a:rPr lang="en-US" altLang="ja-JP" sz="1500" b="1" dirty="0"/>
              <a:t> have to order breakfast and lunch.</a:t>
            </a:r>
          </a:p>
          <a:p>
            <a:pPr marL="0" indent="0">
              <a:lnSpc>
                <a:spcPct val="90000"/>
              </a:lnSpc>
              <a:buNone/>
            </a:pPr>
            <a:r>
              <a:rPr lang="en-US" altLang="ja-JP" sz="1500" b="1" dirty="0"/>
              <a:t>Rory: </a:t>
            </a:r>
            <a:r>
              <a:rPr lang="en-US" altLang="ja-JP" sz="1500" b="1" dirty="0" err="1"/>
              <a:t>Mom,go</a:t>
            </a:r>
            <a:r>
              <a:rPr lang="en-US" altLang="ja-JP" sz="1500" b="1" dirty="0"/>
              <a:t> to tell him.</a:t>
            </a:r>
          </a:p>
          <a:p>
            <a:pPr marL="0" indent="0">
              <a:lnSpc>
                <a:spcPct val="90000"/>
              </a:lnSpc>
              <a:buNone/>
            </a:pPr>
            <a:r>
              <a:rPr kumimoji="1" lang="it-IT" altLang="ja-JP" sz="1500" b="1" dirty="0" err="1"/>
              <a:t>Lorelai</a:t>
            </a:r>
            <a:r>
              <a:rPr kumimoji="1" lang="it-IT" altLang="ja-JP" sz="1500" b="1" dirty="0"/>
              <a:t> : </a:t>
            </a:r>
            <a:r>
              <a:rPr lang="en-US" altLang="ja-JP" sz="1500" b="1" dirty="0"/>
              <a:t>I will.</a:t>
            </a:r>
          </a:p>
          <a:p>
            <a:pPr marL="0" indent="0">
              <a:lnSpc>
                <a:spcPct val="90000"/>
              </a:lnSpc>
              <a:buNone/>
            </a:pPr>
            <a:r>
              <a:rPr lang="en-US" altLang="ja-JP" sz="1500" b="1" dirty="0"/>
              <a:t>Rory: Now.</a:t>
            </a:r>
          </a:p>
          <a:p>
            <a:pPr marL="0" indent="0">
              <a:lnSpc>
                <a:spcPct val="90000"/>
              </a:lnSpc>
              <a:buNone/>
            </a:pPr>
            <a:r>
              <a:rPr kumimoji="1" lang="it-IT" altLang="ja-JP" sz="1500" b="1" dirty="0" err="1"/>
              <a:t>Lorelai</a:t>
            </a:r>
            <a:r>
              <a:rPr kumimoji="1" lang="it-IT" altLang="ja-JP" sz="1500" b="1" dirty="0"/>
              <a:t> :</a:t>
            </a:r>
            <a:r>
              <a:rPr lang="en-US" altLang="ja-JP" sz="1500" b="1" dirty="0"/>
              <a:t>Why?</a:t>
            </a:r>
          </a:p>
          <a:p>
            <a:pPr marL="0" indent="0">
              <a:lnSpc>
                <a:spcPct val="90000"/>
              </a:lnSpc>
              <a:buNone/>
            </a:pPr>
            <a:r>
              <a:rPr lang="en-US" altLang="ja-JP" sz="1500" b="1" dirty="0"/>
              <a:t>Rory: Because in 5 </a:t>
            </a:r>
            <a:r>
              <a:rPr lang="en-US" altLang="ja-JP" sz="1500" b="1" dirty="0" err="1"/>
              <a:t>minutes,someone’about</a:t>
            </a:r>
            <a:r>
              <a:rPr lang="en-US" altLang="ja-JP" sz="1500" b="1" dirty="0"/>
              <a:t> be pushed through that window.</a:t>
            </a:r>
          </a:p>
          <a:p>
            <a:pPr marL="0" indent="0">
              <a:lnSpc>
                <a:spcPct val="90000"/>
              </a:lnSpc>
              <a:buNone/>
            </a:pPr>
            <a:r>
              <a:rPr kumimoji="1" lang="it-IT" altLang="ja-JP" sz="1500" b="1" dirty="0" err="1"/>
              <a:t>Lorelai</a:t>
            </a:r>
            <a:r>
              <a:rPr kumimoji="1" lang="it-IT" altLang="ja-JP" sz="1500" b="1" dirty="0"/>
              <a:t> : </a:t>
            </a:r>
            <a:r>
              <a:rPr kumimoji="1" lang="it-IT" altLang="ja-JP" sz="1500" b="1" dirty="0" err="1"/>
              <a:t>This</a:t>
            </a:r>
            <a:r>
              <a:rPr kumimoji="1" lang="it-IT" altLang="ja-JP" sz="1500" b="1" dirty="0"/>
              <a:t> </a:t>
            </a:r>
            <a:r>
              <a:rPr kumimoji="1" lang="it-IT" altLang="ja-JP" sz="1500" b="1" dirty="0" err="1"/>
              <a:t>is</a:t>
            </a:r>
            <a:r>
              <a:rPr kumimoji="1" lang="it-IT" altLang="ja-JP" sz="1500" b="1" dirty="0"/>
              <a:t> </a:t>
            </a:r>
            <a:r>
              <a:rPr kumimoji="1" lang="it-IT" altLang="ja-JP" sz="1500" b="1" dirty="0" err="1"/>
              <a:t>crazy.Why</a:t>
            </a:r>
            <a:r>
              <a:rPr kumimoji="1" lang="it-IT" altLang="ja-JP" sz="1500" b="1" dirty="0"/>
              <a:t> </a:t>
            </a:r>
            <a:r>
              <a:rPr kumimoji="1" lang="it-IT" altLang="ja-JP" sz="1500" b="1" dirty="0" err="1"/>
              <a:t>is</a:t>
            </a:r>
            <a:r>
              <a:rPr kumimoji="1" lang="it-IT" altLang="ja-JP" sz="1500" b="1" dirty="0"/>
              <a:t> </a:t>
            </a:r>
            <a:r>
              <a:rPr kumimoji="1" lang="it-IT" altLang="ja-JP" sz="1500" b="1" dirty="0" err="1"/>
              <a:t>everybody</a:t>
            </a:r>
            <a:r>
              <a:rPr kumimoji="1" lang="it-IT" altLang="ja-JP" sz="1500" b="1" dirty="0"/>
              <a:t> making </a:t>
            </a:r>
            <a:r>
              <a:rPr kumimoji="1" lang="it-IT" altLang="ja-JP" sz="1500" b="1" dirty="0" err="1"/>
              <a:t>such</a:t>
            </a:r>
            <a:r>
              <a:rPr kumimoji="1" lang="it-IT" altLang="ja-JP" sz="1500" b="1" dirty="0"/>
              <a:t> a big deal </a:t>
            </a:r>
            <a:r>
              <a:rPr kumimoji="1" lang="it-IT" altLang="ja-JP" sz="1500" b="1" dirty="0" err="1"/>
              <a:t>about</a:t>
            </a:r>
            <a:r>
              <a:rPr kumimoji="1" lang="it-IT" altLang="ja-JP" sz="1500" b="1" dirty="0"/>
              <a:t> </a:t>
            </a:r>
            <a:r>
              <a:rPr kumimoji="1" lang="it-IT" altLang="ja-JP" sz="1500" b="1" dirty="0" err="1"/>
              <a:t>this</a:t>
            </a:r>
            <a:r>
              <a:rPr kumimoji="1" lang="it-IT" altLang="ja-JP" sz="1500" b="1" dirty="0"/>
              <a:t>?</a:t>
            </a:r>
          </a:p>
          <a:p>
            <a:pPr marL="0" indent="0">
              <a:lnSpc>
                <a:spcPct val="90000"/>
              </a:lnSpc>
              <a:buNone/>
            </a:pPr>
            <a:r>
              <a:rPr lang="en-US" altLang="ja-JP" sz="1500" b="1" dirty="0"/>
              <a:t>Rory: Because everyone knows that Luke has a thing for you.</a:t>
            </a:r>
          </a:p>
          <a:p>
            <a:pPr marL="0" indent="0">
              <a:lnSpc>
                <a:spcPct val="90000"/>
              </a:lnSpc>
              <a:buNone/>
            </a:pPr>
            <a:r>
              <a:rPr kumimoji="1" lang="it-IT" altLang="ja-JP" sz="1500" b="1" dirty="0" err="1"/>
              <a:t>Lorelai</a:t>
            </a:r>
            <a:r>
              <a:rPr kumimoji="1" lang="it-IT" altLang="ja-JP" sz="1500" b="1" dirty="0"/>
              <a:t> : Luke </a:t>
            </a:r>
            <a:r>
              <a:rPr kumimoji="1" lang="it-IT" altLang="ja-JP" sz="1500" b="1" dirty="0" err="1"/>
              <a:t>does</a:t>
            </a:r>
            <a:r>
              <a:rPr kumimoji="1" lang="it-IT" altLang="ja-JP" sz="1500" b="1" dirty="0"/>
              <a:t> </a:t>
            </a:r>
            <a:r>
              <a:rPr kumimoji="1" lang="it-IT" altLang="ja-JP" sz="1500" b="1" dirty="0" err="1"/>
              <a:t>not</a:t>
            </a:r>
            <a:r>
              <a:rPr kumimoji="1" lang="it-IT" altLang="ja-JP" sz="1500" b="1" dirty="0"/>
              <a:t> </a:t>
            </a:r>
            <a:r>
              <a:rPr kumimoji="1" lang="it-IT" altLang="ja-JP" sz="1500" b="1" dirty="0" err="1"/>
              <a:t>have</a:t>
            </a:r>
            <a:r>
              <a:rPr kumimoji="1" lang="it-IT" altLang="ja-JP" sz="1500" b="1" dirty="0"/>
              <a:t> a </a:t>
            </a:r>
            <a:r>
              <a:rPr kumimoji="1" lang="it-IT" altLang="ja-JP" sz="1500" b="1" dirty="0" err="1"/>
              <a:t>thing</a:t>
            </a:r>
            <a:r>
              <a:rPr kumimoji="1" lang="it-IT" altLang="ja-JP" sz="1500" b="1" dirty="0"/>
              <a:t> for </a:t>
            </a:r>
            <a:r>
              <a:rPr kumimoji="1" lang="it-IT" altLang="ja-JP" sz="1500" b="1" dirty="0" err="1"/>
              <a:t>me.We</a:t>
            </a:r>
            <a:r>
              <a:rPr kumimoji="1" lang="it-IT" altLang="ja-JP" sz="1500" b="1" dirty="0"/>
              <a:t> can </a:t>
            </a:r>
            <a:r>
              <a:rPr kumimoji="1" lang="it-IT" altLang="ja-JP" sz="1500" b="1" dirty="0" err="1"/>
              <a:t>barely</a:t>
            </a:r>
            <a:r>
              <a:rPr kumimoji="1" lang="it-IT" altLang="ja-JP" sz="1500" b="1" dirty="0"/>
              <a:t> </a:t>
            </a:r>
            <a:r>
              <a:rPr kumimoji="1" lang="it-IT" altLang="ja-JP" sz="1500" b="1" dirty="0" err="1"/>
              <a:t>get</a:t>
            </a:r>
            <a:r>
              <a:rPr kumimoji="1" lang="it-IT" altLang="ja-JP" sz="1500" b="1" dirty="0"/>
              <a:t> </a:t>
            </a:r>
            <a:r>
              <a:rPr kumimoji="1" lang="it-IT" altLang="ja-JP" sz="1500" b="1" dirty="0" err="1"/>
              <a:t>through</a:t>
            </a:r>
            <a:r>
              <a:rPr kumimoji="1" lang="it-IT" altLang="ja-JP" sz="1500" b="1" dirty="0"/>
              <a:t> a single </a:t>
            </a:r>
            <a:r>
              <a:rPr kumimoji="1" lang="it-IT" altLang="ja-JP" sz="1500" b="1" dirty="0" err="1"/>
              <a:t>conversation</a:t>
            </a:r>
            <a:r>
              <a:rPr lang="it-IT" altLang="ja-JP" sz="1500" b="1" dirty="0"/>
              <a:t> </a:t>
            </a:r>
            <a:r>
              <a:rPr lang="it-IT" altLang="ja-JP" sz="1500" b="1" dirty="0" err="1"/>
              <a:t>without</a:t>
            </a:r>
            <a:r>
              <a:rPr lang="it-IT" altLang="ja-JP" sz="1500" b="1" dirty="0"/>
              <a:t> </a:t>
            </a:r>
            <a:r>
              <a:rPr lang="it-IT" altLang="ja-JP" sz="1500" b="1" dirty="0" err="1"/>
              <a:t>biting</a:t>
            </a:r>
            <a:r>
              <a:rPr lang="it-IT" altLang="ja-JP" sz="1500" b="1" dirty="0"/>
              <a:t> </a:t>
            </a:r>
            <a:r>
              <a:rPr lang="it-IT" altLang="ja-JP" sz="1500" b="1" dirty="0" err="1"/>
              <a:t>each</a:t>
            </a:r>
            <a:r>
              <a:rPr lang="it-IT" altLang="ja-JP" sz="1500" b="1" dirty="0"/>
              <a:t> </a:t>
            </a:r>
            <a:r>
              <a:rPr lang="it-IT" altLang="ja-JP" sz="1500" b="1" dirty="0" err="1"/>
              <a:t>other’s</a:t>
            </a:r>
            <a:r>
              <a:rPr lang="it-IT" altLang="ja-JP" sz="1500" b="1" dirty="0"/>
              <a:t> heads </a:t>
            </a:r>
            <a:r>
              <a:rPr lang="it-IT" altLang="ja-JP" sz="1500" b="1" dirty="0" err="1"/>
              <a:t>off.Everything</a:t>
            </a:r>
            <a:r>
              <a:rPr lang="it-IT" altLang="ja-JP" sz="1500" b="1" dirty="0"/>
              <a:t> </a:t>
            </a:r>
            <a:r>
              <a:rPr lang="it-IT" altLang="ja-JP" sz="1500" b="1" dirty="0" err="1"/>
              <a:t>about</a:t>
            </a:r>
            <a:r>
              <a:rPr lang="it-IT" altLang="ja-JP" sz="1500" b="1" dirty="0"/>
              <a:t> me </a:t>
            </a:r>
            <a:r>
              <a:rPr lang="it-IT" altLang="ja-JP" sz="1500" b="1" dirty="0" err="1"/>
              <a:t>repulses</a:t>
            </a:r>
            <a:r>
              <a:rPr lang="it-IT" altLang="ja-JP" sz="1500" b="1" dirty="0"/>
              <a:t> </a:t>
            </a:r>
            <a:r>
              <a:rPr lang="it-IT" altLang="ja-JP" sz="1500" b="1" dirty="0" err="1"/>
              <a:t>that</a:t>
            </a:r>
            <a:r>
              <a:rPr lang="it-IT" altLang="ja-JP" sz="1500" b="1" dirty="0"/>
              <a:t> man </a:t>
            </a:r>
            <a:r>
              <a:rPr lang="it-IT" altLang="ja-JP" sz="1500" b="1" dirty="0" err="1"/>
              <a:t>my</a:t>
            </a:r>
            <a:r>
              <a:rPr lang="it-IT" altLang="ja-JP" sz="1500" b="1" dirty="0"/>
              <a:t> coffee-</a:t>
            </a:r>
            <a:r>
              <a:rPr lang="it-IT" altLang="ja-JP" sz="1500" b="1" dirty="0" err="1"/>
              <a:t>drinking,my</a:t>
            </a:r>
            <a:r>
              <a:rPr lang="it-IT" altLang="ja-JP" sz="1500" b="1" dirty="0"/>
              <a:t> </a:t>
            </a:r>
            <a:r>
              <a:rPr lang="it-IT" altLang="ja-JP" sz="1500" b="1" dirty="0" err="1"/>
              <a:t>eating</a:t>
            </a:r>
            <a:r>
              <a:rPr lang="it-IT" altLang="ja-JP" sz="1500" b="1" dirty="0"/>
              <a:t> </a:t>
            </a:r>
            <a:r>
              <a:rPr lang="it-IT" altLang="ja-JP" sz="1500" b="1" dirty="0" err="1"/>
              <a:t>haits</a:t>
            </a:r>
            <a:r>
              <a:rPr lang="it-IT" altLang="ja-JP" sz="1500" b="1" dirty="0"/>
              <a:t>. </a:t>
            </a:r>
            <a:r>
              <a:rPr lang="it-IT" altLang="ja-JP" sz="1500" b="1" dirty="0" err="1"/>
              <a:t>Remember</a:t>
            </a:r>
            <a:r>
              <a:rPr lang="it-IT" altLang="ja-JP" sz="1500" b="1" dirty="0"/>
              <a:t> </a:t>
            </a:r>
            <a:r>
              <a:rPr lang="it-IT" altLang="ja-JP" sz="1500" b="1" dirty="0" err="1"/>
              <a:t>when</a:t>
            </a:r>
            <a:r>
              <a:rPr lang="it-IT" altLang="ja-JP" sz="1500" b="1" dirty="0"/>
              <a:t> I </a:t>
            </a:r>
            <a:r>
              <a:rPr lang="it-IT" altLang="ja-JP" sz="1500" b="1" dirty="0" err="1"/>
              <a:t>called</a:t>
            </a:r>
            <a:r>
              <a:rPr lang="it-IT" altLang="ja-JP" sz="1500" b="1" dirty="0"/>
              <a:t> </a:t>
            </a:r>
            <a:r>
              <a:rPr lang="it-IT" altLang="ja-JP" sz="1500" b="1" dirty="0" err="1"/>
              <a:t>him</a:t>
            </a:r>
            <a:r>
              <a:rPr lang="it-IT" altLang="ja-JP" sz="1500" b="1" dirty="0"/>
              <a:t> ’Ranger Bob’ last week? He </a:t>
            </a:r>
            <a:r>
              <a:rPr lang="it-IT" altLang="ja-JP" sz="1500" b="1" dirty="0" err="1"/>
              <a:t>hated</a:t>
            </a:r>
            <a:r>
              <a:rPr lang="it-IT" altLang="ja-JP" sz="1500" b="1" dirty="0"/>
              <a:t> </a:t>
            </a:r>
            <a:r>
              <a:rPr lang="it-IT" altLang="ja-JP" sz="1500" b="1" dirty="0" err="1"/>
              <a:t>that</a:t>
            </a:r>
            <a:r>
              <a:rPr lang="it-IT" altLang="ja-JP" sz="1500" b="1" dirty="0"/>
              <a:t>!</a:t>
            </a:r>
          </a:p>
          <a:p>
            <a:pPr marL="0" indent="0">
              <a:lnSpc>
                <a:spcPct val="90000"/>
              </a:lnSpc>
              <a:buNone/>
            </a:pPr>
            <a:r>
              <a:rPr lang="en-US" altLang="ja-JP" sz="1500" b="1" dirty="0"/>
              <a:t>Rory: Will you get me a muffin?</a:t>
            </a:r>
          </a:p>
          <a:p>
            <a:pPr marL="0" indent="0">
              <a:lnSpc>
                <a:spcPct val="90000"/>
              </a:lnSpc>
              <a:buNone/>
            </a:pPr>
            <a:r>
              <a:rPr kumimoji="1" lang="it-IT" altLang="ja-JP" sz="1500" b="1" dirty="0" err="1"/>
              <a:t>Lorelai</a:t>
            </a:r>
            <a:r>
              <a:rPr kumimoji="1" lang="it-IT" altLang="ja-JP" sz="1500" b="1" dirty="0"/>
              <a:t> : Okay. </a:t>
            </a:r>
            <a:r>
              <a:rPr kumimoji="1" lang="it-IT" altLang="ja-JP" sz="1500" b="1" dirty="0" err="1"/>
              <a:t>God</a:t>
            </a:r>
            <a:r>
              <a:rPr kumimoji="1" lang="it-IT" altLang="ja-JP" sz="1500" b="1" dirty="0"/>
              <a:t>. Fine.</a:t>
            </a:r>
          </a:p>
          <a:p>
            <a:pPr marL="0" indent="0">
              <a:lnSpc>
                <a:spcPct val="90000"/>
              </a:lnSpc>
              <a:buNone/>
            </a:pPr>
            <a:endParaRPr lang="en-US" altLang="ja-JP" sz="1500" dirty="0"/>
          </a:p>
          <a:p>
            <a:pPr marL="0" indent="0">
              <a:lnSpc>
                <a:spcPct val="90000"/>
              </a:lnSpc>
              <a:buNone/>
            </a:pPr>
            <a:endParaRPr kumimoji="1" lang="it-IT" altLang="ja-JP" sz="1500" dirty="0"/>
          </a:p>
          <a:p>
            <a:pPr>
              <a:lnSpc>
                <a:spcPct val="90000"/>
              </a:lnSpc>
            </a:pPr>
            <a:endParaRPr lang="en-US" altLang="ja-JP" sz="1500" dirty="0"/>
          </a:p>
          <a:p>
            <a:pPr>
              <a:lnSpc>
                <a:spcPct val="90000"/>
              </a:lnSpc>
            </a:pPr>
            <a:endParaRPr lang="en-US" altLang="ja-JP" sz="1500" dirty="0"/>
          </a:p>
          <a:p>
            <a:pPr>
              <a:lnSpc>
                <a:spcPct val="90000"/>
              </a:lnSpc>
            </a:pPr>
            <a:endParaRPr kumimoji="1" lang="ja-JP" altLang="en-US" sz="1500"/>
          </a:p>
        </p:txBody>
      </p:sp>
      <p:sp>
        <p:nvSpPr>
          <p:cNvPr id="3081" name="Rectangle 3080">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ja-JP" altLang="en-US"/>
          </a:p>
        </p:txBody>
      </p:sp>
    </p:spTree>
    <p:extLst>
      <p:ext uri="{BB962C8B-B14F-4D97-AF65-F5344CB8AC3E}">
        <p14:creationId xmlns:p14="http://schemas.microsoft.com/office/powerpoint/2010/main" val="341297386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4D91AB2F-1F99-E5BC-76F3-569170B0C6AA}"/>
              </a:ext>
            </a:extLst>
          </p:cNvPr>
          <p:cNvPicPr>
            <a:picLocks noChangeAspect="1"/>
          </p:cNvPicPr>
          <p:nvPr/>
        </p:nvPicPr>
        <p:blipFill>
          <a:blip r:embed="rId2">
            <a:alphaModFix amt="35000"/>
          </a:blip>
          <a:srcRect b="1316"/>
          <a:stretch/>
        </p:blipFill>
        <p:spPr>
          <a:xfrm>
            <a:off x="20" y="10"/>
            <a:ext cx="12191980" cy="6857990"/>
          </a:xfrm>
          <a:prstGeom prst="rect">
            <a:avLst/>
          </a:prstGeom>
        </p:spPr>
      </p:pic>
      <p:sp>
        <p:nvSpPr>
          <p:cNvPr id="3" name="コンテンツ プレースホルダー 2">
            <a:extLst>
              <a:ext uri="{FF2B5EF4-FFF2-40B4-BE49-F238E27FC236}">
                <a16:creationId xmlns:a16="http://schemas.microsoft.com/office/drawing/2014/main" id="{E310F927-0EBC-D508-E29F-700645A45C99}"/>
              </a:ext>
            </a:extLst>
          </p:cNvPr>
          <p:cNvSpPr>
            <a:spLocks noGrp="1"/>
          </p:cNvSpPr>
          <p:nvPr>
            <p:ph idx="1"/>
          </p:nvPr>
        </p:nvSpPr>
        <p:spPr>
          <a:xfrm>
            <a:off x="685800" y="870333"/>
            <a:ext cx="10439400" cy="5164706"/>
          </a:xfrm>
        </p:spPr>
        <p:txBody>
          <a:bodyPr>
            <a:normAutofit/>
          </a:bodyPr>
          <a:lstStyle/>
          <a:p>
            <a:pPr marL="0" indent="0">
              <a:lnSpc>
                <a:spcPct val="90000"/>
              </a:lnSpc>
              <a:buNone/>
            </a:pPr>
            <a:r>
              <a:rPr kumimoji="1" lang="it-IT" altLang="ja-JP" sz="1500" b="1" dirty="0" err="1"/>
              <a:t>Lorelai</a:t>
            </a:r>
            <a:r>
              <a:rPr kumimoji="1" lang="it-IT" altLang="ja-JP" sz="1500" b="1" dirty="0"/>
              <a:t> : Hey.</a:t>
            </a:r>
          </a:p>
          <a:p>
            <a:pPr marL="0" indent="0">
              <a:lnSpc>
                <a:spcPct val="90000"/>
              </a:lnSpc>
              <a:buNone/>
            </a:pPr>
            <a:r>
              <a:rPr kumimoji="1" lang="it-IT" altLang="ja-JP" sz="1500" b="1" dirty="0"/>
              <a:t>Luke</a:t>
            </a:r>
            <a:r>
              <a:rPr lang="it-IT" altLang="ja-JP" sz="1500" b="1" dirty="0"/>
              <a:t>: Coffee </a:t>
            </a:r>
            <a:r>
              <a:rPr lang="it-IT" altLang="ja-JP" sz="1500" b="1" dirty="0" err="1"/>
              <a:t>will</a:t>
            </a:r>
            <a:r>
              <a:rPr lang="it-IT" altLang="ja-JP" sz="1500" b="1" dirty="0"/>
              <a:t> be ready </a:t>
            </a:r>
            <a:r>
              <a:rPr lang="it-IT" altLang="ja-JP" sz="1500" b="1" dirty="0" err="1"/>
              <a:t>soon</a:t>
            </a:r>
            <a:r>
              <a:rPr lang="it-IT" altLang="ja-JP" sz="1500" b="1" dirty="0"/>
              <a:t> </a:t>
            </a:r>
            <a:r>
              <a:rPr lang="it-IT" altLang="ja-JP" sz="1500" b="1" dirty="0" err="1"/>
              <a:t>unless</a:t>
            </a:r>
            <a:r>
              <a:rPr lang="it-IT" altLang="ja-JP" sz="1500" b="1" dirty="0"/>
              <a:t> </a:t>
            </a:r>
            <a:r>
              <a:rPr lang="it-IT" altLang="ja-JP" sz="1500" b="1" dirty="0" err="1"/>
              <a:t>you</a:t>
            </a:r>
            <a:r>
              <a:rPr lang="it-IT" altLang="ja-JP" sz="1500" b="1" dirty="0"/>
              <a:t> </a:t>
            </a:r>
            <a:r>
              <a:rPr lang="it-IT" altLang="ja-JP" sz="1500" b="1" dirty="0" err="1"/>
              <a:t>want</a:t>
            </a:r>
            <a:r>
              <a:rPr lang="it-IT" altLang="ja-JP" sz="1500" b="1" dirty="0"/>
              <a:t> to just roll up a </a:t>
            </a:r>
            <a:r>
              <a:rPr lang="it-IT" altLang="ja-JP" sz="1500" b="1" dirty="0" err="1"/>
              <a:t>dollar</a:t>
            </a:r>
            <a:r>
              <a:rPr lang="it-IT" altLang="ja-JP" sz="1500" b="1" dirty="0"/>
              <a:t> bill and go nuts.</a:t>
            </a:r>
          </a:p>
          <a:p>
            <a:pPr marL="0" indent="0">
              <a:lnSpc>
                <a:spcPct val="90000"/>
              </a:lnSpc>
              <a:buNone/>
            </a:pPr>
            <a:r>
              <a:rPr kumimoji="1" lang="it-IT" altLang="ja-JP" sz="1500" b="1" dirty="0" err="1"/>
              <a:t>Lorelai</a:t>
            </a:r>
            <a:r>
              <a:rPr kumimoji="1" lang="it-IT" altLang="ja-JP" sz="1500" b="1" dirty="0"/>
              <a:t> :No </a:t>
            </a:r>
            <a:r>
              <a:rPr kumimoji="1" lang="it-IT" altLang="ja-JP" sz="1500" b="1" dirty="0" err="1"/>
              <a:t>tahnks</a:t>
            </a:r>
            <a:r>
              <a:rPr kumimoji="1" lang="it-IT" altLang="ja-JP" sz="1500" b="1" dirty="0"/>
              <a:t>, I can </a:t>
            </a:r>
            <a:r>
              <a:rPr kumimoji="1" lang="it-IT" altLang="ja-JP" sz="1500" b="1" dirty="0" err="1"/>
              <a:t>wait</a:t>
            </a:r>
            <a:r>
              <a:rPr kumimoji="1" lang="it-IT" altLang="ja-JP" sz="1500" b="1" dirty="0"/>
              <a:t>.</a:t>
            </a:r>
          </a:p>
          <a:p>
            <a:pPr marL="0" indent="0">
              <a:lnSpc>
                <a:spcPct val="90000"/>
              </a:lnSpc>
              <a:buNone/>
            </a:pPr>
            <a:r>
              <a:rPr kumimoji="1" lang="it-IT" altLang="ja-JP" sz="1500" b="1" dirty="0"/>
              <a:t>Luke</a:t>
            </a:r>
            <a:r>
              <a:rPr lang="it-IT" altLang="ja-JP" sz="1500" b="1" dirty="0"/>
              <a:t>: </a:t>
            </a:r>
            <a:r>
              <a:rPr lang="it-IT" altLang="ja-JP" sz="1500" b="1" dirty="0" err="1"/>
              <a:t>What</a:t>
            </a:r>
            <a:r>
              <a:rPr lang="it-IT" altLang="ja-JP" sz="1500" b="1" dirty="0"/>
              <a:t> the </a:t>
            </a:r>
            <a:r>
              <a:rPr lang="it-IT" altLang="ja-JP" sz="1500" b="1" dirty="0" err="1"/>
              <a:t>hell</a:t>
            </a:r>
            <a:r>
              <a:rPr lang="it-IT" altLang="ja-JP" sz="1500" b="1" dirty="0"/>
              <a:t> </a:t>
            </a:r>
            <a:r>
              <a:rPr lang="it-IT" altLang="ja-JP" sz="1500" b="1" dirty="0" err="1"/>
              <a:t>is</a:t>
            </a:r>
            <a:r>
              <a:rPr lang="it-IT" altLang="ja-JP" sz="1500" b="1" dirty="0"/>
              <a:t> </a:t>
            </a:r>
            <a:r>
              <a:rPr lang="it-IT" altLang="ja-JP" sz="1500" b="1" dirty="0" err="1"/>
              <a:t>going</a:t>
            </a:r>
            <a:r>
              <a:rPr lang="it-IT" altLang="ja-JP" sz="1500" b="1" dirty="0"/>
              <a:t> on with </a:t>
            </a:r>
            <a:r>
              <a:rPr lang="it-IT" altLang="ja-JP" sz="1500" b="1" dirty="0" err="1"/>
              <a:t>them</a:t>
            </a:r>
            <a:r>
              <a:rPr lang="it-IT" altLang="ja-JP" sz="1500" b="1" dirty="0"/>
              <a:t>?</a:t>
            </a:r>
          </a:p>
          <a:p>
            <a:pPr marL="0" indent="0">
              <a:lnSpc>
                <a:spcPct val="90000"/>
              </a:lnSpc>
              <a:buNone/>
            </a:pPr>
            <a:r>
              <a:rPr kumimoji="1" lang="it-IT" altLang="ja-JP" sz="1500" b="1" dirty="0" err="1"/>
              <a:t>Lorelai</a:t>
            </a:r>
            <a:r>
              <a:rPr kumimoji="1" lang="it-IT" altLang="ja-JP" sz="1500" b="1" dirty="0"/>
              <a:t> : Oh, I </a:t>
            </a:r>
            <a:r>
              <a:rPr kumimoji="1" lang="it-IT" altLang="ja-JP" sz="1500" b="1" dirty="0" err="1"/>
              <a:t>don’t</a:t>
            </a:r>
            <a:r>
              <a:rPr kumimoji="1" lang="it-IT" altLang="ja-JP" sz="1500" b="1" dirty="0"/>
              <a:t> know</a:t>
            </a:r>
          </a:p>
          <a:p>
            <a:pPr marL="0" indent="0">
              <a:lnSpc>
                <a:spcPct val="90000"/>
              </a:lnSpc>
              <a:buNone/>
            </a:pPr>
            <a:r>
              <a:rPr kumimoji="1" lang="it-IT" altLang="ja-JP" sz="1500" b="1" dirty="0"/>
              <a:t>Luke</a:t>
            </a:r>
            <a:r>
              <a:rPr lang="it-IT" altLang="ja-JP" sz="1500" b="1" dirty="0"/>
              <a:t>: The </a:t>
            </a:r>
            <a:r>
              <a:rPr lang="it-IT" altLang="ja-JP" sz="1500" b="1" dirty="0" err="1"/>
              <a:t>whole</a:t>
            </a:r>
            <a:r>
              <a:rPr lang="it-IT" altLang="ja-JP" sz="1500" b="1" dirty="0"/>
              <a:t> </a:t>
            </a:r>
            <a:r>
              <a:rPr lang="it-IT" altLang="ja-JP" sz="1500" b="1" dirty="0" err="1"/>
              <a:t>town</a:t>
            </a:r>
            <a:r>
              <a:rPr lang="it-IT" altLang="ja-JP" sz="1500" b="1" dirty="0"/>
              <a:t> </a:t>
            </a:r>
            <a:r>
              <a:rPr lang="it-IT" altLang="ja-JP" sz="1500" b="1" dirty="0" err="1"/>
              <a:t>should</a:t>
            </a:r>
            <a:r>
              <a:rPr lang="it-IT" altLang="ja-JP" sz="1500" b="1" dirty="0"/>
              <a:t> be </a:t>
            </a:r>
            <a:r>
              <a:rPr lang="it-IT" altLang="ja-JP" sz="1500" b="1" dirty="0" err="1"/>
              <a:t>medicated</a:t>
            </a:r>
            <a:r>
              <a:rPr lang="it-IT" altLang="ja-JP" sz="1500" b="1" dirty="0"/>
              <a:t> and put in a </a:t>
            </a:r>
            <a:r>
              <a:rPr lang="it-IT" altLang="ja-JP" sz="1500" b="1" dirty="0" err="1"/>
              <a:t>rec</a:t>
            </a:r>
            <a:r>
              <a:rPr lang="it-IT" altLang="ja-JP" sz="1500" b="1" dirty="0"/>
              <a:t> room with ping-pong </a:t>
            </a:r>
            <a:r>
              <a:rPr lang="it-IT" altLang="ja-JP" sz="1500" b="1" dirty="0" err="1"/>
              <a:t>tables</a:t>
            </a:r>
            <a:r>
              <a:rPr lang="it-IT" altLang="ja-JP" sz="1500" b="1" dirty="0"/>
              <a:t> and hand        </a:t>
            </a:r>
            <a:r>
              <a:rPr lang="it-IT" altLang="ja-JP" sz="1500" b="1" dirty="0" err="1"/>
              <a:t>puppets</a:t>
            </a:r>
            <a:r>
              <a:rPr lang="it-IT" altLang="ja-JP" sz="1500" b="1" dirty="0"/>
              <a:t>…..</a:t>
            </a:r>
            <a:r>
              <a:rPr lang="it-IT" altLang="ja-JP" sz="1500" b="1" dirty="0" err="1"/>
              <a:t>What</a:t>
            </a:r>
            <a:r>
              <a:rPr lang="it-IT" altLang="ja-JP" sz="1500" b="1" dirty="0"/>
              <a:t>?</a:t>
            </a:r>
          </a:p>
          <a:p>
            <a:pPr marL="0" indent="0">
              <a:lnSpc>
                <a:spcPct val="90000"/>
              </a:lnSpc>
              <a:buNone/>
            </a:pPr>
            <a:r>
              <a:rPr kumimoji="1" lang="it-IT" altLang="ja-JP" sz="1500" b="1" dirty="0" err="1"/>
              <a:t>Lorelai</a:t>
            </a:r>
            <a:r>
              <a:rPr kumimoji="1" lang="it-IT" altLang="ja-JP" sz="1500" b="1" dirty="0"/>
              <a:t> : </a:t>
            </a:r>
            <a:r>
              <a:rPr kumimoji="1" lang="it-IT" altLang="ja-JP" sz="1500" b="1" dirty="0" err="1"/>
              <a:t>Nothing</a:t>
            </a:r>
            <a:r>
              <a:rPr kumimoji="1" lang="it-IT" altLang="ja-JP" sz="1500" b="1" dirty="0"/>
              <a:t>..</a:t>
            </a:r>
            <a:r>
              <a:rPr kumimoji="1" lang="it-IT" altLang="ja-JP" sz="1500" b="1" dirty="0" err="1"/>
              <a:t>well</a:t>
            </a:r>
            <a:r>
              <a:rPr lang="it-IT" altLang="ja-JP" sz="1500" b="1" dirty="0"/>
              <a:t>…. I </a:t>
            </a:r>
            <a:r>
              <a:rPr lang="it-IT" altLang="ja-JP" sz="1500" b="1" dirty="0" err="1"/>
              <a:t>have</a:t>
            </a:r>
            <a:r>
              <a:rPr lang="it-IT" altLang="ja-JP" sz="1500" b="1" dirty="0"/>
              <a:t>  </a:t>
            </a:r>
            <a:r>
              <a:rPr lang="it-IT" altLang="ja-JP" sz="1500" b="1" dirty="0" err="1"/>
              <a:t>something</a:t>
            </a:r>
            <a:r>
              <a:rPr lang="it-IT" altLang="ja-JP" sz="1500" b="1" dirty="0"/>
              <a:t> to tell </a:t>
            </a:r>
            <a:r>
              <a:rPr lang="it-IT" altLang="ja-JP" sz="1500" b="1" dirty="0" err="1"/>
              <a:t>you,something</a:t>
            </a:r>
            <a:r>
              <a:rPr lang="it-IT" altLang="ja-JP" sz="1500" b="1" dirty="0"/>
              <a:t> to share with </a:t>
            </a:r>
            <a:r>
              <a:rPr lang="it-IT" altLang="ja-JP" sz="1500" b="1" dirty="0" err="1"/>
              <a:t>you,actually.When</a:t>
            </a:r>
            <a:r>
              <a:rPr lang="it-IT" altLang="ja-JP" sz="1500" b="1" dirty="0"/>
              <a:t> </a:t>
            </a:r>
            <a:r>
              <a:rPr lang="it-IT" altLang="ja-JP" sz="1500" b="1" dirty="0" err="1"/>
              <a:t>exiting</a:t>
            </a:r>
            <a:r>
              <a:rPr lang="it-IT" altLang="ja-JP" sz="1500" b="1" dirty="0"/>
              <a:t> </a:t>
            </a:r>
            <a:r>
              <a:rPr lang="it-IT" altLang="ja-JP" sz="1500" b="1" dirty="0" err="1"/>
              <a:t>things</a:t>
            </a:r>
            <a:r>
              <a:rPr lang="it-IT" altLang="ja-JP" sz="1500" b="1" dirty="0"/>
              <a:t> </a:t>
            </a:r>
            <a:r>
              <a:rPr lang="it-IT" altLang="ja-JP" sz="1500" b="1" dirty="0" err="1"/>
              <a:t>happen,you</a:t>
            </a:r>
            <a:r>
              <a:rPr lang="it-IT" altLang="ja-JP" sz="1500" b="1" dirty="0"/>
              <a:t> </a:t>
            </a:r>
            <a:r>
              <a:rPr lang="it-IT" altLang="ja-JP" sz="1500" b="1" dirty="0" err="1"/>
              <a:t>want</a:t>
            </a:r>
            <a:r>
              <a:rPr lang="it-IT" altLang="ja-JP" sz="1500" b="1" dirty="0"/>
              <a:t> to share </a:t>
            </a:r>
            <a:r>
              <a:rPr lang="it-IT" altLang="ja-JP" sz="1500" b="1" dirty="0" err="1"/>
              <a:t>them</a:t>
            </a:r>
            <a:r>
              <a:rPr lang="it-IT" altLang="ja-JP" sz="1500" b="1" dirty="0"/>
              <a:t> with people </a:t>
            </a:r>
            <a:r>
              <a:rPr lang="it-IT" altLang="ja-JP" sz="1500" b="1" dirty="0" err="1"/>
              <a:t>who</a:t>
            </a:r>
            <a:r>
              <a:rPr lang="it-IT" altLang="ja-JP" sz="1500" b="1" dirty="0"/>
              <a:t> </a:t>
            </a:r>
            <a:r>
              <a:rPr lang="it-IT" altLang="ja-JP" sz="1500" b="1" dirty="0" err="1"/>
              <a:t>you</a:t>
            </a:r>
            <a:r>
              <a:rPr lang="it-IT" altLang="ja-JP" sz="1500" b="1" dirty="0"/>
              <a:t> think </a:t>
            </a:r>
            <a:r>
              <a:rPr lang="it-IT" altLang="ja-JP" sz="1500" b="1" dirty="0" err="1"/>
              <a:t>will</a:t>
            </a:r>
            <a:r>
              <a:rPr lang="it-IT" altLang="ja-JP" sz="1500" b="1" dirty="0"/>
              <a:t> </a:t>
            </a:r>
            <a:r>
              <a:rPr lang="it-IT" altLang="ja-JP" sz="1500" b="1" dirty="0" err="1"/>
              <a:t>find</a:t>
            </a:r>
            <a:r>
              <a:rPr lang="it-IT" altLang="ja-JP" sz="1500" b="1" dirty="0"/>
              <a:t> </a:t>
            </a:r>
            <a:r>
              <a:rPr lang="it-IT" altLang="ja-JP" sz="1500" b="1" dirty="0" err="1"/>
              <a:t>them</a:t>
            </a:r>
            <a:r>
              <a:rPr lang="it-IT" altLang="ja-JP" sz="1500" b="1" dirty="0"/>
              <a:t> </a:t>
            </a:r>
            <a:r>
              <a:rPr lang="it-IT" altLang="ja-JP" sz="1500" b="1" dirty="0" err="1"/>
              <a:t>exciting</a:t>
            </a:r>
            <a:r>
              <a:rPr lang="it-IT" altLang="ja-JP" sz="1500" b="1" dirty="0"/>
              <a:t>.</a:t>
            </a:r>
          </a:p>
          <a:p>
            <a:pPr marL="0" indent="0">
              <a:lnSpc>
                <a:spcPct val="90000"/>
              </a:lnSpc>
              <a:buNone/>
            </a:pPr>
            <a:r>
              <a:rPr kumimoji="1" lang="it-IT" altLang="ja-JP" sz="1500" b="1" dirty="0"/>
              <a:t>Luke</a:t>
            </a:r>
            <a:r>
              <a:rPr lang="it-IT" altLang="ja-JP" sz="1500" b="1" dirty="0"/>
              <a:t>: </a:t>
            </a:r>
            <a:r>
              <a:rPr lang="it-IT" altLang="ja-JP" sz="1500" b="1" dirty="0" err="1"/>
              <a:t>What</a:t>
            </a:r>
            <a:r>
              <a:rPr lang="it-IT" altLang="ja-JP" sz="1500" b="1" dirty="0"/>
              <a:t> </a:t>
            </a:r>
            <a:r>
              <a:rPr lang="it-IT" altLang="ja-JP" sz="1500" b="1" dirty="0" err="1"/>
              <a:t>is</a:t>
            </a:r>
            <a:r>
              <a:rPr lang="it-IT" altLang="ja-JP" sz="1500" b="1" dirty="0"/>
              <a:t> </a:t>
            </a:r>
            <a:r>
              <a:rPr lang="it-IT" altLang="ja-JP" sz="1500" b="1" dirty="0" err="1"/>
              <a:t>it</a:t>
            </a:r>
            <a:r>
              <a:rPr lang="it-IT" altLang="ja-JP" sz="1500" b="1" dirty="0"/>
              <a:t>?</a:t>
            </a:r>
          </a:p>
          <a:p>
            <a:pPr marL="0" indent="0">
              <a:lnSpc>
                <a:spcPct val="90000"/>
              </a:lnSpc>
              <a:buNone/>
            </a:pPr>
            <a:r>
              <a:rPr kumimoji="1" lang="it-IT" altLang="ja-JP" sz="1500" b="1" dirty="0" err="1"/>
              <a:t>Lorelai</a:t>
            </a:r>
            <a:r>
              <a:rPr kumimoji="1" lang="it-IT" altLang="ja-JP" sz="1500" b="1" dirty="0"/>
              <a:t> :</a:t>
            </a:r>
            <a:r>
              <a:rPr kumimoji="1" lang="it-IT" altLang="ja-JP" sz="1500" b="1" dirty="0" err="1"/>
              <a:t>It’s</a:t>
            </a:r>
            <a:r>
              <a:rPr kumimoji="1" lang="it-IT" altLang="ja-JP" sz="1500" b="1" dirty="0"/>
              <a:t> </a:t>
            </a:r>
            <a:r>
              <a:rPr kumimoji="1" lang="it-IT" altLang="ja-JP" sz="1500" b="1" dirty="0" err="1"/>
              <a:t>um</a:t>
            </a:r>
            <a:r>
              <a:rPr kumimoji="1" lang="it-IT" altLang="ja-JP" sz="1500" b="1" dirty="0"/>
              <a:t>…</a:t>
            </a:r>
            <a:r>
              <a:rPr kumimoji="1" lang="it-IT" altLang="ja-JP" sz="1500" b="1" dirty="0" err="1"/>
              <a:t>It’s</a:t>
            </a:r>
            <a:r>
              <a:rPr kumimoji="1" lang="it-IT" altLang="ja-JP" sz="1500" b="1" dirty="0"/>
              <a:t> </a:t>
            </a:r>
            <a:r>
              <a:rPr kumimoji="1" lang="it-IT" altLang="ja-JP" sz="1500" b="1" dirty="0" err="1"/>
              <a:t>very</a:t>
            </a:r>
            <a:r>
              <a:rPr kumimoji="1" lang="it-IT" altLang="ja-JP" sz="1500" b="1" dirty="0"/>
              <a:t>..</a:t>
            </a:r>
            <a:r>
              <a:rPr kumimoji="1" lang="it-IT" altLang="ja-JP" sz="1500" b="1" dirty="0" err="1"/>
              <a:t>exiting</a:t>
            </a:r>
            <a:r>
              <a:rPr kumimoji="1" lang="it-IT" altLang="ja-JP" sz="1500" b="1" dirty="0"/>
              <a:t>.</a:t>
            </a:r>
          </a:p>
          <a:p>
            <a:pPr marL="0" indent="0">
              <a:lnSpc>
                <a:spcPct val="90000"/>
              </a:lnSpc>
              <a:buNone/>
            </a:pPr>
            <a:r>
              <a:rPr kumimoji="1" lang="it-IT" altLang="ja-JP" sz="1500" b="1" dirty="0"/>
              <a:t>Luke</a:t>
            </a:r>
            <a:r>
              <a:rPr lang="it-IT" altLang="ja-JP" sz="1500" b="1" dirty="0"/>
              <a:t>:</a:t>
            </a:r>
            <a:r>
              <a:rPr kumimoji="1" lang="it-IT" altLang="ja-JP" sz="1500" b="1" dirty="0"/>
              <a:t> </a:t>
            </a:r>
            <a:r>
              <a:rPr kumimoji="1" lang="it-IT" altLang="ja-JP" sz="1500" b="1" dirty="0" err="1"/>
              <a:t>I’m</a:t>
            </a:r>
            <a:r>
              <a:rPr kumimoji="1" lang="it-IT" altLang="ja-JP" sz="1500" b="1" dirty="0"/>
              <a:t> </a:t>
            </a:r>
            <a:r>
              <a:rPr kumimoji="1" lang="it-IT" altLang="ja-JP" sz="1500" b="1" dirty="0" err="1"/>
              <a:t>prepared</a:t>
            </a:r>
            <a:r>
              <a:rPr kumimoji="1" lang="it-IT" altLang="ja-JP" sz="1500" b="1" dirty="0"/>
              <a:t> to </a:t>
            </a:r>
            <a:r>
              <a:rPr kumimoji="1" lang="it-IT" altLang="ja-JP" sz="1500" b="1" dirty="0" err="1"/>
              <a:t>jump</a:t>
            </a:r>
            <a:r>
              <a:rPr kumimoji="1" lang="it-IT" altLang="ja-JP" sz="1500" b="1" dirty="0"/>
              <a:t> up and down </a:t>
            </a:r>
            <a:r>
              <a:rPr kumimoji="1" lang="it-IT" altLang="ja-JP" sz="1500" b="1" dirty="0" err="1"/>
              <a:t>if</a:t>
            </a:r>
            <a:r>
              <a:rPr kumimoji="1" lang="it-IT" altLang="ja-JP" sz="1500" b="1" dirty="0"/>
              <a:t> </a:t>
            </a:r>
            <a:r>
              <a:rPr kumimoji="1" lang="it-IT" altLang="ja-JP" sz="1500" b="1" dirty="0" err="1"/>
              <a:t>necessary</a:t>
            </a:r>
            <a:r>
              <a:rPr kumimoji="1" lang="it-IT" altLang="ja-JP" sz="1500" b="1" dirty="0"/>
              <a:t>.</a:t>
            </a:r>
          </a:p>
          <a:p>
            <a:pPr marL="0" indent="0">
              <a:lnSpc>
                <a:spcPct val="90000"/>
              </a:lnSpc>
              <a:buNone/>
            </a:pPr>
            <a:r>
              <a:rPr kumimoji="1" lang="it-IT" altLang="ja-JP" sz="1500" b="1" dirty="0" err="1"/>
              <a:t>Lorelai</a:t>
            </a:r>
            <a:r>
              <a:rPr kumimoji="1" lang="it-IT" altLang="ja-JP" sz="1500" b="1" dirty="0"/>
              <a:t> : Okay </a:t>
            </a:r>
            <a:r>
              <a:rPr kumimoji="1" lang="it-IT" altLang="ja-JP" sz="1500" b="1" dirty="0" err="1"/>
              <a:t>then,uh</a:t>
            </a:r>
            <a:r>
              <a:rPr lang="it-IT" altLang="ja-JP" sz="1500" b="1" dirty="0"/>
              <a:t>, Here </a:t>
            </a:r>
            <a:r>
              <a:rPr lang="it-IT" altLang="ja-JP" sz="1500" b="1" dirty="0" err="1"/>
              <a:t>it</a:t>
            </a:r>
            <a:r>
              <a:rPr lang="it-IT" altLang="ja-JP" sz="1500" b="1" dirty="0"/>
              <a:t> </a:t>
            </a:r>
            <a:r>
              <a:rPr lang="it-IT" altLang="ja-JP" sz="1500" b="1" dirty="0" err="1"/>
              <a:t>is</a:t>
            </a:r>
            <a:r>
              <a:rPr lang="it-IT" altLang="ja-JP" sz="1500" b="1" dirty="0"/>
              <a:t>. </a:t>
            </a:r>
            <a:r>
              <a:rPr lang="it-IT" altLang="ja-JP" sz="1500" b="1" dirty="0" err="1"/>
              <a:t>Um</a:t>
            </a:r>
            <a:r>
              <a:rPr lang="it-IT" altLang="ja-JP" sz="1500" b="1" dirty="0"/>
              <a:t>….Max </a:t>
            </a:r>
            <a:r>
              <a:rPr lang="it-IT" altLang="ja-JP" sz="1500" b="1" dirty="0" err="1"/>
              <a:t>has</a:t>
            </a:r>
            <a:r>
              <a:rPr lang="it-IT" altLang="ja-JP" sz="1500" b="1" dirty="0"/>
              <a:t> </a:t>
            </a:r>
            <a:r>
              <a:rPr lang="it-IT" altLang="ja-JP" sz="1500" b="1" dirty="0" err="1"/>
              <a:t>asked</a:t>
            </a:r>
            <a:r>
              <a:rPr lang="it-IT" altLang="ja-JP" sz="1500" b="1" dirty="0"/>
              <a:t> me to </a:t>
            </a:r>
            <a:r>
              <a:rPr lang="it-IT" altLang="ja-JP" sz="1500" b="1" dirty="0" err="1"/>
              <a:t>marry</a:t>
            </a:r>
            <a:r>
              <a:rPr lang="it-IT" altLang="ja-JP" sz="1500" b="1" dirty="0"/>
              <a:t> </a:t>
            </a:r>
            <a:r>
              <a:rPr lang="it-IT" altLang="ja-JP" sz="1500" b="1" dirty="0" err="1"/>
              <a:t>him</a:t>
            </a:r>
            <a:r>
              <a:rPr lang="it-IT" altLang="ja-JP" sz="1500" b="1" dirty="0"/>
              <a:t>.</a:t>
            </a:r>
          </a:p>
          <a:p>
            <a:pPr marL="0" indent="0">
              <a:lnSpc>
                <a:spcPct val="90000"/>
              </a:lnSpc>
              <a:buNone/>
            </a:pPr>
            <a:r>
              <a:rPr kumimoji="1" lang="it-IT" altLang="ja-JP" sz="1500" b="1" dirty="0" err="1"/>
              <a:t>Luke</a:t>
            </a:r>
            <a:r>
              <a:rPr lang="it-IT" altLang="ja-JP" sz="1500" b="1" dirty="0" err="1"/>
              <a:t>:Yeah,I</a:t>
            </a:r>
            <a:r>
              <a:rPr lang="it-IT" altLang="ja-JP" sz="1500" b="1" dirty="0"/>
              <a:t> </a:t>
            </a:r>
            <a:r>
              <a:rPr lang="it-IT" altLang="ja-JP" sz="1500" b="1" dirty="0" err="1"/>
              <a:t>figured</a:t>
            </a:r>
            <a:r>
              <a:rPr lang="it-IT" altLang="ja-JP" sz="1500" b="1" dirty="0"/>
              <a:t>.</a:t>
            </a:r>
          </a:p>
          <a:p>
            <a:pPr marL="0" indent="0">
              <a:lnSpc>
                <a:spcPct val="90000"/>
              </a:lnSpc>
              <a:buNone/>
            </a:pPr>
            <a:r>
              <a:rPr kumimoji="1" lang="it-IT" altLang="ja-JP" sz="1500" b="1" dirty="0" err="1"/>
              <a:t>Lorelai</a:t>
            </a:r>
            <a:r>
              <a:rPr kumimoji="1" lang="it-IT" altLang="ja-JP" sz="1500" b="1" dirty="0"/>
              <a:t> :</a:t>
            </a:r>
            <a:r>
              <a:rPr lang="it-IT" altLang="ja-JP" sz="1500" b="1" dirty="0"/>
              <a:t> </a:t>
            </a:r>
            <a:r>
              <a:rPr lang="it-IT" altLang="ja-JP" sz="1500" b="1" dirty="0" err="1"/>
              <a:t>You</a:t>
            </a:r>
            <a:r>
              <a:rPr lang="it-IT" altLang="ja-JP" sz="1500" b="1" dirty="0"/>
              <a:t> </a:t>
            </a:r>
            <a:r>
              <a:rPr lang="it-IT" altLang="ja-JP" sz="1500" b="1" dirty="0" err="1"/>
              <a:t>did</a:t>
            </a:r>
            <a:r>
              <a:rPr lang="it-IT" altLang="ja-JP" sz="1500" b="1" dirty="0"/>
              <a:t>?</a:t>
            </a:r>
          </a:p>
          <a:p>
            <a:pPr marL="0" indent="0">
              <a:lnSpc>
                <a:spcPct val="90000"/>
              </a:lnSpc>
              <a:buNone/>
            </a:pPr>
            <a:r>
              <a:rPr kumimoji="1" lang="it-IT" altLang="ja-JP" sz="1500" b="1" dirty="0"/>
              <a:t>Luke</a:t>
            </a:r>
            <a:r>
              <a:rPr lang="it-IT" altLang="ja-JP" sz="1500" b="1" dirty="0"/>
              <a:t>: </a:t>
            </a:r>
            <a:r>
              <a:rPr lang="it-IT" altLang="ja-JP" sz="1500" b="1" dirty="0" err="1"/>
              <a:t>Well,It</a:t>
            </a:r>
            <a:r>
              <a:rPr lang="it-IT" altLang="ja-JP" sz="1500" b="1" dirty="0"/>
              <a:t> </a:t>
            </a:r>
            <a:r>
              <a:rPr lang="it-IT" altLang="ja-JP" sz="1500" b="1" dirty="0" err="1"/>
              <a:t>was</a:t>
            </a:r>
            <a:r>
              <a:rPr lang="it-IT" altLang="ja-JP" sz="1500" b="1" dirty="0"/>
              <a:t> </a:t>
            </a:r>
            <a:r>
              <a:rPr lang="it-IT" altLang="ja-JP" sz="1500" b="1" dirty="0" err="1"/>
              <a:t>obvious.You</a:t>
            </a:r>
            <a:r>
              <a:rPr lang="it-IT" altLang="ja-JP" sz="1500" b="1" dirty="0"/>
              <a:t> </a:t>
            </a:r>
            <a:r>
              <a:rPr lang="it-IT" altLang="ja-JP" sz="1500" b="1" dirty="0" err="1"/>
              <a:t>two</a:t>
            </a:r>
            <a:r>
              <a:rPr lang="it-IT" altLang="ja-JP" sz="1500" b="1" dirty="0"/>
              <a:t> </a:t>
            </a:r>
            <a:r>
              <a:rPr lang="it-IT" altLang="ja-JP" sz="1500" b="1" dirty="0" err="1"/>
              <a:t>were</a:t>
            </a:r>
            <a:r>
              <a:rPr lang="it-IT" altLang="ja-JP" sz="1500" b="1" dirty="0"/>
              <a:t> </a:t>
            </a:r>
            <a:r>
              <a:rPr lang="it-IT" altLang="ja-JP" sz="1500" b="1" dirty="0" err="1"/>
              <a:t>getting</a:t>
            </a:r>
            <a:r>
              <a:rPr lang="it-IT" altLang="ja-JP" sz="1500" b="1" dirty="0"/>
              <a:t> </a:t>
            </a:r>
            <a:r>
              <a:rPr lang="it-IT" altLang="ja-JP" sz="1500" b="1" dirty="0" err="1"/>
              <a:t>kind</a:t>
            </a:r>
            <a:r>
              <a:rPr lang="it-IT" altLang="ja-JP" sz="1500" b="1" dirty="0"/>
              <a:t> of </a:t>
            </a:r>
            <a:r>
              <a:rPr lang="it-IT" altLang="ja-JP" sz="1500" b="1" dirty="0" err="1"/>
              <a:t>close,he</a:t>
            </a:r>
            <a:r>
              <a:rPr lang="it-IT" altLang="ja-JP" sz="1500" b="1" dirty="0"/>
              <a:t> </a:t>
            </a:r>
            <a:r>
              <a:rPr lang="it-IT" altLang="ja-JP" sz="1500" b="1" dirty="0" err="1"/>
              <a:t>was</a:t>
            </a:r>
            <a:r>
              <a:rPr lang="it-IT" altLang="ja-JP" sz="1500" b="1" dirty="0"/>
              <a:t> </a:t>
            </a:r>
            <a:r>
              <a:rPr lang="it-IT" altLang="ja-JP" sz="1500" b="1" dirty="0" err="1"/>
              <a:t>around</a:t>
            </a:r>
            <a:r>
              <a:rPr lang="it-IT" altLang="ja-JP" sz="1500" b="1" dirty="0"/>
              <a:t> a </a:t>
            </a:r>
            <a:r>
              <a:rPr lang="it-IT" altLang="ja-JP" sz="1500" b="1" dirty="0" err="1"/>
              <a:t>lot</a:t>
            </a:r>
            <a:r>
              <a:rPr lang="it-IT" altLang="ja-JP" sz="1500" b="1" dirty="0"/>
              <a:t>. </a:t>
            </a:r>
            <a:r>
              <a:rPr lang="it-IT" altLang="ja-JP" sz="1500" b="1" dirty="0" err="1"/>
              <a:t>Then</a:t>
            </a:r>
            <a:r>
              <a:rPr lang="it-IT" altLang="ja-JP" sz="1500" b="1" dirty="0"/>
              <a:t> last night with </a:t>
            </a:r>
            <a:r>
              <a:rPr lang="it-IT" altLang="ja-JP" sz="1500" b="1" dirty="0" err="1"/>
              <a:t>that</a:t>
            </a:r>
            <a:r>
              <a:rPr lang="it-IT" altLang="ja-JP" sz="1500" b="1" dirty="0"/>
              <a:t> ‘life </a:t>
            </a:r>
            <a:r>
              <a:rPr lang="it-IT" altLang="ja-JP" sz="1500" b="1" dirty="0" err="1"/>
              <a:t>changing</a:t>
            </a:r>
            <a:r>
              <a:rPr lang="it-IT" altLang="ja-JP" sz="1500" b="1" dirty="0"/>
              <a:t> ‘</a:t>
            </a:r>
            <a:r>
              <a:rPr lang="it-IT" altLang="ja-JP" sz="1500" b="1" dirty="0" err="1"/>
              <a:t>moment,I</a:t>
            </a:r>
            <a:r>
              <a:rPr lang="it-IT" altLang="ja-JP" sz="1500" b="1" dirty="0"/>
              <a:t> put </a:t>
            </a:r>
            <a:r>
              <a:rPr lang="it-IT" altLang="ja-JP" sz="1500" b="1" dirty="0" err="1"/>
              <a:t>two</a:t>
            </a:r>
            <a:r>
              <a:rPr lang="it-IT" altLang="ja-JP" sz="1500" b="1" dirty="0"/>
              <a:t> </a:t>
            </a:r>
            <a:r>
              <a:rPr lang="it-IT" altLang="ja-JP" sz="1500" b="1" dirty="0" err="1"/>
              <a:t>together</a:t>
            </a:r>
            <a:r>
              <a:rPr lang="it-IT" altLang="ja-JP" sz="1500" b="1" dirty="0"/>
              <a:t> and </a:t>
            </a:r>
            <a:r>
              <a:rPr lang="it-IT" altLang="ja-JP" sz="1500" b="1" dirty="0" err="1"/>
              <a:t>figured</a:t>
            </a:r>
            <a:r>
              <a:rPr lang="it-IT" altLang="ja-JP" sz="1500" b="1" dirty="0"/>
              <a:t> </a:t>
            </a:r>
            <a:r>
              <a:rPr lang="it-IT" altLang="ja-JP" sz="1500" b="1" dirty="0" err="1"/>
              <a:t>it</a:t>
            </a:r>
            <a:r>
              <a:rPr lang="it-IT" altLang="ja-JP" sz="1500" b="1" dirty="0"/>
              <a:t> out. </a:t>
            </a:r>
            <a:r>
              <a:rPr lang="it-IT" altLang="ja-JP" sz="1500" b="1" dirty="0" err="1"/>
              <a:t>Congratulations</a:t>
            </a:r>
            <a:r>
              <a:rPr lang="it-IT" altLang="ja-JP" sz="1500" b="1" dirty="0"/>
              <a:t> ,by the way.</a:t>
            </a:r>
          </a:p>
          <a:p>
            <a:pPr marL="0" indent="0">
              <a:lnSpc>
                <a:spcPct val="90000"/>
              </a:lnSpc>
              <a:buNone/>
            </a:pPr>
            <a:endParaRPr lang="it-IT" altLang="ja-JP" sz="1500" b="1" dirty="0"/>
          </a:p>
          <a:p>
            <a:pPr marL="0" indent="0">
              <a:lnSpc>
                <a:spcPct val="90000"/>
              </a:lnSpc>
              <a:buNone/>
            </a:pPr>
            <a:endParaRPr lang="it-IT" altLang="ja-JP" sz="1500" b="1" dirty="0"/>
          </a:p>
          <a:p>
            <a:pPr marL="0" indent="0">
              <a:lnSpc>
                <a:spcPct val="90000"/>
              </a:lnSpc>
              <a:buNone/>
            </a:pPr>
            <a:endParaRPr lang="it-IT" altLang="ja-JP" sz="1500" b="1" dirty="0"/>
          </a:p>
          <a:p>
            <a:pPr marL="0" indent="0">
              <a:lnSpc>
                <a:spcPct val="90000"/>
              </a:lnSpc>
              <a:buNone/>
            </a:pPr>
            <a:endParaRPr kumimoji="1" lang="it-IT" altLang="ja-JP" sz="1500" b="1" dirty="0"/>
          </a:p>
          <a:p>
            <a:pPr marL="0" indent="0">
              <a:lnSpc>
                <a:spcPct val="90000"/>
              </a:lnSpc>
              <a:buNone/>
            </a:pPr>
            <a:endParaRPr lang="it-IT" altLang="ja-JP" sz="1500" b="1" dirty="0"/>
          </a:p>
          <a:p>
            <a:pPr marL="0" indent="0">
              <a:lnSpc>
                <a:spcPct val="90000"/>
              </a:lnSpc>
              <a:buNone/>
            </a:pPr>
            <a:endParaRPr kumimoji="1" lang="it-IT" altLang="ja-JP" sz="1500" b="1" dirty="0"/>
          </a:p>
          <a:p>
            <a:pPr>
              <a:lnSpc>
                <a:spcPct val="90000"/>
              </a:lnSpc>
            </a:pPr>
            <a:endParaRPr kumimoji="1" lang="ja-JP" altLang="en-US" sz="1500" b="1"/>
          </a:p>
        </p:txBody>
      </p:sp>
      <p:sp>
        <p:nvSpPr>
          <p:cNvPr id="11" name="Rectangle 10">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ja-JP" altLang="en-US"/>
          </a:p>
        </p:txBody>
      </p:sp>
    </p:spTree>
    <p:extLst>
      <p:ext uri="{BB962C8B-B14F-4D97-AF65-F5344CB8AC3E}">
        <p14:creationId xmlns:p14="http://schemas.microsoft.com/office/powerpoint/2010/main" val="401983433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7" name="Rectangle 4106">
            <a:extLst>
              <a:ext uri="{FF2B5EF4-FFF2-40B4-BE49-F238E27FC236}">
                <a16:creationId xmlns:a16="http://schemas.microsoft.com/office/drawing/2014/main" id="{2CE4DC00-5E49-42F4-B341-44AAE3275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11724043"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タイトル 1">
            <a:extLst>
              <a:ext uri="{FF2B5EF4-FFF2-40B4-BE49-F238E27FC236}">
                <a16:creationId xmlns:a16="http://schemas.microsoft.com/office/drawing/2014/main" id="{7B1D013A-66A5-7AFA-D08B-60BE4517391D}"/>
              </a:ext>
            </a:extLst>
          </p:cNvPr>
          <p:cNvSpPr>
            <a:spLocks noGrp="1"/>
          </p:cNvSpPr>
          <p:nvPr>
            <p:ph type="title"/>
          </p:nvPr>
        </p:nvSpPr>
        <p:spPr>
          <a:xfrm>
            <a:off x="351697" y="-99151"/>
            <a:ext cx="6798911" cy="2181339"/>
          </a:xfrm>
        </p:spPr>
        <p:txBody>
          <a:bodyPr>
            <a:normAutofit/>
          </a:bodyPr>
          <a:lstStyle/>
          <a:p>
            <a:r>
              <a:rPr kumimoji="1" lang="en-US" altLang="ja-JP" dirty="0"/>
              <a:t>Activity</a:t>
            </a:r>
            <a:endParaRPr kumimoji="1" lang="ja-JP" altLang="en-US"/>
          </a:p>
        </p:txBody>
      </p:sp>
      <p:pic>
        <p:nvPicPr>
          <p:cNvPr id="4100" name="Picture 4" descr="Watch ギルモア・ガールズ | Netflix">
            <a:extLst>
              <a:ext uri="{FF2B5EF4-FFF2-40B4-BE49-F238E27FC236}">
                <a16:creationId xmlns:a16="http://schemas.microsoft.com/office/drawing/2014/main" id="{412AA131-CD36-C8AB-68D1-D8F108801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0419"/>
          <a:stretch/>
        </p:blipFill>
        <p:spPr bwMode="auto">
          <a:xfrm>
            <a:off x="7781544" y="4477129"/>
            <a:ext cx="4058758" cy="2045209"/>
          </a:xfrm>
          <a:prstGeom prst="rect">
            <a:avLst/>
          </a:prstGeom>
          <a:noFill/>
          <a:extLst>
            <a:ext uri="{909E8E84-426E-40DD-AFC4-6F175D3DCCD1}">
              <a14:hiddenFill xmlns:a14="http://schemas.microsoft.com/office/drawing/2010/main">
                <a:solidFill>
                  <a:srgbClr val="FFFFFF"/>
                </a:solidFill>
              </a14:hiddenFill>
            </a:ext>
          </a:extLst>
        </p:spPr>
      </p:pic>
      <p:sp>
        <p:nvSpPr>
          <p:cNvPr id="3" name="コンテンツ プレースホルダー 2">
            <a:extLst>
              <a:ext uri="{FF2B5EF4-FFF2-40B4-BE49-F238E27FC236}">
                <a16:creationId xmlns:a16="http://schemas.microsoft.com/office/drawing/2014/main" id="{2D682264-F4BA-4ABA-798B-E3E4BA58B524}"/>
              </a:ext>
            </a:extLst>
          </p:cNvPr>
          <p:cNvSpPr>
            <a:spLocks noGrp="1"/>
          </p:cNvSpPr>
          <p:nvPr>
            <p:ph idx="1"/>
          </p:nvPr>
        </p:nvSpPr>
        <p:spPr>
          <a:xfrm>
            <a:off x="351697" y="1751682"/>
            <a:ext cx="7308361" cy="4770656"/>
          </a:xfrm>
        </p:spPr>
        <p:txBody>
          <a:bodyPr>
            <a:normAutofit fontScale="92500" lnSpcReduction="10000"/>
          </a:bodyPr>
          <a:lstStyle/>
          <a:p>
            <a:pPr marL="0" indent="0">
              <a:buNone/>
            </a:pPr>
            <a:r>
              <a:rPr kumimoji="1" lang="en-US" altLang="ja-JP" dirty="0"/>
              <a:t>These boys</a:t>
            </a:r>
            <a:r>
              <a:rPr lang="en-US" altLang="ja-JP" dirty="0"/>
              <a:t> are boyfriends of Rory in the story</a:t>
            </a:r>
          </a:p>
          <a:p>
            <a:pPr marL="0" indent="0">
              <a:buNone/>
            </a:pPr>
            <a:r>
              <a:rPr lang="it-IT" altLang="ja-JP" sz="2600" b="1" i="0" u="none" strike="noStrike" dirty="0">
                <a:solidFill>
                  <a:srgbClr val="FF0000"/>
                </a:solidFill>
                <a:effectLst/>
              </a:rPr>
              <a:t>Who </a:t>
            </a:r>
            <a:r>
              <a:rPr lang="it-IT" altLang="ja-JP" sz="2600" b="1" i="0" u="none" strike="noStrike" dirty="0" err="1">
                <a:solidFill>
                  <a:srgbClr val="FF0000"/>
                </a:solidFill>
                <a:effectLst/>
              </a:rPr>
              <a:t>is</a:t>
            </a:r>
            <a:r>
              <a:rPr lang="it-IT" altLang="ja-JP" sz="2600" b="1" i="0" u="none" strike="noStrike" dirty="0">
                <a:solidFill>
                  <a:srgbClr val="FF0000"/>
                </a:solidFill>
                <a:effectLst/>
              </a:rPr>
              <a:t> </a:t>
            </a:r>
            <a:r>
              <a:rPr lang="it-IT" altLang="ja-JP" sz="2600" b="1" i="0" u="none" strike="noStrike" dirty="0" err="1">
                <a:solidFill>
                  <a:srgbClr val="FF0000"/>
                </a:solidFill>
                <a:effectLst/>
              </a:rPr>
              <a:t>your</a:t>
            </a:r>
            <a:r>
              <a:rPr lang="it-IT" altLang="ja-JP" sz="2600" b="1" i="0" u="none" strike="noStrike" dirty="0">
                <a:solidFill>
                  <a:srgbClr val="FF0000"/>
                </a:solidFill>
                <a:effectLst/>
              </a:rPr>
              <a:t> favorite?</a:t>
            </a:r>
            <a:r>
              <a:rPr lang="it-IT" altLang="ja-JP" sz="2600" b="1" i="0" u="none" strike="noStrike" dirty="0">
                <a:solidFill>
                  <a:srgbClr val="FF0000"/>
                </a:solidFill>
                <a:effectLst/>
                <a:sym typeface="Wingdings" pitchFamily="2" charset="2"/>
              </a:rPr>
              <a:t></a:t>
            </a:r>
            <a:endParaRPr lang="it-IT" altLang="ja-JP" sz="2600" b="1" i="0" u="none" strike="noStrike" dirty="0">
              <a:solidFill>
                <a:srgbClr val="FF0000"/>
              </a:solidFill>
              <a:effectLst/>
            </a:endParaRPr>
          </a:p>
          <a:p>
            <a:pPr marL="0" indent="0">
              <a:buNone/>
            </a:pPr>
            <a:endParaRPr lang="it-IT" altLang="ja-JP" b="0" i="0" u="none" strike="noStrike" dirty="0">
              <a:solidFill>
                <a:srgbClr val="000000"/>
              </a:solidFill>
              <a:effectLst/>
            </a:endParaRPr>
          </a:p>
          <a:p>
            <a:pPr algn="l">
              <a:buFont typeface="+mj-lt"/>
              <a:buAutoNum type="arabicPeriod"/>
            </a:pPr>
            <a:r>
              <a:rPr lang="it-IT" altLang="ja-JP" b="1" i="0" u="none" strike="noStrike" dirty="0">
                <a:solidFill>
                  <a:srgbClr val="000000"/>
                </a:solidFill>
                <a:effectLst/>
              </a:rPr>
              <a:t>Dean Forester</a:t>
            </a:r>
            <a:endParaRPr lang="it-IT" altLang="ja-JP" b="0" i="0" u="none" strike="noStrike" dirty="0">
              <a:solidFill>
                <a:srgbClr val="000000"/>
              </a:solidFill>
              <a:effectLst/>
            </a:endParaRPr>
          </a:p>
          <a:p>
            <a:pPr lvl="1" indent="0" algn="l">
              <a:buNone/>
            </a:pPr>
            <a:r>
              <a:rPr lang="it-IT" altLang="ja-JP" b="0" i="0" u="none" strike="noStrike" dirty="0">
                <a:solidFill>
                  <a:srgbClr val="000000"/>
                </a:solidFill>
                <a:effectLst/>
              </a:rPr>
              <a:t>Dean </a:t>
            </a:r>
            <a:r>
              <a:rPr lang="it-IT" altLang="ja-JP" b="0" i="0" u="none" strike="noStrike" dirty="0" err="1">
                <a:solidFill>
                  <a:srgbClr val="000000"/>
                </a:solidFill>
                <a:effectLst/>
              </a:rPr>
              <a:t>was</a:t>
            </a:r>
            <a:r>
              <a:rPr lang="it-IT" altLang="ja-JP" b="0" i="0" u="none" strike="noStrike" dirty="0">
                <a:solidFill>
                  <a:srgbClr val="000000"/>
                </a:solidFill>
                <a:effectLst/>
              </a:rPr>
              <a:t> </a:t>
            </a:r>
            <a:r>
              <a:rPr lang="it-IT" altLang="ja-JP" b="0" i="0" u="none" strike="noStrike" dirty="0" err="1">
                <a:solidFill>
                  <a:srgbClr val="000000"/>
                </a:solidFill>
                <a:effectLst/>
              </a:rPr>
              <a:t>Rory's</a:t>
            </a:r>
            <a:r>
              <a:rPr lang="it-IT" altLang="ja-JP" b="0" i="0" u="none" strike="noStrike" dirty="0">
                <a:solidFill>
                  <a:srgbClr val="000000"/>
                </a:solidFill>
                <a:effectLst/>
              </a:rPr>
              <a:t> first boyfriend, and </a:t>
            </a:r>
            <a:r>
              <a:rPr lang="it-IT" altLang="ja-JP" b="0" i="0" u="none" strike="noStrike" dirty="0" err="1">
                <a:solidFill>
                  <a:srgbClr val="000000"/>
                </a:solidFill>
                <a:effectLst/>
              </a:rPr>
              <a:t>they</a:t>
            </a:r>
            <a:r>
              <a:rPr lang="it-IT" altLang="ja-JP" b="0" i="0" u="none" strike="noStrike" dirty="0">
                <a:solidFill>
                  <a:srgbClr val="000000"/>
                </a:solidFill>
                <a:effectLst/>
              </a:rPr>
              <a:t> </a:t>
            </a:r>
            <a:r>
              <a:rPr lang="it-IT" altLang="ja-JP" b="0" i="0" u="none" strike="noStrike" dirty="0" err="1">
                <a:solidFill>
                  <a:srgbClr val="000000"/>
                </a:solidFill>
                <a:effectLst/>
              </a:rPr>
              <a:t>started</a:t>
            </a:r>
            <a:r>
              <a:rPr lang="it-IT" altLang="ja-JP" b="0" i="0" u="none" strike="noStrike" dirty="0">
                <a:solidFill>
                  <a:srgbClr val="000000"/>
                </a:solidFill>
                <a:effectLst/>
              </a:rPr>
              <a:t> dating </a:t>
            </a:r>
            <a:r>
              <a:rPr lang="it-IT" altLang="ja-JP" b="0" i="0" u="none" strike="noStrike" dirty="0" err="1">
                <a:solidFill>
                  <a:srgbClr val="000000"/>
                </a:solidFill>
                <a:effectLst/>
              </a:rPr>
              <a:t>during</a:t>
            </a:r>
            <a:r>
              <a:rPr lang="it-IT" altLang="ja-JP" b="0" i="0" u="none" strike="noStrike" dirty="0">
                <a:solidFill>
                  <a:srgbClr val="000000"/>
                </a:solidFill>
                <a:effectLst/>
              </a:rPr>
              <a:t> </a:t>
            </a:r>
            <a:r>
              <a:rPr lang="it-IT" altLang="ja-JP" b="0" i="0" u="none" strike="noStrike" dirty="0" err="1">
                <a:solidFill>
                  <a:srgbClr val="000000"/>
                </a:solidFill>
                <a:effectLst/>
              </a:rPr>
              <a:t>her</a:t>
            </a:r>
            <a:r>
              <a:rPr lang="it-IT" altLang="ja-JP" b="0" i="0" u="none" strike="noStrike" dirty="0">
                <a:solidFill>
                  <a:srgbClr val="000000"/>
                </a:solidFill>
                <a:effectLst/>
              </a:rPr>
              <a:t> high school </a:t>
            </a:r>
            <a:r>
              <a:rPr lang="it-IT" altLang="ja-JP" b="0" i="0" u="none" strike="noStrike" dirty="0" err="1">
                <a:solidFill>
                  <a:srgbClr val="000000"/>
                </a:solidFill>
                <a:effectLst/>
              </a:rPr>
              <a:t>years</a:t>
            </a:r>
            <a:r>
              <a:rPr lang="it-IT" altLang="ja-JP" b="0" i="0" u="none" strike="noStrike" dirty="0">
                <a:solidFill>
                  <a:srgbClr val="000000"/>
                </a:solidFill>
                <a:effectLst/>
              </a:rPr>
              <a:t>. </a:t>
            </a:r>
            <a:r>
              <a:rPr lang="it-IT" altLang="ja-JP" b="0" i="0" u="none" strike="noStrike" dirty="0" err="1">
                <a:solidFill>
                  <a:srgbClr val="000000"/>
                </a:solidFill>
                <a:effectLst/>
              </a:rPr>
              <a:t>Their</a:t>
            </a:r>
            <a:r>
              <a:rPr lang="it-IT" altLang="ja-JP" b="0" i="0" u="none" strike="noStrike" dirty="0">
                <a:solidFill>
                  <a:srgbClr val="000000"/>
                </a:solidFill>
                <a:effectLst/>
              </a:rPr>
              <a:t> </a:t>
            </a:r>
            <a:r>
              <a:rPr lang="it-IT" altLang="ja-JP" b="0" i="0" u="none" strike="noStrike" dirty="0" err="1">
                <a:solidFill>
                  <a:srgbClr val="000000"/>
                </a:solidFill>
                <a:effectLst/>
              </a:rPr>
              <a:t>relationship</a:t>
            </a:r>
            <a:r>
              <a:rPr lang="it-IT" altLang="ja-JP" b="0" i="0" u="none" strike="noStrike" dirty="0">
                <a:solidFill>
                  <a:srgbClr val="000000"/>
                </a:solidFill>
                <a:effectLst/>
              </a:rPr>
              <a:t> </a:t>
            </a:r>
            <a:r>
              <a:rPr lang="it-IT" altLang="ja-JP" b="0" i="0" u="none" strike="noStrike" dirty="0" err="1">
                <a:solidFill>
                  <a:srgbClr val="000000"/>
                </a:solidFill>
                <a:effectLst/>
              </a:rPr>
              <a:t>was</a:t>
            </a:r>
            <a:r>
              <a:rPr lang="it-IT" altLang="ja-JP" b="0" i="0" u="none" strike="noStrike" dirty="0">
                <a:solidFill>
                  <a:srgbClr val="000000"/>
                </a:solidFill>
                <a:effectLst/>
              </a:rPr>
              <a:t> </a:t>
            </a:r>
            <a:r>
              <a:rPr lang="it-IT" altLang="ja-JP" b="0" i="0" u="none" strike="noStrike" dirty="0" err="1">
                <a:solidFill>
                  <a:srgbClr val="000000"/>
                </a:solidFill>
                <a:effectLst/>
              </a:rPr>
              <a:t>sweet</a:t>
            </a:r>
            <a:r>
              <a:rPr lang="it-IT" altLang="ja-JP" b="0" i="0" u="none" strike="noStrike" dirty="0">
                <a:solidFill>
                  <a:srgbClr val="000000"/>
                </a:solidFill>
                <a:effectLst/>
              </a:rPr>
              <a:t>, </a:t>
            </a:r>
            <a:r>
              <a:rPr lang="it-IT" altLang="ja-JP" b="0" i="0" u="none" strike="noStrike" dirty="0" err="1">
                <a:solidFill>
                  <a:srgbClr val="000000"/>
                </a:solidFill>
                <a:effectLst/>
              </a:rPr>
              <a:t>innocent</a:t>
            </a:r>
            <a:r>
              <a:rPr lang="it-IT" altLang="ja-JP" b="0" i="0" u="none" strike="noStrike" dirty="0">
                <a:solidFill>
                  <a:srgbClr val="000000"/>
                </a:solidFill>
                <a:effectLst/>
              </a:rPr>
              <a:t>, and </a:t>
            </a:r>
            <a:r>
              <a:rPr lang="it-IT" altLang="ja-JP" b="0" i="0" u="none" strike="noStrike" dirty="0" err="1">
                <a:solidFill>
                  <a:srgbClr val="000000"/>
                </a:solidFill>
                <a:effectLst/>
              </a:rPr>
              <a:t>very</a:t>
            </a:r>
            <a:r>
              <a:rPr lang="it-IT" altLang="ja-JP" b="0" i="0" u="none" strike="noStrike" dirty="0">
                <a:solidFill>
                  <a:srgbClr val="000000"/>
                </a:solidFill>
                <a:effectLst/>
              </a:rPr>
              <a:t> </a:t>
            </a:r>
            <a:r>
              <a:rPr lang="it-IT" altLang="ja-JP" b="0" i="0" u="none" strike="noStrike" dirty="0" err="1">
                <a:solidFill>
                  <a:srgbClr val="000000"/>
                </a:solidFill>
                <a:effectLst/>
              </a:rPr>
              <a:t>much</a:t>
            </a:r>
            <a:r>
              <a:rPr lang="it-IT" altLang="ja-JP" b="0" i="0" u="none" strike="noStrike" dirty="0">
                <a:solidFill>
                  <a:srgbClr val="000000"/>
                </a:solidFill>
                <a:effectLst/>
              </a:rPr>
              <a:t> </a:t>
            </a:r>
            <a:r>
              <a:rPr lang="it-IT" altLang="ja-JP" b="0" i="0" u="none" strike="noStrike" dirty="0" err="1">
                <a:solidFill>
                  <a:srgbClr val="000000"/>
                </a:solidFill>
                <a:effectLst/>
              </a:rPr>
              <a:t>focused</a:t>
            </a:r>
            <a:r>
              <a:rPr lang="it-IT" altLang="ja-JP" b="0" i="0" u="none" strike="noStrike" dirty="0">
                <a:solidFill>
                  <a:srgbClr val="000000"/>
                </a:solidFill>
                <a:effectLst/>
              </a:rPr>
              <a:t> on first love.</a:t>
            </a:r>
          </a:p>
          <a:p>
            <a:pPr algn="l">
              <a:buFont typeface="+mj-lt"/>
              <a:buAutoNum type="arabicPeriod"/>
            </a:pPr>
            <a:r>
              <a:rPr lang="it-IT" altLang="ja-JP" b="1" i="0" u="none" strike="noStrike" dirty="0">
                <a:solidFill>
                  <a:srgbClr val="000000"/>
                </a:solidFill>
                <a:effectLst/>
              </a:rPr>
              <a:t>Jess Mariano</a:t>
            </a:r>
            <a:endParaRPr lang="it-IT" altLang="ja-JP" b="0" i="0" u="none" strike="noStrike" dirty="0">
              <a:solidFill>
                <a:srgbClr val="000000"/>
              </a:solidFill>
              <a:effectLst/>
            </a:endParaRPr>
          </a:p>
          <a:p>
            <a:pPr lvl="1" indent="0" algn="l">
              <a:buNone/>
            </a:pPr>
            <a:r>
              <a:rPr lang="it-IT" altLang="ja-JP" b="0" i="0" u="none" strike="noStrike" dirty="0">
                <a:solidFill>
                  <a:srgbClr val="000000"/>
                </a:solidFill>
                <a:effectLst/>
              </a:rPr>
              <a:t>Jess </a:t>
            </a:r>
            <a:r>
              <a:rPr lang="it-IT" altLang="ja-JP" b="0" i="0" u="none" strike="noStrike" dirty="0" err="1">
                <a:solidFill>
                  <a:srgbClr val="000000"/>
                </a:solidFill>
                <a:effectLst/>
              </a:rPr>
              <a:t>came</a:t>
            </a:r>
            <a:r>
              <a:rPr lang="it-IT" altLang="ja-JP" b="0" i="0" u="none" strike="noStrike" dirty="0">
                <a:solidFill>
                  <a:srgbClr val="000000"/>
                </a:solidFill>
                <a:effectLst/>
              </a:rPr>
              <a:t> </a:t>
            </a:r>
            <a:r>
              <a:rPr lang="it-IT" altLang="ja-JP" b="0" i="0" u="none" strike="noStrike" dirty="0" err="1">
                <a:solidFill>
                  <a:srgbClr val="000000"/>
                </a:solidFill>
                <a:effectLst/>
              </a:rPr>
              <a:t>next</a:t>
            </a:r>
            <a:r>
              <a:rPr lang="it-IT" altLang="ja-JP" b="0" i="0" u="none" strike="noStrike" dirty="0">
                <a:solidFill>
                  <a:srgbClr val="000000"/>
                </a:solidFill>
                <a:effectLst/>
              </a:rPr>
              <a:t>. He </a:t>
            </a:r>
            <a:r>
              <a:rPr lang="it-IT" altLang="ja-JP" b="0" i="0" u="none" strike="noStrike" dirty="0" err="1">
                <a:solidFill>
                  <a:srgbClr val="000000"/>
                </a:solidFill>
                <a:effectLst/>
              </a:rPr>
              <a:t>was</a:t>
            </a:r>
            <a:r>
              <a:rPr lang="it-IT" altLang="ja-JP" b="0" i="0" u="none" strike="noStrike" dirty="0">
                <a:solidFill>
                  <a:srgbClr val="000000"/>
                </a:solidFill>
                <a:effectLst/>
              </a:rPr>
              <a:t> more </a:t>
            </a:r>
            <a:r>
              <a:rPr lang="it-IT" altLang="ja-JP" b="0" i="0" u="none" strike="noStrike" dirty="0" err="1">
                <a:solidFill>
                  <a:srgbClr val="000000"/>
                </a:solidFill>
                <a:effectLst/>
              </a:rPr>
              <a:t>rebellious</a:t>
            </a:r>
            <a:r>
              <a:rPr lang="it-IT" altLang="ja-JP" b="0" i="0" u="none" strike="noStrike" dirty="0">
                <a:solidFill>
                  <a:srgbClr val="000000"/>
                </a:solidFill>
                <a:effectLst/>
              </a:rPr>
              <a:t> and </a:t>
            </a:r>
            <a:r>
              <a:rPr lang="it-IT" altLang="ja-JP" b="0" i="0" u="none" strike="noStrike" dirty="0" err="1">
                <a:solidFill>
                  <a:srgbClr val="000000"/>
                </a:solidFill>
                <a:effectLst/>
              </a:rPr>
              <a:t>independent</a:t>
            </a:r>
            <a:r>
              <a:rPr lang="it-IT" altLang="ja-JP" b="0" i="0" u="none" strike="noStrike" dirty="0">
                <a:solidFill>
                  <a:srgbClr val="000000"/>
                </a:solidFill>
                <a:effectLst/>
              </a:rPr>
              <a:t>, and he </a:t>
            </a:r>
            <a:r>
              <a:rPr lang="it-IT" altLang="ja-JP" b="0" i="0" u="none" strike="noStrike" dirty="0" err="1">
                <a:solidFill>
                  <a:srgbClr val="000000"/>
                </a:solidFill>
                <a:effectLst/>
              </a:rPr>
              <a:t>challenged</a:t>
            </a:r>
            <a:r>
              <a:rPr lang="it-IT" altLang="ja-JP" b="0" i="0" u="none" strike="noStrike" dirty="0">
                <a:solidFill>
                  <a:srgbClr val="000000"/>
                </a:solidFill>
                <a:effectLst/>
              </a:rPr>
              <a:t> Rory in new ways. </a:t>
            </a:r>
            <a:r>
              <a:rPr lang="it-IT" altLang="ja-JP" b="0" i="0" u="none" strike="noStrike" dirty="0" err="1">
                <a:solidFill>
                  <a:srgbClr val="000000"/>
                </a:solidFill>
                <a:effectLst/>
              </a:rPr>
              <a:t>Their</a:t>
            </a:r>
            <a:r>
              <a:rPr lang="it-IT" altLang="ja-JP" b="0" i="0" u="none" strike="noStrike" dirty="0">
                <a:solidFill>
                  <a:srgbClr val="000000"/>
                </a:solidFill>
                <a:effectLst/>
              </a:rPr>
              <a:t> </a:t>
            </a:r>
            <a:r>
              <a:rPr lang="it-IT" altLang="ja-JP" b="0" i="0" u="none" strike="noStrike" dirty="0" err="1">
                <a:solidFill>
                  <a:srgbClr val="000000"/>
                </a:solidFill>
                <a:effectLst/>
              </a:rPr>
              <a:t>relationship</a:t>
            </a:r>
            <a:r>
              <a:rPr lang="it-IT" altLang="ja-JP" b="0" i="0" u="none" strike="noStrike" dirty="0">
                <a:solidFill>
                  <a:srgbClr val="000000"/>
                </a:solidFill>
                <a:effectLst/>
              </a:rPr>
              <a:t> </a:t>
            </a:r>
            <a:r>
              <a:rPr lang="it-IT" altLang="ja-JP" b="0" i="0" u="none" strike="noStrike" dirty="0" err="1">
                <a:solidFill>
                  <a:srgbClr val="000000"/>
                </a:solidFill>
                <a:effectLst/>
              </a:rPr>
              <a:t>marked</a:t>
            </a:r>
            <a:r>
              <a:rPr lang="it-IT" altLang="ja-JP" b="0" i="0" u="none" strike="noStrike" dirty="0">
                <a:solidFill>
                  <a:srgbClr val="000000"/>
                </a:solidFill>
                <a:effectLst/>
              </a:rPr>
              <a:t> a </a:t>
            </a:r>
            <a:r>
              <a:rPr lang="it-IT" altLang="ja-JP" b="0" i="0" u="none" strike="noStrike" dirty="0" err="1">
                <a:solidFill>
                  <a:srgbClr val="000000"/>
                </a:solidFill>
                <a:effectLst/>
              </a:rPr>
              <a:t>period</a:t>
            </a:r>
            <a:r>
              <a:rPr lang="it-IT" altLang="ja-JP" b="0" i="0" u="none" strike="noStrike" dirty="0">
                <a:solidFill>
                  <a:srgbClr val="000000"/>
                </a:solidFill>
                <a:effectLst/>
              </a:rPr>
              <a:t> of </a:t>
            </a:r>
            <a:r>
              <a:rPr lang="it-IT" altLang="ja-JP" b="0" i="0" u="none" strike="noStrike" dirty="0" err="1">
                <a:solidFill>
                  <a:srgbClr val="000000"/>
                </a:solidFill>
                <a:effectLst/>
              </a:rPr>
              <a:t>growth</a:t>
            </a:r>
            <a:r>
              <a:rPr lang="it-IT" altLang="ja-JP" b="0" i="0" u="none" strike="noStrike" dirty="0">
                <a:solidFill>
                  <a:srgbClr val="000000"/>
                </a:solidFill>
                <a:effectLst/>
              </a:rPr>
              <a:t> and </a:t>
            </a:r>
            <a:r>
              <a:rPr lang="it-IT" altLang="ja-JP" b="0" i="0" u="none" strike="noStrike" dirty="0" err="1">
                <a:solidFill>
                  <a:srgbClr val="000000"/>
                </a:solidFill>
                <a:effectLst/>
              </a:rPr>
              <a:t>maturity</a:t>
            </a:r>
            <a:r>
              <a:rPr lang="it-IT" altLang="ja-JP" b="0" i="0" u="none" strike="noStrike" dirty="0">
                <a:solidFill>
                  <a:srgbClr val="000000"/>
                </a:solidFill>
                <a:effectLst/>
              </a:rPr>
              <a:t> for Rory, </a:t>
            </a:r>
            <a:r>
              <a:rPr lang="it-IT" altLang="ja-JP" b="0" i="0" u="none" strike="noStrike" dirty="0" err="1">
                <a:solidFill>
                  <a:srgbClr val="000000"/>
                </a:solidFill>
                <a:effectLst/>
              </a:rPr>
              <a:t>although</a:t>
            </a:r>
            <a:r>
              <a:rPr lang="it-IT" altLang="ja-JP" b="0" i="0" u="none" strike="noStrike" dirty="0">
                <a:solidFill>
                  <a:srgbClr val="000000"/>
                </a:solidFill>
                <a:effectLst/>
              </a:rPr>
              <a:t> </a:t>
            </a:r>
            <a:r>
              <a:rPr lang="it-IT" altLang="ja-JP" b="0" i="0" u="none" strike="noStrike" dirty="0" err="1">
                <a:solidFill>
                  <a:srgbClr val="000000"/>
                </a:solidFill>
                <a:effectLst/>
              </a:rPr>
              <a:t>it</a:t>
            </a:r>
            <a:r>
              <a:rPr lang="it-IT" altLang="ja-JP" b="0" i="0" u="none" strike="noStrike" dirty="0">
                <a:solidFill>
                  <a:srgbClr val="000000"/>
                </a:solidFill>
                <a:effectLst/>
              </a:rPr>
              <a:t> </a:t>
            </a:r>
            <a:r>
              <a:rPr lang="it-IT" altLang="ja-JP" b="0" i="0" u="none" strike="noStrike" dirty="0" err="1">
                <a:solidFill>
                  <a:srgbClr val="000000"/>
                </a:solidFill>
                <a:effectLst/>
              </a:rPr>
              <a:t>ended</a:t>
            </a:r>
            <a:r>
              <a:rPr lang="it-IT" altLang="ja-JP" b="0" i="0" u="none" strike="noStrike" dirty="0">
                <a:solidFill>
                  <a:srgbClr val="000000"/>
                </a:solidFill>
                <a:effectLst/>
              </a:rPr>
              <a:t> due to </a:t>
            </a:r>
            <a:r>
              <a:rPr lang="it-IT" altLang="ja-JP" b="0" i="0" u="none" strike="noStrike" dirty="0" err="1">
                <a:solidFill>
                  <a:srgbClr val="000000"/>
                </a:solidFill>
                <a:effectLst/>
              </a:rPr>
              <a:t>their</a:t>
            </a:r>
            <a:r>
              <a:rPr lang="it-IT" altLang="ja-JP" b="0" i="0" u="none" strike="noStrike" dirty="0">
                <a:solidFill>
                  <a:srgbClr val="000000"/>
                </a:solidFill>
                <a:effectLst/>
              </a:rPr>
              <a:t> </a:t>
            </a:r>
            <a:r>
              <a:rPr lang="it-IT" altLang="ja-JP" b="0" i="0" u="none" strike="noStrike" dirty="0" err="1">
                <a:solidFill>
                  <a:srgbClr val="000000"/>
                </a:solidFill>
                <a:effectLst/>
              </a:rPr>
              <a:t>differences</a:t>
            </a:r>
            <a:r>
              <a:rPr lang="it-IT" altLang="ja-JP" b="0" i="0" u="none" strike="noStrike" dirty="0">
                <a:solidFill>
                  <a:srgbClr val="000000"/>
                </a:solidFill>
                <a:effectLst/>
              </a:rPr>
              <a:t>.</a:t>
            </a:r>
          </a:p>
          <a:p>
            <a:pPr algn="l">
              <a:buFont typeface="+mj-lt"/>
              <a:buAutoNum type="arabicPeriod"/>
            </a:pPr>
            <a:r>
              <a:rPr lang="it-IT" altLang="ja-JP" b="1" i="0" u="none" strike="noStrike" dirty="0">
                <a:solidFill>
                  <a:srgbClr val="000000"/>
                </a:solidFill>
                <a:effectLst/>
              </a:rPr>
              <a:t>Logan </a:t>
            </a:r>
            <a:r>
              <a:rPr lang="it-IT" altLang="ja-JP" b="1" i="0" u="none" strike="noStrike" dirty="0" err="1">
                <a:solidFill>
                  <a:srgbClr val="000000"/>
                </a:solidFill>
                <a:effectLst/>
              </a:rPr>
              <a:t>Huntzberger</a:t>
            </a:r>
            <a:endParaRPr lang="it-IT" altLang="ja-JP" b="0" i="0" u="none" strike="noStrike" dirty="0">
              <a:solidFill>
                <a:srgbClr val="000000"/>
              </a:solidFill>
              <a:effectLst/>
            </a:endParaRPr>
          </a:p>
          <a:p>
            <a:pPr lvl="1" indent="0" algn="l">
              <a:buNone/>
            </a:pPr>
            <a:r>
              <a:rPr lang="it-IT" altLang="ja-JP" b="0" i="0" u="none" strike="noStrike" dirty="0">
                <a:solidFill>
                  <a:srgbClr val="000000"/>
                </a:solidFill>
                <a:effectLst/>
              </a:rPr>
              <a:t>Logan </a:t>
            </a:r>
            <a:r>
              <a:rPr lang="it-IT" altLang="ja-JP" b="0" i="0" u="none" strike="noStrike" dirty="0" err="1">
                <a:solidFill>
                  <a:srgbClr val="000000"/>
                </a:solidFill>
                <a:effectLst/>
              </a:rPr>
              <a:t>entered</a:t>
            </a:r>
            <a:r>
              <a:rPr lang="it-IT" altLang="ja-JP" b="0" i="0" u="none" strike="noStrike" dirty="0">
                <a:solidFill>
                  <a:srgbClr val="000000"/>
                </a:solidFill>
                <a:effectLst/>
              </a:rPr>
              <a:t> </a:t>
            </a:r>
            <a:r>
              <a:rPr lang="it-IT" altLang="ja-JP" b="0" i="0" u="none" strike="noStrike" dirty="0" err="1">
                <a:solidFill>
                  <a:srgbClr val="000000"/>
                </a:solidFill>
                <a:effectLst/>
              </a:rPr>
              <a:t>Rory's</a:t>
            </a:r>
            <a:r>
              <a:rPr lang="it-IT" altLang="ja-JP" b="0" i="0" u="none" strike="noStrike" dirty="0">
                <a:solidFill>
                  <a:srgbClr val="000000"/>
                </a:solidFill>
                <a:effectLst/>
              </a:rPr>
              <a:t> life </a:t>
            </a:r>
            <a:r>
              <a:rPr lang="it-IT" altLang="ja-JP" b="0" i="0" u="none" strike="noStrike" dirty="0" err="1">
                <a:solidFill>
                  <a:srgbClr val="000000"/>
                </a:solidFill>
                <a:effectLst/>
              </a:rPr>
              <a:t>when</a:t>
            </a:r>
            <a:r>
              <a:rPr lang="it-IT" altLang="ja-JP" b="0" i="0" u="none" strike="noStrike" dirty="0">
                <a:solidFill>
                  <a:srgbClr val="000000"/>
                </a:solidFill>
                <a:effectLst/>
              </a:rPr>
              <a:t> </a:t>
            </a:r>
            <a:r>
              <a:rPr lang="it-IT" altLang="ja-JP" b="0" i="0" u="none" strike="noStrike" dirty="0" err="1">
                <a:solidFill>
                  <a:srgbClr val="000000"/>
                </a:solidFill>
                <a:effectLst/>
              </a:rPr>
              <a:t>she</a:t>
            </a:r>
            <a:r>
              <a:rPr lang="it-IT" altLang="ja-JP" b="0" i="0" u="none" strike="noStrike" dirty="0">
                <a:solidFill>
                  <a:srgbClr val="000000"/>
                </a:solidFill>
                <a:effectLst/>
              </a:rPr>
              <a:t> </a:t>
            </a:r>
            <a:r>
              <a:rPr lang="it-IT" altLang="ja-JP" b="0" i="0" u="none" strike="noStrike" dirty="0" err="1">
                <a:solidFill>
                  <a:srgbClr val="000000"/>
                </a:solidFill>
                <a:effectLst/>
              </a:rPr>
              <a:t>was</a:t>
            </a:r>
            <a:r>
              <a:rPr lang="it-IT" altLang="ja-JP" b="0" i="0" u="none" strike="noStrike" dirty="0">
                <a:solidFill>
                  <a:srgbClr val="000000"/>
                </a:solidFill>
                <a:effectLst/>
              </a:rPr>
              <a:t> in college. He </a:t>
            </a:r>
            <a:r>
              <a:rPr lang="it-IT" altLang="ja-JP" b="0" i="0" u="none" strike="noStrike" dirty="0" err="1">
                <a:solidFill>
                  <a:srgbClr val="000000"/>
                </a:solidFill>
                <a:effectLst/>
              </a:rPr>
              <a:t>came</a:t>
            </a:r>
            <a:r>
              <a:rPr lang="it-IT" altLang="ja-JP" b="0" i="0" u="none" strike="noStrike" dirty="0">
                <a:solidFill>
                  <a:srgbClr val="000000"/>
                </a:solidFill>
                <a:effectLst/>
              </a:rPr>
              <a:t> from a </a:t>
            </a:r>
            <a:r>
              <a:rPr lang="it-IT" altLang="ja-JP" b="0" i="0" u="none" strike="noStrike" dirty="0" err="1">
                <a:solidFill>
                  <a:srgbClr val="000000"/>
                </a:solidFill>
                <a:effectLst/>
              </a:rPr>
              <a:t>wealthy</a:t>
            </a:r>
            <a:r>
              <a:rPr lang="it-IT" altLang="ja-JP" b="0" i="0" u="none" strike="noStrike" dirty="0">
                <a:solidFill>
                  <a:srgbClr val="000000"/>
                </a:solidFill>
                <a:effectLst/>
              </a:rPr>
              <a:t> family and </a:t>
            </a:r>
            <a:r>
              <a:rPr lang="it-IT" altLang="ja-JP" b="0" i="0" u="none" strike="noStrike" dirty="0" err="1">
                <a:solidFill>
                  <a:srgbClr val="000000"/>
                </a:solidFill>
                <a:effectLst/>
              </a:rPr>
              <a:t>had</a:t>
            </a:r>
            <a:r>
              <a:rPr lang="it-IT" altLang="ja-JP" b="0" i="0" u="none" strike="noStrike" dirty="0">
                <a:solidFill>
                  <a:srgbClr val="000000"/>
                </a:solidFill>
                <a:effectLst/>
              </a:rPr>
              <a:t> a more </a:t>
            </a:r>
            <a:r>
              <a:rPr lang="it-IT" altLang="ja-JP" b="0" i="0" u="none" strike="noStrike" dirty="0" err="1">
                <a:solidFill>
                  <a:srgbClr val="000000"/>
                </a:solidFill>
                <a:effectLst/>
              </a:rPr>
              <a:t>carefree</a:t>
            </a:r>
            <a:r>
              <a:rPr lang="it-IT" altLang="ja-JP" b="0" i="0" u="none" strike="noStrike" dirty="0">
                <a:solidFill>
                  <a:srgbClr val="000000"/>
                </a:solidFill>
                <a:effectLst/>
              </a:rPr>
              <a:t>, </a:t>
            </a:r>
            <a:r>
              <a:rPr lang="it-IT" altLang="ja-JP" b="0" i="0" u="none" strike="noStrike" dirty="0" err="1">
                <a:solidFill>
                  <a:srgbClr val="000000"/>
                </a:solidFill>
                <a:effectLst/>
              </a:rPr>
              <a:t>sometimes</a:t>
            </a:r>
            <a:r>
              <a:rPr lang="it-IT" altLang="ja-JP" b="0" i="0" u="none" strike="noStrike" dirty="0">
                <a:solidFill>
                  <a:srgbClr val="000000"/>
                </a:solidFill>
                <a:effectLst/>
              </a:rPr>
              <a:t> </a:t>
            </a:r>
            <a:r>
              <a:rPr lang="it-IT" altLang="ja-JP" b="0" i="0" u="none" strike="noStrike" dirty="0" err="1">
                <a:solidFill>
                  <a:srgbClr val="000000"/>
                </a:solidFill>
                <a:effectLst/>
              </a:rPr>
              <a:t>reckless</a:t>
            </a:r>
            <a:r>
              <a:rPr lang="it-IT" altLang="ja-JP" b="0" i="0" u="none" strike="noStrike" dirty="0">
                <a:solidFill>
                  <a:srgbClr val="000000"/>
                </a:solidFill>
                <a:effectLst/>
              </a:rPr>
              <a:t> </a:t>
            </a:r>
            <a:r>
              <a:rPr lang="it-IT" altLang="ja-JP" b="0" i="0" u="none" strike="noStrike" dirty="0" err="1">
                <a:solidFill>
                  <a:srgbClr val="000000"/>
                </a:solidFill>
                <a:effectLst/>
              </a:rPr>
              <a:t>personality</a:t>
            </a:r>
            <a:r>
              <a:rPr lang="it-IT" altLang="ja-JP" b="0" i="0" u="none" strike="noStrike" dirty="0">
                <a:solidFill>
                  <a:srgbClr val="000000"/>
                </a:solidFill>
                <a:effectLst/>
              </a:rPr>
              <a:t>. </a:t>
            </a:r>
            <a:r>
              <a:rPr lang="it-IT" altLang="ja-JP" b="0" i="0" u="none" strike="noStrike" dirty="0" err="1">
                <a:solidFill>
                  <a:srgbClr val="000000"/>
                </a:solidFill>
                <a:effectLst/>
              </a:rPr>
              <a:t>Their</a:t>
            </a:r>
            <a:r>
              <a:rPr lang="it-IT" altLang="ja-JP" b="0" i="0" u="none" strike="noStrike" dirty="0">
                <a:solidFill>
                  <a:srgbClr val="000000"/>
                </a:solidFill>
                <a:effectLst/>
              </a:rPr>
              <a:t> </a:t>
            </a:r>
            <a:r>
              <a:rPr lang="it-IT" altLang="ja-JP" b="0" i="0" u="none" strike="noStrike" dirty="0" err="1">
                <a:solidFill>
                  <a:srgbClr val="000000"/>
                </a:solidFill>
                <a:effectLst/>
              </a:rPr>
              <a:t>relationship</a:t>
            </a:r>
            <a:r>
              <a:rPr lang="it-IT" altLang="ja-JP" b="0" i="0" u="none" strike="noStrike" dirty="0">
                <a:solidFill>
                  <a:srgbClr val="000000"/>
                </a:solidFill>
                <a:effectLst/>
              </a:rPr>
              <a:t> </a:t>
            </a:r>
            <a:r>
              <a:rPr lang="it-IT" altLang="ja-JP" b="0" i="0" u="none" strike="noStrike" dirty="0" err="1">
                <a:solidFill>
                  <a:srgbClr val="000000"/>
                </a:solidFill>
                <a:effectLst/>
              </a:rPr>
              <a:t>evolved</a:t>
            </a:r>
            <a:r>
              <a:rPr lang="it-IT" altLang="ja-JP" b="0" i="0" u="none" strike="noStrike" dirty="0">
                <a:solidFill>
                  <a:srgbClr val="000000"/>
                </a:solidFill>
                <a:effectLst/>
              </a:rPr>
              <a:t> </a:t>
            </a:r>
            <a:r>
              <a:rPr lang="it-IT" altLang="ja-JP" b="0" i="0" u="none" strike="noStrike" dirty="0" err="1">
                <a:solidFill>
                  <a:srgbClr val="000000"/>
                </a:solidFill>
                <a:effectLst/>
              </a:rPr>
              <a:t>into</a:t>
            </a:r>
            <a:r>
              <a:rPr lang="it-IT" altLang="ja-JP" b="0" i="0" u="none" strike="noStrike" dirty="0">
                <a:solidFill>
                  <a:srgbClr val="000000"/>
                </a:solidFill>
                <a:effectLst/>
              </a:rPr>
              <a:t> a more mature, </a:t>
            </a:r>
            <a:r>
              <a:rPr lang="it-IT" altLang="ja-JP" b="0" i="0" u="none" strike="noStrike" dirty="0" err="1">
                <a:solidFill>
                  <a:srgbClr val="000000"/>
                </a:solidFill>
                <a:effectLst/>
              </a:rPr>
              <a:t>complex</a:t>
            </a:r>
            <a:r>
              <a:rPr lang="it-IT" altLang="ja-JP" b="0" i="0" u="none" strike="noStrike" dirty="0">
                <a:solidFill>
                  <a:srgbClr val="000000"/>
                </a:solidFill>
                <a:effectLst/>
              </a:rPr>
              <a:t> romance, and </a:t>
            </a:r>
            <a:r>
              <a:rPr lang="it-IT" altLang="ja-JP" b="0" i="0" u="none" strike="noStrike" dirty="0" err="1">
                <a:solidFill>
                  <a:srgbClr val="000000"/>
                </a:solidFill>
                <a:effectLst/>
              </a:rPr>
              <a:t>while</a:t>
            </a:r>
            <a:r>
              <a:rPr lang="it-IT" altLang="ja-JP" b="0" i="0" u="none" strike="noStrike" dirty="0">
                <a:solidFill>
                  <a:srgbClr val="000000"/>
                </a:solidFill>
                <a:effectLst/>
              </a:rPr>
              <a:t> </a:t>
            </a:r>
            <a:r>
              <a:rPr lang="it-IT" altLang="ja-JP" b="0" i="0" u="none" strike="noStrike" dirty="0" err="1">
                <a:solidFill>
                  <a:srgbClr val="000000"/>
                </a:solidFill>
                <a:effectLst/>
              </a:rPr>
              <a:t>they</a:t>
            </a:r>
            <a:r>
              <a:rPr lang="it-IT" altLang="ja-JP" b="0" i="0" u="none" strike="noStrike" dirty="0">
                <a:solidFill>
                  <a:srgbClr val="000000"/>
                </a:solidFill>
                <a:effectLst/>
              </a:rPr>
              <a:t> </a:t>
            </a:r>
            <a:r>
              <a:rPr lang="it-IT" altLang="ja-JP" b="0" i="0" u="none" strike="noStrike" dirty="0" err="1">
                <a:solidFill>
                  <a:srgbClr val="000000"/>
                </a:solidFill>
                <a:effectLst/>
              </a:rPr>
              <a:t>broke</a:t>
            </a:r>
            <a:r>
              <a:rPr lang="it-IT" altLang="ja-JP" b="0" i="0" u="none" strike="noStrike" dirty="0">
                <a:solidFill>
                  <a:srgbClr val="000000"/>
                </a:solidFill>
                <a:effectLst/>
              </a:rPr>
              <a:t> up </a:t>
            </a:r>
            <a:r>
              <a:rPr lang="it-IT" altLang="ja-JP" b="0" i="0" u="none" strike="noStrike" dirty="0" err="1">
                <a:solidFill>
                  <a:srgbClr val="000000"/>
                </a:solidFill>
                <a:effectLst/>
              </a:rPr>
              <a:t>at</a:t>
            </a:r>
            <a:r>
              <a:rPr lang="it-IT" altLang="ja-JP" b="0" i="0" u="none" strike="noStrike" dirty="0">
                <a:solidFill>
                  <a:srgbClr val="000000"/>
                </a:solidFill>
                <a:effectLst/>
              </a:rPr>
              <a:t> one point, </a:t>
            </a:r>
            <a:r>
              <a:rPr lang="it-IT" altLang="ja-JP" b="0" i="0" u="none" strike="noStrike" dirty="0" err="1">
                <a:solidFill>
                  <a:srgbClr val="000000"/>
                </a:solidFill>
                <a:effectLst/>
              </a:rPr>
              <a:t>their</a:t>
            </a:r>
            <a:r>
              <a:rPr lang="it-IT" altLang="ja-JP" b="0" i="0" u="none" strike="noStrike" dirty="0">
                <a:solidFill>
                  <a:srgbClr val="000000"/>
                </a:solidFill>
                <a:effectLst/>
              </a:rPr>
              <a:t> connection </a:t>
            </a:r>
            <a:r>
              <a:rPr lang="it-IT" altLang="ja-JP" b="0" i="0" u="none" strike="noStrike" dirty="0" err="1">
                <a:solidFill>
                  <a:srgbClr val="000000"/>
                </a:solidFill>
                <a:effectLst/>
              </a:rPr>
              <a:t>remained</a:t>
            </a:r>
            <a:r>
              <a:rPr lang="it-IT" altLang="ja-JP" b="0" i="0" u="none" strike="noStrike" dirty="0">
                <a:solidFill>
                  <a:srgbClr val="000000"/>
                </a:solidFill>
                <a:effectLst/>
              </a:rPr>
              <a:t> </a:t>
            </a:r>
            <a:r>
              <a:rPr lang="it-IT" altLang="ja-JP" b="0" i="0" u="none" strike="noStrike" dirty="0" err="1">
                <a:solidFill>
                  <a:srgbClr val="000000"/>
                </a:solidFill>
                <a:effectLst/>
              </a:rPr>
              <a:t>significant</a:t>
            </a:r>
            <a:r>
              <a:rPr lang="it-IT" altLang="ja-JP" b="0" i="0" u="none" strike="noStrike" dirty="0">
                <a:solidFill>
                  <a:srgbClr val="000000"/>
                </a:solidFill>
                <a:effectLst/>
              </a:rPr>
              <a:t>.</a:t>
            </a:r>
          </a:p>
          <a:p>
            <a:pPr lvl="1" indent="0" algn="l">
              <a:buNone/>
            </a:pPr>
            <a:endParaRPr lang="it-IT" altLang="ja-JP" dirty="0">
              <a:solidFill>
                <a:srgbClr val="000000"/>
              </a:solidFill>
            </a:endParaRPr>
          </a:p>
          <a:p>
            <a:pPr marL="0" indent="0">
              <a:buNone/>
            </a:pPr>
            <a:endParaRPr lang="en-US" altLang="ja-JP" dirty="0"/>
          </a:p>
        </p:txBody>
      </p:sp>
      <p:pic>
        <p:nvPicPr>
          <p:cNvPr id="4098" name="Picture 2" descr="Watch ギルモア・ガールズ | Netflix">
            <a:extLst>
              <a:ext uri="{FF2B5EF4-FFF2-40B4-BE49-F238E27FC236}">
                <a16:creationId xmlns:a16="http://schemas.microsoft.com/office/drawing/2014/main" id="{99959331-88B6-F284-0A9D-6994090CB5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10168"/>
          <a:stretch/>
        </p:blipFill>
        <p:spPr bwMode="auto">
          <a:xfrm>
            <a:off x="7781544" y="335662"/>
            <a:ext cx="4058758" cy="205092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アレクシス・ブレデル - ナムウィキ">
            <a:extLst>
              <a:ext uri="{FF2B5EF4-FFF2-40B4-BE49-F238E27FC236}">
                <a16:creationId xmlns:a16="http://schemas.microsoft.com/office/drawing/2014/main" id="{5BBED84A-DC7B-20AC-0145-E1BE46B2B4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26977"/>
          <a:stretch/>
        </p:blipFill>
        <p:spPr bwMode="auto">
          <a:xfrm>
            <a:off x="7781544" y="2386584"/>
            <a:ext cx="4058758" cy="2133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219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C02AC8-33EF-09E7-DF20-FF3B650CEB84}"/>
              </a:ext>
            </a:extLst>
          </p:cNvPr>
          <p:cNvSpPr>
            <a:spLocks noGrp="1"/>
          </p:cNvSpPr>
          <p:nvPr>
            <p:ph type="title"/>
          </p:nvPr>
        </p:nvSpPr>
        <p:spPr>
          <a:xfrm>
            <a:off x="1066800" y="324998"/>
            <a:ext cx="10058400" cy="1689196"/>
          </a:xfrm>
        </p:spPr>
        <p:txBody>
          <a:bodyPr>
            <a:normAutofit/>
          </a:bodyPr>
          <a:lstStyle/>
          <a:p>
            <a:r>
              <a:rPr kumimoji="1" lang="en-US" altLang="ja-JP" dirty="0"/>
              <a:t>New </a:t>
            </a:r>
            <a:r>
              <a:rPr lang="it-IT" altLang="ja-JP" b="0" i="0" u="none" strike="noStrike" dirty="0" err="1">
                <a:solidFill>
                  <a:srgbClr val="000000"/>
                </a:solidFill>
                <a:effectLst/>
              </a:rPr>
              <a:t>vocabularies</a:t>
            </a:r>
            <a:br>
              <a:rPr lang="it-IT" altLang="ja-JP" b="0" i="0" u="none" strike="noStrike" dirty="0">
                <a:solidFill>
                  <a:srgbClr val="000000"/>
                </a:solidFill>
                <a:effectLst/>
              </a:rPr>
            </a:br>
            <a:endParaRPr kumimoji="1" lang="ja-JP" altLang="en-US"/>
          </a:p>
        </p:txBody>
      </p:sp>
      <p:sp>
        <p:nvSpPr>
          <p:cNvPr id="3" name="コンテンツ プレースホルダー 2">
            <a:extLst>
              <a:ext uri="{FF2B5EF4-FFF2-40B4-BE49-F238E27FC236}">
                <a16:creationId xmlns:a16="http://schemas.microsoft.com/office/drawing/2014/main" id="{FB78CF33-1F16-75CE-DA32-72B517DD6FFF}"/>
              </a:ext>
            </a:extLst>
          </p:cNvPr>
          <p:cNvSpPr>
            <a:spLocks noGrp="1"/>
          </p:cNvSpPr>
          <p:nvPr>
            <p:ph idx="1"/>
          </p:nvPr>
        </p:nvSpPr>
        <p:spPr>
          <a:xfrm>
            <a:off x="1066800" y="1377108"/>
            <a:ext cx="10058400" cy="5155894"/>
          </a:xfrm>
        </p:spPr>
        <p:txBody>
          <a:bodyPr>
            <a:normAutofit fontScale="92500" lnSpcReduction="20000"/>
          </a:bodyPr>
          <a:lstStyle/>
          <a:p>
            <a:r>
              <a:rPr kumimoji="1" lang="it-IT" altLang="ja-JP" sz="1800" b="1" dirty="0">
                <a:solidFill>
                  <a:srgbClr val="FF0000"/>
                </a:solidFill>
              </a:rPr>
              <a:t>Make a big deal</a:t>
            </a:r>
          </a:p>
          <a:p>
            <a:pPr marL="0" indent="0">
              <a:buNone/>
            </a:pPr>
            <a:r>
              <a:rPr lang="ja-JP" altLang="en-US" b="0" i="0" u="none" strike="noStrike">
                <a:solidFill>
                  <a:srgbClr val="000000"/>
                </a:solidFill>
                <a:effectLst/>
                <a:latin typeface="-webkit-standard"/>
              </a:rPr>
              <a:t>ある出来事や事柄を過剰に重要視したり、騒ぎ立てたりすることを意味します。通常、この表現はあまり大したことではないことを大げさに扱う場合に使われます。</a:t>
            </a:r>
            <a:endParaRPr kumimoji="1" lang="it-IT" altLang="ja-JP" sz="1800" dirty="0"/>
          </a:p>
          <a:p>
            <a:r>
              <a:rPr kumimoji="1" lang="it-IT" altLang="ja-JP" sz="1800" b="1" dirty="0" err="1">
                <a:solidFill>
                  <a:srgbClr val="FF0000"/>
                </a:solidFill>
              </a:rPr>
              <a:t>Barely</a:t>
            </a:r>
            <a:endParaRPr kumimoji="1" lang="it-IT" altLang="ja-JP" sz="1800" b="1" dirty="0">
              <a:solidFill>
                <a:srgbClr val="FF0000"/>
              </a:solidFill>
            </a:endParaRPr>
          </a:p>
          <a:p>
            <a:pPr marL="0" indent="0" algn="l">
              <a:buNone/>
            </a:pPr>
            <a:r>
              <a:rPr lang="ja-JP" altLang="en-US" sz="1400" b="1" i="0" u="none" strike="noStrike">
                <a:solidFill>
                  <a:srgbClr val="000000"/>
                </a:solidFill>
                <a:effectLst/>
              </a:rPr>
              <a:t>ほとんど～ない、かろうじて</a:t>
            </a:r>
            <a:endParaRPr lang="en-US" altLang="ja-JP" sz="1400" b="1" i="0" u="none" strike="noStrike" dirty="0">
              <a:solidFill>
                <a:srgbClr val="000000"/>
              </a:solidFill>
              <a:effectLst/>
            </a:endParaRPr>
          </a:p>
          <a:p>
            <a:pPr marL="0" indent="0" algn="l">
              <a:buNone/>
            </a:pPr>
            <a:r>
              <a:rPr lang="ja-JP" altLang="en-US" b="0" i="0" u="none" strike="noStrike">
                <a:solidFill>
                  <a:srgbClr val="000000"/>
                </a:solidFill>
                <a:effectLst/>
              </a:rPr>
              <a:t>「</a:t>
            </a:r>
            <a:r>
              <a:rPr lang="it-IT" altLang="ja-JP" b="0" i="0" u="none" strike="noStrike" dirty="0" err="1">
                <a:solidFill>
                  <a:srgbClr val="000000"/>
                </a:solidFill>
                <a:effectLst/>
              </a:rPr>
              <a:t>barely</a:t>
            </a:r>
            <a:r>
              <a:rPr lang="ja-JP" altLang="it-IT" b="0" i="0" u="none" strike="noStrike">
                <a:solidFill>
                  <a:srgbClr val="000000"/>
                </a:solidFill>
                <a:effectLst/>
              </a:rPr>
              <a:t>」</a:t>
            </a:r>
            <a:r>
              <a:rPr lang="ja-JP" altLang="en-US" b="0" i="0" u="none" strike="noStrike">
                <a:solidFill>
                  <a:srgbClr val="000000"/>
                </a:solidFill>
                <a:effectLst/>
              </a:rPr>
              <a:t>は、何かがほとんど達成されていない、またはぎりぎりの状態であることを示します。何かがわずかに、または限界に近い状態で起こったり、存在したりする場合に使います。</a:t>
            </a:r>
            <a:endParaRPr kumimoji="1" lang="it-IT" altLang="ja-JP" sz="1800" b="1" dirty="0"/>
          </a:p>
          <a:p>
            <a:r>
              <a:rPr lang="it-IT" altLang="ja-JP" sz="1800" b="1" dirty="0">
                <a:solidFill>
                  <a:srgbClr val="FF0000"/>
                </a:solidFill>
              </a:rPr>
              <a:t>Repulse</a:t>
            </a:r>
          </a:p>
          <a:p>
            <a:pPr marL="0" indent="0">
              <a:buNone/>
            </a:pPr>
            <a:r>
              <a:rPr lang="ja-JP" altLang="en-US" b="1" i="0" u="none" strike="noStrike">
                <a:solidFill>
                  <a:srgbClr val="000000"/>
                </a:solidFill>
                <a:effectLst/>
              </a:rPr>
              <a:t>拒絶する、追い払う</a:t>
            </a:r>
            <a:br>
              <a:rPr lang="ja-JP" altLang="en-US"/>
            </a:br>
            <a:r>
              <a:rPr lang="ja-JP" altLang="en-US" b="0" i="0" u="none" strike="noStrike">
                <a:solidFill>
                  <a:srgbClr val="000000"/>
                </a:solidFill>
                <a:effectLst/>
                <a:latin typeface="-webkit-standard"/>
              </a:rPr>
              <a:t>何かまたは誰かを強く拒絶したり、攻撃的な行動や接近を防ぐために遠ざけることを意味します。</a:t>
            </a:r>
            <a:endParaRPr lang="en-US" altLang="ja-JP" b="0" i="0" u="none" strike="noStrike" dirty="0">
              <a:solidFill>
                <a:srgbClr val="000000"/>
              </a:solidFill>
              <a:effectLst/>
              <a:latin typeface="-webkit-standard"/>
            </a:endParaRPr>
          </a:p>
          <a:p>
            <a:pPr marL="0" indent="0">
              <a:buNone/>
            </a:pPr>
            <a:r>
              <a:rPr lang="ja-JP" altLang="en-US" b="1" i="0" u="none" strike="noStrike">
                <a:solidFill>
                  <a:srgbClr val="000000"/>
                </a:solidFill>
                <a:effectLst/>
              </a:rPr>
              <a:t>嫌悪感を与える、反発させる</a:t>
            </a:r>
            <a:br>
              <a:rPr lang="ja-JP" altLang="en-US"/>
            </a:br>
            <a:r>
              <a:rPr lang="ja-JP" altLang="en-US" b="0" i="0" u="none" strike="noStrike">
                <a:solidFill>
                  <a:srgbClr val="000000"/>
                </a:solidFill>
                <a:effectLst/>
                <a:latin typeface="-webkit-standard"/>
              </a:rPr>
              <a:t>何かが非常に不快で、嫌悪感を引き起こす場合にも使います。</a:t>
            </a:r>
            <a:endParaRPr lang="it-IT" altLang="ja-JP" sz="1800" b="1" dirty="0"/>
          </a:p>
          <a:p>
            <a:r>
              <a:rPr lang="it-IT" altLang="ja-JP" sz="1800" b="1" dirty="0">
                <a:solidFill>
                  <a:srgbClr val="FF0000"/>
                </a:solidFill>
              </a:rPr>
              <a:t>go nuts</a:t>
            </a:r>
          </a:p>
          <a:p>
            <a:pPr marL="0" indent="0" algn="l">
              <a:buNone/>
            </a:pPr>
            <a:r>
              <a:rPr lang="ja-JP" altLang="en-US" b="1" i="0" u="none" strike="noStrike">
                <a:solidFill>
                  <a:srgbClr val="000000"/>
                </a:solidFill>
                <a:effectLst/>
              </a:rPr>
              <a:t>興奮する、熱狂する</a:t>
            </a:r>
          </a:p>
          <a:p>
            <a:pPr marL="0" indent="0" algn="l">
              <a:buNone/>
            </a:pPr>
            <a:r>
              <a:rPr lang="ja-JP" altLang="en-US" b="0" i="0" u="none" strike="noStrike">
                <a:solidFill>
                  <a:srgbClr val="000000"/>
                </a:solidFill>
                <a:effectLst/>
              </a:rPr>
              <a:t>何かに非常に興奮したり、喜んだりすることを意味します。</a:t>
            </a:r>
            <a:endParaRPr lang="it-IT" altLang="ja-JP" sz="1800" b="1" dirty="0"/>
          </a:p>
          <a:p>
            <a:r>
              <a:rPr lang="it-IT" altLang="ja-JP" sz="1800" b="1" dirty="0">
                <a:solidFill>
                  <a:srgbClr val="FF0000"/>
                </a:solidFill>
              </a:rPr>
              <a:t>be </a:t>
            </a:r>
            <a:r>
              <a:rPr lang="it-IT" altLang="ja-JP" sz="1800" b="1" dirty="0" err="1">
                <a:solidFill>
                  <a:srgbClr val="FF0000"/>
                </a:solidFill>
              </a:rPr>
              <a:t>medicated</a:t>
            </a:r>
            <a:endParaRPr lang="it-IT" altLang="ja-JP" sz="1800" b="1" dirty="0">
              <a:solidFill>
                <a:srgbClr val="FF0000"/>
              </a:solidFill>
            </a:endParaRPr>
          </a:p>
          <a:p>
            <a:pPr marL="0" indent="0">
              <a:buNone/>
            </a:pPr>
            <a:r>
              <a:rPr lang="ja-JP" altLang="en-US" b="0" i="0" u="none" strike="noStrike">
                <a:solidFill>
                  <a:srgbClr val="000000"/>
                </a:solidFill>
                <a:effectLst/>
              </a:rPr>
              <a:t>「薬を服用している」「薬で治療されている」という意味です。この表現は、薬を使って体調を治療したり、症状を軽減したりしている状態を指します。</a:t>
            </a:r>
          </a:p>
          <a:p>
            <a:endParaRPr lang="it-IT" altLang="ja-JP" sz="1800" b="1" dirty="0"/>
          </a:p>
          <a:p>
            <a:endParaRPr kumimoji="1" lang="ja-JP" altLang="en-US"/>
          </a:p>
          <a:p>
            <a:endParaRPr kumimoji="1" lang="ja-JP" altLang="en-US"/>
          </a:p>
        </p:txBody>
      </p:sp>
    </p:spTree>
    <p:extLst>
      <p:ext uri="{BB962C8B-B14F-4D97-AF65-F5344CB8AC3E}">
        <p14:creationId xmlns:p14="http://schemas.microsoft.com/office/powerpoint/2010/main" val="3108527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ECC877-B50E-A0AF-9AF9-3939E7B7839C}"/>
              </a:ext>
            </a:extLst>
          </p:cNvPr>
          <p:cNvSpPr>
            <a:spLocks noGrp="1"/>
          </p:cNvSpPr>
          <p:nvPr>
            <p:ph type="title"/>
          </p:nvPr>
        </p:nvSpPr>
        <p:spPr/>
        <p:txBody>
          <a:bodyPr/>
          <a:lstStyle/>
          <a:p>
            <a:r>
              <a:rPr lang="en-US" altLang="ja-JP" dirty="0"/>
              <a:t>What did I learn from this video</a:t>
            </a:r>
            <a:endParaRPr kumimoji="1" lang="ja-JP" altLang="en-US"/>
          </a:p>
        </p:txBody>
      </p:sp>
      <p:sp>
        <p:nvSpPr>
          <p:cNvPr id="3" name="コンテンツ プレースホルダー 2">
            <a:extLst>
              <a:ext uri="{FF2B5EF4-FFF2-40B4-BE49-F238E27FC236}">
                <a16:creationId xmlns:a16="http://schemas.microsoft.com/office/drawing/2014/main" id="{4366ED50-C3A1-AE4A-0DD5-232D9E49C280}"/>
              </a:ext>
            </a:extLst>
          </p:cNvPr>
          <p:cNvSpPr>
            <a:spLocks noGrp="1"/>
          </p:cNvSpPr>
          <p:nvPr>
            <p:ph idx="1"/>
          </p:nvPr>
        </p:nvSpPr>
        <p:spPr/>
        <p:txBody>
          <a:bodyPr/>
          <a:lstStyle/>
          <a:p>
            <a:r>
              <a:rPr lang="it-IT" altLang="ja-JP" b="1" i="0" u="none" strike="noStrike" dirty="0">
                <a:solidFill>
                  <a:srgbClr val="000000"/>
                </a:solidFill>
                <a:effectLst/>
                <a:latin typeface="-webkit-standard"/>
              </a:rPr>
              <a:t>The </a:t>
            </a:r>
            <a:r>
              <a:rPr lang="it-IT" altLang="ja-JP" b="1" i="0" u="none" strike="noStrike" dirty="0" err="1">
                <a:solidFill>
                  <a:srgbClr val="000000"/>
                </a:solidFill>
                <a:effectLst/>
                <a:latin typeface="-webkit-standard"/>
              </a:rPr>
              <a:t>difference</a:t>
            </a:r>
            <a:r>
              <a:rPr lang="it-IT" altLang="ja-JP" b="1" i="0" u="none" strike="noStrike" dirty="0">
                <a:solidFill>
                  <a:srgbClr val="000000"/>
                </a:solidFill>
                <a:effectLst/>
                <a:latin typeface="-webkit-standard"/>
              </a:rPr>
              <a:t> </a:t>
            </a:r>
            <a:r>
              <a:rPr lang="it-IT" altLang="ja-JP" b="1" i="0" u="none" strike="noStrike" dirty="0" err="1">
                <a:solidFill>
                  <a:srgbClr val="000000"/>
                </a:solidFill>
                <a:effectLst/>
                <a:latin typeface="-webkit-standard"/>
              </a:rPr>
              <a:t>between</a:t>
            </a:r>
            <a:r>
              <a:rPr lang="it-IT" altLang="ja-JP" b="1" i="0" u="none" strike="noStrike" dirty="0">
                <a:solidFill>
                  <a:srgbClr val="000000"/>
                </a:solidFill>
                <a:effectLst/>
                <a:latin typeface="-webkit-standard"/>
              </a:rPr>
              <a:t> the </a:t>
            </a:r>
            <a:r>
              <a:rPr lang="it-IT" altLang="ja-JP" b="1" i="0" u="none" strike="noStrike" dirty="0" err="1">
                <a:solidFill>
                  <a:srgbClr val="000000"/>
                </a:solidFill>
                <a:effectLst/>
                <a:latin typeface="-webkit-standard"/>
              </a:rPr>
              <a:t>countryside</a:t>
            </a:r>
            <a:r>
              <a:rPr lang="it-IT" altLang="ja-JP" b="1" i="0" u="none" strike="noStrike" dirty="0">
                <a:solidFill>
                  <a:srgbClr val="000000"/>
                </a:solidFill>
                <a:effectLst/>
                <a:latin typeface="-webkit-standard"/>
              </a:rPr>
              <a:t> and the city</a:t>
            </a:r>
          </a:p>
          <a:p>
            <a:pPr marL="0" indent="0">
              <a:buNone/>
            </a:pPr>
            <a:r>
              <a:rPr lang="it-IT" altLang="ja-JP" b="0" i="0" u="none" strike="noStrike" dirty="0">
                <a:solidFill>
                  <a:srgbClr val="000000"/>
                </a:solidFill>
                <a:effectLst/>
                <a:latin typeface="-webkit-standard"/>
              </a:rPr>
              <a:t>I </a:t>
            </a:r>
            <a:r>
              <a:rPr lang="it-IT" altLang="ja-JP" b="0" i="0" u="none" strike="noStrike" dirty="0" err="1">
                <a:solidFill>
                  <a:srgbClr val="000000"/>
                </a:solidFill>
                <a:effectLst/>
                <a:latin typeface="-webkit-standard"/>
              </a:rPr>
              <a:t>have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learned</a:t>
            </a:r>
            <a:r>
              <a:rPr lang="it-IT" altLang="ja-JP" b="0" i="0" u="none" strike="noStrike" dirty="0">
                <a:solidFill>
                  <a:srgbClr val="000000"/>
                </a:solidFill>
                <a:effectLst/>
                <a:latin typeface="-webkit-standard"/>
              </a:rPr>
              <a:t> once </a:t>
            </a:r>
            <a:r>
              <a:rPr lang="it-IT" altLang="ja-JP" b="0" i="0" u="none" strike="noStrike" dirty="0" err="1">
                <a:solidFill>
                  <a:srgbClr val="000000"/>
                </a:solidFill>
                <a:effectLst/>
                <a:latin typeface="-webkit-standard"/>
              </a:rPr>
              <a:t>again</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that</a:t>
            </a:r>
            <a:r>
              <a:rPr lang="it-IT" altLang="ja-JP" b="0" i="0" u="none" strike="noStrike" dirty="0">
                <a:solidFill>
                  <a:srgbClr val="000000"/>
                </a:solidFill>
                <a:effectLst/>
                <a:latin typeface="-webkit-standard"/>
              </a:rPr>
              <a:t> the </a:t>
            </a:r>
            <a:r>
              <a:rPr lang="it-IT" altLang="ja-JP" b="0" i="0" u="none" strike="noStrike" dirty="0" err="1">
                <a:solidFill>
                  <a:srgbClr val="000000"/>
                </a:solidFill>
                <a:effectLst/>
                <a:latin typeface="-webkit-standard"/>
              </a:rPr>
              <a:t>level</a:t>
            </a:r>
            <a:r>
              <a:rPr lang="it-IT" altLang="ja-JP" b="0" i="0" u="none" strike="noStrike" dirty="0">
                <a:solidFill>
                  <a:srgbClr val="000000"/>
                </a:solidFill>
                <a:effectLst/>
                <a:latin typeface="-webkit-standard"/>
              </a:rPr>
              <a:t> of </a:t>
            </a:r>
            <a:r>
              <a:rPr lang="it-IT" altLang="ja-JP" b="0" i="0" u="none" strike="noStrike" dirty="0" err="1">
                <a:solidFill>
                  <a:srgbClr val="000000"/>
                </a:solidFill>
                <a:effectLst/>
                <a:latin typeface="-webkit-standard"/>
              </a:rPr>
              <a:t>interference</a:t>
            </a:r>
            <a:r>
              <a:rPr lang="it-IT" altLang="ja-JP" b="0" i="0" u="none" strike="noStrike" dirty="0">
                <a:solidFill>
                  <a:srgbClr val="000000"/>
                </a:solidFill>
                <a:effectLst/>
                <a:latin typeface="-webkit-standard"/>
              </a:rPr>
              <a:t> in </a:t>
            </a:r>
            <a:r>
              <a:rPr lang="it-IT" altLang="ja-JP" b="0" i="0" u="none" strike="noStrike" dirty="0" err="1">
                <a:solidFill>
                  <a:srgbClr val="000000"/>
                </a:solidFill>
                <a:effectLst/>
                <a:latin typeface="-webkit-standard"/>
              </a:rPr>
              <a:t>people's</a:t>
            </a:r>
            <a:r>
              <a:rPr lang="it-IT" altLang="ja-JP" b="0" i="0" u="none" strike="noStrike" dirty="0">
                <a:solidFill>
                  <a:srgbClr val="000000"/>
                </a:solidFill>
                <a:effectLst/>
                <a:latin typeface="-webkit-standard"/>
              </a:rPr>
              <a:t> private </a:t>
            </a:r>
            <a:r>
              <a:rPr lang="it-IT" altLang="ja-JP" b="0" i="0" u="none" strike="noStrike" dirty="0" err="1">
                <a:solidFill>
                  <a:srgbClr val="000000"/>
                </a:solidFill>
                <a:effectLst/>
                <a:latin typeface="-webkit-standard"/>
              </a:rPr>
              <a:t>lives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differs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between</a:t>
            </a:r>
            <a:r>
              <a:rPr lang="it-IT" altLang="ja-JP" b="0" i="0" u="none" strike="noStrike" dirty="0">
                <a:solidFill>
                  <a:srgbClr val="000000"/>
                </a:solidFill>
                <a:effectLst/>
                <a:latin typeface="-webkit-standard"/>
              </a:rPr>
              <a:t> the </a:t>
            </a:r>
            <a:r>
              <a:rPr lang="it-IT" altLang="ja-JP" b="0" i="0" u="none" strike="noStrike" dirty="0" err="1">
                <a:solidFill>
                  <a:srgbClr val="000000"/>
                </a:solidFill>
                <a:effectLst/>
                <a:latin typeface="-webkit-standard"/>
              </a:rPr>
              <a:t>countryside</a:t>
            </a:r>
            <a:r>
              <a:rPr lang="it-IT" altLang="ja-JP" b="0" i="0" u="none" strike="noStrike" dirty="0">
                <a:solidFill>
                  <a:srgbClr val="000000"/>
                </a:solidFill>
                <a:effectLst/>
                <a:latin typeface="-webkit-standard"/>
              </a:rPr>
              <a:t> and the city. In the city, people </a:t>
            </a:r>
            <a:r>
              <a:rPr lang="it-IT" altLang="ja-JP" b="0" i="0" u="none" strike="noStrike" dirty="0" err="1">
                <a:solidFill>
                  <a:srgbClr val="000000"/>
                </a:solidFill>
                <a:effectLst/>
                <a:latin typeface="-webkit-standard"/>
              </a:rPr>
              <a:t>don't</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interfere</a:t>
            </a:r>
            <a:r>
              <a:rPr lang="it-IT" altLang="ja-JP" b="0" i="0" u="none" strike="noStrike" dirty="0">
                <a:solidFill>
                  <a:srgbClr val="000000"/>
                </a:solidFill>
                <a:effectLst/>
                <a:latin typeface="-webkit-standard"/>
              </a:rPr>
              <a:t> with </a:t>
            </a:r>
            <a:r>
              <a:rPr lang="it-IT" altLang="ja-JP" b="0" i="0" u="none" strike="noStrike" dirty="0" err="1">
                <a:solidFill>
                  <a:srgbClr val="000000"/>
                </a:solidFill>
                <a:effectLst/>
                <a:latin typeface="-webkit-standard"/>
              </a:rPr>
              <a:t>each</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other's</a:t>
            </a:r>
            <a:r>
              <a:rPr lang="it-IT" altLang="ja-JP" b="0" i="0" u="none" strike="noStrike" dirty="0">
                <a:solidFill>
                  <a:srgbClr val="000000"/>
                </a:solidFill>
                <a:effectLst/>
                <a:latin typeface="-webkit-standard"/>
              </a:rPr>
              <a:t> privacy, </a:t>
            </a:r>
            <a:r>
              <a:rPr lang="it-IT" altLang="ja-JP" b="0" i="0" u="none" strike="noStrike" dirty="0" err="1">
                <a:solidFill>
                  <a:srgbClr val="000000"/>
                </a:solidFill>
                <a:effectLst/>
                <a:latin typeface="-webkit-standard"/>
              </a:rPr>
              <a:t>but</a:t>
            </a:r>
            <a:r>
              <a:rPr lang="it-IT" altLang="ja-JP" b="0" i="0" u="none" strike="noStrike" dirty="0">
                <a:solidFill>
                  <a:srgbClr val="000000"/>
                </a:solidFill>
                <a:effectLst/>
                <a:latin typeface="-webkit-standard"/>
              </a:rPr>
              <a:t> in small </a:t>
            </a:r>
            <a:r>
              <a:rPr lang="it-IT" altLang="ja-JP" b="0" i="0" u="none" strike="noStrike" dirty="0" err="1">
                <a:solidFill>
                  <a:srgbClr val="000000"/>
                </a:solidFill>
                <a:effectLst/>
                <a:latin typeface="-webkit-standard"/>
              </a:rPr>
              <a:t>towns</a:t>
            </a:r>
            <a:r>
              <a:rPr lang="it-IT" altLang="ja-JP" b="0" i="0" u="none" strike="noStrike" dirty="0">
                <a:solidFill>
                  <a:srgbClr val="000000"/>
                </a:solidFill>
                <a:effectLst/>
                <a:latin typeface="-webkit-standard"/>
              </a:rPr>
              <a:t>, like the one </a:t>
            </a:r>
            <a:r>
              <a:rPr lang="it-IT" altLang="ja-JP" b="0" i="0" u="none" strike="noStrike" dirty="0" err="1">
                <a:solidFill>
                  <a:srgbClr val="000000"/>
                </a:solidFill>
                <a:effectLst/>
                <a:latin typeface="-webkit-standard"/>
              </a:rPr>
              <a:t>depicted</a:t>
            </a:r>
            <a:r>
              <a:rPr lang="it-IT" altLang="ja-JP" b="0" i="0" u="none" strike="noStrike" dirty="0">
                <a:solidFill>
                  <a:srgbClr val="000000"/>
                </a:solidFill>
                <a:effectLst/>
                <a:latin typeface="-webkit-standard"/>
              </a:rPr>
              <a:t> in </a:t>
            </a:r>
            <a:r>
              <a:rPr lang="it-IT" altLang="ja-JP" b="0" i="0" u="none" strike="noStrike" dirty="0" err="1">
                <a:solidFill>
                  <a:srgbClr val="000000"/>
                </a:solidFill>
                <a:effectLst/>
                <a:latin typeface="-webkit-standard"/>
              </a:rPr>
              <a:t>this</a:t>
            </a:r>
            <a:r>
              <a:rPr lang="it-IT" altLang="ja-JP" b="0" i="0" u="none" strike="noStrike" dirty="0">
                <a:solidFill>
                  <a:srgbClr val="000000"/>
                </a:solidFill>
                <a:effectLst/>
                <a:latin typeface="-webkit-standard"/>
              </a:rPr>
              <a:t> drama, people </a:t>
            </a:r>
            <a:r>
              <a:rPr lang="it-IT" altLang="ja-JP" b="0" i="0" u="none" strike="noStrike" dirty="0" err="1">
                <a:solidFill>
                  <a:srgbClr val="000000"/>
                </a:solidFill>
                <a:effectLst/>
                <a:latin typeface="-webkit-standard"/>
              </a:rPr>
              <a:t>tend</a:t>
            </a:r>
            <a:r>
              <a:rPr lang="it-IT" altLang="ja-JP" b="0" i="0" u="none" strike="noStrike" dirty="0">
                <a:solidFill>
                  <a:srgbClr val="000000"/>
                </a:solidFill>
                <a:effectLst/>
                <a:latin typeface="-webkit-standard"/>
              </a:rPr>
              <a:t> to </a:t>
            </a:r>
            <a:r>
              <a:rPr lang="it-IT" altLang="ja-JP" b="0" i="0" u="none" strike="noStrike" dirty="0" err="1">
                <a:solidFill>
                  <a:srgbClr val="000000"/>
                </a:solidFill>
                <a:effectLst/>
                <a:latin typeface="-webkit-standard"/>
              </a:rPr>
              <a:t>get</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involved</a:t>
            </a:r>
            <a:r>
              <a:rPr lang="it-IT" altLang="ja-JP" b="0" i="0" u="none" strike="noStrike" dirty="0">
                <a:solidFill>
                  <a:srgbClr val="000000"/>
                </a:solidFill>
                <a:effectLst/>
                <a:latin typeface="-webkit-standard"/>
              </a:rPr>
              <a:t> in </a:t>
            </a:r>
            <a:r>
              <a:rPr lang="it-IT" altLang="ja-JP" b="0" i="0" u="none" strike="noStrike" dirty="0" err="1">
                <a:solidFill>
                  <a:srgbClr val="000000"/>
                </a:solidFill>
                <a:effectLst/>
                <a:latin typeface="-webkit-standard"/>
              </a:rPr>
              <a:t>others</a:t>
            </a:r>
            <a:r>
              <a:rPr lang="it-IT" altLang="ja-JP" b="0" i="0" u="none" strike="noStrike" dirty="0">
                <a:solidFill>
                  <a:srgbClr val="000000"/>
                </a:solidFill>
                <a:effectLst/>
                <a:latin typeface="-webkit-standard"/>
              </a:rPr>
              <a:t>' personal </a:t>
            </a:r>
            <a:r>
              <a:rPr lang="it-IT" altLang="ja-JP" b="0" i="0" u="none" strike="noStrike" dirty="0" err="1">
                <a:solidFill>
                  <a:srgbClr val="000000"/>
                </a:solidFill>
                <a:effectLst/>
                <a:latin typeface="-webkit-standard"/>
              </a:rPr>
              <a:t>matters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including</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their</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relationships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Lorelai</a:t>
            </a:r>
            <a:r>
              <a:rPr lang="it-IT" altLang="ja-JP" b="0" i="0" u="none" strike="noStrike" dirty="0">
                <a:solidFill>
                  <a:srgbClr val="000000"/>
                </a:solidFill>
                <a:effectLst/>
                <a:latin typeface="-webkit-standard"/>
              </a:rPr>
              <a:t>, the </a:t>
            </a:r>
            <a:r>
              <a:rPr lang="it-IT" altLang="ja-JP" b="0" i="0" u="none" strike="noStrike" dirty="0" err="1">
                <a:solidFill>
                  <a:srgbClr val="000000"/>
                </a:solidFill>
                <a:effectLst/>
                <a:latin typeface="-webkit-standard"/>
              </a:rPr>
              <a:t>mother</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has</a:t>
            </a:r>
            <a:r>
              <a:rPr lang="it-IT" altLang="ja-JP" b="0" i="0" u="none" strike="noStrike" dirty="0">
                <a:solidFill>
                  <a:srgbClr val="000000"/>
                </a:solidFill>
                <a:effectLst/>
                <a:latin typeface="-webkit-standard"/>
              </a:rPr>
              <a:t> a </a:t>
            </a:r>
            <a:r>
              <a:rPr lang="it-IT" altLang="ja-JP" b="0" i="0" u="none" strike="noStrike" dirty="0" err="1">
                <a:solidFill>
                  <a:srgbClr val="000000"/>
                </a:solidFill>
                <a:effectLst/>
                <a:latin typeface="-webkit-standard"/>
              </a:rPr>
              <a:t>very</a:t>
            </a:r>
            <a:r>
              <a:rPr lang="it-IT" altLang="ja-JP" b="0" i="0" u="none" strike="noStrike" dirty="0">
                <a:solidFill>
                  <a:srgbClr val="000000"/>
                </a:solidFill>
                <a:effectLst/>
                <a:latin typeface="-webkit-standard"/>
              </a:rPr>
              <a:t> close, </a:t>
            </a:r>
            <a:r>
              <a:rPr lang="it-IT" altLang="ja-JP" b="0" i="0" u="none" strike="noStrike" dirty="0" err="1">
                <a:solidFill>
                  <a:srgbClr val="000000"/>
                </a:solidFill>
                <a:effectLst/>
                <a:latin typeface="-webkit-standard"/>
              </a:rPr>
              <a:t>almost</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inseparable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relationship</a:t>
            </a:r>
            <a:r>
              <a:rPr lang="it-IT" altLang="ja-JP" b="0" i="0" u="none" strike="noStrike" dirty="0">
                <a:solidFill>
                  <a:srgbClr val="000000"/>
                </a:solidFill>
                <a:effectLst/>
                <a:latin typeface="-webkit-standard"/>
              </a:rPr>
              <a:t> with Luke, the </a:t>
            </a:r>
            <a:r>
              <a:rPr lang="it-IT" altLang="ja-JP" b="0" i="0" u="none" strike="noStrike" dirty="0" err="1">
                <a:solidFill>
                  <a:srgbClr val="000000"/>
                </a:solidFill>
                <a:effectLst/>
                <a:latin typeface="-webkit-standard"/>
              </a:rPr>
              <a:t>cafe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owner</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Everyone</a:t>
            </a:r>
            <a:r>
              <a:rPr lang="it-IT" altLang="ja-JP" b="0" i="0" u="none" strike="noStrike" dirty="0">
                <a:solidFill>
                  <a:srgbClr val="000000"/>
                </a:solidFill>
                <a:effectLst/>
                <a:latin typeface="-webkit-standard"/>
              </a:rPr>
              <a:t> in the </a:t>
            </a:r>
            <a:r>
              <a:rPr lang="it-IT" altLang="ja-JP" b="0" i="0" u="none" strike="noStrike" dirty="0" err="1">
                <a:solidFill>
                  <a:srgbClr val="000000"/>
                </a:solidFill>
                <a:effectLst/>
                <a:latin typeface="-webkit-standard"/>
              </a:rPr>
              <a:t>town</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knows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that</a:t>
            </a:r>
            <a:r>
              <a:rPr lang="it-IT" altLang="ja-JP" b="0" i="0" u="none" strike="noStrike" dirty="0">
                <a:solidFill>
                  <a:srgbClr val="000000"/>
                </a:solidFill>
                <a:effectLst/>
                <a:latin typeface="-webkit-standard"/>
              </a:rPr>
              <a:t> Luke likes </a:t>
            </a:r>
            <a:r>
              <a:rPr lang="it-IT" altLang="ja-JP" b="0" i="0" u="none" strike="noStrike" dirty="0" err="1">
                <a:solidFill>
                  <a:srgbClr val="000000"/>
                </a:solidFill>
                <a:effectLst/>
                <a:latin typeface="-webkit-standard"/>
              </a:rPr>
              <a:t>Lorelai</a:t>
            </a:r>
            <a:r>
              <a:rPr lang="it-IT" altLang="ja-JP" b="0" i="0" u="none" strike="noStrike" dirty="0">
                <a:solidFill>
                  <a:srgbClr val="000000"/>
                </a:solidFill>
                <a:effectLst/>
                <a:latin typeface="-webkit-standard"/>
              </a:rPr>
              <a:t>, so </a:t>
            </a:r>
            <a:r>
              <a:rPr lang="it-IT" altLang="ja-JP" b="0" i="0" u="none" strike="noStrike" dirty="0" err="1">
                <a:solidFill>
                  <a:srgbClr val="000000"/>
                </a:solidFill>
                <a:effectLst/>
                <a:latin typeface="-webkit-standard"/>
              </a:rPr>
              <a:t>when</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she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was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proposed</a:t>
            </a:r>
            <a:r>
              <a:rPr lang="it-IT" altLang="ja-JP" b="0" i="0" u="none" strike="noStrike" dirty="0">
                <a:solidFill>
                  <a:srgbClr val="000000"/>
                </a:solidFill>
                <a:effectLst/>
                <a:latin typeface="-webkit-standard"/>
              </a:rPr>
              <a:t> to by </a:t>
            </a:r>
            <a:r>
              <a:rPr lang="it-IT" altLang="ja-JP" b="0" i="0" u="none" strike="noStrike" dirty="0" err="1">
                <a:solidFill>
                  <a:srgbClr val="000000"/>
                </a:solidFill>
                <a:effectLst/>
                <a:latin typeface="-webkit-standard"/>
              </a:rPr>
              <a:t>someone</a:t>
            </a:r>
            <a:r>
              <a:rPr lang="it-IT" altLang="ja-JP" b="0" i="0" u="none" strike="noStrike" dirty="0">
                <a:solidFill>
                  <a:srgbClr val="000000"/>
                </a:solidFill>
                <a:effectLst/>
                <a:latin typeface="-webkit-standard"/>
              </a:rPr>
              <a:t> else, the </a:t>
            </a:r>
            <a:r>
              <a:rPr lang="it-IT" altLang="ja-JP" b="0" i="0" u="none" strike="noStrike" dirty="0" err="1">
                <a:solidFill>
                  <a:srgbClr val="000000"/>
                </a:solidFill>
                <a:effectLst/>
                <a:latin typeface="-webkit-standard"/>
              </a:rPr>
              <a:t>townspeople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gathered</a:t>
            </a:r>
            <a:r>
              <a:rPr lang="it-IT" altLang="ja-JP" b="0" i="0" u="none" strike="noStrike" dirty="0">
                <a:solidFill>
                  <a:srgbClr val="000000"/>
                </a:solidFill>
                <a:effectLst/>
                <a:latin typeface="-webkit-standard"/>
              </a:rPr>
              <a:t> to </a:t>
            </a:r>
            <a:r>
              <a:rPr lang="it-IT" altLang="ja-JP" b="0" i="0" u="none" strike="noStrike" dirty="0" err="1">
                <a:solidFill>
                  <a:srgbClr val="000000"/>
                </a:solidFill>
                <a:effectLst/>
                <a:latin typeface="-webkit-standard"/>
              </a:rPr>
              <a:t>watch</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Luke's</a:t>
            </a:r>
            <a:r>
              <a:rPr lang="it-IT" altLang="ja-JP" b="0" i="0" u="none" strike="noStrike" dirty="0">
                <a:solidFill>
                  <a:srgbClr val="000000"/>
                </a:solidFill>
                <a:effectLst/>
                <a:latin typeface="-webkit-standard"/>
              </a:rPr>
              <a:t> reaction. I </a:t>
            </a:r>
            <a:r>
              <a:rPr lang="it-IT" altLang="ja-JP" b="0" i="0" u="none" strike="noStrike" dirty="0" err="1">
                <a:solidFill>
                  <a:srgbClr val="000000"/>
                </a:solidFill>
                <a:effectLst/>
                <a:latin typeface="-webkit-standard"/>
              </a:rPr>
              <a:t>found</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their</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exaggerated</a:t>
            </a:r>
            <a:r>
              <a:rPr lang="it-IT" altLang="ja-JP" b="0" i="0" u="none" strike="noStrike" dirty="0">
                <a:solidFill>
                  <a:srgbClr val="000000"/>
                </a:solidFill>
                <a:effectLst/>
                <a:latin typeface="-webkit-standard"/>
              </a:rPr>
              <a:t> reactions </a:t>
            </a:r>
            <a:r>
              <a:rPr lang="it-IT" altLang="ja-JP" b="0" i="0" u="none" strike="noStrike" dirty="0" err="1">
                <a:solidFill>
                  <a:srgbClr val="000000"/>
                </a:solidFill>
                <a:effectLst/>
                <a:latin typeface="-webkit-standard"/>
              </a:rPr>
              <a:t>amusing</a:t>
            </a:r>
            <a:r>
              <a:rPr lang="it-IT" altLang="ja-JP" b="0" i="0" u="none" strike="noStrike" dirty="0">
                <a:solidFill>
                  <a:srgbClr val="000000"/>
                </a:solidFill>
                <a:effectLst/>
                <a:latin typeface="-webkit-standard"/>
              </a:rPr>
              <a:t>. I think </a:t>
            </a:r>
            <a:r>
              <a:rPr lang="it-IT" altLang="ja-JP" b="0" i="0" u="none" strike="noStrike" dirty="0" err="1">
                <a:solidFill>
                  <a:srgbClr val="000000"/>
                </a:solidFill>
                <a:effectLst/>
                <a:latin typeface="-webkit-standard"/>
              </a:rPr>
              <a:t>this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warm</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homey</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atmosphere</a:t>
            </a:r>
            <a:r>
              <a:rPr lang="it-IT" altLang="ja-JP" b="0" i="0" u="none" strike="noStrike" dirty="0">
                <a:solidFill>
                  <a:srgbClr val="000000"/>
                </a:solidFill>
                <a:effectLst/>
                <a:latin typeface="-webkit-standard"/>
              </a:rPr>
              <a:t> of the </a:t>
            </a:r>
            <a:r>
              <a:rPr lang="it-IT" altLang="ja-JP" b="0" i="0" u="none" strike="noStrike" dirty="0" err="1">
                <a:solidFill>
                  <a:srgbClr val="000000"/>
                </a:solidFill>
                <a:effectLst/>
                <a:latin typeface="-webkit-standard"/>
              </a:rPr>
              <a:t>countryside</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is</a:t>
            </a:r>
            <a:r>
              <a:rPr lang="it-IT" altLang="ja-JP" b="0" i="0" u="none" strike="noStrike" dirty="0">
                <a:solidFill>
                  <a:srgbClr val="000000"/>
                </a:solidFill>
                <a:effectLst/>
                <a:latin typeface="-webkit-standard"/>
              </a:rPr>
              <a:t> </a:t>
            </a:r>
            <a:r>
              <a:rPr lang="it-IT" altLang="ja-JP" b="0" i="0" u="none" strike="noStrike" dirty="0" err="1">
                <a:solidFill>
                  <a:srgbClr val="000000"/>
                </a:solidFill>
                <a:effectLst/>
                <a:latin typeface="-webkit-standard"/>
              </a:rPr>
              <a:t>wonderful</a:t>
            </a:r>
            <a:r>
              <a:rPr lang="it-IT" altLang="ja-JP" b="0" i="0" u="none" strike="noStrike" dirty="0">
                <a:solidFill>
                  <a:srgbClr val="000000"/>
                </a:solidFill>
                <a:effectLst/>
                <a:latin typeface="-webkit-standard"/>
              </a:rPr>
              <a:t>.</a:t>
            </a:r>
            <a:endParaRPr kumimoji="1" lang="ja-JP" altLang="en-US"/>
          </a:p>
        </p:txBody>
      </p:sp>
    </p:spTree>
    <p:extLst>
      <p:ext uri="{BB962C8B-B14F-4D97-AF65-F5344CB8AC3E}">
        <p14:creationId xmlns:p14="http://schemas.microsoft.com/office/powerpoint/2010/main" val="917449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DAE851-6B55-CB48-C30A-1D8C5DC3A1F6}"/>
              </a:ext>
            </a:extLst>
          </p:cNvPr>
          <p:cNvSpPr>
            <a:spLocks noGrp="1"/>
          </p:cNvSpPr>
          <p:nvPr>
            <p:ph type="title"/>
          </p:nvPr>
        </p:nvSpPr>
        <p:spPr/>
        <p:txBody>
          <a:bodyPr/>
          <a:lstStyle/>
          <a:p>
            <a:r>
              <a:rPr kumimoji="1" lang="en-US" altLang="ja-JP" dirty="0"/>
              <a:t>Answers</a:t>
            </a:r>
            <a:endParaRPr kumimoji="1" lang="ja-JP" altLang="en-US"/>
          </a:p>
        </p:txBody>
      </p:sp>
      <p:sp>
        <p:nvSpPr>
          <p:cNvPr id="3" name="コンテンツ プレースホルダー 2">
            <a:extLst>
              <a:ext uri="{FF2B5EF4-FFF2-40B4-BE49-F238E27FC236}">
                <a16:creationId xmlns:a16="http://schemas.microsoft.com/office/drawing/2014/main" id="{7DB628F2-81CF-BCBB-C084-449D23C2FEFE}"/>
              </a:ext>
            </a:extLst>
          </p:cNvPr>
          <p:cNvSpPr>
            <a:spLocks noGrp="1"/>
          </p:cNvSpPr>
          <p:nvPr>
            <p:ph idx="1"/>
          </p:nvPr>
        </p:nvSpPr>
        <p:spPr/>
        <p:txBody>
          <a:bodyPr/>
          <a:lstStyle/>
          <a:p>
            <a:r>
              <a:rPr kumimoji="1" lang="en-US" altLang="ja-JP" dirty="0"/>
              <a:t>Why people are gathered to see </a:t>
            </a:r>
            <a:r>
              <a:rPr kumimoji="1" lang="it-IT" altLang="ja-JP" dirty="0"/>
              <a:t>Rory and </a:t>
            </a:r>
            <a:r>
              <a:rPr kumimoji="1" lang="it-IT" altLang="ja-JP" dirty="0" err="1"/>
              <a:t>Lorelai</a:t>
            </a:r>
            <a:r>
              <a:rPr lang="it-IT" altLang="ja-JP" dirty="0"/>
              <a:t>?</a:t>
            </a:r>
          </a:p>
          <a:p>
            <a:pPr marL="0" indent="0">
              <a:buNone/>
            </a:pPr>
            <a:r>
              <a:rPr lang="it-IT" altLang="ja-JP" dirty="0" err="1">
                <a:solidFill>
                  <a:srgbClr val="FF0000"/>
                </a:solidFill>
              </a:rPr>
              <a:t>Because</a:t>
            </a:r>
            <a:r>
              <a:rPr lang="it-IT" altLang="ja-JP" dirty="0">
                <a:solidFill>
                  <a:srgbClr val="FF0000"/>
                </a:solidFill>
              </a:rPr>
              <a:t> </a:t>
            </a:r>
            <a:r>
              <a:rPr lang="it-IT" altLang="ja-JP" dirty="0" err="1">
                <a:solidFill>
                  <a:srgbClr val="FF0000"/>
                </a:solidFill>
              </a:rPr>
              <a:t>they</a:t>
            </a:r>
            <a:r>
              <a:rPr lang="it-IT" altLang="ja-JP" dirty="0">
                <a:solidFill>
                  <a:srgbClr val="FF0000"/>
                </a:solidFill>
              </a:rPr>
              <a:t> </a:t>
            </a:r>
            <a:r>
              <a:rPr lang="it-IT" altLang="ja-JP" dirty="0" err="1">
                <a:solidFill>
                  <a:srgbClr val="FF0000"/>
                </a:solidFill>
              </a:rPr>
              <a:t>want</a:t>
            </a:r>
            <a:r>
              <a:rPr lang="it-IT" altLang="ja-JP" dirty="0">
                <a:solidFill>
                  <a:srgbClr val="FF0000"/>
                </a:solidFill>
              </a:rPr>
              <a:t> to</a:t>
            </a:r>
            <a:r>
              <a:rPr lang="en-US" altLang="ja-JP" dirty="0">
                <a:solidFill>
                  <a:srgbClr val="FF0000"/>
                </a:solidFill>
              </a:rPr>
              <a:t> see the reaction of Luke</a:t>
            </a:r>
            <a:endParaRPr lang="it-IT" altLang="ja-JP" dirty="0">
              <a:solidFill>
                <a:srgbClr val="FF0000"/>
              </a:solidFill>
            </a:endParaRPr>
          </a:p>
          <a:p>
            <a:endParaRPr lang="it-IT" altLang="ja-JP" dirty="0"/>
          </a:p>
          <a:p>
            <a:r>
              <a:rPr kumimoji="1" lang="it-IT" altLang="ja-JP" dirty="0"/>
              <a:t>How </a:t>
            </a:r>
            <a:r>
              <a:rPr kumimoji="1" lang="it-IT" altLang="ja-JP" dirty="0" err="1"/>
              <a:t>was</a:t>
            </a:r>
            <a:r>
              <a:rPr kumimoji="1" lang="it-IT" altLang="ja-JP" dirty="0"/>
              <a:t> the reactio</a:t>
            </a:r>
            <a:r>
              <a:rPr lang="it-IT" altLang="ja-JP" dirty="0"/>
              <a:t>n of Luke?</a:t>
            </a:r>
          </a:p>
          <a:p>
            <a:pPr marL="0" indent="0">
              <a:buNone/>
            </a:pPr>
            <a:r>
              <a:rPr lang="it-IT" altLang="ja-JP" dirty="0">
                <a:solidFill>
                  <a:srgbClr val="FF0000"/>
                </a:solidFill>
              </a:rPr>
              <a:t>He </a:t>
            </a:r>
            <a:r>
              <a:rPr lang="it-IT" altLang="ja-JP" dirty="0" err="1">
                <a:solidFill>
                  <a:srgbClr val="FF0000"/>
                </a:solidFill>
              </a:rPr>
              <a:t>pretended</a:t>
            </a:r>
            <a:r>
              <a:rPr lang="it-IT" altLang="ja-JP" dirty="0">
                <a:solidFill>
                  <a:srgbClr val="FF0000"/>
                </a:solidFill>
              </a:rPr>
              <a:t> to be okay</a:t>
            </a:r>
          </a:p>
          <a:p>
            <a:endParaRPr kumimoji="1" lang="it-IT" altLang="ja-JP" dirty="0"/>
          </a:p>
          <a:p>
            <a:r>
              <a:rPr lang="it-IT" altLang="ja-JP" dirty="0"/>
              <a:t>Do </a:t>
            </a:r>
            <a:r>
              <a:rPr lang="it-IT" altLang="ja-JP" dirty="0" err="1"/>
              <a:t>you</a:t>
            </a:r>
            <a:r>
              <a:rPr lang="it-IT" altLang="ja-JP" dirty="0"/>
              <a:t> think</a:t>
            </a:r>
            <a:r>
              <a:rPr lang="en-US" altLang="ja-JP" dirty="0"/>
              <a:t> </a:t>
            </a:r>
            <a:r>
              <a:rPr kumimoji="1" lang="it-IT" altLang="ja-JP" dirty="0" err="1"/>
              <a:t>Lorelai</a:t>
            </a:r>
            <a:r>
              <a:rPr kumimoji="1" lang="it-IT" altLang="ja-JP" dirty="0"/>
              <a:t> </a:t>
            </a:r>
            <a:r>
              <a:rPr kumimoji="1" lang="it-IT" altLang="ja-JP" dirty="0" err="1"/>
              <a:t>will</a:t>
            </a:r>
            <a:r>
              <a:rPr kumimoji="1" lang="it-IT" altLang="ja-JP" dirty="0"/>
              <a:t> </a:t>
            </a:r>
            <a:r>
              <a:rPr kumimoji="1" lang="it-IT" altLang="ja-JP" dirty="0" err="1"/>
              <a:t>get</a:t>
            </a:r>
            <a:r>
              <a:rPr kumimoji="1" lang="it-IT" altLang="ja-JP" dirty="0"/>
              <a:t> </a:t>
            </a:r>
            <a:r>
              <a:rPr kumimoji="1" lang="it-IT" altLang="ja-JP" dirty="0" err="1"/>
              <a:t>marry</a:t>
            </a:r>
            <a:r>
              <a:rPr kumimoji="1" lang="it-IT" altLang="ja-JP" dirty="0"/>
              <a:t> with Max? </a:t>
            </a:r>
          </a:p>
          <a:p>
            <a:pPr marL="0" indent="0">
              <a:buNone/>
            </a:pPr>
            <a:r>
              <a:rPr lang="it-IT" altLang="ja-JP" dirty="0">
                <a:solidFill>
                  <a:srgbClr val="FF0000"/>
                </a:solidFill>
              </a:rPr>
              <a:t>(</a:t>
            </a:r>
            <a:r>
              <a:rPr lang="it-IT" altLang="ja-JP" dirty="0" err="1">
                <a:solidFill>
                  <a:srgbClr val="FF0000"/>
                </a:solidFill>
              </a:rPr>
              <a:t>She</a:t>
            </a:r>
            <a:r>
              <a:rPr lang="it-IT" altLang="ja-JP" dirty="0">
                <a:solidFill>
                  <a:srgbClr val="FF0000"/>
                </a:solidFill>
              </a:rPr>
              <a:t> </a:t>
            </a:r>
            <a:r>
              <a:rPr lang="it-IT" altLang="ja-JP" dirty="0" err="1">
                <a:solidFill>
                  <a:srgbClr val="FF0000"/>
                </a:solidFill>
              </a:rPr>
              <a:t>will</a:t>
            </a:r>
            <a:r>
              <a:rPr lang="it-IT" altLang="ja-JP" dirty="0">
                <a:solidFill>
                  <a:srgbClr val="FF0000"/>
                </a:solidFill>
              </a:rPr>
              <a:t> </a:t>
            </a:r>
            <a:r>
              <a:rPr lang="it-IT" altLang="ja-JP" dirty="0" err="1">
                <a:solidFill>
                  <a:srgbClr val="FF0000"/>
                </a:solidFill>
              </a:rPr>
              <a:t>marry</a:t>
            </a:r>
            <a:r>
              <a:rPr lang="it-IT" altLang="ja-JP" dirty="0">
                <a:solidFill>
                  <a:srgbClr val="FF0000"/>
                </a:solidFill>
              </a:rPr>
              <a:t> Luke in the end)</a:t>
            </a:r>
          </a:p>
          <a:p>
            <a:endParaRPr kumimoji="1" lang="ja-JP" altLang="en-US"/>
          </a:p>
        </p:txBody>
      </p:sp>
    </p:spTree>
    <p:extLst>
      <p:ext uri="{BB962C8B-B14F-4D97-AF65-F5344CB8AC3E}">
        <p14:creationId xmlns:p14="http://schemas.microsoft.com/office/powerpoint/2010/main" val="13185975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シャボン">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シャボン</Template>
  <TotalTime>1906</TotalTime>
  <Words>1156</Words>
  <Application>Microsoft Macintosh PowerPoint</Application>
  <PresentationFormat>Widescreen</PresentationFormat>
  <Paragraphs>86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-webkit-standard</vt:lpstr>
      <vt:lpstr>Century Gothic</vt:lpstr>
      <vt:lpstr>Garamond</vt:lpstr>
      <vt:lpstr>Wingdings</vt:lpstr>
      <vt:lpstr>シャボン</vt:lpstr>
      <vt:lpstr>Gilmore girls</vt:lpstr>
      <vt:lpstr>Why this video? </vt:lpstr>
      <vt:lpstr>Explanation the drama</vt:lpstr>
      <vt:lpstr>Engaging questions</vt:lpstr>
      <vt:lpstr>Script</vt:lpstr>
      <vt:lpstr>PowerPoint Presentation</vt:lpstr>
      <vt:lpstr>Activity</vt:lpstr>
      <vt:lpstr>New vocabularies </vt:lpstr>
      <vt:lpstr>What did I learn from this video</vt:lpstr>
      <vt:lpstr>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藤島 果音</dc:creator>
  <cp:lastModifiedBy>Jason Pipe</cp:lastModifiedBy>
  <cp:revision>3</cp:revision>
  <dcterms:created xsi:type="dcterms:W3CDTF">2025-01-07T03:54:08Z</dcterms:created>
  <dcterms:modified xsi:type="dcterms:W3CDTF">2025-02-19T03:10:03Z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2025-02-19T03:10:03Z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44980e12-01bf-4050-a60e-54a9994cb118</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