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0" r:id="rId4"/>
  </p:sldMasterIdLst>
  <p:notesMasterIdLst>
    <p:notesMasterId r:id="rId15"/>
  </p:notesMasterIdLst>
  <p:handoutMasterIdLst>
    <p:handoutMasterId r:id="rId16"/>
  </p:handoutMasterIdLst>
  <p:sldIdLst>
    <p:sldId id="256" r:id="rId5"/>
    <p:sldId id="279" r:id="rId6"/>
    <p:sldId id="280" r:id="rId7"/>
    <p:sldId id="283" r:id="rId8"/>
    <p:sldId id="260" r:id="rId9"/>
    <p:sldId id="281" r:id="rId10"/>
    <p:sldId id="263" r:id="rId11"/>
    <p:sldId id="276" r:id="rId12"/>
    <p:sldId id="265" r:id="rId13"/>
    <p:sldId id="277" r:id="rId14"/>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8" userDrawn="1">
          <p15:clr>
            <a:srgbClr val="A4A3A4"/>
          </p15:clr>
        </p15:guide>
        <p15:guide id="2" pos="7080" userDrawn="1">
          <p15:clr>
            <a:srgbClr val="A4A3A4"/>
          </p15:clr>
        </p15:guide>
        <p15:guide id="3" pos="51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003" autoAdjust="0"/>
    <p:restoredTop sz="86514" autoAdjust="0"/>
  </p:normalViewPr>
  <p:slideViewPr>
    <p:cSldViewPr snapToGrid="0">
      <p:cViewPr varScale="1">
        <p:scale>
          <a:sx n="79" d="100"/>
          <a:sy n="79" d="100"/>
        </p:scale>
        <p:origin x="632" y="200"/>
      </p:cViewPr>
      <p:guideLst>
        <p:guide orient="horz" pos="1848"/>
        <p:guide pos="7080"/>
        <p:guide pos="5112"/>
      </p:guideLst>
    </p:cSldViewPr>
  </p:slideViewPr>
  <p:outlineViewPr>
    <p:cViewPr>
      <p:scale>
        <a:sx n="33" d="100"/>
        <a:sy n="33" d="100"/>
      </p:scale>
      <p:origin x="0" y="-4819"/>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97" d="100"/>
          <a:sy n="97" d="100"/>
        </p:scale>
        <p:origin x="361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80AE3C0-C0E9-40F8-963A-C710B0868C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ADB19749-4C26-46F6-A13E-4F2E91EC14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743BDC9-6000-437F-B5D4-D14A5CE48CE6}" type="datetime1">
              <a:rPr lang="ja-JP" altLang="en-US" smtClean="0">
                <a:latin typeface="Meiryo UI" panose="020B0604030504040204" pitchFamily="50" charset="-128"/>
                <a:ea typeface="Meiryo UI" panose="020B0604030504040204" pitchFamily="50" charset="-128"/>
              </a:rPr>
              <a:t>2025/2/19</a:t>
            </a:fld>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49826E5B-3572-4EEA-91A0-FE0838ED6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E81D8116-DB0F-4C4A-85AD-5331C0D78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4DB74FA-BCF5-412C-B474-5CA730E53DF5}"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256456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94D5A882-E183-4DB9-87DA-6A1A082ED392}" type="datetime1">
              <a:rPr lang="ja-JP" altLang="en-US" smtClean="0"/>
              <a:pPr/>
              <a:t>2025/2/19</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noProof="0"/>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D5ADF348-2A86-4531-BD4E-BD8C0BBDAD47}" type="slidenum">
              <a:rPr lang="en-US" altLang="ja-JP" noProof="0" smtClean="0"/>
              <a:pPr/>
              <a:t>‹#›</a:t>
            </a:fld>
            <a:endParaRPr lang="ja-JP" altLang="en-US" noProof="0"/>
          </a:p>
        </p:txBody>
      </p:sp>
    </p:spTree>
    <p:extLst>
      <p:ext uri="{BB962C8B-B14F-4D97-AF65-F5344CB8AC3E}">
        <p14:creationId xmlns:p14="http://schemas.microsoft.com/office/powerpoint/2010/main" val="227887690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D5ADF348-2A86-4531-BD4E-BD8C0BBDAD47}" type="slidenum">
              <a:rPr lang="en-US" altLang="ja-JP" smtClean="0"/>
              <a:t>1</a:t>
            </a:fld>
            <a:endParaRPr lang="ja-JP" altLang="en-US"/>
          </a:p>
        </p:txBody>
      </p:sp>
    </p:spTree>
    <p:extLst>
      <p:ext uri="{BB962C8B-B14F-4D97-AF65-F5344CB8AC3E}">
        <p14:creationId xmlns:p14="http://schemas.microsoft.com/office/powerpoint/2010/main" val="3058159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5ADF348-2A86-4531-BD4E-BD8C0BBDAD47}" type="slidenum">
              <a:rPr lang="en-US" altLang="ja-JP" noProof="0" smtClean="0"/>
              <a:pPr/>
              <a:t>2</a:t>
            </a:fld>
            <a:endParaRPr lang="ja-JP" altLang="en-US" noProof="0"/>
          </a:p>
        </p:txBody>
      </p:sp>
    </p:spTree>
    <p:extLst>
      <p:ext uri="{BB962C8B-B14F-4D97-AF65-F5344CB8AC3E}">
        <p14:creationId xmlns:p14="http://schemas.microsoft.com/office/powerpoint/2010/main" val="1756693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3ED51245-A7A5-4517-A4C5-F741FAE668F7}" type="slidenum">
              <a:rPr lang="en-US" altLang="ja-JP" smtClean="0"/>
              <a:t>3</a:t>
            </a:fld>
            <a:endParaRPr lang="ja-JP" altLang="en-US"/>
          </a:p>
        </p:txBody>
      </p:sp>
    </p:spTree>
    <p:extLst>
      <p:ext uri="{BB962C8B-B14F-4D97-AF65-F5344CB8AC3E}">
        <p14:creationId xmlns:p14="http://schemas.microsoft.com/office/powerpoint/2010/main" val="146113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C3B4-AB66-2131-59EE-EB63304384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45C2C8-E178-9A72-EF4F-2668BF4CED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B6148A2-EA48-1063-895C-D552779E725C}"/>
              </a:ext>
            </a:extLst>
          </p:cNvPr>
          <p:cNvSpPr>
            <a:spLocks noGrp="1"/>
          </p:cNvSpPr>
          <p:nvPr>
            <p:ph type="body" idx="1"/>
          </p:nvPr>
        </p:nvSpPr>
        <p:spPr/>
        <p:txBody>
          <a:bodyPr rtlCol="0"/>
          <a:lstStyle/>
          <a:p>
            <a:pPr rtl="0"/>
            <a:endParaRPr lang="ja-JP" altLang="en-US"/>
          </a:p>
        </p:txBody>
      </p:sp>
      <p:sp>
        <p:nvSpPr>
          <p:cNvPr id="4" name="スライド番号プレースホルダー 3">
            <a:extLst>
              <a:ext uri="{FF2B5EF4-FFF2-40B4-BE49-F238E27FC236}">
                <a16:creationId xmlns:a16="http://schemas.microsoft.com/office/drawing/2014/main" id="{BDBC2355-1FAB-9CE5-B534-CB84C96113C8}"/>
              </a:ext>
            </a:extLst>
          </p:cNvPr>
          <p:cNvSpPr>
            <a:spLocks noGrp="1"/>
          </p:cNvSpPr>
          <p:nvPr>
            <p:ph type="sldNum" sz="quarter" idx="5"/>
          </p:nvPr>
        </p:nvSpPr>
        <p:spPr/>
        <p:txBody>
          <a:bodyPr rtlCol="0"/>
          <a:lstStyle/>
          <a:p>
            <a:pPr rtl="0"/>
            <a:fld id="{3ED51245-A7A5-4517-A4C5-F741FAE668F7}" type="slidenum">
              <a:rPr lang="en-US" altLang="ja-JP" smtClean="0"/>
              <a:t>4</a:t>
            </a:fld>
            <a:endParaRPr lang="ja-JP" altLang="en-US"/>
          </a:p>
        </p:txBody>
      </p:sp>
    </p:spTree>
    <p:extLst>
      <p:ext uri="{BB962C8B-B14F-4D97-AF65-F5344CB8AC3E}">
        <p14:creationId xmlns:p14="http://schemas.microsoft.com/office/powerpoint/2010/main" val="4276656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5ADF348-2A86-4531-BD4E-BD8C0BBDAD47}" type="slidenum">
              <a:rPr lang="en-US" altLang="ja-JP" noProof="0" smtClean="0"/>
              <a:pPr/>
              <a:t>5</a:t>
            </a:fld>
            <a:endParaRPr lang="ja-JP" altLang="en-US" noProof="0"/>
          </a:p>
        </p:txBody>
      </p:sp>
    </p:spTree>
    <p:extLst>
      <p:ext uri="{BB962C8B-B14F-4D97-AF65-F5344CB8AC3E}">
        <p14:creationId xmlns:p14="http://schemas.microsoft.com/office/powerpoint/2010/main" val="2682725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3ED51245-A7A5-4517-A4C5-F741FAE668F7}" type="slidenum">
              <a:rPr lang="en-US" altLang="ja-JP" smtClean="0"/>
              <a:t>6</a:t>
            </a:fld>
            <a:endParaRPr lang="ja-JP" altLang="en-US"/>
          </a:p>
        </p:txBody>
      </p:sp>
    </p:spTree>
    <p:extLst>
      <p:ext uri="{BB962C8B-B14F-4D97-AF65-F5344CB8AC3E}">
        <p14:creationId xmlns:p14="http://schemas.microsoft.com/office/powerpoint/2010/main" val="1340543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5ADF348-2A86-4531-BD4E-BD8C0BBDAD47}" type="slidenum">
              <a:rPr lang="en-US" altLang="ja-JP" noProof="0" smtClean="0"/>
              <a:pPr/>
              <a:t>7</a:t>
            </a:fld>
            <a:endParaRPr lang="ja-JP" altLang="en-US" noProof="0"/>
          </a:p>
        </p:txBody>
      </p:sp>
    </p:spTree>
    <p:extLst>
      <p:ext uri="{BB962C8B-B14F-4D97-AF65-F5344CB8AC3E}">
        <p14:creationId xmlns:p14="http://schemas.microsoft.com/office/powerpoint/2010/main" val="252910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5ADF348-2A86-4531-BD4E-BD8C0BBDAD47}" type="slidenum">
              <a:rPr lang="en-US" altLang="ja-JP" noProof="0" smtClean="0"/>
              <a:pPr/>
              <a:t>8</a:t>
            </a:fld>
            <a:endParaRPr lang="ja-JP" altLang="en-US" noProof="0"/>
          </a:p>
        </p:txBody>
      </p:sp>
    </p:spTree>
    <p:extLst>
      <p:ext uri="{BB962C8B-B14F-4D97-AF65-F5344CB8AC3E}">
        <p14:creationId xmlns:p14="http://schemas.microsoft.com/office/powerpoint/2010/main" val="3865147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5ADF348-2A86-4531-BD4E-BD8C0BBDAD47}" type="slidenum">
              <a:rPr lang="en-US" altLang="ja-JP" noProof="0" smtClean="0"/>
              <a:pPr/>
              <a:t>9</a:t>
            </a:fld>
            <a:endParaRPr lang="ja-JP" altLang="en-US" noProof="0"/>
          </a:p>
        </p:txBody>
      </p:sp>
    </p:spTree>
    <p:extLst>
      <p:ext uri="{BB962C8B-B14F-4D97-AF65-F5344CB8AC3E}">
        <p14:creationId xmlns:p14="http://schemas.microsoft.com/office/powerpoint/2010/main" val="4187334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3ED51245-A7A5-4517-A4C5-F741FAE668F7}" type="slidenum">
              <a:rPr lang="en-US" altLang="ja-JP" smtClean="0"/>
              <a:t>10</a:t>
            </a:fld>
            <a:endParaRPr lang="ja-JP" altLang="en-US"/>
          </a:p>
        </p:txBody>
      </p:sp>
    </p:spTree>
    <p:extLst>
      <p:ext uri="{BB962C8B-B14F-4D97-AF65-F5344CB8AC3E}">
        <p14:creationId xmlns:p14="http://schemas.microsoft.com/office/powerpoint/2010/main" val="26442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F1947BE1-D586-49AE-B2E6-EE426AA239B3}"/>
              </a:ext>
              <a:ext uri="{C183D7F6-B498-43B3-948B-1728B52AA6E4}">
                <adec:decorative xmlns:adec="http://schemas.microsoft.com/office/drawing/2017/decorative" val="1"/>
              </a:ext>
            </a:extLst>
          </p:cNvPr>
          <p:cNvSpPr/>
          <p:nvPr userDrawn="1"/>
        </p:nvSpPr>
        <p:spPr>
          <a:xfrm>
            <a:off x="0" y="0"/>
            <a:ext cx="753291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CA4C316E-D918-422D-AC5F-D93C59AB674F}"/>
              </a:ext>
            </a:extLst>
          </p:cNvPr>
          <p:cNvSpPr>
            <a:spLocks noGrp="1"/>
          </p:cNvSpPr>
          <p:nvPr>
            <p:ph type="title" hasCustomPrompt="1"/>
          </p:nvPr>
        </p:nvSpPr>
        <p:spPr>
          <a:xfrm>
            <a:off x="640078" y="627016"/>
            <a:ext cx="6389027" cy="5601790"/>
          </a:xfrm>
        </p:spPr>
        <p:txBody>
          <a:bodyPr rtlCol="0">
            <a:noAutofit/>
          </a:bodyPr>
          <a:lstStyle>
            <a:lvl1pPr algn="r">
              <a:lnSpc>
                <a:spcPct val="101000"/>
              </a:lnSpc>
              <a:spcBef>
                <a:spcPts val="700"/>
              </a:spcBef>
              <a:spcAft>
                <a:spcPts val="700"/>
              </a:spcAft>
              <a:defRPr sz="8000" baseline="0">
                <a:latin typeface="Meiryo UI" panose="020B0604030504040204" pitchFamily="50" charset="-128"/>
                <a:ea typeface="Meiryo UI" panose="020B0604030504040204" pitchFamily="50" charset="-128"/>
              </a:defRPr>
            </a:lvl1pPr>
          </a:lstStyle>
          <a:p>
            <a:pPr rtl="0"/>
            <a:r>
              <a:rPr lang="ja-JP" altLang="en-US" noProof="0" dirty="0"/>
              <a:t>クリックしてマスター テキストのスタイルを編集</a:t>
            </a:r>
          </a:p>
        </p:txBody>
      </p:sp>
      <p:sp>
        <p:nvSpPr>
          <p:cNvPr id="12" name="テキスト プレースホルダー 11">
            <a:extLst>
              <a:ext uri="{FF2B5EF4-FFF2-40B4-BE49-F238E27FC236}">
                <a16:creationId xmlns:a16="http://schemas.microsoft.com/office/drawing/2014/main" id="{4B4012DC-9879-489B-B525-C474C5DD299D}"/>
              </a:ext>
            </a:extLst>
          </p:cNvPr>
          <p:cNvSpPr>
            <a:spLocks noGrp="1"/>
          </p:cNvSpPr>
          <p:nvPr>
            <p:ph type="body" sz="quarter" idx="11" hasCustomPrompt="1"/>
          </p:nvPr>
        </p:nvSpPr>
        <p:spPr>
          <a:xfrm>
            <a:off x="8029797" y="627016"/>
            <a:ext cx="3199034" cy="5590903"/>
          </a:xfrm>
        </p:spPr>
        <p:txBody>
          <a:bodyPr rtlCol="0" anchor="ctr">
            <a:normAutofit/>
          </a:bodyPr>
          <a:lstStyle>
            <a:lvl1pPr>
              <a:defRPr lang="en-US" sz="2600" kern="1200" spc="50" baseline="0" dirty="0" smtClean="0">
                <a:solidFill>
                  <a:schemeClr val="tx1"/>
                </a:solidFill>
                <a:latin typeface="Meiryo UI" panose="020B0604030504040204" pitchFamily="50" charset="-128"/>
                <a:ea typeface="Meiryo UI" panose="020B0604030504040204" pitchFamily="50" charset="-128"/>
                <a:cs typeface="Calibri"/>
              </a:defRPr>
            </a:lvl1pPr>
            <a:lvl2pPr marL="0" indent="0">
              <a:buNone/>
              <a:defRPr/>
            </a:lvl2pPr>
          </a:lstStyle>
          <a:p>
            <a:pPr lvl="0" rtl="0"/>
            <a:r>
              <a:rPr lang="ja-JP" altLang="en-US" noProof="0" dirty="0"/>
              <a:t>クリックしてマスター テキストのスタイルを編集</a:t>
            </a:r>
          </a:p>
        </p:txBody>
      </p:sp>
    </p:spTree>
    <p:extLst>
      <p:ext uri="{BB962C8B-B14F-4D97-AF65-F5344CB8AC3E}">
        <p14:creationId xmlns:p14="http://schemas.microsoft.com/office/powerpoint/2010/main" val="231405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議題">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0" y="2264985"/>
            <a:ext cx="5297764" cy="39521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C693472D-332A-4010-9FEA-8E1E9AE7E18F}"/>
              </a:ext>
            </a:extLst>
          </p:cNvPr>
          <p:cNvSpPr>
            <a:spLocks noGrp="1"/>
          </p:cNvSpPr>
          <p:nvPr>
            <p:ph type="title" hasCustomPrompt="1"/>
          </p:nvPr>
        </p:nvSpPr>
        <p:spPr>
          <a:xfrm>
            <a:off x="966213" y="336958"/>
            <a:ext cx="10616187" cy="1700784"/>
          </a:xfrm>
        </p:spPr>
        <p:txBody>
          <a:bodyPr rtlCol="0"/>
          <a:lstStyle>
            <a:lvl1pPr>
              <a:lnSpc>
                <a:spcPct val="101000"/>
              </a:lnSpc>
              <a:spcBef>
                <a:spcPts val="700"/>
              </a:spcBef>
              <a:spcAft>
                <a:spcPts val="700"/>
              </a:spcAft>
              <a:defRPr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a:t>クリックしてマスター テキストを編集</a:t>
            </a:r>
          </a:p>
        </p:txBody>
      </p:sp>
      <p:sp>
        <p:nvSpPr>
          <p:cNvPr id="7" name="コンテンツ プレースホルダー 2">
            <a:extLst>
              <a:ext uri="{FF2B5EF4-FFF2-40B4-BE49-F238E27FC236}">
                <a16:creationId xmlns:a16="http://schemas.microsoft.com/office/drawing/2014/main" id="{51FF791A-8D73-49AD-8569-7F4FE14648E6}"/>
              </a:ext>
            </a:extLst>
          </p:cNvPr>
          <p:cNvSpPr>
            <a:spLocks noGrp="1"/>
          </p:cNvSpPr>
          <p:nvPr>
            <p:ph idx="1" hasCustomPrompt="1"/>
          </p:nvPr>
        </p:nvSpPr>
        <p:spPr>
          <a:xfrm>
            <a:off x="960120" y="2587752"/>
            <a:ext cx="3694176" cy="3258102"/>
          </a:xfrm>
        </p:spPr>
        <p:txBody>
          <a:bodyPr rtlCol="0">
            <a:normAutofit/>
          </a:bodyPr>
          <a:lstStyle>
            <a:lvl1pPr>
              <a:defRPr>
                <a:solidFill>
                  <a:schemeClr val="bg1"/>
                </a:solidFill>
                <a:latin typeface="Meiryo UI" panose="020B0604030504040204" pitchFamily="50" charset="-128"/>
                <a:ea typeface="Meiryo UI" panose="020B0604030504040204" pitchFamily="50" charset="-128"/>
              </a:defRPr>
            </a:lvl1pPr>
          </a:lstStyle>
          <a:p>
            <a:pPr rtl="0"/>
            <a:r>
              <a:rPr lang="ja-JP" altLang="en-US" noProof="0">
                <a:cs typeface="Calibri"/>
              </a:rPr>
              <a:t>クリックしてマスター テキストのスタイルを編集</a:t>
            </a:r>
          </a:p>
          <a:p>
            <a:pPr rtl="0"/>
            <a:endParaRPr lang="ja-JP" altLang="en-US" noProof="0">
              <a:cs typeface="Calibri"/>
            </a:endParaRPr>
          </a:p>
        </p:txBody>
      </p:sp>
      <p:sp>
        <p:nvSpPr>
          <p:cNvPr id="14" name="図プレースホルダー 13">
            <a:extLst>
              <a:ext uri="{FF2B5EF4-FFF2-40B4-BE49-F238E27FC236}">
                <a16:creationId xmlns:a16="http://schemas.microsoft.com/office/drawing/2014/main" id="{69D1BED5-2D39-40ED-92F5-CF06BE8A759C}"/>
              </a:ext>
            </a:extLst>
          </p:cNvPr>
          <p:cNvSpPr>
            <a:spLocks noGrp="1"/>
          </p:cNvSpPr>
          <p:nvPr>
            <p:ph type="pic" sz="quarter" idx="14"/>
          </p:nvPr>
        </p:nvSpPr>
        <p:spPr>
          <a:xfrm>
            <a:off x="5297764" y="2265363"/>
            <a:ext cx="3479524" cy="3951287"/>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16" name="図プレースホルダー 15">
            <a:extLst>
              <a:ext uri="{FF2B5EF4-FFF2-40B4-BE49-F238E27FC236}">
                <a16:creationId xmlns:a16="http://schemas.microsoft.com/office/drawing/2014/main" id="{42FBE291-E88A-44C5-884C-183EE7F67EE3}"/>
              </a:ext>
            </a:extLst>
          </p:cNvPr>
          <p:cNvSpPr>
            <a:spLocks noGrp="1"/>
          </p:cNvSpPr>
          <p:nvPr>
            <p:ph type="pic" sz="quarter" idx="15"/>
          </p:nvPr>
        </p:nvSpPr>
        <p:spPr>
          <a:xfrm>
            <a:off x="8777288" y="2265363"/>
            <a:ext cx="3414712" cy="3951287"/>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4" name="フッター プレースホルダー 3">
            <a:extLst>
              <a:ext uri="{FF2B5EF4-FFF2-40B4-BE49-F238E27FC236}">
                <a16:creationId xmlns:a16="http://schemas.microsoft.com/office/drawing/2014/main" id="{B9B99AED-D702-41BF-B21E-9BFB06308223}"/>
              </a:ext>
            </a:extLst>
          </p:cNvPr>
          <p:cNvSpPr>
            <a:spLocks noGrp="1"/>
          </p:cNvSpPr>
          <p:nvPr>
            <p:ph type="ftr" sz="quarter" idx="11"/>
          </p:nvPr>
        </p:nvSpPr>
        <p:spPr>
          <a:xfrm>
            <a:off x="960121" y="6356350"/>
            <a:ext cx="3353262" cy="365125"/>
          </a:xfrm>
        </p:spPr>
        <p:txBody>
          <a:bodyPr rtlCol="0"/>
          <a:lstStyle>
            <a:lvl1pPr>
              <a:defRPr>
                <a:latin typeface="Meiryo UI" panose="020B0604030504040204" pitchFamily="50" charset="-128"/>
                <a:ea typeface="Meiryo UI" panose="020B0604030504040204" pitchFamily="50" charset="-128"/>
              </a:defRPr>
            </a:lvl1pPr>
          </a:lstStyle>
          <a:p>
            <a:r>
              <a:rPr lang="ja-JP" altLang="en-US" noProof="0"/>
              <a:t>サンプル フッター テキスト</a:t>
            </a:r>
          </a:p>
        </p:txBody>
      </p:sp>
      <p:sp>
        <p:nvSpPr>
          <p:cNvPr id="3" name="日付プレースホルダー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rtlCol="0"/>
          <a:lstStyle>
            <a:lvl1pPr algn="ctr">
              <a:defRPr>
                <a:latin typeface="Meiryo UI" panose="020B0604030504040204" pitchFamily="50" charset="-128"/>
                <a:ea typeface="Meiryo UI" panose="020B0604030504040204" pitchFamily="50" charset="-128"/>
              </a:defRPr>
            </a:lvl1pPr>
          </a:lstStyle>
          <a:p>
            <a:r>
              <a:rPr lang="en-US" altLang="ja-JP" noProof="0"/>
              <a:t>20XX</a:t>
            </a:r>
            <a:endParaRPr lang="ja-JP" altLang="en-US" noProof="0"/>
          </a:p>
        </p:txBody>
      </p:sp>
      <p:sp>
        <p:nvSpPr>
          <p:cNvPr id="5" name="スライド番号プレースホルダー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94A09A9-5501-47C1-A89A-A340965A2BE2}" type="slidenum">
              <a:rPr lang="en-US" altLang="ja-JP" noProof="0" smtClean="0"/>
              <a:pPr/>
              <a:t>‹#›</a:t>
            </a:fld>
            <a:endParaRPr lang="ja-JP" altLang="en-US" noProof="0"/>
          </a:p>
        </p:txBody>
      </p:sp>
    </p:spTree>
    <p:extLst>
      <p:ext uri="{BB962C8B-B14F-4D97-AF65-F5344CB8AC3E}">
        <p14:creationId xmlns:p14="http://schemas.microsoft.com/office/powerpoint/2010/main" val="173590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概要">
    <p:spTree>
      <p:nvGrpSpPr>
        <p:cNvPr id="1" name=""/>
        <p:cNvGrpSpPr/>
        <p:nvPr/>
      </p:nvGrpSpPr>
      <p:grpSpPr>
        <a:xfrm>
          <a:off x="0" y="0"/>
          <a:ext cx="0" cy="0"/>
          <a:chOff x="0" y="0"/>
          <a:chExt cx="0" cy="0"/>
        </a:xfrm>
      </p:grpSpPr>
      <p:sp>
        <p:nvSpPr>
          <p:cNvPr id="22" name="長方形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1" noProof="0">
              <a:latin typeface="Meiryo UI" panose="020B0604030504040204" pitchFamily="50" charset="-128"/>
              <a:ea typeface="Meiryo UI" panose="020B0604030504040204" pitchFamily="50" charset="-128"/>
            </a:endParaRPr>
          </a:p>
        </p:txBody>
      </p:sp>
      <p:sp>
        <p:nvSpPr>
          <p:cNvPr id="12" name="タイトル 1">
            <a:extLst>
              <a:ext uri="{FF2B5EF4-FFF2-40B4-BE49-F238E27FC236}">
                <a16:creationId xmlns:a16="http://schemas.microsoft.com/office/drawing/2014/main" id="{EE19D4B2-6593-465B-9A8E-03DFC943441B}"/>
              </a:ext>
            </a:extLst>
          </p:cNvPr>
          <p:cNvSpPr>
            <a:spLocks noGrp="1"/>
          </p:cNvSpPr>
          <p:nvPr>
            <p:ph type="title" hasCustomPrompt="1"/>
          </p:nvPr>
        </p:nvSpPr>
        <p:spPr>
          <a:xfrm>
            <a:off x="960438" y="317499"/>
            <a:ext cx="4500737" cy="2095501"/>
          </a:xfrm>
        </p:spPr>
        <p:txBody>
          <a:bodyPr rtlCol="0">
            <a:noAutofit/>
          </a:bodyPr>
          <a:lstStyle>
            <a:lvl1pPr>
              <a:defRPr sz="5400" b="1">
                <a:latin typeface="Meiryo UI" panose="020B0604030504040204" pitchFamily="50" charset="-128"/>
                <a:ea typeface="Meiryo UI" panose="020B0604030504040204" pitchFamily="50" charset="-128"/>
              </a:defRPr>
            </a:lvl1pPr>
          </a:lstStyle>
          <a:p>
            <a:pPr rtl="0"/>
            <a:r>
              <a:rPr lang="ja-JP" altLang="en-US" sz="5400" noProof="0"/>
              <a:t>クリックしてマスター テキストのスタイルを編集</a:t>
            </a:r>
          </a:p>
        </p:txBody>
      </p:sp>
      <p:sp>
        <p:nvSpPr>
          <p:cNvPr id="13" name="コンテンツ プレースホルダー 2">
            <a:extLst>
              <a:ext uri="{FF2B5EF4-FFF2-40B4-BE49-F238E27FC236}">
                <a16:creationId xmlns:a16="http://schemas.microsoft.com/office/drawing/2014/main" id="{E309CC8E-0532-4674-9535-1514DA3C14B1}"/>
              </a:ext>
            </a:extLst>
          </p:cNvPr>
          <p:cNvSpPr>
            <a:spLocks noGrp="1"/>
          </p:cNvSpPr>
          <p:nvPr>
            <p:ph idx="1" hasCustomPrompt="1"/>
          </p:nvPr>
        </p:nvSpPr>
        <p:spPr>
          <a:xfrm>
            <a:off x="960438" y="2587625"/>
            <a:ext cx="4500737" cy="3594100"/>
          </a:xfrm>
        </p:spPr>
        <p:txBody>
          <a:bodyPr rtlCol="0" anchor="ctr">
            <a:normAutofit/>
          </a:bodyPr>
          <a:lstStyle>
            <a:lvl1pPr>
              <a:defRPr sz="2000" b="1">
                <a:solidFill>
                  <a:schemeClr val="bg1"/>
                </a:solidFill>
                <a:latin typeface="Meiryo UI" panose="020B0604030504040204" pitchFamily="50" charset="-128"/>
                <a:ea typeface="Meiryo UI" panose="020B0604030504040204" pitchFamily="50" charset="-128"/>
              </a:defRPr>
            </a:lvl1pPr>
          </a:lstStyle>
          <a:p>
            <a:pPr rtl="0"/>
            <a:r>
              <a:rPr lang="ja-JP" altLang="en-US" sz="2000" noProof="0">
                <a:solidFill>
                  <a:schemeClr val="bg1"/>
                </a:solidFill>
                <a:cs typeface="Calibri"/>
              </a:rPr>
              <a:t>クリックしてマスター テキストのスタイルを編集</a:t>
            </a:r>
          </a:p>
        </p:txBody>
      </p:sp>
      <p:sp>
        <p:nvSpPr>
          <p:cNvPr id="15" name="フッター プレースホルダー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ja-JP" altLang="en-US" b="1" noProof="0">
                <a:solidFill>
                  <a:schemeClr val="bg1"/>
                </a:solidFill>
                <a:latin typeface="Meiryo UI" panose="020B0604030504040204" pitchFamily="50" charset="-128"/>
                <a:ea typeface="Meiryo UI" panose="020B0604030504040204" pitchFamily="50" charset="-128"/>
              </a:rPr>
              <a:t>サンプル フッター テキスト</a:t>
            </a:r>
          </a:p>
        </p:txBody>
      </p:sp>
      <p:sp>
        <p:nvSpPr>
          <p:cNvPr id="3" name="図プレースホルダー 2">
            <a:extLst>
              <a:ext uri="{FF2B5EF4-FFF2-40B4-BE49-F238E27FC236}">
                <a16:creationId xmlns:a16="http://schemas.microsoft.com/office/drawing/2014/main" id="{63537098-0CB9-40F0-99EE-35DF790670B5}"/>
              </a:ext>
            </a:extLst>
          </p:cNvPr>
          <p:cNvSpPr>
            <a:spLocks noGrp="1"/>
          </p:cNvSpPr>
          <p:nvPr>
            <p:ph type="pic" sz="quarter" idx="13"/>
          </p:nvPr>
        </p:nvSpPr>
        <p:spPr>
          <a:xfrm>
            <a:off x="6094474" y="0"/>
            <a:ext cx="3046351" cy="3428363"/>
          </a:xfrm>
        </p:spPr>
        <p:txBody>
          <a:bodyPr rtlCol="0"/>
          <a:lstStyle>
            <a:lvl1pPr>
              <a:defRPr b="1">
                <a:latin typeface="Meiryo UI" panose="020B0604030504040204" pitchFamily="50" charset="-128"/>
                <a:ea typeface="Meiryo UI" panose="020B0604030504040204" pitchFamily="50" charset="-128"/>
              </a:defRPr>
            </a:lvl1pPr>
          </a:lstStyle>
          <a:p>
            <a:pPr rtl="0"/>
            <a:endParaRPr lang="ja-JP" altLang="en-US" noProof="0"/>
          </a:p>
        </p:txBody>
      </p:sp>
      <p:sp>
        <p:nvSpPr>
          <p:cNvPr id="8" name="図プレースホルダー 7">
            <a:extLst>
              <a:ext uri="{FF2B5EF4-FFF2-40B4-BE49-F238E27FC236}">
                <a16:creationId xmlns:a16="http://schemas.microsoft.com/office/drawing/2014/main" id="{6B54A389-080E-45CE-8275-215B7C9B589D}"/>
              </a:ext>
            </a:extLst>
          </p:cNvPr>
          <p:cNvSpPr>
            <a:spLocks noGrp="1"/>
          </p:cNvSpPr>
          <p:nvPr>
            <p:ph type="pic" sz="quarter" idx="14"/>
          </p:nvPr>
        </p:nvSpPr>
        <p:spPr>
          <a:xfrm>
            <a:off x="9148763" y="0"/>
            <a:ext cx="3048000" cy="3429000"/>
          </a:xfrm>
        </p:spPr>
        <p:txBody>
          <a:bodyPr rtlCol="0"/>
          <a:lstStyle>
            <a:lvl1pPr>
              <a:defRPr b="1">
                <a:latin typeface="Meiryo UI" panose="020B0604030504040204" pitchFamily="50" charset="-128"/>
                <a:ea typeface="Meiryo UI" panose="020B0604030504040204" pitchFamily="50" charset="-128"/>
              </a:defRPr>
            </a:lvl1pPr>
          </a:lstStyle>
          <a:p>
            <a:pPr rtl="0"/>
            <a:endParaRPr lang="ja-JP" altLang="en-US" noProof="0"/>
          </a:p>
        </p:txBody>
      </p:sp>
      <p:sp>
        <p:nvSpPr>
          <p:cNvPr id="26" name="図プレースホルダー 25">
            <a:extLst>
              <a:ext uri="{FF2B5EF4-FFF2-40B4-BE49-F238E27FC236}">
                <a16:creationId xmlns:a16="http://schemas.microsoft.com/office/drawing/2014/main" id="{F5006F58-5D95-4392-9D32-BE333EA5493B}"/>
              </a:ext>
            </a:extLst>
          </p:cNvPr>
          <p:cNvSpPr>
            <a:spLocks noGrp="1"/>
          </p:cNvSpPr>
          <p:nvPr>
            <p:ph type="pic" sz="quarter" idx="15"/>
          </p:nvPr>
        </p:nvSpPr>
        <p:spPr>
          <a:xfrm>
            <a:off x="6102350" y="3429000"/>
            <a:ext cx="6076950" cy="3429000"/>
          </a:xfrm>
        </p:spPr>
        <p:txBody>
          <a:bodyPr rtlCol="0"/>
          <a:lstStyle>
            <a:lvl1pPr>
              <a:defRPr b="1">
                <a:latin typeface="Meiryo UI" panose="020B0604030504040204" pitchFamily="50" charset="-128"/>
                <a:ea typeface="Meiryo UI" panose="020B0604030504040204" pitchFamily="50" charset="-128"/>
              </a:defRPr>
            </a:lvl1pPr>
          </a:lstStyle>
          <a:p>
            <a:pPr rtl="0"/>
            <a:endParaRPr lang="ja-JP" altLang="en-US" noProof="0"/>
          </a:p>
        </p:txBody>
      </p:sp>
      <p:sp>
        <p:nvSpPr>
          <p:cNvPr id="5" name="日付プレースホルダー 4">
            <a:extLst>
              <a:ext uri="{FF2B5EF4-FFF2-40B4-BE49-F238E27FC236}">
                <a16:creationId xmlns:a16="http://schemas.microsoft.com/office/drawing/2014/main" id="{FC0A8DC1-14F6-453B-A724-D6493F063F83}"/>
              </a:ext>
            </a:extLst>
          </p:cNvPr>
          <p:cNvSpPr>
            <a:spLocks noGrp="1"/>
          </p:cNvSpPr>
          <p:nvPr>
            <p:ph type="dt" sz="half" idx="10"/>
          </p:nvPr>
        </p:nvSpPr>
        <p:spPr/>
        <p:txBody>
          <a:bodyPr rtlCol="0"/>
          <a:lstStyle>
            <a:lvl1pPr>
              <a:defRPr b="1">
                <a:latin typeface="Meiryo UI" panose="020B0604030504040204" pitchFamily="50" charset="-128"/>
                <a:ea typeface="Meiryo UI" panose="020B0604030504040204" pitchFamily="50" charset="-128"/>
              </a:defRPr>
            </a:lvl1pPr>
          </a:lstStyle>
          <a:p>
            <a:r>
              <a:rPr lang="en-US" altLang="ja-JP"/>
              <a:t>20XX</a:t>
            </a:r>
            <a:endParaRPr lang="ja-JP" altLang="en-US" b="1"/>
          </a:p>
        </p:txBody>
      </p:sp>
      <p:sp>
        <p:nvSpPr>
          <p:cNvPr id="7" name="スライド番号プレースホルダー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rtlCol="0"/>
          <a:lstStyle>
            <a:lvl1pPr>
              <a:defRPr b="1">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b="1"/>
          </a:p>
        </p:txBody>
      </p:sp>
    </p:spTree>
    <p:extLst>
      <p:ext uri="{BB962C8B-B14F-4D97-AF65-F5344CB8AC3E}">
        <p14:creationId xmlns:p14="http://schemas.microsoft.com/office/powerpoint/2010/main" val="2651730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セクション区切り">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B81E0804-8E9E-4C6E-B18D-44FE715B239E}"/>
              </a:ext>
              <a:ext uri="{C183D7F6-B498-43B3-948B-1728B52AA6E4}">
                <adec:decorative xmlns:adec="http://schemas.microsoft.com/office/drawing/2017/decorative" val="1"/>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rtlCol="0" anchor="b">
            <a:normAutofit/>
          </a:bodyPr>
          <a:lstStyle>
            <a:lvl1pPr>
              <a:defRPr sz="7200"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601203A5-DA79-4778-AB85-150365748494}"/>
              </a:ext>
            </a:extLst>
          </p:cNvPr>
          <p:cNvSpPr>
            <a:spLocks noGrp="1"/>
          </p:cNvSpPr>
          <p:nvPr>
            <p:ph type="body" idx="1" hasCustomPrompt="1"/>
          </p:nvPr>
        </p:nvSpPr>
        <p:spPr>
          <a:xfrm>
            <a:off x="960120" y="4544568"/>
            <a:ext cx="10268712" cy="1545336"/>
          </a:xfrm>
        </p:spPr>
        <p:txBody>
          <a:bodyPr rtlCol="0">
            <a:normAutofit/>
          </a:bodyPr>
          <a:lstStyle>
            <a:lvl1pPr marL="0" indent="0">
              <a:buNone/>
              <a:defRPr sz="3600">
                <a:solidFill>
                  <a:schemeClr val="tx1"/>
                </a:solidFill>
                <a:latin typeface="Meiryo UI" panose="020B0604030504040204" pitchFamily="50" charset="-128"/>
                <a:ea typeface="Meiryo UI" panose="020B0604030504040204" pitchFamily="50"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ja-JP" altLang="en-US" noProof="0"/>
              <a:t>クリックしてマスター テキストのスタイルを編集</a:t>
            </a:r>
          </a:p>
        </p:txBody>
      </p:sp>
    </p:spTree>
    <p:extLst>
      <p:ext uri="{BB962C8B-B14F-4D97-AF65-F5344CB8AC3E}">
        <p14:creationId xmlns:p14="http://schemas.microsoft.com/office/powerpoint/2010/main" val="237384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380910-921F-4143-AB01-0F0AFC2908C4}"/>
              </a:ext>
            </a:extLst>
          </p:cNvPr>
          <p:cNvSpPr>
            <a:spLocks noGrp="1"/>
          </p:cNvSpPr>
          <p:nvPr>
            <p:ph type="title"/>
          </p:nvPr>
        </p:nvSpPr>
        <p:spPr/>
        <p:txBody>
          <a:bodyPr rtlCol="0"/>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6E0182FC-5A0B-4C24-A6ED-990ED5BA9085}"/>
              </a:ext>
            </a:extLst>
          </p:cNvPr>
          <p:cNvSpPr>
            <a:spLocks noGrp="1"/>
          </p:cNvSpPr>
          <p:nvPr>
            <p:ph idx="1" hasCustomPrompt="1"/>
          </p:nvPr>
        </p:nvSpPr>
        <p:spPr/>
        <p:txBody>
          <a:bodyPr rtlCol="0"/>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8" name="フッター プレースホルダー 7">
            <a:extLst>
              <a:ext uri="{FF2B5EF4-FFF2-40B4-BE49-F238E27FC236}">
                <a16:creationId xmlns:a16="http://schemas.microsoft.com/office/drawing/2014/main" id="{825F1358-C731-465B-BCB1-2CCBFD6ECF7E}"/>
              </a:ext>
            </a:extLst>
          </p:cNvPr>
          <p:cNvSpPr>
            <a:spLocks noGrp="1"/>
          </p:cNvSpPr>
          <p:nvPr>
            <p:ph type="ftr" sz="quarter" idx="11"/>
          </p:nvPr>
        </p:nvSpPr>
        <p:spPr>
          <a:xfrm>
            <a:off x="960120" y="6356350"/>
            <a:ext cx="3236976" cy="365125"/>
          </a:xfrm>
        </p:spPr>
        <p:txBody>
          <a:bodyPr rtlCol="0"/>
          <a:lstStyle/>
          <a:p>
            <a:pPr rtl="0"/>
            <a:r>
              <a:rPr lang="ja-JP" altLang="en-US" noProof="0"/>
              <a:t>サンプル フッター テキスト</a:t>
            </a:r>
          </a:p>
        </p:txBody>
      </p:sp>
      <p:sp>
        <p:nvSpPr>
          <p:cNvPr id="7" name="日付プレースホルダー 6">
            <a:extLst>
              <a:ext uri="{FF2B5EF4-FFF2-40B4-BE49-F238E27FC236}">
                <a16:creationId xmlns:a16="http://schemas.microsoft.com/office/drawing/2014/main" id="{9B6172F4-3DB0-4AE3-8926-081B78034C68}"/>
              </a:ext>
            </a:extLst>
          </p:cNvPr>
          <p:cNvSpPr>
            <a:spLocks noGrp="1"/>
          </p:cNvSpPr>
          <p:nvPr>
            <p:ph type="dt" sz="half" idx="10"/>
          </p:nvPr>
        </p:nvSpPr>
        <p:spPr>
          <a:xfrm>
            <a:off x="4477512" y="6356350"/>
            <a:ext cx="3236976" cy="365125"/>
          </a:xfrm>
        </p:spPr>
        <p:txBody>
          <a:bodyPr rtlCol="0"/>
          <a:lstStyle>
            <a:lvl1pPr algn="ctr">
              <a:defRPr/>
            </a:lvl1pPr>
          </a:lstStyle>
          <a:p>
            <a:pPr rtl="0"/>
            <a:r>
              <a:rPr lang="en-US" altLang="ja-JP" noProof="0"/>
              <a:t>20XX</a:t>
            </a:r>
            <a:endParaRPr lang="ja-JP" altLang="en-US" noProof="0"/>
          </a:p>
        </p:txBody>
      </p:sp>
      <p:sp>
        <p:nvSpPr>
          <p:cNvPr id="9" name="スライド番号プレースホルダー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rtlCol="0"/>
          <a:lstStyle/>
          <a:p>
            <a:pPr rtl="0"/>
            <a:fld id="{27CE633F-9882-4A5C-83A2-1109D0C73261}" type="slidenum">
              <a:rPr lang="en-US" altLang="ja-JP" noProof="0" smtClean="0"/>
              <a:t>‹#›</a:t>
            </a:fld>
            <a:endParaRPr lang="ja-JP" altLang="en-US" noProof="0"/>
          </a:p>
        </p:txBody>
      </p:sp>
    </p:spTree>
    <p:extLst>
      <p:ext uri="{BB962C8B-B14F-4D97-AF65-F5344CB8AC3E}">
        <p14:creationId xmlns:p14="http://schemas.microsoft.com/office/powerpoint/2010/main" val="2388280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引用文">
    <p:spTree>
      <p:nvGrpSpPr>
        <p:cNvPr id="1" name=""/>
        <p:cNvGrpSpPr/>
        <p:nvPr/>
      </p:nvGrpSpPr>
      <p:grpSpPr>
        <a:xfrm>
          <a:off x="0" y="0"/>
          <a:ext cx="0" cy="0"/>
          <a:chOff x="0" y="0"/>
          <a:chExt cx="0" cy="0"/>
        </a:xfrm>
      </p:grpSpPr>
      <p:sp>
        <p:nvSpPr>
          <p:cNvPr id="22" name="長方形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12" name="タイトル 1">
            <a:extLst>
              <a:ext uri="{FF2B5EF4-FFF2-40B4-BE49-F238E27FC236}">
                <a16:creationId xmlns:a16="http://schemas.microsoft.com/office/drawing/2014/main" id="{EE19D4B2-6593-465B-9A8E-03DFC943441B}"/>
              </a:ext>
            </a:extLst>
          </p:cNvPr>
          <p:cNvSpPr>
            <a:spLocks noGrp="1"/>
          </p:cNvSpPr>
          <p:nvPr>
            <p:ph type="title" hasCustomPrompt="1"/>
          </p:nvPr>
        </p:nvSpPr>
        <p:spPr>
          <a:xfrm>
            <a:off x="5355771" y="1004205"/>
            <a:ext cx="6096000" cy="3725183"/>
          </a:xfrm>
        </p:spPr>
        <p:txBody>
          <a:bodyPr rtlCol="0">
            <a:noAutofit/>
          </a:bodyPr>
          <a:lstStyle>
            <a:lvl1pPr>
              <a:defRPr sz="6000">
                <a:latin typeface="Meiryo UI" panose="020B0604030504040204" pitchFamily="50" charset="-128"/>
                <a:ea typeface="Meiryo UI" panose="020B0604030504040204" pitchFamily="50" charset="-128"/>
              </a:defRPr>
            </a:lvl1pPr>
          </a:lstStyle>
          <a:p>
            <a:pPr rtl="0"/>
            <a:r>
              <a:rPr lang="ja-JP" altLang="en-US" sz="5400" noProof="0"/>
              <a:t>クリックしてマスター テキストのスタイルを編集</a:t>
            </a:r>
          </a:p>
        </p:txBody>
      </p:sp>
      <p:sp>
        <p:nvSpPr>
          <p:cNvPr id="3" name="図プレースホルダー 2">
            <a:extLst>
              <a:ext uri="{FF2B5EF4-FFF2-40B4-BE49-F238E27FC236}">
                <a16:creationId xmlns:a16="http://schemas.microsoft.com/office/drawing/2014/main" id="{63537098-0CB9-40F0-99EE-35DF790670B5}"/>
              </a:ext>
            </a:extLst>
          </p:cNvPr>
          <p:cNvSpPr>
            <a:spLocks noGrp="1"/>
          </p:cNvSpPr>
          <p:nvPr>
            <p:ph type="pic" sz="quarter" idx="13"/>
          </p:nvPr>
        </p:nvSpPr>
        <p:spPr>
          <a:xfrm>
            <a:off x="0" y="0"/>
            <a:ext cx="4657345" cy="685800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15" name="フッター プレースホルダー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ja-JP" altLang="en-US" noProof="0">
                <a:solidFill>
                  <a:schemeClr val="bg1"/>
                </a:solidFill>
                <a:latin typeface="Meiryo UI" panose="020B0604030504040204" pitchFamily="50" charset="-128"/>
                <a:ea typeface="Meiryo UI" panose="020B0604030504040204" pitchFamily="50" charset="-128"/>
              </a:rPr>
              <a:t>サンプル フッター テキスト</a:t>
            </a:r>
          </a:p>
        </p:txBody>
      </p:sp>
      <p:sp>
        <p:nvSpPr>
          <p:cNvPr id="13" name="コンテンツ プレースホルダー 2">
            <a:extLst>
              <a:ext uri="{FF2B5EF4-FFF2-40B4-BE49-F238E27FC236}">
                <a16:creationId xmlns:a16="http://schemas.microsoft.com/office/drawing/2014/main" id="{E309CC8E-0532-4674-9535-1514DA3C14B1}"/>
              </a:ext>
            </a:extLst>
          </p:cNvPr>
          <p:cNvSpPr>
            <a:spLocks noGrp="1"/>
          </p:cNvSpPr>
          <p:nvPr>
            <p:ph idx="1" hasCustomPrompt="1"/>
          </p:nvPr>
        </p:nvSpPr>
        <p:spPr>
          <a:xfrm>
            <a:off x="5355771" y="4865914"/>
            <a:ext cx="6096000" cy="532038"/>
          </a:xfrm>
        </p:spPr>
        <p:txBody>
          <a:bodyPr rtlCol="0" anchor="ctr">
            <a:normAutofit/>
          </a:bodyPr>
          <a:lstStyle>
            <a:lvl1pPr>
              <a:defRPr sz="2800">
                <a:solidFill>
                  <a:schemeClr val="bg1"/>
                </a:solidFill>
                <a:latin typeface="Meiryo UI" panose="020B0604030504040204" pitchFamily="50" charset="-128"/>
                <a:ea typeface="Meiryo UI" panose="020B0604030504040204" pitchFamily="50" charset="-128"/>
              </a:defRPr>
            </a:lvl1pPr>
          </a:lstStyle>
          <a:p>
            <a:pPr rtl="0"/>
            <a:r>
              <a:rPr lang="ja-JP" altLang="en-US" sz="2000" noProof="0">
                <a:solidFill>
                  <a:schemeClr val="bg1"/>
                </a:solidFill>
                <a:cs typeface="Calibri"/>
              </a:rPr>
              <a:t>クリックしてマスター テキストのスタイルを編集</a:t>
            </a:r>
          </a:p>
        </p:txBody>
      </p:sp>
      <p:sp>
        <p:nvSpPr>
          <p:cNvPr id="5" name="日付プレースホルダー 4">
            <a:extLst>
              <a:ext uri="{FF2B5EF4-FFF2-40B4-BE49-F238E27FC236}">
                <a16:creationId xmlns:a16="http://schemas.microsoft.com/office/drawing/2014/main" id="{FC0A8DC1-14F6-453B-A724-D6493F063F83}"/>
              </a:ext>
            </a:extLst>
          </p:cNvPr>
          <p:cNvSpPr>
            <a:spLocks noGrp="1"/>
          </p:cNvSpPr>
          <p:nvPr>
            <p:ph type="dt" sz="half" idx="10"/>
          </p:nvPr>
        </p:nvSpPr>
        <p:spPr/>
        <p:txBody>
          <a:bodyPr rtlCol="0"/>
          <a:lstStyle>
            <a:lvl1pPr algn="r">
              <a:defRPr>
                <a:solidFill>
                  <a:schemeClr val="bg1"/>
                </a:solidFill>
                <a:latin typeface="Meiryo UI" panose="020B0604030504040204" pitchFamily="50" charset="-128"/>
                <a:ea typeface="Meiryo UI" panose="020B0604030504040204" pitchFamily="50" charset="-128"/>
              </a:defRPr>
            </a:lvl1pPr>
          </a:lstStyle>
          <a:p>
            <a:r>
              <a:rPr lang="en-US" altLang="ja-JP"/>
              <a:t>20XX</a:t>
            </a:r>
            <a:endParaRPr lang="ja-JP" altLang="en-US"/>
          </a:p>
        </p:txBody>
      </p:sp>
      <p:sp>
        <p:nvSpPr>
          <p:cNvPr id="7" name="スライド番号プレースホルダー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rtlCol="0"/>
          <a:lstStyle>
            <a:lvl1pPr algn="r">
              <a:defRPr>
                <a:solidFill>
                  <a:schemeClr val="bg1"/>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42634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チーム">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BC7BA0-DC57-452F-85B7-C979AA69092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23" name="図プレースホルダー 22">
            <a:extLst>
              <a:ext uri="{FF2B5EF4-FFF2-40B4-BE49-F238E27FC236}">
                <a16:creationId xmlns:a16="http://schemas.microsoft.com/office/drawing/2014/main" id="{91DF4D9E-FD4F-4244-ACD6-44EC4C0494F0}"/>
              </a:ext>
            </a:extLst>
          </p:cNvPr>
          <p:cNvSpPr>
            <a:spLocks noGrp="1"/>
          </p:cNvSpPr>
          <p:nvPr>
            <p:ph type="pic" sz="quarter" idx="13"/>
          </p:nvPr>
        </p:nvSpPr>
        <p:spPr>
          <a:xfrm>
            <a:off x="1066800" y="3048000"/>
            <a:ext cx="1790700" cy="179070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24" name="図プレースホルダー 22">
            <a:extLst>
              <a:ext uri="{FF2B5EF4-FFF2-40B4-BE49-F238E27FC236}">
                <a16:creationId xmlns:a16="http://schemas.microsoft.com/office/drawing/2014/main" id="{44F5B526-8975-4F7C-B558-830FCEE06861}"/>
              </a:ext>
            </a:extLst>
          </p:cNvPr>
          <p:cNvSpPr>
            <a:spLocks noGrp="1"/>
          </p:cNvSpPr>
          <p:nvPr>
            <p:ph type="pic" sz="quarter" idx="14"/>
          </p:nvPr>
        </p:nvSpPr>
        <p:spPr>
          <a:xfrm>
            <a:off x="3821762" y="3048000"/>
            <a:ext cx="1790700" cy="179070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25" name="図プレースホルダー 22">
            <a:extLst>
              <a:ext uri="{FF2B5EF4-FFF2-40B4-BE49-F238E27FC236}">
                <a16:creationId xmlns:a16="http://schemas.microsoft.com/office/drawing/2014/main" id="{ED20DBB5-D24E-40D6-AFFB-428692A51AD3}"/>
              </a:ext>
            </a:extLst>
          </p:cNvPr>
          <p:cNvSpPr>
            <a:spLocks noGrp="1"/>
          </p:cNvSpPr>
          <p:nvPr>
            <p:ph type="pic" sz="quarter" idx="15"/>
          </p:nvPr>
        </p:nvSpPr>
        <p:spPr>
          <a:xfrm>
            <a:off x="6576021" y="3048000"/>
            <a:ext cx="1790700" cy="179070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26" name="図プレースホルダー 22">
            <a:extLst>
              <a:ext uri="{FF2B5EF4-FFF2-40B4-BE49-F238E27FC236}">
                <a16:creationId xmlns:a16="http://schemas.microsoft.com/office/drawing/2014/main" id="{F6F7262C-3E29-4219-AF83-B7A71B97A136}"/>
              </a:ext>
            </a:extLst>
          </p:cNvPr>
          <p:cNvSpPr>
            <a:spLocks noGrp="1"/>
          </p:cNvSpPr>
          <p:nvPr>
            <p:ph type="pic" sz="quarter" idx="16"/>
          </p:nvPr>
        </p:nvSpPr>
        <p:spPr>
          <a:xfrm>
            <a:off x="9334500" y="3048000"/>
            <a:ext cx="1790700" cy="179070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28" name="テキスト プレースホルダー 27">
            <a:extLst>
              <a:ext uri="{FF2B5EF4-FFF2-40B4-BE49-F238E27FC236}">
                <a16:creationId xmlns:a16="http://schemas.microsoft.com/office/drawing/2014/main" id="{53861F78-BD42-4F29-8487-1641CFD0391D}"/>
              </a:ext>
            </a:extLst>
          </p:cNvPr>
          <p:cNvSpPr>
            <a:spLocks noGrp="1"/>
          </p:cNvSpPr>
          <p:nvPr>
            <p:ph type="body" sz="quarter" idx="17" hasCustomPrompt="1"/>
          </p:nvPr>
        </p:nvSpPr>
        <p:spPr>
          <a:xfrm>
            <a:off x="1066800" y="5124103"/>
            <a:ext cx="1790700" cy="350292"/>
          </a:xfrm>
        </p:spPr>
        <p:txBody>
          <a:bodyPr rtlCol="0">
            <a:normAutofit/>
          </a:bodyPr>
          <a:lstStyle>
            <a:lvl1pPr algn="ctr">
              <a:defRPr lang="en-US" sz="18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29" name="テキスト プレースホルダー 27">
            <a:extLst>
              <a:ext uri="{FF2B5EF4-FFF2-40B4-BE49-F238E27FC236}">
                <a16:creationId xmlns:a16="http://schemas.microsoft.com/office/drawing/2014/main" id="{FFAB1F8B-1CEE-4068-86DE-561A12A04187}"/>
              </a:ext>
            </a:extLst>
          </p:cNvPr>
          <p:cNvSpPr>
            <a:spLocks noGrp="1"/>
          </p:cNvSpPr>
          <p:nvPr>
            <p:ph type="body" sz="quarter" idx="18" hasCustomPrompt="1"/>
          </p:nvPr>
        </p:nvSpPr>
        <p:spPr>
          <a:xfrm>
            <a:off x="1066800" y="5458421"/>
            <a:ext cx="1790700" cy="350292"/>
          </a:xfrm>
        </p:spPr>
        <p:txBody>
          <a:bodyPr rtlCol="0">
            <a:noAutofit/>
          </a:bodyPr>
          <a:lstStyle>
            <a:lvl1pPr algn="ctr">
              <a:defRPr lang="en-US" sz="14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0" name="テキスト プレースホルダー 27">
            <a:extLst>
              <a:ext uri="{FF2B5EF4-FFF2-40B4-BE49-F238E27FC236}">
                <a16:creationId xmlns:a16="http://schemas.microsoft.com/office/drawing/2014/main" id="{D5AE44CD-B78E-4EE2-B0F2-E0D436C2BA15}"/>
              </a:ext>
            </a:extLst>
          </p:cNvPr>
          <p:cNvSpPr>
            <a:spLocks noGrp="1"/>
          </p:cNvSpPr>
          <p:nvPr>
            <p:ph type="body" sz="quarter" idx="19" hasCustomPrompt="1"/>
          </p:nvPr>
        </p:nvSpPr>
        <p:spPr>
          <a:xfrm>
            <a:off x="3821762" y="5124103"/>
            <a:ext cx="1790700" cy="350292"/>
          </a:xfrm>
        </p:spPr>
        <p:txBody>
          <a:bodyPr rtlCol="0">
            <a:normAutofit/>
          </a:bodyPr>
          <a:lstStyle>
            <a:lvl1pPr algn="ctr">
              <a:defRPr lang="en-US" sz="18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1" name="テキスト プレースホルダー 27">
            <a:extLst>
              <a:ext uri="{FF2B5EF4-FFF2-40B4-BE49-F238E27FC236}">
                <a16:creationId xmlns:a16="http://schemas.microsoft.com/office/drawing/2014/main" id="{3C4FE2DB-091F-4F7A-B6B6-9A6F22AC0B5A}"/>
              </a:ext>
            </a:extLst>
          </p:cNvPr>
          <p:cNvSpPr>
            <a:spLocks noGrp="1"/>
          </p:cNvSpPr>
          <p:nvPr>
            <p:ph type="body" sz="quarter" idx="20" hasCustomPrompt="1"/>
          </p:nvPr>
        </p:nvSpPr>
        <p:spPr>
          <a:xfrm>
            <a:off x="3821762" y="5458421"/>
            <a:ext cx="1790700" cy="350292"/>
          </a:xfrm>
        </p:spPr>
        <p:txBody>
          <a:bodyPr rtlCol="0">
            <a:noAutofit/>
          </a:bodyPr>
          <a:lstStyle>
            <a:lvl1pPr algn="ctr">
              <a:defRPr lang="en-US" sz="14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2" name="テキスト プレースホルダー 27">
            <a:extLst>
              <a:ext uri="{FF2B5EF4-FFF2-40B4-BE49-F238E27FC236}">
                <a16:creationId xmlns:a16="http://schemas.microsoft.com/office/drawing/2014/main" id="{3A3F9D5D-A5CF-482B-A14C-E5BFADB76F7A}"/>
              </a:ext>
            </a:extLst>
          </p:cNvPr>
          <p:cNvSpPr>
            <a:spLocks noGrp="1"/>
          </p:cNvSpPr>
          <p:nvPr>
            <p:ph type="body" sz="quarter" idx="21" hasCustomPrompt="1"/>
          </p:nvPr>
        </p:nvSpPr>
        <p:spPr>
          <a:xfrm>
            <a:off x="6576021" y="5124103"/>
            <a:ext cx="1790700" cy="350292"/>
          </a:xfrm>
        </p:spPr>
        <p:txBody>
          <a:bodyPr rtlCol="0">
            <a:normAutofit/>
          </a:bodyPr>
          <a:lstStyle>
            <a:lvl1pPr algn="ctr">
              <a:defRPr lang="en-US" sz="18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3" name="テキスト プレースホルダー 27">
            <a:extLst>
              <a:ext uri="{FF2B5EF4-FFF2-40B4-BE49-F238E27FC236}">
                <a16:creationId xmlns:a16="http://schemas.microsoft.com/office/drawing/2014/main" id="{A4F265B4-1FBB-4396-A938-862D45713AEB}"/>
              </a:ext>
            </a:extLst>
          </p:cNvPr>
          <p:cNvSpPr>
            <a:spLocks noGrp="1"/>
          </p:cNvSpPr>
          <p:nvPr>
            <p:ph type="body" sz="quarter" idx="22" hasCustomPrompt="1"/>
          </p:nvPr>
        </p:nvSpPr>
        <p:spPr>
          <a:xfrm>
            <a:off x="6576021" y="5458421"/>
            <a:ext cx="1790700" cy="350292"/>
          </a:xfrm>
        </p:spPr>
        <p:txBody>
          <a:bodyPr rtlCol="0">
            <a:noAutofit/>
          </a:bodyPr>
          <a:lstStyle>
            <a:lvl1pPr algn="ctr">
              <a:defRPr lang="en-US" sz="14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4" name="テキスト プレースホルダー 27">
            <a:extLst>
              <a:ext uri="{FF2B5EF4-FFF2-40B4-BE49-F238E27FC236}">
                <a16:creationId xmlns:a16="http://schemas.microsoft.com/office/drawing/2014/main" id="{AC1BA7DC-98B0-4261-8F1E-8101FB5D480E}"/>
              </a:ext>
            </a:extLst>
          </p:cNvPr>
          <p:cNvSpPr>
            <a:spLocks noGrp="1"/>
          </p:cNvSpPr>
          <p:nvPr>
            <p:ph type="body" sz="quarter" idx="23" hasCustomPrompt="1"/>
          </p:nvPr>
        </p:nvSpPr>
        <p:spPr>
          <a:xfrm>
            <a:off x="9334500" y="5124103"/>
            <a:ext cx="1790700" cy="350292"/>
          </a:xfrm>
        </p:spPr>
        <p:txBody>
          <a:bodyPr rtlCol="0">
            <a:normAutofit/>
          </a:bodyPr>
          <a:lstStyle>
            <a:lvl1pPr algn="ctr">
              <a:defRPr lang="en-US" sz="18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35" name="テキスト プレースホルダー 27">
            <a:extLst>
              <a:ext uri="{FF2B5EF4-FFF2-40B4-BE49-F238E27FC236}">
                <a16:creationId xmlns:a16="http://schemas.microsoft.com/office/drawing/2014/main" id="{2E4EF69E-34E2-46FF-A0FA-3F136396D3EF}"/>
              </a:ext>
            </a:extLst>
          </p:cNvPr>
          <p:cNvSpPr>
            <a:spLocks noGrp="1"/>
          </p:cNvSpPr>
          <p:nvPr>
            <p:ph type="body" sz="quarter" idx="24" hasCustomPrompt="1"/>
          </p:nvPr>
        </p:nvSpPr>
        <p:spPr>
          <a:xfrm>
            <a:off x="9334500" y="5458421"/>
            <a:ext cx="1790700" cy="350292"/>
          </a:xfrm>
        </p:spPr>
        <p:txBody>
          <a:bodyPr rtlCol="0">
            <a:noAutofit/>
          </a:bodyPr>
          <a:lstStyle>
            <a:lvl1pPr algn="ctr">
              <a:defRPr lang="en-US" sz="1400" kern="1200" dirty="0" smtClean="0">
                <a:solidFill>
                  <a:schemeClr val="tx1"/>
                </a:solidFill>
                <a:latin typeface="Meiryo UI" panose="020B0604030504040204" pitchFamily="50" charset="-128"/>
                <a:ea typeface="Meiryo UI" panose="020B0604030504040204" pitchFamily="50" charset="-128"/>
                <a:cs typeface="+mn-cs"/>
              </a:defRPr>
            </a:lvl1pPr>
            <a:lvl2pPr marL="0" indent="0">
              <a:buNone/>
              <a:defRPr/>
            </a:lvl2pPr>
          </a:lstStyle>
          <a:p>
            <a:pPr lvl="0" rtl="0"/>
            <a:r>
              <a:rPr lang="ja-JP" altLang="en-US" noProof="0"/>
              <a:t>クリックして編集</a:t>
            </a:r>
          </a:p>
        </p:txBody>
      </p:sp>
      <p:sp>
        <p:nvSpPr>
          <p:cNvPr id="7" name="フッター プレースホルダー 6">
            <a:extLst>
              <a:ext uri="{FF2B5EF4-FFF2-40B4-BE49-F238E27FC236}">
                <a16:creationId xmlns:a16="http://schemas.microsoft.com/office/drawing/2014/main" id="{9E945AB7-1A32-4516-ABF9-B40958AE2E73}"/>
              </a:ext>
            </a:extLst>
          </p:cNvPr>
          <p:cNvSpPr>
            <a:spLocks noGrp="1"/>
          </p:cNvSpPr>
          <p:nvPr>
            <p:ph type="ftr" sz="quarter" idx="11"/>
          </p:nvPr>
        </p:nvSpPr>
        <p:spPr>
          <a:xfrm>
            <a:off x="960120" y="6356350"/>
            <a:ext cx="3417916" cy="365125"/>
          </a:xfrm>
        </p:spPr>
        <p:txBody>
          <a:bodyPr rtlCol="0"/>
          <a:lstStyle>
            <a:lvl1pPr>
              <a:defRPr>
                <a:latin typeface="Meiryo UI" panose="020B0604030504040204" pitchFamily="50" charset="-128"/>
                <a:ea typeface="Meiryo UI" panose="020B0604030504040204" pitchFamily="50" charset="-128"/>
              </a:defRPr>
            </a:lvl1pPr>
          </a:lstStyle>
          <a:p>
            <a:r>
              <a:rPr lang="ja-JP" altLang="en-US" noProof="0"/>
              <a:t>サンプル フッター テキスト</a:t>
            </a:r>
          </a:p>
        </p:txBody>
      </p:sp>
      <p:sp>
        <p:nvSpPr>
          <p:cNvPr id="6" name="日付プレースホルダー 5">
            <a:extLst>
              <a:ext uri="{FF2B5EF4-FFF2-40B4-BE49-F238E27FC236}">
                <a16:creationId xmlns:a16="http://schemas.microsoft.com/office/drawing/2014/main" id="{F1C53797-8D72-4774-AC93-EB9FDD650CCD}"/>
              </a:ext>
            </a:extLst>
          </p:cNvPr>
          <p:cNvSpPr>
            <a:spLocks noGrp="1"/>
          </p:cNvSpPr>
          <p:nvPr>
            <p:ph type="dt" sz="half" idx="10"/>
          </p:nvPr>
        </p:nvSpPr>
        <p:spPr>
          <a:xfrm>
            <a:off x="4477512" y="6356350"/>
            <a:ext cx="3236976" cy="365125"/>
          </a:xfrm>
        </p:spPr>
        <p:txBody>
          <a:bodyPr rtlCol="0"/>
          <a:lstStyle>
            <a:lvl1pPr algn="ctr">
              <a:defRPr>
                <a:latin typeface="Meiryo UI" panose="020B0604030504040204" pitchFamily="50" charset="-128"/>
                <a:ea typeface="Meiryo UI" panose="020B0604030504040204" pitchFamily="50" charset="-128"/>
              </a:defRPr>
            </a:lvl1pPr>
          </a:lstStyle>
          <a:p>
            <a:r>
              <a:rPr lang="en-US" altLang="ja-JP" noProof="0"/>
              <a:t>20XX</a:t>
            </a:r>
            <a:endParaRPr lang="ja-JP" altLang="en-US" noProof="0"/>
          </a:p>
        </p:txBody>
      </p:sp>
      <p:sp>
        <p:nvSpPr>
          <p:cNvPr id="8" name="スライド番号プレースホルダー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94A09A9-5501-47C1-A89A-A340965A2BE2}" type="slidenum">
              <a:rPr lang="en-US" altLang="ja-JP" noProof="0" smtClean="0"/>
              <a:pPr/>
              <a:t>‹#›</a:t>
            </a:fld>
            <a:endParaRPr lang="ja-JP" altLang="en-US" noProof="0"/>
          </a:p>
        </p:txBody>
      </p:sp>
    </p:spTree>
    <p:extLst>
      <p:ext uri="{BB962C8B-B14F-4D97-AF65-F5344CB8AC3E}">
        <p14:creationId xmlns:p14="http://schemas.microsoft.com/office/powerpoint/2010/main" val="37646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13" name="タイトル 12">
            <a:extLst>
              <a:ext uri="{FF2B5EF4-FFF2-40B4-BE49-F238E27FC236}">
                <a16:creationId xmlns:a16="http://schemas.microsoft.com/office/drawing/2014/main" id="{FB62259C-ADDF-4293-AD3B-AB2E04A7483B}"/>
              </a:ext>
            </a:extLst>
          </p:cNvPr>
          <p:cNvSpPr>
            <a:spLocks noGrp="1"/>
          </p:cNvSpPr>
          <p:nvPr>
            <p:ph type="title"/>
          </p:nvPr>
        </p:nvSpPr>
        <p:spPr/>
        <p:txBody>
          <a:bodyPr rtlCol="0"/>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287D32C-166A-4FBE-B24D-C25769095429}"/>
              </a:ext>
            </a:extLst>
          </p:cNvPr>
          <p:cNvSpPr>
            <a:spLocks noGrp="1"/>
          </p:cNvSpPr>
          <p:nvPr>
            <p:ph type="body" idx="1" hasCustomPrompt="1"/>
          </p:nvPr>
        </p:nvSpPr>
        <p:spPr>
          <a:xfrm>
            <a:off x="960121" y="2587752"/>
            <a:ext cx="4818888" cy="892048"/>
          </a:xfrm>
        </p:spPr>
        <p:txBody>
          <a:bodyPr rtlCol="0"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4" name="コンテンツ プレースホルダー 3">
            <a:extLst>
              <a:ext uri="{FF2B5EF4-FFF2-40B4-BE49-F238E27FC236}">
                <a16:creationId xmlns:a16="http://schemas.microsoft.com/office/drawing/2014/main" id="{DA9EC567-F249-462A-B71A-9C40D50E26AA}"/>
              </a:ext>
            </a:extLst>
          </p:cNvPr>
          <p:cNvSpPr>
            <a:spLocks noGrp="1"/>
          </p:cNvSpPr>
          <p:nvPr>
            <p:ph sz="half" idx="2" hasCustomPrompt="1"/>
          </p:nvPr>
        </p:nvSpPr>
        <p:spPr>
          <a:xfrm>
            <a:off x="960120" y="3594538"/>
            <a:ext cx="4818888" cy="2586806"/>
          </a:xfrm>
        </p:spPr>
        <p:txBody>
          <a:bodyPr rtlCol="0">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a:extLst>
              <a:ext uri="{FF2B5EF4-FFF2-40B4-BE49-F238E27FC236}">
                <a16:creationId xmlns:a16="http://schemas.microsoft.com/office/drawing/2014/main" id="{3BB7D2C6-69D1-4DE4-BF68-5FB0623DB9E3}"/>
              </a:ext>
            </a:extLst>
          </p:cNvPr>
          <p:cNvSpPr>
            <a:spLocks noGrp="1"/>
          </p:cNvSpPr>
          <p:nvPr>
            <p:ph type="body" sz="quarter" idx="3" hasCustomPrompt="1"/>
          </p:nvPr>
        </p:nvSpPr>
        <p:spPr>
          <a:xfrm>
            <a:off x="6409944" y="2587752"/>
            <a:ext cx="4818888" cy="892048"/>
          </a:xfrm>
        </p:spPr>
        <p:txBody>
          <a:bodyPr rtlCol="0"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6" name="コンテンツ プレースホルダー 5">
            <a:extLst>
              <a:ext uri="{FF2B5EF4-FFF2-40B4-BE49-F238E27FC236}">
                <a16:creationId xmlns:a16="http://schemas.microsoft.com/office/drawing/2014/main" id="{53367CC7-ED09-4F8D-A39A-C5969D33B9F8}"/>
              </a:ext>
            </a:extLst>
          </p:cNvPr>
          <p:cNvSpPr>
            <a:spLocks noGrp="1"/>
          </p:cNvSpPr>
          <p:nvPr>
            <p:ph sz="quarter" idx="4" hasCustomPrompt="1"/>
          </p:nvPr>
        </p:nvSpPr>
        <p:spPr>
          <a:xfrm>
            <a:off x="6409944" y="3594538"/>
            <a:ext cx="4818888" cy="2586806"/>
          </a:xfrm>
        </p:spPr>
        <p:txBody>
          <a:bodyPr rtlCol="0">
            <a:normAutofit/>
          </a:bodyPr>
          <a:lstStyle>
            <a:lvl1pPr marL="342900" indent="-342900">
              <a:buFont typeface="Arial" panose="020B0604020202020204" pitchFamily="34" charset="0"/>
              <a:buChar char="•"/>
              <a:defRPr sz="20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rtlCol="0"/>
          <a:lstStyle/>
          <a:p>
            <a:pPr rtl="0"/>
            <a:r>
              <a:rPr lang="ja-JP" altLang="en-US" noProof="0"/>
              <a:t>サンプル フッター テキスト</a:t>
            </a:r>
          </a:p>
        </p:txBody>
      </p:sp>
      <p:sp>
        <p:nvSpPr>
          <p:cNvPr id="10" name="日付プレースホルダー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rtlCol="0"/>
          <a:lstStyle>
            <a:lvl1pPr algn="ctr">
              <a:defRPr/>
            </a:lvl1pPr>
          </a:lstStyle>
          <a:p>
            <a:pPr rtl="0"/>
            <a:r>
              <a:rPr lang="en-US" altLang="ja-JP" noProof="0"/>
              <a:t>20XX</a:t>
            </a:r>
            <a:endParaRPr lang="ja-JP" altLang="en-US" noProof="0"/>
          </a:p>
        </p:txBody>
      </p:sp>
      <p:sp>
        <p:nvSpPr>
          <p:cNvPr id="12" name="スライド番号プレースホルダー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rtlCol="0"/>
          <a:lstStyle/>
          <a:p>
            <a:pPr rtl="0"/>
            <a:fld id="{294A09A9-5501-47C1-A89A-A340965A2BE2}" type="slidenum">
              <a:rPr lang="en-US" altLang="ja-JP" noProof="0" smtClean="0"/>
              <a:t>‹#›</a:t>
            </a:fld>
            <a:endParaRPr lang="ja-JP" altLang="en-US" noProof="0"/>
          </a:p>
        </p:txBody>
      </p:sp>
    </p:spTree>
    <p:extLst>
      <p:ext uri="{BB962C8B-B14F-4D97-AF65-F5344CB8AC3E}">
        <p14:creationId xmlns:p14="http://schemas.microsoft.com/office/powerpoint/2010/main" val="152302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コンテンツ 3 列 ">
    <p:spTree>
      <p:nvGrpSpPr>
        <p:cNvPr id="1" name=""/>
        <p:cNvGrpSpPr/>
        <p:nvPr/>
      </p:nvGrpSpPr>
      <p:grpSpPr>
        <a:xfrm>
          <a:off x="0" y="0"/>
          <a:ext cx="0" cy="0"/>
          <a:chOff x="0" y="0"/>
          <a:chExt cx="0" cy="0"/>
        </a:xfrm>
      </p:grpSpPr>
      <p:sp>
        <p:nvSpPr>
          <p:cNvPr id="13" name="タイトル 12">
            <a:extLst>
              <a:ext uri="{FF2B5EF4-FFF2-40B4-BE49-F238E27FC236}">
                <a16:creationId xmlns:a16="http://schemas.microsoft.com/office/drawing/2014/main" id="{FB62259C-ADDF-4293-AD3B-AB2E04A7483B}"/>
              </a:ext>
            </a:extLst>
          </p:cNvPr>
          <p:cNvSpPr>
            <a:spLocks noGrp="1"/>
          </p:cNvSpPr>
          <p:nvPr>
            <p:ph type="title"/>
          </p:nvPr>
        </p:nvSpPr>
        <p:spPr/>
        <p:txBody>
          <a:bodyPr rtlCol="0"/>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287D32C-166A-4FBE-B24D-C25769095429}"/>
              </a:ext>
            </a:extLst>
          </p:cNvPr>
          <p:cNvSpPr>
            <a:spLocks noGrp="1"/>
          </p:cNvSpPr>
          <p:nvPr>
            <p:ph type="body" idx="1" hasCustomPrompt="1"/>
          </p:nvPr>
        </p:nvSpPr>
        <p:spPr>
          <a:xfrm>
            <a:off x="960121" y="2587752"/>
            <a:ext cx="3236976" cy="892048"/>
          </a:xfrm>
        </p:spPr>
        <p:txBody>
          <a:bodyPr rtlCol="0"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テキストを編集</a:t>
            </a:r>
          </a:p>
        </p:txBody>
      </p:sp>
      <p:sp>
        <p:nvSpPr>
          <p:cNvPr id="4" name="コンテンツ プレースホルダー 3">
            <a:extLst>
              <a:ext uri="{FF2B5EF4-FFF2-40B4-BE49-F238E27FC236}">
                <a16:creationId xmlns:a16="http://schemas.microsoft.com/office/drawing/2014/main" id="{DA9EC567-F249-462A-B71A-9C40D50E26AA}"/>
              </a:ext>
            </a:extLst>
          </p:cNvPr>
          <p:cNvSpPr>
            <a:spLocks noGrp="1"/>
          </p:cNvSpPr>
          <p:nvPr>
            <p:ph sz="half" idx="2" hasCustomPrompt="1"/>
          </p:nvPr>
        </p:nvSpPr>
        <p:spPr>
          <a:xfrm>
            <a:off x="960120" y="3594538"/>
            <a:ext cx="3236976" cy="2586806"/>
          </a:xfrm>
        </p:spPr>
        <p:txBody>
          <a:bodyPr rtlCol="0">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rtl="0"/>
            <a:r>
              <a:rPr lang="ja-JP" altLang="en-US" noProof="0"/>
              <a:t>クリックしてマスター テキストのスタイルを編集</a:t>
            </a:r>
          </a:p>
        </p:txBody>
      </p:sp>
      <p:sp>
        <p:nvSpPr>
          <p:cNvPr id="5" name="テキスト プレースホルダー 4">
            <a:extLst>
              <a:ext uri="{FF2B5EF4-FFF2-40B4-BE49-F238E27FC236}">
                <a16:creationId xmlns:a16="http://schemas.microsoft.com/office/drawing/2014/main" id="{3BB7D2C6-69D1-4DE4-BF68-5FB0623DB9E3}"/>
              </a:ext>
            </a:extLst>
          </p:cNvPr>
          <p:cNvSpPr>
            <a:spLocks noGrp="1"/>
          </p:cNvSpPr>
          <p:nvPr>
            <p:ph type="body" sz="quarter" idx="3" hasCustomPrompt="1"/>
          </p:nvPr>
        </p:nvSpPr>
        <p:spPr>
          <a:xfrm>
            <a:off x="4477512" y="2587752"/>
            <a:ext cx="3236976" cy="892048"/>
          </a:xfrm>
        </p:spPr>
        <p:txBody>
          <a:bodyPr rtlCol="0"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テキストを編集</a:t>
            </a:r>
          </a:p>
        </p:txBody>
      </p:sp>
      <p:sp>
        <p:nvSpPr>
          <p:cNvPr id="6" name="コンテンツ プレースホルダー 5">
            <a:extLst>
              <a:ext uri="{FF2B5EF4-FFF2-40B4-BE49-F238E27FC236}">
                <a16:creationId xmlns:a16="http://schemas.microsoft.com/office/drawing/2014/main" id="{53367CC7-ED09-4F8D-A39A-C5969D33B9F8}"/>
              </a:ext>
            </a:extLst>
          </p:cNvPr>
          <p:cNvSpPr>
            <a:spLocks noGrp="1"/>
          </p:cNvSpPr>
          <p:nvPr>
            <p:ph sz="quarter" idx="4" hasCustomPrompt="1"/>
          </p:nvPr>
        </p:nvSpPr>
        <p:spPr>
          <a:xfrm>
            <a:off x="4477512" y="3594538"/>
            <a:ext cx="3236976" cy="2586806"/>
          </a:xfrm>
        </p:spPr>
        <p:txBody>
          <a:bodyPr rtlCol="0">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rtl="0"/>
            <a:r>
              <a:rPr lang="ja-JP" altLang="en-US" noProof="0"/>
              <a:t>クリックしてマスター テキストのスタイルを編集</a:t>
            </a:r>
          </a:p>
        </p:txBody>
      </p:sp>
      <p:sp>
        <p:nvSpPr>
          <p:cNvPr id="14" name="テキスト プレースホルダー 4">
            <a:extLst>
              <a:ext uri="{FF2B5EF4-FFF2-40B4-BE49-F238E27FC236}">
                <a16:creationId xmlns:a16="http://schemas.microsoft.com/office/drawing/2014/main" id="{9054C03E-8FD4-4345-A971-0A2CCF5C4AA3}"/>
              </a:ext>
            </a:extLst>
          </p:cNvPr>
          <p:cNvSpPr>
            <a:spLocks noGrp="1"/>
          </p:cNvSpPr>
          <p:nvPr>
            <p:ph type="body" sz="quarter" idx="13" hasCustomPrompt="1"/>
          </p:nvPr>
        </p:nvSpPr>
        <p:spPr>
          <a:xfrm>
            <a:off x="7994903" y="2587752"/>
            <a:ext cx="3236976" cy="892048"/>
          </a:xfrm>
        </p:spPr>
        <p:txBody>
          <a:bodyPr rtlCol="0"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テキストを編集</a:t>
            </a:r>
          </a:p>
        </p:txBody>
      </p:sp>
      <p:sp>
        <p:nvSpPr>
          <p:cNvPr id="15" name="コンテンツ プレースホルダー 5">
            <a:extLst>
              <a:ext uri="{FF2B5EF4-FFF2-40B4-BE49-F238E27FC236}">
                <a16:creationId xmlns:a16="http://schemas.microsoft.com/office/drawing/2014/main" id="{56D09A0C-509F-447E-AFB1-5531727D7DFF}"/>
              </a:ext>
            </a:extLst>
          </p:cNvPr>
          <p:cNvSpPr>
            <a:spLocks noGrp="1"/>
          </p:cNvSpPr>
          <p:nvPr>
            <p:ph sz="quarter" idx="14" hasCustomPrompt="1"/>
          </p:nvPr>
        </p:nvSpPr>
        <p:spPr>
          <a:xfrm>
            <a:off x="7994903" y="3594538"/>
            <a:ext cx="3236976" cy="2586806"/>
          </a:xfrm>
        </p:spPr>
        <p:txBody>
          <a:bodyPr rtlCol="0">
            <a:normAutofit/>
          </a:bodyPr>
          <a:lstStyle>
            <a:lvl1pPr marL="342900" indent="-342900">
              <a:buFont typeface="Arial" panose="020B0604020202020204" pitchFamily="34" charset="0"/>
              <a:buChar char="•"/>
              <a:defRPr sz="1700"/>
            </a:lvl1pPr>
            <a:lvl2pPr>
              <a:defRPr sz="1800"/>
            </a:lvl2pPr>
            <a:lvl3pPr marL="560070" indent="-285750">
              <a:buFont typeface="Arial" panose="020B0604020202020204" pitchFamily="34" charset="0"/>
              <a:buChar char="•"/>
              <a:defRPr sz="1400"/>
            </a:lvl3pPr>
            <a:lvl4pPr>
              <a:defRPr sz="1400"/>
            </a:lvl4pPr>
            <a:lvl5pPr marL="880110" indent="-285750">
              <a:buFont typeface="Arial" panose="020B0604020202020204" pitchFamily="34" charset="0"/>
              <a:buChar char="•"/>
              <a:defRPr sz="1400"/>
            </a:lvl5pPr>
          </a:lstStyle>
          <a:p>
            <a:pPr lvl="0" rtl="0"/>
            <a:r>
              <a:rPr lang="ja-JP" altLang="en-US" noProof="0"/>
              <a:t>クリックしてマスター テキストのスタイルを編集</a:t>
            </a:r>
          </a:p>
        </p:txBody>
      </p:sp>
      <p:sp>
        <p:nvSpPr>
          <p:cNvPr id="11" name="フッター プレースホルダー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417916" cy="365125"/>
          </a:xfrm>
        </p:spPr>
        <p:txBody>
          <a:bodyPr rtlCol="0"/>
          <a:lstStyle/>
          <a:p>
            <a:pPr rtl="0"/>
            <a:r>
              <a:rPr lang="ja-JP" altLang="en-US" noProof="0"/>
              <a:t>サンプル フッター テキスト</a:t>
            </a:r>
          </a:p>
        </p:txBody>
      </p:sp>
      <p:sp>
        <p:nvSpPr>
          <p:cNvPr id="10" name="日付プレースホルダー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rtlCol="0"/>
          <a:lstStyle>
            <a:lvl1pPr algn="ctr">
              <a:defRPr/>
            </a:lvl1pPr>
          </a:lstStyle>
          <a:p>
            <a:pPr rtl="0"/>
            <a:r>
              <a:rPr lang="en-US" altLang="ja-JP" noProof="0"/>
              <a:t>20XX</a:t>
            </a:r>
            <a:endParaRPr lang="ja-JP" altLang="en-US" noProof="0"/>
          </a:p>
        </p:txBody>
      </p:sp>
      <p:sp>
        <p:nvSpPr>
          <p:cNvPr id="12" name="スライド番号プレースホルダー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rtlCol="0"/>
          <a:lstStyle/>
          <a:p>
            <a:pPr rtl="0"/>
            <a:fld id="{294A09A9-5501-47C1-A89A-A340965A2BE2}" type="slidenum">
              <a:rPr lang="en-US" altLang="ja-JP" noProof="0" smtClean="0"/>
              <a:t>‹#›</a:t>
            </a:fld>
            <a:endParaRPr lang="ja-JP" altLang="en-US" noProof="0"/>
          </a:p>
        </p:txBody>
      </p:sp>
    </p:spTree>
    <p:extLst>
      <p:ext uri="{BB962C8B-B14F-4D97-AF65-F5344CB8AC3E}">
        <p14:creationId xmlns:p14="http://schemas.microsoft.com/office/powerpoint/2010/main" val="394045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概要">
    <p:spTree>
      <p:nvGrpSpPr>
        <p:cNvPr id="1" name=""/>
        <p:cNvGrpSpPr/>
        <p:nvPr/>
      </p:nvGrpSpPr>
      <p:grpSpPr>
        <a:xfrm>
          <a:off x="0" y="0"/>
          <a:ext cx="0" cy="0"/>
          <a:chOff x="0" y="0"/>
          <a:chExt cx="0" cy="0"/>
        </a:xfrm>
      </p:grpSpPr>
      <p:sp>
        <p:nvSpPr>
          <p:cNvPr id="22" name="長方形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99DF7571-A130-4054-9513-4BDAC9AE5360}"/>
              </a:ext>
            </a:extLst>
          </p:cNvPr>
          <p:cNvSpPr>
            <a:spLocks noGrp="1"/>
          </p:cNvSpPr>
          <p:nvPr>
            <p:ph type="title" hasCustomPrompt="1"/>
          </p:nvPr>
        </p:nvSpPr>
        <p:spPr>
          <a:xfrm>
            <a:off x="771830" y="635000"/>
            <a:ext cx="5171770" cy="2039374"/>
          </a:xfrm>
        </p:spPr>
        <p:txBody>
          <a:bodyPr rtlCol="0" anchor="b">
            <a:noAutofit/>
          </a:bodyPr>
          <a:lstStyle>
            <a:lvl1pPr>
              <a:lnSpc>
                <a:spcPct val="101000"/>
              </a:lnSpc>
              <a:spcBef>
                <a:spcPts val="700"/>
              </a:spcBef>
              <a:spcAft>
                <a:spcPts val="700"/>
              </a:spcAft>
              <a:defRPr sz="6600" baseline="0">
                <a:latin typeface="Meiryo UI" panose="020B0604030504040204" pitchFamily="50" charset="-128"/>
                <a:ea typeface="Meiryo UI" panose="020B0604030504040204" pitchFamily="50" charset="-128"/>
              </a:defRPr>
            </a:lvl1pPr>
          </a:lstStyle>
          <a:p>
            <a:pPr rtl="0"/>
            <a:r>
              <a:rPr lang="ja-JP" altLang="en-US" noProof="0"/>
              <a:t>クリックして編集</a:t>
            </a:r>
          </a:p>
        </p:txBody>
      </p:sp>
      <p:sp>
        <p:nvSpPr>
          <p:cNvPr id="8" name="テキスト プレースホルダー 7">
            <a:extLst>
              <a:ext uri="{FF2B5EF4-FFF2-40B4-BE49-F238E27FC236}">
                <a16:creationId xmlns:a16="http://schemas.microsoft.com/office/drawing/2014/main" id="{DCA27FA5-F6EE-4784-AC43-76381FC2CD94}"/>
              </a:ext>
            </a:extLst>
          </p:cNvPr>
          <p:cNvSpPr>
            <a:spLocks noGrp="1"/>
          </p:cNvSpPr>
          <p:nvPr>
            <p:ph type="body" sz="quarter" idx="18" hasCustomPrompt="1"/>
          </p:nvPr>
        </p:nvSpPr>
        <p:spPr>
          <a:xfrm>
            <a:off x="761998" y="2911475"/>
            <a:ext cx="4500563" cy="3311525"/>
          </a:xfrm>
        </p:spPr>
        <p:txBody>
          <a:bodyPr rtlCol="0">
            <a:normAutofit/>
          </a:bodyPr>
          <a:lstStyle>
            <a:lvl1pPr>
              <a:defRPr lang="en-US" sz="2200" kern="1200" spc="50" baseline="0" dirty="0" smtClean="0">
                <a:solidFill>
                  <a:schemeClr val="bg1"/>
                </a:solidFill>
                <a:latin typeface="Meiryo UI" panose="020B0604030504040204" pitchFamily="50" charset="-128"/>
                <a:ea typeface="Meiryo UI" panose="020B0604030504040204" pitchFamily="50" charset="-128"/>
                <a:cs typeface="+mn-cs"/>
              </a:defRPr>
            </a:lvl1pPr>
          </a:lstStyle>
          <a:p>
            <a:pPr lvl="0" rtl="0"/>
            <a:r>
              <a:rPr lang="ja-JP" altLang="en-US" noProof="0"/>
              <a:t>クリックしてマスター テキストのスタイルを編集</a:t>
            </a:r>
          </a:p>
        </p:txBody>
      </p:sp>
      <p:sp>
        <p:nvSpPr>
          <p:cNvPr id="6" name="フッター プレースホルダー 5">
            <a:extLst>
              <a:ext uri="{FF2B5EF4-FFF2-40B4-BE49-F238E27FC236}">
                <a16:creationId xmlns:a16="http://schemas.microsoft.com/office/drawing/2014/main" id="{66E63FF0-1A91-4698-B12A-112D05373593}"/>
              </a:ext>
            </a:extLst>
          </p:cNvPr>
          <p:cNvSpPr>
            <a:spLocks noGrp="1"/>
          </p:cNvSpPr>
          <p:nvPr>
            <p:ph type="ftr" sz="quarter" idx="11"/>
          </p:nvPr>
        </p:nvSpPr>
        <p:spPr/>
        <p:txBody>
          <a:bodyPr rtlCol="0"/>
          <a:lstStyle>
            <a:lvl1pPr>
              <a:defRPr>
                <a:solidFill>
                  <a:schemeClr val="bg1"/>
                </a:solidFill>
                <a:latin typeface="Meiryo UI" panose="020B0604030504040204" pitchFamily="50" charset="-128"/>
                <a:ea typeface="Meiryo UI" panose="020B0604030504040204" pitchFamily="50" charset="-128"/>
              </a:defRPr>
            </a:lvl1pPr>
          </a:lstStyle>
          <a:p>
            <a:r>
              <a:rPr lang="ja-JP" altLang="en-US" noProof="0"/>
              <a:t>サンプル フッター テキスト</a:t>
            </a:r>
          </a:p>
        </p:txBody>
      </p:sp>
      <p:sp>
        <p:nvSpPr>
          <p:cNvPr id="14" name="図プレースホルダー 13">
            <a:extLst>
              <a:ext uri="{FF2B5EF4-FFF2-40B4-BE49-F238E27FC236}">
                <a16:creationId xmlns:a16="http://schemas.microsoft.com/office/drawing/2014/main" id="{7094F8F4-63E4-4A00-8F98-09219DA987A3}"/>
              </a:ext>
            </a:extLst>
          </p:cNvPr>
          <p:cNvSpPr>
            <a:spLocks noGrp="1"/>
          </p:cNvSpPr>
          <p:nvPr>
            <p:ph type="pic" sz="quarter" idx="13"/>
          </p:nvPr>
        </p:nvSpPr>
        <p:spPr>
          <a:xfrm>
            <a:off x="6742113" y="639763"/>
            <a:ext cx="2198687" cy="254635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16" name="図プレースホルダー 15">
            <a:extLst>
              <a:ext uri="{FF2B5EF4-FFF2-40B4-BE49-F238E27FC236}">
                <a16:creationId xmlns:a16="http://schemas.microsoft.com/office/drawing/2014/main" id="{B34D9F00-72E9-433A-9427-8DA07653B252}"/>
              </a:ext>
            </a:extLst>
          </p:cNvPr>
          <p:cNvSpPr>
            <a:spLocks noGrp="1"/>
          </p:cNvSpPr>
          <p:nvPr>
            <p:ph type="pic" sz="quarter" idx="14"/>
          </p:nvPr>
        </p:nvSpPr>
        <p:spPr>
          <a:xfrm>
            <a:off x="9337675" y="638175"/>
            <a:ext cx="2198688" cy="254635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18" name="図プレースホルダー 17">
            <a:extLst>
              <a:ext uri="{FF2B5EF4-FFF2-40B4-BE49-F238E27FC236}">
                <a16:creationId xmlns:a16="http://schemas.microsoft.com/office/drawing/2014/main" id="{1AD0C148-B6DB-4D32-B139-403A6AEC3DDF}"/>
              </a:ext>
            </a:extLst>
          </p:cNvPr>
          <p:cNvSpPr>
            <a:spLocks noGrp="1"/>
          </p:cNvSpPr>
          <p:nvPr>
            <p:ph type="pic" sz="quarter" idx="15"/>
          </p:nvPr>
        </p:nvSpPr>
        <p:spPr>
          <a:xfrm>
            <a:off x="6742113" y="3668713"/>
            <a:ext cx="2198687" cy="2554287"/>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20" name="図プレースホルダー 19">
            <a:extLst>
              <a:ext uri="{FF2B5EF4-FFF2-40B4-BE49-F238E27FC236}">
                <a16:creationId xmlns:a16="http://schemas.microsoft.com/office/drawing/2014/main" id="{D9D424B8-9E08-469D-88C8-019306CA382E}"/>
              </a:ext>
            </a:extLst>
          </p:cNvPr>
          <p:cNvSpPr>
            <a:spLocks noGrp="1"/>
          </p:cNvSpPr>
          <p:nvPr>
            <p:ph type="pic" sz="quarter" idx="16"/>
          </p:nvPr>
        </p:nvSpPr>
        <p:spPr>
          <a:xfrm>
            <a:off x="9337675" y="3668713"/>
            <a:ext cx="2198688" cy="2546350"/>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5" name="日付プレースホルダー 4">
            <a:extLst>
              <a:ext uri="{FF2B5EF4-FFF2-40B4-BE49-F238E27FC236}">
                <a16:creationId xmlns:a16="http://schemas.microsoft.com/office/drawing/2014/main" id="{FC0A8DC1-14F6-453B-A724-D6493F063F83}"/>
              </a:ext>
            </a:extLst>
          </p:cNvPr>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r>
              <a:rPr lang="en-US" altLang="ja-JP" noProof="0"/>
              <a:t>20XX</a:t>
            </a:r>
            <a:endParaRPr lang="ja-JP" altLang="en-US" noProof="0"/>
          </a:p>
        </p:txBody>
      </p:sp>
      <p:sp>
        <p:nvSpPr>
          <p:cNvPr id="7" name="スライド番号プレースホルダー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94A09A9-5501-47C1-A89A-A340965A2BE2}" type="slidenum">
              <a:rPr lang="en-US" altLang="ja-JP" noProof="0" smtClean="0"/>
              <a:pPr/>
              <a:t>‹#›</a:t>
            </a:fld>
            <a:endParaRPr lang="ja-JP" altLang="en-US" noProof="0"/>
          </a:p>
        </p:txBody>
      </p:sp>
    </p:spTree>
    <p:extLst>
      <p:ext uri="{BB962C8B-B14F-4D97-AF65-F5344CB8AC3E}">
        <p14:creationId xmlns:p14="http://schemas.microsoft.com/office/powerpoint/2010/main" val="105492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結び">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3990108" y="1225106"/>
            <a:ext cx="8201891" cy="39518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4066A3D1-C594-4520-A142-F0D3F59C5F3E}"/>
              </a:ext>
            </a:extLst>
          </p:cNvPr>
          <p:cNvSpPr>
            <a:spLocks noGrp="1"/>
          </p:cNvSpPr>
          <p:nvPr>
            <p:ph type="title" hasCustomPrompt="1"/>
          </p:nvPr>
        </p:nvSpPr>
        <p:spPr>
          <a:xfrm>
            <a:off x="4555193" y="3036762"/>
            <a:ext cx="7136064" cy="1700784"/>
          </a:xfrm>
        </p:spPr>
        <p:txBody>
          <a:bodyPr rtlCol="0"/>
          <a:lstStyle>
            <a:lvl1pPr>
              <a:lnSpc>
                <a:spcPct val="101000"/>
              </a:lnSpc>
              <a:spcBef>
                <a:spcPts val="700"/>
              </a:spcBef>
              <a:spcAft>
                <a:spcPts val="700"/>
              </a:spcAft>
              <a:defRPr baseline="0">
                <a:latin typeface="Meiryo UI" panose="020B0604030504040204" pitchFamily="50" charset="-128"/>
                <a:ea typeface="Meiryo UI" panose="020B0604030504040204" pitchFamily="50" charset="-128"/>
              </a:defRPr>
            </a:lvl1pPr>
          </a:lstStyle>
          <a:p>
            <a:pPr rtl="0"/>
            <a:r>
              <a:rPr lang="ja-JP" altLang="en-US" noProof="0"/>
              <a:t>クリックして編集する</a:t>
            </a:r>
          </a:p>
        </p:txBody>
      </p:sp>
      <p:sp>
        <p:nvSpPr>
          <p:cNvPr id="16" name="図プレースホルダー 15">
            <a:extLst>
              <a:ext uri="{FF2B5EF4-FFF2-40B4-BE49-F238E27FC236}">
                <a16:creationId xmlns:a16="http://schemas.microsoft.com/office/drawing/2014/main" id="{42FBE291-E88A-44C5-884C-183EE7F67EE3}"/>
              </a:ext>
            </a:extLst>
          </p:cNvPr>
          <p:cNvSpPr>
            <a:spLocks noGrp="1"/>
          </p:cNvSpPr>
          <p:nvPr>
            <p:ph type="pic" sz="quarter" idx="15"/>
          </p:nvPr>
        </p:nvSpPr>
        <p:spPr>
          <a:xfrm>
            <a:off x="-12804" y="1225484"/>
            <a:ext cx="4059934" cy="3951807"/>
          </a:xfrm>
        </p:spPr>
        <p:txBody>
          <a:bodyPr rtlCol="0"/>
          <a:lstStyle>
            <a:lvl1pPr>
              <a:defRPr>
                <a:latin typeface="Meiryo UI" panose="020B0604030504040204" pitchFamily="50" charset="-128"/>
                <a:ea typeface="Meiryo UI" panose="020B0604030504040204" pitchFamily="50" charset="-128"/>
              </a:defRPr>
            </a:lvl1pPr>
          </a:lstStyle>
          <a:p>
            <a:pPr rtl="0"/>
            <a:endParaRPr lang="ja-JP" altLang="en-US" noProof="0"/>
          </a:p>
        </p:txBody>
      </p:sp>
      <p:sp>
        <p:nvSpPr>
          <p:cNvPr id="7" name="コンテンツ プレースホルダー 2">
            <a:extLst>
              <a:ext uri="{FF2B5EF4-FFF2-40B4-BE49-F238E27FC236}">
                <a16:creationId xmlns:a16="http://schemas.microsoft.com/office/drawing/2014/main" id="{51FF791A-8D73-49AD-8569-7F4FE14648E6}"/>
              </a:ext>
            </a:extLst>
          </p:cNvPr>
          <p:cNvSpPr>
            <a:spLocks noGrp="1"/>
          </p:cNvSpPr>
          <p:nvPr>
            <p:ph idx="1" hasCustomPrompt="1"/>
          </p:nvPr>
        </p:nvSpPr>
        <p:spPr>
          <a:xfrm>
            <a:off x="4547779" y="5355583"/>
            <a:ext cx="2270162" cy="577153"/>
          </a:xfrm>
        </p:spPr>
        <p:txBody>
          <a:bodyPr rtlCol="0">
            <a:normAutofit/>
          </a:bodyPr>
          <a:lstStyle>
            <a:lvl1pPr>
              <a:defRPr sz="1600">
                <a:solidFill>
                  <a:schemeClr val="tx1"/>
                </a:solidFill>
                <a:latin typeface="Meiryo UI" panose="020B0604030504040204" pitchFamily="50" charset="-128"/>
                <a:ea typeface="Meiryo UI" panose="020B0604030504040204" pitchFamily="50" charset="-128"/>
              </a:defRPr>
            </a:lvl1pPr>
          </a:lstStyle>
          <a:p>
            <a:pPr rtl="0"/>
            <a:r>
              <a:rPr lang="ja-JP" altLang="en-US" noProof="0">
                <a:cs typeface="Calibri"/>
              </a:rPr>
              <a:t>クリックして編集</a:t>
            </a:r>
          </a:p>
        </p:txBody>
      </p:sp>
      <p:sp>
        <p:nvSpPr>
          <p:cNvPr id="13" name="コンテンツ プレースホルダー 2">
            <a:extLst>
              <a:ext uri="{FF2B5EF4-FFF2-40B4-BE49-F238E27FC236}">
                <a16:creationId xmlns:a16="http://schemas.microsoft.com/office/drawing/2014/main" id="{C16F6145-A1AE-4CDA-AE26-E8FDEFAAB395}"/>
              </a:ext>
            </a:extLst>
          </p:cNvPr>
          <p:cNvSpPr>
            <a:spLocks noGrp="1"/>
          </p:cNvSpPr>
          <p:nvPr>
            <p:ph idx="16" hasCustomPrompt="1"/>
          </p:nvPr>
        </p:nvSpPr>
        <p:spPr>
          <a:xfrm>
            <a:off x="6984437" y="5355583"/>
            <a:ext cx="2270162" cy="577153"/>
          </a:xfrm>
        </p:spPr>
        <p:txBody>
          <a:bodyPr rtlCol="0">
            <a:normAutofit/>
          </a:bodyPr>
          <a:lstStyle>
            <a:lvl1pPr>
              <a:defRPr sz="1600">
                <a:solidFill>
                  <a:schemeClr val="tx1"/>
                </a:solidFill>
                <a:latin typeface="Meiryo UI" panose="020B0604030504040204" pitchFamily="50" charset="-128"/>
                <a:ea typeface="Meiryo UI" panose="020B0604030504040204" pitchFamily="50" charset="-128"/>
              </a:defRPr>
            </a:lvl1pPr>
          </a:lstStyle>
          <a:p>
            <a:pPr rtl="0"/>
            <a:r>
              <a:rPr lang="ja-JP" altLang="en-US" noProof="0">
                <a:cs typeface="Calibri"/>
              </a:rPr>
              <a:t>クリックして編集</a:t>
            </a:r>
          </a:p>
        </p:txBody>
      </p:sp>
      <p:sp>
        <p:nvSpPr>
          <p:cNvPr id="15" name="コンテンツ プレースホルダー 2">
            <a:extLst>
              <a:ext uri="{FF2B5EF4-FFF2-40B4-BE49-F238E27FC236}">
                <a16:creationId xmlns:a16="http://schemas.microsoft.com/office/drawing/2014/main" id="{3FDD02FA-6843-4E54-ACDC-AFEAFB4EFAA9}"/>
              </a:ext>
            </a:extLst>
          </p:cNvPr>
          <p:cNvSpPr>
            <a:spLocks noGrp="1"/>
          </p:cNvSpPr>
          <p:nvPr>
            <p:ph idx="17" hasCustomPrompt="1"/>
          </p:nvPr>
        </p:nvSpPr>
        <p:spPr>
          <a:xfrm>
            <a:off x="9421095" y="5355583"/>
            <a:ext cx="2270162" cy="577153"/>
          </a:xfrm>
        </p:spPr>
        <p:txBody>
          <a:bodyPr rtlCol="0">
            <a:normAutofit/>
          </a:bodyPr>
          <a:lstStyle>
            <a:lvl1pPr>
              <a:defRPr sz="1600">
                <a:solidFill>
                  <a:schemeClr val="tx1"/>
                </a:solidFill>
                <a:latin typeface="Meiryo UI" panose="020B0604030504040204" pitchFamily="50" charset="-128"/>
                <a:ea typeface="Meiryo UI" panose="020B0604030504040204" pitchFamily="50" charset="-128"/>
              </a:defRPr>
            </a:lvl1pPr>
          </a:lstStyle>
          <a:p>
            <a:pPr rtl="0"/>
            <a:r>
              <a:rPr lang="ja-JP" altLang="en-US" noProof="0">
                <a:cs typeface="Calibri"/>
              </a:rPr>
              <a:t>クリックして編集</a:t>
            </a:r>
          </a:p>
        </p:txBody>
      </p:sp>
      <p:sp>
        <p:nvSpPr>
          <p:cNvPr id="4" name="フッター プレースホルダー 3">
            <a:extLst>
              <a:ext uri="{FF2B5EF4-FFF2-40B4-BE49-F238E27FC236}">
                <a16:creationId xmlns:a16="http://schemas.microsoft.com/office/drawing/2014/main" id="{B9B99AED-D702-41BF-B21E-9BFB06308223}"/>
              </a:ext>
            </a:extLst>
          </p:cNvPr>
          <p:cNvSpPr>
            <a:spLocks noGrp="1"/>
          </p:cNvSpPr>
          <p:nvPr>
            <p:ph type="ftr" sz="quarter" idx="11"/>
          </p:nvPr>
        </p:nvSpPr>
        <p:spPr>
          <a:xfrm>
            <a:off x="960120" y="6356350"/>
            <a:ext cx="3405051" cy="365125"/>
          </a:xfrm>
        </p:spPr>
        <p:txBody>
          <a:bodyPr rtlCol="0"/>
          <a:lstStyle>
            <a:lvl1pPr>
              <a:defRPr>
                <a:latin typeface="Meiryo UI" panose="020B0604030504040204" pitchFamily="50" charset="-128"/>
                <a:ea typeface="Meiryo UI" panose="020B0604030504040204" pitchFamily="50" charset="-128"/>
              </a:defRPr>
            </a:lvl1pPr>
          </a:lstStyle>
          <a:p>
            <a:r>
              <a:rPr lang="ja-JP" altLang="en-US" noProof="0"/>
              <a:t>サンプル フッター テキスト</a:t>
            </a:r>
          </a:p>
        </p:txBody>
      </p:sp>
      <p:sp>
        <p:nvSpPr>
          <p:cNvPr id="3" name="日付プレースホルダー 2">
            <a:extLst>
              <a:ext uri="{FF2B5EF4-FFF2-40B4-BE49-F238E27FC236}">
                <a16:creationId xmlns:a16="http://schemas.microsoft.com/office/drawing/2014/main" id="{2674C4BB-67B0-4BF7-A7D4-4222652EDB8C}"/>
              </a:ext>
            </a:extLst>
          </p:cNvPr>
          <p:cNvSpPr>
            <a:spLocks noGrp="1"/>
          </p:cNvSpPr>
          <p:nvPr>
            <p:ph type="dt" sz="half" idx="10"/>
          </p:nvPr>
        </p:nvSpPr>
        <p:spPr>
          <a:xfrm>
            <a:off x="4477512" y="6356350"/>
            <a:ext cx="3236976" cy="365125"/>
          </a:xfrm>
        </p:spPr>
        <p:txBody>
          <a:bodyPr rtlCol="0"/>
          <a:lstStyle>
            <a:lvl1pPr algn="ctr">
              <a:defRPr>
                <a:latin typeface="Meiryo UI" panose="020B0604030504040204" pitchFamily="50" charset="-128"/>
                <a:ea typeface="Meiryo UI" panose="020B0604030504040204" pitchFamily="50" charset="-128"/>
              </a:defRPr>
            </a:lvl1pPr>
          </a:lstStyle>
          <a:p>
            <a:r>
              <a:rPr lang="en-US" altLang="ja-JP" noProof="0"/>
              <a:t>20XX</a:t>
            </a:r>
            <a:endParaRPr lang="ja-JP" altLang="en-US" noProof="0"/>
          </a:p>
        </p:txBody>
      </p:sp>
      <p:sp>
        <p:nvSpPr>
          <p:cNvPr id="5" name="スライド番号プレースホルダー 4">
            <a:extLst>
              <a:ext uri="{FF2B5EF4-FFF2-40B4-BE49-F238E27FC236}">
                <a16:creationId xmlns:a16="http://schemas.microsoft.com/office/drawing/2014/main" id="{4952C385-1FC3-453C-952E-8DDB1B052FF8}"/>
              </a:ext>
            </a:extLst>
          </p:cNvPr>
          <p:cNvSpPr>
            <a:spLocks noGrp="1"/>
          </p:cNvSpPr>
          <p:nvPr>
            <p:ph type="sldNum" sz="quarter" idx="12"/>
          </p:nvPr>
        </p:nvSpPr>
        <p:spPr/>
        <p:txBody>
          <a:bodyPr rtlCol="0"/>
          <a:lstStyle>
            <a:lvl1pPr>
              <a:defRPr>
                <a:latin typeface="Meiryo UI" panose="020B0604030504040204" pitchFamily="50" charset="-128"/>
                <a:ea typeface="Meiryo UI" panose="020B0604030504040204" pitchFamily="50" charset="-128"/>
              </a:defRPr>
            </a:lvl1pPr>
          </a:lstStyle>
          <a:p>
            <a:fld id="{294A09A9-5501-47C1-A89A-A340965A2BE2}" type="slidenum">
              <a:rPr lang="en-US" altLang="ja-JP" noProof="0" smtClean="0"/>
              <a:pPr/>
              <a:t>‹#›</a:t>
            </a:fld>
            <a:endParaRPr lang="ja-JP" altLang="en-US" noProof="0"/>
          </a:p>
        </p:txBody>
      </p:sp>
    </p:spTree>
    <p:extLst>
      <p:ext uri="{BB962C8B-B14F-4D97-AF65-F5344CB8AC3E}">
        <p14:creationId xmlns:p14="http://schemas.microsoft.com/office/powerpoint/2010/main" val="315824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長方形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1" i="0" noProof="0">
              <a:latin typeface="Meiryo UI" panose="020B0604030504040204" pitchFamily="50" charset="-128"/>
              <a:ea typeface="Meiryo UI" panose="020B0604030504040204" pitchFamily="50" charset="-128"/>
            </a:endParaRPr>
          </a:p>
        </p:txBody>
      </p:sp>
      <p:sp>
        <p:nvSpPr>
          <p:cNvPr id="2" name="タイトル プレースホルダー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日付プレースホルダー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b="1" i="0" spc="50" baseline="0">
                <a:solidFill>
                  <a:schemeClr val="tx1"/>
                </a:solidFill>
                <a:latin typeface="Meiryo UI" panose="020B0604030504040204" pitchFamily="50" charset="-128"/>
                <a:ea typeface="Meiryo UI" panose="020B0604030504040204" pitchFamily="50" charset="-128"/>
              </a:defRPr>
            </a:lvl1pPr>
          </a:lstStyle>
          <a:p>
            <a:r>
              <a:rPr lang="en-US" altLang="ja-JP"/>
              <a:t>20XX</a:t>
            </a:r>
            <a:endParaRPr lang="ja-JP" altLang="en-US" b="1"/>
          </a:p>
        </p:txBody>
      </p:sp>
      <p:sp>
        <p:nvSpPr>
          <p:cNvPr id="5" name="フッター プレースホルダー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b="1" i="0" cap="all" spc="50" baseline="0">
                <a:solidFill>
                  <a:schemeClr val="tx1"/>
                </a:solidFill>
                <a:latin typeface="Meiryo UI" panose="020B0604030504040204" pitchFamily="50" charset="-128"/>
                <a:ea typeface="Meiryo UI" panose="020B0604030504040204" pitchFamily="50" charset="-128"/>
              </a:defRPr>
            </a:lvl1pPr>
          </a:lstStyle>
          <a:p>
            <a:r>
              <a:rPr lang="ja-JP" altLang="en-US"/>
              <a:t>サンプル フッター テキスト</a:t>
            </a:r>
            <a:endParaRPr lang="ja-JP" altLang="en-US" b="1"/>
          </a:p>
        </p:txBody>
      </p:sp>
      <p:sp>
        <p:nvSpPr>
          <p:cNvPr id="6" name="スライド番号プレースホルダー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b="1" i="0">
                <a:solidFill>
                  <a:schemeClr val="tx1"/>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b="1"/>
          </a:p>
        </p:txBody>
      </p:sp>
    </p:spTree>
    <p:extLst>
      <p:ext uri="{BB962C8B-B14F-4D97-AF65-F5344CB8AC3E}">
        <p14:creationId xmlns:p14="http://schemas.microsoft.com/office/powerpoint/2010/main" val="42291793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3" r:id="rId4"/>
    <p:sldLayoutId id="2147483672" r:id="rId5"/>
    <p:sldLayoutId id="2147483686" r:id="rId6"/>
    <p:sldLayoutId id="2147483687" r:id="rId7"/>
    <p:sldLayoutId id="2147483675" r:id="rId8"/>
    <p:sldLayoutId id="2147483688" r:id="rId9"/>
    <p:sldLayoutId id="2147483682" r:id="rId10"/>
    <p:sldLayoutId id="2147483689" r:id="rId11"/>
  </p:sldLayoutIdLst>
  <p:hf hdr="0" dt="0"/>
  <p:txStyles>
    <p:titleStyle>
      <a:lvl1pPr algn="l" defTabSz="914400" rtl="0" eaLnBrk="1" latinLnBrk="0" hangingPunct="1">
        <a:lnSpc>
          <a:spcPct val="90000"/>
        </a:lnSpc>
        <a:spcBef>
          <a:spcPct val="0"/>
        </a:spcBef>
        <a:buNone/>
        <a:defRPr sz="6600" b="1" i="0" kern="1200" cap="all" spc="120" baseline="0">
          <a:solidFill>
            <a:schemeClr val="bg1"/>
          </a:solidFill>
          <a:latin typeface="Meiryo UI" panose="020B0604030504040204" pitchFamily="50" charset="-128"/>
          <a:ea typeface="Meiryo UI" panose="020B0604030504040204" pitchFamily="50" charset="-128"/>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b="1" i="0" kern="1200" spc="50" baseline="0">
          <a:solidFill>
            <a:schemeClr val="tx1"/>
          </a:solidFill>
          <a:latin typeface="Meiryo UI" panose="020B0604030504040204" pitchFamily="50" charset="-128"/>
          <a:ea typeface="Meiryo UI" panose="020B0604030504040204" pitchFamily="50" charset="-128"/>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b="1" i="0" kern="1200" spc="50" baseline="0">
          <a:solidFill>
            <a:schemeClr val="tx1"/>
          </a:solidFill>
          <a:latin typeface="Meiryo UI" panose="020B0604030504040204" pitchFamily="50" charset="-128"/>
          <a:ea typeface="Meiryo UI" panose="020B0604030504040204" pitchFamily="50" charset="-128"/>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i="0" kern="1200" spc="50" baseline="0">
          <a:solidFill>
            <a:schemeClr val="tx1"/>
          </a:solidFill>
          <a:latin typeface="Meiryo UI" panose="020B0604030504040204" pitchFamily="50" charset="-128"/>
          <a:ea typeface="Meiryo UI" panose="020B0604030504040204" pitchFamily="50" charset="-128"/>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b="1" i="0" kern="1200" spc="50" baseline="0">
          <a:solidFill>
            <a:schemeClr val="tx1"/>
          </a:solidFill>
          <a:latin typeface="Meiryo UI" panose="020B0604030504040204" pitchFamily="50" charset="-128"/>
          <a:ea typeface="Meiryo UI" panose="020B0604030504040204" pitchFamily="50" charset="-128"/>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i="0" kern="1200" spc="50" baseline="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emf"/><Relationship Id="rId4" Type="http://schemas.openxmlformats.org/officeDocument/2006/relationships/package" Target="../embeddings/Microsoft_Word_Document.docx"/></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2">
            <a:extLst>
              <a:ext uri="{FF2B5EF4-FFF2-40B4-BE49-F238E27FC236}">
                <a16:creationId xmlns:a16="http://schemas.microsoft.com/office/drawing/2014/main" id="{E8C4EFE6-2069-473C-9C7D-664E02AC6481}"/>
              </a:ext>
            </a:extLst>
          </p:cNvPr>
          <p:cNvSpPr>
            <a:spLocks noGrp="1"/>
          </p:cNvSpPr>
          <p:nvPr>
            <p:ph type="title"/>
          </p:nvPr>
        </p:nvSpPr>
        <p:spPr>
          <a:xfrm>
            <a:off x="493060" y="627016"/>
            <a:ext cx="6536046" cy="5601790"/>
          </a:xfrm>
          <a:ln w="28575">
            <a:solidFill>
              <a:srgbClr val="92D050"/>
            </a:solidFill>
          </a:ln>
          <a:effectLst>
            <a:outerShdw blurRad="45180" dist="3114" sx="87087" sy="87087" algn="ctr" rotWithShape="0">
              <a:srgbClr val="92D050"/>
            </a:outerShdw>
          </a:effectLst>
        </p:spPr>
        <p:txBody>
          <a:bodyPr rtlCol="0"/>
          <a:lstStyle/>
          <a:p>
            <a:pPr algn="ctr" rtl="0"/>
            <a:r>
              <a:rPr lang="en-US" altLang="ja-JP" sz="6800" dirty="0">
                <a:effectLst>
                  <a:outerShdw dist="53489" algn="l" rotWithShape="0">
                    <a:srgbClr val="92D050"/>
                  </a:outerShdw>
                </a:effectLst>
                <a:latin typeface="+mj-lt"/>
              </a:rPr>
              <a:t>Green book</a:t>
            </a:r>
            <a:endParaRPr lang="ja-JP" altLang="en-US" sz="6800">
              <a:effectLst>
                <a:outerShdw dist="53489" algn="l" rotWithShape="0">
                  <a:srgbClr val="92D050"/>
                </a:outerShdw>
              </a:effectLst>
              <a:latin typeface="+mj-lt"/>
            </a:endParaRPr>
          </a:p>
        </p:txBody>
      </p:sp>
      <p:sp>
        <p:nvSpPr>
          <p:cNvPr id="9" name="テキスト プレースホルダー 8">
            <a:extLst>
              <a:ext uri="{FF2B5EF4-FFF2-40B4-BE49-F238E27FC236}">
                <a16:creationId xmlns:a16="http://schemas.microsoft.com/office/drawing/2014/main" id="{0A309D09-2937-4053-9CD6-3131EABB071E}"/>
              </a:ext>
            </a:extLst>
          </p:cNvPr>
          <p:cNvSpPr>
            <a:spLocks noGrp="1"/>
          </p:cNvSpPr>
          <p:nvPr>
            <p:ph type="body" sz="quarter" idx="11"/>
          </p:nvPr>
        </p:nvSpPr>
        <p:spPr>
          <a:xfrm>
            <a:off x="8070741" y="640081"/>
            <a:ext cx="3199034" cy="3159659"/>
          </a:xfrm>
        </p:spPr>
        <p:txBody>
          <a:bodyPr rtlCol="0"/>
          <a:lstStyle/>
          <a:p>
            <a:pPr rtl="0"/>
            <a:endParaRPr lang="ja-JP" altLang="en-US"/>
          </a:p>
        </p:txBody>
      </p:sp>
      <p:pic>
        <p:nvPicPr>
          <p:cNvPr id="4" name="図 3" descr="テーブル, ピアノ, ノートパソコン, コンピュータ が含まれている画像&#10;&#10;自動的に生成された説明">
            <a:extLst>
              <a:ext uri="{FF2B5EF4-FFF2-40B4-BE49-F238E27FC236}">
                <a16:creationId xmlns:a16="http://schemas.microsoft.com/office/drawing/2014/main" id="{0E3215C6-167F-5DFE-30F2-798F35D9E1A4}"/>
              </a:ext>
            </a:extLst>
          </p:cNvPr>
          <p:cNvPicPr>
            <a:picLocks noChangeAspect="1"/>
          </p:cNvPicPr>
          <p:nvPr/>
        </p:nvPicPr>
        <p:blipFill>
          <a:blip r:embed="rId3"/>
          <a:stretch>
            <a:fillRect/>
          </a:stretch>
        </p:blipFill>
        <p:spPr>
          <a:xfrm>
            <a:off x="9056048" y="3656440"/>
            <a:ext cx="2749266" cy="2659915"/>
          </a:xfrm>
          <a:prstGeom prst="rect">
            <a:avLst/>
          </a:prstGeom>
        </p:spPr>
      </p:pic>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58">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6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62">
            <a:extLst>
              <a:ext uri="{FF2B5EF4-FFF2-40B4-BE49-F238E27FC236}">
                <a16:creationId xmlns:a16="http://schemas.microsoft.com/office/drawing/2014/main" id="{725EFA61-F0F8-4F4A-B750-81EE924F1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4" y="0"/>
            <a:ext cx="7534655"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タイトル 53">
            <a:extLst>
              <a:ext uri="{FF2B5EF4-FFF2-40B4-BE49-F238E27FC236}">
                <a16:creationId xmlns:a16="http://schemas.microsoft.com/office/drawing/2014/main" id="{742A82AB-F005-49A7-9C16-0AF17C1E992A}"/>
              </a:ext>
            </a:extLst>
          </p:cNvPr>
          <p:cNvSpPr>
            <a:spLocks noGrp="1"/>
          </p:cNvSpPr>
          <p:nvPr>
            <p:ph type="title"/>
          </p:nvPr>
        </p:nvSpPr>
        <p:spPr>
          <a:xfrm>
            <a:off x="5300811" y="317500"/>
            <a:ext cx="5927576" cy="1701800"/>
          </a:xfrm>
        </p:spPr>
        <p:txBody>
          <a:bodyPr vert="horz" lIns="91440" tIns="45720" rIns="91440" bIns="45720" rtlCol="0" anchor="ctr">
            <a:normAutofit fontScale="90000"/>
          </a:bodyPr>
          <a:lstStyle/>
          <a:p>
            <a:pPr>
              <a:lnSpc>
                <a:spcPct val="90000"/>
              </a:lnSpc>
              <a:spcBef>
                <a:spcPct val="0"/>
              </a:spcBef>
            </a:pPr>
            <a:r>
              <a:rPr lang="en-US" altLang="ja-JP" sz="5600" kern="1200" cap="all" spc="120" baseline="0" dirty="0">
                <a:solidFill>
                  <a:schemeClr val="bg1"/>
                </a:solidFill>
                <a:latin typeface="+mj-lt"/>
                <a:ea typeface="+mj-ea"/>
                <a:cs typeface="+mj-cs"/>
              </a:rPr>
              <a:t>I chose A scene from “green book”</a:t>
            </a:r>
          </a:p>
        </p:txBody>
      </p:sp>
      <p:pic>
        <p:nvPicPr>
          <p:cNvPr id="3" name="図 2" descr="車の運転席にいる男性&#10;&#10;低い精度で自動的に生成された説明">
            <a:extLst>
              <a:ext uri="{FF2B5EF4-FFF2-40B4-BE49-F238E27FC236}">
                <a16:creationId xmlns:a16="http://schemas.microsoft.com/office/drawing/2014/main" id="{DFED25BD-56B8-C1C3-8985-156753A3AEE7}"/>
              </a:ext>
            </a:extLst>
          </p:cNvPr>
          <p:cNvPicPr>
            <a:picLocks noChangeAspect="1"/>
          </p:cNvPicPr>
          <p:nvPr/>
        </p:nvPicPr>
        <p:blipFill>
          <a:blip r:embed="rId3"/>
          <a:srcRect t="2078" r="2" b="1"/>
          <a:stretch/>
        </p:blipFill>
        <p:spPr>
          <a:xfrm>
            <a:off x="20" y="10"/>
            <a:ext cx="4657324" cy="6857990"/>
          </a:xfrm>
          <a:prstGeom prst="rect">
            <a:avLst/>
          </a:prstGeom>
        </p:spPr>
      </p:pic>
      <p:pic>
        <p:nvPicPr>
          <p:cNvPr id="11" name="図 10" descr="テーブル, ピアノ, ノートパソコン, コンピュータ が含まれている画像&#10;&#10;自動的に生成された説明">
            <a:extLst>
              <a:ext uri="{FF2B5EF4-FFF2-40B4-BE49-F238E27FC236}">
                <a16:creationId xmlns:a16="http://schemas.microsoft.com/office/drawing/2014/main" id="{58057800-E691-7E8C-02F4-EB1CAF829534}"/>
              </a:ext>
            </a:extLst>
          </p:cNvPr>
          <p:cNvPicPr>
            <a:picLocks noChangeAspect="1"/>
          </p:cNvPicPr>
          <p:nvPr/>
        </p:nvPicPr>
        <p:blipFill>
          <a:blip r:embed="rId4"/>
          <a:stretch>
            <a:fillRect/>
          </a:stretch>
        </p:blipFill>
        <p:spPr>
          <a:xfrm>
            <a:off x="10589057" y="4805091"/>
            <a:ext cx="1282796" cy="1241105"/>
          </a:xfrm>
          <a:prstGeom prst="rect">
            <a:avLst/>
          </a:prstGeom>
        </p:spPr>
      </p:pic>
      <p:sp>
        <p:nvSpPr>
          <p:cNvPr id="29" name="コンテンツ プレースホルダー 28">
            <a:extLst>
              <a:ext uri="{FF2B5EF4-FFF2-40B4-BE49-F238E27FC236}">
                <a16:creationId xmlns:a16="http://schemas.microsoft.com/office/drawing/2014/main" id="{72142BC0-18E5-42CE-A02F-AC348DDCE465}"/>
              </a:ext>
            </a:extLst>
          </p:cNvPr>
          <p:cNvSpPr>
            <a:spLocks noGrp="1"/>
          </p:cNvSpPr>
          <p:nvPr>
            <p:ph idx="1"/>
          </p:nvPr>
        </p:nvSpPr>
        <p:spPr>
          <a:xfrm>
            <a:off x="4986564" y="2409915"/>
            <a:ext cx="6556069" cy="4137026"/>
          </a:xfrm>
        </p:spPr>
        <p:txBody>
          <a:bodyPr vert="horz" lIns="91440" tIns="45720" rIns="91440" bIns="45720" rtlCol="0" anchor="t">
            <a:noAutofit/>
          </a:bodyPr>
          <a:lstStyle/>
          <a:p>
            <a:pPr>
              <a:lnSpc>
                <a:spcPct val="120000"/>
              </a:lnSpc>
            </a:pPr>
            <a:r>
              <a:rPr lang="en" altLang="ja-JP" sz="1800" dirty="0">
                <a:solidFill>
                  <a:schemeClr val="tx1"/>
                </a:solidFill>
                <a:effectLst/>
                <a:latin typeface="Helvetica Neue" panose="02000503000000020004" pitchFamily="2" charset="0"/>
              </a:rPr>
              <a:t>"Green Book" is a 2018 biographical drama set in 1962,</a:t>
            </a:r>
          </a:p>
          <a:p>
            <a:pPr>
              <a:lnSpc>
                <a:spcPct val="120000"/>
              </a:lnSpc>
            </a:pPr>
            <a:r>
              <a:rPr lang="en" altLang="ja-JP" sz="1800" dirty="0">
                <a:solidFill>
                  <a:schemeClr val="tx1"/>
                </a:solidFill>
                <a:effectLst/>
                <a:latin typeface="Helvetica Neue" panose="02000503000000020004" pitchFamily="2" charset="0"/>
              </a:rPr>
              <a:t> following the journey of Tony </a:t>
            </a:r>
            <a:r>
              <a:rPr lang="en" altLang="ja-JP" sz="1800" b="1" i="0" u="none" strike="noStrike" dirty="0">
                <a:solidFill>
                  <a:srgbClr val="202122"/>
                </a:solidFill>
                <a:effectLst/>
                <a:latin typeface="+mn-lt"/>
              </a:rPr>
              <a:t>Vallelonga</a:t>
            </a:r>
            <a:r>
              <a:rPr lang="en" altLang="ja-JP" sz="1800" dirty="0">
                <a:solidFill>
                  <a:schemeClr val="tx1"/>
                </a:solidFill>
                <a:effectLst/>
                <a:latin typeface="Helvetica Neue" panose="02000503000000020004" pitchFamily="2" charset="0"/>
              </a:rPr>
              <a:t>, a working-class Italian-American, who becomes the driver for Dr. Don Shirley, a refined African-American pianist touring the racially segregated South. </a:t>
            </a:r>
          </a:p>
          <a:p>
            <a:pPr>
              <a:lnSpc>
                <a:spcPct val="120000"/>
              </a:lnSpc>
            </a:pPr>
            <a:r>
              <a:rPr lang="en" altLang="ja-JP" sz="1800" dirty="0">
                <a:solidFill>
                  <a:schemeClr val="tx1"/>
                </a:solidFill>
                <a:effectLst/>
                <a:latin typeface="Helvetica Neue" panose="02000503000000020004" pitchFamily="2" charset="0"/>
              </a:rPr>
              <a:t>Despite their differences, they form an unlikely friendship while facing discrimination and challenges on the road, relying on the "Green Book" for safe accommodations.</a:t>
            </a:r>
          </a:p>
          <a:p>
            <a:pPr>
              <a:lnSpc>
                <a:spcPct val="120000"/>
              </a:lnSpc>
            </a:pPr>
            <a:r>
              <a:rPr lang="en" altLang="ja-JP" sz="1800" dirty="0">
                <a:solidFill>
                  <a:schemeClr val="tx1"/>
                </a:solidFill>
                <a:effectLst/>
                <a:latin typeface="Helvetica Neue" panose="02000503000000020004" pitchFamily="2" charset="0"/>
              </a:rPr>
              <a:t> The film highlights themes of racial inequality and the bond that bridges cultural divides.</a:t>
            </a:r>
          </a:p>
          <a:p>
            <a:pPr>
              <a:lnSpc>
                <a:spcPct val="120000"/>
              </a:lnSpc>
            </a:pPr>
            <a:endParaRPr lang="en" altLang="ja-JP" sz="1800" dirty="0">
              <a:solidFill>
                <a:schemeClr val="tx1"/>
              </a:solidFill>
              <a:effectLst/>
              <a:latin typeface="Helvetica Neue" panose="02000503000000020004" pitchFamily="2" charset="0"/>
            </a:endParaRPr>
          </a:p>
        </p:txBody>
      </p:sp>
    </p:spTree>
    <p:extLst>
      <p:ext uri="{BB962C8B-B14F-4D97-AF65-F5344CB8AC3E}">
        <p14:creationId xmlns:p14="http://schemas.microsoft.com/office/powerpoint/2010/main" val="2593787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46">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4" name="Rectangle 4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0">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B6716D8A-2E12-4C9A-8001-077CF283056F}"/>
              </a:ext>
            </a:extLst>
          </p:cNvPr>
          <p:cNvSpPr>
            <a:spLocks noGrp="1"/>
          </p:cNvSpPr>
          <p:nvPr>
            <p:ph type="title"/>
          </p:nvPr>
        </p:nvSpPr>
        <p:spPr>
          <a:xfrm>
            <a:off x="501042" y="312018"/>
            <a:ext cx="6755913" cy="1700784"/>
          </a:xfrm>
        </p:spPr>
        <p:txBody>
          <a:bodyPr vert="horz" lIns="91440" tIns="45720" rIns="91440" bIns="45720" rtlCol="0" anchor="ctr">
            <a:normAutofit/>
          </a:bodyPr>
          <a:lstStyle/>
          <a:p>
            <a:r>
              <a:rPr lang="en-US" altLang="ja-JP" sz="6600" kern="1200" cap="all" spc="120" baseline="0" dirty="0">
                <a:solidFill>
                  <a:schemeClr val="bg1"/>
                </a:solidFill>
                <a:latin typeface="+mj-lt"/>
                <a:ea typeface="+mj-ea"/>
                <a:cs typeface="+mj-cs"/>
              </a:rPr>
              <a:t>Why I chose this?</a:t>
            </a:r>
          </a:p>
        </p:txBody>
      </p:sp>
      <p:sp>
        <p:nvSpPr>
          <p:cNvPr id="42" name="コンテンツ プレースホルダー 41">
            <a:extLst>
              <a:ext uri="{FF2B5EF4-FFF2-40B4-BE49-F238E27FC236}">
                <a16:creationId xmlns:a16="http://schemas.microsoft.com/office/drawing/2014/main" id="{69D5268B-B9FF-4EF5-90FE-EC2BBE068171}"/>
              </a:ext>
            </a:extLst>
          </p:cNvPr>
          <p:cNvSpPr>
            <a:spLocks noGrp="1"/>
          </p:cNvSpPr>
          <p:nvPr>
            <p:ph idx="1"/>
          </p:nvPr>
        </p:nvSpPr>
        <p:spPr>
          <a:xfrm>
            <a:off x="501042" y="2610296"/>
            <a:ext cx="6726476" cy="3650210"/>
          </a:xfrm>
        </p:spPr>
        <p:txBody>
          <a:bodyPr vert="horz" lIns="91440" tIns="45720" rIns="91440" bIns="45720" rtlCol="0">
            <a:normAutofit/>
          </a:bodyPr>
          <a:lstStyle/>
          <a:p>
            <a:r>
              <a:rPr lang="en" altLang="ja-JP" sz="2400" b="0" i="0" u="none" strike="noStrike" dirty="0">
                <a:solidFill>
                  <a:srgbClr val="000000"/>
                </a:solidFill>
                <a:effectLst/>
                <a:latin typeface="-webkit-standard"/>
              </a:rPr>
              <a:t>I was deeply moved by how two people from completely different cultures, classes, and personalities came to respect each other and grow closer. </a:t>
            </a:r>
          </a:p>
          <a:p>
            <a:r>
              <a:rPr lang="en" altLang="ja-JP" sz="2400" b="0" i="0" u="none" strike="noStrike" dirty="0">
                <a:solidFill>
                  <a:srgbClr val="000000"/>
                </a:solidFill>
                <a:effectLst/>
                <a:latin typeface="-webkit-standard"/>
              </a:rPr>
              <a:t>The scene I chose highlights the prejudice underlying racial discrimination against Black people. </a:t>
            </a:r>
          </a:p>
        </p:txBody>
      </p:sp>
      <p:pic>
        <p:nvPicPr>
          <p:cNvPr id="12" name="図プレースホルダー 11">
            <a:extLst>
              <a:ext uri="{FF2B5EF4-FFF2-40B4-BE49-F238E27FC236}">
                <a16:creationId xmlns:a16="http://schemas.microsoft.com/office/drawing/2014/main" id="{EAD57286-44BD-E76B-2CE0-0197A1C9D15B}"/>
              </a:ext>
            </a:extLst>
          </p:cNvPr>
          <p:cNvPicPr>
            <a:picLocks noGrp="1" noChangeAspect="1"/>
          </p:cNvPicPr>
          <p:nvPr>
            <p:ph type="pic" sz="quarter" idx="13"/>
          </p:nvPr>
        </p:nvPicPr>
        <p:blipFill>
          <a:blip r:embed="rId3"/>
          <a:srcRect l="19816" r="12542" b="-2"/>
          <a:stretch/>
        </p:blipFill>
        <p:spPr>
          <a:xfrm>
            <a:off x="7537704" y="2264989"/>
            <a:ext cx="4654296" cy="4593011"/>
          </a:xfrm>
          <a:prstGeom prst="rect">
            <a:avLst/>
          </a:prstGeom>
        </p:spPr>
      </p:pic>
      <p:sp>
        <p:nvSpPr>
          <p:cNvPr id="17" name="スライド番号プレースホルダー 16">
            <a:extLst>
              <a:ext uri="{FF2B5EF4-FFF2-40B4-BE49-F238E27FC236}">
                <a16:creationId xmlns:a16="http://schemas.microsoft.com/office/drawing/2014/main" id="{D0A2AA5F-AC43-49A7-AA8B-D75C87AB02DC}"/>
              </a:ext>
            </a:extLst>
          </p:cNvPr>
          <p:cNvSpPr>
            <a:spLocks noGrp="1"/>
          </p:cNvSpPr>
          <p:nvPr>
            <p:ph type="sldNum" sz="quarter" idx="12"/>
          </p:nvPr>
        </p:nvSpPr>
        <p:spPr>
          <a:xfrm>
            <a:off x="10296144" y="6356350"/>
            <a:ext cx="932688" cy="365125"/>
          </a:xfrm>
        </p:spPr>
        <p:txBody>
          <a:bodyPr vert="horz" lIns="91440" tIns="45720" rIns="91440" bIns="45720" rtlCol="0" anchor="ctr">
            <a:normAutofit/>
          </a:bodyPr>
          <a:lstStyle/>
          <a:p>
            <a:pPr algn="l">
              <a:spcAft>
                <a:spcPts val="600"/>
              </a:spcAft>
            </a:pPr>
            <a:fld id="{F97E8200-1950-409B-82E7-99938E7AE355}" type="slidenum">
              <a:rPr lang="en-US" altLang="ja-JP">
                <a:solidFill>
                  <a:srgbClr val="FFFFFF"/>
                </a:solidFill>
                <a:latin typeface="+mn-lt"/>
                <a:ea typeface="+mn-ea"/>
              </a:rPr>
              <a:pPr algn="l">
                <a:spcAft>
                  <a:spcPts val="600"/>
                </a:spcAft>
              </a:pPr>
              <a:t>3</a:t>
            </a:fld>
            <a:endParaRPr lang="en-US" altLang="ja-JP">
              <a:solidFill>
                <a:srgbClr val="FFFFFF"/>
              </a:solidFill>
              <a:latin typeface="+mn-lt"/>
              <a:ea typeface="+mn-ea"/>
            </a:endParaRPr>
          </a:p>
        </p:txBody>
      </p:sp>
      <p:graphicFrame>
        <p:nvGraphicFramePr>
          <p:cNvPr id="16" name="オブジェクト 15">
            <a:extLst>
              <a:ext uri="{FF2B5EF4-FFF2-40B4-BE49-F238E27FC236}">
                <a16:creationId xmlns:a16="http://schemas.microsoft.com/office/drawing/2014/main" id="{0900C948-FC09-DD70-1650-B6B6312DAE0E}"/>
              </a:ext>
            </a:extLst>
          </p:cNvPr>
          <p:cNvGraphicFramePr>
            <a:graphicFrameLocks noChangeAspect="1"/>
          </p:cNvGraphicFramePr>
          <p:nvPr>
            <p:extLst>
              <p:ext uri="{D42A27DB-BD31-4B8C-83A1-F6EECF244321}">
                <p14:modId xmlns:p14="http://schemas.microsoft.com/office/powerpoint/2010/main" val="3015753108"/>
              </p:ext>
            </p:extLst>
          </p:nvPr>
        </p:nvGraphicFramePr>
        <p:xfrm>
          <a:off x="1524000" y="3313113"/>
          <a:ext cx="9144000" cy="228600"/>
        </p:xfrm>
        <a:graphic>
          <a:graphicData uri="http://schemas.openxmlformats.org/presentationml/2006/ole">
            <mc:AlternateContent xmlns:mc="http://schemas.openxmlformats.org/markup-compatibility/2006">
              <mc:Choice xmlns:v="urn:schemas-microsoft-com:vml" Requires="v">
                <p:oleObj name="文書" r:id="rId4" imgW="9144000" imgH="228600" progId="Word.Document.12">
                  <p:embed/>
                </p:oleObj>
              </mc:Choice>
              <mc:Fallback>
                <p:oleObj name="文書" r:id="rId4" imgW="9144000" imgH="228600" progId="Word.Document.12">
                  <p:embed/>
                  <p:pic>
                    <p:nvPicPr>
                      <p:cNvPr id="0" name=""/>
                      <p:cNvPicPr/>
                      <p:nvPr/>
                    </p:nvPicPr>
                    <p:blipFill>
                      <a:blip r:embed="rId5"/>
                      <a:stretch>
                        <a:fillRect/>
                      </a:stretch>
                    </p:blipFill>
                    <p:spPr>
                      <a:xfrm>
                        <a:off x="1524000" y="3313113"/>
                        <a:ext cx="9144000" cy="228600"/>
                      </a:xfrm>
                      <a:prstGeom prst="rect">
                        <a:avLst/>
                      </a:prstGeom>
                    </p:spPr>
                  </p:pic>
                </p:oleObj>
              </mc:Fallback>
            </mc:AlternateContent>
          </a:graphicData>
        </a:graphic>
      </p:graphicFrame>
    </p:spTree>
    <p:extLst>
      <p:ext uri="{BB962C8B-B14F-4D97-AF65-F5344CB8AC3E}">
        <p14:creationId xmlns:p14="http://schemas.microsoft.com/office/powerpoint/2010/main" val="19261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5405D1-14EC-23AC-943C-076EAD6E8AAF}"/>
            </a:ext>
          </a:extLst>
        </p:cNvPr>
        <p:cNvGrpSpPr/>
        <p:nvPr/>
      </p:nvGrpSpPr>
      <p:grpSpPr>
        <a:xfrm>
          <a:off x="0" y="0"/>
          <a:ext cx="0" cy="0"/>
          <a:chOff x="0" y="0"/>
          <a:chExt cx="0" cy="0"/>
        </a:xfrm>
      </p:grpSpPr>
      <p:sp>
        <p:nvSpPr>
          <p:cNvPr id="53" name="Rectangle 46">
            <a:extLst>
              <a:ext uri="{FF2B5EF4-FFF2-40B4-BE49-F238E27FC236}">
                <a16:creationId xmlns:a16="http://schemas.microsoft.com/office/drawing/2014/main" id="{9E8CAAB9-8F3F-6E3A-A316-2A2936F42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4" name="Rectangle 48">
            <a:extLst>
              <a:ext uri="{FF2B5EF4-FFF2-40B4-BE49-F238E27FC236}">
                <a16:creationId xmlns:a16="http://schemas.microsoft.com/office/drawing/2014/main" id="{DCD1BBB1-B53A-841A-6B9B-422A9652C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0">
            <a:extLst>
              <a:ext uri="{FF2B5EF4-FFF2-40B4-BE49-F238E27FC236}">
                <a16:creationId xmlns:a16="http://schemas.microsoft.com/office/drawing/2014/main" id="{D4F197B2-8860-BC41-2CA1-D2C1DFA10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F2B4C137-D5A7-8DB9-37B9-B06EE979C154}"/>
              </a:ext>
            </a:extLst>
          </p:cNvPr>
          <p:cNvSpPr>
            <a:spLocks noGrp="1"/>
          </p:cNvSpPr>
          <p:nvPr>
            <p:ph type="title"/>
          </p:nvPr>
        </p:nvSpPr>
        <p:spPr>
          <a:xfrm>
            <a:off x="501042" y="312018"/>
            <a:ext cx="4386267" cy="1700784"/>
          </a:xfrm>
          <a:noFill/>
          <a:ln w="15875">
            <a:solidFill>
              <a:srgbClr val="92D050"/>
            </a:solidFill>
          </a:ln>
        </p:spPr>
        <p:txBody>
          <a:bodyPr vert="horz" lIns="91440" tIns="45720" rIns="91440" bIns="45720" rtlCol="0" anchor="ctr">
            <a:normAutofit/>
          </a:bodyPr>
          <a:lstStyle/>
          <a:p>
            <a:pPr algn="ctr"/>
            <a:r>
              <a:rPr lang="en-US" altLang="ja-JP" sz="6600" kern="1200" cap="all" spc="120" baseline="0" dirty="0">
                <a:solidFill>
                  <a:schemeClr val="bg1"/>
                </a:solidFill>
                <a:latin typeface="+mj-lt"/>
                <a:ea typeface="+mj-ea"/>
                <a:cs typeface="+mj-cs"/>
              </a:rPr>
              <a:t>The scene  </a:t>
            </a:r>
          </a:p>
        </p:txBody>
      </p:sp>
      <p:sp>
        <p:nvSpPr>
          <p:cNvPr id="42" name="コンテンツ プレースホルダー 41">
            <a:extLst>
              <a:ext uri="{FF2B5EF4-FFF2-40B4-BE49-F238E27FC236}">
                <a16:creationId xmlns:a16="http://schemas.microsoft.com/office/drawing/2014/main" id="{4119D884-B1BA-7B3B-1DB6-EDA79789B834}"/>
              </a:ext>
            </a:extLst>
          </p:cNvPr>
          <p:cNvSpPr>
            <a:spLocks noGrp="1"/>
          </p:cNvSpPr>
          <p:nvPr>
            <p:ph idx="1"/>
          </p:nvPr>
        </p:nvSpPr>
        <p:spPr>
          <a:xfrm>
            <a:off x="4446740" y="2414186"/>
            <a:ext cx="7490564" cy="4131796"/>
          </a:xfrm>
        </p:spPr>
        <p:txBody>
          <a:bodyPr vert="horz" lIns="91440" tIns="45720" rIns="91440" bIns="45720" rtlCol="0">
            <a:normAutofit fontScale="92500" lnSpcReduction="10000"/>
          </a:bodyPr>
          <a:lstStyle/>
          <a:p>
            <a:r>
              <a:rPr lang="en" altLang="ja-JP" b="0" i="0" u="none" strike="noStrike" dirty="0">
                <a:solidFill>
                  <a:srgbClr val="FF0000"/>
                </a:solidFill>
                <a:effectLst/>
                <a:latin typeface="-webkit-standard"/>
              </a:rPr>
              <a:t>Background</a:t>
            </a:r>
          </a:p>
          <a:p>
            <a:r>
              <a:rPr lang="en" altLang="ja-JP" b="0" i="0" u="none" strike="noStrike" dirty="0">
                <a:solidFill>
                  <a:srgbClr val="000000"/>
                </a:solidFill>
                <a:effectLst/>
                <a:latin typeface="-webkit-standard"/>
              </a:rPr>
              <a:t>While driving at night, Tony and Dr. Shirley are stopped by patrolling police officers and subjected to questioning. </a:t>
            </a:r>
            <a:r>
              <a:rPr lang="en" altLang="ja-JP" b="0" dirty="0">
                <a:solidFill>
                  <a:srgbClr val="000000"/>
                </a:solidFill>
                <a:latin typeface="-webkit-standard"/>
              </a:rPr>
              <a:t>(they were in a south</a:t>
            </a:r>
            <a:r>
              <a:rPr lang="en" altLang="ja-JP" b="0" i="0" u="none" strike="noStrike" dirty="0">
                <a:solidFill>
                  <a:srgbClr val="000000"/>
                </a:solidFill>
                <a:effectLst/>
                <a:latin typeface="-webkit-standard"/>
              </a:rPr>
              <a:t> area where Black people were prohibited from being out at night.) When one of the officers asks Tony, "Do you have a nigger in yourself?" Tony loses his temper and punches the officer. Both of them are arrested, but Dr. Shirley calls President Kennedy, leading to their release.</a:t>
            </a:r>
          </a:p>
          <a:p>
            <a:r>
              <a:rPr lang="en" altLang="ja-JP" b="0" i="0" u="none" strike="noStrike" dirty="0">
                <a:solidFill>
                  <a:srgbClr val="FF0000"/>
                </a:solidFill>
                <a:effectLst/>
                <a:latin typeface="-webkit-standard"/>
              </a:rPr>
              <a:t>The point of this scene </a:t>
            </a:r>
          </a:p>
          <a:p>
            <a:r>
              <a:rPr lang="en" altLang="ja-JP" sz="2000" b="0" i="0" u="none" strike="noStrike" dirty="0">
                <a:solidFill>
                  <a:srgbClr val="000000"/>
                </a:solidFill>
                <a:effectLst/>
                <a:latin typeface="-webkit-standard"/>
              </a:rPr>
              <a:t>Tony realizes that stereotypes—such as assuming all Black people are a certain way or that wealthy people must fit a specific mold—struggle Dr. Don Shirley, as he doesn’t conform to those narrow expectations.</a:t>
            </a:r>
            <a:endParaRPr lang="en" altLang="ja-JP" sz="2400" b="0" i="0" u="none" strike="noStrike" dirty="0">
              <a:solidFill>
                <a:srgbClr val="000000"/>
              </a:solidFill>
              <a:effectLst/>
              <a:latin typeface="-webkit-standard"/>
            </a:endParaRPr>
          </a:p>
        </p:txBody>
      </p:sp>
      <p:sp>
        <p:nvSpPr>
          <p:cNvPr id="17" name="スライド番号プレースホルダー 16">
            <a:extLst>
              <a:ext uri="{FF2B5EF4-FFF2-40B4-BE49-F238E27FC236}">
                <a16:creationId xmlns:a16="http://schemas.microsoft.com/office/drawing/2014/main" id="{9435F73A-42BC-0C66-7340-9865B1FCA8E7}"/>
              </a:ext>
            </a:extLst>
          </p:cNvPr>
          <p:cNvSpPr>
            <a:spLocks noGrp="1"/>
          </p:cNvSpPr>
          <p:nvPr>
            <p:ph type="sldNum" sz="quarter" idx="12"/>
          </p:nvPr>
        </p:nvSpPr>
        <p:spPr>
          <a:xfrm>
            <a:off x="10296144" y="6356350"/>
            <a:ext cx="932688" cy="365125"/>
          </a:xfrm>
        </p:spPr>
        <p:txBody>
          <a:bodyPr vert="horz" lIns="91440" tIns="45720" rIns="91440" bIns="45720" rtlCol="0" anchor="ctr">
            <a:normAutofit/>
          </a:bodyPr>
          <a:lstStyle/>
          <a:p>
            <a:pPr algn="l">
              <a:spcAft>
                <a:spcPts val="600"/>
              </a:spcAft>
            </a:pPr>
            <a:fld id="{F97E8200-1950-409B-82E7-99938E7AE355}" type="slidenum">
              <a:rPr lang="en-US" altLang="ja-JP">
                <a:solidFill>
                  <a:srgbClr val="FFFFFF"/>
                </a:solidFill>
                <a:latin typeface="+mn-lt"/>
                <a:ea typeface="+mn-ea"/>
              </a:rPr>
              <a:pPr algn="l">
                <a:spcAft>
                  <a:spcPts val="600"/>
                </a:spcAft>
              </a:pPr>
              <a:t>4</a:t>
            </a:fld>
            <a:endParaRPr lang="en-US" altLang="ja-JP">
              <a:solidFill>
                <a:srgbClr val="FFFFFF"/>
              </a:solidFill>
              <a:latin typeface="+mn-lt"/>
              <a:ea typeface="+mn-ea"/>
            </a:endParaRPr>
          </a:p>
        </p:txBody>
      </p:sp>
      <p:graphicFrame>
        <p:nvGraphicFramePr>
          <p:cNvPr id="16" name="オブジェクト 15">
            <a:extLst>
              <a:ext uri="{FF2B5EF4-FFF2-40B4-BE49-F238E27FC236}">
                <a16:creationId xmlns:a16="http://schemas.microsoft.com/office/drawing/2014/main" id="{51F315D5-57D8-CEF4-A81D-51F4FB0785D4}"/>
              </a:ext>
            </a:extLst>
          </p:cNvPr>
          <p:cNvGraphicFramePr>
            <a:graphicFrameLocks noChangeAspect="1"/>
          </p:cNvGraphicFramePr>
          <p:nvPr/>
        </p:nvGraphicFramePr>
        <p:xfrm>
          <a:off x="1524000" y="3313113"/>
          <a:ext cx="9144000" cy="228600"/>
        </p:xfrm>
        <a:graphic>
          <a:graphicData uri="http://schemas.openxmlformats.org/presentationml/2006/ole">
            <mc:AlternateContent xmlns:mc="http://schemas.openxmlformats.org/markup-compatibility/2006">
              <mc:Choice xmlns:v="urn:schemas-microsoft-com:vml" Requires="v">
                <p:oleObj name="文書" r:id="rId3" imgW="9144000" imgH="228600" progId="Word.Document.12">
                  <p:embed/>
                </p:oleObj>
              </mc:Choice>
              <mc:Fallback>
                <p:oleObj name="文書" r:id="rId3" imgW="9144000" imgH="228600" progId="Word.Document.12">
                  <p:embed/>
                  <p:pic>
                    <p:nvPicPr>
                      <p:cNvPr id="16" name="オブジェクト 15">
                        <a:extLst>
                          <a:ext uri="{FF2B5EF4-FFF2-40B4-BE49-F238E27FC236}">
                            <a16:creationId xmlns:a16="http://schemas.microsoft.com/office/drawing/2014/main" id="{0900C948-FC09-DD70-1650-B6B6312DAE0E}"/>
                          </a:ext>
                        </a:extLst>
                      </p:cNvPr>
                      <p:cNvPicPr/>
                      <p:nvPr/>
                    </p:nvPicPr>
                    <p:blipFill>
                      <a:blip r:embed="rId4"/>
                      <a:stretch>
                        <a:fillRect/>
                      </a:stretch>
                    </p:blipFill>
                    <p:spPr>
                      <a:xfrm>
                        <a:off x="1524000" y="3313113"/>
                        <a:ext cx="9144000" cy="228600"/>
                      </a:xfrm>
                      <a:prstGeom prst="rect">
                        <a:avLst/>
                      </a:prstGeom>
                    </p:spPr>
                  </p:pic>
                </p:oleObj>
              </mc:Fallback>
            </mc:AlternateContent>
          </a:graphicData>
        </a:graphic>
      </p:graphicFrame>
      <p:pic>
        <p:nvPicPr>
          <p:cNvPr id="11" name="図 10" descr="手に持った本&#10;&#10;自動的に生成された説明">
            <a:extLst>
              <a:ext uri="{FF2B5EF4-FFF2-40B4-BE49-F238E27FC236}">
                <a16:creationId xmlns:a16="http://schemas.microsoft.com/office/drawing/2014/main" id="{58F17FF7-512C-A743-0D73-CC297CF69852}"/>
              </a:ext>
            </a:extLst>
          </p:cNvPr>
          <p:cNvPicPr>
            <a:picLocks noChangeAspect="1"/>
          </p:cNvPicPr>
          <p:nvPr/>
        </p:nvPicPr>
        <p:blipFill>
          <a:blip r:embed="rId5"/>
          <a:srcRect l="5539"/>
          <a:stretch/>
        </p:blipFill>
        <p:spPr>
          <a:xfrm>
            <a:off x="0" y="2277660"/>
            <a:ext cx="4326643" cy="4580339"/>
          </a:xfrm>
          <a:prstGeom prst="rect">
            <a:avLst/>
          </a:prstGeom>
        </p:spPr>
      </p:pic>
      <p:pic>
        <p:nvPicPr>
          <p:cNvPr id="3" name="Picture 2" descr="A qr code on a white background&#10;&#10;AI-generated content may be incorrect.">
            <a:extLst>
              <a:ext uri="{FF2B5EF4-FFF2-40B4-BE49-F238E27FC236}">
                <a16:creationId xmlns:a16="http://schemas.microsoft.com/office/drawing/2014/main" id="{72093569-4926-7525-41AA-F4DD8033627E}"/>
              </a:ext>
            </a:extLst>
          </p:cNvPr>
          <p:cNvPicPr>
            <a:picLocks noChangeAspect="1"/>
          </p:cNvPicPr>
          <p:nvPr/>
        </p:nvPicPr>
        <p:blipFill>
          <a:blip r:embed="rId6"/>
          <a:stretch>
            <a:fillRect/>
          </a:stretch>
        </p:blipFill>
        <p:spPr>
          <a:xfrm>
            <a:off x="10081285" y="66602"/>
            <a:ext cx="2049320" cy="2035566"/>
          </a:xfrm>
          <a:prstGeom prst="rect">
            <a:avLst/>
          </a:prstGeom>
        </p:spPr>
      </p:pic>
    </p:spTree>
    <p:extLst>
      <p:ext uri="{BB962C8B-B14F-4D97-AF65-F5344CB8AC3E}">
        <p14:creationId xmlns:p14="http://schemas.microsoft.com/office/powerpoint/2010/main" val="419137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6F75DE-8A44-4EC5-83C6-95BDDF10DFD9}"/>
              </a:ext>
            </a:extLst>
          </p:cNvPr>
          <p:cNvSpPr>
            <a:spLocks noGrp="1"/>
          </p:cNvSpPr>
          <p:nvPr>
            <p:ph type="title"/>
          </p:nvPr>
        </p:nvSpPr>
        <p:spPr>
          <a:xfrm>
            <a:off x="960120" y="317814"/>
            <a:ext cx="4826905" cy="1700784"/>
          </a:xfrm>
        </p:spPr>
        <p:txBody>
          <a:bodyPr rtlCol="0"/>
          <a:lstStyle/>
          <a:p>
            <a:pPr rtl="0"/>
            <a:r>
              <a:rPr lang="en-US" altLang="ja-JP" dirty="0">
                <a:latin typeface="+mj-lt"/>
              </a:rPr>
              <a:t>vocabulary</a:t>
            </a:r>
            <a:endParaRPr lang="ja-JP" altLang="en-US">
              <a:latin typeface="+mj-lt"/>
            </a:endParaRPr>
          </a:p>
        </p:txBody>
      </p:sp>
      <p:graphicFrame>
        <p:nvGraphicFramePr>
          <p:cNvPr id="10" name="コンテンツ プレースホルダー 9">
            <a:extLst>
              <a:ext uri="{FF2B5EF4-FFF2-40B4-BE49-F238E27FC236}">
                <a16:creationId xmlns:a16="http://schemas.microsoft.com/office/drawing/2014/main" id="{E2137919-4362-9926-D531-DA318E40C8C5}"/>
              </a:ext>
            </a:extLst>
          </p:cNvPr>
          <p:cNvGraphicFramePr>
            <a:graphicFrameLocks noGrp="1"/>
          </p:cNvGraphicFramePr>
          <p:nvPr>
            <p:ph idx="1"/>
            <p:extLst>
              <p:ext uri="{D42A27DB-BD31-4B8C-83A1-F6EECF244321}">
                <p14:modId xmlns:p14="http://schemas.microsoft.com/office/powerpoint/2010/main" val="3235605751"/>
              </p:ext>
            </p:extLst>
          </p:nvPr>
        </p:nvGraphicFramePr>
        <p:xfrm>
          <a:off x="960120" y="2551446"/>
          <a:ext cx="10267947" cy="3988740"/>
        </p:xfrm>
        <a:graphic>
          <a:graphicData uri="http://schemas.openxmlformats.org/drawingml/2006/table">
            <a:tbl>
              <a:tblPr firstRow="1" bandRow="1">
                <a:tableStyleId>{21E4AEA4-8DFA-4A89-87EB-49C32662AFE0}</a:tableStyleId>
              </a:tblPr>
              <a:tblGrid>
                <a:gridCol w="1550750">
                  <a:extLst>
                    <a:ext uri="{9D8B030D-6E8A-4147-A177-3AD203B41FA5}">
                      <a16:colId xmlns:a16="http://schemas.microsoft.com/office/drawing/2014/main" val="3900940656"/>
                    </a:ext>
                  </a:extLst>
                </a:gridCol>
                <a:gridCol w="4566017">
                  <a:extLst>
                    <a:ext uri="{9D8B030D-6E8A-4147-A177-3AD203B41FA5}">
                      <a16:colId xmlns:a16="http://schemas.microsoft.com/office/drawing/2014/main" val="1934628162"/>
                    </a:ext>
                  </a:extLst>
                </a:gridCol>
                <a:gridCol w="4151180">
                  <a:extLst>
                    <a:ext uri="{9D8B030D-6E8A-4147-A177-3AD203B41FA5}">
                      <a16:colId xmlns:a16="http://schemas.microsoft.com/office/drawing/2014/main" val="1864111538"/>
                    </a:ext>
                  </a:extLst>
                </a:gridCol>
              </a:tblGrid>
              <a:tr h="700005">
                <a:tc>
                  <a:txBody>
                    <a:bodyPr/>
                    <a:lstStyle/>
                    <a:p>
                      <a:endParaRPr kumimoji="1" lang="ja-JP" altLang="en-US"/>
                    </a:p>
                  </a:txBody>
                  <a:tcPr/>
                </a:tc>
                <a:tc>
                  <a:txBody>
                    <a:bodyPr/>
                    <a:lstStyle/>
                    <a:p>
                      <a:r>
                        <a:rPr kumimoji="1" lang="en-US" altLang="ja-JP" dirty="0"/>
                        <a:t>meaning</a:t>
                      </a:r>
                      <a:endParaRPr kumimoji="1" lang="ja-JP" altLang="en-US"/>
                    </a:p>
                  </a:txBody>
                  <a:tcPr/>
                </a:tc>
                <a:tc>
                  <a:txBody>
                    <a:bodyPr/>
                    <a:lstStyle/>
                    <a:p>
                      <a:r>
                        <a:rPr kumimoji="1" lang="en-US" altLang="ja-JP" dirty="0"/>
                        <a:t>example</a:t>
                      </a:r>
                      <a:endParaRPr kumimoji="1" lang="ja-JP" altLang="en-US"/>
                    </a:p>
                  </a:txBody>
                  <a:tcPr/>
                </a:tc>
                <a:extLst>
                  <a:ext uri="{0D108BD9-81ED-4DB2-BD59-A6C34878D82A}">
                    <a16:rowId xmlns:a16="http://schemas.microsoft.com/office/drawing/2014/main" val="112443163"/>
                  </a:ext>
                </a:extLst>
              </a:tr>
              <a:tr h="700005">
                <a:tc>
                  <a:txBody>
                    <a:bodyPr/>
                    <a:lstStyle/>
                    <a:p>
                      <a:r>
                        <a:rPr kumimoji="1" lang="en-US" altLang="ja-JP" dirty="0"/>
                        <a:t>backwoods</a:t>
                      </a:r>
                      <a:endParaRPr kumimoji="1" lang="ja-JP" altLang="en-US"/>
                    </a:p>
                  </a:txBody>
                  <a:tcPr/>
                </a:tc>
                <a:tc>
                  <a:txBody>
                    <a:bodyPr/>
                    <a:lstStyle/>
                    <a:p>
                      <a:r>
                        <a:rPr kumimoji="1" lang="en-US" altLang="ja-JP" dirty="0"/>
                        <a:t>Remote uncleared forest land</a:t>
                      </a:r>
                      <a:endParaRPr kumimoji="1" lang="ja-JP" altLang="en-US"/>
                    </a:p>
                  </a:txBody>
                  <a:tcPr/>
                </a:tc>
                <a:tc>
                  <a:txBody>
                    <a:bodyPr/>
                    <a:lstStyle/>
                    <a:p>
                      <a:r>
                        <a:rPr kumimoji="1" lang="en-US" altLang="ja-JP" b="0" i="0" u="none" dirty="0">
                          <a:solidFill>
                            <a:schemeClr val="tx1"/>
                          </a:solidFill>
                          <a:latin typeface="+mn-lt"/>
                        </a:rPr>
                        <a:t>I grew up in the backwoods, with no cable TV and no internet access.</a:t>
                      </a:r>
                      <a:endParaRPr kumimoji="1" lang="ja-JP" altLang="en-US" b="0" i="0" u="none">
                        <a:solidFill>
                          <a:schemeClr val="tx1"/>
                        </a:solidFill>
                        <a:latin typeface="+mn-lt"/>
                      </a:endParaRPr>
                    </a:p>
                  </a:txBody>
                  <a:tcPr/>
                </a:tc>
                <a:extLst>
                  <a:ext uri="{0D108BD9-81ED-4DB2-BD59-A6C34878D82A}">
                    <a16:rowId xmlns:a16="http://schemas.microsoft.com/office/drawing/2014/main" val="114831376"/>
                  </a:ext>
                </a:extLst>
              </a:tr>
              <a:tr h="700005">
                <a:tc>
                  <a:txBody>
                    <a:bodyPr/>
                    <a:lstStyle/>
                    <a:p>
                      <a:r>
                        <a:rPr kumimoji="1" lang="en-US" altLang="ja-JP" dirty="0"/>
                        <a:t>swamp</a:t>
                      </a:r>
                      <a:endParaRPr kumimoji="1" lang="ja-JP" altLang="en-US"/>
                    </a:p>
                  </a:txBody>
                  <a:tcPr/>
                </a:tc>
                <a:tc>
                  <a:txBody>
                    <a:bodyPr/>
                    <a:lstStyle/>
                    <a:p>
                      <a:r>
                        <a:rPr kumimoji="1" lang="en-US" altLang="ja-JP" dirty="0"/>
                        <a:t>An area of vey wet, soft land</a:t>
                      </a:r>
                      <a:endParaRPr kumimoji="1" lang="ja-JP" altLang="en-US"/>
                    </a:p>
                  </a:txBody>
                  <a:tcPr/>
                </a:tc>
                <a:tc>
                  <a:txBody>
                    <a:bodyPr/>
                    <a:lstStyle/>
                    <a:p>
                      <a:r>
                        <a:rPr kumimoji="1" lang="en-US" altLang="ja-JP" dirty="0"/>
                        <a:t>The Everglades are an area of swamp in southern Florida.</a:t>
                      </a:r>
                      <a:endParaRPr kumimoji="1" lang="ja-JP" altLang="en-US"/>
                    </a:p>
                  </a:txBody>
                  <a:tcPr/>
                </a:tc>
                <a:extLst>
                  <a:ext uri="{0D108BD9-81ED-4DB2-BD59-A6C34878D82A}">
                    <a16:rowId xmlns:a16="http://schemas.microsoft.com/office/drawing/2014/main" val="946143129"/>
                  </a:ext>
                </a:extLst>
              </a:tr>
              <a:tr h="700005">
                <a:tc>
                  <a:txBody>
                    <a:bodyPr/>
                    <a:lstStyle/>
                    <a:p>
                      <a:r>
                        <a:rPr kumimoji="1" lang="en-US" altLang="ja-JP" dirty="0"/>
                        <a:t>attenuate</a:t>
                      </a:r>
                      <a:endParaRPr kumimoji="1" lang="ja-JP" altLang="en-US"/>
                    </a:p>
                  </a:txBody>
                  <a:tcPr/>
                </a:tc>
                <a:tc>
                  <a:txBody>
                    <a:bodyPr/>
                    <a:lstStyle/>
                    <a:p>
                      <a:r>
                        <a:rPr kumimoji="1" lang="en-US" altLang="ja-JP" dirty="0"/>
                        <a:t>To make something less or weaker</a:t>
                      </a:r>
                      <a:endParaRPr kumimoji="1" lang="ja-JP" altLang="en-US"/>
                    </a:p>
                  </a:txBody>
                  <a:tcPr/>
                </a:tc>
                <a:tc>
                  <a:txBody>
                    <a:bodyPr/>
                    <a:lstStyle/>
                    <a:p>
                      <a:r>
                        <a:rPr kumimoji="1" lang="en-US" altLang="ja-JP" dirty="0"/>
                        <a:t>They propose more peacekeeping troops to attenuate the violence.</a:t>
                      </a:r>
                      <a:endParaRPr kumimoji="1" lang="ja-JP" altLang="en-US"/>
                    </a:p>
                  </a:txBody>
                  <a:tcPr/>
                </a:tc>
                <a:extLst>
                  <a:ext uri="{0D108BD9-81ED-4DB2-BD59-A6C34878D82A}">
                    <a16:rowId xmlns:a16="http://schemas.microsoft.com/office/drawing/2014/main" val="2948719952"/>
                  </a:ext>
                </a:extLst>
              </a:tr>
              <a:tr h="700005">
                <a:tc>
                  <a:txBody>
                    <a:bodyPr/>
                    <a:lstStyle/>
                    <a:p>
                      <a:r>
                        <a:rPr kumimoji="1" lang="en-US" altLang="ja-JP" dirty="0"/>
                        <a:t>slight</a:t>
                      </a:r>
                      <a:endParaRPr kumimoji="1" lang="ja-JP" altLang="en-US"/>
                    </a:p>
                  </a:txBody>
                  <a:tcPr/>
                </a:tc>
                <a:tc>
                  <a:txBody>
                    <a:bodyPr/>
                    <a:lstStyle/>
                    <a:p>
                      <a:r>
                        <a:rPr kumimoji="1" lang="en-US" altLang="ja-JP" dirty="0"/>
                        <a:t>An action that insults a person because someone fails to pay attention to them or to treat them with the respect that they deserve</a:t>
                      </a:r>
                      <a:endParaRPr kumimoji="1" lang="ja-JP" altLang="en-US"/>
                    </a:p>
                  </a:txBody>
                  <a:tcPr/>
                </a:tc>
                <a:tc>
                  <a:txBody>
                    <a:bodyPr/>
                    <a:lstStyle/>
                    <a:p>
                      <a:r>
                        <a:rPr kumimoji="1" lang="en-US" altLang="ja-JP" dirty="0"/>
                        <a:t>I regarded her failure to acknowledge my greeting as a slight.</a:t>
                      </a:r>
                      <a:endParaRPr kumimoji="1" lang="ja-JP" altLang="en-US"/>
                    </a:p>
                  </a:txBody>
                  <a:tcPr/>
                </a:tc>
                <a:extLst>
                  <a:ext uri="{0D108BD9-81ED-4DB2-BD59-A6C34878D82A}">
                    <a16:rowId xmlns:a16="http://schemas.microsoft.com/office/drawing/2014/main" val="3579240914"/>
                  </a:ext>
                </a:extLst>
              </a:tr>
            </a:tbl>
          </a:graphicData>
        </a:graphic>
      </p:graphicFrame>
    </p:spTree>
    <p:extLst>
      <p:ext uri="{BB962C8B-B14F-4D97-AF65-F5344CB8AC3E}">
        <p14:creationId xmlns:p14="http://schemas.microsoft.com/office/powerpoint/2010/main" val="421291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タイトル 22">
            <a:extLst>
              <a:ext uri="{FF2B5EF4-FFF2-40B4-BE49-F238E27FC236}">
                <a16:creationId xmlns:a16="http://schemas.microsoft.com/office/drawing/2014/main" id="{CC69C1A1-78E3-4597-AE36-69056DA332BE}"/>
              </a:ext>
            </a:extLst>
          </p:cNvPr>
          <p:cNvSpPr>
            <a:spLocks noGrp="1"/>
          </p:cNvSpPr>
          <p:nvPr>
            <p:ph type="title"/>
          </p:nvPr>
        </p:nvSpPr>
        <p:spPr>
          <a:xfrm>
            <a:off x="960438" y="317499"/>
            <a:ext cx="4500737" cy="2095501"/>
          </a:xfrm>
        </p:spPr>
        <p:txBody>
          <a:bodyPr vert="horz" lIns="91440" tIns="45720" rIns="91440" bIns="45720" rtlCol="0" anchor="ctr">
            <a:normAutofit/>
          </a:bodyPr>
          <a:lstStyle/>
          <a:p>
            <a:r>
              <a:rPr lang="en-US" altLang="ja-JP" sz="6600" kern="1200" cap="all" spc="120" baseline="0">
                <a:solidFill>
                  <a:schemeClr val="tx1"/>
                </a:solidFill>
                <a:latin typeface="+mj-lt"/>
                <a:ea typeface="+mj-ea"/>
                <a:cs typeface="+mj-cs"/>
              </a:rPr>
              <a:t>questions</a:t>
            </a:r>
          </a:p>
        </p:txBody>
      </p:sp>
      <p:sp>
        <p:nvSpPr>
          <p:cNvPr id="24" name="コンテンツ プレースホルダー 23">
            <a:extLst>
              <a:ext uri="{FF2B5EF4-FFF2-40B4-BE49-F238E27FC236}">
                <a16:creationId xmlns:a16="http://schemas.microsoft.com/office/drawing/2014/main" id="{D593D767-CBED-4343-BF82-E91FA5BF5521}"/>
              </a:ext>
            </a:extLst>
          </p:cNvPr>
          <p:cNvSpPr>
            <a:spLocks noGrp="1"/>
          </p:cNvSpPr>
          <p:nvPr>
            <p:ph idx="1"/>
          </p:nvPr>
        </p:nvSpPr>
        <p:spPr>
          <a:xfrm>
            <a:off x="480822" y="2372441"/>
            <a:ext cx="6094474" cy="4230095"/>
          </a:xfrm>
        </p:spPr>
        <p:txBody>
          <a:bodyPr vert="horz" lIns="91440" tIns="45720" rIns="91440" bIns="45720" rtlCol="0" anchor="t">
            <a:normAutofit/>
          </a:bodyPr>
          <a:lstStyle/>
          <a:p>
            <a:r>
              <a:rPr lang="en-US" altLang="ja-JP" dirty="0">
                <a:solidFill>
                  <a:schemeClr val="tx1"/>
                </a:solidFill>
                <a:latin typeface="+mn-lt"/>
                <a:ea typeface="+mn-ea"/>
              </a:rPr>
              <a:t>What kind of stereotypes did Tony </a:t>
            </a:r>
            <a:r>
              <a:rPr lang="en-US" altLang="ja-JP">
                <a:solidFill>
                  <a:schemeClr val="tx1"/>
                </a:solidFill>
                <a:latin typeface="+mn-lt"/>
                <a:ea typeface="+mn-ea"/>
              </a:rPr>
              <a:t>have of </a:t>
            </a:r>
            <a:r>
              <a:rPr lang="en-US" altLang="ja-JP" dirty="0">
                <a:solidFill>
                  <a:schemeClr val="tx1"/>
                </a:solidFill>
                <a:latin typeface="+mn-lt"/>
                <a:ea typeface="+mn-ea"/>
              </a:rPr>
              <a:t>Black people? </a:t>
            </a:r>
          </a:p>
          <a:p>
            <a:r>
              <a:rPr lang="en-US" altLang="ja-JP" sz="2600" dirty="0">
                <a:solidFill>
                  <a:schemeClr val="tx1"/>
                </a:solidFill>
                <a:latin typeface="+mn-lt"/>
                <a:ea typeface="+mn-ea"/>
              </a:rPr>
              <a:t>   </a:t>
            </a:r>
            <a:r>
              <a:rPr lang="en-US" altLang="ja-JP" sz="2000" dirty="0">
                <a:solidFill>
                  <a:schemeClr val="tx1"/>
                </a:solidFill>
                <a:latin typeface="+mn-lt"/>
                <a:ea typeface="+mn-ea"/>
              </a:rPr>
              <a:t>Why did he say “I am blacker than you are”?</a:t>
            </a:r>
          </a:p>
          <a:p>
            <a:endParaRPr lang="en-US" altLang="ja-JP" sz="2000" dirty="0">
              <a:solidFill>
                <a:schemeClr val="tx1"/>
              </a:solidFill>
              <a:latin typeface="+mn-lt"/>
              <a:ea typeface="+mn-ea"/>
            </a:endParaRPr>
          </a:p>
          <a:p>
            <a:r>
              <a:rPr lang="en-US" altLang="ja-JP" dirty="0">
                <a:solidFill>
                  <a:schemeClr val="tx1"/>
                </a:solidFill>
                <a:latin typeface="+mn-lt"/>
                <a:ea typeface="+mn-ea"/>
              </a:rPr>
              <a:t>Why does Doc struggle with his personality?</a:t>
            </a:r>
          </a:p>
        </p:txBody>
      </p:sp>
      <p:pic>
        <p:nvPicPr>
          <p:cNvPr id="8" name="図プレースホルダー 7" descr="暗い場所にいるスーツを着た男性&#10;&#10;自動的に生成された説明">
            <a:extLst>
              <a:ext uri="{FF2B5EF4-FFF2-40B4-BE49-F238E27FC236}">
                <a16:creationId xmlns:a16="http://schemas.microsoft.com/office/drawing/2014/main" id="{FD1945E0-98EA-2A11-6EB5-5295E0A66F7F}"/>
              </a:ext>
            </a:extLst>
          </p:cNvPr>
          <p:cNvPicPr>
            <a:picLocks noGrp="1" noChangeAspect="1"/>
          </p:cNvPicPr>
          <p:nvPr>
            <p:ph type="pic" sz="quarter" idx="13"/>
          </p:nvPr>
        </p:nvPicPr>
        <p:blipFill>
          <a:blip r:embed="rId3"/>
          <a:srcRect l="17158" r="10156" b="-2"/>
          <a:stretch/>
        </p:blipFill>
        <p:spPr>
          <a:xfrm>
            <a:off x="6094474" y="10"/>
            <a:ext cx="6097526" cy="6857990"/>
          </a:xfrm>
          <a:prstGeom prst="rect">
            <a:avLst/>
          </a:prstGeom>
        </p:spPr>
      </p:pic>
      <p:sp>
        <p:nvSpPr>
          <p:cNvPr id="7" name="スライド番号プレースホルダー 6">
            <a:extLst>
              <a:ext uri="{FF2B5EF4-FFF2-40B4-BE49-F238E27FC236}">
                <a16:creationId xmlns:a16="http://schemas.microsoft.com/office/drawing/2014/main" id="{A352ABE0-11DD-496F-AD25-CB335771B694}"/>
              </a:ext>
            </a:extLst>
          </p:cNvPr>
          <p:cNvSpPr>
            <a:spLocks noGrp="1"/>
          </p:cNvSpPr>
          <p:nvPr>
            <p:ph type="sldNum" sz="quarter" idx="12"/>
          </p:nvPr>
        </p:nvSpPr>
        <p:spPr>
          <a:xfrm>
            <a:off x="10296144" y="6356350"/>
            <a:ext cx="932688" cy="365125"/>
          </a:xfrm>
        </p:spPr>
        <p:txBody>
          <a:bodyPr vert="horz" lIns="91440" tIns="45720" rIns="91440" bIns="45720" rtlCol="0" anchor="ctr">
            <a:normAutofit/>
          </a:bodyPr>
          <a:lstStyle/>
          <a:p>
            <a:pPr algn="l">
              <a:spcAft>
                <a:spcPts val="600"/>
              </a:spcAft>
            </a:pPr>
            <a:fld id="{294A09A9-5501-47C1-A89A-A340965A2BE2}" type="slidenum">
              <a:rPr lang="en-US" altLang="ja-JP">
                <a:solidFill>
                  <a:srgbClr val="FFFFFF"/>
                </a:solidFill>
                <a:latin typeface="+mn-lt"/>
                <a:ea typeface="+mn-ea"/>
              </a:rPr>
              <a:pPr algn="l">
                <a:spcAft>
                  <a:spcPts val="600"/>
                </a:spcAft>
              </a:pPr>
              <a:t>6</a:t>
            </a:fld>
            <a:endParaRPr lang="en-US" altLang="ja-JP">
              <a:solidFill>
                <a:srgbClr val="FFFFFF"/>
              </a:solidFill>
              <a:latin typeface="+mn-lt"/>
              <a:ea typeface="+mn-ea"/>
            </a:endParaRPr>
          </a:p>
        </p:txBody>
      </p:sp>
    </p:spTree>
    <p:extLst>
      <p:ext uri="{BB962C8B-B14F-4D97-AF65-F5344CB8AC3E}">
        <p14:creationId xmlns:p14="http://schemas.microsoft.com/office/powerpoint/2010/main" val="267217403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A6F7BB-30A8-4980-AD4A-2FB0B53FA6C9}"/>
              </a:ext>
            </a:extLst>
          </p:cNvPr>
          <p:cNvSpPr>
            <a:spLocks noGrp="1"/>
          </p:cNvSpPr>
          <p:nvPr>
            <p:ph type="title"/>
          </p:nvPr>
        </p:nvSpPr>
        <p:spPr>
          <a:xfrm>
            <a:off x="960120" y="317814"/>
            <a:ext cx="3134208" cy="1700784"/>
          </a:xfrm>
        </p:spPr>
        <p:txBody>
          <a:bodyPr rtlCol="0"/>
          <a:lstStyle/>
          <a:p>
            <a:pPr rtl="0"/>
            <a:r>
              <a:rPr lang="en-US" altLang="ja-JP" dirty="0">
                <a:latin typeface="+mj-lt"/>
              </a:rPr>
              <a:t>activity</a:t>
            </a:r>
            <a:endParaRPr lang="ja-JP" altLang="en-US">
              <a:latin typeface="+mj-lt"/>
            </a:endParaRPr>
          </a:p>
        </p:txBody>
      </p:sp>
      <p:pic>
        <p:nvPicPr>
          <p:cNvPr id="53" name="図プレースホルダー 52" descr="あごひげを生やした人&#10;">
            <a:extLst>
              <a:ext uri="{FF2B5EF4-FFF2-40B4-BE49-F238E27FC236}">
                <a16:creationId xmlns:a16="http://schemas.microsoft.com/office/drawing/2014/main" id="{EE42DEA0-935C-49FE-BE40-BCB59090B328}"/>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065393" y="4095404"/>
            <a:ext cx="1790700" cy="1790700"/>
          </a:xfrm>
        </p:spPr>
      </p:pic>
      <p:pic>
        <p:nvPicPr>
          <p:cNvPr id="57" name="図プレースホルダー 56" descr="カメラに向かって微笑んでいる人">
            <a:extLst>
              <a:ext uri="{FF2B5EF4-FFF2-40B4-BE49-F238E27FC236}">
                <a16:creationId xmlns:a16="http://schemas.microsoft.com/office/drawing/2014/main" id="{D1E913C6-6F9A-4BFE-ABDE-52ADAB4FCB00}"/>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a:stretch/>
        </p:blipFill>
        <p:spPr>
          <a:xfrm>
            <a:off x="3821762" y="4095404"/>
            <a:ext cx="1790700" cy="1790700"/>
          </a:xfrm>
        </p:spPr>
      </p:pic>
      <p:pic>
        <p:nvPicPr>
          <p:cNvPr id="61" name="図プレースホルダー 60" descr="カメラに向かって微笑んでいる人">
            <a:extLst>
              <a:ext uri="{FF2B5EF4-FFF2-40B4-BE49-F238E27FC236}">
                <a16:creationId xmlns:a16="http://schemas.microsoft.com/office/drawing/2014/main" id="{D8BFA52E-B08F-4B5B-A43C-C6F0C360E44B}"/>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576724" y="4098877"/>
            <a:ext cx="1790700" cy="1790700"/>
          </a:xfrm>
        </p:spPr>
      </p:pic>
      <p:pic>
        <p:nvPicPr>
          <p:cNvPr id="65" name="図プレースホルダー 64" descr="カメラに向かって微笑んでいる人">
            <a:extLst>
              <a:ext uri="{FF2B5EF4-FFF2-40B4-BE49-F238E27FC236}">
                <a16:creationId xmlns:a16="http://schemas.microsoft.com/office/drawing/2014/main" id="{07D291A7-CAE2-4240-9531-33C44BEC0D9E}"/>
              </a:ext>
            </a:extLst>
          </p:cNvPr>
          <p:cNvPicPr>
            <a:picLocks noGrp="1" noChangeAspect="1"/>
          </p:cNvPicPr>
          <p:nvPr>
            <p:ph type="pic" sz="quarter" idx="16"/>
          </p:nvPr>
        </p:nvPicPr>
        <p:blipFill rotWithShape="1">
          <a:blip r:embed="rId6">
            <a:extLst>
              <a:ext uri="{28A0092B-C50C-407E-A947-70E740481C1C}">
                <a14:useLocalDpi xmlns:a14="http://schemas.microsoft.com/office/drawing/2010/main" val="0"/>
              </a:ext>
            </a:extLst>
          </a:blip>
          <a:srcRect/>
          <a:stretch/>
        </p:blipFill>
        <p:spPr>
          <a:xfrm>
            <a:off x="9375625" y="4095404"/>
            <a:ext cx="1790700" cy="1790700"/>
          </a:xfrm>
        </p:spPr>
      </p:pic>
      <p:sp>
        <p:nvSpPr>
          <p:cNvPr id="17" name="スライド番号プレースホルダー 9">
            <a:extLst>
              <a:ext uri="{FF2B5EF4-FFF2-40B4-BE49-F238E27FC236}">
                <a16:creationId xmlns:a16="http://schemas.microsoft.com/office/drawing/2014/main" id="{FB1D3245-1EEE-45B5-A63B-774B81FEFBA8}"/>
              </a:ext>
            </a:extLst>
          </p:cNvPr>
          <p:cNvSpPr>
            <a:spLocks noGrp="1"/>
          </p:cNvSpPr>
          <p:nvPr>
            <p:ph type="sldNum" sz="quarter" idx="12"/>
          </p:nvPr>
        </p:nvSpPr>
        <p:spPr>
          <a:xfrm>
            <a:off x="750626" y="6063892"/>
            <a:ext cx="10947167" cy="634574"/>
          </a:xfrm>
        </p:spPr>
        <p:txBody>
          <a:bodyPr rtlCol="0"/>
          <a:lstStyle/>
          <a:p>
            <a:pPr rtl="0"/>
            <a:r>
              <a:rPr lang="en-US" altLang="ja-JP" sz="1800" dirty="0"/>
              <a:t>How can we say those impressions are correct even if we don’t really know about them?</a:t>
            </a:r>
            <a:endParaRPr lang="ja-JP" altLang="en-US" sz="1800"/>
          </a:p>
        </p:txBody>
      </p:sp>
      <p:sp>
        <p:nvSpPr>
          <p:cNvPr id="21" name="テキスト ボックス 20">
            <a:extLst>
              <a:ext uri="{FF2B5EF4-FFF2-40B4-BE49-F238E27FC236}">
                <a16:creationId xmlns:a16="http://schemas.microsoft.com/office/drawing/2014/main" id="{8B437333-B8CB-3D87-BAAD-7208933D18EF}"/>
              </a:ext>
            </a:extLst>
          </p:cNvPr>
          <p:cNvSpPr txBox="1"/>
          <p:nvPr/>
        </p:nvSpPr>
        <p:spPr>
          <a:xfrm>
            <a:off x="4717112" y="968151"/>
            <a:ext cx="7431684" cy="400110"/>
          </a:xfrm>
          <a:prstGeom prst="rect">
            <a:avLst/>
          </a:prstGeom>
          <a:noFill/>
        </p:spPr>
        <p:txBody>
          <a:bodyPr wrap="square" rtlCol="0">
            <a:spAutoFit/>
          </a:bodyPr>
          <a:lstStyle/>
          <a:p>
            <a:r>
              <a:rPr kumimoji="1" lang="en-US" altLang="ja-JP" sz="2000" dirty="0">
                <a:solidFill>
                  <a:schemeClr val="bg1"/>
                </a:solidFill>
              </a:rPr>
              <a:t>LET’S EXAMINE  OURSELVES FOR ANY POTENTIAL BIASES</a:t>
            </a:r>
            <a:endParaRPr kumimoji="1" lang="ja-JP" altLang="en-US" sz="2000">
              <a:solidFill>
                <a:schemeClr val="bg1"/>
              </a:solidFill>
            </a:endParaRPr>
          </a:p>
        </p:txBody>
      </p:sp>
      <p:sp>
        <p:nvSpPr>
          <p:cNvPr id="22" name="テキスト ボックス 21">
            <a:extLst>
              <a:ext uri="{FF2B5EF4-FFF2-40B4-BE49-F238E27FC236}">
                <a16:creationId xmlns:a16="http://schemas.microsoft.com/office/drawing/2014/main" id="{7FB80449-748D-693A-4FE7-AB4B6358EAC0}"/>
              </a:ext>
            </a:extLst>
          </p:cNvPr>
          <p:cNvSpPr txBox="1"/>
          <p:nvPr/>
        </p:nvSpPr>
        <p:spPr>
          <a:xfrm>
            <a:off x="960120" y="2641502"/>
            <a:ext cx="10100932" cy="830997"/>
          </a:xfrm>
          <a:prstGeom prst="rect">
            <a:avLst/>
          </a:prstGeom>
          <a:noFill/>
        </p:spPr>
        <p:txBody>
          <a:bodyPr wrap="square" rtlCol="0">
            <a:spAutoFit/>
          </a:bodyPr>
          <a:lstStyle/>
          <a:p>
            <a:r>
              <a:rPr kumimoji="1" lang="en-US" altLang="ja-JP" sz="2400" dirty="0"/>
              <a:t>When you look at these four people, what kind of image comes to mind? </a:t>
            </a:r>
          </a:p>
          <a:p>
            <a:r>
              <a:rPr kumimoji="1" lang="en-US" altLang="ja-JP" sz="2400" dirty="0"/>
              <a:t>Then, question whether those impressions are truly accurate.</a:t>
            </a:r>
            <a:endParaRPr kumimoji="1" lang="ja-JP" altLang="en-US" sz="2400"/>
          </a:p>
        </p:txBody>
      </p:sp>
      <p:sp>
        <p:nvSpPr>
          <p:cNvPr id="41" name="U ターン矢印 40">
            <a:extLst>
              <a:ext uri="{FF2B5EF4-FFF2-40B4-BE49-F238E27FC236}">
                <a16:creationId xmlns:a16="http://schemas.microsoft.com/office/drawing/2014/main" id="{BA961C78-D4C9-5A51-320C-A680A48AAEA2}"/>
              </a:ext>
            </a:extLst>
          </p:cNvPr>
          <p:cNvSpPr/>
          <p:nvPr/>
        </p:nvSpPr>
        <p:spPr>
          <a:xfrm rot="16200000" flipH="1">
            <a:off x="274712" y="5854778"/>
            <a:ext cx="661133" cy="709683"/>
          </a:xfrm>
          <a:prstGeom prst="uturnArrow">
            <a:avLst>
              <a:gd name="adj1" fmla="val 25000"/>
              <a:gd name="adj2" fmla="val 23414"/>
              <a:gd name="adj3" fmla="val 36052"/>
              <a:gd name="adj4" fmla="val 43750"/>
              <a:gd name="adj5" fmla="val 75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477453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D0B6389-2374-4677-B8BB-59410CCC32FD}"/>
              </a:ext>
            </a:extLst>
          </p:cNvPr>
          <p:cNvSpPr>
            <a:spLocks noGrp="1"/>
          </p:cNvSpPr>
          <p:nvPr>
            <p:ph type="title"/>
          </p:nvPr>
        </p:nvSpPr>
        <p:spPr>
          <a:xfrm>
            <a:off x="960120" y="643467"/>
            <a:ext cx="3212593" cy="5571066"/>
          </a:xfrm>
        </p:spPr>
        <p:txBody>
          <a:bodyPr rtlCol="0">
            <a:normAutofit/>
          </a:bodyPr>
          <a:lstStyle/>
          <a:p>
            <a:pPr rtl="0"/>
            <a:r>
              <a:rPr lang="en-US" altLang="ja-JP" dirty="0">
                <a:latin typeface="+mj-lt"/>
              </a:rPr>
              <a:t>What did I learn from this scene?</a:t>
            </a:r>
            <a:endParaRPr lang="ja-JP" altLang="en-US" dirty="0">
              <a:latin typeface="+mj-lt"/>
            </a:endParaRPr>
          </a:p>
        </p:txBody>
      </p:sp>
      <p:sp>
        <p:nvSpPr>
          <p:cNvPr id="10" name="テキスト ボックス 9">
            <a:extLst>
              <a:ext uri="{FF2B5EF4-FFF2-40B4-BE49-F238E27FC236}">
                <a16:creationId xmlns:a16="http://schemas.microsoft.com/office/drawing/2014/main" id="{4185CA73-C050-7779-C856-8C9BEDA27ADA}"/>
              </a:ext>
            </a:extLst>
          </p:cNvPr>
          <p:cNvSpPr txBox="1"/>
          <p:nvPr/>
        </p:nvSpPr>
        <p:spPr>
          <a:xfrm>
            <a:off x="4981433" y="955343"/>
            <a:ext cx="6755642" cy="4708981"/>
          </a:xfrm>
          <a:prstGeom prst="rect">
            <a:avLst/>
          </a:prstGeom>
          <a:noFill/>
        </p:spPr>
        <p:txBody>
          <a:bodyPr wrap="square" rtlCol="0">
            <a:spAutoFit/>
          </a:bodyPr>
          <a:lstStyle/>
          <a:p>
            <a:r>
              <a:rPr kumimoji="1" lang="en-US" altLang="ja-JP" sz="2000" dirty="0">
                <a:highlight>
                  <a:srgbClr val="FF0000"/>
                </a:highlight>
              </a:rPr>
              <a:t>The difference between them</a:t>
            </a:r>
          </a:p>
          <a:p>
            <a:r>
              <a:rPr kumimoji="1" lang="en-US" altLang="ja-JP" sz="2000" dirty="0"/>
              <a:t>   - </a:t>
            </a:r>
            <a:r>
              <a:rPr lang="en" altLang="ja-JP" sz="2000" b="0" i="0" u="none" strike="noStrike" dirty="0">
                <a:solidFill>
                  <a:srgbClr val="000000"/>
                </a:solidFill>
                <a:effectLst/>
              </a:rPr>
              <a:t>Doc values behaving in a way that maintains his self-worth and always tries to live with integrity. This is likely because, as a Black person, he has been denied basic human dignity.</a:t>
            </a:r>
          </a:p>
          <a:p>
            <a:r>
              <a:rPr kumimoji="1" lang="en-US" altLang="ja-JP" sz="2000" dirty="0"/>
              <a:t>   - </a:t>
            </a:r>
            <a:r>
              <a:rPr lang="en" altLang="ja-JP" sz="2000" b="0" i="0" u="none" strike="noStrike" dirty="0">
                <a:solidFill>
                  <a:srgbClr val="000000"/>
                </a:solidFill>
                <a:effectLst/>
              </a:rPr>
              <a:t>From Tony's words, we can sense a distorted sense of pride due to his situation as an Italian immigrant, which is different from that of Black people, as well as feelings of inferiority related to his poor lifestyle.</a:t>
            </a:r>
          </a:p>
          <a:p>
            <a:endParaRPr kumimoji="1" lang="en" altLang="ja-JP" sz="2000" dirty="0">
              <a:solidFill>
                <a:srgbClr val="000000"/>
              </a:solidFill>
            </a:endParaRPr>
          </a:p>
          <a:p>
            <a:r>
              <a:rPr kumimoji="1" lang="en-US" altLang="ja-JP" sz="2000" dirty="0">
                <a:highlight>
                  <a:srgbClr val="FF0000"/>
                </a:highlight>
              </a:rPr>
              <a:t>At what point does Doc lose control of his emotions?</a:t>
            </a:r>
          </a:p>
          <a:p>
            <a:r>
              <a:rPr lang="en" altLang="ja-JP" sz="2000" b="0" i="0" u="none" strike="noStrike" dirty="0">
                <a:solidFill>
                  <a:srgbClr val="000000"/>
                </a:solidFill>
                <a:effectLst/>
              </a:rPr>
              <a:t>Tony kept speaking to Doc with his prejudice against Black people, and Doc’s loneliness, which didn’t fit that stereotype, exploded. Tony didn’t see Doc as an individual, but only through the lens of the "Black" image.</a:t>
            </a:r>
            <a:endParaRPr kumimoji="1" lang="en-US" altLang="ja-JP" sz="2000" dirty="0">
              <a:highlight>
                <a:srgbClr val="FF0000"/>
              </a:highlight>
            </a:endParaRPr>
          </a:p>
        </p:txBody>
      </p:sp>
    </p:spTree>
    <p:extLst>
      <p:ext uri="{BB962C8B-B14F-4D97-AF65-F5344CB8AC3E}">
        <p14:creationId xmlns:p14="http://schemas.microsoft.com/office/powerpoint/2010/main" val="4167936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268712" cy="1700784"/>
          </a:xfrm>
        </p:spPr>
        <p:txBody>
          <a:bodyPr vert="horz" lIns="91440" tIns="45720" rIns="91440" bIns="45720" rtlCol="0" anchor="ctr">
            <a:normAutofit/>
          </a:bodyPr>
          <a:lstStyle/>
          <a:p>
            <a:r>
              <a:rPr lang="en-US" altLang="ja-JP" kern="1200" cap="all" spc="120" baseline="0" dirty="0">
                <a:solidFill>
                  <a:schemeClr val="bg1"/>
                </a:solidFill>
                <a:latin typeface="+mj-lt"/>
                <a:ea typeface="+mj-ea"/>
                <a:cs typeface="+mj-cs"/>
              </a:rPr>
              <a:t>answers</a:t>
            </a:r>
          </a:p>
        </p:txBody>
      </p:sp>
      <p:sp>
        <p:nvSpPr>
          <p:cNvPr id="23" name="Rectangle 22">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テキスト プレースホルダー 2">
            <a:extLst>
              <a:ext uri="{FF2B5EF4-FFF2-40B4-BE49-F238E27FC236}">
                <a16:creationId xmlns:a16="http://schemas.microsoft.com/office/drawing/2014/main" id="{EFB90AB4-D228-4548-B072-726498212362}"/>
              </a:ext>
            </a:extLst>
          </p:cNvPr>
          <p:cNvSpPr>
            <a:spLocks noGrp="1"/>
          </p:cNvSpPr>
          <p:nvPr>
            <p:ph type="body" idx="1"/>
          </p:nvPr>
        </p:nvSpPr>
        <p:spPr>
          <a:xfrm>
            <a:off x="909078" y="2624649"/>
            <a:ext cx="6214533" cy="3317875"/>
          </a:xfrm>
        </p:spPr>
        <p:txBody>
          <a:bodyPr vert="horz" lIns="91440" tIns="45720" rIns="91440" bIns="45720" rtlCol="0" anchor="ctr">
            <a:normAutofit/>
          </a:bodyPr>
          <a:lstStyle/>
          <a:p>
            <a:r>
              <a:rPr lang="en-US" altLang="ja-JP" sz="2400" b="0" i="0" u="none" strike="noStrike" cap="none" dirty="0">
                <a:effectLst/>
                <a:latin typeface="+mn-lt"/>
                <a:ea typeface="+mn-ea"/>
              </a:rPr>
              <a:t>We should be careful not to view others through the lens of unconscious prejudice when interacting with them.</a:t>
            </a:r>
          </a:p>
          <a:p>
            <a:r>
              <a:rPr lang="en-US" altLang="ja-JP" sz="2400" b="0" i="0" u="none" strike="noStrike" cap="none" dirty="0">
                <a:effectLst/>
                <a:latin typeface="+mn-lt"/>
                <a:ea typeface="+mn-ea"/>
              </a:rPr>
              <a:t> Every person is unique, and we can't group people together based on race or class. </a:t>
            </a:r>
          </a:p>
          <a:p>
            <a:r>
              <a:rPr lang="en-US" altLang="ja-JP" sz="2400" b="0" i="0" u="none" strike="noStrike" cap="none" dirty="0">
                <a:effectLst/>
                <a:latin typeface="+mn-lt"/>
                <a:ea typeface="+mn-ea"/>
              </a:rPr>
              <a:t>These assumptions can sometimes lead to feelings of alienation, just as it did for Doc.</a:t>
            </a:r>
            <a:endParaRPr lang="en-US" altLang="ja-JP" sz="2400" b="1" cap="none" dirty="0">
              <a:latin typeface="+mn-lt"/>
              <a:ea typeface="+mn-ea"/>
            </a:endParaRPr>
          </a:p>
        </p:txBody>
      </p:sp>
      <p:pic>
        <p:nvPicPr>
          <p:cNvPr id="14" name="図 13" descr="ベンチで本を読んでいる人&#10;&#10;低い精度で自動的に生成された説明">
            <a:extLst>
              <a:ext uri="{FF2B5EF4-FFF2-40B4-BE49-F238E27FC236}">
                <a16:creationId xmlns:a16="http://schemas.microsoft.com/office/drawing/2014/main" id="{2669C107-7457-DCEE-A561-645A62851196}"/>
              </a:ext>
            </a:extLst>
          </p:cNvPr>
          <p:cNvPicPr>
            <a:picLocks noChangeAspect="1"/>
          </p:cNvPicPr>
          <p:nvPr/>
        </p:nvPicPr>
        <p:blipFill>
          <a:blip r:embed="rId3"/>
          <a:srcRect l="22570" r="15221" b="-2"/>
          <a:stretch/>
        </p:blipFill>
        <p:spPr>
          <a:xfrm>
            <a:off x="7821168" y="2264988"/>
            <a:ext cx="4370832" cy="3952189"/>
          </a:xfrm>
          <a:prstGeom prst="rect">
            <a:avLst/>
          </a:prstGeom>
        </p:spPr>
      </p:pic>
    </p:spTree>
    <p:extLst>
      <p:ext uri="{BB962C8B-B14F-4D97-AF65-F5344CB8AC3E}">
        <p14:creationId xmlns:p14="http://schemas.microsoft.com/office/powerpoint/2010/main" val="256311961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タイトル 56">
            <a:extLst>
              <a:ext uri="{FF2B5EF4-FFF2-40B4-BE49-F238E27FC236}">
                <a16:creationId xmlns:a16="http://schemas.microsoft.com/office/drawing/2014/main" id="{D9F93E89-6BB0-44BD-A234-9F0747573935}"/>
              </a:ext>
            </a:extLst>
          </p:cNvPr>
          <p:cNvSpPr>
            <a:spLocks noGrp="1"/>
          </p:cNvSpPr>
          <p:nvPr>
            <p:ph type="title"/>
          </p:nvPr>
        </p:nvSpPr>
        <p:spPr>
          <a:xfrm>
            <a:off x="4555193" y="3036762"/>
            <a:ext cx="7136064" cy="1700784"/>
          </a:xfrm>
        </p:spPr>
        <p:txBody>
          <a:bodyPr rtlCol="0">
            <a:normAutofit/>
          </a:bodyPr>
          <a:lstStyle/>
          <a:p>
            <a:pPr rtl="0"/>
            <a:r>
              <a:rPr lang="en-US" altLang="ja-JP" dirty="0">
                <a:latin typeface="+mj-lt"/>
              </a:rPr>
              <a:t>Thank you</a:t>
            </a:r>
            <a:endParaRPr lang="ja-JP" altLang="en-US">
              <a:latin typeface="+mj-lt"/>
            </a:endParaRPr>
          </a:p>
        </p:txBody>
      </p:sp>
      <p:pic>
        <p:nvPicPr>
          <p:cNvPr id="7" name="図プレースホルダー 6" descr="暗い部屋に立っている男性&#10;&#10;中程度の精度で自動的に生成された説明">
            <a:extLst>
              <a:ext uri="{FF2B5EF4-FFF2-40B4-BE49-F238E27FC236}">
                <a16:creationId xmlns:a16="http://schemas.microsoft.com/office/drawing/2014/main" id="{20AE85E2-43F2-1E03-3C8C-B9C2E99FA58D}"/>
              </a:ext>
            </a:extLst>
          </p:cNvPr>
          <p:cNvPicPr>
            <a:picLocks noGrp="1" noChangeAspect="1"/>
          </p:cNvPicPr>
          <p:nvPr>
            <p:ph type="pic" sz="quarter" idx="15"/>
          </p:nvPr>
        </p:nvPicPr>
        <p:blipFill>
          <a:blip r:embed="rId3"/>
          <a:srcRect l="-315" t="32112" r="315" b="290"/>
          <a:stretch/>
        </p:blipFill>
        <p:spPr>
          <a:xfrm>
            <a:off x="0" y="1225484"/>
            <a:ext cx="4059934" cy="3960291"/>
          </a:xfrm>
        </p:spPr>
      </p:pic>
    </p:spTree>
    <p:extLst>
      <p:ext uri="{BB962C8B-B14F-4D97-AF65-F5344CB8AC3E}">
        <p14:creationId xmlns:p14="http://schemas.microsoft.com/office/powerpoint/2010/main" val="2452352329"/>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069F72-2015-4FB6-9588-A49CB14BDC12}">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D6DA60BD-0042-4722-B671-D551884D1EED}">
  <ds:schemaRefs>
    <ds:schemaRef ds:uri="http://schemas.microsoft.com/sharepoint/v3/contenttype/forms"/>
  </ds:schemaRefs>
</ds:datastoreItem>
</file>

<file path=customXml/itemProps3.xml><?xml version="1.0" encoding="utf-8"?>
<ds:datastoreItem xmlns:ds="http://schemas.openxmlformats.org/officeDocument/2006/customXml" ds:itemID="{FD85BFFF-2B6E-4D20-8938-61E36B8CFE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_JuxtaposeVTI</Template>
  <TotalTime>0</TotalTime>
  <Words>679</Words>
  <Application>Microsoft Macintosh PowerPoint</Application>
  <PresentationFormat>Widescreen</PresentationFormat>
  <Paragraphs>64</Paragraphs>
  <Slides>10</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-webkit-standard</vt:lpstr>
      <vt:lpstr>Meiryo UI</vt:lpstr>
      <vt:lpstr>Arial</vt:lpstr>
      <vt:lpstr>Calibri</vt:lpstr>
      <vt:lpstr>Helvetica Neue</vt:lpstr>
      <vt:lpstr>Wingdings</vt:lpstr>
      <vt:lpstr>JuxtaposeVTI</vt:lpstr>
      <vt:lpstr>文書</vt:lpstr>
      <vt:lpstr>Green book</vt:lpstr>
      <vt:lpstr>I chose A scene from “green book”</vt:lpstr>
      <vt:lpstr>Why I chose this?</vt:lpstr>
      <vt:lpstr>The scene  </vt:lpstr>
      <vt:lpstr>vocabulary</vt:lpstr>
      <vt:lpstr>questions</vt:lpstr>
      <vt:lpstr>activity</vt:lpstr>
      <vt:lpstr>What did I learn from this scene?</vt:lpstr>
      <vt:lpstr>answers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2021-04-27T10:31:44Z</dcterms:created>
  <dcterms:modified xsi:type="dcterms:W3CDTF">2025-02-19T03:19:00Z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e0cefc7c-1990-4b05-bb2b-d459d68fce94_Enabled">
    <vt:lpwstr>true</vt:lpwstr>
  </property>
  <property fmtid="{D5CDD505-2E9C-101B-9397-08002B2CF9AE}" pid="4" name="MSIP_Label_e0cefc7c-1990-4b05-bb2b-d459d68fce94_SetDate">
    <vt:lpwstr>2025-01-13T22:39:12Z</vt:lpwstr>
  </property>
  <property fmtid="{D5CDD505-2E9C-101B-9397-08002B2CF9AE}" pid="5" name="MSIP_Label_e0cefc7c-1990-4b05-bb2b-d459d68fce94_Method">
    <vt:lpwstr>Standard</vt:lpwstr>
  </property>
  <property fmtid="{D5CDD505-2E9C-101B-9397-08002B2CF9AE}" pid="6" name="MSIP_Label_e0cefc7c-1990-4b05-bb2b-d459d68fce94_Name">
    <vt:lpwstr>defa4170-0d19-0005-0004-bc88714345d2</vt:lpwstr>
  </property>
  <property fmtid="{D5CDD505-2E9C-101B-9397-08002B2CF9AE}" pid="7" name="MSIP_Label_e0cefc7c-1990-4b05-bb2b-d459d68fce94_SiteId">
    <vt:lpwstr>50f799f6-f15c-437d-b72b-3eabc2dd1860</vt:lpwstr>
  </property>
  <property fmtid="{D5CDD505-2E9C-101B-9397-08002B2CF9AE}" pid="8" name="MSIP_Label_e0cefc7c-1990-4b05-bb2b-d459d68fce94_ActionId">
    <vt:lpwstr>8c5bf559-9247-44e8-b299-a53d95a65003</vt:lpwstr>
  </property>
  <property fmtid="{D5CDD505-2E9C-101B-9397-08002B2CF9AE}" pid="9" name="MSIP_Label_e0cefc7c-1990-4b05-bb2b-d459d68fce94_ContentBits">
    <vt:lpwstr>0</vt:lpwstr>
  </property>
</Properties>
</file>