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C67AE0-0AF9-48DE-99EF-F68EA90EF445}" v="7" dt="2024-01-21T16:31:26.8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6" autoAdjust="0"/>
    <p:restoredTop sz="94660"/>
  </p:normalViewPr>
  <p:slideViewPr>
    <p:cSldViewPr snapToGrid="0">
      <p:cViewPr varScale="1">
        <p:scale>
          <a:sx n="95" d="100"/>
          <a:sy n="95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佑門 石井" userId="243fc0c7cb674167" providerId="LiveId" clId="{50C67AE0-0AF9-48DE-99EF-F68EA90EF445}"/>
    <pc:docChg chg="undo custSel addSld delSld modSld modMainMaster">
      <pc:chgData name="佑門 石井" userId="243fc0c7cb674167" providerId="LiveId" clId="{50C67AE0-0AF9-48DE-99EF-F68EA90EF445}" dt="2024-01-21T16:46:09.008" v="1217" actId="1076"/>
      <pc:docMkLst>
        <pc:docMk/>
      </pc:docMkLst>
      <pc:sldChg chg="modSp mod">
        <pc:chgData name="佑門 石井" userId="243fc0c7cb674167" providerId="LiveId" clId="{50C67AE0-0AF9-48DE-99EF-F68EA90EF445}" dt="2024-01-21T16:46:09.008" v="1217" actId="1076"/>
        <pc:sldMkLst>
          <pc:docMk/>
          <pc:sldMk cId="3082349141" sldId="257"/>
        </pc:sldMkLst>
        <pc:spChg chg="mod">
          <ac:chgData name="佑門 石井" userId="243fc0c7cb674167" providerId="LiveId" clId="{50C67AE0-0AF9-48DE-99EF-F68EA90EF445}" dt="2024-01-21T16:46:09.008" v="1217" actId="1076"/>
          <ac:spMkLst>
            <pc:docMk/>
            <pc:sldMk cId="3082349141" sldId="257"/>
            <ac:spMk id="3" creationId="{B163CF4F-F5DA-9A2A-591B-2E866A0C6DAA}"/>
          </ac:spMkLst>
        </pc:spChg>
      </pc:sldChg>
      <pc:sldChg chg="modSp mod">
        <pc:chgData name="佑門 石井" userId="243fc0c7cb674167" providerId="LiveId" clId="{50C67AE0-0AF9-48DE-99EF-F68EA90EF445}" dt="2024-01-21T16:37:15.256" v="1143" actId="20577"/>
        <pc:sldMkLst>
          <pc:docMk/>
          <pc:sldMk cId="26025521" sldId="258"/>
        </pc:sldMkLst>
        <pc:spChg chg="mod">
          <ac:chgData name="佑門 石井" userId="243fc0c7cb674167" providerId="LiveId" clId="{50C67AE0-0AF9-48DE-99EF-F68EA90EF445}" dt="2024-01-21T01:38:47.528" v="0" actId="114"/>
          <ac:spMkLst>
            <pc:docMk/>
            <pc:sldMk cId="26025521" sldId="258"/>
            <ac:spMk id="2" creationId="{6096CACD-93A5-A1B1-A6D7-64436FE10DD2}"/>
          </ac:spMkLst>
        </pc:spChg>
        <pc:spChg chg="mod">
          <ac:chgData name="佑門 石井" userId="243fc0c7cb674167" providerId="LiveId" clId="{50C67AE0-0AF9-48DE-99EF-F68EA90EF445}" dt="2024-01-21T16:37:15.256" v="1143" actId="20577"/>
          <ac:spMkLst>
            <pc:docMk/>
            <pc:sldMk cId="26025521" sldId="258"/>
            <ac:spMk id="3" creationId="{CA4D5D4D-5591-133E-323B-56E3165DF7A7}"/>
          </ac:spMkLst>
        </pc:spChg>
      </pc:sldChg>
      <pc:sldChg chg="modSp mod">
        <pc:chgData name="佑門 石井" userId="243fc0c7cb674167" providerId="LiveId" clId="{50C67AE0-0AF9-48DE-99EF-F68EA90EF445}" dt="2024-01-21T16:18:56.840" v="767" actId="20577"/>
        <pc:sldMkLst>
          <pc:docMk/>
          <pc:sldMk cId="3649097006" sldId="259"/>
        </pc:sldMkLst>
        <pc:spChg chg="mod">
          <ac:chgData name="佑門 石井" userId="243fc0c7cb674167" providerId="LiveId" clId="{50C67AE0-0AF9-48DE-99EF-F68EA90EF445}" dt="2024-01-21T16:18:56.840" v="767" actId="20577"/>
          <ac:spMkLst>
            <pc:docMk/>
            <pc:sldMk cId="3649097006" sldId="259"/>
            <ac:spMk id="3" creationId="{8CA48BAD-C59D-C2A5-7C0A-501B76164B55}"/>
          </ac:spMkLst>
        </pc:spChg>
      </pc:sldChg>
      <pc:sldChg chg="modSp mod">
        <pc:chgData name="佑門 石井" userId="243fc0c7cb674167" providerId="LiveId" clId="{50C67AE0-0AF9-48DE-99EF-F68EA90EF445}" dt="2024-01-21T16:32:46.365" v="1117" actId="20577"/>
        <pc:sldMkLst>
          <pc:docMk/>
          <pc:sldMk cId="1120129374" sldId="260"/>
        </pc:sldMkLst>
        <pc:spChg chg="mod">
          <ac:chgData name="佑門 石井" userId="243fc0c7cb674167" providerId="LiveId" clId="{50C67AE0-0AF9-48DE-99EF-F68EA90EF445}" dt="2024-01-21T16:32:46.365" v="1117" actId="20577"/>
          <ac:spMkLst>
            <pc:docMk/>
            <pc:sldMk cId="1120129374" sldId="260"/>
            <ac:spMk id="3" creationId="{1568AA59-D6A9-4D6E-A356-17B170E9B0ED}"/>
          </ac:spMkLst>
        </pc:spChg>
      </pc:sldChg>
      <pc:sldChg chg="modSp mod">
        <pc:chgData name="佑門 石井" userId="243fc0c7cb674167" providerId="LiveId" clId="{50C67AE0-0AF9-48DE-99EF-F68EA90EF445}" dt="2024-01-21T16:45:45.714" v="1216" actId="20577"/>
        <pc:sldMkLst>
          <pc:docMk/>
          <pc:sldMk cId="383245030" sldId="261"/>
        </pc:sldMkLst>
        <pc:spChg chg="mod">
          <ac:chgData name="佑門 石井" userId="243fc0c7cb674167" providerId="LiveId" clId="{50C67AE0-0AF9-48DE-99EF-F68EA90EF445}" dt="2024-01-21T16:45:45.714" v="1216" actId="20577"/>
          <ac:spMkLst>
            <pc:docMk/>
            <pc:sldMk cId="383245030" sldId="261"/>
            <ac:spMk id="2" creationId="{17F2169E-7779-B528-3613-A3598498CDAA}"/>
          </ac:spMkLst>
        </pc:spChg>
        <pc:spChg chg="mod">
          <ac:chgData name="佑門 石井" userId="243fc0c7cb674167" providerId="LiveId" clId="{50C67AE0-0AF9-48DE-99EF-F68EA90EF445}" dt="2024-01-21T16:10:59.938" v="750" actId="313"/>
          <ac:spMkLst>
            <pc:docMk/>
            <pc:sldMk cId="383245030" sldId="261"/>
            <ac:spMk id="3" creationId="{603D48EA-6E2A-40DC-E7E9-78FB199B41E9}"/>
          </ac:spMkLst>
        </pc:spChg>
      </pc:sldChg>
      <pc:sldChg chg="modSp new mod">
        <pc:chgData name="佑門 石井" userId="243fc0c7cb674167" providerId="LiveId" clId="{50C67AE0-0AF9-48DE-99EF-F68EA90EF445}" dt="2024-01-21T16:45:06.884" v="1213"/>
        <pc:sldMkLst>
          <pc:docMk/>
          <pc:sldMk cId="893297304" sldId="262"/>
        </pc:sldMkLst>
        <pc:spChg chg="mod">
          <ac:chgData name="佑門 石井" userId="243fc0c7cb674167" providerId="LiveId" clId="{50C67AE0-0AF9-48DE-99EF-F68EA90EF445}" dt="2024-01-21T04:27:38.712" v="325" actId="20577"/>
          <ac:spMkLst>
            <pc:docMk/>
            <pc:sldMk cId="893297304" sldId="262"/>
            <ac:spMk id="2" creationId="{86330E8B-7D4D-C059-AEEF-BAF0F73E072F}"/>
          </ac:spMkLst>
        </pc:spChg>
        <pc:spChg chg="mod">
          <ac:chgData name="佑門 石井" userId="243fc0c7cb674167" providerId="LiveId" clId="{50C67AE0-0AF9-48DE-99EF-F68EA90EF445}" dt="2024-01-21T16:45:06.884" v="1213"/>
          <ac:spMkLst>
            <pc:docMk/>
            <pc:sldMk cId="893297304" sldId="262"/>
            <ac:spMk id="3" creationId="{D30EB719-0A88-3731-300F-E21CAEE3DC93}"/>
          </ac:spMkLst>
        </pc:spChg>
      </pc:sldChg>
      <pc:sldChg chg="addSp modSp new del mod setBg">
        <pc:chgData name="佑門 石井" userId="243fc0c7cb674167" providerId="LiveId" clId="{50C67AE0-0AF9-48DE-99EF-F68EA90EF445}" dt="2024-01-21T02:08:30.189" v="302" actId="2696"/>
        <pc:sldMkLst>
          <pc:docMk/>
          <pc:sldMk cId="3781219090" sldId="262"/>
        </pc:sldMkLst>
        <pc:spChg chg="mod">
          <ac:chgData name="佑門 石井" userId="243fc0c7cb674167" providerId="LiveId" clId="{50C67AE0-0AF9-48DE-99EF-F68EA90EF445}" dt="2024-01-21T02:07:46.505" v="301" actId="26606"/>
          <ac:spMkLst>
            <pc:docMk/>
            <pc:sldMk cId="3781219090" sldId="262"/>
            <ac:spMk id="2" creationId="{B95F60F8-5F1B-F9D5-19BF-0A0F34713B7A}"/>
          </ac:spMkLst>
        </pc:spChg>
        <pc:spChg chg="mod">
          <ac:chgData name="佑門 石井" userId="243fc0c7cb674167" providerId="LiveId" clId="{50C67AE0-0AF9-48DE-99EF-F68EA90EF445}" dt="2024-01-21T02:07:46.505" v="301" actId="26606"/>
          <ac:spMkLst>
            <pc:docMk/>
            <pc:sldMk cId="3781219090" sldId="262"/>
            <ac:spMk id="3" creationId="{D62D761F-7310-BE45-E2EA-2AF4D3428499}"/>
          </ac:spMkLst>
        </pc:spChg>
        <pc:spChg chg="add">
          <ac:chgData name="佑門 石井" userId="243fc0c7cb674167" providerId="LiveId" clId="{50C67AE0-0AF9-48DE-99EF-F68EA90EF445}" dt="2024-01-21T02:07:46.505" v="301" actId="26606"/>
          <ac:spMkLst>
            <pc:docMk/>
            <pc:sldMk cId="3781219090" sldId="262"/>
            <ac:spMk id="8" creationId="{70120F84-A866-4D9F-8B1C-9120A013D654}"/>
          </ac:spMkLst>
        </pc:spChg>
        <pc:spChg chg="add">
          <ac:chgData name="佑門 石井" userId="243fc0c7cb674167" providerId="LiveId" clId="{50C67AE0-0AF9-48DE-99EF-F68EA90EF445}" dt="2024-01-21T02:07:46.505" v="301" actId="26606"/>
          <ac:spMkLst>
            <pc:docMk/>
            <pc:sldMk cId="3781219090" sldId="262"/>
            <ac:spMk id="10" creationId="{252FEFEF-6AC0-46B6-AC09-11FC56196FA4}"/>
          </ac:spMkLst>
        </pc:spChg>
      </pc:sldChg>
      <pc:sldChg chg="modSp new del mod">
        <pc:chgData name="佑門 石井" userId="243fc0c7cb674167" providerId="LiveId" clId="{50C67AE0-0AF9-48DE-99EF-F68EA90EF445}" dt="2024-01-21T04:29:19.620" v="334" actId="2696"/>
        <pc:sldMkLst>
          <pc:docMk/>
          <pc:sldMk cId="3586046953" sldId="263"/>
        </pc:sldMkLst>
        <pc:spChg chg="mod">
          <ac:chgData name="佑門 石井" userId="243fc0c7cb674167" providerId="LiveId" clId="{50C67AE0-0AF9-48DE-99EF-F68EA90EF445}" dt="2024-01-21T04:27:12.251" v="322" actId="1076"/>
          <ac:spMkLst>
            <pc:docMk/>
            <pc:sldMk cId="3586046953" sldId="263"/>
            <ac:spMk id="3" creationId="{2E2B94A6-C643-EA68-B7AC-95C030624D38}"/>
          </ac:spMkLst>
        </pc:spChg>
      </pc:sldChg>
      <pc:sldMasterChg chg="modSp mod">
        <pc:chgData name="佑門 石井" userId="243fc0c7cb674167" providerId="LiveId" clId="{50C67AE0-0AF9-48DE-99EF-F68EA90EF445}" dt="2024-01-21T04:26:22.163" v="320" actId="5793"/>
        <pc:sldMasterMkLst>
          <pc:docMk/>
          <pc:sldMasterMk cId="55518839" sldId="2147483751"/>
        </pc:sldMasterMkLst>
        <pc:spChg chg="mod">
          <ac:chgData name="佑門 石井" userId="243fc0c7cb674167" providerId="LiveId" clId="{50C67AE0-0AF9-48DE-99EF-F68EA90EF445}" dt="2024-01-21T04:24:52.155" v="315" actId="14100"/>
          <ac:spMkLst>
            <pc:docMk/>
            <pc:sldMasterMk cId="55518839" sldId="2147483751"/>
            <ac:spMk id="2" creationId="{00000000-0000-0000-0000-000000000000}"/>
          </ac:spMkLst>
        </pc:spChg>
        <pc:spChg chg="mod">
          <ac:chgData name="佑門 石井" userId="243fc0c7cb674167" providerId="LiveId" clId="{50C67AE0-0AF9-48DE-99EF-F68EA90EF445}" dt="2024-01-21T04:26:22.163" v="320" actId="5793"/>
          <ac:spMkLst>
            <pc:docMk/>
            <pc:sldMasterMk cId="55518839" sldId="2147483751"/>
            <ac:spMk id="3" creationId="{00000000-0000-0000-0000-000000000000}"/>
          </ac:spMkLst>
        </pc:spChg>
        <pc:spChg chg="mod">
          <ac:chgData name="佑門 石井" userId="243fc0c7cb674167" providerId="LiveId" clId="{50C67AE0-0AF9-48DE-99EF-F68EA90EF445}" dt="2024-01-21T04:26:07.312" v="319" actId="14100"/>
          <ac:spMkLst>
            <pc:docMk/>
            <pc:sldMasterMk cId="55518839" sldId="2147483751"/>
            <ac:spMk id="7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  <a:prstGeom prst="rect">
            <a:avLst/>
          </a:prstGeom>
        </p:spPr>
        <p:txBody>
          <a:bodyPr tIns="45720" bIns="45720"/>
          <a:lstStyle>
            <a:lvl1pPr algn="ctr">
              <a:lnSpc>
                <a:spcPct val="83000"/>
              </a:lnSpc>
              <a:defRPr lang="en-US" sz="6800" b="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  <a:prstGeom prst="rect">
            <a:avLst/>
          </a:prstGeo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5/9/24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91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15008"/>
            <a:ext cx="10058400" cy="119918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/>
          <a:lstStyle/>
          <a:p>
            <a:fld id="{7332B432-ACDA-4023-A761-2BAB76577B62}" type="datetime1">
              <a:rPr lang="en-US" smtClean="0"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82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  <a:prstGeom prst="rect">
            <a:avLst/>
          </a:prstGeo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5/9/24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083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66800" y="815008"/>
            <a:ext cx="10058400" cy="11991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/>
          <a:lstStyle/>
          <a:p>
            <a:fld id="{69186D26-FA5F-4637-B602-B7C2DC34CFD4}" type="datetime1">
              <a:rPr lang="en-US" smtClean="0"/>
              <a:t>5/9/24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15008"/>
            <a:ext cx="10058400" cy="11991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/>
          <a:lstStyle/>
          <a:p>
            <a:fld id="{8A7F15D8-96D1-4781-BC50-CA8A088B2FE4}" type="datetime1">
              <a:rPr lang="en-US" smtClean="0"/>
              <a:t>5/9/24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44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15008"/>
            <a:ext cx="10058400" cy="11991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/>
          <a:lstStyle/>
          <a:p>
            <a:fld id="{F9A96C99-B8F8-4528-BD05-0E16E943DC09}" type="datetime1">
              <a:rPr lang="en-US" smtClean="0"/>
              <a:t>5/9/24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52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/>
          <a:lstStyle/>
          <a:p>
            <a:fld id="{03636942-C211-4B28-8DBD-C953E00AF71B}" type="datetime1">
              <a:rPr lang="en-US" smtClean="0"/>
              <a:t>5/9/24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17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5/9/24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9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5/9/24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  <a:prstGeom prst="rect">
            <a:avLst/>
          </a:prstGeo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  <a:prstGeom prst="rect">
            <a:avLst/>
          </a:prstGeo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084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15008"/>
            <a:ext cx="10058400" cy="11991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/>
          <a:lstStyle/>
          <a:p>
            <a:fld id="{134F40B7-36AB-4376-BE14-EF7004D79BB9}" type="datetime1">
              <a:rPr lang="en-US" smtClean="0"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2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/>
          <a:lstStyle/>
          <a:p>
            <a:fld id="{FF87CAB8-DCAE-46A5-AADA-B3FAD11A54E0}" type="datetime1">
              <a:rPr lang="en-US" smtClean="0"/>
              <a:t>5/9/24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9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1856" y="374904"/>
            <a:ext cx="11722608" cy="610819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374904"/>
            <a:ext cx="10058400" cy="6108192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51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45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6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lang="en-US" sz="4800" i="1" kern="1200" cap="none" spc="15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None/>
        <a:defRPr sz="2000" kern="1200" spc="14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 spc="14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 spc="14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 spc="14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 spc="14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bay.co.uk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ビジネス アイコンが付いたカラフルな電球">
            <a:extLst>
              <a:ext uri="{FF2B5EF4-FFF2-40B4-BE49-F238E27FC236}">
                <a16:creationId xmlns:a16="http://schemas.microsoft.com/office/drawing/2014/main" id="{7F6C6DAD-3EEE-9F79-2D1B-F416AA309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65" b="8178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0D7C067-F28B-9549-F373-212076FE5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kumimoji="1" lang="en-US" altLang="ja-JP" sz="4400" dirty="0">
                <a:solidFill>
                  <a:schemeClr val="tx1"/>
                </a:solidFill>
              </a:rPr>
              <a:t>How  great leaders inspire action</a:t>
            </a:r>
            <a:endParaRPr kumimoji="1" lang="ja-JP" altLang="en-US" sz="4400" dirty="0">
              <a:solidFill>
                <a:schemeClr val="tx1"/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EF19F15-A6E0-F9FE-205D-94FFEB10A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You can to!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803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15573D-0E45-4691-B525-471152EC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448559-19A4-4252-8C27-54C1DA906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19C35E-4E30-4F1D-9FC2-F2FA6191E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ED10425-120E-EAE2-2FD0-8BC3C3FC8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40" y="875324"/>
            <a:ext cx="3536510" cy="5093520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4400" i="0" dirty="0">
                <a:solidFill>
                  <a:schemeClr val="tx1"/>
                </a:solidFill>
              </a:rPr>
              <a:t>Reason why I chose this TED TALK</a:t>
            </a:r>
            <a:endParaRPr kumimoji="1" lang="ja-JP" altLang="en-US" sz="4400" i="0" dirty="0">
              <a:solidFill>
                <a:schemeClr val="tx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63CF4F-F5DA-9A2A-591B-2E866A0C6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1884" y="559477"/>
            <a:ext cx="5647076" cy="58321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kumimoji="1" lang="en-US" altLang="ja-JP" dirty="0"/>
              <a:t>I work for a cram school as a part time teacher. </a:t>
            </a:r>
          </a:p>
          <a:p>
            <a:pPr marL="0" indent="0">
              <a:buNone/>
            </a:pPr>
            <a:r>
              <a:rPr kumimoji="1" lang="en-US" altLang="ja-JP" dirty="0"/>
              <a:t>In my school, there must be one full-time teacher. Full-time teacher works as a teacher leader.</a:t>
            </a:r>
          </a:p>
          <a:p>
            <a:pPr marL="0" indent="0">
              <a:buNone/>
            </a:pPr>
            <a:r>
              <a:rPr kumimoji="1" lang="en-US" altLang="ja-JP" dirty="0"/>
              <a:t>The previous teacher leader was very serious. He was always teaching our students based on the latest research. </a:t>
            </a:r>
          </a:p>
          <a:p>
            <a:pPr marL="0" indent="0">
              <a:buNone/>
            </a:pPr>
            <a:r>
              <a:rPr kumimoji="1" lang="en-US" altLang="ja-JP" dirty="0"/>
              <a:t>The current leader talks nonsense with our students and is always telling jokes. </a:t>
            </a:r>
          </a:p>
          <a:p>
            <a:pPr marL="0" indent="0">
              <a:buNone/>
            </a:pPr>
            <a:r>
              <a:rPr kumimoji="1" lang="en-US" altLang="ja-JP" dirty="0"/>
              <a:t>However, the latter leader's students are getting better grades. Also, the number of students has increased by about 1.5 times. </a:t>
            </a:r>
          </a:p>
          <a:p>
            <a:pPr marL="0" indent="0">
              <a:buNone/>
            </a:pPr>
            <a:r>
              <a:rPr kumimoji="1" lang="en-US" altLang="ja-JP" dirty="0"/>
              <a:t>This experience has made me think about what makes a better leader from usual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82349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15573D-0E45-4691-B525-471152EC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448559-19A4-4252-8C27-54C1DA906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19C35E-4E30-4F1D-9FC2-F2FA6191E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096CACD-93A5-A1B1-A6D7-64436FE1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40" y="875324"/>
            <a:ext cx="3536510" cy="5093520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3700" i="0" dirty="0">
                <a:solidFill>
                  <a:schemeClr val="tx1"/>
                </a:solidFill>
              </a:rPr>
              <a:t>Vocabulary Grammar Development</a:t>
            </a:r>
            <a:endParaRPr kumimoji="1" lang="ja-JP" altLang="en-US" sz="3700" i="0" dirty="0">
              <a:solidFill>
                <a:schemeClr val="tx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4D5D4D-5591-133E-323B-56E3165DF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4418" y="466344"/>
            <a:ext cx="6515102" cy="5925311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codify</a:t>
            </a:r>
          </a:p>
          <a:p>
            <a:pPr marL="0" indent="0">
              <a:buNone/>
            </a:pPr>
            <a:r>
              <a:rPr kumimoji="1" lang="en-US" altLang="ja-JP" dirty="0"/>
              <a:t>To arrange something such as laws or rules, into a system</a:t>
            </a: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differentiated</a:t>
            </a:r>
          </a:p>
          <a:p>
            <a:pPr marL="0" indent="0">
              <a:buNone/>
            </a:pPr>
            <a:r>
              <a:rPr kumimoji="1" lang="en-US" altLang="ja-JP" dirty="0"/>
              <a:t>To understand or notice how two things or</a:t>
            </a:r>
          </a:p>
          <a:p>
            <a:pPr marL="0" indent="0">
              <a:buNone/>
            </a:pPr>
            <a:r>
              <a:rPr kumimoji="1" lang="en-US" altLang="ja-JP" dirty="0"/>
              <a:t>People are different from each other</a:t>
            </a: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proprietary</a:t>
            </a:r>
          </a:p>
          <a:p>
            <a:pPr marL="0" indent="0">
              <a:buNone/>
            </a:pPr>
            <a:r>
              <a:rPr kumimoji="1" lang="en-US" altLang="ja-JP" dirty="0"/>
              <a:t>Relating to owning something or, relating to or like an owner</a:t>
            </a: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USP</a:t>
            </a:r>
            <a:r>
              <a:rPr kumimoji="1" lang="en-US" altLang="ja-JP" dirty="0"/>
              <a:t>:</a:t>
            </a:r>
          </a:p>
          <a:p>
            <a:pPr marL="0" indent="0">
              <a:buNone/>
            </a:pPr>
            <a:r>
              <a:rPr kumimoji="1" lang="en-US" altLang="ja-JP" dirty="0"/>
              <a:t>Abbreviation for unique selling point</a:t>
            </a: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distinguish</a:t>
            </a:r>
            <a:r>
              <a:rPr kumimoji="1" lang="en-US" altLang="ja-JP" dirty="0"/>
              <a:t>:</a:t>
            </a:r>
          </a:p>
          <a:p>
            <a:pPr marL="0" indent="0">
              <a:buNone/>
            </a:pPr>
            <a:r>
              <a:rPr kumimoji="1" lang="en-US" altLang="ja-JP" dirty="0"/>
              <a:t>To see or understand differences between two people, ideas or things.</a:t>
            </a:r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025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30E8B-7D4D-C059-AEEF-BAF0F73E0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399" y="731520"/>
            <a:ext cx="1066799" cy="568960"/>
          </a:xfrm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0EB719-0A88-3731-300F-E21CAEE3D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80" y="386080"/>
            <a:ext cx="10932160" cy="60960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eminently</a:t>
            </a:r>
            <a:r>
              <a:rPr kumimoji="1" lang="en-US" altLang="ja-JP" dirty="0"/>
              <a:t>: Very and obviously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grounded</a:t>
            </a:r>
            <a:r>
              <a:rPr kumimoji="1" lang="en-US" altLang="ja-JP" dirty="0"/>
              <a:t>: Someone who is grounded make good decisions and does not say or do stupid things.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Tenet</a:t>
            </a:r>
            <a:r>
              <a:rPr kumimoji="1" lang="en-US" altLang="ja-JP" dirty="0"/>
              <a:t>: One of the principles on which a belief or theory is based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Neocortex</a:t>
            </a:r>
            <a:r>
              <a:rPr kumimoji="1" lang="en-US" altLang="ja-JP" dirty="0"/>
              <a:t>: A part of the cerebral cortex concerned with sight and hearing in mammals, regarded as the most recently evolved part of the cortex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limbic</a:t>
            </a:r>
            <a:r>
              <a:rPr kumimoji="1" lang="en-US" altLang="ja-JP" dirty="0"/>
              <a:t>: A system of nerves and other structures in the brain that controls many of our emotions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Terminology</a:t>
            </a:r>
            <a:r>
              <a:rPr kumimoji="1" lang="en-US" altLang="ja-JP" dirty="0"/>
              <a:t>: The special words and phrases that are used in a particular subject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Diffusion</a:t>
            </a:r>
            <a:r>
              <a:rPr kumimoji="1" lang="en-US" altLang="ja-JP" dirty="0"/>
              <a:t>: The action of spreading in many directions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Conversion</a:t>
            </a:r>
            <a:r>
              <a:rPr kumimoji="1" lang="en-US" altLang="ja-JP" dirty="0"/>
              <a:t>: The act or process of changing from one thing to another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interpersonally</a:t>
            </a:r>
            <a:r>
              <a:rPr kumimoji="1" lang="en-US" altLang="ja-JP" dirty="0"/>
              <a:t>: In a way that is connected with relationships between people.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DVR</a:t>
            </a:r>
            <a:r>
              <a:rPr kumimoji="1" lang="en-US" altLang="ja-JP" dirty="0"/>
              <a:t>: Digital video recorder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Orator</a:t>
            </a:r>
            <a:r>
              <a:rPr kumimoji="1" lang="en-US" altLang="ja-JP" dirty="0"/>
              <a:t>: Someone who is good at public speaking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/>
              <a:t> 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93297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15573D-0E45-4691-B525-471152EC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448559-19A4-4252-8C27-54C1DA906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19C35E-4E30-4F1D-9FC2-F2FA6191E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9B7F354-A8FE-AC39-832F-23DD0C33A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40" y="875324"/>
            <a:ext cx="3536510" cy="5093520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4400" i="0" dirty="0">
                <a:solidFill>
                  <a:schemeClr val="tx1"/>
                </a:solidFill>
              </a:rPr>
              <a:t>Engaging Questions</a:t>
            </a:r>
            <a:endParaRPr kumimoji="1" lang="ja-JP" altLang="en-US" sz="4400" i="0" dirty="0">
              <a:solidFill>
                <a:schemeClr val="tx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A48BAD-C59D-C2A5-7C0A-501B76164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124" y="559477"/>
            <a:ext cx="5647076" cy="5475563"/>
          </a:xfrm>
        </p:spPr>
        <p:txBody>
          <a:bodyPr anchor="ctr">
            <a:normAutofit/>
          </a:bodyPr>
          <a:lstStyle/>
          <a:p>
            <a:r>
              <a:rPr kumimoji="1" lang="ja-JP" altLang="en-US" dirty="0"/>
              <a:t>・</a:t>
            </a:r>
            <a:r>
              <a:rPr kumimoji="1" lang="en-US" altLang="ja-JP" dirty="0"/>
              <a:t>If Martin Luther King had started his speech with "I have a plan" would people have listened to him?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What would be the difference between understanding and conviction?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Who would you rather support, those who pursue profit or those who have a goal?</a:t>
            </a:r>
          </a:p>
        </p:txBody>
      </p:sp>
    </p:spTree>
    <p:extLst>
      <p:ext uri="{BB962C8B-B14F-4D97-AF65-F5344CB8AC3E}">
        <p14:creationId xmlns:p14="http://schemas.microsoft.com/office/powerpoint/2010/main" val="3649097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15573D-0E45-4691-B525-471152EC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448559-19A4-4252-8C27-54C1DA906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19C35E-4E30-4F1D-9FC2-F2FA6191E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415200F-7295-DCA0-D8A8-826EA98D6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40" y="875324"/>
            <a:ext cx="3536510" cy="5093520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4400" i="0" dirty="0">
                <a:solidFill>
                  <a:schemeClr val="tx1"/>
                </a:solidFill>
              </a:rPr>
              <a:t>Fun Activity</a:t>
            </a:r>
            <a:endParaRPr kumimoji="1" lang="ja-JP" altLang="en-US" sz="4400" i="0" dirty="0">
              <a:solidFill>
                <a:schemeClr val="tx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568AA59-D6A9-4D6E-A356-17B170E9B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124" y="559477"/>
            <a:ext cx="5647076" cy="5475563"/>
          </a:xfrm>
        </p:spPr>
        <p:txBody>
          <a:bodyPr anchor="ctr">
            <a:normAutofit fontScale="85000" lnSpcReduction="10000"/>
          </a:bodyPr>
          <a:lstStyle/>
          <a:p>
            <a:pPr marL="0" indent="0">
              <a:buNone/>
            </a:pPr>
            <a:r>
              <a:rPr kumimoji="1" lang="en-US" altLang="ja-JP" b="1" dirty="0"/>
              <a:t>Let’s try the theory in this podcast!</a:t>
            </a:r>
          </a:p>
          <a:p>
            <a:pPr marL="0" indent="0">
              <a:buNone/>
            </a:pPr>
            <a:r>
              <a:rPr kumimoji="1" lang="en-US" altLang="ja-JP" dirty="0"/>
              <a:t>Tell your customers your goal and try to make them buy your old clothes in a flea market! </a:t>
            </a:r>
          </a:p>
          <a:p>
            <a:pPr marL="0" indent="0">
              <a:buNone/>
            </a:pPr>
            <a:r>
              <a:rPr kumimoji="1" lang="en-US" altLang="ja-JP" dirty="0"/>
              <a:t>Here</a:t>
            </a:r>
            <a:r>
              <a:rPr kumimoji="1" lang="ja-JP" altLang="en-US" dirty="0"/>
              <a:t> </a:t>
            </a:r>
            <a:r>
              <a:rPr kumimoji="1" lang="en-US" altLang="ja-JP" dirty="0"/>
              <a:t>are</a:t>
            </a:r>
            <a:r>
              <a:rPr kumimoji="1" lang="ja-JP" altLang="en-US" dirty="0"/>
              <a:t> </a:t>
            </a:r>
            <a:r>
              <a:rPr kumimoji="1" lang="en-US" altLang="ja-JP" dirty="0"/>
              <a:t>also</a:t>
            </a:r>
            <a:r>
              <a:rPr kumimoji="1" lang="ja-JP" altLang="en-US" dirty="0"/>
              <a:t> </a:t>
            </a:r>
            <a:r>
              <a:rPr kumimoji="1" lang="en-US" altLang="ja-JP" dirty="0"/>
              <a:t>some online marketplaces!</a:t>
            </a:r>
          </a:p>
          <a:p>
            <a:pPr marL="0" indent="0">
              <a:buNone/>
            </a:pPr>
            <a:r>
              <a:rPr kumimoji="1" lang="en-US" altLang="ja-JP" dirty="0">
                <a:solidFill>
                  <a:srgbClr val="00B0F0"/>
                </a:solidFill>
              </a:rPr>
              <a:t>eBay</a:t>
            </a:r>
          </a:p>
          <a:p>
            <a:pPr marL="0" indent="0">
              <a:buNone/>
            </a:pPr>
            <a:r>
              <a:rPr kumimoji="1" lang="en-US" altLang="ja-JP" dirty="0">
                <a:hlinkClick r:id="rId2"/>
              </a:rPr>
              <a:t>https://www.ebay.co.uk/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 err="1">
                <a:solidFill>
                  <a:srgbClr val="00B0F0"/>
                </a:solidFill>
              </a:rPr>
              <a:t>Mercari</a:t>
            </a:r>
            <a:endParaRPr kumimoji="1" lang="en-US" altLang="ja-JP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kumimoji="1" lang="en-US" altLang="ja-JP" dirty="0"/>
              <a:t>https://jp.mercari.com/?utm_source=google&amp;utm_medium=cpc&amp;utm_content=9515292974_1705200361_68063969953_642688006506_aud-630176530263:kwd-72090618089&amp;utm_campaign=brand&amp;gad_source=1&amp;gclid=Cj0KCQiAnrOtBhDIARIsAFsSe51Y6fVP5zOWECg71Xu0V1ScSmdSl6C-A30mFQm3Df2xDgLyjU6uiFAaAryZEALw_wcB</a:t>
            </a:r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20129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15573D-0E45-4691-B525-471152EC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448559-19A4-4252-8C27-54C1DA906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19C35E-4E30-4F1D-9FC2-F2FA6191E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819" y="466344"/>
            <a:ext cx="3959352" cy="59253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7F2169E-7779-B528-3613-A3598498C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40" y="875324"/>
            <a:ext cx="3536510" cy="5093520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4400" i="0" dirty="0">
                <a:solidFill>
                  <a:schemeClr val="tx1"/>
                </a:solidFill>
              </a:rPr>
              <a:t>References</a:t>
            </a:r>
            <a:endParaRPr kumimoji="1" lang="ja-JP" altLang="en-US" sz="4400" i="0" dirty="0">
              <a:solidFill>
                <a:schemeClr val="tx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3D48EA-6E2A-40DC-E7E9-78FB199B4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124" y="559477"/>
            <a:ext cx="5647076" cy="5475563"/>
          </a:xfrm>
        </p:spPr>
        <p:txBody>
          <a:bodyPr anchor="ctr">
            <a:normAutofit/>
          </a:bodyPr>
          <a:lstStyle/>
          <a:p>
            <a:r>
              <a:rPr kumimoji="1" lang="en-US" altLang="ja-JP" dirty="0"/>
              <a:t>neocortex</a:t>
            </a:r>
          </a:p>
          <a:p>
            <a:r>
              <a:rPr kumimoji="1" lang="en-US" altLang="ja-JP" dirty="0"/>
              <a:t>https://g.co/kgs/bWV76kn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vocabulary except neocortex</a:t>
            </a:r>
          </a:p>
          <a:p>
            <a:r>
              <a:rPr kumimoji="1" lang="en-US" altLang="ja-JP" dirty="0"/>
              <a:t>Cambridge English dictionary</a:t>
            </a:r>
          </a:p>
          <a:p>
            <a:r>
              <a:rPr kumimoji="1" lang="en-US" altLang="ja-JP" dirty="0"/>
              <a:t>https://dictionary.cambridge.org/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TED TALK VIDEO</a:t>
            </a:r>
          </a:p>
          <a:p>
            <a:r>
              <a:rPr kumimoji="1" lang="en-US" altLang="ja-JP" dirty="0"/>
              <a:t>https://www.ted.com/talks/simon_sinek_how_great_leaders_inspire_action/transcript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2450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RegularSeedRightStep">
      <a:dk1>
        <a:srgbClr val="000000"/>
      </a:dk1>
      <a:lt1>
        <a:srgbClr val="FFFFFF"/>
      </a:lt1>
      <a:dk2>
        <a:srgbClr val="412724"/>
      </a:dk2>
      <a:lt2>
        <a:srgbClr val="E2E8E4"/>
      </a:lt2>
      <a:accent1>
        <a:srgbClr val="D739AE"/>
      </a:accent1>
      <a:accent2>
        <a:srgbClr val="C5275A"/>
      </a:accent2>
      <a:accent3>
        <a:srgbClr val="D74839"/>
      </a:accent3>
      <a:accent4>
        <a:srgbClr val="C57827"/>
      </a:accent4>
      <a:accent5>
        <a:srgbClr val="B0A72F"/>
      </a:accent5>
      <a:accent6>
        <a:srgbClr val="81B223"/>
      </a:accent6>
      <a:hlink>
        <a:srgbClr val="31944B"/>
      </a:hlink>
      <a:folHlink>
        <a:srgbClr val="7F7F7F"/>
      </a:folHlink>
    </a:clrScheme>
    <a:fontScheme name="Savon">
      <a:majorFont>
        <a:latin typeface="Yu Mincho Demibol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Yu Minch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1752</TotalTime>
  <Words>533</Words>
  <Application>Microsoft Macintosh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Yu Mincho</vt:lpstr>
      <vt:lpstr>Garamond</vt:lpstr>
      <vt:lpstr>SavonVTI</vt:lpstr>
      <vt:lpstr>How  great leaders inspire action</vt:lpstr>
      <vt:lpstr>Reason why I chose this TED TALK</vt:lpstr>
      <vt:lpstr>Vocabulary Grammar Development</vt:lpstr>
      <vt:lpstr> </vt:lpstr>
      <vt:lpstr>Engaging Questions</vt:lpstr>
      <vt:lpstr>Fun Activity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 great leaders inspire action</dc:title>
  <dc:creator>佑門 石井</dc:creator>
  <cp:lastModifiedBy>Jason Pipe</cp:lastModifiedBy>
  <cp:revision>2</cp:revision>
  <dcterms:created xsi:type="dcterms:W3CDTF">2024-01-20T10:53:47Z</dcterms:created>
  <dcterms:modified xsi:type="dcterms:W3CDTF">2024-05-08T23:46:28Z</dcterms:modified>
</cp:coreProperties>
</file>