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88F45B-94BE-40D7-B428-E68CA67BD720}" v="19" dt="2025-05-25T15:26:06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晴哉 吉野" userId="b9f8f44820ab34f1" providerId="LiveId" clId="{0F88F45B-94BE-40D7-B428-E68CA67BD720}"/>
    <pc:docChg chg="undo redo custSel addSld delSld modSld">
      <pc:chgData name="晴哉 吉野" userId="b9f8f44820ab34f1" providerId="LiveId" clId="{0F88F45B-94BE-40D7-B428-E68CA67BD720}" dt="2025-05-25T15:48:41.612" v="2979" actId="5793"/>
      <pc:docMkLst>
        <pc:docMk/>
      </pc:docMkLst>
      <pc:sldChg chg="modSp mod">
        <pc:chgData name="晴哉 吉野" userId="b9f8f44820ab34f1" providerId="LiveId" clId="{0F88F45B-94BE-40D7-B428-E68CA67BD720}" dt="2025-05-25T08:24:13.901" v="90"/>
        <pc:sldMkLst>
          <pc:docMk/>
          <pc:sldMk cId="2952126379" sldId="256"/>
        </pc:sldMkLst>
        <pc:spChg chg="mod">
          <ac:chgData name="晴哉 吉野" userId="b9f8f44820ab34f1" providerId="LiveId" clId="{0F88F45B-94BE-40D7-B428-E68CA67BD720}" dt="2025-05-25T08:24:13.901" v="90"/>
          <ac:spMkLst>
            <pc:docMk/>
            <pc:sldMk cId="2952126379" sldId="256"/>
            <ac:spMk id="2" creationId="{75B09BD6-4662-48A6-3CBC-FE968A0179E9}"/>
          </ac:spMkLst>
        </pc:spChg>
      </pc:sldChg>
      <pc:sldChg chg="addSp delSp modSp new mod">
        <pc:chgData name="晴哉 吉野" userId="b9f8f44820ab34f1" providerId="LiveId" clId="{0F88F45B-94BE-40D7-B428-E68CA67BD720}" dt="2025-05-25T08:24:22.217" v="92"/>
        <pc:sldMkLst>
          <pc:docMk/>
          <pc:sldMk cId="642244242" sldId="257"/>
        </pc:sldMkLst>
        <pc:spChg chg="mod">
          <ac:chgData name="晴哉 吉野" userId="b9f8f44820ab34f1" providerId="LiveId" clId="{0F88F45B-94BE-40D7-B428-E68CA67BD720}" dt="2025-05-25T08:24:22.217" v="92"/>
          <ac:spMkLst>
            <pc:docMk/>
            <pc:sldMk cId="642244242" sldId="257"/>
            <ac:spMk id="2" creationId="{9FABCBFE-767A-5CB3-E919-9BE4F92769C8}"/>
          </ac:spMkLst>
        </pc:spChg>
        <pc:spChg chg="add del mod">
          <ac:chgData name="晴哉 吉野" userId="b9f8f44820ab34f1" providerId="LiveId" clId="{0F88F45B-94BE-40D7-B428-E68CA67BD720}" dt="2025-05-25T08:24:22.217" v="92"/>
          <ac:spMkLst>
            <pc:docMk/>
            <pc:sldMk cId="642244242" sldId="257"/>
            <ac:spMk id="3" creationId="{F28902EF-1228-FE41-1392-C790868AAB64}"/>
          </ac:spMkLst>
        </pc:spChg>
        <pc:spChg chg="add mod">
          <ac:chgData name="晴哉 吉野" userId="b9f8f44820ab34f1" providerId="LiveId" clId="{0F88F45B-94BE-40D7-B428-E68CA67BD720}" dt="2025-05-25T08:20:44.287" v="35"/>
          <ac:spMkLst>
            <pc:docMk/>
            <pc:sldMk cId="642244242" sldId="257"/>
            <ac:spMk id="4" creationId="{0B6A6C4D-F196-DE48-3287-BFB31F99B1DF}"/>
          </ac:spMkLst>
        </pc:spChg>
      </pc:sldChg>
      <pc:sldChg chg="addSp delSp modSp new mod setBg">
        <pc:chgData name="晴哉 吉野" userId="b9f8f44820ab34f1" providerId="LiveId" clId="{0F88F45B-94BE-40D7-B428-E68CA67BD720}" dt="2025-05-25T08:26:21.637" v="110" actId="26606"/>
        <pc:sldMkLst>
          <pc:docMk/>
          <pc:sldMk cId="2500157930" sldId="258"/>
        </pc:sldMkLst>
        <pc:spChg chg="mod">
          <ac:chgData name="晴哉 吉野" userId="b9f8f44820ab34f1" providerId="LiveId" clId="{0F88F45B-94BE-40D7-B428-E68CA67BD720}" dt="2025-05-25T08:26:21.637" v="110" actId="26606"/>
          <ac:spMkLst>
            <pc:docMk/>
            <pc:sldMk cId="2500157930" sldId="258"/>
            <ac:spMk id="2" creationId="{794B9DAF-D851-4A71-AA13-59506B57B665}"/>
          </ac:spMkLst>
        </pc:spChg>
        <pc:spChg chg="del mod">
          <ac:chgData name="晴哉 吉野" userId="b9f8f44820ab34f1" providerId="LiveId" clId="{0F88F45B-94BE-40D7-B428-E68CA67BD720}" dt="2025-05-25T08:26:17.718" v="107" actId="931"/>
          <ac:spMkLst>
            <pc:docMk/>
            <pc:sldMk cId="2500157930" sldId="258"/>
            <ac:spMk id="3" creationId="{3D61E131-654B-4FDF-9BD0-C78911EF7290}"/>
          </ac:spMkLst>
        </pc:spChg>
        <pc:spChg chg="add del">
          <ac:chgData name="晴哉 吉野" userId="b9f8f44820ab34f1" providerId="LiveId" clId="{0F88F45B-94BE-40D7-B428-E68CA67BD720}" dt="2025-05-25T08:26:21.637" v="110" actId="26606"/>
          <ac:spMkLst>
            <pc:docMk/>
            <pc:sldMk cId="2500157930" sldId="258"/>
            <ac:spMk id="8" creationId="{3741B58E-3B65-4A01-A276-975AB2CF8A08}"/>
          </ac:spMkLst>
        </pc:spChg>
        <pc:spChg chg="add del">
          <ac:chgData name="晴哉 吉野" userId="b9f8f44820ab34f1" providerId="LiveId" clId="{0F88F45B-94BE-40D7-B428-E68CA67BD720}" dt="2025-05-25T08:26:21.637" v="110" actId="26606"/>
          <ac:spMkLst>
            <pc:docMk/>
            <pc:sldMk cId="2500157930" sldId="258"/>
            <ac:spMk id="10" creationId="{7AAC67C3-831B-4AB1-A259-DFB839CAFAFC}"/>
          </ac:spMkLst>
        </pc:spChg>
        <pc:spChg chg="add del">
          <ac:chgData name="晴哉 吉野" userId="b9f8f44820ab34f1" providerId="LiveId" clId="{0F88F45B-94BE-40D7-B428-E68CA67BD720}" dt="2025-05-25T08:26:21.637" v="110" actId="26606"/>
          <ac:spMkLst>
            <pc:docMk/>
            <pc:sldMk cId="2500157930" sldId="258"/>
            <ac:spMk id="12" creationId="{054B3F04-9EAC-45C0-B3CE-0387EEA10A0C}"/>
          </ac:spMkLst>
        </pc:spChg>
        <pc:spChg chg="add">
          <ac:chgData name="晴哉 吉野" userId="b9f8f44820ab34f1" providerId="LiveId" clId="{0F88F45B-94BE-40D7-B428-E68CA67BD720}" dt="2025-05-25T08:26:21.637" v="110" actId="26606"/>
          <ac:spMkLst>
            <pc:docMk/>
            <pc:sldMk cId="2500157930" sldId="258"/>
            <ac:spMk id="17" creationId="{25C8D2C1-DA83-420D-9635-D52CE066B5DA}"/>
          </ac:spMkLst>
        </pc:spChg>
        <pc:spChg chg="add">
          <ac:chgData name="晴哉 吉野" userId="b9f8f44820ab34f1" providerId="LiveId" clId="{0F88F45B-94BE-40D7-B428-E68CA67BD720}" dt="2025-05-25T08:26:21.637" v="110" actId="26606"/>
          <ac:spMkLst>
            <pc:docMk/>
            <pc:sldMk cId="2500157930" sldId="258"/>
            <ac:spMk id="19" creationId="{434F74C9-6A0B-409E-AD1C-45B58BE91BB8}"/>
          </ac:spMkLst>
        </pc:spChg>
        <pc:spChg chg="add">
          <ac:chgData name="晴哉 吉野" userId="b9f8f44820ab34f1" providerId="LiveId" clId="{0F88F45B-94BE-40D7-B428-E68CA67BD720}" dt="2025-05-25T08:26:21.637" v="110" actId="26606"/>
          <ac:spMkLst>
            <pc:docMk/>
            <pc:sldMk cId="2500157930" sldId="258"/>
            <ac:spMk id="23" creationId="{90AA6468-80AC-4DDF-9CFB-C7A9507E203F}"/>
          </ac:spMkLst>
        </pc:spChg>
        <pc:spChg chg="add">
          <ac:chgData name="晴哉 吉野" userId="b9f8f44820ab34f1" providerId="LiveId" clId="{0F88F45B-94BE-40D7-B428-E68CA67BD720}" dt="2025-05-25T08:26:21.637" v="110" actId="26606"/>
          <ac:spMkLst>
            <pc:docMk/>
            <pc:sldMk cId="2500157930" sldId="258"/>
            <ac:spMk id="25" creationId="{4AB900CC-5074-4746-A1A4-AF640455BD43}"/>
          </ac:spMkLst>
        </pc:spChg>
        <pc:picChg chg="add mod">
          <ac:chgData name="晴哉 吉野" userId="b9f8f44820ab34f1" providerId="LiveId" clId="{0F88F45B-94BE-40D7-B428-E68CA67BD720}" dt="2025-05-25T08:26:21.637" v="110" actId="26606"/>
          <ac:picMkLst>
            <pc:docMk/>
            <pc:sldMk cId="2500157930" sldId="258"/>
            <ac:picMk id="5" creationId="{7655778A-6D18-6446-2AF0-F0C7878C1911}"/>
          </ac:picMkLst>
        </pc:picChg>
        <pc:cxnChg chg="add">
          <ac:chgData name="晴哉 吉野" userId="b9f8f44820ab34f1" providerId="LiveId" clId="{0F88F45B-94BE-40D7-B428-E68CA67BD720}" dt="2025-05-25T08:26:21.637" v="110" actId="26606"/>
          <ac:cxnSpMkLst>
            <pc:docMk/>
            <pc:sldMk cId="2500157930" sldId="258"/>
            <ac:cxnSpMk id="21" creationId="{F5486A9D-1265-4B57-91E6-68E666B978BC}"/>
          </ac:cxnSpMkLst>
        </pc:cxnChg>
      </pc:sldChg>
      <pc:sldChg chg="modSp new mod">
        <pc:chgData name="晴哉 吉野" userId="b9f8f44820ab34f1" providerId="LiveId" clId="{0F88F45B-94BE-40D7-B428-E68CA67BD720}" dt="2025-05-25T08:36:49.780" v="670" actId="20577"/>
        <pc:sldMkLst>
          <pc:docMk/>
          <pc:sldMk cId="2564368948" sldId="259"/>
        </pc:sldMkLst>
        <pc:spChg chg="mod">
          <ac:chgData name="晴哉 吉野" userId="b9f8f44820ab34f1" providerId="LiveId" clId="{0F88F45B-94BE-40D7-B428-E68CA67BD720}" dt="2025-05-25T08:34:44.545" v="593" actId="403"/>
          <ac:spMkLst>
            <pc:docMk/>
            <pc:sldMk cId="2564368948" sldId="259"/>
            <ac:spMk id="2" creationId="{32DE08B0-31A1-78A1-7601-D4425F3B66A5}"/>
          </ac:spMkLst>
        </pc:spChg>
        <pc:spChg chg="mod">
          <ac:chgData name="晴哉 吉野" userId="b9f8f44820ab34f1" providerId="LiveId" clId="{0F88F45B-94BE-40D7-B428-E68CA67BD720}" dt="2025-05-25T08:36:49.780" v="670" actId="20577"/>
          <ac:spMkLst>
            <pc:docMk/>
            <pc:sldMk cId="2564368948" sldId="259"/>
            <ac:spMk id="3" creationId="{064801E1-9088-C6FE-1C39-32815E050546}"/>
          </ac:spMkLst>
        </pc:spChg>
      </pc:sldChg>
      <pc:sldChg chg="addSp delSp modSp new mod setBg">
        <pc:chgData name="晴哉 吉野" userId="b9f8f44820ab34f1" providerId="LiveId" clId="{0F88F45B-94BE-40D7-B428-E68CA67BD720}" dt="2025-05-25T08:48:56.275" v="702" actId="1076"/>
        <pc:sldMkLst>
          <pc:docMk/>
          <pc:sldMk cId="1890971533" sldId="260"/>
        </pc:sldMkLst>
        <pc:spChg chg="mod">
          <ac:chgData name="晴哉 吉野" userId="b9f8f44820ab34f1" providerId="LiveId" clId="{0F88F45B-94BE-40D7-B428-E68CA67BD720}" dt="2025-05-25T08:48:56.275" v="702" actId="1076"/>
          <ac:spMkLst>
            <pc:docMk/>
            <pc:sldMk cId="1890971533" sldId="260"/>
            <ac:spMk id="2" creationId="{62B9B978-7188-3066-6C75-CC9C75A24F02}"/>
          </ac:spMkLst>
        </pc:spChg>
        <pc:spChg chg="del mod">
          <ac:chgData name="晴哉 吉野" userId="b9f8f44820ab34f1" providerId="LiveId" clId="{0F88F45B-94BE-40D7-B428-E68CA67BD720}" dt="2025-05-25T08:38:50.518" v="678" actId="931"/>
          <ac:spMkLst>
            <pc:docMk/>
            <pc:sldMk cId="1890971533" sldId="260"/>
            <ac:spMk id="3" creationId="{B3041EC6-F2FE-7738-2F95-8E24A4288D91}"/>
          </ac:spMkLst>
        </pc:spChg>
        <pc:spChg chg="add del">
          <ac:chgData name="晴哉 吉野" userId="b9f8f44820ab34f1" providerId="LiveId" clId="{0F88F45B-94BE-40D7-B428-E68CA67BD720}" dt="2025-05-25T08:38:53.062" v="681" actId="26606"/>
          <ac:spMkLst>
            <pc:docMk/>
            <pc:sldMk cId="1890971533" sldId="260"/>
            <ac:spMk id="8" creationId="{3741B58E-3B65-4A01-A276-975AB2CF8A08}"/>
          </ac:spMkLst>
        </pc:spChg>
        <pc:spChg chg="add del">
          <ac:chgData name="晴哉 吉野" userId="b9f8f44820ab34f1" providerId="LiveId" clId="{0F88F45B-94BE-40D7-B428-E68CA67BD720}" dt="2025-05-25T08:38:53.062" v="681" actId="26606"/>
          <ac:spMkLst>
            <pc:docMk/>
            <pc:sldMk cId="1890971533" sldId="260"/>
            <ac:spMk id="10" creationId="{7AAC67C3-831B-4AB1-A259-DFB839CAFAFC}"/>
          </ac:spMkLst>
        </pc:spChg>
        <pc:spChg chg="add del">
          <ac:chgData name="晴哉 吉野" userId="b9f8f44820ab34f1" providerId="LiveId" clId="{0F88F45B-94BE-40D7-B428-E68CA67BD720}" dt="2025-05-25T08:38:53.062" v="681" actId="26606"/>
          <ac:spMkLst>
            <pc:docMk/>
            <pc:sldMk cId="1890971533" sldId="260"/>
            <ac:spMk id="12" creationId="{054B3F04-9EAC-45C0-B3CE-0387EEA10A0C}"/>
          </ac:spMkLst>
        </pc:spChg>
        <pc:spChg chg="add">
          <ac:chgData name="晴哉 吉野" userId="b9f8f44820ab34f1" providerId="LiveId" clId="{0F88F45B-94BE-40D7-B428-E68CA67BD720}" dt="2025-05-25T08:38:53.062" v="681" actId="26606"/>
          <ac:spMkLst>
            <pc:docMk/>
            <pc:sldMk cId="1890971533" sldId="260"/>
            <ac:spMk id="17" creationId="{25C8D2C1-DA83-420D-9635-D52CE066B5DA}"/>
          </ac:spMkLst>
        </pc:spChg>
        <pc:spChg chg="add">
          <ac:chgData name="晴哉 吉野" userId="b9f8f44820ab34f1" providerId="LiveId" clId="{0F88F45B-94BE-40D7-B428-E68CA67BD720}" dt="2025-05-25T08:38:53.062" v="681" actId="26606"/>
          <ac:spMkLst>
            <pc:docMk/>
            <pc:sldMk cId="1890971533" sldId="260"/>
            <ac:spMk id="19" creationId="{434F74C9-6A0B-409E-AD1C-45B58BE91BB8}"/>
          </ac:spMkLst>
        </pc:spChg>
        <pc:spChg chg="add">
          <ac:chgData name="晴哉 吉野" userId="b9f8f44820ab34f1" providerId="LiveId" clId="{0F88F45B-94BE-40D7-B428-E68CA67BD720}" dt="2025-05-25T08:38:53.062" v="681" actId="26606"/>
          <ac:spMkLst>
            <pc:docMk/>
            <pc:sldMk cId="1890971533" sldId="260"/>
            <ac:spMk id="23" creationId="{90AA6468-80AC-4DDF-9CFB-C7A9507E203F}"/>
          </ac:spMkLst>
        </pc:spChg>
        <pc:spChg chg="add">
          <ac:chgData name="晴哉 吉野" userId="b9f8f44820ab34f1" providerId="LiveId" clId="{0F88F45B-94BE-40D7-B428-E68CA67BD720}" dt="2025-05-25T08:38:53.062" v="681" actId="26606"/>
          <ac:spMkLst>
            <pc:docMk/>
            <pc:sldMk cId="1890971533" sldId="260"/>
            <ac:spMk id="25" creationId="{4AB900CC-5074-4746-A1A4-AF640455BD43}"/>
          </ac:spMkLst>
        </pc:spChg>
        <pc:picChg chg="add mod">
          <ac:chgData name="晴哉 吉野" userId="b9f8f44820ab34f1" providerId="LiveId" clId="{0F88F45B-94BE-40D7-B428-E68CA67BD720}" dt="2025-05-25T08:38:53.062" v="681" actId="26606"/>
          <ac:picMkLst>
            <pc:docMk/>
            <pc:sldMk cId="1890971533" sldId="260"/>
            <ac:picMk id="5" creationId="{207961DD-C795-0547-02D2-A4FA83E358EE}"/>
          </ac:picMkLst>
        </pc:picChg>
        <pc:cxnChg chg="add">
          <ac:chgData name="晴哉 吉野" userId="b9f8f44820ab34f1" providerId="LiveId" clId="{0F88F45B-94BE-40D7-B428-E68CA67BD720}" dt="2025-05-25T08:38:53.062" v="681" actId="26606"/>
          <ac:cxnSpMkLst>
            <pc:docMk/>
            <pc:sldMk cId="1890971533" sldId="260"/>
            <ac:cxnSpMk id="21" creationId="{F5486A9D-1265-4B57-91E6-68E666B978BC}"/>
          </ac:cxnSpMkLst>
        </pc:cxnChg>
      </pc:sldChg>
      <pc:sldChg chg="delSp add del setBg delDesignElem">
        <pc:chgData name="晴哉 吉野" userId="b9f8f44820ab34f1" providerId="LiveId" clId="{0F88F45B-94BE-40D7-B428-E68CA67BD720}" dt="2025-05-25T08:37:14.652" v="673" actId="2696"/>
        <pc:sldMkLst>
          <pc:docMk/>
          <pc:sldMk cId="2155901664" sldId="260"/>
        </pc:sldMkLst>
        <pc:spChg chg="del">
          <ac:chgData name="晴哉 吉野" userId="b9f8f44820ab34f1" providerId="LiveId" clId="{0F88F45B-94BE-40D7-B428-E68CA67BD720}" dt="2025-05-25T08:37:08.893" v="672"/>
          <ac:spMkLst>
            <pc:docMk/>
            <pc:sldMk cId="2155901664" sldId="260"/>
            <ac:spMk id="17" creationId="{9B1E4542-78B3-0FB7-7DE3-6042792EFEA0}"/>
          </ac:spMkLst>
        </pc:spChg>
        <pc:spChg chg="del">
          <ac:chgData name="晴哉 吉野" userId="b9f8f44820ab34f1" providerId="LiveId" clId="{0F88F45B-94BE-40D7-B428-E68CA67BD720}" dt="2025-05-25T08:37:08.893" v="672"/>
          <ac:spMkLst>
            <pc:docMk/>
            <pc:sldMk cId="2155901664" sldId="260"/>
            <ac:spMk id="19" creationId="{53CCFBD1-A854-E216-BD2F-2AB3708F1E60}"/>
          </ac:spMkLst>
        </pc:spChg>
        <pc:spChg chg="del">
          <ac:chgData name="晴哉 吉野" userId="b9f8f44820ab34f1" providerId="LiveId" clId="{0F88F45B-94BE-40D7-B428-E68CA67BD720}" dt="2025-05-25T08:37:08.893" v="672"/>
          <ac:spMkLst>
            <pc:docMk/>
            <pc:sldMk cId="2155901664" sldId="260"/>
            <ac:spMk id="23" creationId="{B3FE73E1-F9D4-456C-5B1D-E0EB72E35BEC}"/>
          </ac:spMkLst>
        </pc:spChg>
        <pc:spChg chg="del">
          <ac:chgData name="晴哉 吉野" userId="b9f8f44820ab34f1" providerId="LiveId" clId="{0F88F45B-94BE-40D7-B428-E68CA67BD720}" dt="2025-05-25T08:37:08.893" v="672"/>
          <ac:spMkLst>
            <pc:docMk/>
            <pc:sldMk cId="2155901664" sldId="260"/>
            <ac:spMk id="25" creationId="{F075CF61-30B4-6431-BAF7-7242B8E06720}"/>
          </ac:spMkLst>
        </pc:spChg>
        <pc:cxnChg chg="del">
          <ac:chgData name="晴哉 吉野" userId="b9f8f44820ab34f1" providerId="LiveId" clId="{0F88F45B-94BE-40D7-B428-E68CA67BD720}" dt="2025-05-25T08:37:08.893" v="672"/>
          <ac:cxnSpMkLst>
            <pc:docMk/>
            <pc:sldMk cId="2155901664" sldId="260"/>
            <ac:cxnSpMk id="21" creationId="{514574A4-DB98-C7BA-F552-4BABFD5DF5BD}"/>
          </ac:cxnSpMkLst>
        </pc:cxnChg>
      </pc:sldChg>
      <pc:sldChg chg="modSp new mod">
        <pc:chgData name="晴哉 吉野" userId="b9f8f44820ab34f1" providerId="LiveId" clId="{0F88F45B-94BE-40D7-B428-E68CA67BD720}" dt="2025-05-25T15:09:22.396" v="1531" actId="20577"/>
        <pc:sldMkLst>
          <pc:docMk/>
          <pc:sldMk cId="3963748440" sldId="261"/>
        </pc:sldMkLst>
        <pc:spChg chg="mod">
          <ac:chgData name="晴哉 吉野" userId="b9f8f44820ab34f1" providerId="LiveId" clId="{0F88F45B-94BE-40D7-B428-E68CA67BD720}" dt="2025-05-25T08:39:52.891" v="684" actId="403"/>
          <ac:spMkLst>
            <pc:docMk/>
            <pc:sldMk cId="3963748440" sldId="261"/>
            <ac:spMk id="2" creationId="{222BE101-6F62-9DDE-B85A-F44DD70131FD}"/>
          </ac:spMkLst>
        </pc:spChg>
        <pc:spChg chg="mod">
          <ac:chgData name="晴哉 吉野" userId="b9f8f44820ab34f1" providerId="LiveId" clId="{0F88F45B-94BE-40D7-B428-E68CA67BD720}" dt="2025-05-25T15:09:22.396" v="1531" actId="20577"/>
          <ac:spMkLst>
            <pc:docMk/>
            <pc:sldMk cId="3963748440" sldId="261"/>
            <ac:spMk id="3" creationId="{88CED7A8-6E62-58A4-BACA-966FF4D3C3D1}"/>
          </ac:spMkLst>
        </pc:spChg>
      </pc:sldChg>
      <pc:sldChg chg="modSp new mod">
        <pc:chgData name="晴哉 吉野" userId="b9f8f44820ab34f1" providerId="LiveId" clId="{0F88F45B-94BE-40D7-B428-E68CA67BD720}" dt="2025-05-25T14:52:17.053" v="1041" actId="403"/>
        <pc:sldMkLst>
          <pc:docMk/>
          <pc:sldMk cId="610420350" sldId="262"/>
        </pc:sldMkLst>
        <pc:spChg chg="mod">
          <ac:chgData name="晴哉 吉野" userId="b9f8f44820ab34f1" providerId="LiveId" clId="{0F88F45B-94BE-40D7-B428-E68CA67BD720}" dt="2025-05-25T14:52:17.053" v="1041" actId="403"/>
          <ac:spMkLst>
            <pc:docMk/>
            <pc:sldMk cId="610420350" sldId="262"/>
            <ac:spMk id="2" creationId="{057493AA-FFFA-9EF1-6699-2F152AD26730}"/>
          </ac:spMkLst>
        </pc:spChg>
        <pc:spChg chg="mod">
          <ac:chgData name="晴哉 吉野" userId="b9f8f44820ab34f1" providerId="LiveId" clId="{0F88F45B-94BE-40D7-B428-E68CA67BD720}" dt="2025-05-25T14:52:10.745" v="1040" actId="403"/>
          <ac:spMkLst>
            <pc:docMk/>
            <pc:sldMk cId="610420350" sldId="262"/>
            <ac:spMk id="3" creationId="{E84B2500-A51D-F273-3A09-47DE9F955A82}"/>
          </ac:spMkLst>
        </pc:spChg>
      </pc:sldChg>
      <pc:sldChg chg="modSp add mod">
        <pc:chgData name="晴哉 吉野" userId="b9f8f44820ab34f1" providerId="LiveId" clId="{0F88F45B-94BE-40D7-B428-E68CA67BD720}" dt="2025-05-25T14:55:07.348" v="1209" actId="20577"/>
        <pc:sldMkLst>
          <pc:docMk/>
          <pc:sldMk cId="3509330909" sldId="263"/>
        </pc:sldMkLst>
        <pc:spChg chg="mod">
          <ac:chgData name="晴哉 吉野" userId="b9f8f44820ab34f1" providerId="LiveId" clId="{0F88F45B-94BE-40D7-B428-E68CA67BD720}" dt="2025-05-25T14:52:30.041" v="1044" actId="404"/>
          <ac:spMkLst>
            <pc:docMk/>
            <pc:sldMk cId="3509330909" sldId="263"/>
            <ac:spMk id="2" creationId="{F05E7B03-E163-46A9-8202-FE496A9C5751}"/>
          </ac:spMkLst>
        </pc:spChg>
        <pc:spChg chg="mod">
          <ac:chgData name="晴哉 吉野" userId="b9f8f44820ab34f1" providerId="LiveId" clId="{0F88F45B-94BE-40D7-B428-E68CA67BD720}" dt="2025-05-25T14:55:07.348" v="1209" actId="20577"/>
          <ac:spMkLst>
            <pc:docMk/>
            <pc:sldMk cId="3509330909" sldId="263"/>
            <ac:spMk id="3" creationId="{A92A145C-6552-51BF-378E-95DA6996270E}"/>
          </ac:spMkLst>
        </pc:spChg>
      </pc:sldChg>
      <pc:sldChg chg="modSp add mod">
        <pc:chgData name="晴哉 吉野" userId="b9f8f44820ab34f1" providerId="LiveId" clId="{0F88F45B-94BE-40D7-B428-E68CA67BD720}" dt="2025-05-25T15:12:07.349" v="1629" actId="20577"/>
        <pc:sldMkLst>
          <pc:docMk/>
          <pc:sldMk cId="4264815427" sldId="264"/>
        </pc:sldMkLst>
        <pc:spChg chg="mod">
          <ac:chgData name="晴哉 吉野" userId="b9f8f44820ab34f1" providerId="LiveId" clId="{0F88F45B-94BE-40D7-B428-E68CA67BD720}" dt="2025-05-25T14:56:52.613" v="1210" actId="403"/>
          <ac:spMkLst>
            <pc:docMk/>
            <pc:sldMk cId="4264815427" sldId="264"/>
            <ac:spMk id="2" creationId="{79F2CE2D-E313-8136-78ED-93DFEAA11E66}"/>
          </ac:spMkLst>
        </pc:spChg>
        <pc:spChg chg="mod">
          <ac:chgData name="晴哉 吉野" userId="b9f8f44820ab34f1" providerId="LiveId" clId="{0F88F45B-94BE-40D7-B428-E68CA67BD720}" dt="2025-05-25T15:12:07.349" v="1629" actId="20577"/>
          <ac:spMkLst>
            <pc:docMk/>
            <pc:sldMk cId="4264815427" sldId="264"/>
            <ac:spMk id="3" creationId="{6FDE767B-CFC8-A133-887B-0F2D782CFE3D}"/>
          </ac:spMkLst>
        </pc:spChg>
      </pc:sldChg>
      <pc:sldChg chg="addSp delSp modSp new mod setBg addAnim modAnim">
        <pc:chgData name="晴哉 吉野" userId="b9f8f44820ab34f1" providerId="LiveId" clId="{0F88F45B-94BE-40D7-B428-E68CA67BD720}" dt="2025-05-25T08:48:45.978" v="701"/>
        <pc:sldMkLst>
          <pc:docMk/>
          <pc:sldMk cId="906028294" sldId="265"/>
        </pc:sldMkLst>
        <pc:spChg chg="mod">
          <ac:chgData name="晴哉 吉野" userId="b9f8f44820ab34f1" providerId="LiveId" clId="{0F88F45B-94BE-40D7-B428-E68CA67BD720}" dt="2025-05-25T08:43:31.918" v="694" actId="26606"/>
          <ac:spMkLst>
            <pc:docMk/>
            <pc:sldMk cId="906028294" sldId="265"/>
            <ac:spMk id="2" creationId="{DEA232B9-6E00-28C7-C1D7-072ED7027591}"/>
          </ac:spMkLst>
        </pc:spChg>
        <pc:spChg chg="del">
          <ac:chgData name="晴哉 吉野" userId="b9f8f44820ab34f1" providerId="LiveId" clId="{0F88F45B-94BE-40D7-B428-E68CA67BD720}" dt="2025-05-25T08:43:31.918" v="694" actId="26606"/>
          <ac:spMkLst>
            <pc:docMk/>
            <pc:sldMk cId="906028294" sldId="265"/>
            <ac:spMk id="3" creationId="{34D0AE64-36C7-9E19-DCFA-3728D22C4265}"/>
          </ac:spMkLst>
        </pc:spChg>
        <pc:spChg chg="add del">
          <ac:chgData name="晴哉 吉野" userId="b9f8f44820ab34f1" providerId="LiveId" clId="{0F88F45B-94BE-40D7-B428-E68CA67BD720}" dt="2025-05-25T08:48:36.536" v="699" actId="26606"/>
          <ac:spMkLst>
            <pc:docMk/>
            <pc:sldMk cId="906028294" sldId="265"/>
            <ac:spMk id="9" creationId="{25C8D2C1-DA83-420D-9635-D52CE066B5DA}"/>
          </ac:spMkLst>
        </pc:spChg>
        <pc:spChg chg="add del">
          <ac:chgData name="晴哉 吉野" userId="b9f8f44820ab34f1" providerId="LiveId" clId="{0F88F45B-94BE-40D7-B428-E68CA67BD720}" dt="2025-05-25T08:48:36.536" v="699" actId="26606"/>
          <ac:spMkLst>
            <pc:docMk/>
            <pc:sldMk cId="906028294" sldId="265"/>
            <ac:spMk id="11" creationId="{434F74C9-6A0B-409E-AD1C-45B58BE91BB8}"/>
          </ac:spMkLst>
        </pc:spChg>
        <pc:spChg chg="add del">
          <ac:chgData name="晴哉 吉野" userId="b9f8f44820ab34f1" providerId="LiveId" clId="{0F88F45B-94BE-40D7-B428-E68CA67BD720}" dt="2025-05-25T08:48:36.536" v="699" actId="26606"/>
          <ac:spMkLst>
            <pc:docMk/>
            <pc:sldMk cId="906028294" sldId="265"/>
            <ac:spMk id="15" creationId="{90AA6468-80AC-4DDF-9CFB-C7A9507E203F}"/>
          </ac:spMkLst>
        </pc:spChg>
        <pc:spChg chg="add del">
          <ac:chgData name="晴哉 吉野" userId="b9f8f44820ab34f1" providerId="LiveId" clId="{0F88F45B-94BE-40D7-B428-E68CA67BD720}" dt="2025-05-25T08:48:36.536" v="699" actId="26606"/>
          <ac:spMkLst>
            <pc:docMk/>
            <pc:sldMk cId="906028294" sldId="265"/>
            <ac:spMk id="17" creationId="{4AB900CC-5074-4746-A1A4-AF640455BD43}"/>
          </ac:spMkLst>
        </pc:spChg>
        <pc:spChg chg="add">
          <ac:chgData name="晴哉 吉野" userId="b9f8f44820ab34f1" providerId="LiveId" clId="{0F88F45B-94BE-40D7-B428-E68CA67BD720}" dt="2025-05-25T08:48:36.536" v="699" actId="26606"/>
          <ac:spMkLst>
            <pc:docMk/>
            <pc:sldMk cId="906028294" sldId="265"/>
            <ac:spMk id="22" creationId="{25C8D2C1-DA83-420D-9635-D52CE066B5DA}"/>
          </ac:spMkLst>
        </pc:spChg>
        <pc:spChg chg="add">
          <ac:chgData name="晴哉 吉野" userId="b9f8f44820ab34f1" providerId="LiveId" clId="{0F88F45B-94BE-40D7-B428-E68CA67BD720}" dt="2025-05-25T08:48:36.536" v="699" actId="26606"/>
          <ac:spMkLst>
            <pc:docMk/>
            <pc:sldMk cId="906028294" sldId="265"/>
            <ac:spMk id="24" creationId="{434F74C9-6A0B-409E-AD1C-45B58BE91BB8}"/>
          </ac:spMkLst>
        </pc:spChg>
        <pc:spChg chg="add">
          <ac:chgData name="晴哉 吉野" userId="b9f8f44820ab34f1" providerId="LiveId" clId="{0F88F45B-94BE-40D7-B428-E68CA67BD720}" dt="2025-05-25T08:48:36.536" v="699" actId="26606"/>
          <ac:spMkLst>
            <pc:docMk/>
            <pc:sldMk cId="906028294" sldId="265"/>
            <ac:spMk id="28" creationId="{90AA6468-80AC-4DDF-9CFB-C7A9507E203F}"/>
          </ac:spMkLst>
        </pc:spChg>
        <pc:spChg chg="add">
          <ac:chgData name="晴哉 吉野" userId="b9f8f44820ab34f1" providerId="LiveId" clId="{0F88F45B-94BE-40D7-B428-E68CA67BD720}" dt="2025-05-25T08:48:36.536" v="699" actId="26606"/>
          <ac:spMkLst>
            <pc:docMk/>
            <pc:sldMk cId="906028294" sldId="265"/>
            <ac:spMk id="30" creationId="{4AB900CC-5074-4746-A1A4-AF640455BD43}"/>
          </ac:spMkLst>
        </pc:spChg>
        <pc:picChg chg="add del">
          <ac:chgData name="晴哉 吉野" userId="b9f8f44820ab34f1" providerId="LiveId" clId="{0F88F45B-94BE-40D7-B428-E68CA67BD720}" dt="2025-05-25T08:43:37.553" v="695" actId="21"/>
          <ac:picMkLst>
            <pc:docMk/>
            <pc:sldMk cId="906028294" sldId="265"/>
            <ac:picMk id="5" creationId="{99C4FB6D-0833-CE0A-B1D5-3E6A33357B9E}"/>
          </ac:picMkLst>
        </pc:picChg>
        <pc:picChg chg="add mod">
          <ac:chgData name="晴哉 吉野" userId="b9f8f44820ab34f1" providerId="LiveId" clId="{0F88F45B-94BE-40D7-B428-E68CA67BD720}" dt="2025-05-25T08:48:36.536" v="699" actId="26606"/>
          <ac:picMkLst>
            <pc:docMk/>
            <pc:sldMk cId="906028294" sldId="265"/>
            <ac:picMk id="6" creationId="{2CCD4B42-23E6-E8F0-DAAD-50128F0F571F}"/>
          </ac:picMkLst>
        </pc:picChg>
        <pc:cxnChg chg="add">
          <ac:chgData name="晴哉 吉野" userId="b9f8f44820ab34f1" providerId="LiveId" clId="{0F88F45B-94BE-40D7-B428-E68CA67BD720}" dt="2025-05-25T08:43:31.918" v="694" actId="26606"/>
          <ac:cxnSpMkLst>
            <pc:docMk/>
            <pc:sldMk cId="906028294" sldId="265"/>
            <ac:cxnSpMk id="13" creationId="{F5486A9D-1265-4B57-91E6-68E666B978BC}"/>
          </ac:cxnSpMkLst>
        </pc:cxnChg>
        <pc:cxnChg chg="add">
          <ac:chgData name="晴哉 吉野" userId="b9f8f44820ab34f1" providerId="LiveId" clId="{0F88F45B-94BE-40D7-B428-E68CA67BD720}" dt="2025-05-25T08:48:36.536" v="699" actId="26606"/>
          <ac:cxnSpMkLst>
            <pc:docMk/>
            <pc:sldMk cId="906028294" sldId="265"/>
            <ac:cxnSpMk id="26" creationId="{F5486A9D-1265-4B57-91E6-68E666B978BC}"/>
          </ac:cxnSpMkLst>
        </pc:cxnChg>
      </pc:sldChg>
      <pc:sldChg chg="modSp new mod">
        <pc:chgData name="晴哉 吉野" userId="b9f8f44820ab34f1" providerId="LiveId" clId="{0F88F45B-94BE-40D7-B428-E68CA67BD720}" dt="2025-05-25T15:36:21.115" v="2246" actId="20577"/>
        <pc:sldMkLst>
          <pc:docMk/>
          <pc:sldMk cId="3473908093" sldId="266"/>
        </pc:sldMkLst>
        <pc:spChg chg="mod">
          <ac:chgData name="晴哉 吉野" userId="b9f8f44820ab34f1" providerId="LiveId" clId="{0F88F45B-94BE-40D7-B428-E68CA67BD720}" dt="2025-05-25T08:50:34.228" v="732" actId="403"/>
          <ac:spMkLst>
            <pc:docMk/>
            <pc:sldMk cId="3473908093" sldId="266"/>
            <ac:spMk id="2" creationId="{86695907-EE62-46DB-7FFA-A24A39CBFCFD}"/>
          </ac:spMkLst>
        </pc:spChg>
        <pc:spChg chg="mod">
          <ac:chgData name="晴哉 吉野" userId="b9f8f44820ab34f1" providerId="LiveId" clId="{0F88F45B-94BE-40D7-B428-E68CA67BD720}" dt="2025-05-25T15:36:21.115" v="2246" actId="20577"/>
          <ac:spMkLst>
            <pc:docMk/>
            <pc:sldMk cId="3473908093" sldId="266"/>
            <ac:spMk id="3" creationId="{B083A27E-1948-47D8-9B9E-AEBDDCB735F2}"/>
          </ac:spMkLst>
        </pc:spChg>
      </pc:sldChg>
      <pc:sldChg chg="modSp new mod">
        <pc:chgData name="晴哉 吉野" userId="b9f8f44820ab34f1" providerId="LiveId" clId="{0F88F45B-94BE-40D7-B428-E68CA67BD720}" dt="2025-05-25T15:48:41.612" v="2979" actId="5793"/>
        <pc:sldMkLst>
          <pc:docMk/>
          <pc:sldMk cId="2113982914" sldId="267"/>
        </pc:sldMkLst>
        <pc:spChg chg="mod">
          <ac:chgData name="晴哉 吉野" userId="b9f8f44820ab34f1" providerId="LiveId" clId="{0F88F45B-94BE-40D7-B428-E68CA67BD720}" dt="2025-05-25T08:50:39.276" v="733" actId="403"/>
          <ac:spMkLst>
            <pc:docMk/>
            <pc:sldMk cId="2113982914" sldId="267"/>
            <ac:spMk id="2" creationId="{B8DAA439-ECCD-7AB9-7A7F-8E6C553C1FDB}"/>
          </ac:spMkLst>
        </pc:spChg>
        <pc:spChg chg="mod">
          <ac:chgData name="晴哉 吉野" userId="b9f8f44820ab34f1" providerId="LiveId" clId="{0F88F45B-94BE-40D7-B428-E68CA67BD720}" dt="2025-05-25T15:48:41.612" v="2979" actId="5793"/>
          <ac:spMkLst>
            <pc:docMk/>
            <pc:sldMk cId="2113982914" sldId="267"/>
            <ac:spMk id="3" creationId="{96C3C647-A801-C9E7-1FD6-36BC877188D6}"/>
          </ac:spMkLst>
        </pc:spChg>
      </pc:sldChg>
      <pc:sldChg chg="addSp delSp modSp new mod setBg">
        <pc:chgData name="晴哉 吉野" userId="b9f8f44820ab34f1" providerId="LiveId" clId="{0F88F45B-94BE-40D7-B428-E68CA67BD720}" dt="2025-05-25T08:51:42.358" v="740" actId="26606"/>
        <pc:sldMkLst>
          <pc:docMk/>
          <pc:sldMk cId="1456266367" sldId="268"/>
        </pc:sldMkLst>
        <pc:spChg chg="mod">
          <ac:chgData name="晴哉 吉野" userId="b9f8f44820ab34f1" providerId="LiveId" clId="{0F88F45B-94BE-40D7-B428-E68CA67BD720}" dt="2025-05-25T08:51:42.358" v="740" actId="26606"/>
          <ac:spMkLst>
            <pc:docMk/>
            <pc:sldMk cId="1456266367" sldId="268"/>
            <ac:spMk id="2" creationId="{29EF7706-C273-0158-15B1-CD4A6576DBD9}"/>
          </ac:spMkLst>
        </pc:spChg>
        <pc:spChg chg="del mod">
          <ac:chgData name="晴哉 吉野" userId="b9f8f44820ab34f1" providerId="LiveId" clId="{0F88F45B-94BE-40D7-B428-E68CA67BD720}" dt="2025-05-25T08:50:54.346" v="735" actId="931"/>
          <ac:spMkLst>
            <pc:docMk/>
            <pc:sldMk cId="1456266367" sldId="268"/>
            <ac:spMk id="3" creationId="{0AAEA7DE-7AE3-2A69-4B78-B226BEC93DDD}"/>
          </ac:spMkLst>
        </pc:spChg>
        <pc:spChg chg="add del">
          <ac:chgData name="晴哉 吉野" userId="b9f8f44820ab34f1" providerId="LiveId" clId="{0F88F45B-94BE-40D7-B428-E68CA67BD720}" dt="2025-05-25T08:51:42.358" v="740" actId="26606"/>
          <ac:spMkLst>
            <pc:docMk/>
            <pc:sldMk cId="1456266367" sldId="268"/>
            <ac:spMk id="8" creationId="{3741B58E-3B65-4A01-A276-975AB2CF8A08}"/>
          </ac:spMkLst>
        </pc:spChg>
        <pc:spChg chg="add del">
          <ac:chgData name="晴哉 吉野" userId="b9f8f44820ab34f1" providerId="LiveId" clId="{0F88F45B-94BE-40D7-B428-E68CA67BD720}" dt="2025-05-25T08:51:42.358" v="740" actId="26606"/>
          <ac:spMkLst>
            <pc:docMk/>
            <pc:sldMk cId="1456266367" sldId="268"/>
            <ac:spMk id="10" creationId="{7AAC67C3-831B-4AB1-A259-DFB839CAFAFC}"/>
          </ac:spMkLst>
        </pc:spChg>
        <pc:spChg chg="add del">
          <ac:chgData name="晴哉 吉野" userId="b9f8f44820ab34f1" providerId="LiveId" clId="{0F88F45B-94BE-40D7-B428-E68CA67BD720}" dt="2025-05-25T08:51:42.358" v="740" actId="26606"/>
          <ac:spMkLst>
            <pc:docMk/>
            <pc:sldMk cId="1456266367" sldId="268"/>
            <ac:spMk id="12" creationId="{054B3F04-9EAC-45C0-B3CE-0387EEA10A0C}"/>
          </ac:spMkLst>
        </pc:spChg>
        <pc:spChg chg="add">
          <ac:chgData name="晴哉 吉野" userId="b9f8f44820ab34f1" providerId="LiveId" clId="{0F88F45B-94BE-40D7-B428-E68CA67BD720}" dt="2025-05-25T08:51:42.358" v="740" actId="26606"/>
          <ac:spMkLst>
            <pc:docMk/>
            <pc:sldMk cId="1456266367" sldId="268"/>
            <ac:spMk id="17" creationId="{25C8D2C1-DA83-420D-9635-D52CE066B5DA}"/>
          </ac:spMkLst>
        </pc:spChg>
        <pc:spChg chg="add">
          <ac:chgData name="晴哉 吉野" userId="b9f8f44820ab34f1" providerId="LiveId" clId="{0F88F45B-94BE-40D7-B428-E68CA67BD720}" dt="2025-05-25T08:51:42.358" v="740" actId="26606"/>
          <ac:spMkLst>
            <pc:docMk/>
            <pc:sldMk cId="1456266367" sldId="268"/>
            <ac:spMk id="19" creationId="{434F74C9-6A0B-409E-AD1C-45B58BE91BB8}"/>
          </ac:spMkLst>
        </pc:spChg>
        <pc:spChg chg="add">
          <ac:chgData name="晴哉 吉野" userId="b9f8f44820ab34f1" providerId="LiveId" clId="{0F88F45B-94BE-40D7-B428-E68CA67BD720}" dt="2025-05-25T08:51:42.358" v="740" actId="26606"/>
          <ac:spMkLst>
            <pc:docMk/>
            <pc:sldMk cId="1456266367" sldId="268"/>
            <ac:spMk id="23" creationId="{90AA6468-80AC-4DDF-9CFB-C7A9507E203F}"/>
          </ac:spMkLst>
        </pc:spChg>
        <pc:spChg chg="add">
          <ac:chgData name="晴哉 吉野" userId="b9f8f44820ab34f1" providerId="LiveId" clId="{0F88F45B-94BE-40D7-B428-E68CA67BD720}" dt="2025-05-25T08:51:42.358" v="740" actId="26606"/>
          <ac:spMkLst>
            <pc:docMk/>
            <pc:sldMk cId="1456266367" sldId="268"/>
            <ac:spMk id="25" creationId="{4AB900CC-5074-4746-A1A4-AF640455BD43}"/>
          </ac:spMkLst>
        </pc:spChg>
        <pc:picChg chg="add mod">
          <ac:chgData name="晴哉 吉野" userId="b9f8f44820ab34f1" providerId="LiveId" clId="{0F88F45B-94BE-40D7-B428-E68CA67BD720}" dt="2025-05-25T08:51:42.358" v="740" actId="26606"/>
          <ac:picMkLst>
            <pc:docMk/>
            <pc:sldMk cId="1456266367" sldId="268"/>
            <ac:picMk id="5" creationId="{133CB60B-F1EC-4433-0C70-38C2AD3E5FF3}"/>
          </ac:picMkLst>
        </pc:picChg>
        <pc:cxnChg chg="add">
          <ac:chgData name="晴哉 吉野" userId="b9f8f44820ab34f1" providerId="LiveId" clId="{0F88F45B-94BE-40D7-B428-E68CA67BD720}" dt="2025-05-25T08:51:42.358" v="740" actId="26606"/>
          <ac:cxnSpMkLst>
            <pc:docMk/>
            <pc:sldMk cId="1456266367" sldId="268"/>
            <ac:cxnSpMk id="21" creationId="{F5486A9D-1265-4B57-91E6-68E666B978BC}"/>
          </ac:cxnSpMkLst>
        </pc:cxnChg>
      </pc:sldChg>
      <pc:sldChg chg="addSp modSp new mod">
        <pc:chgData name="晴哉 吉野" userId="b9f8f44820ab34f1" providerId="LiveId" clId="{0F88F45B-94BE-40D7-B428-E68CA67BD720}" dt="2025-05-25T15:27:04.332" v="1877" actId="1076"/>
        <pc:sldMkLst>
          <pc:docMk/>
          <pc:sldMk cId="1628073549" sldId="269"/>
        </pc:sldMkLst>
        <pc:spChg chg="mod">
          <ac:chgData name="晴哉 吉野" userId="b9f8f44820ab34f1" providerId="LiveId" clId="{0F88F45B-94BE-40D7-B428-E68CA67BD720}" dt="2025-05-25T15:19:29.701" v="1733" actId="403"/>
          <ac:spMkLst>
            <pc:docMk/>
            <pc:sldMk cId="1628073549" sldId="269"/>
            <ac:spMk id="2" creationId="{725DAB88-8711-18BF-B98E-0DCF07A35A9C}"/>
          </ac:spMkLst>
        </pc:spChg>
        <pc:spChg chg="mod">
          <ac:chgData name="晴哉 吉野" userId="b9f8f44820ab34f1" providerId="LiveId" clId="{0F88F45B-94BE-40D7-B428-E68CA67BD720}" dt="2025-05-25T15:26:45.061" v="1874" actId="403"/>
          <ac:spMkLst>
            <pc:docMk/>
            <pc:sldMk cId="1628073549" sldId="269"/>
            <ac:spMk id="3" creationId="{0843BDBA-E354-B42D-F259-434E9B27E12F}"/>
          </ac:spMkLst>
        </pc:spChg>
        <pc:picChg chg="add mod">
          <ac:chgData name="晴哉 吉野" userId="b9f8f44820ab34f1" providerId="LiveId" clId="{0F88F45B-94BE-40D7-B428-E68CA67BD720}" dt="2025-05-25T15:27:04.332" v="1877" actId="1076"/>
          <ac:picMkLst>
            <pc:docMk/>
            <pc:sldMk cId="1628073549" sldId="269"/>
            <ac:picMk id="5" creationId="{9431AE02-D2E7-B419-3EDA-3F38281294E3}"/>
          </ac:picMkLst>
        </pc:picChg>
      </pc:sldChg>
      <pc:sldChg chg="modSp new mod">
        <pc:chgData name="晴哉 吉野" userId="b9f8f44820ab34f1" providerId="LiveId" clId="{0F88F45B-94BE-40D7-B428-E68CA67BD720}" dt="2025-05-25T15:15:36.858" v="1680"/>
        <pc:sldMkLst>
          <pc:docMk/>
          <pc:sldMk cId="2697015276" sldId="270"/>
        </pc:sldMkLst>
        <pc:spChg chg="mod">
          <ac:chgData name="晴哉 吉野" userId="b9f8f44820ab34f1" providerId="LiveId" clId="{0F88F45B-94BE-40D7-B428-E68CA67BD720}" dt="2025-05-25T15:13:45.816" v="1650" actId="20577"/>
          <ac:spMkLst>
            <pc:docMk/>
            <pc:sldMk cId="2697015276" sldId="270"/>
            <ac:spMk id="2" creationId="{BD04A117-C291-339A-F534-35F35C9F7F61}"/>
          </ac:spMkLst>
        </pc:spChg>
        <pc:spChg chg="mod">
          <ac:chgData name="晴哉 吉野" userId="b9f8f44820ab34f1" providerId="LiveId" clId="{0F88F45B-94BE-40D7-B428-E68CA67BD720}" dt="2025-05-25T15:15:36.858" v="1680"/>
          <ac:spMkLst>
            <pc:docMk/>
            <pc:sldMk cId="2697015276" sldId="270"/>
            <ac:spMk id="3" creationId="{DD618A16-FEF5-2DDD-36F1-38859CA3DD58}"/>
          </ac:spMkLst>
        </pc:spChg>
      </pc:sldChg>
      <pc:sldChg chg="addSp delSp modSp new mod setBg">
        <pc:chgData name="晴哉 吉野" userId="b9f8f44820ab34f1" providerId="LiveId" clId="{0F88F45B-94BE-40D7-B428-E68CA67BD720}" dt="2025-05-25T15:17:51.396" v="1720" actId="1076"/>
        <pc:sldMkLst>
          <pc:docMk/>
          <pc:sldMk cId="103078230" sldId="271"/>
        </pc:sldMkLst>
        <pc:spChg chg="mod">
          <ac:chgData name="晴哉 吉野" userId="b9f8f44820ab34f1" providerId="LiveId" clId="{0F88F45B-94BE-40D7-B428-E68CA67BD720}" dt="2025-05-25T15:17:51.396" v="1720" actId="1076"/>
          <ac:spMkLst>
            <pc:docMk/>
            <pc:sldMk cId="103078230" sldId="271"/>
            <ac:spMk id="2" creationId="{185F8414-A6FB-D1F8-88A5-1A2ABB074D70}"/>
          </ac:spMkLst>
        </pc:spChg>
        <pc:spChg chg="add del">
          <ac:chgData name="晴哉 吉野" userId="b9f8f44820ab34f1" providerId="LiveId" clId="{0F88F45B-94BE-40D7-B428-E68CA67BD720}" dt="2025-05-25T15:17:12.003" v="1712" actId="21"/>
          <ac:spMkLst>
            <pc:docMk/>
            <pc:sldMk cId="103078230" sldId="271"/>
            <ac:spMk id="3" creationId="{970B9C3A-FF1F-690D-218B-949ABC3ADB0A}"/>
          </ac:spMkLst>
        </pc:spChg>
        <pc:spChg chg="add del">
          <ac:chgData name="晴哉 吉野" userId="b9f8f44820ab34f1" providerId="LiveId" clId="{0F88F45B-94BE-40D7-B428-E68CA67BD720}" dt="2025-05-25T15:16:22.244" v="1696" actId="26606"/>
          <ac:spMkLst>
            <pc:docMk/>
            <pc:sldMk cId="103078230" sldId="271"/>
            <ac:spMk id="9" creationId="{25C8D2C1-DA83-420D-9635-D52CE066B5DA}"/>
          </ac:spMkLst>
        </pc:spChg>
        <pc:spChg chg="add del">
          <ac:chgData name="晴哉 吉野" userId="b9f8f44820ab34f1" providerId="LiveId" clId="{0F88F45B-94BE-40D7-B428-E68CA67BD720}" dt="2025-05-25T15:16:22.244" v="1696" actId="26606"/>
          <ac:spMkLst>
            <pc:docMk/>
            <pc:sldMk cId="103078230" sldId="271"/>
            <ac:spMk id="11" creationId="{434F74C9-6A0B-409E-AD1C-45B58BE91BB8}"/>
          </ac:spMkLst>
        </pc:spChg>
        <pc:spChg chg="add del">
          <ac:chgData name="晴哉 吉野" userId="b9f8f44820ab34f1" providerId="LiveId" clId="{0F88F45B-94BE-40D7-B428-E68CA67BD720}" dt="2025-05-25T15:16:22.244" v="1696" actId="26606"/>
          <ac:spMkLst>
            <pc:docMk/>
            <pc:sldMk cId="103078230" sldId="271"/>
            <ac:spMk id="15" creationId="{90AA6468-80AC-4DDF-9CFB-C7A9507E203F}"/>
          </ac:spMkLst>
        </pc:spChg>
        <pc:spChg chg="add del">
          <ac:chgData name="晴哉 吉野" userId="b9f8f44820ab34f1" providerId="LiveId" clId="{0F88F45B-94BE-40D7-B428-E68CA67BD720}" dt="2025-05-25T15:16:22.244" v="1696" actId="26606"/>
          <ac:spMkLst>
            <pc:docMk/>
            <pc:sldMk cId="103078230" sldId="271"/>
            <ac:spMk id="17" creationId="{4AB900CC-5074-4746-A1A4-AF640455BD43}"/>
          </ac:spMkLst>
        </pc:spChg>
        <pc:picChg chg="add del mod">
          <ac:chgData name="晴哉 吉野" userId="b9f8f44820ab34f1" providerId="LiveId" clId="{0F88F45B-94BE-40D7-B428-E68CA67BD720}" dt="2025-05-25T15:16:22.244" v="1696" actId="26606"/>
          <ac:picMkLst>
            <pc:docMk/>
            <pc:sldMk cId="103078230" sldId="271"/>
            <ac:picMk id="5" creationId="{2E08BE8E-E770-6668-97F9-186E1E91F2B5}"/>
          </ac:picMkLst>
        </pc:picChg>
        <pc:cxnChg chg="add del">
          <ac:chgData name="晴哉 吉野" userId="b9f8f44820ab34f1" providerId="LiveId" clId="{0F88F45B-94BE-40D7-B428-E68CA67BD720}" dt="2025-05-25T15:16:22.244" v="1696" actId="26606"/>
          <ac:cxnSpMkLst>
            <pc:docMk/>
            <pc:sldMk cId="103078230" sldId="271"/>
            <ac:cxnSpMk id="13" creationId="{F5486A9D-1265-4B57-91E6-68E666B978B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658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6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372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4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91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235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2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783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464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04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146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FF93045-E134-476A-92F2-8E373599722C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965FC6B-61DF-4292-B894-04BB7F31E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9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dubbing/lera_boroditsky_how_language_shapes_the_way_we_think/transcript?language=en&amp;subtitle=en&amp;audio=en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B09BD6-4662-48A6-3CBC-FE968A0179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altLang="ja-JP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How language shapes the way we think </a:t>
            </a:r>
            <a:br>
              <a:rPr lang="en-US" altLang="ja-JP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52126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ABCBFE-767A-5CB3-E919-9BE4F9276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Table of the content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8902EF-1228-FE41-1392-C790868AA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600" dirty="0"/>
          </a:p>
          <a:p>
            <a:r>
              <a:rPr kumimoji="1" lang="en-US" altLang="ja-JP" sz="2800" dirty="0"/>
              <a:t>1. The Reasons Why I Chose this Topic</a:t>
            </a:r>
          </a:p>
          <a:p>
            <a:endParaRPr kumimoji="1" lang="en-US" altLang="ja-JP" dirty="0"/>
          </a:p>
          <a:p>
            <a:r>
              <a:rPr kumimoji="1" lang="en-US" altLang="ja-JP" sz="2800" dirty="0"/>
              <a:t>2. The Vocabulary and the Contents of the Video</a:t>
            </a:r>
          </a:p>
          <a:p>
            <a:endParaRPr kumimoji="1" lang="en-US" altLang="ja-JP" dirty="0"/>
          </a:p>
          <a:p>
            <a:r>
              <a:rPr kumimoji="1" lang="en-US" altLang="ja-JP" sz="2800" dirty="0"/>
              <a:t>3. Engaging Questions</a:t>
            </a:r>
          </a:p>
          <a:p>
            <a:endParaRPr kumimoji="1" lang="en-US" altLang="ja-JP" dirty="0"/>
          </a:p>
          <a:p>
            <a:r>
              <a:rPr kumimoji="1" lang="en-US" altLang="ja-JP" sz="2800" dirty="0"/>
              <a:t>4. Fun Activity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2244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A6468-80AC-4DDF-9CFB-C7A9507E2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94B9DAF-D851-4A71-AA13-59506B57B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ja-JP" sz="4400" dirty="0">
                <a:solidFill>
                  <a:srgbClr val="FFFFFF"/>
                </a:solidFill>
              </a:rPr>
              <a:t>1. The Reasons Why I Chose this Topic</a:t>
            </a:r>
            <a:br>
              <a:rPr kumimoji="1" lang="en-US" altLang="ja-JP" sz="4400" dirty="0">
                <a:solidFill>
                  <a:srgbClr val="FFFFFF"/>
                </a:solidFill>
              </a:rPr>
            </a:br>
            <a:endParaRPr kumimoji="1" lang="en-US" altLang="ja-JP" sz="4400" dirty="0">
              <a:solidFill>
                <a:srgbClr val="FFFFFF"/>
              </a:solidFill>
            </a:endParaRPr>
          </a:p>
        </p:txBody>
      </p:sp>
      <p:pic>
        <p:nvPicPr>
          <p:cNvPr id="5" name="コンテンツ プレースホルダー 4" descr="屋内, テーブル, 座る, 小さい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655778A-6D18-6446-2AF0-F0C7878C19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7"/>
          <a:stretch>
            <a:fillRect/>
          </a:stretch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AB900CC-5074-4746-A1A4-AF640455B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00157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DE08B0-31A1-78A1-7601-D4425F3B6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5400" dirty="0"/>
              <a:t>The Reasons</a:t>
            </a:r>
            <a:endParaRPr kumimoji="1" lang="ja-JP" altLang="en-US" sz="5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4801E1-9088-C6FE-1C39-32815E050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/>
              <a:t>This video is recommended by my friend who is studying in other university, so I chose this video. However, it is not the only reason. When I saw this video’s title, I became interested in this video because I’m curious about language. Then I saw the video, the content is really fascinating for me, so I decided to make slides with this video.</a:t>
            </a:r>
          </a:p>
        </p:txBody>
      </p:sp>
    </p:spTree>
    <p:extLst>
      <p:ext uri="{BB962C8B-B14F-4D97-AF65-F5344CB8AC3E}">
        <p14:creationId xmlns:p14="http://schemas.microsoft.com/office/powerpoint/2010/main" val="2564368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A6468-80AC-4DDF-9CFB-C7A9507E2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2B9B978-7188-3066-6C75-CC9C75A2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60" y="105156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ja-JP" sz="4400" dirty="0">
                <a:solidFill>
                  <a:srgbClr val="FFFFFF"/>
                </a:solidFill>
              </a:rPr>
              <a:t>2. The Vocabulary and the Contents of the Video</a:t>
            </a:r>
            <a:br>
              <a:rPr kumimoji="1" lang="en-US" altLang="ja-JP" sz="4100" dirty="0">
                <a:solidFill>
                  <a:srgbClr val="FFFFFF"/>
                </a:solidFill>
              </a:rPr>
            </a:br>
            <a:endParaRPr kumimoji="1" lang="en-US" altLang="ja-JP" sz="4100" dirty="0">
              <a:solidFill>
                <a:srgbClr val="FFFFFF"/>
              </a:solidFill>
            </a:endParaRPr>
          </a:p>
        </p:txBody>
      </p:sp>
      <p:pic>
        <p:nvPicPr>
          <p:cNvPr id="5" name="コンテンツ プレースホルダー 4" descr="建物, 座る, シャワー, 茶色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07961DD-C795-0547-02D2-A4FA83E358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7"/>
          <a:stretch>
            <a:fillRect/>
          </a:stretch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AB900CC-5074-4746-A1A4-AF640455B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90971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2BE101-6F62-9DDE-B85A-F44DD701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altLang="ja-JP" sz="5400" dirty="0"/>
              <a:t>Important Vocabulary</a:t>
            </a:r>
            <a:endParaRPr kumimoji="1" lang="ja-JP" altLang="en-US" sz="5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CED7A8-6E62-58A4-BACA-966FF4D3C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3200" dirty="0"/>
              <a:t>Oriented</a:t>
            </a:r>
            <a:r>
              <a:rPr kumimoji="1" lang="en-US" altLang="ja-JP" dirty="0"/>
              <a:t>   knowing about direction, South, East, North, West.</a:t>
            </a:r>
          </a:p>
          <a:p>
            <a:endParaRPr kumimoji="1" lang="en-US" altLang="ja-JP" dirty="0"/>
          </a:p>
          <a:p>
            <a:r>
              <a:rPr kumimoji="1" lang="en-US" altLang="ja-JP" sz="3200" dirty="0"/>
              <a:t>Perceptual </a:t>
            </a:r>
            <a:r>
              <a:rPr kumimoji="1" lang="en-US" altLang="ja-JP" dirty="0"/>
              <a:t>relating to how we perceive the information</a:t>
            </a:r>
          </a:p>
          <a:p>
            <a:endParaRPr lang="en-US" altLang="ja-JP" sz="3200" dirty="0"/>
          </a:p>
          <a:p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63748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7493AA-FFFA-9EF1-6699-2F152AD26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altLang="ja-JP" sz="5400" dirty="0"/>
              <a:t>Brief Wrap-up of the Contents</a:t>
            </a:r>
            <a:endParaRPr kumimoji="1" lang="ja-JP" altLang="en-US" sz="5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4B2500-A51D-F273-3A09-47DE9F955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 </a:t>
            </a:r>
            <a:r>
              <a:rPr kumimoji="1" lang="en-US" altLang="ja-JP" sz="3200" dirty="0"/>
              <a:t>Does the language we speak shape the way we think?</a:t>
            </a:r>
          </a:p>
          <a:p>
            <a:r>
              <a:rPr lang="en-US" altLang="ja-JP" sz="3200" dirty="0"/>
              <a:t>These days, there are some data to answer this question.</a:t>
            </a:r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10420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2CAE3-3318-AF8A-663C-3A7AC5343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5E7B03-E163-46A9-8202-FE496A9C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altLang="ja-JP" sz="5400" dirty="0"/>
              <a:t>Brief Wrap-up of the Contents</a:t>
            </a:r>
            <a:endParaRPr kumimoji="1" lang="ja-JP" altLang="en-US" sz="5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2A145C-6552-51BF-378E-95DA69962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400" dirty="0"/>
              <a:t>For example…</a:t>
            </a:r>
          </a:p>
          <a:p>
            <a:r>
              <a:rPr kumimoji="1" lang="en-US" altLang="ja-JP" sz="2400" dirty="0"/>
              <a:t>Language which shows right and left, up and dow</a:t>
            </a:r>
            <a:r>
              <a:rPr lang="en-US" altLang="ja-JP" sz="2400" dirty="0"/>
              <a:t>n by using direction makes people easy to be oriented.</a:t>
            </a:r>
          </a:p>
          <a:p>
            <a:endParaRPr kumimoji="1" lang="en-US" altLang="ja-JP" sz="2400" dirty="0"/>
          </a:p>
          <a:p>
            <a:r>
              <a:rPr kumimoji="1" lang="en-US" altLang="ja-JP" sz="2400" dirty="0"/>
              <a:t>Language which differ light blue and deep blue makes people more sensitive about the color change.</a:t>
            </a:r>
          </a:p>
          <a:p>
            <a:endParaRPr lang="en-US" altLang="ja-JP" sz="2400" dirty="0"/>
          </a:p>
          <a:p>
            <a:r>
              <a:rPr kumimoji="1" lang="en-US" altLang="ja-JP" sz="2400" dirty="0"/>
              <a:t>etc</a:t>
            </a:r>
            <a:r>
              <a:rPr lang="en-US" altLang="ja-JP" sz="2400" dirty="0"/>
              <a:t>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09330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FD642-963E-1BA0-A8B0-AD65CDD07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F2CE2D-E313-8136-78ED-93DFEAA1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altLang="ja-JP" sz="5400" dirty="0"/>
              <a:t>Brief Wrap-up of the Contents</a:t>
            </a:r>
            <a:endParaRPr kumimoji="1" lang="ja-JP" altLang="en-US" sz="5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DE767B-CFC8-A133-887B-0F2D782CF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3200" dirty="0"/>
              <a:t>Language affect …</a:t>
            </a:r>
          </a:p>
          <a:p>
            <a:r>
              <a:rPr lang="en-US" altLang="ja-JP" sz="3200" dirty="0"/>
              <a:t>Big things </a:t>
            </a:r>
            <a:r>
              <a:rPr lang="en-US" altLang="ja-JP" dirty="0"/>
              <a:t>like how to think about space and time</a:t>
            </a:r>
            <a:endParaRPr lang="en-US" altLang="ja-JP" sz="3200" dirty="0"/>
          </a:p>
          <a:p>
            <a:r>
              <a:rPr lang="en-US" altLang="ja-JP" sz="3200" dirty="0"/>
              <a:t>Deep things </a:t>
            </a:r>
            <a:r>
              <a:rPr lang="en-US" altLang="ja-JP" dirty="0"/>
              <a:t>like counting ability</a:t>
            </a:r>
          </a:p>
          <a:p>
            <a:r>
              <a:rPr lang="en-US" altLang="ja-JP" sz="3200" dirty="0"/>
              <a:t>Perceptual decision </a:t>
            </a:r>
            <a:r>
              <a:rPr lang="en-US" altLang="ja-JP" dirty="0"/>
              <a:t>like how to feel color</a:t>
            </a:r>
            <a:endParaRPr lang="en-US" altLang="ja-JP" sz="3200" dirty="0"/>
          </a:p>
          <a:p>
            <a:r>
              <a:rPr lang="en-US" altLang="ja-JP" sz="3200" dirty="0"/>
              <a:t>Personal weight </a:t>
            </a:r>
            <a:r>
              <a:rPr lang="en-US" altLang="ja-JP" dirty="0"/>
              <a:t>like how we blame and punish </a:t>
            </a:r>
            <a:endParaRPr lang="en-US" altLang="ja-JP" sz="3200" dirty="0"/>
          </a:p>
          <a:p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4264815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90AA6468-80AC-4DDF-9CFB-C7A9507E2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EA232B9-6E00-28C7-C1D7-072ED7027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ja-JP" sz="4400" dirty="0">
                <a:solidFill>
                  <a:srgbClr val="FFFFFF"/>
                </a:solidFill>
              </a:rPr>
              <a:t>3. Engaging Questions</a:t>
            </a:r>
          </a:p>
        </p:txBody>
      </p:sp>
      <p:pic>
        <p:nvPicPr>
          <p:cNvPr id="6" name="図 5" descr="海に泳いでいる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CCD4B42-23E6-E8F0-DAAD-50128F0F57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" r="12079"/>
          <a:stretch>
            <a:fillRect/>
          </a:stretch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4AB900CC-5074-4746-A1A4-AF640455B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06028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695907-EE62-46DB-7FFA-A24A39CBF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5400" dirty="0"/>
              <a:t>Engaging Questions</a:t>
            </a:r>
            <a:endParaRPr kumimoji="1" lang="ja-JP" altLang="en-US" sz="5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83A27E-1948-47D8-9B9E-AEBDDCB73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dirty="0"/>
              <a:t>1. </a:t>
            </a:r>
            <a:r>
              <a:rPr lang="en-US" altLang="ja-JP" sz="3200" dirty="0"/>
              <a:t>Do you think</a:t>
            </a:r>
            <a:r>
              <a:rPr kumimoji="1" lang="en-US" altLang="ja-JP" sz="3200" dirty="0"/>
              <a:t> the language we speak shape the way we think?</a:t>
            </a:r>
          </a:p>
          <a:p>
            <a:r>
              <a:rPr lang="en-US" altLang="ja-JP" sz="3200" dirty="0"/>
              <a:t>2. How does Japanese (as a language) affect us?</a:t>
            </a:r>
          </a:p>
          <a:p>
            <a:r>
              <a:rPr kumimoji="1" lang="en-US" altLang="ja-JP" sz="3200" dirty="0"/>
              <a:t>3. Do you think that we can get new way of thinking by learning new language?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73908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DAA439-ECCD-7AB9-7A7F-8E6C553C1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5400" dirty="0"/>
              <a:t>My answer</a:t>
            </a:r>
            <a:endParaRPr kumimoji="1" lang="ja-JP" altLang="en-US" sz="5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C3C647-A801-C9E7-1FD6-36BC87718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sz="3200" dirty="0"/>
              <a:t>1. Yes, I think so. Because we usually use the words in our brain when we think something, we may be affected by our language.</a:t>
            </a:r>
          </a:p>
          <a:p>
            <a:r>
              <a:rPr lang="en-US" altLang="ja-JP" sz="3200" dirty="0"/>
              <a:t>2. I think Japanese makes us sensitive about rice. We differ the name of rice depends on its looks or way of use such as Ine or Gohan.</a:t>
            </a:r>
          </a:p>
          <a:p>
            <a:r>
              <a:rPr kumimoji="1" lang="en-US" altLang="ja-JP" sz="3200" dirty="0"/>
              <a:t>3. I think we can. Because through learning new language, we learn many new words </a:t>
            </a:r>
            <a:r>
              <a:rPr lang="en-US" altLang="ja-JP" sz="3200" dirty="0"/>
              <a:t>including the ones we cannot perfectly replace the Japanese meaning, we can know the new concept and it may affect our way of thinking.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113982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A6468-80AC-4DDF-9CFB-C7A9507E2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9EF7706-C273-0158-15B1-CD4A6576D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ja-JP" sz="4400">
                <a:solidFill>
                  <a:srgbClr val="FFFFFF"/>
                </a:solidFill>
              </a:rPr>
              <a:t>4. Fun Activity</a:t>
            </a:r>
          </a:p>
        </p:txBody>
      </p:sp>
      <p:pic>
        <p:nvPicPr>
          <p:cNvPr id="5" name="コンテンツ プレースホルダー 4" descr="草の上にある岩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33CB60B-F1EC-4433-0C70-38C2AD3E5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" r="-1" b="30376"/>
          <a:stretch>
            <a:fillRect/>
          </a:stretch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AB900CC-5074-4746-A1A4-AF640455B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56266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5DAB88-8711-18BF-B98E-0DCF07A35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5400" dirty="0"/>
              <a:t>Fun Activity</a:t>
            </a:r>
            <a:endParaRPr kumimoji="1" lang="ja-JP" altLang="en-US" sz="5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43BDBA-E354-B42D-F259-434E9B27E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dirty="0"/>
              <a:t>Let’s</a:t>
            </a:r>
            <a:r>
              <a:rPr lang="ja-JP" altLang="en-US" sz="3200" dirty="0"/>
              <a:t> </a:t>
            </a:r>
            <a:r>
              <a:rPr kumimoji="1" lang="en-US" altLang="ja-JP" sz="3200" dirty="0"/>
              <a:t>think about your major language.</a:t>
            </a:r>
          </a:p>
          <a:p>
            <a:r>
              <a:rPr lang="en-US" altLang="ja-JP" sz="3200" dirty="0"/>
              <a:t>How many colors does it have in your language?</a:t>
            </a:r>
            <a:endParaRPr kumimoji="1" lang="ja-JP" altLang="en-US" sz="3200" dirty="0"/>
          </a:p>
        </p:txBody>
      </p:sp>
      <p:pic>
        <p:nvPicPr>
          <p:cNvPr id="5" name="図 4" descr="丘の上にある虹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431AE02-D2E7-B419-3EDA-3F3828129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917395"/>
            <a:ext cx="4075610" cy="339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73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04A117-C291-339A-F534-35F35C9F7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Sourse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D618A16-FEF5-2DDD-36F1-38859CA3D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Title: How language shapes the way we think</a:t>
            </a:r>
          </a:p>
          <a:p>
            <a:r>
              <a:rPr lang="en-US" altLang="ja-JP" dirty="0"/>
              <a:t>Speaker: Lera Boroditsky</a:t>
            </a:r>
          </a:p>
          <a:p>
            <a:r>
              <a:rPr lang="en-US" altLang="ja-JP" dirty="0"/>
              <a:t>Link: </a:t>
            </a:r>
            <a:r>
              <a:rPr lang="en-US" altLang="ja-JP" dirty="0">
                <a:hlinkClick r:id="rId2"/>
              </a:rPr>
              <a:t>https://www.ted.com/dubbing/lera_boroditsky_how_language_shapes_the_way_we_think/transcript?language=en&amp;subtitle=en&amp;audio=en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97015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5F8414-A6FB-D1F8-88A5-1A2ABB074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22" y="2918287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kumimoji="1" lang="en-US" altLang="ja-JP" sz="16300" dirty="0">
                <a:solidFill>
                  <a:schemeClr val="bg1"/>
                </a:solidFill>
              </a:rPr>
              <a:t>Thank You!</a:t>
            </a:r>
            <a:endParaRPr kumimoji="1" lang="ja-JP" altLang="en-US" sz="16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78230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185</TotalTime>
  <Words>513</Words>
  <Application>Microsoft Office PowerPoint</Application>
  <PresentationFormat>ワイド画面</PresentationFormat>
  <Paragraphs>52</Paragraphs>
  <Slides>16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0" baseType="lpstr">
      <vt:lpstr>Calibri</vt:lpstr>
      <vt:lpstr>Calibri Light</vt:lpstr>
      <vt:lpstr>Roboto</vt:lpstr>
      <vt:lpstr>レトロスペクト</vt:lpstr>
      <vt:lpstr>How language shapes the way we think  </vt:lpstr>
      <vt:lpstr>Table of the content</vt:lpstr>
      <vt:lpstr>1. The Reasons Why I Chose this Topic </vt:lpstr>
      <vt:lpstr>The Reasons</vt:lpstr>
      <vt:lpstr>2. The Vocabulary and the Contents of the Video </vt:lpstr>
      <vt:lpstr>Important Vocabulary</vt:lpstr>
      <vt:lpstr>Brief Wrap-up of the Contents</vt:lpstr>
      <vt:lpstr>Brief Wrap-up of the Contents</vt:lpstr>
      <vt:lpstr>Brief Wrap-up of the Contents</vt:lpstr>
      <vt:lpstr>3. Engaging Questions</vt:lpstr>
      <vt:lpstr>Engaging Questions</vt:lpstr>
      <vt:lpstr>My answer</vt:lpstr>
      <vt:lpstr>4. Fun Activity</vt:lpstr>
      <vt:lpstr>Fun Activity</vt:lpstr>
      <vt:lpstr>Sourse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晴哉 吉野</dc:creator>
  <cp:lastModifiedBy>晴哉 吉野</cp:lastModifiedBy>
  <cp:revision>1</cp:revision>
  <dcterms:created xsi:type="dcterms:W3CDTF">2025-05-25T08:17:04Z</dcterms:created>
  <dcterms:modified xsi:type="dcterms:W3CDTF">2025-05-25T15:48:45Z</dcterms:modified>
</cp:coreProperties>
</file>