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0" r:id="rId6"/>
    <p:sldId id="261" r:id="rId7"/>
    <p:sldId id="262" r:id="rId8"/>
    <p:sldId id="270" r:id="rId9"/>
    <p:sldId id="263" r:id="rId10"/>
    <p:sldId id="268" r:id="rId11"/>
    <p:sldId id="265" r:id="rId12"/>
    <p:sldId id="266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7095A-8A04-43FC-A916-FA3A5B7C073F}" v="2" dt="2023-11-05T09:44:08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9" autoAdjust="0"/>
    <p:restoredTop sz="94660"/>
  </p:normalViewPr>
  <p:slideViewPr>
    <p:cSldViewPr snapToGrid="0">
      <p:cViewPr varScale="1">
        <p:scale>
          <a:sx n="94" d="100"/>
          <a:sy n="94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坂本 遼太" userId="3cde3867-c088-4ff4-bf3e-cce4d6b5ba29" providerId="ADAL" clId="{9077095A-8A04-43FC-A916-FA3A5B7C073F}"/>
    <pc:docChg chg="undo redo custSel addSld delSld modSld">
      <pc:chgData name="坂本 遼太" userId="3cde3867-c088-4ff4-bf3e-cce4d6b5ba29" providerId="ADAL" clId="{9077095A-8A04-43FC-A916-FA3A5B7C073F}" dt="2023-11-05T10:19:18.612" v="754" actId="33524"/>
      <pc:docMkLst>
        <pc:docMk/>
      </pc:docMkLst>
      <pc:sldChg chg="modSp mod">
        <pc:chgData name="坂本 遼太" userId="3cde3867-c088-4ff4-bf3e-cce4d6b5ba29" providerId="ADAL" clId="{9077095A-8A04-43FC-A916-FA3A5B7C073F}" dt="2023-11-05T09:18:47.385" v="51" actId="20577"/>
        <pc:sldMkLst>
          <pc:docMk/>
          <pc:sldMk cId="2510571104" sldId="259"/>
        </pc:sldMkLst>
        <pc:spChg chg="mod">
          <ac:chgData name="坂本 遼太" userId="3cde3867-c088-4ff4-bf3e-cce4d6b5ba29" providerId="ADAL" clId="{9077095A-8A04-43FC-A916-FA3A5B7C073F}" dt="2023-11-05T09:18:47.385" v="51" actId="20577"/>
          <ac:spMkLst>
            <pc:docMk/>
            <pc:sldMk cId="2510571104" sldId="259"/>
            <ac:spMk id="3" creationId="{DB07DBCE-53F4-4F33-BF36-D304FFD9940F}"/>
          </ac:spMkLst>
        </pc:spChg>
      </pc:sldChg>
      <pc:sldChg chg="del">
        <pc:chgData name="坂本 遼太" userId="3cde3867-c088-4ff4-bf3e-cce4d6b5ba29" providerId="ADAL" clId="{9077095A-8A04-43FC-A916-FA3A5B7C073F}" dt="2023-11-05T09:22:12.054" v="52" actId="2696"/>
        <pc:sldMkLst>
          <pc:docMk/>
          <pc:sldMk cId="2645372839" sldId="264"/>
        </pc:sldMkLst>
      </pc:sldChg>
      <pc:sldChg chg="modSp new del mod">
        <pc:chgData name="坂本 遼太" userId="3cde3867-c088-4ff4-bf3e-cce4d6b5ba29" providerId="ADAL" clId="{9077095A-8A04-43FC-A916-FA3A5B7C073F}" dt="2023-11-05T09:42:19.134" v="332" actId="47"/>
        <pc:sldMkLst>
          <pc:docMk/>
          <pc:sldMk cId="2665325230" sldId="267"/>
        </pc:sldMkLst>
        <pc:spChg chg="mod">
          <ac:chgData name="坂本 遼太" userId="3cde3867-c088-4ff4-bf3e-cce4d6b5ba29" providerId="ADAL" clId="{9077095A-8A04-43FC-A916-FA3A5B7C073F}" dt="2023-11-05T09:22:32.224" v="86" actId="20577"/>
          <ac:spMkLst>
            <pc:docMk/>
            <pc:sldMk cId="2665325230" sldId="267"/>
            <ac:spMk id="2" creationId="{FA0469F0-D38D-7391-3095-B16319A06267}"/>
          </ac:spMkLst>
        </pc:spChg>
        <pc:spChg chg="mod">
          <ac:chgData name="坂本 遼太" userId="3cde3867-c088-4ff4-bf3e-cce4d6b5ba29" providerId="ADAL" clId="{9077095A-8A04-43FC-A916-FA3A5B7C073F}" dt="2023-11-05T09:41:25.674" v="328" actId="20577"/>
          <ac:spMkLst>
            <pc:docMk/>
            <pc:sldMk cId="2665325230" sldId="267"/>
            <ac:spMk id="3" creationId="{26A5079A-13C0-EC6A-604A-1B426765C8D5}"/>
          </ac:spMkLst>
        </pc:spChg>
      </pc:sldChg>
      <pc:sldChg chg="modSp add mod">
        <pc:chgData name="坂本 遼太" userId="3cde3867-c088-4ff4-bf3e-cce4d6b5ba29" providerId="ADAL" clId="{9077095A-8A04-43FC-A916-FA3A5B7C073F}" dt="2023-11-05T09:42:16.881" v="331"/>
        <pc:sldMkLst>
          <pc:docMk/>
          <pc:sldMk cId="2007057907" sldId="268"/>
        </pc:sldMkLst>
        <pc:spChg chg="mod">
          <ac:chgData name="坂本 遼太" userId="3cde3867-c088-4ff4-bf3e-cce4d6b5ba29" providerId="ADAL" clId="{9077095A-8A04-43FC-A916-FA3A5B7C073F}" dt="2023-11-05T09:42:08.305" v="330"/>
          <ac:spMkLst>
            <pc:docMk/>
            <pc:sldMk cId="2007057907" sldId="268"/>
            <ac:spMk id="2" creationId="{6392D939-5835-4C55-ADB7-66B9EC7129E1}"/>
          </ac:spMkLst>
        </pc:spChg>
        <pc:spChg chg="mod">
          <ac:chgData name="坂本 遼太" userId="3cde3867-c088-4ff4-bf3e-cce4d6b5ba29" providerId="ADAL" clId="{9077095A-8A04-43FC-A916-FA3A5B7C073F}" dt="2023-11-05T09:42:16.881" v="331"/>
          <ac:spMkLst>
            <pc:docMk/>
            <pc:sldMk cId="2007057907" sldId="268"/>
            <ac:spMk id="3" creationId="{DB07DBCE-53F4-4F33-BF36-D304FFD9940F}"/>
          </ac:spMkLst>
        </pc:spChg>
      </pc:sldChg>
      <pc:sldChg chg="addSp delSp modSp add mod modClrScheme delDesignElem chgLayout">
        <pc:chgData name="坂本 遼太" userId="3cde3867-c088-4ff4-bf3e-cce4d6b5ba29" providerId="ADAL" clId="{9077095A-8A04-43FC-A916-FA3A5B7C073F}" dt="2023-11-05T10:19:18.612" v="754" actId="33524"/>
        <pc:sldMkLst>
          <pc:docMk/>
          <pc:sldMk cId="2249514767" sldId="269"/>
        </pc:sldMkLst>
        <pc:spChg chg="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2" creationId="{6392D939-5835-4C55-ADB7-66B9EC7129E1}"/>
          </ac:spMkLst>
        </pc:spChg>
        <pc:spChg chg="add del mod ord">
          <ac:chgData name="坂本 遼太" userId="3cde3867-c088-4ff4-bf3e-cce4d6b5ba29" providerId="ADAL" clId="{9077095A-8A04-43FC-A916-FA3A5B7C073F}" dt="2023-11-05T10:19:18.612" v="754" actId="33524"/>
          <ac:spMkLst>
            <pc:docMk/>
            <pc:sldMk cId="2249514767" sldId="269"/>
            <ac:spMk id="3" creationId="{4A20ED6B-2055-52AD-3650-59483BFD1FC6}"/>
          </ac:spMkLst>
        </pc:spChg>
        <pc:spChg chg="add del mod ord">
          <ac:chgData name="坂本 遼太" userId="3cde3867-c088-4ff4-bf3e-cce4d6b5ba29" providerId="ADAL" clId="{9077095A-8A04-43FC-A916-FA3A5B7C073F}" dt="2023-11-05T09:45:28.224" v="348" actId="700"/>
          <ac:spMkLst>
            <pc:docMk/>
            <pc:sldMk cId="2249514767" sldId="269"/>
            <ac:spMk id="4" creationId="{B864D39E-4875-5C41-557A-FAA9EB0F9072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5" creationId="{F86FC9A2-9E20-EB12-74A1-6E76F6207C2F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6" creationId="{4BE37464-259D-BEF5-195F-645B9E12F1FD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7" creationId="{58CC3B1D-8954-9900-0223-68FEF2B01CB6}"/>
          </ac:spMkLst>
        </pc:spChg>
        <pc:spChg chg="add del mod ord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8" creationId="{122D0708-8194-7F26-81E3-5FC6787B58F5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4" creationId="{D3F51FEB-38FB-4F6C-9F7B-2F2AFAB65463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5" creationId="{2B566528-1B12-4246-9431-5C2D7D081168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6" creationId="{1E547BA6-BAE0-43BB-A7CA-60F69CE252F0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7" creationId="{2E80C965-DB6D-4F81-9E9E-B027384D0BD6}"/>
          </ac:spMkLst>
        </pc:spChg>
        <pc:spChg chg="add del">
          <ac:chgData name="坂本 遼太" userId="3cde3867-c088-4ff4-bf3e-cce4d6b5ba29" providerId="ADAL" clId="{9077095A-8A04-43FC-A916-FA3A5B7C073F}" dt="2023-11-05T09:45:56.567" v="350" actId="700"/>
          <ac:spMkLst>
            <pc:docMk/>
            <pc:sldMk cId="2249514767" sldId="269"/>
            <ac:spMk id="18" creationId="{A580F890-B085-4E95-96AA-55AEBEC5CE6E}"/>
          </ac:spMkLst>
        </pc:spChg>
        <pc:picChg chg="del">
          <ac:chgData name="坂本 遼太" userId="3cde3867-c088-4ff4-bf3e-cce4d6b5ba29" providerId="ADAL" clId="{9077095A-8A04-43FC-A916-FA3A5B7C073F}" dt="2023-11-05T09:44:00.985" v="345" actId="478"/>
          <ac:picMkLst>
            <pc:docMk/>
            <pc:sldMk cId="2249514767" sldId="269"/>
            <ac:picMk id="1026" creationId="{8A6C7338-C8F8-4F2B-B989-4C8DDB381D93}"/>
          </ac:picMkLst>
        </pc:picChg>
        <pc:picChg chg="del">
          <ac:chgData name="坂本 遼太" userId="3cde3867-c088-4ff4-bf3e-cce4d6b5ba29" providerId="ADAL" clId="{9077095A-8A04-43FC-A916-FA3A5B7C073F}" dt="2023-11-05T09:44:08.526" v="346" actId="478"/>
          <ac:picMkLst>
            <pc:docMk/>
            <pc:sldMk cId="2249514767" sldId="269"/>
            <ac:picMk id="1028" creationId="{81949003-638D-403A-A466-4C2D53120278}"/>
          </ac:picMkLst>
        </pc:picChg>
      </pc:sldChg>
      <pc:sldChg chg="modSp add mod">
        <pc:chgData name="坂本 遼太" userId="3cde3867-c088-4ff4-bf3e-cce4d6b5ba29" providerId="ADAL" clId="{9077095A-8A04-43FC-A916-FA3A5B7C073F}" dt="2023-11-05T10:08:25.861" v="683" actId="20577"/>
        <pc:sldMkLst>
          <pc:docMk/>
          <pc:sldMk cId="1729086000" sldId="270"/>
        </pc:sldMkLst>
        <pc:spChg chg="mod">
          <ac:chgData name="坂本 遼太" userId="3cde3867-c088-4ff4-bf3e-cce4d6b5ba29" providerId="ADAL" clId="{9077095A-8A04-43FC-A916-FA3A5B7C073F}" dt="2023-11-05T09:48:12.609" v="446" actId="20577"/>
          <ac:spMkLst>
            <pc:docMk/>
            <pc:sldMk cId="1729086000" sldId="270"/>
            <ac:spMk id="2" creationId="{6392D939-5835-4C55-ADB7-66B9EC7129E1}"/>
          </ac:spMkLst>
        </pc:spChg>
        <pc:spChg chg="mod">
          <ac:chgData name="坂本 遼太" userId="3cde3867-c088-4ff4-bf3e-cce4d6b5ba29" providerId="ADAL" clId="{9077095A-8A04-43FC-A916-FA3A5B7C073F}" dt="2023-11-05T10:08:25.861" v="683" actId="20577"/>
          <ac:spMkLst>
            <pc:docMk/>
            <pc:sldMk cId="1729086000" sldId="270"/>
            <ac:spMk id="3" creationId="{DB07DBCE-53F4-4F33-BF36-D304FFD9940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7A8342-84E9-4417-B9C6-EE79E5E88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EEF5015-4E5B-4BED-8398-6BF398E9F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41EC1B-DD9E-4F1D-BFDA-5AE383FB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25F3B9-F953-48CC-8DE1-4EBF79AE7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63F7A2-12CF-441E-A247-91A1988D5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05354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4D9A6A-9BE0-4C3E-90FC-834E1B338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551682-C0B2-4A11-AD1A-257FBACF0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3A421-29F0-404D-B5D5-EBD91609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9EC643-0A6B-4A48-9A80-B8150A14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8F068D-0FE7-4619-B7F5-D106908D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601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85749-E48B-4754-B82F-E59C02D43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050B28-ED21-4B0F-8921-BE920134D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ECF6A6-7DEB-479E-A27C-5CEB7185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EB4729-E061-4C4A-9181-13E86E8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901505-E558-48D0-BF6B-51539DCF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54637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CCD706-953F-4D5C-BBC0-3E73117C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B0EB51-B32E-46F7-8E73-8EFD21175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42391B-FE7A-4E89-8B48-8308DE506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DCF0DE-E6CF-4896-8F71-B1C23566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0DFCD7-8BCE-4B24-9B8A-35BA39B1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F26C08-0437-4DB0-8A53-5E2DDAF04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20976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B319F-9F0B-4FE8-844C-8531A798E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E19B31-35FC-4501-87CB-6519AB2F2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6A0D98-23F1-45C7-9ACB-203EF53B8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E3F8B91-1B97-431C-8F5C-B83A71DC6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D14634-EAF4-46C6-A16F-E541D7B9F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8A8C2E-C175-4BEA-B1DA-12831F473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153997-F6CA-4D29-85B0-F34CE5DA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DA7F5B4-63A3-4133-9C1A-737784E4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4136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DFE5D5-5ADF-47E9-9DE2-BC22B288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A190107-A39E-4CDF-8A0C-F98BABAE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24956B-9DB7-4FE2-86E2-F199644A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CF24BC-8B3E-4B18-913A-108E5651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354782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EB2BDF-359E-48CA-9763-B7DB5C8F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10D85B-1E20-4E75-8175-AA615F3F3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F8135E-4580-49D6-9768-0DC7492A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75069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C1B45-F00A-4AC3-97F1-06A40309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000A52-BEC9-4C8E-B71C-29C42F4CC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31C132-4058-4C8B-9430-AA8C0D893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E71769-B977-4E6E-B9A5-0728A742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512B3B-F02E-49B7-B151-CC459E9A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D466AE-C6FC-4167-A047-0F2C4393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4071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9979F-3D70-4EF1-8EC4-0C7EDE64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D6208EF-E83E-4B93-82F1-AD5C56741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4D739A-AF02-4855-84A9-C512F8348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4F7094-5258-4C0A-8244-07F26B99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D0D12C-9469-4D15-9144-4A758F1BA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C1AAE0-41B5-4FA5-8DF7-C06F6253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9311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7765F-C076-47D3-8AED-E17B8E91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D16BDA-BA6D-4299-A801-26B89AE96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608357-C3D0-4465-B022-47B07039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AADAD-D90D-4495-A384-3695DA90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EFA73E-D8C1-4398-BA27-5C8B702D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47454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44CCEAA-7635-48AB-8BFB-BD7578C8D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0230F08-3E72-4233-B4B1-1009A43D2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27F894-B727-4BD8-84CC-18719C07C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6434CC-3398-427E-8514-734519B2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4EF501-59D8-48DB-B8C4-DE8A8E29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0531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98F4414-D0E6-4C81-BB14-18FF824E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C949FB-951F-4D33-BC88-4AABDA4D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AC5E60-A31C-483B-AB47-522E74067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01EAED-22E6-4FFB-ACED-309B4308F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AC4088-D79A-45EB-841B-EC7491F2B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01690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mo.jp/news/article/5792/" TargetMode="External"/><Relationship Id="rId2" Type="http://schemas.openxmlformats.org/officeDocument/2006/relationships/hyperlink" Target="https://www.nippon.com/ja/japan-data/h00594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d.com/talks/lydia_machova_the_secrets_of_learning_a_new_language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E113CE-A872-4C6A-8DA3-F63A45C46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2086" y="1643744"/>
            <a:ext cx="8175171" cy="1938694"/>
          </a:xfrm>
        </p:spPr>
        <p:txBody>
          <a:bodyPr anchor="b">
            <a:normAutofit/>
          </a:bodyPr>
          <a:lstStyle/>
          <a:p>
            <a:r>
              <a:rPr kumimoji="1" 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acquire foreign languages effectively</a:t>
            </a:r>
            <a:endParaRPr kumimoji="1" lang="tr-TR" sz="5400" b="1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3EA42C-6B73-49D9-B6FB-A6C9EA72E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3948056"/>
            <a:ext cx="6096000" cy="830134"/>
          </a:xfrm>
        </p:spPr>
        <p:txBody>
          <a:bodyPr anchor="t">
            <a:normAutofit/>
          </a:bodyPr>
          <a:lstStyle/>
          <a:p>
            <a:endParaRPr kumimoji="1"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65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sz="4800" dirty="0"/>
              <a:t>Japanese is struggling with using English 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6C7338-C8F8-4F2B-B989-4C8DDB381D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7" y="1457471"/>
            <a:ext cx="729615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1949003-638D-403A-A466-4C2D53120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18" y="2920513"/>
            <a:ext cx="4600115" cy="393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54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sz="4800" dirty="0"/>
              <a:t>My question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20ED6B-2055-52AD-3650-59483BFD1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kumimoji="1" lang="en-US" dirty="0"/>
              <a:t>Why cannot Japan’s education of English produce results</a:t>
            </a:r>
            <a:r>
              <a:rPr kumimoji="1" lang="ja-JP" altLang="en-US" dirty="0"/>
              <a:t>？</a:t>
            </a:r>
            <a:endParaRPr kumimoji="1" lang="en-US" altLang="ja-JP" dirty="0"/>
          </a:p>
          <a:p>
            <a:pPr algn="ctr"/>
            <a:r>
              <a:rPr lang="en-US" dirty="0"/>
              <a:t>Why are Japanese struggling with learning English or new language?</a:t>
            </a:r>
            <a:endParaRPr kumimoji="1" lang="tr-TR" dirty="0"/>
          </a:p>
        </p:txBody>
      </p:sp>
    </p:spTree>
    <p:extLst>
      <p:ext uri="{BB962C8B-B14F-4D97-AF65-F5344CB8AC3E}">
        <p14:creationId xmlns:p14="http://schemas.microsoft.com/office/powerpoint/2010/main" val="224951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sz="4800" dirty="0"/>
              <a:t>A TED video inspired me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sz="3200" dirty="0"/>
              <a:t>Lýdia Machová: The secrets of learning a new language | TED Talk</a:t>
            </a:r>
            <a:endParaRPr kumimoji="1" lang="tr-TR" sz="3200" dirty="0"/>
          </a:p>
          <a:p>
            <a:pPr lvl="1"/>
            <a:r>
              <a:rPr kumimoji="1" lang="tr-TR" sz="2800" dirty="0"/>
              <a:t>Three </a:t>
            </a:r>
            <a:r>
              <a:rPr lang="tr-TR" sz="2800" dirty="0" err="1"/>
              <a:t>i</a:t>
            </a:r>
            <a:r>
              <a:rPr kumimoji="1" lang="tr-TR" sz="2800" dirty="0" err="1"/>
              <a:t>mpor</a:t>
            </a:r>
            <a:r>
              <a:rPr lang="tr-TR" sz="2800" dirty="0"/>
              <a:t>-</a:t>
            </a:r>
          </a:p>
          <a:p>
            <a:pPr marL="457200" lvl="1" indent="0">
              <a:buNone/>
            </a:pPr>
            <a:r>
              <a:rPr lang="tr-TR" sz="2800" dirty="0" err="1"/>
              <a:t>tant</a:t>
            </a:r>
            <a:r>
              <a:rPr lang="tr-TR" sz="2800" dirty="0"/>
              <a:t> </a:t>
            </a:r>
            <a:r>
              <a:rPr lang="tr-TR" sz="2800" dirty="0" err="1"/>
              <a:t>things</a:t>
            </a:r>
            <a:r>
              <a:rPr lang="tr-TR" sz="2800" dirty="0"/>
              <a:t> </a:t>
            </a:r>
            <a:endParaRPr kumimoji="1" lang="en-US" sz="2800" dirty="0"/>
          </a:p>
          <a:p>
            <a:endParaRPr kumimoji="1" lang="tr-TR" sz="3000" dirty="0"/>
          </a:p>
        </p:txBody>
      </p:sp>
      <p:pic>
        <p:nvPicPr>
          <p:cNvPr id="5" name="図 4" descr="人, モニター, 画面, テレビ が含まれている画像&#10;&#10;自動的に生成された説明">
            <a:extLst>
              <a:ext uri="{FF2B5EF4-FFF2-40B4-BE49-F238E27FC236}">
                <a16:creationId xmlns:a16="http://schemas.microsoft.com/office/drawing/2014/main" id="{9A9C40ED-2F7D-4E83-AFB3-52D2D3CCA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28" y="2693626"/>
            <a:ext cx="6978339" cy="392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7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enjoy learning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604F2C4-4DBD-4E3B-8476-672A3E393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812" y="3553542"/>
            <a:ext cx="4385187" cy="292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3000" dirty="0">
                <a:effectLst/>
                <a:latin typeface="+mn-ea"/>
                <a:cs typeface="Times New Roman" panose="02020603050405020304" pitchFamily="18" charset="0"/>
              </a:rPr>
              <a:t>You don’t have to start learning languages from grammar </a:t>
            </a:r>
          </a:p>
          <a:p>
            <a:r>
              <a:rPr lang="en-US" altLang="ja-JP" sz="3000" dirty="0">
                <a:latin typeface="+mn-ea"/>
                <a:cs typeface="Times New Roman" panose="02020603050405020304" pitchFamily="18" charset="0"/>
              </a:rPr>
              <a:t>Using Internet content like </a:t>
            </a:r>
            <a:r>
              <a:rPr lang="en-US" altLang="ja-JP" sz="3000" dirty="0" err="1">
                <a:latin typeface="+mn-ea"/>
                <a:cs typeface="Times New Roman" panose="02020603050405020304" pitchFamily="18" charset="0"/>
              </a:rPr>
              <a:t>Youtube</a:t>
            </a:r>
            <a:r>
              <a:rPr lang="en-US" altLang="ja-JP" sz="3000" dirty="0">
                <a:latin typeface="+mn-ea"/>
                <a:cs typeface="Times New Roman" panose="02020603050405020304" pitchFamily="18" charset="0"/>
              </a:rPr>
              <a:t> or TED is also good</a:t>
            </a:r>
          </a:p>
          <a:p>
            <a:endParaRPr kumimoji="1" lang="en-US" sz="3000" dirty="0">
              <a:latin typeface="+mn-ea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+mn-ea"/>
                <a:cs typeface="Times New Roman" panose="02020603050405020304" pitchFamily="18" charset="0"/>
              </a:rPr>
              <a:t>The important thing is to enjoy learning and not to quit learning on the way!</a:t>
            </a:r>
            <a:endParaRPr kumimoji="1" lang="tr-TR" sz="3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6915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5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use effective methods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C1763DE-26BA-4DBF-B115-D80BAA56B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219" y="2335061"/>
            <a:ext cx="6066749" cy="42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0E5992-4C9F-4DA4-921D-72D9D2FE6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sz="3200" dirty="0"/>
              <a:t>Making the vocabulary or something into long-term memory is important</a:t>
            </a:r>
          </a:p>
          <a:p>
            <a:r>
              <a:rPr lang="en-US" sz="3200" dirty="0"/>
              <a:t>Using apps like Mikan,</a:t>
            </a:r>
          </a:p>
          <a:p>
            <a:pPr marL="0" indent="0">
              <a:buNone/>
            </a:pPr>
            <a:r>
              <a:rPr lang="en-US" sz="3200" dirty="0"/>
              <a:t>  Anki is easier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7349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6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plan learning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159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sz="3200" dirty="0"/>
              <a:t>Planning makes it easier to keep learning</a:t>
            </a:r>
          </a:p>
          <a:p>
            <a:r>
              <a:rPr kumimoji="1" lang="en-US" sz="3200" dirty="0"/>
              <a:t>Planning helps us to make time when we are busy</a:t>
            </a:r>
          </a:p>
          <a:p>
            <a:r>
              <a:rPr kumimoji="1" lang="en-US" sz="3200" dirty="0"/>
              <a:t>Even in 15 minutes, you can revise some of what we studied or listen to podcast</a:t>
            </a:r>
          </a:p>
          <a:p>
            <a:r>
              <a:rPr lang="en-US" sz="3200" dirty="0"/>
              <a:t>Once we start carrying out the plan, we can easily keep learning</a:t>
            </a:r>
            <a:endParaRPr kumimoji="1" lang="tr-TR" sz="3200" dirty="0"/>
          </a:p>
        </p:txBody>
      </p:sp>
    </p:spTree>
    <p:extLst>
      <p:ext uri="{BB962C8B-B14F-4D97-AF65-F5344CB8AC3E}">
        <p14:creationId xmlns:p14="http://schemas.microsoft.com/office/powerpoint/2010/main" val="101847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6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Let’s make your plan! 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159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sz="3200" dirty="0"/>
              <a:t>Make your learning plan and maximize effectiveness of your language learning</a:t>
            </a:r>
          </a:p>
          <a:p>
            <a:pPr lvl="1"/>
            <a:r>
              <a:rPr lang="en-US" sz="2800" dirty="0"/>
              <a:t>What material to use</a:t>
            </a:r>
          </a:p>
          <a:p>
            <a:pPr lvl="1"/>
            <a:r>
              <a:rPr kumimoji="1" lang="en-US" sz="2800" dirty="0"/>
              <a:t>How long one cycle is</a:t>
            </a:r>
          </a:p>
          <a:p>
            <a:pPr lvl="1"/>
            <a:r>
              <a:rPr lang="en-US" sz="2800" dirty="0"/>
              <a:t>What your goal is</a:t>
            </a:r>
          </a:p>
          <a:p>
            <a:pPr lvl="1"/>
            <a:r>
              <a:rPr lang="en-US" sz="2800" dirty="0" err="1"/>
              <a:t>etc</a:t>
            </a:r>
            <a:endParaRPr lang="en-US" sz="2800" dirty="0"/>
          </a:p>
          <a:p>
            <a:r>
              <a:rPr kumimoji="1" lang="en-US" sz="3200" dirty="0"/>
              <a:t>Write down on paper</a:t>
            </a:r>
            <a:r>
              <a:rPr lang="en-US" sz="3200" dirty="0"/>
              <a:t>, Word file</a:t>
            </a:r>
            <a:r>
              <a:rPr kumimoji="1" lang="en-US" sz="3200" dirty="0"/>
              <a:t> or something and start learning now!</a:t>
            </a:r>
            <a:endParaRPr kumimoji="1" lang="tr-TR" sz="3200" dirty="0"/>
          </a:p>
        </p:txBody>
      </p:sp>
    </p:spTree>
    <p:extLst>
      <p:ext uri="{BB962C8B-B14F-4D97-AF65-F5344CB8AC3E}">
        <p14:creationId xmlns:p14="http://schemas.microsoft.com/office/powerpoint/2010/main" val="1729086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42982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/>
              <a:t>To keep learning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3" y="1825625"/>
            <a:ext cx="10905066" cy="4351338"/>
          </a:xfrm>
        </p:spPr>
        <p:txBody>
          <a:bodyPr>
            <a:normAutofit/>
          </a:bodyPr>
          <a:lstStyle/>
          <a:p>
            <a:r>
              <a:rPr kumimoji="1" lang="en-US" sz="3000" dirty="0"/>
              <a:t>To keep learning is the easiest way to get improved</a:t>
            </a:r>
          </a:p>
          <a:p>
            <a:r>
              <a:rPr kumimoji="1" lang="en-US" sz="3000" dirty="0"/>
              <a:t>Even polyglots cannot master foreign languages in one month</a:t>
            </a:r>
          </a:p>
          <a:p>
            <a:r>
              <a:rPr kumimoji="1" lang="en-US" sz="3000" dirty="0"/>
              <a:t>We need a little bit patien</a:t>
            </a:r>
            <a:r>
              <a:rPr lang="en-US" sz="3000" dirty="0"/>
              <a:t>ce to get basic ability </a:t>
            </a:r>
            <a:endParaRPr kumimoji="1" lang="en-US" sz="3000" dirty="0"/>
          </a:p>
          <a:p>
            <a:r>
              <a:rPr kumimoji="1" lang="en-US" sz="3000" dirty="0"/>
              <a:t>One month is enough to get visible improvement </a:t>
            </a:r>
          </a:p>
          <a:p>
            <a:endParaRPr kumimoji="1" lang="en-US" sz="3000" dirty="0">
              <a:latin typeface="+mn-ea"/>
            </a:endParaRPr>
          </a:p>
          <a:p>
            <a:endParaRPr kumimoji="1" lang="tr-T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704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42982"/>
            <a:ext cx="10905066" cy="1135737"/>
          </a:xfrm>
        </p:spPr>
        <p:txBody>
          <a:bodyPr>
            <a:normAutofit/>
          </a:bodyPr>
          <a:lstStyle/>
          <a:p>
            <a:r>
              <a:rPr kumimoji="1" lang="en-US" altLang="ja-JP" sz="4800" dirty="0"/>
              <a:t>My answer to the question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3" y="1825625"/>
            <a:ext cx="10905066" cy="4351338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1.Japan’s education of English is placing too much weight on grammar and vocabulary </a:t>
            </a:r>
          </a:p>
          <a:p>
            <a:pPr lvl="1"/>
            <a:r>
              <a:rPr lang="en-US" altLang="ja-JP" dirty="0"/>
              <a:t>It</a:t>
            </a:r>
            <a:r>
              <a:rPr lang="ja-JP" altLang="en-US" dirty="0"/>
              <a:t> </a:t>
            </a:r>
            <a:r>
              <a:rPr lang="en-US" altLang="ja-JP" dirty="0"/>
              <a:t>deprives</a:t>
            </a:r>
            <a:r>
              <a:rPr lang="ja-JP" altLang="en-US" dirty="0"/>
              <a:t> </a:t>
            </a:r>
            <a:r>
              <a:rPr lang="en-US" altLang="ja-JP" dirty="0"/>
              <a:t>motivation from students</a:t>
            </a:r>
          </a:p>
          <a:p>
            <a:r>
              <a:rPr lang="en-US" altLang="ja-JP" dirty="0"/>
              <a:t>2.</a:t>
            </a:r>
            <a:r>
              <a:rPr lang="ja-JP" altLang="en-US" dirty="0"/>
              <a:t> </a:t>
            </a:r>
            <a:r>
              <a:rPr lang="en-US" altLang="ja-JP" dirty="0"/>
              <a:t>Usually students have no plan of learning English</a:t>
            </a:r>
          </a:p>
          <a:p>
            <a:pPr lvl="1"/>
            <a:r>
              <a:rPr kumimoji="1" lang="en-US" altLang="ja-JP" dirty="0"/>
              <a:t>It makes lear</a:t>
            </a:r>
            <a:r>
              <a:rPr lang="en-US" altLang="ja-JP" dirty="0"/>
              <a:t>ning so inefficient</a:t>
            </a:r>
            <a:endParaRPr kumimoji="1" lang="tr-TR" altLang="ja-JP" dirty="0"/>
          </a:p>
        </p:txBody>
      </p:sp>
    </p:spTree>
    <p:extLst>
      <p:ext uri="{BB962C8B-B14F-4D97-AF65-F5344CB8AC3E}">
        <p14:creationId xmlns:p14="http://schemas.microsoft.com/office/powerpoint/2010/main" val="200705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tr-TR" sz="4800"/>
              <a:t>References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5"/>
            <a:ext cx="10439400" cy="4793452"/>
          </a:xfrm>
        </p:spPr>
        <p:txBody>
          <a:bodyPr>
            <a:normAutofit lnSpcReduction="10000"/>
          </a:bodyPr>
          <a:lstStyle/>
          <a:p>
            <a:r>
              <a:rPr kumimoji="1" lang="ja-JP" altLang="en-US" sz="3200" dirty="0"/>
              <a:t>日本人の英語力、非英語圏で</a:t>
            </a:r>
            <a:r>
              <a:rPr kumimoji="1" lang="en-US" altLang="ja-JP" sz="3200" dirty="0"/>
              <a:t>53</a:t>
            </a:r>
            <a:r>
              <a:rPr kumimoji="1" lang="ja-JP" altLang="en-US" sz="3200" dirty="0"/>
              <a:t>位に後退：スイスの教育機関調査 </a:t>
            </a:r>
            <a:r>
              <a:rPr kumimoji="1" lang="en-US" altLang="ja-JP" sz="3200" dirty="0"/>
              <a:t>| nippon.com</a:t>
            </a:r>
          </a:p>
          <a:p>
            <a:pPr marL="0" indent="0">
              <a:buNone/>
            </a:pPr>
            <a:r>
              <a:rPr kumimoji="1" lang="tr-TR" altLang="ja-JP" sz="3200" dirty="0">
                <a:hlinkClick r:id="rId2"/>
              </a:rPr>
              <a:t>https://www.nippon.com/ja/japan-data/h00594/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「英語に関する意識調査」を未成年・成人計</a:t>
            </a:r>
            <a:r>
              <a:rPr kumimoji="1" lang="en-US" altLang="ja-JP" sz="3200" dirty="0"/>
              <a:t>10,000</a:t>
            </a:r>
            <a:r>
              <a:rPr kumimoji="1" lang="ja-JP" altLang="en-US" sz="3200" dirty="0"/>
              <a:t>名に調査 </a:t>
            </a:r>
            <a:r>
              <a:rPr kumimoji="1" lang="en-US" altLang="ja-JP" sz="3200" dirty="0"/>
              <a:t>| GMO</a:t>
            </a:r>
            <a:r>
              <a:rPr kumimoji="1" lang="ja-JP" altLang="en-US" sz="3200" dirty="0"/>
              <a:t>インターネット株式会社</a:t>
            </a:r>
            <a:endParaRPr lang="en-US" altLang="ja-JP" sz="3200" dirty="0"/>
          </a:p>
          <a:p>
            <a:pPr marL="0" indent="0">
              <a:buNone/>
            </a:pPr>
            <a:r>
              <a:rPr kumimoji="1" lang="tr-TR" altLang="ja-JP" sz="3200" dirty="0">
                <a:hlinkClick r:id="rId3"/>
              </a:rPr>
              <a:t>https://www.gmo.jp/news/article/5792/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en-US" altLang="ja-JP" sz="3200" dirty="0"/>
              <a:t>Lýdia </a:t>
            </a:r>
            <a:r>
              <a:rPr kumimoji="1" lang="en-US" altLang="ja-JP" sz="3200" dirty="0" err="1"/>
              <a:t>Machová</a:t>
            </a:r>
            <a:r>
              <a:rPr kumimoji="1" lang="en-US" altLang="ja-JP" sz="3200" dirty="0"/>
              <a:t>: The secrets of learning a new language | TED Talk</a:t>
            </a:r>
          </a:p>
          <a:p>
            <a:pPr marL="0" indent="0">
              <a:buNone/>
            </a:pPr>
            <a:r>
              <a:rPr kumimoji="1" lang="en-US" altLang="ja-JP" sz="3200" dirty="0">
                <a:hlinkClick r:id="rId4"/>
              </a:rPr>
              <a:t>https://www.ted.com/talks/lydia_machova_the_secrets_of_learning_a_new_language</a:t>
            </a:r>
            <a:endParaRPr kumimoji="1"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75927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6394752"/>
          </a:xfrm>
        </p:spPr>
        <p:txBody>
          <a:bodyPr>
            <a:normAutofit/>
          </a:bodyPr>
          <a:lstStyle/>
          <a:p>
            <a:pPr algn="ctr"/>
            <a:r>
              <a:rPr kumimoji="1" lang="en-US" sz="8000" dirty="0">
                <a:latin typeface="+mj-ea"/>
              </a:rPr>
              <a:t>Thank you for listening!</a:t>
            </a: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8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405</Words>
  <Application>Microsoft Macintosh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游ゴシック</vt:lpstr>
      <vt:lpstr>游ゴシック Light</vt:lpstr>
      <vt:lpstr>Arial</vt:lpstr>
      <vt:lpstr>Helvetica</vt:lpstr>
      <vt:lpstr>Office テーマ</vt:lpstr>
      <vt:lpstr>How to acquire foreign languages effectively</vt:lpstr>
      <vt:lpstr>Japanese is struggling with using English </vt:lpstr>
      <vt:lpstr>My question</vt:lpstr>
      <vt:lpstr>A TED video inspired me</vt:lpstr>
      <vt:lpstr>To enjoy learning</vt:lpstr>
      <vt:lpstr>To use effective methods</vt:lpstr>
      <vt:lpstr>To plan learning</vt:lpstr>
      <vt:lpstr>Let’s make your plan! </vt:lpstr>
      <vt:lpstr>To keep learning</vt:lpstr>
      <vt:lpstr>My answer to the question</vt:lpstr>
      <vt:lpstr>References</vt:lpstr>
      <vt:lpstr>Thank you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acquire foreign languages effectively</dc:title>
  <dc:creator>坂本 遼太</dc:creator>
  <cp:lastModifiedBy>Jason Pipe</cp:lastModifiedBy>
  <cp:revision>80</cp:revision>
  <dcterms:created xsi:type="dcterms:W3CDTF">2021-07-08T01:54:16Z</dcterms:created>
  <dcterms:modified xsi:type="dcterms:W3CDTF">2025-02-18T22:58:41Z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2025-02-18T22:58:41Z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03162e8a-b5fe-441c-9c8d-a64547c59e8e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