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58" r:id="rId4"/>
    <p:sldId id="259" r:id="rId5"/>
    <p:sldId id="260" r:id="rId6"/>
    <p:sldId id="265" r:id="rId7"/>
    <p:sldId id="261" r:id="rId8"/>
    <p:sldId id="269" r:id="rId9"/>
    <p:sldId id="266" r:id="rId10"/>
    <p:sldId id="267" r:id="rId11"/>
    <p:sldId id="264"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85"/>
  </p:normalViewPr>
  <p:slideViewPr>
    <p:cSldViewPr snapToGrid="0">
      <p:cViewPr varScale="1">
        <p:scale>
          <a:sx n="89" d="100"/>
          <a:sy n="89" d="100"/>
        </p:scale>
        <p:origin x="8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hyperlink" Target="https://www.ted.com/talks/scott_dinsmore_how_to_find_work_you_love" TargetMode="Externa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hyperlink" Target="https://www.ted.com/talks/scott_dinsmore_how_to_find_work_you_love" TargetMode="External"/><Relationship Id="rId7" Type="http://schemas.openxmlformats.org/officeDocument/2006/relationships/image" Target="../media/image8.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252CA8-C895-4782-9A5C-580C7161212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C0CCC0E-06EE-4214-9B0D-201A6FB1B73A}">
      <dgm:prSet/>
      <dgm:spPr/>
      <dgm:t>
        <a:bodyPr/>
        <a:lstStyle/>
        <a:p>
          <a:r>
            <a:rPr lang="fr-FR" u="sng" dirty="0">
              <a:hlinkClick xmlns:r="http://schemas.openxmlformats.org/officeDocument/2006/relationships" r:id="rId1"/>
            </a:rPr>
            <a:t>URL: h</a:t>
          </a:r>
          <a:r>
            <a:rPr lang="fr-FR" b="0" i="0" u="sng" dirty="0">
              <a:hlinkClick xmlns:r="http://schemas.openxmlformats.org/officeDocument/2006/relationships" r:id="rId1"/>
            </a:rPr>
            <a:t>ttps://www.ted.com/talks/scott_dinsmore_how_to_find_work_you_love</a:t>
          </a:r>
          <a:endParaRPr lang="en-US" dirty="0"/>
        </a:p>
      </dgm:t>
    </dgm:pt>
    <dgm:pt modelId="{38C835CA-DB81-4923-9713-B1E315BAC9E4}" type="parTrans" cxnId="{489A6BD2-52F6-4B18-83EC-78409851AC34}">
      <dgm:prSet/>
      <dgm:spPr/>
      <dgm:t>
        <a:bodyPr/>
        <a:lstStyle/>
        <a:p>
          <a:endParaRPr lang="en-US"/>
        </a:p>
      </dgm:t>
    </dgm:pt>
    <dgm:pt modelId="{34D3F4B6-9562-4737-BB1E-81D4417CB15A}" type="sibTrans" cxnId="{489A6BD2-52F6-4B18-83EC-78409851AC34}">
      <dgm:prSet/>
      <dgm:spPr/>
      <dgm:t>
        <a:bodyPr/>
        <a:lstStyle/>
        <a:p>
          <a:endParaRPr lang="en-US"/>
        </a:p>
      </dgm:t>
    </dgm:pt>
    <dgm:pt modelId="{2FB5E86F-F4F6-423E-8164-2A6CD574E51D}">
      <dgm:prSet/>
      <dgm:spPr/>
      <dgm:t>
        <a:bodyPr/>
        <a:lstStyle/>
        <a:p>
          <a:r>
            <a:rPr lang="fr-FR" b="0" i="0" u="sng"/>
            <a:t>Speaker:Scott Dinsmore</a:t>
          </a:r>
          <a:endParaRPr lang="en-US"/>
        </a:p>
      </dgm:t>
    </dgm:pt>
    <dgm:pt modelId="{1AEA0FDF-570C-4256-8A29-E97B01036297}" type="parTrans" cxnId="{0A5EE0DB-25F4-4677-896D-1D7466710DD8}">
      <dgm:prSet/>
      <dgm:spPr/>
      <dgm:t>
        <a:bodyPr/>
        <a:lstStyle/>
        <a:p>
          <a:endParaRPr lang="en-US"/>
        </a:p>
      </dgm:t>
    </dgm:pt>
    <dgm:pt modelId="{C37B034C-D3C4-448C-A2AE-2C4FAD805DE5}" type="sibTrans" cxnId="{0A5EE0DB-25F4-4677-896D-1D7466710DD8}">
      <dgm:prSet/>
      <dgm:spPr/>
      <dgm:t>
        <a:bodyPr/>
        <a:lstStyle/>
        <a:p>
          <a:endParaRPr lang="en-US"/>
        </a:p>
      </dgm:t>
    </dgm:pt>
    <dgm:pt modelId="{FB077F25-CD65-4B6F-AF16-825C328F2848}">
      <dgm:prSet/>
      <dgm:spPr/>
      <dgm:t>
        <a:bodyPr/>
        <a:lstStyle/>
        <a:p>
          <a:r>
            <a:rPr lang="fr-FR" u="sng"/>
            <a:t>Title: How to find work you love</a:t>
          </a:r>
          <a:endParaRPr lang="en-US"/>
        </a:p>
      </dgm:t>
    </dgm:pt>
    <dgm:pt modelId="{0BDE61AA-78A5-4C79-83EF-99E0DE7373C3}" type="parTrans" cxnId="{EE3700EE-29EC-451D-8EDF-993CB7728DCB}">
      <dgm:prSet/>
      <dgm:spPr/>
      <dgm:t>
        <a:bodyPr/>
        <a:lstStyle/>
        <a:p>
          <a:endParaRPr lang="en-US"/>
        </a:p>
      </dgm:t>
    </dgm:pt>
    <dgm:pt modelId="{19791A33-FC73-423C-BB3D-E74A723B27EF}" type="sibTrans" cxnId="{EE3700EE-29EC-451D-8EDF-993CB7728DCB}">
      <dgm:prSet/>
      <dgm:spPr/>
      <dgm:t>
        <a:bodyPr/>
        <a:lstStyle/>
        <a:p>
          <a:endParaRPr lang="en-US"/>
        </a:p>
      </dgm:t>
    </dgm:pt>
    <dgm:pt modelId="{8F5D1FF9-9827-41D6-85E6-4E2FE2617A5D}" type="pres">
      <dgm:prSet presAssocID="{33252CA8-C895-4782-9A5C-580C7161212A}" presName="root" presStyleCnt="0">
        <dgm:presLayoutVars>
          <dgm:dir/>
          <dgm:resizeHandles val="exact"/>
        </dgm:presLayoutVars>
      </dgm:prSet>
      <dgm:spPr/>
    </dgm:pt>
    <dgm:pt modelId="{1ADB0CC0-613F-455B-8642-4579EAC7D9E1}" type="pres">
      <dgm:prSet presAssocID="{BC0CCC0E-06EE-4214-9B0D-201A6FB1B73A}" presName="compNode" presStyleCnt="0"/>
      <dgm:spPr/>
    </dgm:pt>
    <dgm:pt modelId="{0E6A4D10-6D3E-4686-8D1F-9986E988D15B}" type="pres">
      <dgm:prSet presAssocID="{BC0CCC0E-06EE-4214-9B0D-201A6FB1B73A}" presName="bgRect" presStyleLbl="bgShp" presStyleIdx="0" presStyleCnt="3"/>
      <dgm:spPr/>
    </dgm:pt>
    <dgm:pt modelId="{4FC42ACE-5C50-4F04-BFD5-BBE001015F95}" type="pres">
      <dgm:prSet presAssocID="{BC0CCC0E-06EE-4214-9B0D-201A6FB1B73A}"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sed Quotation Mark"/>
        </a:ext>
      </dgm:extLst>
    </dgm:pt>
    <dgm:pt modelId="{56CB58E9-4ACF-4327-95F8-18BA0CFFFBCF}" type="pres">
      <dgm:prSet presAssocID="{BC0CCC0E-06EE-4214-9B0D-201A6FB1B73A}" presName="spaceRect" presStyleCnt="0"/>
      <dgm:spPr/>
    </dgm:pt>
    <dgm:pt modelId="{F17FFABA-EBB5-47F8-87E6-66703119F46E}" type="pres">
      <dgm:prSet presAssocID="{BC0CCC0E-06EE-4214-9B0D-201A6FB1B73A}" presName="parTx" presStyleLbl="revTx" presStyleIdx="0" presStyleCnt="3">
        <dgm:presLayoutVars>
          <dgm:chMax val="0"/>
          <dgm:chPref val="0"/>
        </dgm:presLayoutVars>
      </dgm:prSet>
      <dgm:spPr/>
    </dgm:pt>
    <dgm:pt modelId="{ED3D914E-1A9F-446D-A498-4F6B3AB3E514}" type="pres">
      <dgm:prSet presAssocID="{34D3F4B6-9562-4737-BB1E-81D4417CB15A}" presName="sibTrans" presStyleCnt="0"/>
      <dgm:spPr/>
    </dgm:pt>
    <dgm:pt modelId="{A3FA84CF-4834-40AB-8D74-7F18E9DD6F0E}" type="pres">
      <dgm:prSet presAssocID="{2FB5E86F-F4F6-423E-8164-2A6CD574E51D}" presName="compNode" presStyleCnt="0"/>
      <dgm:spPr/>
    </dgm:pt>
    <dgm:pt modelId="{6920A9B9-7F79-406B-9B2E-DA433B4368F7}" type="pres">
      <dgm:prSet presAssocID="{2FB5E86F-F4F6-423E-8164-2A6CD574E51D}" presName="bgRect" presStyleLbl="bgShp" presStyleIdx="1" presStyleCnt="3"/>
      <dgm:spPr/>
    </dgm:pt>
    <dgm:pt modelId="{CE8B7490-95E1-4CDD-989B-9553B4B674E0}" type="pres">
      <dgm:prSet presAssocID="{2FB5E86F-F4F6-423E-8164-2A6CD574E51D}"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マイク"/>
        </a:ext>
      </dgm:extLst>
    </dgm:pt>
    <dgm:pt modelId="{418DB865-E888-43E6-AAD8-4765F3674C10}" type="pres">
      <dgm:prSet presAssocID="{2FB5E86F-F4F6-423E-8164-2A6CD574E51D}" presName="spaceRect" presStyleCnt="0"/>
      <dgm:spPr/>
    </dgm:pt>
    <dgm:pt modelId="{16AED6D1-1908-49D7-90D1-B2A40795B371}" type="pres">
      <dgm:prSet presAssocID="{2FB5E86F-F4F6-423E-8164-2A6CD574E51D}" presName="parTx" presStyleLbl="revTx" presStyleIdx="1" presStyleCnt="3">
        <dgm:presLayoutVars>
          <dgm:chMax val="0"/>
          <dgm:chPref val="0"/>
        </dgm:presLayoutVars>
      </dgm:prSet>
      <dgm:spPr/>
    </dgm:pt>
    <dgm:pt modelId="{740E2147-F8C6-4D5B-8953-53C0CECBA7B0}" type="pres">
      <dgm:prSet presAssocID="{C37B034C-D3C4-448C-A2AE-2C4FAD805DE5}" presName="sibTrans" presStyleCnt="0"/>
      <dgm:spPr/>
    </dgm:pt>
    <dgm:pt modelId="{F9ECBF71-1F34-445F-BAF8-0DAF13B24209}" type="pres">
      <dgm:prSet presAssocID="{FB077F25-CD65-4B6F-AF16-825C328F2848}" presName="compNode" presStyleCnt="0"/>
      <dgm:spPr/>
    </dgm:pt>
    <dgm:pt modelId="{9618F319-7354-4290-8054-47A8B3FA0D08}" type="pres">
      <dgm:prSet presAssocID="{FB077F25-CD65-4B6F-AF16-825C328F2848}" presName="bgRect" presStyleLbl="bgShp" presStyleIdx="2" presStyleCnt="3"/>
      <dgm:spPr/>
    </dgm:pt>
    <dgm:pt modelId="{AFB06284-9F27-4B96-A49E-6E7355854567}" type="pres">
      <dgm:prSet presAssocID="{FB077F25-CD65-4B6F-AF16-825C328F2848}"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サブタイトル"/>
        </a:ext>
      </dgm:extLst>
    </dgm:pt>
    <dgm:pt modelId="{063C484A-7933-4506-A8C1-030A0FF96B1E}" type="pres">
      <dgm:prSet presAssocID="{FB077F25-CD65-4B6F-AF16-825C328F2848}" presName="spaceRect" presStyleCnt="0"/>
      <dgm:spPr/>
    </dgm:pt>
    <dgm:pt modelId="{3A14E34D-48B7-4A9B-A6D4-5CFF4471F56E}" type="pres">
      <dgm:prSet presAssocID="{FB077F25-CD65-4B6F-AF16-825C328F2848}" presName="parTx" presStyleLbl="revTx" presStyleIdx="2" presStyleCnt="3">
        <dgm:presLayoutVars>
          <dgm:chMax val="0"/>
          <dgm:chPref val="0"/>
        </dgm:presLayoutVars>
      </dgm:prSet>
      <dgm:spPr/>
    </dgm:pt>
  </dgm:ptLst>
  <dgm:cxnLst>
    <dgm:cxn modelId="{00D52E12-6DB8-4AD6-83B5-45E4555217D3}" type="presOf" srcId="{FB077F25-CD65-4B6F-AF16-825C328F2848}" destId="{3A14E34D-48B7-4A9B-A6D4-5CFF4471F56E}" srcOrd="0" destOrd="0" presId="urn:microsoft.com/office/officeart/2018/2/layout/IconVerticalSolidList"/>
    <dgm:cxn modelId="{DD1AC7A2-FB83-4F91-9866-20C031870C71}" type="presOf" srcId="{33252CA8-C895-4782-9A5C-580C7161212A}" destId="{8F5D1FF9-9827-41D6-85E6-4E2FE2617A5D}" srcOrd="0" destOrd="0" presId="urn:microsoft.com/office/officeart/2018/2/layout/IconVerticalSolidList"/>
    <dgm:cxn modelId="{81C7E5D1-8FA3-4940-929F-846EBB725A1A}" type="presOf" srcId="{2FB5E86F-F4F6-423E-8164-2A6CD574E51D}" destId="{16AED6D1-1908-49D7-90D1-B2A40795B371}" srcOrd="0" destOrd="0" presId="urn:microsoft.com/office/officeart/2018/2/layout/IconVerticalSolidList"/>
    <dgm:cxn modelId="{489A6BD2-52F6-4B18-83EC-78409851AC34}" srcId="{33252CA8-C895-4782-9A5C-580C7161212A}" destId="{BC0CCC0E-06EE-4214-9B0D-201A6FB1B73A}" srcOrd="0" destOrd="0" parTransId="{38C835CA-DB81-4923-9713-B1E315BAC9E4}" sibTransId="{34D3F4B6-9562-4737-BB1E-81D4417CB15A}"/>
    <dgm:cxn modelId="{0A5EE0DB-25F4-4677-896D-1D7466710DD8}" srcId="{33252CA8-C895-4782-9A5C-580C7161212A}" destId="{2FB5E86F-F4F6-423E-8164-2A6CD574E51D}" srcOrd="1" destOrd="0" parTransId="{1AEA0FDF-570C-4256-8A29-E97B01036297}" sibTransId="{C37B034C-D3C4-448C-A2AE-2C4FAD805DE5}"/>
    <dgm:cxn modelId="{EE3700EE-29EC-451D-8EDF-993CB7728DCB}" srcId="{33252CA8-C895-4782-9A5C-580C7161212A}" destId="{FB077F25-CD65-4B6F-AF16-825C328F2848}" srcOrd="2" destOrd="0" parTransId="{0BDE61AA-78A5-4C79-83EF-99E0DE7373C3}" sibTransId="{19791A33-FC73-423C-BB3D-E74A723B27EF}"/>
    <dgm:cxn modelId="{912B32F1-DCD0-4B92-AA18-262D425BBCC6}" type="presOf" srcId="{BC0CCC0E-06EE-4214-9B0D-201A6FB1B73A}" destId="{F17FFABA-EBB5-47F8-87E6-66703119F46E}" srcOrd="0" destOrd="0" presId="urn:microsoft.com/office/officeart/2018/2/layout/IconVerticalSolidList"/>
    <dgm:cxn modelId="{4E91FD1D-E188-45A8-9A14-C7A81EB23F7D}" type="presParOf" srcId="{8F5D1FF9-9827-41D6-85E6-4E2FE2617A5D}" destId="{1ADB0CC0-613F-455B-8642-4579EAC7D9E1}" srcOrd="0" destOrd="0" presId="urn:microsoft.com/office/officeart/2018/2/layout/IconVerticalSolidList"/>
    <dgm:cxn modelId="{0CDD06CD-CBAB-4EE6-9F59-263580A7058C}" type="presParOf" srcId="{1ADB0CC0-613F-455B-8642-4579EAC7D9E1}" destId="{0E6A4D10-6D3E-4686-8D1F-9986E988D15B}" srcOrd="0" destOrd="0" presId="urn:microsoft.com/office/officeart/2018/2/layout/IconVerticalSolidList"/>
    <dgm:cxn modelId="{3EB11CCA-EEA2-4A52-BC4C-2B6E419796D3}" type="presParOf" srcId="{1ADB0CC0-613F-455B-8642-4579EAC7D9E1}" destId="{4FC42ACE-5C50-4F04-BFD5-BBE001015F95}" srcOrd="1" destOrd="0" presId="urn:microsoft.com/office/officeart/2018/2/layout/IconVerticalSolidList"/>
    <dgm:cxn modelId="{03A1E6F9-5212-4687-A69A-F7A4218A64D8}" type="presParOf" srcId="{1ADB0CC0-613F-455B-8642-4579EAC7D9E1}" destId="{56CB58E9-4ACF-4327-95F8-18BA0CFFFBCF}" srcOrd="2" destOrd="0" presId="urn:microsoft.com/office/officeart/2018/2/layout/IconVerticalSolidList"/>
    <dgm:cxn modelId="{F69DC58D-CF22-44F0-9406-F079455592F8}" type="presParOf" srcId="{1ADB0CC0-613F-455B-8642-4579EAC7D9E1}" destId="{F17FFABA-EBB5-47F8-87E6-66703119F46E}" srcOrd="3" destOrd="0" presId="urn:microsoft.com/office/officeart/2018/2/layout/IconVerticalSolidList"/>
    <dgm:cxn modelId="{A34A29F9-6B70-4E11-87BD-5773D07B8E90}" type="presParOf" srcId="{8F5D1FF9-9827-41D6-85E6-4E2FE2617A5D}" destId="{ED3D914E-1A9F-446D-A498-4F6B3AB3E514}" srcOrd="1" destOrd="0" presId="urn:microsoft.com/office/officeart/2018/2/layout/IconVerticalSolidList"/>
    <dgm:cxn modelId="{5FA7517E-9840-4E4A-AF32-819E55DCE5CB}" type="presParOf" srcId="{8F5D1FF9-9827-41D6-85E6-4E2FE2617A5D}" destId="{A3FA84CF-4834-40AB-8D74-7F18E9DD6F0E}" srcOrd="2" destOrd="0" presId="urn:microsoft.com/office/officeart/2018/2/layout/IconVerticalSolidList"/>
    <dgm:cxn modelId="{8E3E8923-61C5-4493-A818-5FECE94CE4C0}" type="presParOf" srcId="{A3FA84CF-4834-40AB-8D74-7F18E9DD6F0E}" destId="{6920A9B9-7F79-406B-9B2E-DA433B4368F7}" srcOrd="0" destOrd="0" presId="urn:microsoft.com/office/officeart/2018/2/layout/IconVerticalSolidList"/>
    <dgm:cxn modelId="{ED7F6282-2229-47EA-A084-AA14D00EA52E}" type="presParOf" srcId="{A3FA84CF-4834-40AB-8D74-7F18E9DD6F0E}" destId="{CE8B7490-95E1-4CDD-989B-9553B4B674E0}" srcOrd="1" destOrd="0" presId="urn:microsoft.com/office/officeart/2018/2/layout/IconVerticalSolidList"/>
    <dgm:cxn modelId="{CD062B7E-B8BB-4F0B-BE3D-DEB5C4A9F188}" type="presParOf" srcId="{A3FA84CF-4834-40AB-8D74-7F18E9DD6F0E}" destId="{418DB865-E888-43E6-AAD8-4765F3674C10}" srcOrd="2" destOrd="0" presId="urn:microsoft.com/office/officeart/2018/2/layout/IconVerticalSolidList"/>
    <dgm:cxn modelId="{AA013B98-D35E-46BA-BF3F-9CAC04A2F22D}" type="presParOf" srcId="{A3FA84CF-4834-40AB-8D74-7F18E9DD6F0E}" destId="{16AED6D1-1908-49D7-90D1-B2A40795B371}" srcOrd="3" destOrd="0" presId="urn:microsoft.com/office/officeart/2018/2/layout/IconVerticalSolidList"/>
    <dgm:cxn modelId="{C8DD9247-AA86-4EB2-9D33-12CD7DF30586}" type="presParOf" srcId="{8F5D1FF9-9827-41D6-85E6-4E2FE2617A5D}" destId="{740E2147-F8C6-4D5B-8953-53C0CECBA7B0}" srcOrd="3" destOrd="0" presId="urn:microsoft.com/office/officeart/2018/2/layout/IconVerticalSolidList"/>
    <dgm:cxn modelId="{B10B1F65-1A23-4A30-B799-49910BD2A142}" type="presParOf" srcId="{8F5D1FF9-9827-41D6-85E6-4E2FE2617A5D}" destId="{F9ECBF71-1F34-445F-BAF8-0DAF13B24209}" srcOrd="4" destOrd="0" presId="urn:microsoft.com/office/officeart/2018/2/layout/IconVerticalSolidList"/>
    <dgm:cxn modelId="{DA38CAA2-E765-47C2-9E97-637D1D5F7526}" type="presParOf" srcId="{F9ECBF71-1F34-445F-BAF8-0DAF13B24209}" destId="{9618F319-7354-4290-8054-47A8B3FA0D08}" srcOrd="0" destOrd="0" presId="urn:microsoft.com/office/officeart/2018/2/layout/IconVerticalSolidList"/>
    <dgm:cxn modelId="{555DD965-DC14-464B-B9F6-E56AA9E541CC}" type="presParOf" srcId="{F9ECBF71-1F34-445F-BAF8-0DAF13B24209}" destId="{AFB06284-9F27-4B96-A49E-6E7355854567}" srcOrd="1" destOrd="0" presId="urn:microsoft.com/office/officeart/2018/2/layout/IconVerticalSolidList"/>
    <dgm:cxn modelId="{3259E741-3473-4E93-9BF5-69A1B7832B7F}" type="presParOf" srcId="{F9ECBF71-1F34-445F-BAF8-0DAF13B24209}" destId="{063C484A-7933-4506-A8C1-030A0FF96B1E}" srcOrd="2" destOrd="0" presId="urn:microsoft.com/office/officeart/2018/2/layout/IconVerticalSolidList"/>
    <dgm:cxn modelId="{D5C49E14-07C4-464E-A0AB-FF289265FA5B}" type="presParOf" srcId="{F9ECBF71-1F34-445F-BAF8-0DAF13B24209}" destId="{3A14E34D-48B7-4A9B-A6D4-5CFF4471F56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9045D1-B24F-474F-9DE6-1652F9AF84ED}" type="doc">
      <dgm:prSet loTypeId="urn:microsoft.com/office/officeart/2005/8/layout/vList2" loCatId="list" qsTypeId="urn:microsoft.com/office/officeart/2005/8/quickstyle/simple2" qsCatId="simple" csTypeId="urn:microsoft.com/office/officeart/2005/8/colors/accent3_2" csCatId="accent3"/>
      <dgm:spPr/>
      <dgm:t>
        <a:bodyPr/>
        <a:lstStyle/>
        <a:p>
          <a:endParaRPr lang="en-US"/>
        </a:p>
      </dgm:t>
    </dgm:pt>
    <dgm:pt modelId="{8A8D4252-8B15-4A73-A74F-5703570D1683}">
      <dgm:prSet/>
      <dgm:spPr/>
      <dgm:t>
        <a:bodyPr/>
        <a:lstStyle/>
        <a:p>
          <a:r>
            <a:rPr lang="en-US" dirty="0"/>
            <a:t>Because of my experience that I forced myself to work even I didn’t like the job.</a:t>
          </a:r>
        </a:p>
      </dgm:t>
    </dgm:pt>
    <dgm:pt modelId="{76F8667F-CB1D-450A-A2C4-E0C200107089}" type="parTrans" cxnId="{D3B74925-D7E1-46B0-8BC4-A11AD19EA445}">
      <dgm:prSet/>
      <dgm:spPr/>
      <dgm:t>
        <a:bodyPr/>
        <a:lstStyle/>
        <a:p>
          <a:endParaRPr lang="en-US"/>
        </a:p>
      </dgm:t>
    </dgm:pt>
    <dgm:pt modelId="{03CC3348-9547-48C3-B9DF-B2F534A4DC87}" type="sibTrans" cxnId="{D3B74925-D7E1-46B0-8BC4-A11AD19EA445}">
      <dgm:prSet/>
      <dgm:spPr/>
      <dgm:t>
        <a:bodyPr/>
        <a:lstStyle/>
        <a:p>
          <a:endParaRPr lang="en-US"/>
        </a:p>
      </dgm:t>
    </dgm:pt>
    <dgm:pt modelId="{66E63387-2FB2-44EA-9A79-88C4679AD2FC}">
      <dgm:prSet/>
      <dgm:spPr/>
      <dgm:t>
        <a:bodyPr/>
        <a:lstStyle/>
        <a:p>
          <a:r>
            <a:rPr kumimoji="1" lang="en-US"/>
            <a:t>Af</a:t>
          </a:r>
          <a:r>
            <a:rPr lang="en-US"/>
            <a:t>ter I watched it, my perspective on my plan for a future job completely changed.</a:t>
          </a:r>
        </a:p>
      </dgm:t>
    </dgm:pt>
    <dgm:pt modelId="{B35669EB-33AB-434E-923A-262DA2F565E5}" type="parTrans" cxnId="{A9712C44-1899-46F0-9750-C8F05E3E6D5E}">
      <dgm:prSet/>
      <dgm:spPr/>
      <dgm:t>
        <a:bodyPr/>
        <a:lstStyle/>
        <a:p>
          <a:endParaRPr lang="en-US"/>
        </a:p>
      </dgm:t>
    </dgm:pt>
    <dgm:pt modelId="{7B69D6B0-AD23-4AB4-A241-D7A584F14DDB}" type="sibTrans" cxnId="{A9712C44-1899-46F0-9750-C8F05E3E6D5E}">
      <dgm:prSet/>
      <dgm:spPr/>
      <dgm:t>
        <a:bodyPr/>
        <a:lstStyle/>
        <a:p>
          <a:endParaRPr lang="en-US"/>
        </a:p>
      </dgm:t>
    </dgm:pt>
    <dgm:pt modelId="{3B0DF6B2-4E78-4856-988B-37BE1CD931C6}">
      <dgm:prSet/>
      <dgm:spPr/>
      <dgm:t>
        <a:bodyPr/>
        <a:lstStyle/>
        <a:p>
          <a:r>
            <a:rPr lang="en-US"/>
            <a:t>I want you to share what the speaker thinks is vital in your life.</a:t>
          </a:r>
        </a:p>
      </dgm:t>
    </dgm:pt>
    <dgm:pt modelId="{3664B797-B75B-4288-B6C9-05F87FD79F33}" type="parTrans" cxnId="{F5BC7EFC-5593-4377-9322-94D0E644E618}">
      <dgm:prSet/>
      <dgm:spPr/>
      <dgm:t>
        <a:bodyPr/>
        <a:lstStyle/>
        <a:p>
          <a:endParaRPr lang="en-US"/>
        </a:p>
      </dgm:t>
    </dgm:pt>
    <dgm:pt modelId="{B8E893D0-EC7A-4CE8-8714-B26EF319B7E1}" type="sibTrans" cxnId="{F5BC7EFC-5593-4377-9322-94D0E644E618}">
      <dgm:prSet/>
      <dgm:spPr/>
      <dgm:t>
        <a:bodyPr/>
        <a:lstStyle/>
        <a:p>
          <a:endParaRPr lang="en-US"/>
        </a:p>
      </dgm:t>
    </dgm:pt>
    <dgm:pt modelId="{43F0FBB4-E824-8E47-8F7E-6531E2249CD5}" type="pres">
      <dgm:prSet presAssocID="{159045D1-B24F-474F-9DE6-1652F9AF84ED}" presName="linear" presStyleCnt="0">
        <dgm:presLayoutVars>
          <dgm:animLvl val="lvl"/>
          <dgm:resizeHandles val="exact"/>
        </dgm:presLayoutVars>
      </dgm:prSet>
      <dgm:spPr/>
    </dgm:pt>
    <dgm:pt modelId="{10CEA03C-962B-AD42-A817-F4E211D9C989}" type="pres">
      <dgm:prSet presAssocID="{8A8D4252-8B15-4A73-A74F-5703570D1683}" presName="parentText" presStyleLbl="node1" presStyleIdx="0" presStyleCnt="3">
        <dgm:presLayoutVars>
          <dgm:chMax val="0"/>
          <dgm:bulletEnabled val="1"/>
        </dgm:presLayoutVars>
      </dgm:prSet>
      <dgm:spPr/>
    </dgm:pt>
    <dgm:pt modelId="{12196AAF-45DB-F841-95F6-BA1B3BA72A3A}" type="pres">
      <dgm:prSet presAssocID="{03CC3348-9547-48C3-B9DF-B2F534A4DC87}" presName="spacer" presStyleCnt="0"/>
      <dgm:spPr/>
    </dgm:pt>
    <dgm:pt modelId="{E54B9034-2632-9449-B1E4-3DADC65616C5}" type="pres">
      <dgm:prSet presAssocID="{66E63387-2FB2-44EA-9A79-88C4679AD2FC}" presName="parentText" presStyleLbl="node1" presStyleIdx="1" presStyleCnt="3">
        <dgm:presLayoutVars>
          <dgm:chMax val="0"/>
          <dgm:bulletEnabled val="1"/>
        </dgm:presLayoutVars>
      </dgm:prSet>
      <dgm:spPr/>
    </dgm:pt>
    <dgm:pt modelId="{7A98FE39-58F1-8644-8480-60DEC9C59373}" type="pres">
      <dgm:prSet presAssocID="{7B69D6B0-AD23-4AB4-A241-D7A584F14DDB}" presName="spacer" presStyleCnt="0"/>
      <dgm:spPr/>
    </dgm:pt>
    <dgm:pt modelId="{D48C0113-CAE1-4F41-B097-FD74337F0A36}" type="pres">
      <dgm:prSet presAssocID="{3B0DF6B2-4E78-4856-988B-37BE1CD931C6}" presName="parentText" presStyleLbl="node1" presStyleIdx="2" presStyleCnt="3">
        <dgm:presLayoutVars>
          <dgm:chMax val="0"/>
          <dgm:bulletEnabled val="1"/>
        </dgm:presLayoutVars>
      </dgm:prSet>
      <dgm:spPr/>
    </dgm:pt>
  </dgm:ptLst>
  <dgm:cxnLst>
    <dgm:cxn modelId="{D3B74925-D7E1-46B0-8BC4-A11AD19EA445}" srcId="{159045D1-B24F-474F-9DE6-1652F9AF84ED}" destId="{8A8D4252-8B15-4A73-A74F-5703570D1683}" srcOrd="0" destOrd="0" parTransId="{76F8667F-CB1D-450A-A2C4-E0C200107089}" sibTransId="{03CC3348-9547-48C3-B9DF-B2F534A4DC87}"/>
    <dgm:cxn modelId="{A9712C44-1899-46F0-9750-C8F05E3E6D5E}" srcId="{159045D1-B24F-474F-9DE6-1652F9AF84ED}" destId="{66E63387-2FB2-44EA-9A79-88C4679AD2FC}" srcOrd="1" destOrd="0" parTransId="{B35669EB-33AB-434E-923A-262DA2F565E5}" sibTransId="{7B69D6B0-AD23-4AB4-A241-D7A584F14DDB}"/>
    <dgm:cxn modelId="{06DDDE44-0E07-3349-B993-921470AA15D0}" type="presOf" srcId="{66E63387-2FB2-44EA-9A79-88C4679AD2FC}" destId="{E54B9034-2632-9449-B1E4-3DADC65616C5}" srcOrd="0" destOrd="0" presId="urn:microsoft.com/office/officeart/2005/8/layout/vList2"/>
    <dgm:cxn modelId="{813DA948-F146-754E-ADA3-3B5EE6D5FDBB}" type="presOf" srcId="{3B0DF6B2-4E78-4856-988B-37BE1CD931C6}" destId="{D48C0113-CAE1-4F41-B097-FD74337F0A36}" srcOrd="0" destOrd="0" presId="urn:microsoft.com/office/officeart/2005/8/layout/vList2"/>
    <dgm:cxn modelId="{72CAF75C-6D6F-464E-9AB1-3ECEC8FE2C2C}" type="presOf" srcId="{8A8D4252-8B15-4A73-A74F-5703570D1683}" destId="{10CEA03C-962B-AD42-A817-F4E211D9C989}" srcOrd="0" destOrd="0" presId="urn:microsoft.com/office/officeart/2005/8/layout/vList2"/>
    <dgm:cxn modelId="{5BE5D063-D981-5245-93DE-67B75E5E13FA}" type="presOf" srcId="{159045D1-B24F-474F-9DE6-1652F9AF84ED}" destId="{43F0FBB4-E824-8E47-8F7E-6531E2249CD5}" srcOrd="0" destOrd="0" presId="urn:microsoft.com/office/officeart/2005/8/layout/vList2"/>
    <dgm:cxn modelId="{F5BC7EFC-5593-4377-9322-94D0E644E618}" srcId="{159045D1-B24F-474F-9DE6-1652F9AF84ED}" destId="{3B0DF6B2-4E78-4856-988B-37BE1CD931C6}" srcOrd="2" destOrd="0" parTransId="{3664B797-B75B-4288-B6C9-05F87FD79F33}" sibTransId="{B8E893D0-EC7A-4CE8-8714-B26EF319B7E1}"/>
    <dgm:cxn modelId="{8951A3A0-73C2-7942-836D-4D4EDA5A4381}" type="presParOf" srcId="{43F0FBB4-E824-8E47-8F7E-6531E2249CD5}" destId="{10CEA03C-962B-AD42-A817-F4E211D9C989}" srcOrd="0" destOrd="0" presId="urn:microsoft.com/office/officeart/2005/8/layout/vList2"/>
    <dgm:cxn modelId="{1CE5FD8D-1D8B-D548-9D0F-957D302BB991}" type="presParOf" srcId="{43F0FBB4-E824-8E47-8F7E-6531E2249CD5}" destId="{12196AAF-45DB-F841-95F6-BA1B3BA72A3A}" srcOrd="1" destOrd="0" presId="urn:microsoft.com/office/officeart/2005/8/layout/vList2"/>
    <dgm:cxn modelId="{7C4476CE-1462-2C4F-AD40-A4B3082FF055}" type="presParOf" srcId="{43F0FBB4-E824-8E47-8F7E-6531E2249CD5}" destId="{E54B9034-2632-9449-B1E4-3DADC65616C5}" srcOrd="2" destOrd="0" presId="urn:microsoft.com/office/officeart/2005/8/layout/vList2"/>
    <dgm:cxn modelId="{3C873CCF-F69B-B342-94CE-40B44DE191C9}" type="presParOf" srcId="{43F0FBB4-E824-8E47-8F7E-6531E2249CD5}" destId="{7A98FE39-58F1-8644-8480-60DEC9C59373}" srcOrd="3" destOrd="0" presId="urn:microsoft.com/office/officeart/2005/8/layout/vList2"/>
    <dgm:cxn modelId="{FF01C493-E0C7-E545-8C81-B31C049A834F}" type="presParOf" srcId="{43F0FBB4-E824-8E47-8F7E-6531E2249CD5}" destId="{D48C0113-CAE1-4F41-B097-FD74337F0A3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5E1063-7BF3-4D5F-9631-09DB64CB01CD}"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3A64556F-0D71-4F8F-B787-73EA28AA0FC5}">
      <dgm:prSet/>
      <dgm:spPr/>
      <dgm:t>
        <a:bodyPr/>
        <a:lstStyle/>
        <a:p>
          <a:r>
            <a:rPr kumimoji="1" lang="en-US" b="1" dirty="0"/>
            <a:t>Resume</a:t>
          </a:r>
          <a:r>
            <a:rPr kumimoji="1" lang="en-US" dirty="0"/>
            <a:t>                  A written record of a person’s job</a:t>
          </a:r>
          <a:endParaRPr lang="en-US" dirty="0"/>
        </a:p>
      </dgm:t>
    </dgm:pt>
    <dgm:pt modelId="{257D65D4-5415-4318-855A-1369CE6036D2}" type="parTrans" cxnId="{D52F657F-DEF6-49DE-A185-853273D84C68}">
      <dgm:prSet/>
      <dgm:spPr/>
      <dgm:t>
        <a:bodyPr/>
        <a:lstStyle/>
        <a:p>
          <a:endParaRPr lang="en-US"/>
        </a:p>
      </dgm:t>
    </dgm:pt>
    <dgm:pt modelId="{0D131484-93A1-4A4E-B3F2-C6F9496C939D}" type="sibTrans" cxnId="{D52F657F-DEF6-49DE-A185-853273D84C68}">
      <dgm:prSet/>
      <dgm:spPr/>
      <dgm:t>
        <a:bodyPr/>
        <a:lstStyle/>
        <a:p>
          <a:endParaRPr lang="en-US"/>
        </a:p>
      </dgm:t>
    </dgm:pt>
    <dgm:pt modelId="{09F5FD27-3796-4E6A-89E7-9258A6678E0E}">
      <dgm:prSet/>
      <dgm:spPr/>
      <dgm:t>
        <a:bodyPr/>
        <a:lstStyle/>
        <a:p>
          <a:r>
            <a:rPr lang="en-US" b="1" dirty="0"/>
            <a:t>Self-immersion</a:t>
          </a:r>
          <a:r>
            <a:rPr lang="en-US" dirty="0"/>
            <a:t>     Being selfish</a:t>
          </a:r>
        </a:p>
      </dgm:t>
    </dgm:pt>
    <dgm:pt modelId="{F76BDC24-102F-4779-B91D-02803BD4E553}" type="parTrans" cxnId="{D97FD384-4A6E-41B2-A0F3-A3158B7A939F}">
      <dgm:prSet/>
      <dgm:spPr/>
      <dgm:t>
        <a:bodyPr/>
        <a:lstStyle/>
        <a:p>
          <a:endParaRPr lang="en-US"/>
        </a:p>
      </dgm:t>
    </dgm:pt>
    <dgm:pt modelId="{95E73751-27F0-4A07-91C9-9ACC5D925026}" type="sibTrans" cxnId="{D97FD384-4A6E-41B2-A0F3-A3158B7A939F}">
      <dgm:prSet/>
      <dgm:spPr/>
      <dgm:t>
        <a:bodyPr/>
        <a:lstStyle/>
        <a:p>
          <a:endParaRPr lang="en-US"/>
        </a:p>
      </dgm:t>
    </dgm:pt>
    <dgm:pt modelId="{E5704686-FDD6-4DE6-BAE8-EB942AD537AB}">
      <dgm:prSet/>
      <dgm:spPr/>
      <dgm:t>
        <a:bodyPr/>
        <a:lstStyle/>
        <a:p>
          <a:r>
            <a:rPr lang="en-US" b="1" dirty="0"/>
            <a:t>Embody               </a:t>
          </a:r>
          <a:r>
            <a:rPr lang="en-US" dirty="0"/>
            <a:t> To express or represent an idea</a:t>
          </a:r>
        </a:p>
      </dgm:t>
    </dgm:pt>
    <dgm:pt modelId="{C1CA4931-44CE-41AF-AC54-171898F946C0}" type="parTrans" cxnId="{6E31F21A-D91B-4E64-B597-D04CF2AF7099}">
      <dgm:prSet/>
      <dgm:spPr/>
      <dgm:t>
        <a:bodyPr/>
        <a:lstStyle/>
        <a:p>
          <a:endParaRPr lang="en-US"/>
        </a:p>
      </dgm:t>
    </dgm:pt>
    <dgm:pt modelId="{C5975951-56BA-4970-ABA5-1C8F70BEE524}" type="sibTrans" cxnId="{6E31F21A-D91B-4E64-B597-D04CF2AF7099}">
      <dgm:prSet/>
      <dgm:spPr/>
      <dgm:t>
        <a:bodyPr/>
        <a:lstStyle/>
        <a:p>
          <a:endParaRPr lang="en-US"/>
        </a:p>
      </dgm:t>
    </dgm:pt>
    <dgm:pt modelId="{B53CC606-3CA6-458D-86B2-002151B8649E}">
      <dgm:prSet/>
      <dgm:spPr/>
      <dgm:t>
        <a:bodyPr/>
        <a:lstStyle/>
        <a:p>
          <a:r>
            <a:rPr kumimoji="1" lang="en-US" b="1" dirty="0"/>
            <a:t>Sort out                 </a:t>
          </a:r>
          <a:r>
            <a:rPr kumimoji="1" lang="en-US" dirty="0"/>
            <a:t>An act of organizing the contents </a:t>
          </a:r>
          <a:endParaRPr lang="en-US" dirty="0"/>
        </a:p>
      </dgm:t>
    </dgm:pt>
    <dgm:pt modelId="{DE637CDA-566A-4D6A-91CF-34160E7D7782}" type="parTrans" cxnId="{40CFC328-D1C1-4F51-AB09-00F9BBA10BB0}">
      <dgm:prSet/>
      <dgm:spPr/>
      <dgm:t>
        <a:bodyPr/>
        <a:lstStyle/>
        <a:p>
          <a:endParaRPr lang="en-US"/>
        </a:p>
      </dgm:t>
    </dgm:pt>
    <dgm:pt modelId="{FF44276C-6371-41C5-A732-903306CF8D2E}" type="sibTrans" cxnId="{40CFC328-D1C1-4F51-AB09-00F9BBA10BB0}">
      <dgm:prSet/>
      <dgm:spPr/>
      <dgm:t>
        <a:bodyPr/>
        <a:lstStyle/>
        <a:p>
          <a:endParaRPr lang="en-US"/>
        </a:p>
      </dgm:t>
    </dgm:pt>
    <dgm:pt modelId="{1886DCBD-61A7-496F-8798-504DB9E328FE}">
      <dgm:prSet/>
      <dgm:spPr/>
      <dgm:t>
        <a:bodyPr/>
        <a:lstStyle/>
        <a:p>
          <a:r>
            <a:rPr kumimoji="1" lang="en-US" b="1" dirty="0"/>
            <a:t>Precarious</a:t>
          </a:r>
          <a:r>
            <a:rPr kumimoji="1" lang="en-US" dirty="0"/>
            <a:t>             Not safe or certain</a:t>
          </a:r>
          <a:endParaRPr lang="en-US" dirty="0"/>
        </a:p>
      </dgm:t>
    </dgm:pt>
    <dgm:pt modelId="{FF37E195-CFB1-465B-AD75-3B8E5FA35D37}" type="parTrans" cxnId="{D1AA4412-8826-4AB6-82AC-00BDA7753601}">
      <dgm:prSet/>
      <dgm:spPr/>
      <dgm:t>
        <a:bodyPr/>
        <a:lstStyle/>
        <a:p>
          <a:endParaRPr lang="en-US"/>
        </a:p>
      </dgm:t>
    </dgm:pt>
    <dgm:pt modelId="{00067ACB-B4B1-4B4B-84FD-624D7E3F0284}" type="sibTrans" cxnId="{D1AA4412-8826-4AB6-82AC-00BDA7753601}">
      <dgm:prSet/>
      <dgm:spPr/>
      <dgm:t>
        <a:bodyPr/>
        <a:lstStyle/>
        <a:p>
          <a:endParaRPr lang="en-US"/>
        </a:p>
      </dgm:t>
    </dgm:pt>
    <dgm:pt modelId="{C5E3AEE8-DD2C-4AFB-8FAF-83449F73BD46}">
      <dgm:prSet/>
      <dgm:spPr/>
      <dgm:t>
        <a:bodyPr/>
        <a:lstStyle/>
        <a:p>
          <a:r>
            <a:rPr lang="en-US" b="1" dirty="0"/>
            <a:t>Murky </a:t>
          </a:r>
          <a:r>
            <a:rPr lang="en-US" dirty="0"/>
            <a:t>                   Not clear:</a:t>
          </a:r>
          <a:r>
            <a:rPr kumimoji="1" lang="ja-JP" altLang="en-US"/>
            <a:t> </a:t>
          </a:r>
          <a:r>
            <a:rPr lang="en-US" dirty="0"/>
            <a:t>dark or dirty          </a:t>
          </a:r>
          <a:r>
            <a:rPr kumimoji="1" lang="en-US" dirty="0"/>
            <a:t>             </a:t>
          </a:r>
          <a:endParaRPr lang="en-US" dirty="0"/>
        </a:p>
      </dgm:t>
    </dgm:pt>
    <dgm:pt modelId="{5B6EFF60-84EA-49C9-A1D8-4EF786EAC97E}" type="parTrans" cxnId="{1096CCCF-97A5-447B-8454-A1E788453CB1}">
      <dgm:prSet/>
      <dgm:spPr/>
      <dgm:t>
        <a:bodyPr/>
        <a:lstStyle/>
        <a:p>
          <a:endParaRPr lang="en-US"/>
        </a:p>
      </dgm:t>
    </dgm:pt>
    <dgm:pt modelId="{EF9F4307-82A9-4E9B-9FB3-C6FC73C26819}" type="sibTrans" cxnId="{1096CCCF-97A5-447B-8454-A1E788453CB1}">
      <dgm:prSet/>
      <dgm:spPr/>
      <dgm:t>
        <a:bodyPr/>
        <a:lstStyle/>
        <a:p>
          <a:endParaRPr lang="en-US"/>
        </a:p>
      </dgm:t>
    </dgm:pt>
    <dgm:pt modelId="{37F96F84-112D-42B2-9CAE-647AB14D89F8}">
      <dgm:prSet/>
      <dgm:spPr/>
      <dgm:t>
        <a:bodyPr/>
        <a:lstStyle/>
        <a:p>
          <a:r>
            <a:rPr lang="en-US" b="1" dirty="0"/>
            <a:t>Popsicle</a:t>
          </a:r>
          <a:r>
            <a:rPr lang="en-US" dirty="0"/>
            <a:t>                  A piece of ice flavored with fruit</a:t>
          </a:r>
        </a:p>
      </dgm:t>
    </dgm:pt>
    <dgm:pt modelId="{B04CDE11-B3EB-47BA-BFA5-6734F9F61A04}" type="parTrans" cxnId="{228257A0-E637-44C7-A4CD-C6D6400BA112}">
      <dgm:prSet/>
      <dgm:spPr/>
      <dgm:t>
        <a:bodyPr/>
        <a:lstStyle/>
        <a:p>
          <a:endParaRPr lang="en-US"/>
        </a:p>
      </dgm:t>
    </dgm:pt>
    <dgm:pt modelId="{3C084C8D-ED8A-4676-8FAF-37D32E9D5AE6}" type="sibTrans" cxnId="{228257A0-E637-44C7-A4CD-C6D6400BA112}">
      <dgm:prSet/>
      <dgm:spPr/>
      <dgm:t>
        <a:bodyPr/>
        <a:lstStyle/>
        <a:p>
          <a:endParaRPr lang="en-US"/>
        </a:p>
      </dgm:t>
    </dgm:pt>
    <dgm:pt modelId="{C1F4B5D9-87C8-4D90-9A0E-678175A3F442}">
      <dgm:prSet/>
      <dgm:spPr/>
      <dgm:t>
        <a:bodyPr/>
        <a:lstStyle/>
        <a:p>
          <a:r>
            <a:rPr lang="en-US" b="1" dirty="0"/>
            <a:t>Pillar   </a:t>
          </a:r>
          <a:r>
            <a:rPr lang="en-US" dirty="0"/>
            <a:t>                    A strong supporter of something</a:t>
          </a:r>
        </a:p>
      </dgm:t>
    </dgm:pt>
    <dgm:pt modelId="{82F3954F-3EDB-43D5-AA78-3BC1DC52E46F}" type="parTrans" cxnId="{D4F6D601-1735-4B6A-9A6D-7D8F86D78E99}">
      <dgm:prSet/>
      <dgm:spPr/>
      <dgm:t>
        <a:bodyPr/>
        <a:lstStyle/>
        <a:p>
          <a:endParaRPr lang="en-US"/>
        </a:p>
      </dgm:t>
    </dgm:pt>
    <dgm:pt modelId="{23FDA08B-D0C5-411E-B4E0-57534B881DFD}" type="sibTrans" cxnId="{D4F6D601-1735-4B6A-9A6D-7D8F86D78E99}">
      <dgm:prSet/>
      <dgm:spPr/>
      <dgm:t>
        <a:bodyPr/>
        <a:lstStyle/>
        <a:p>
          <a:endParaRPr lang="en-US"/>
        </a:p>
      </dgm:t>
    </dgm:pt>
    <dgm:pt modelId="{958574AE-6E1C-1843-920B-0651E0A2BD86}" type="pres">
      <dgm:prSet presAssocID="{A45E1063-7BF3-4D5F-9631-09DB64CB01CD}" presName="diagram" presStyleCnt="0">
        <dgm:presLayoutVars>
          <dgm:dir/>
          <dgm:resizeHandles val="exact"/>
        </dgm:presLayoutVars>
      </dgm:prSet>
      <dgm:spPr/>
    </dgm:pt>
    <dgm:pt modelId="{67991589-C207-8745-B994-AA73BCD77F27}" type="pres">
      <dgm:prSet presAssocID="{3A64556F-0D71-4F8F-B787-73EA28AA0FC5}" presName="node" presStyleLbl="node1" presStyleIdx="0" presStyleCnt="8">
        <dgm:presLayoutVars>
          <dgm:bulletEnabled val="1"/>
        </dgm:presLayoutVars>
      </dgm:prSet>
      <dgm:spPr/>
    </dgm:pt>
    <dgm:pt modelId="{616B0697-4595-4B4E-869F-ECB8B89EC80D}" type="pres">
      <dgm:prSet presAssocID="{0D131484-93A1-4A4E-B3F2-C6F9496C939D}" presName="sibTrans" presStyleCnt="0"/>
      <dgm:spPr/>
    </dgm:pt>
    <dgm:pt modelId="{86F06708-27CD-C543-A64C-CB6B21ED4EB6}" type="pres">
      <dgm:prSet presAssocID="{09F5FD27-3796-4E6A-89E7-9258A6678E0E}" presName="node" presStyleLbl="node1" presStyleIdx="1" presStyleCnt="8">
        <dgm:presLayoutVars>
          <dgm:bulletEnabled val="1"/>
        </dgm:presLayoutVars>
      </dgm:prSet>
      <dgm:spPr/>
    </dgm:pt>
    <dgm:pt modelId="{45D23DEE-87D1-5A46-867C-E080A4B16318}" type="pres">
      <dgm:prSet presAssocID="{95E73751-27F0-4A07-91C9-9ACC5D925026}" presName="sibTrans" presStyleCnt="0"/>
      <dgm:spPr/>
    </dgm:pt>
    <dgm:pt modelId="{913B4106-11B0-A140-B5C8-042332EF2B69}" type="pres">
      <dgm:prSet presAssocID="{E5704686-FDD6-4DE6-BAE8-EB942AD537AB}" presName="node" presStyleLbl="node1" presStyleIdx="2" presStyleCnt="8">
        <dgm:presLayoutVars>
          <dgm:bulletEnabled val="1"/>
        </dgm:presLayoutVars>
      </dgm:prSet>
      <dgm:spPr/>
    </dgm:pt>
    <dgm:pt modelId="{04865883-E299-064B-A96D-6861F1E9132E}" type="pres">
      <dgm:prSet presAssocID="{C5975951-56BA-4970-ABA5-1C8F70BEE524}" presName="sibTrans" presStyleCnt="0"/>
      <dgm:spPr/>
    </dgm:pt>
    <dgm:pt modelId="{7C509307-59FA-1946-9B3C-BBA7ECDD7C72}" type="pres">
      <dgm:prSet presAssocID="{B53CC606-3CA6-458D-86B2-002151B8649E}" presName="node" presStyleLbl="node1" presStyleIdx="3" presStyleCnt="8">
        <dgm:presLayoutVars>
          <dgm:bulletEnabled val="1"/>
        </dgm:presLayoutVars>
      </dgm:prSet>
      <dgm:spPr/>
    </dgm:pt>
    <dgm:pt modelId="{2BA3276A-A50A-7B46-8E5C-AEF77F099F2B}" type="pres">
      <dgm:prSet presAssocID="{FF44276C-6371-41C5-A732-903306CF8D2E}" presName="sibTrans" presStyleCnt="0"/>
      <dgm:spPr/>
    </dgm:pt>
    <dgm:pt modelId="{BFB8A120-448C-7044-8A98-94698257B399}" type="pres">
      <dgm:prSet presAssocID="{1886DCBD-61A7-496F-8798-504DB9E328FE}" presName="node" presStyleLbl="node1" presStyleIdx="4" presStyleCnt="8">
        <dgm:presLayoutVars>
          <dgm:bulletEnabled val="1"/>
        </dgm:presLayoutVars>
      </dgm:prSet>
      <dgm:spPr/>
    </dgm:pt>
    <dgm:pt modelId="{59848CAC-5404-3E48-B153-AB4CB62DC0EA}" type="pres">
      <dgm:prSet presAssocID="{00067ACB-B4B1-4B4B-84FD-624D7E3F0284}" presName="sibTrans" presStyleCnt="0"/>
      <dgm:spPr/>
    </dgm:pt>
    <dgm:pt modelId="{45C89828-0FCD-3C4C-BC86-6102FF5A767B}" type="pres">
      <dgm:prSet presAssocID="{C5E3AEE8-DD2C-4AFB-8FAF-83449F73BD46}" presName="node" presStyleLbl="node1" presStyleIdx="5" presStyleCnt="8">
        <dgm:presLayoutVars>
          <dgm:bulletEnabled val="1"/>
        </dgm:presLayoutVars>
      </dgm:prSet>
      <dgm:spPr/>
    </dgm:pt>
    <dgm:pt modelId="{39EC6507-5E11-1B43-8EE8-004BC5D2AEB2}" type="pres">
      <dgm:prSet presAssocID="{EF9F4307-82A9-4E9B-9FB3-C6FC73C26819}" presName="sibTrans" presStyleCnt="0"/>
      <dgm:spPr/>
    </dgm:pt>
    <dgm:pt modelId="{4F2561FF-F6C0-9243-993D-D4CD6B717A44}" type="pres">
      <dgm:prSet presAssocID="{37F96F84-112D-42B2-9CAE-647AB14D89F8}" presName="node" presStyleLbl="node1" presStyleIdx="6" presStyleCnt="8">
        <dgm:presLayoutVars>
          <dgm:bulletEnabled val="1"/>
        </dgm:presLayoutVars>
      </dgm:prSet>
      <dgm:spPr/>
    </dgm:pt>
    <dgm:pt modelId="{05907393-C7BA-944D-93D2-8975D306756F}" type="pres">
      <dgm:prSet presAssocID="{3C084C8D-ED8A-4676-8FAF-37D32E9D5AE6}" presName="sibTrans" presStyleCnt="0"/>
      <dgm:spPr/>
    </dgm:pt>
    <dgm:pt modelId="{568FA00A-93ED-9447-A19C-B84AD11CD829}" type="pres">
      <dgm:prSet presAssocID="{C1F4B5D9-87C8-4D90-9A0E-678175A3F442}" presName="node" presStyleLbl="node1" presStyleIdx="7" presStyleCnt="8">
        <dgm:presLayoutVars>
          <dgm:bulletEnabled val="1"/>
        </dgm:presLayoutVars>
      </dgm:prSet>
      <dgm:spPr/>
    </dgm:pt>
  </dgm:ptLst>
  <dgm:cxnLst>
    <dgm:cxn modelId="{D4F6D601-1735-4B6A-9A6D-7D8F86D78E99}" srcId="{A45E1063-7BF3-4D5F-9631-09DB64CB01CD}" destId="{C1F4B5D9-87C8-4D90-9A0E-678175A3F442}" srcOrd="7" destOrd="0" parTransId="{82F3954F-3EDB-43D5-AA78-3BC1DC52E46F}" sibTransId="{23FDA08B-D0C5-411E-B4E0-57534B881DFD}"/>
    <dgm:cxn modelId="{D1AA4412-8826-4AB6-82AC-00BDA7753601}" srcId="{A45E1063-7BF3-4D5F-9631-09DB64CB01CD}" destId="{1886DCBD-61A7-496F-8798-504DB9E328FE}" srcOrd="4" destOrd="0" parTransId="{FF37E195-CFB1-465B-AD75-3B8E5FA35D37}" sibTransId="{00067ACB-B4B1-4B4B-84FD-624D7E3F0284}"/>
    <dgm:cxn modelId="{B8EEB516-9133-0C4B-86FB-8C42178CF8DC}" type="presOf" srcId="{C5E3AEE8-DD2C-4AFB-8FAF-83449F73BD46}" destId="{45C89828-0FCD-3C4C-BC86-6102FF5A767B}" srcOrd="0" destOrd="0" presId="urn:microsoft.com/office/officeart/2005/8/layout/default"/>
    <dgm:cxn modelId="{7103D91A-CB39-B44E-9065-5165B4D8DB74}" type="presOf" srcId="{37F96F84-112D-42B2-9CAE-647AB14D89F8}" destId="{4F2561FF-F6C0-9243-993D-D4CD6B717A44}" srcOrd="0" destOrd="0" presId="urn:microsoft.com/office/officeart/2005/8/layout/default"/>
    <dgm:cxn modelId="{6E31F21A-D91B-4E64-B597-D04CF2AF7099}" srcId="{A45E1063-7BF3-4D5F-9631-09DB64CB01CD}" destId="{E5704686-FDD6-4DE6-BAE8-EB942AD537AB}" srcOrd="2" destOrd="0" parTransId="{C1CA4931-44CE-41AF-AC54-171898F946C0}" sibTransId="{C5975951-56BA-4970-ABA5-1C8F70BEE524}"/>
    <dgm:cxn modelId="{40CFC328-D1C1-4F51-AB09-00F9BBA10BB0}" srcId="{A45E1063-7BF3-4D5F-9631-09DB64CB01CD}" destId="{B53CC606-3CA6-458D-86B2-002151B8649E}" srcOrd="3" destOrd="0" parTransId="{DE637CDA-566A-4D6A-91CF-34160E7D7782}" sibTransId="{FF44276C-6371-41C5-A732-903306CF8D2E}"/>
    <dgm:cxn modelId="{7BFBDA3F-256E-7E4C-8787-75589F12D9EC}" type="presOf" srcId="{C1F4B5D9-87C8-4D90-9A0E-678175A3F442}" destId="{568FA00A-93ED-9447-A19C-B84AD11CD829}" srcOrd="0" destOrd="0" presId="urn:microsoft.com/office/officeart/2005/8/layout/default"/>
    <dgm:cxn modelId="{49788E5B-DCB8-9740-8E63-636A2E4E3953}" type="presOf" srcId="{E5704686-FDD6-4DE6-BAE8-EB942AD537AB}" destId="{913B4106-11B0-A140-B5C8-042332EF2B69}" srcOrd="0" destOrd="0" presId="urn:microsoft.com/office/officeart/2005/8/layout/default"/>
    <dgm:cxn modelId="{13425974-135F-DA46-9C80-004F41E093D4}" type="presOf" srcId="{B53CC606-3CA6-458D-86B2-002151B8649E}" destId="{7C509307-59FA-1946-9B3C-BBA7ECDD7C72}" srcOrd="0" destOrd="0" presId="urn:microsoft.com/office/officeart/2005/8/layout/default"/>
    <dgm:cxn modelId="{D52F657F-DEF6-49DE-A185-853273D84C68}" srcId="{A45E1063-7BF3-4D5F-9631-09DB64CB01CD}" destId="{3A64556F-0D71-4F8F-B787-73EA28AA0FC5}" srcOrd="0" destOrd="0" parTransId="{257D65D4-5415-4318-855A-1369CE6036D2}" sibTransId="{0D131484-93A1-4A4E-B3F2-C6F9496C939D}"/>
    <dgm:cxn modelId="{65E1B77F-642E-5742-A366-B2009C9252B6}" type="presOf" srcId="{1886DCBD-61A7-496F-8798-504DB9E328FE}" destId="{BFB8A120-448C-7044-8A98-94698257B399}" srcOrd="0" destOrd="0" presId="urn:microsoft.com/office/officeart/2005/8/layout/default"/>
    <dgm:cxn modelId="{D97FD384-4A6E-41B2-A0F3-A3158B7A939F}" srcId="{A45E1063-7BF3-4D5F-9631-09DB64CB01CD}" destId="{09F5FD27-3796-4E6A-89E7-9258A6678E0E}" srcOrd="1" destOrd="0" parTransId="{F76BDC24-102F-4779-B91D-02803BD4E553}" sibTransId="{95E73751-27F0-4A07-91C9-9ACC5D925026}"/>
    <dgm:cxn modelId="{42617991-6743-3144-B213-68DBCF549CB9}" type="presOf" srcId="{09F5FD27-3796-4E6A-89E7-9258A6678E0E}" destId="{86F06708-27CD-C543-A64C-CB6B21ED4EB6}" srcOrd="0" destOrd="0" presId="urn:microsoft.com/office/officeart/2005/8/layout/default"/>
    <dgm:cxn modelId="{3DDDBC96-0D4C-7640-9586-9D5D0E5BC0E1}" type="presOf" srcId="{A45E1063-7BF3-4D5F-9631-09DB64CB01CD}" destId="{958574AE-6E1C-1843-920B-0651E0A2BD86}" srcOrd="0" destOrd="0" presId="urn:microsoft.com/office/officeart/2005/8/layout/default"/>
    <dgm:cxn modelId="{228257A0-E637-44C7-A4CD-C6D6400BA112}" srcId="{A45E1063-7BF3-4D5F-9631-09DB64CB01CD}" destId="{37F96F84-112D-42B2-9CAE-647AB14D89F8}" srcOrd="6" destOrd="0" parTransId="{B04CDE11-B3EB-47BA-BFA5-6734F9F61A04}" sibTransId="{3C084C8D-ED8A-4676-8FAF-37D32E9D5AE6}"/>
    <dgm:cxn modelId="{1096CCCF-97A5-447B-8454-A1E788453CB1}" srcId="{A45E1063-7BF3-4D5F-9631-09DB64CB01CD}" destId="{C5E3AEE8-DD2C-4AFB-8FAF-83449F73BD46}" srcOrd="5" destOrd="0" parTransId="{5B6EFF60-84EA-49C9-A1D8-4EF786EAC97E}" sibTransId="{EF9F4307-82A9-4E9B-9FB3-C6FC73C26819}"/>
    <dgm:cxn modelId="{927A0CD4-2E31-4D4E-9730-2410A5B45081}" type="presOf" srcId="{3A64556F-0D71-4F8F-B787-73EA28AA0FC5}" destId="{67991589-C207-8745-B994-AA73BCD77F27}" srcOrd="0" destOrd="0" presId="urn:microsoft.com/office/officeart/2005/8/layout/default"/>
    <dgm:cxn modelId="{C74D6623-2AF1-BD44-888A-E99E0D6DBFBD}" type="presParOf" srcId="{958574AE-6E1C-1843-920B-0651E0A2BD86}" destId="{67991589-C207-8745-B994-AA73BCD77F27}" srcOrd="0" destOrd="0" presId="urn:microsoft.com/office/officeart/2005/8/layout/default"/>
    <dgm:cxn modelId="{5B3FEC33-38A0-6B4D-886E-75758BEEFAEA}" type="presParOf" srcId="{958574AE-6E1C-1843-920B-0651E0A2BD86}" destId="{616B0697-4595-4B4E-869F-ECB8B89EC80D}" srcOrd="1" destOrd="0" presId="urn:microsoft.com/office/officeart/2005/8/layout/default"/>
    <dgm:cxn modelId="{D89F7864-AE27-7E4C-BB9D-54202C53A8EC}" type="presParOf" srcId="{958574AE-6E1C-1843-920B-0651E0A2BD86}" destId="{86F06708-27CD-C543-A64C-CB6B21ED4EB6}" srcOrd="2" destOrd="0" presId="urn:microsoft.com/office/officeart/2005/8/layout/default"/>
    <dgm:cxn modelId="{97B2B392-AB66-5443-A1FC-5E264FD2A28B}" type="presParOf" srcId="{958574AE-6E1C-1843-920B-0651E0A2BD86}" destId="{45D23DEE-87D1-5A46-867C-E080A4B16318}" srcOrd="3" destOrd="0" presId="urn:microsoft.com/office/officeart/2005/8/layout/default"/>
    <dgm:cxn modelId="{3845A713-6FFC-8C4D-A9D3-157817FA6E1C}" type="presParOf" srcId="{958574AE-6E1C-1843-920B-0651E0A2BD86}" destId="{913B4106-11B0-A140-B5C8-042332EF2B69}" srcOrd="4" destOrd="0" presId="urn:microsoft.com/office/officeart/2005/8/layout/default"/>
    <dgm:cxn modelId="{383E7141-D534-9B45-B2CF-1DCD5178C2AE}" type="presParOf" srcId="{958574AE-6E1C-1843-920B-0651E0A2BD86}" destId="{04865883-E299-064B-A96D-6861F1E9132E}" srcOrd="5" destOrd="0" presId="urn:microsoft.com/office/officeart/2005/8/layout/default"/>
    <dgm:cxn modelId="{811DD225-0292-8A45-9522-712BB8F14FBE}" type="presParOf" srcId="{958574AE-6E1C-1843-920B-0651E0A2BD86}" destId="{7C509307-59FA-1946-9B3C-BBA7ECDD7C72}" srcOrd="6" destOrd="0" presId="urn:microsoft.com/office/officeart/2005/8/layout/default"/>
    <dgm:cxn modelId="{CB8FFDB8-D92C-224A-A013-054A51C3B22B}" type="presParOf" srcId="{958574AE-6E1C-1843-920B-0651E0A2BD86}" destId="{2BA3276A-A50A-7B46-8E5C-AEF77F099F2B}" srcOrd="7" destOrd="0" presId="urn:microsoft.com/office/officeart/2005/8/layout/default"/>
    <dgm:cxn modelId="{6DAC6CCC-3C27-964E-B4C6-4B150476726C}" type="presParOf" srcId="{958574AE-6E1C-1843-920B-0651E0A2BD86}" destId="{BFB8A120-448C-7044-8A98-94698257B399}" srcOrd="8" destOrd="0" presId="urn:microsoft.com/office/officeart/2005/8/layout/default"/>
    <dgm:cxn modelId="{376C360A-013F-2241-906D-493792D79A67}" type="presParOf" srcId="{958574AE-6E1C-1843-920B-0651E0A2BD86}" destId="{59848CAC-5404-3E48-B153-AB4CB62DC0EA}" srcOrd="9" destOrd="0" presId="urn:microsoft.com/office/officeart/2005/8/layout/default"/>
    <dgm:cxn modelId="{884A791F-B68B-604E-8EF5-FEDCA66A968F}" type="presParOf" srcId="{958574AE-6E1C-1843-920B-0651E0A2BD86}" destId="{45C89828-0FCD-3C4C-BC86-6102FF5A767B}" srcOrd="10" destOrd="0" presId="urn:microsoft.com/office/officeart/2005/8/layout/default"/>
    <dgm:cxn modelId="{714C6E6C-D9A4-3648-8939-FB8E1F42FDF4}" type="presParOf" srcId="{958574AE-6E1C-1843-920B-0651E0A2BD86}" destId="{39EC6507-5E11-1B43-8EE8-004BC5D2AEB2}" srcOrd="11" destOrd="0" presId="urn:microsoft.com/office/officeart/2005/8/layout/default"/>
    <dgm:cxn modelId="{DD2675A8-94A2-F941-9493-C1C338EDCD36}" type="presParOf" srcId="{958574AE-6E1C-1843-920B-0651E0A2BD86}" destId="{4F2561FF-F6C0-9243-993D-D4CD6B717A44}" srcOrd="12" destOrd="0" presId="urn:microsoft.com/office/officeart/2005/8/layout/default"/>
    <dgm:cxn modelId="{4BA6ED47-A2B4-6345-8732-4C1E0DBB7661}" type="presParOf" srcId="{958574AE-6E1C-1843-920B-0651E0A2BD86}" destId="{05907393-C7BA-944D-93D2-8975D306756F}" srcOrd="13" destOrd="0" presId="urn:microsoft.com/office/officeart/2005/8/layout/default"/>
    <dgm:cxn modelId="{D1B85B76-8A1A-924C-A7C1-6E4FA93126C9}" type="presParOf" srcId="{958574AE-6E1C-1843-920B-0651E0A2BD86}" destId="{568FA00A-93ED-9447-A19C-B84AD11CD829}"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6A4D10-6D3E-4686-8D1F-9986E988D15B}">
      <dsp:nvSpPr>
        <dsp:cNvPr id="0" name=""/>
        <dsp:cNvSpPr/>
      </dsp:nvSpPr>
      <dsp:spPr>
        <a:xfrm>
          <a:off x="0" y="3948"/>
          <a:ext cx="5721484" cy="11719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C42ACE-5C50-4F04-BFD5-BBE001015F95}">
      <dsp:nvSpPr>
        <dsp:cNvPr id="0" name=""/>
        <dsp:cNvSpPr/>
      </dsp:nvSpPr>
      <dsp:spPr>
        <a:xfrm>
          <a:off x="354525" y="267645"/>
          <a:ext cx="645221" cy="6445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7FFABA-EBB5-47F8-87E6-66703119F46E}">
      <dsp:nvSpPr>
        <dsp:cNvPr id="0" name=""/>
        <dsp:cNvSpPr/>
      </dsp:nvSpPr>
      <dsp:spPr>
        <a:xfrm>
          <a:off x="1354272" y="3948"/>
          <a:ext cx="4271332" cy="1246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908" tIns="131908" rIns="131908" bIns="131908" numCol="1" spcCol="1270" anchor="ctr" anchorCtr="0">
          <a:noAutofit/>
        </a:bodyPr>
        <a:lstStyle/>
        <a:p>
          <a:pPr marL="0" lvl="0" indent="0" algn="l" defTabSz="622300">
            <a:lnSpc>
              <a:spcPct val="90000"/>
            </a:lnSpc>
            <a:spcBef>
              <a:spcPct val="0"/>
            </a:spcBef>
            <a:spcAft>
              <a:spcPct val="35000"/>
            </a:spcAft>
            <a:buNone/>
          </a:pPr>
          <a:r>
            <a:rPr lang="fr-FR" sz="1400" u="sng" kern="1200" dirty="0">
              <a:hlinkClick xmlns:r="http://schemas.openxmlformats.org/officeDocument/2006/relationships" r:id="rId3"/>
            </a:rPr>
            <a:t>URL: h</a:t>
          </a:r>
          <a:r>
            <a:rPr lang="fr-FR" sz="1400" b="0" i="0" u="sng" kern="1200" dirty="0">
              <a:hlinkClick xmlns:r="http://schemas.openxmlformats.org/officeDocument/2006/relationships" r:id="rId3"/>
            </a:rPr>
            <a:t>ttps://www.ted.com/talks/scott_dinsmore_how_to_find_work_you_love</a:t>
          </a:r>
          <a:endParaRPr lang="en-US" sz="1400" kern="1200" dirty="0"/>
        </a:p>
      </dsp:txBody>
      <dsp:txXfrm>
        <a:off x="1354272" y="3948"/>
        <a:ext cx="4271332" cy="1246378"/>
      </dsp:txXfrm>
    </dsp:sp>
    <dsp:sp modelId="{6920A9B9-7F79-406B-9B2E-DA433B4368F7}">
      <dsp:nvSpPr>
        <dsp:cNvPr id="0" name=""/>
        <dsp:cNvSpPr/>
      </dsp:nvSpPr>
      <dsp:spPr>
        <a:xfrm>
          <a:off x="0" y="1552479"/>
          <a:ext cx="5721484" cy="11719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8B7490-95E1-4CDD-989B-9553B4B674E0}">
      <dsp:nvSpPr>
        <dsp:cNvPr id="0" name=""/>
        <dsp:cNvSpPr/>
      </dsp:nvSpPr>
      <dsp:spPr>
        <a:xfrm>
          <a:off x="354525" y="1816176"/>
          <a:ext cx="645221" cy="644591"/>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AED6D1-1908-49D7-90D1-B2A40795B371}">
      <dsp:nvSpPr>
        <dsp:cNvPr id="0" name=""/>
        <dsp:cNvSpPr/>
      </dsp:nvSpPr>
      <dsp:spPr>
        <a:xfrm>
          <a:off x="1354272" y="1552479"/>
          <a:ext cx="4271332" cy="1246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908" tIns="131908" rIns="131908" bIns="131908" numCol="1" spcCol="1270" anchor="ctr" anchorCtr="0">
          <a:noAutofit/>
        </a:bodyPr>
        <a:lstStyle/>
        <a:p>
          <a:pPr marL="0" lvl="0" indent="0" algn="l" defTabSz="622300">
            <a:lnSpc>
              <a:spcPct val="90000"/>
            </a:lnSpc>
            <a:spcBef>
              <a:spcPct val="0"/>
            </a:spcBef>
            <a:spcAft>
              <a:spcPct val="35000"/>
            </a:spcAft>
            <a:buNone/>
          </a:pPr>
          <a:r>
            <a:rPr lang="fr-FR" sz="1400" b="0" i="0" u="sng" kern="1200"/>
            <a:t>Speaker:Scott Dinsmore</a:t>
          </a:r>
          <a:endParaRPr lang="en-US" sz="1400" kern="1200"/>
        </a:p>
      </dsp:txBody>
      <dsp:txXfrm>
        <a:off x="1354272" y="1552479"/>
        <a:ext cx="4271332" cy="1246378"/>
      </dsp:txXfrm>
    </dsp:sp>
    <dsp:sp modelId="{9618F319-7354-4290-8054-47A8B3FA0D08}">
      <dsp:nvSpPr>
        <dsp:cNvPr id="0" name=""/>
        <dsp:cNvSpPr/>
      </dsp:nvSpPr>
      <dsp:spPr>
        <a:xfrm>
          <a:off x="0" y="3101010"/>
          <a:ext cx="5721484" cy="11719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B06284-9F27-4B96-A49E-6E7355854567}">
      <dsp:nvSpPr>
        <dsp:cNvPr id="0" name=""/>
        <dsp:cNvSpPr/>
      </dsp:nvSpPr>
      <dsp:spPr>
        <a:xfrm>
          <a:off x="354525" y="3364707"/>
          <a:ext cx="645221" cy="644591"/>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14E34D-48B7-4A9B-A6D4-5CFF4471F56E}">
      <dsp:nvSpPr>
        <dsp:cNvPr id="0" name=""/>
        <dsp:cNvSpPr/>
      </dsp:nvSpPr>
      <dsp:spPr>
        <a:xfrm>
          <a:off x="1354272" y="3101010"/>
          <a:ext cx="4271332" cy="1246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908" tIns="131908" rIns="131908" bIns="131908" numCol="1" spcCol="1270" anchor="ctr" anchorCtr="0">
          <a:noAutofit/>
        </a:bodyPr>
        <a:lstStyle/>
        <a:p>
          <a:pPr marL="0" lvl="0" indent="0" algn="l" defTabSz="622300">
            <a:lnSpc>
              <a:spcPct val="90000"/>
            </a:lnSpc>
            <a:spcBef>
              <a:spcPct val="0"/>
            </a:spcBef>
            <a:spcAft>
              <a:spcPct val="35000"/>
            </a:spcAft>
            <a:buNone/>
          </a:pPr>
          <a:r>
            <a:rPr lang="fr-FR" sz="1400" u="sng" kern="1200"/>
            <a:t>Title: How to find work you love</a:t>
          </a:r>
          <a:endParaRPr lang="en-US" sz="1400" kern="1200"/>
        </a:p>
      </dsp:txBody>
      <dsp:txXfrm>
        <a:off x="1354272" y="3101010"/>
        <a:ext cx="4271332" cy="1246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EA03C-962B-AD42-A817-F4E211D9C989}">
      <dsp:nvSpPr>
        <dsp:cNvPr id="0" name=""/>
        <dsp:cNvSpPr/>
      </dsp:nvSpPr>
      <dsp:spPr>
        <a:xfrm>
          <a:off x="0" y="630109"/>
          <a:ext cx="6906491" cy="13899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Because of my experience that I forced myself to work even I didn’t like the job.</a:t>
          </a:r>
        </a:p>
      </dsp:txBody>
      <dsp:txXfrm>
        <a:off x="67852" y="697961"/>
        <a:ext cx="6770787" cy="1254256"/>
      </dsp:txXfrm>
    </dsp:sp>
    <dsp:sp modelId="{E54B9034-2632-9449-B1E4-3DADC65616C5}">
      <dsp:nvSpPr>
        <dsp:cNvPr id="0" name=""/>
        <dsp:cNvSpPr/>
      </dsp:nvSpPr>
      <dsp:spPr>
        <a:xfrm>
          <a:off x="0" y="2097829"/>
          <a:ext cx="6906491" cy="13899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kumimoji="1" lang="en-US" sz="2700" kern="1200"/>
            <a:t>Af</a:t>
          </a:r>
          <a:r>
            <a:rPr lang="en-US" sz="2700" kern="1200"/>
            <a:t>ter I watched it, my perspective on my plan for a future job completely changed.</a:t>
          </a:r>
        </a:p>
      </dsp:txBody>
      <dsp:txXfrm>
        <a:off x="67852" y="2165681"/>
        <a:ext cx="6770787" cy="1254256"/>
      </dsp:txXfrm>
    </dsp:sp>
    <dsp:sp modelId="{D48C0113-CAE1-4F41-B097-FD74337F0A36}">
      <dsp:nvSpPr>
        <dsp:cNvPr id="0" name=""/>
        <dsp:cNvSpPr/>
      </dsp:nvSpPr>
      <dsp:spPr>
        <a:xfrm>
          <a:off x="0" y="3565549"/>
          <a:ext cx="6906491" cy="13899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I want you to share what the speaker thinks is vital in your life.</a:t>
          </a:r>
        </a:p>
      </dsp:txBody>
      <dsp:txXfrm>
        <a:off x="67852" y="3633401"/>
        <a:ext cx="6770787" cy="12542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91589-C207-8745-B994-AA73BCD77F27}">
      <dsp:nvSpPr>
        <dsp:cNvPr id="0" name=""/>
        <dsp:cNvSpPr/>
      </dsp:nvSpPr>
      <dsp:spPr>
        <a:xfrm>
          <a:off x="3080" y="587032"/>
          <a:ext cx="2444055" cy="146643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1" kern="1200" dirty="0"/>
            <a:t>Resume</a:t>
          </a:r>
          <a:r>
            <a:rPr kumimoji="1" lang="en-US" sz="1900" kern="1200" dirty="0"/>
            <a:t>                  A written record of a person’s job</a:t>
          </a:r>
          <a:endParaRPr lang="en-US" sz="1900" kern="1200" dirty="0"/>
        </a:p>
      </dsp:txBody>
      <dsp:txXfrm>
        <a:off x="3080" y="587032"/>
        <a:ext cx="2444055" cy="1466433"/>
      </dsp:txXfrm>
    </dsp:sp>
    <dsp:sp modelId="{86F06708-27CD-C543-A64C-CB6B21ED4EB6}">
      <dsp:nvSpPr>
        <dsp:cNvPr id="0" name=""/>
        <dsp:cNvSpPr/>
      </dsp:nvSpPr>
      <dsp:spPr>
        <a:xfrm>
          <a:off x="2691541" y="587032"/>
          <a:ext cx="2444055" cy="1466433"/>
        </a:xfrm>
        <a:prstGeom prst="rect">
          <a:avLst/>
        </a:prstGeom>
        <a:gradFill rotWithShape="0">
          <a:gsLst>
            <a:gs pos="0">
              <a:schemeClr val="accent2">
                <a:hueOff val="920516"/>
                <a:satOff val="-2642"/>
                <a:lumOff val="-4230"/>
                <a:alphaOff val="0"/>
                <a:satMod val="103000"/>
                <a:lumMod val="102000"/>
                <a:tint val="94000"/>
              </a:schemeClr>
            </a:gs>
            <a:gs pos="50000">
              <a:schemeClr val="accent2">
                <a:hueOff val="920516"/>
                <a:satOff val="-2642"/>
                <a:lumOff val="-4230"/>
                <a:alphaOff val="0"/>
                <a:satMod val="110000"/>
                <a:lumMod val="100000"/>
                <a:shade val="100000"/>
              </a:schemeClr>
            </a:gs>
            <a:gs pos="100000">
              <a:schemeClr val="accent2">
                <a:hueOff val="920516"/>
                <a:satOff val="-2642"/>
                <a:lumOff val="-423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Self-immersion</a:t>
          </a:r>
          <a:r>
            <a:rPr lang="en-US" sz="1900" kern="1200" dirty="0"/>
            <a:t>     Being selfish</a:t>
          </a:r>
        </a:p>
      </dsp:txBody>
      <dsp:txXfrm>
        <a:off x="2691541" y="587032"/>
        <a:ext cx="2444055" cy="1466433"/>
      </dsp:txXfrm>
    </dsp:sp>
    <dsp:sp modelId="{913B4106-11B0-A140-B5C8-042332EF2B69}">
      <dsp:nvSpPr>
        <dsp:cNvPr id="0" name=""/>
        <dsp:cNvSpPr/>
      </dsp:nvSpPr>
      <dsp:spPr>
        <a:xfrm>
          <a:off x="5380002" y="587032"/>
          <a:ext cx="2444055" cy="1466433"/>
        </a:xfrm>
        <a:prstGeom prst="rect">
          <a:avLst/>
        </a:prstGeom>
        <a:gradFill rotWithShape="0">
          <a:gsLst>
            <a:gs pos="0">
              <a:schemeClr val="accent2">
                <a:hueOff val="1841032"/>
                <a:satOff val="-5284"/>
                <a:lumOff val="-8460"/>
                <a:alphaOff val="0"/>
                <a:satMod val="103000"/>
                <a:lumMod val="102000"/>
                <a:tint val="94000"/>
              </a:schemeClr>
            </a:gs>
            <a:gs pos="50000">
              <a:schemeClr val="accent2">
                <a:hueOff val="1841032"/>
                <a:satOff val="-5284"/>
                <a:lumOff val="-8460"/>
                <a:alphaOff val="0"/>
                <a:satMod val="110000"/>
                <a:lumMod val="100000"/>
                <a:shade val="100000"/>
              </a:schemeClr>
            </a:gs>
            <a:gs pos="100000">
              <a:schemeClr val="accent2">
                <a:hueOff val="1841032"/>
                <a:satOff val="-5284"/>
                <a:lumOff val="-846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Embody               </a:t>
          </a:r>
          <a:r>
            <a:rPr lang="en-US" sz="1900" kern="1200" dirty="0"/>
            <a:t> To express or represent an idea</a:t>
          </a:r>
        </a:p>
      </dsp:txBody>
      <dsp:txXfrm>
        <a:off x="5380002" y="587032"/>
        <a:ext cx="2444055" cy="1466433"/>
      </dsp:txXfrm>
    </dsp:sp>
    <dsp:sp modelId="{7C509307-59FA-1946-9B3C-BBA7ECDD7C72}">
      <dsp:nvSpPr>
        <dsp:cNvPr id="0" name=""/>
        <dsp:cNvSpPr/>
      </dsp:nvSpPr>
      <dsp:spPr>
        <a:xfrm>
          <a:off x="8068463" y="587032"/>
          <a:ext cx="2444055" cy="1466433"/>
        </a:xfrm>
        <a:prstGeom prst="rect">
          <a:avLst/>
        </a:prstGeom>
        <a:gradFill rotWithShape="0">
          <a:gsLst>
            <a:gs pos="0">
              <a:schemeClr val="accent2">
                <a:hueOff val="2761548"/>
                <a:satOff val="-7926"/>
                <a:lumOff val="-12690"/>
                <a:alphaOff val="0"/>
                <a:satMod val="103000"/>
                <a:lumMod val="102000"/>
                <a:tint val="94000"/>
              </a:schemeClr>
            </a:gs>
            <a:gs pos="50000">
              <a:schemeClr val="accent2">
                <a:hueOff val="2761548"/>
                <a:satOff val="-7926"/>
                <a:lumOff val="-12690"/>
                <a:alphaOff val="0"/>
                <a:satMod val="110000"/>
                <a:lumMod val="100000"/>
                <a:shade val="100000"/>
              </a:schemeClr>
            </a:gs>
            <a:gs pos="100000">
              <a:schemeClr val="accent2">
                <a:hueOff val="2761548"/>
                <a:satOff val="-7926"/>
                <a:lumOff val="-1269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1" kern="1200" dirty="0"/>
            <a:t>Sort out                 </a:t>
          </a:r>
          <a:r>
            <a:rPr kumimoji="1" lang="en-US" sz="1900" kern="1200" dirty="0"/>
            <a:t>An act of organizing the contents </a:t>
          </a:r>
          <a:endParaRPr lang="en-US" sz="1900" kern="1200" dirty="0"/>
        </a:p>
      </dsp:txBody>
      <dsp:txXfrm>
        <a:off x="8068463" y="587032"/>
        <a:ext cx="2444055" cy="1466433"/>
      </dsp:txXfrm>
    </dsp:sp>
    <dsp:sp modelId="{BFB8A120-448C-7044-8A98-94698257B399}">
      <dsp:nvSpPr>
        <dsp:cNvPr id="0" name=""/>
        <dsp:cNvSpPr/>
      </dsp:nvSpPr>
      <dsp:spPr>
        <a:xfrm>
          <a:off x="3080" y="2297871"/>
          <a:ext cx="2444055" cy="1466433"/>
        </a:xfrm>
        <a:prstGeom prst="rect">
          <a:avLst/>
        </a:prstGeom>
        <a:gradFill rotWithShape="0">
          <a:gsLst>
            <a:gs pos="0">
              <a:schemeClr val="accent2">
                <a:hueOff val="3682064"/>
                <a:satOff val="-10567"/>
                <a:lumOff val="-16919"/>
                <a:alphaOff val="0"/>
                <a:satMod val="103000"/>
                <a:lumMod val="102000"/>
                <a:tint val="94000"/>
              </a:schemeClr>
            </a:gs>
            <a:gs pos="50000">
              <a:schemeClr val="accent2">
                <a:hueOff val="3682064"/>
                <a:satOff val="-10567"/>
                <a:lumOff val="-16919"/>
                <a:alphaOff val="0"/>
                <a:satMod val="110000"/>
                <a:lumMod val="100000"/>
                <a:shade val="100000"/>
              </a:schemeClr>
            </a:gs>
            <a:gs pos="100000">
              <a:schemeClr val="accent2">
                <a:hueOff val="3682064"/>
                <a:satOff val="-10567"/>
                <a:lumOff val="-1691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en-US" sz="1900" b="1" kern="1200" dirty="0"/>
            <a:t>Precarious</a:t>
          </a:r>
          <a:r>
            <a:rPr kumimoji="1" lang="en-US" sz="1900" kern="1200" dirty="0"/>
            <a:t>             Not safe or certain</a:t>
          </a:r>
          <a:endParaRPr lang="en-US" sz="1900" kern="1200" dirty="0"/>
        </a:p>
      </dsp:txBody>
      <dsp:txXfrm>
        <a:off x="3080" y="2297871"/>
        <a:ext cx="2444055" cy="1466433"/>
      </dsp:txXfrm>
    </dsp:sp>
    <dsp:sp modelId="{45C89828-0FCD-3C4C-BC86-6102FF5A767B}">
      <dsp:nvSpPr>
        <dsp:cNvPr id="0" name=""/>
        <dsp:cNvSpPr/>
      </dsp:nvSpPr>
      <dsp:spPr>
        <a:xfrm>
          <a:off x="2691541" y="2297871"/>
          <a:ext cx="2444055" cy="1466433"/>
        </a:xfrm>
        <a:prstGeom prst="rect">
          <a:avLst/>
        </a:prstGeom>
        <a:gradFill rotWithShape="0">
          <a:gsLst>
            <a:gs pos="0">
              <a:schemeClr val="accent2">
                <a:hueOff val="4602580"/>
                <a:satOff val="-13209"/>
                <a:lumOff val="-21149"/>
                <a:alphaOff val="0"/>
                <a:satMod val="103000"/>
                <a:lumMod val="102000"/>
                <a:tint val="94000"/>
              </a:schemeClr>
            </a:gs>
            <a:gs pos="50000">
              <a:schemeClr val="accent2">
                <a:hueOff val="4602580"/>
                <a:satOff val="-13209"/>
                <a:lumOff val="-21149"/>
                <a:alphaOff val="0"/>
                <a:satMod val="110000"/>
                <a:lumMod val="100000"/>
                <a:shade val="100000"/>
              </a:schemeClr>
            </a:gs>
            <a:gs pos="100000">
              <a:schemeClr val="accent2">
                <a:hueOff val="4602580"/>
                <a:satOff val="-13209"/>
                <a:lumOff val="-2114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Murky </a:t>
          </a:r>
          <a:r>
            <a:rPr lang="en-US" sz="1900" kern="1200" dirty="0"/>
            <a:t>                   Not clear:</a:t>
          </a:r>
          <a:r>
            <a:rPr kumimoji="1" lang="ja-JP" altLang="en-US" sz="1900" kern="1200"/>
            <a:t> </a:t>
          </a:r>
          <a:r>
            <a:rPr lang="en-US" sz="1900" kern="1200" dirty="0"/>
            <a:t>dark or dirty          </a:t>
          </a:r>
          <a:r>
            <a:rPr kumimoji="1" lang="en-US" sz="1900" kern="1200" dirty="0"/>
            <a:t>             </a:t>
          </a:r>
          <a:endParaRPr lang="en-US" sz="1900" kern="1200" dirty="0"/>
        </a:p>
      </dsp:txBody>
      <dsp:txXfrm>
        <a:off x="2691541" y="2297871"/>
        <a:ext cx="2444055" cy="1466433"/>
      </dsp:txXfrm>
    </dsp:sp>
    <dsp:sp modelId="{4F2561FF-F6C0-9243-993D-D4CD6B717A44}">
      <dsp:nvSpPr>
        <dsp:cNvPr id="0" name=""/>
        <dsp:cNvSpPr/>
      </dsp:nvSpPr>
      <dsp:spPr>
        <a:xfrm>
          <a:off x="5380002" y="2297871"/>
          <a:ext cx="2444055" cy="1466433"/>
        </a:xfrm>
        <a:prstGeom prst="rect">
          <a:avLst/>
        </a:prstGeom>
        <a:gradFill rotWithShape="0">
          <a:gsLst>
            <a:gs pos="0">
              <a:schemeClr val="accent2">
                <a:hueOff val="5523096"/>
                <a:satOff val="-15851"/>
                <a:lumOff val="-25379"/>
                <a:alphaOff val="0"/>
                <a:satMod val="103000"/>
                <a:lumMod val="102000"/>
                <a:tint val="94000"/>
              </a:schemeClr>
            </a:gs>
            <a:gs pos="50000">
              <a:schemeClr val="accent2">
                <a:hueOff val="5523096"/>
                <a:satOff val="-15851"/>
                <a:lumOff val="-25379"/>
                <a:alphaOff val="0"/>
                <a:satMod val="110000"/>
                <a:lumMod val="100000"/>
                <a:shade val="100000"/>
              </a:schemeClr>
            </a:gs>
            <a:gs pos="100000">
              <a:schemeClr val="accent2">
                <a:hueOff val="5523096"/>
                <a:satOff val="-15851"/>
                <a:lumOff val="-2537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Popsicle</a:t>
          </a:r>
          <a:r>
            <a:rPr lang="en-US" sz="1900" kern="1200" dirty="0"/>
            <a:t>                  A piece of ice flavored with fruit</a:t>
          </a:r>
        </a:p>
      </dsp:txBody>
      <dsp:txXfrm>
        <a:off x="5380002" y="2297871"/>
        <a:ext cx="2444055" cy="1466433"/>
      </dsp:txXfrm>
    </dsp:sp>
    <dsp:sp modelId="{568FA00A-93ED-9447-A19C-B84AD11CD829}">
      <dsp:nvSpPr>
        <dsp:cNvPr id="0" name=""/>
        <dsp:cNvSpPr/>
      </dsp:nvSpPr>
      <dsp:spPr>
        <a:xfrm>
          <a:off x="8068463" y="2297871"/>
          <a:ext cx="2444055" cy="1466433"/>
        </a:xfrm>
        <a:prstGeom prst="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t>Pillar   </a:t>
          </a:r>
          <a:r>
            <a:rPr lang="en-US" sz="1900" kern="1200" dirty="0"/>
            <a:t>                    A strong supporter of something</a:t>
          </a:r>
        </a:p>
      </dsp:txBody>
      <dsp:txXfrm>
        <a:off x="8068463" y="2297871"/>
        <a:ext cx="2444055" cy="146643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4D6E46-FB22-0DCF-B960-F1D822BA86D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4BB0528-8E0D-A67B-B9A2-31C96935E6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6E99528-9ACB-85EA-5585-3B59E966CC3C}"/>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5" name="フッター プレースホルダー 4">
            <a:extLst>
              <a:ext uri="{FF2B5EF4-FFF2-40B4-BE49-F238E27FC236}">
                <a16:creationId xmlns:a16="http://schemas.microsoft.com/office/drawing/2014/main" id="{A45E4D0C-89A0-798E-6084-7E3A554D8AD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F33CB0-DD11-1F30-A3B3-88235E316F33}"/>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328054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1D1A1A-89AD-A3F3-EF1A-2151574D677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AB75FA6-148B-D862-B821-1CE9DA0DD77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D486FE0-AC08-5199-9A74-79BBA7889329}"/>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5" name="フッター プレースホルダー 4">
            <a:extLst>
              <a:ext uri="{FF2B5EF4-FFF2-40B4-BE49-F238E27FC236}">
                <a16:creationId xmlns:a16="http://schemas.microsoft.com/office/drawing/2014/main" id="{7485B466-92D3-FFCD-FD4C-4F1C7A8E874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93E5133-8863-AC4B-9E83-5690371F980F}"/>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204096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978819-508C-E37E-D71D-22B8C33AA6C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0B7E55E-F005-AD10-4033-FF74571B3E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A2E6344-0FDD-444E-C8F4-B209E98192D7}"/>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5" name="フッター プレースホルダー 4">
            <a:extLst>
              <a:ext uri="{FF2B5EF4-FFF2-40B4-BE49-F238E27FC236}">
                <a16:creationId xmlns:a16="http://schemas.microsoft.com/office/drawing/2014/main" id="{DE339B64-3AEF-F282-FA43-5C7DE7D3AD7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AB20F7D-6083-7DC9-205C-00559DB86352}"/>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2167799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33E653-5C63-38F8-059F-C68A43E4089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29785B-1EE6-F426-4160-320C8346518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1FE3529-7476-3A64-155D-0DA181F6EA3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FC6A12E-730E-6EED-FE16-7CF74AA752FB}"/>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6" name="フッター プレースホルダー 5">
            <a:extLst>
              <a:ext uri="{FF2B5EF4-FFF2-40B4-BE49-F238E27FC236}">
                <a16:creationId xmlns:a16="http://schemas.microsoft.com/office/drawing/2014/main" id="{896971B8-223A-C437-FB89-9A159E8C960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9A0B1E4-BC9F-DD72-D929-F9C1108629D6}"/>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191767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9192CD-10BA-73E4-E607-1683D9DD67F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30A7C26-C264-A594-FC2B-62A2411F01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881BAC3-D659-2485-5002-AC542174ECC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DE87A0A-4526-E3FF-11C6-EE4BFCD73B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A1E6497-5440-5142-0A02-A34DE20A567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BE55AAA-804F-F076-A283-4DAE8483EB09}"/>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8" name="フッター プレースホルダー 7">
            <a:extLst>
              <a:ext uri="{FF2B5EF4-FFF2-40B4-BE49-F238E27FC236}">
                <a16:creationId xmlns:a16="http://schemas.microsoft.com/office/drawing/2014/main" id="{669C45E2-B6A3-58B4-C049-97E023AF3DA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C4C49BF-A908-11D3-00E8-9F0218CBA1F7}"/>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1895436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33B68F-79B4-8606-2798-4D804B558E3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384F04F-7B35-3AA7-CB78-50EB87DE3E4F}"/>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4" name="フッター プレースホルダー 3">
            <a:extLst>
              <a:ext uri="{FF2B5EF4-FFF2-40B4-BE49-F238E27FC236}">
                <a16:creationId xmlns:a16="http://schemas.microsoft.com/office/drawing/2014/main" id="{DE35BB13-AF48-BB40-E3DD-1202A244412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B148EB0-F33A-5C6F-F574-56AC94EF04CB}"/>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1715824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667024F-3ADB-FE9B-1EAB-BF9C3978176C}"/>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3" name="フッター プレースホルダー 2">
            <a:extLst>
              <a:ext uri="{FF2B5EF4-FFF2-40B4-BE49-F238E27FC236}">
                <a16:creationId xmlns:a16="http://schemas.microsoft.com/office/drawing/2014/main" id="{5F6B8336-0CBF-0763-414B-30CD5556948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4A472A2-D330-509F-AE83-C6880F54B24C}"/>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3590402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B6D941-30DD-EAE6-7932-C56C66A40DD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D90B952-2DDB-52AC-363D-528A5FB7F5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2F37A76-96FD-06AF-2D8D-027FED790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D075DE7-4483-327D-936E-58E5383679B3}"/>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6" name="フッター プレースホルダー 5">
            <a:extLst>
              <a:ext uri="{FF2B5EF4-FFF2-40B4-BE49-F238E27FC236}">
                <a16:creationId xmlns:a16="http://schemas.microsoft.com/office/drawing/2014/main" id="{D6259ADE-27EA-9003-007B-AF9B61728F8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72C8B37-B108-3CBA-062F-26A91A78DB02}"/>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3756739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18FCF-8275-894A-35C8-743AB3A1ACE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0E24168-7BCD-BAC7-8C79-A556B3B16A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A65340C-4A9B-92B6-4808-D53CA04D9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0C592C1-A12A-31A9-F9DF-5120E563E43F}"/>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6" name="フッター プレースホルダー 5">
            <a:extLst>
              <a:ext uri="{FF2B5EF4-FFF2-40B4-BE49-F238E27FC236}">
                <a16:creationId xmlns:a16="http://schemas.microsoft.com/office/drawing/2014/main" id="{BFD8DB2B-7B8B-BB05-C8D2-AC634AAEB2C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3DF916-EB2E-10F5-D593-538677B48B0B}"/>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3032294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951D9B-E121-9709-CDC0-9D0A770B504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D0DC759-769E-7D4D-E6AC-4FDBDE362C7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02F18F-2CBD-A645-6253-0EFB62E2C087}"/>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5" name="フッター プレースホルダー 4">
            <a:extLst>
              <a:ext uri="{FF2B5EF4-FFF2-40B4-BE49-F238E27FC236}">
                <a16:creationId xmlns:a16="http://schemas.microsoft.com/office/drawing/2014/main" id="{5F796A93-FD73-0D2F-C4A1-CEBEE376A5E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90D2CEC-3EC7-409D-A5D6-EBC2441CDC1C}"/>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2516974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98CBAA4-6F30-62F2-C388-C7BAB7979877}"/>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11A86E9-4BBE-8A55-2E58-34E75E78DBC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553DE02-AF98-8F93-ED9C-E4F2BE2036C2}"/>
              </a:ext>
            </a:extLst>
          </p:cNvPr>
          <p:cNvSpPr>
            <a:spLocks noGrp="1"/>
          </p:cNvSpPr>
          <p:nvPr>
            <p:ph type="dt" sz="half" idx="10"/>
          </p:nvPr>
        </p:nvSpPr>
        <p:spPr/>
        <p:txBody>
          <a:bodyPr/>
          <a:lstStyle/>
          <a:p>
            <a:fld id="{AD1D2CE2-DCF0-FD44-B906-A6B68EB203A9}" type="datetimeFigureOut">
              <a:rPr kumimoji="1" lang="ja-JP" altLang="en-US" smtClean="0"/>
              <a:t>2024/5/28</a:t>
            </a:fld>
            <a:endParaRPr kumimoji="1" lang="ja-JP" altLang="en-US"/>
          </a:p>
        </p:txBody>
      </p:sp>
      <p:sp>
        <p:nvSpPr>
          <p:cNvPr id="5" name="フッター プレースホルダー 4">
            <a:extLst>
              <a:ext uri="{FF2B5EF4-FFF2-40B4-BE49-F238E27FC236}">
                <a16:creationId xmlns:a16="http://schemas.microsoft.com/office/drawing/2014/main" id="{0B0CF349-F75C-5265-7EA3-DF633552F7C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BB623FA-05CF-2218-F72E-9CC77645D5CC}"/>
              </a:ext>
            </a:extLst>
          </p:cNvPr>
          <p:cNvSpPr>
            <a:spLocks noGrp="1"/>
          </p:cNvSpPr>
          <p:nvPr>
            <p:ph type="sldNum" sz="quarter" idx="12"/>
          </p:nvPr>
        </p:nvSpPr>
        <p:spPr/>
        <p:txBody>
          <a:body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78044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894B2D1-B269-13E5-A259-A1DFB0A5D8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67F99D5-4D1F-F882-C46D-63E175F64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C340774-3EAE-95AD-889B-54FA13257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1D2CE2-DCF0-FD44-B906-A6B68EB203A9}" type="datetimeFigureOut">
              <a:rPr kumimoji="1" lang="ja-JP" altLang="en-US" smtClean="0"/>
              <a:t>2024/5/28</a:t>
            </a:fld>
            <a:endParaRPr kumimoji="1" lang="ja-JP" altLang="en-US"/>
          </a:p>
        </p:txBody>
      </p:sp>
      <p:sp>
        <p:nvSpPr>
          <p:cNvPr id="5" name="フッター プレースホルダー 4">
            <a:extLst>
              <a:ext uri="{FF2B5EF4-FFF2-40B4-BE49-F238E27FC236}">
                <a16:creationId xmlns:a16="http://schemas.microsoft.com/office/drawing/2014/main" id="{712584DE-AE5C-F10F-9426-1AF514AD8B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4DD8CE8-ED2B-612A-CF0C-CFBD4DB63D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A72890-624B-0F47-BC91-CBA0DD44B495}" type="slidenum">
              <a:rPr kumimoji="1" lang="ja-JP" altLang="en-US" smtClean="0"/>
              <a:t>‹#›</a:t>
            </a:fld>
            <a:endParaRPr kumimoji="1" lang="ja-JP" altLang="en-US"/>
          </a:p>
        </p:txBody>
      </p:sp>
    </p:spTree>
    <p:extLst>
      <p:ext uri="{BB962C8B-B14F-4D97-AF65-F5344CB8AC3E}">
        <p14:creationId xmlns:p14="http://schemas.microsoft.com/office/powerpoint/2010/main" val="2135518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House of paper with a heart against sunlight">
            <a:extLst>
              <a:ext uri="{FF2B5EF4-FFF2-40B4-BE49-F238E27FC236}">
                <a16:creationId xmlns:a16="http://schemas.microsoft.com/office/drawing/2014/main" id="{9F840970-06E6-13DD-154C-7E63D4C197C9}"/>
              </a:ext>
            </a:extLst>
          </p:cNvPr>
          <p:cNvPicPr>
            <a:picLocks noChangeAspect="1"/>
          </p:cNvPicPr>
          <p:nvPr/>
        </p:nvPicPr>
        <p:blipFill rotWithShape="1">
          <a:blip r:embed="rId2"/>
          <a:srcRect l="4813" t="23391" r="4278"/>
          <a:stretch/>
        </p:blipFill>
        <p:spPr>
          <a:xfrm>
            <a:off x="20" y="-100013"/>
            <a:ext cx="12369798" cy="6958013"/>
          </a:xfrm>
          <a:prstGeom prst="rect">
            <a:avLst/>
          </a:prstGeom>
        </p:spPr>
      </p:pic>
      <p:sp>
        <p:nvSpPr>
          <p:cNvPr id="54" name="Rectangle 5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AA43F272-ED84-A639-5F0E-C9727BC13858}"/>
              </a:ext>
            </a:extLst>
          </p:cNvPr>
          <p:cNvSpPr>
            <a:spLocks noGrp="1"/>
          </p:cNvSpPr>
          <p:nvPr>
            <p:ph type="ctrTitle"/>
          </p:nvPr>
        </p:nvSpPr>
        <p:spPr>
          <a:xfrm>
            <a:off x="404553" y="2731397"/>
            <a:ext cx="9596697" cy="2387600"/>
          </a:xfrm>
        </p:spPr>
        <p:txBody>
          <a:bodyPr>
            <a:normAutofit/>
          </a:bodyPr>
          <a:lstStyle/>
          <a:p>
            <a:pPr algn="l"/>
            <a:r>
              <a:rPr kumimoji="1" lang="en-US" altLang="ja-JP" sz="6600" dirty="0">
                <a:solidFill>
                  <a:schemeClr val="bg1"/>
                </a:solidFill>
              </a:rPr>
              <a:t>How to find work you love</a:t>
            </a:r>
            <a:endParaRPr kumimoji="1" lang="ja-JP" altLang="en-US" sz="6600">
              <a:solidFill>
                <a:schemeClr val="bg1"/>
              </a:solidFill>
            </a:endParaRPr>
          </a:p>
        </p:txBody>
      </p:sp>
      <p:sp>
        <p:nvSpPr>
          <p:cNvPr id="56" name="Rectangle: Rounded Corners 5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字幕 2">
            <a:extLst>
              <a:ext uri="{FF2B5EF4-FFF2-40B4-BE49-F238E27FC236}">
                <a16:creationId xmlns:a16="http://schemas.microsoft.com/office/drawing/2014/main" id="{F4FCD1EA-9CEF-4B62-0E3C-B668A664D6C4}"/>
              </a:ext>
            </a:extLst>
          </p:cNvPr>
          <p:cNvSpPr>
            <a:spLocks noGrp="1"/>
          </p:cNvSpPr>
          <p:nvPr>
            <p:ph type="subTitle" idx="1"/>
          </p:nvPr>
        </p:nvSpPr>
        <p:spPr>
          <a:xfrm>
            <a:off x="404553" y="5624945"/>
            <a:ext cx="9078562" cy="592975"/>
          </a:xfrm>
        </p:spPr>
        <p:txBody>
          <a:bodyPr anchor="ctr">
            <a:normAutofit/>
          </a:bodyPr>
          <a:lstStyle/>
          <a:p>
            <a:pPr algn="l"/>
            <a:endParaRPr kumimoji="1" lang="ja-JP" altLang="en-US">
              <a:solidFill>
                <a:schemeClr val="bg1"/>
              </a:solidFill>
            </a:endParaRPr>
          </a:p>
        </p:txBody>
      </p:sp>
    </p:spTree>
    <p:extLst>
      <p:ext uri="{BB962C8B-B14F-4D97-AF65-F5344CB8AC3E}">
        <p14:creationId xmlns:p14="http://schemas.microsoft.com/office/powerpoint/2010/main" val="1101737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025EFD5-738C-41B9-87FE-0C00E211B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CF0C50FC-E20F-77DE-5956-B5819244F181}"/>
              </a:ext>
            </a:extLst>
          </p:cNvPr>
          <p:cNvPicPr>
            <a:picLocks noChangeAspect="1"/>
          </p:cNvPicPr>
          <p:nvPr/>
        </p:nvPicPr>
        <p:blipFill rotWithShape="1">
          <a:blip r:embed="rId2"/>
          <a:srcRect l="11877" r="3660" b="3"/>
          <a:stretch/>
        </p:blipFill>
        <p:spPr>
          <a:xfrm>
            <a:off x="858284" y="1165109"/>
            <a:ext cx="4261337" cy="435133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2"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48E682B8-2DB5-4AC8-32D6-1396413629DB}"/>
              </a:ext>
            </a:extLst>
          </p:cNvPr>
          <p:cNvSpPr>
            <a:spLocks noGrp="1"/>
          </p:cNvSpPr>
          <p:nvPr>
            <p:ph type="title"/>
          </p:nvPr>
        </p:nvSpPr>
        <p:spPr>
          <a:xfrm>
            <a:off x="5827048" y="444272"/>
            <a:ext cx="5721484" cy="1325563"/>
          </a:xfrm>
        </p:spPr>
        <p:txBody>
          <a:bodyPr>
            <a:normAutofit/>
          </a:bodyPr>
          <a:lstStyle/>
          <a:p>
            <a:r>
              <a:rPr kumimoji="1" lang="en-US" altLang="ja-JP"/>
              <a:t>TED Talk</a:t>
            </a:r>
            <a:endParaRPr kumimoji="1" lang="ja-JP" altLang="en-US"/>
          </a:p>
        </p:txBody>
      </p:sp>
      <p:graphicFrame>
        <p:nvGraphicFramePr>
          <p:cNvPr id="17" name="コンテンツ プレースホルダー 2">
            <a:extLst>
              <a:ext uri="{FF2B5EF4-FFF2-40B4-BE49-F238E27FC236}">
                <a16:creationId xmlns:a16="http://schemas.microsoft.com/office/drawing/2014/main" id="{53D866E2-E607-B61F-14EC-E912E8AEA5BE}"/>
              </a:ext>
            </a:extLst>
          </p:cNvPr>
          <p:cNvGraphicFramePr>
            <a:graphicFrameLocks noGrp="1"/>
          </p:cNvGraphicFramePr>
          <p:nvPr>
            <p:ph idx="1"/>
            <p:extLst>
              <p:ext uri="{D42A27DB-BD31-4B8C-83A1-F6EECF244321}">
                <p14:modId xmlns:p14="http://schemas.microsoft.com/office/powerpoint/2010/main" val="1205937442"/>
              </p:ext>
            </p:extLst>
          </p:nvPr>
        </p:nvGraphicFramePr>
        <p:xfrm>
          <a:off x="5827048" y="1904772"/>
          <a:ext cx="572148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8168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948885D9-12BD-4DAF-15CF-D39DF569DAE4}"/>
              </a:ext>
            </a:extLst>
          </p:cNvPr>
          <p:cNvSpPr>
            <a:spLocks noGrp="1"/>
          </p:cNvSpPr>
          <p:nvPr>
            <p:ph type="title"/>
          </p:nvPr>
        </p:nvSpPr>
        <p:spPr>
          <a:xfrm>
            <a:off x="686834" y="591344"/>
            <a:ext cx="3200400" cy="5585619"/>
          </a:xfrm>
        </p:spPr>
        <p:txBody>
          <a:bodyPr>
            <a:normAutofit/>
          </a:bodyPr>
          <a:lstStyle/>
          <a:p>
            <a:r>
              <a:rPr kumimoji="1" lang="en-US" altLang="ja-JP">
                <a:solidFill>
                  <a:srgbClr val="FFFFFF"/>
                </a:solidFill>
              </a:rPr>
              <a:t>Why I chose this topic</a:t>
            </a:r>
            <a:endParaRPr kumimoji="1" lang="ja-JP" altLang="en-US">
              <a:solidFill>
                <a:srgbClr val="FFFFFF"/>
              </a:solidFill>
            </a:endParaRPr>
          </a:p>
        </p:txBody>
      </p:sp>
      <p:sp>
        <p:nvSpPr>
          <p:cNvPr id="69" name="Arc 6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コンテンツ プレースホルダー 2">
            <a:extLst>
              <a:ext uri="{FF2B5EF4-FFF2-40B4-BE49-F238E27FC236}">
                <a16:creationId xmlns:a16="http://schemas.microsoft.com/office/drawing/2014/main" id="{6050E84F-4E07-92B8-8C2A-0FEB6675BE68}"/>
              </a:ext>
            </a:extLst>
          </p:cNvPr>
          <p:cNvGraphicFramePr>
            <a:graphicFrameLocks noGrp="1"/>
          </p:cNvGraphicFramePr>
          <p:nvPr>
            <p:ph idx="1"/>
            <p:extLst>
              <p:ext uri="{D42A27DB-BD31-4B8C-83A1-F6EECF244321}">
                <p14:modId xmlns:p14="http://schemas.microsoft.com/office/powerpoint/2010/main" val="1843415226"/>
              </p:ext>
            </p:extLst>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2878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F69E0BA3-52AA-F2FF-D169-A134D6D50812}"/>
              </a:ext>
            </a:extLst>
          </p:cNvPr>
          <p:cNvPicPr>
            <a:picLocks noChangeAspect="1"/>
          </p:cNvPicPr>
          <p:nvPr/>
        </p:nvPicPr>
        <p:blipFill rotWithShape="1">
          <a:blip r:embed="rId2">
            <a:alphaModFix amt="35000"/>
          </a:blip>
          <a:srcRect t="13071" b="2660"/>
          <a:stretch/>
        </p:blipFill>
        <p:spPr>
          <a:xfrm>
            <a:off x="20" y="10"/>
            <a:ext cx="12191980" cy="6857990"/>
          </a:xfrm>
          <a:prstGeom prst="rect">
            <a:avLst/>
          </a:prstGeom>
        </p:spPr>
      </p:pic>
      <p:sp>
        <p:nvSpPr>
          <p:cNvPr id="2" name="タイトル 1">
            <a:extLst>
              <a:ext uri="{FF2B5EF4-FFF2-40B4-BE49-F238E27FC236}">
                <a16:creationId xmlns:a16="http://schemas.microsoft.com/office/drawing/2014/main" id="{8C2DD342-FF80-37E2-08F2-E7E503AF34B0}"/>
              </a:ext>
            </a:extLst>
          </p:cNvPr>
          <p:cNvSpPr>
            <a:spLocks noGrp="1"/>
          </p:cNvSpPr>
          <p:nvPr>
            <p:ph type="title"/>
          </p:nvPr>
        </p:nvSpPr>
        <p:spPr>
          <a:xfrm>
            <a:off x="838200" y="365125"/>
            <a:ext cx="10515600" cy="1325563"/>
          </a:xfrm>
        </p:spPr>
        <p:txBody>
          <a:bodyPr>
            <a:normAutofit/>
          </a:bodyPr>
          <a:lstStyle/>
          <a:p>
            <a:r>
              <a:rPr kumimoji="1" lang="en-US" altLang="ja-JP" dirty="0">
                <a:solidFill>
                  <a:srgbClr val="FFFFFF"/>
                </a:solidFill>
              </a:rPr>
              <a:t>Vocabulary</a:t>
            </a:r>
            <a:endParaRPr kumimoji="1" lang="ja-JP" altLang="en-US">
              <a:solidFill>
                <a:srgbClr val="FFFFFF"/>
              </a:solidFill>
            </a:endParaRPr>
          </a:p>
        </p:txBody>
      </p:sp>
      <p:graphicFrame>
        <p:nvGraphicFramePr>
          <p:cNvPr id="29" name="コンテンツ プレースホルダー 2">
            <a:extLst>
              <a:ext uri="{FF2B5EF4-FFF2-40B4-BE49-F238E27FC236}">
                <a16:creationId xmlns:a16="http://schemas.microsoft.com/office/drawing/2014/main" id="{73B12C0D-107B-4E22-F018-2C3D1FFD3F22}"/>
              </a:ext>
            </a:extLst>
          </p:cNvPr>
          <p:cNvGraphicFramePr>
            <a:graphicFrameLocks noGrp="1"/>
          </p:cNvGraphicFramePr>
          <p:nvPr>
            <p:ph idx="1"/>
            <p:extLst>
              <p:ext uri="{D42A27DB-BD31-4B8C-83A1-F6EECF244321}">
                <p14:modId xmlns:p14="http://schemas.microsoft.com/office/powerpoint/2010/main" val="10377083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057893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390A7D45-1701-5114-4D51-1ED42D5AF186}"/>
              </a:ext>
            </a:extLst>
          </p:cNvPr>
          <p:cNvSpPr>
            <a:spLocks noGrp="1"/>
          </p:cNvSpPr>
          <p:nvPr>
            <p:ph type="title"/>
          </p:nvPr>
        </p:nvSpPr>
        <p:spPr>
          <a:xfrm>
            <a:off x="851169" y="-107092"/>
            <a:ext cx="5251316" cy="1807305"/>
          </a:xfrm>
        </p:spPr>
        <p:txBody>
          <a:bodyPr>
            <a:normAutofit/>
          </a:bodyPr>
          <a:lstStyle/>
          <a:p>
            <a:r>
              <a:rPr kumimoji="1" lang="en-US" altLang="ja-JP" dirty="0"/>
              <a:t>Questions provided</a:t>
            </a:r>
            <a:endParaRPr kumimoji="1" lang="ja-JP" altLang="en-US"/>
          </a:p>
        </p:txBody>
      </p:sp>
      <p:sp>
        <p:nvSpPr>
          <p:cNvPr id="41" name="コンテンツ プレースホルダー 2">
            <a:extLst>
              <a:ext uri="{FF2B5EF4-FFF2-40B4-BE49-F238E27FC236}">
                <a16:creationId xmlns:a16="http://schemas.microsoft.com/office/drawing/2014/main" id="{35760A9F-75BA-0A6B-9C51-052FCA3E2172}"/>
              </a:ext>
            </a:extLst>
          </p:cNvPr>
          <p:cNvSpPr>
            <a:spLocks noGrp="1"/>
          </p:cNvSpPr>
          <p:nvPr>
            <p:ph idx="1"/>
          </p:nvPr>
        </p:nvSpPr>
        <p:spPr>
          <a:xfrm>
            <a:off x="514350" y="1700213"/>
            <a:ext cx="5575167" cy="4792662"/>
          </a:xfrm>
        </p:spPr>
        <p:txBody>
          <a:bodyPr>
            <a:normAutofit/>
          </a:bodyPr>
          <a:lstStyle/>
          <a:p>
            <a:r>
              <a:rPr lang="en-US" altLang="ja-JP" sz="1400" b="1" dirty="0">
                <a:latin typeface="+mj-ea"/>
                <a:ea typeface="+mj-ea"/>
              </a:rPr>
              <a:t>He read about 300 books and case studies of purpose and career, this was totally just ____.</a:t>
            </a:r>
          </a:p>
          <a:p>
            <a:pPr marL="0" indent="0">
              <a:buNone/>
            </a:pPr>
            <a:r>
              <a:rPr lang="en-US" altLang="ja-JP" sz="1400" dirty="0">
                <a:latin typeface="+mj-ea"/>
                <a:ea typeface="+mj-ea"/>
              </a:rPr>
              <a:t> 1. his interests in these topics / 2. self-immersion/3.desire to gain attention from his friends</a:t>
            </a:r>
          </a:p>
          <a:p>
            <a:r>
              <a:rPr lang="en-US" altLang="ja-JP" sz="1400" b="1" dirty="0">
                <a:latin typeface="+mj-ea"/>
                <a:ea typeface="+mj-ea"/>
              </a:rPr>
              <a:t>The first lens that is important for your life is____.</a:t>
            </a:r>
          </a:p>
          <a:p>
            <a:pPr marL="0" indent="0">
              <a:buNone/>
            </a:pPr>
            <a:r>
              <a:rPr lang="en-US" altLang="ja-JP" sz="1400" dirty="0">
                <a:latin typeface="+mj-ea"/>
                <a:ea typeface="+mj-ea"/>
              </a:rPr>
              <a:t>1. Gaining confidence /2. Earning enough money/ 3. Becoming your self-expert</a:t>
            </a:r>
          </a:p>
          <a:p>
            <a:r>
              <a:rPr lang="en-US" altLang="ja-JP" sz="1400" b="1" dirty="0">
                <a:latin typeface="+mj-ea"/>
                <a:ea typeface="+mj-ea"/>
              </a:rPr>
              <a:t>The second lens is that thinking about your____.</a:t>
            </a:r>
          </a:p>
          <a:p>
            <a:pPr marL="0" indent="0">
              <a:buNone/>
            </a:pPr>
            <a:r>
              <a:rPr lang="en-US" altLang="ja-JP" sz="1400" dirty="0">
                <a:latin typeface="+mj-ea"/>
                <a:ea typeface="+mj-ea"/>
              </a:rPr>
              <a:t>1. Qualification /2. Framework  /3. Possibility</a:t>
            </a:r>
          </a:p>
          <a:p>
            <a:r>
              <a:rPr lang="en-US" altLang="ja-JP" sz="1400" b="1" dirty="0">
                <a:latin typeface="+mj-ea"/>
                <a:ea typeface="+mj-ea"/>
              </a:rPr>
              <a:t>The last lens is your____.</a:t>
            </a:r>
          </a:p>
          <a:p>
            <a:pPr marL="0" indent="0">
              <a:buNone/>
            </a:pPr>
            <a:r>
              <a:rPr lang="en-US" altLang="ja-JP" sz="1400" dirty="0">
                <a:latin typeface="+mj-ea"/>
                <a:ea typeface="+mj-ea"/>
              </a:rPr>
              <a:t>1. Success/ 2.Career /3. Experience</a:t>
            </a:r>
          </a:p>
          <a:p>
            <a:r>
              <a:rPr lang="en-US" altLang="ja-JP" sz="1400" b="1" dirty="0">
                <a:latin typeface="+mj-ea"/>
                <a:ea typeface="+mj-ea"/>
              </a:rPr>
              <a:t>In “Wall Street”, a CEO was questioned “What is your number?”, and he answered just “____.”</a:t>
            </a:r>
          </a:p>
          <a:p>
            <a:r>
              <a:rPr lang="en-US" altLang="ja-JP" sz="1400" b="1" dirty="0">
                <a:latin typeface="+mj-ea"/>
                <a:ea typeface="+mj-ea"/>
              </a:rPr>
              <a:t>After six months, his community “Live Your Legend” grew by ____ times.</a:t>
            </a:r>
          </a:p>
          <a:p>
            <a:pPr marL="0" indent="0">
              <a:buNone/>
            </a:pPr>
            <a:r>
              <a:rPr lang="en-US" altLang="ja-JP" sz="1400" dirty="0">
                <a:latin typeface="+mj-ea"/>
                <a:ea typeface="+mj-ea"/>
              </a:rPr>
              <a:t>1. Ten /2. Six /3. Four</a:t>
            </a:r>
          </a:p>
        </p:txBody>
      </p:sp>
      <p:pic>
        <p:nvPicPr>
          <p:cNvPr id="43" name="Picture 42" descr="Question mark on green pastel background">
            <a:extLst>
              <a:ext uri="{FF2B5EF4-FFF2-40B4-BE49-F238E27FC236}">
                <a16:creationId xmlns:a16="http://schemas.microsoft.com/office/drawing/2014/main" id="{CE066EF0-B628-8DF2-E74E-10C93EB94DC1}"/>
              </a:ext>
            </a:extLst>
          </p:cNvPr>
          <p:cNvPicPr>
            <a:picLocks noChangeAspect="1"/>
          </p:cNvPicPr>
          <p:nvPr/>
        </p:nvPicPr>
        <p:blipFill rotWithShape="1">
          <a:blip r:embed="rId2"/>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65602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タイトル 1">
            <a:extLst>
              <a:ext uri="{FF2B5EF4-FFF2-40B4-BE49-F238E27FC236}">
                <a16:creationId xmlns:a16="http://schemas.microsoft.com/office/drawing/2014/main" id="{324F3898-4ADD-C3A4-4754-0B6620FAB412}"/>
              </a:ext>
            </a:extLst>
          </p:cNvPr>
          <p:cNvSpPr>
            <a:spLocks noGrp="1"/>
          </p:cNvSpPr>
          <p:nvPr>
            <p:ph type="title"/>
          </p:nvPr>
        </p:nvSpPr>
        <p:spPr>
          <a:xfrm>
            <a:off x="838199" y="1120676"/>
            <a:ext cx="7021513" cy="2308324"/>
          </a:xfrm>
        </p:spPr>
        <p:txBody>
          <a:bodyPr vert="horz" lIns="91440" tIns="45720" rIns="91440" bIns="45720" rtlCol="0" anchor="b">
            <a:normAutofit/>
          </a:bodyPr>
          <a:lstStyle/>
          <a:p>
            <a:r>
              <a:rPr kumimoji="1" lang="en-US" altLang="ja-JP" sz="7200" kern="1200">
                <a:solidFill>
                  <a:schemeClr val="bg1"/>
                </a:solidFill>
                <a:latin typeface="+mj-lt"/>
                <a:ea typeface="+mj-ea"/>
                <a:cs typeface="+mj-cs"/>
              </a:rPr>
              <a:t>Discussion</a:t>
            </a:r>
          </a:p>
        </p:txBody>
      </p:sp>
      <p:sp>
        <p:nvSpPr>
          <p:cNvPr id="3" name="コンテンツ プレースホルダー 2">
            <a:extLst>
              <a:ext uri="{FF2B5EF4-FFF2-40B4-BE49-F238E27FC236}">
                <a16:creationId xmlns:a16="http://schemas.microsoft.com/office/drawing/2014/main" id="{A5D4E86C-BEF0-A65A-8485-AF56E12D3EF5}"/>
              </a:ext>
            </a:extLst>
          </p:cNvPr>
          <p:cNvSpPr>
            <a:spLocks noGrp="1"/>
          </p:cNvSpPr>
          <p:nvPr>
            <p:ph idx="1"/>
          </p:nvPr>
        </p:nvSpPr>
        <p:spPr>
          <a:xfrm>
            <a:off x="835024" y="3809999"/>
            <a:ext cx="7025753" cy="1012778"/>
          </a:xfrm>
        </p:spPr>
        <p:txBody>
          <a:bodyPr vert="horz" lIns="91440" tIns="45720" rIns="91440" bIns="45720" rtlCol="0">
            <a:normAutofit/>
          </a:bodyPr>
          <a:lstStyle/>
          <a:p>
            <a:pPr marL="0" indent="0">
              <a:buNone/>
            </a:pPr>
            <a:r>
              <a:rPr kumimoji="1" lang="en-US" altLang="ja-JP" sz="2400" kern="1200" dirty="0">
                <a:solidFill>
                  <a:schemeClr val="bg1"/>
                </a:solidFill>
                <a:latin typeface="+mn-lt"/>
                <a:ea typeface="+mn-ea"/>
                <a:cs typeface="+mn-cs"/>
              </a:rPr>
              <a:t>Let’s think more about this topic!</a:t>
            </a:r>
          </a:p>
        </p:txBody>
      </p:sp>
    </p:spTree>
    <p:extLst>
      <p:ext uri="{BB962C8B-B14F-4D97-AF65-F5344CB8AC3E}">
        <p14:creationId xmlns:p14="http://schemas.microsoft.com/office/powerpoint/2010/main" val="372984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fferent coloured question marks">
            <a:extLst>
              <a:ext uri="{FF2B5EF4-FFF2-40B4-BE49-F238E27FC236}">
                <a16:creationId xmlns:a16="http://schemas.microsoft.com/office/drawing/2014/main" id="{A254884F-B2FA-B047-92CB-69CD25C9AB61}"/>
              </a:ext>
            </a:extLst>
          </p:cNvPr>
          <p:cNvPicPr>
            <a:picLocks noChangeAspect="1"/>
          </p:cNvPicPr>
          <p:nvPr/>
        </p:nvPicPr>
        <p:blipFill rotWithShape="1">
          <a:blip r:embed="rId2"/>
          <a:srcRect l="8850" r="11838"/>
          <a:stretch/>
        </p:blipFill>
        <p:spPr>
          <a:xfrm>
            <a:off x="1"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86F08FFC-0754-9400-9370-963B644EB005}"/>
              </a:ext>
            </a:extLst>
          </p:cNvPr>
          <p:cNvSpPr>
            <a:spLocks noGrp="1"/>
          </p:cNvSpPr>
          <p:nvPr>
            <p:ph type="title"/>
          </p:nvPr>
        </p:nvSpPr>
        <p:spPr>
          <a:xfrm>
            <a:off x="7531610" y="365125"/>
            <a:ext cx="3822189" cy="1899912"/>
          </a:xfrm>
        </p:spPr>
        <p:txBody>
          <a:bodyPr>
            <a:normAutofit/>
          </a:bodyPr>
          <a:lstStyle/>
          <a:p>
            <a:r>
              <a:rPr lang="en-US" altLang="ja-JP" sz="4000"/>
              <a:t>Discussion Questions</a:t>
            </a:r>
            <a:endParaRPr kumimoji="1" lang="ja-JP" altLang="en-US" sz="4000"/>
          </a:p>
        </p:txBody>
      </p:sp>
      <p:sp>
        <p:nvSpPr>
          <p:cNvPr id="3" name="コンテンツ プレースホルダー 2">
            <a:extLst>
              <a:ext uri="{FF2B5EF4-FFF2-40B4-BE49-F238E27FC236}">
                <a16:creationId xmlns:a16="http://schemas.microsoft.com/office/drawing/2014/main" id="{84D6D655-751F-A072-B2BD-260655AF13C0}"/>
              </a:ext>
            </a:extLst>
          </p:cNvPr>
          <p:cNvSpPr>
            <a:spLocks noGrp="1"/>
          </p:cNvSpPr>
          <p:nvPr>
            <p:ph idx="1"/>
          </p:nvPr>
        </p:nvSpPr>
        <p:spPr>
          <a:xfrm>
            <a:off x="7531610" y="2062061"/>
            <a:ext cx="3822189" cy="4430814"/>
          </a:xfrm>
        </p:spPr>
        <p:txBody>
          <a:bodyPr>
            <a:noAutofit/>
          </a:bodyPr>
          <a:lstStyle/>
          <a:p>
            <a:pPr rtl="0" fontAlgn="base">
              <a:spcBef>
                <a:spcPts val="0"/>
              </a:spcBef>
              <a:spcAft>
                <a:spcPts val="0"/>
              </a:spcAft>
              <a:buFont typeface="+mj-lt"/>
              <a:buAutoNum type="arabicPeriod"/>
            </a:pPr>
            <a:r>
              <a:rPr lang="en-US" altLang="ja-JP" sz="1800" dirty="0"/>
              <a:t>Have you felt that you go to work just because you feel that you must do that?</a:t>
            </a:r>
          </a:p>
          <a:p>
            <a:pPr rtl="0" fontAlgn="base">
              <a:spcBef>
                <a:spcPts val="0"/>
              </a:spcBef>
              <a:spcAft>
                <a:spcPts val="0"/>
              </a:spcAft>
              <a:buFont typeface="+mj-lt"/>
              <a:buAutoNum type="arabicPeriod"/>
            </a:pPr>
            <a:r>
              <a:rPr lang="en-US" altLang="ja-JP" sz="1800" dirty="0"/>
              <a:t>What did you learn from this TED talk?</a:t>
            </a:r>
          </a:p>
          <a:p>
            <a:pPr rtl="0" fontAlgn="base">
              <a:spcBef>
                <a:spcPts val="0"/>
              </a:spcBef>
              <a:spcAft>
                <a:spcPts val="0"/>
              </a:spcAft>
              <a:buFont typeface="+mj-lt"/>
              <a:buAutoNum type="arabicPeriod"/>
            </a:pPr>
            <a:r>
              <a:rPr lang="en-US" altLang="ja-JP" sz="1800" dirty="0"/>
              <a:t>How was your way of thinking about your future career changed by this TED talk?</a:t>
            </a:r>
          </a:p>
          <a:p>
            <a:pPr rtl="0" fontAlgn="base">
              <a:spcBef>
                <a:spcPts val="0"/>
              </a:spcBef>
              <a:spcAft>
                <a:spcPts val="0"/>
              </a:spcAft>
              <a:buFont typeface="+mj-lt"/>
              <a:buAutoNum type="arabicPeriod"/>
            </a:pPr>
            <a:r>
              <a:rPr lang="en-US" altLang="ja-JP" sz="1800" dirty="0"/>
              <a:t>Do you consider job changes as positive, or negative?</a:t>
            </a:r>
          </a:p>
          <a:p>
            <a:pPr rtl="0" fontAlgn="base">
              <a:spcBef>
                <a:spcPts val="0"/>
              </a:spcBef>
              <a:spcAft>
                <a:spcPts val="0"/>
              </a:spcAft>
              <a:buFont typeface="+mj-lt"/>
              <a:buAutoNum type="arabicPeriod"/>
            </a:pPr>
            <a:r>
              <a:rPr lang="en-US" altLang="ja-JP" sz="1800" dirty="0"/>
              <a:t>It is a permanent issue that the number of people who lose their jobs and struggle to find new ones. If you were to advice them, what do you want to say according to this TED talk?</a:t>
            </a:r>
          </a:p>
          <a:p>
            <a:pPr rtl="0" fontAlgn="base">
              <a:spcBef>
                <a:spcPts val="0"/>
              </a:spcBef>
              <a:spcAft>
                <a:spcPts val="0"/>
              </a:spcAft>
              <a:buFont typeface="+mj-lt"/>
              <a:buAutoNum type="arabicPeriod"/>
            </a:pPr>
            <a:endParaRPr lang="en-US" altLang="ja-JP" sz="2000" dirty="0"/>
          </a:p>
        </p:txBody>
      </p:sp>
    </p:spTree>
    <p:extLst>
      <p:ext uri="{BB962C8B-B14F-4D97-AF65-F5344CB8AC3E}">
        <p14:creationId xmlns:p14="http://schemas.microsoft.com/office/powerpoint/2010/main" val="4274173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62" name="Freeform: Shape 6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3" name="Freeform: Shape 6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4" name="Freeform: Shape 6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5" name="Freeform: Shape 6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6" name="Freeform: Shape 6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67" name="Freeform: Shape 6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8" name="Freeform: Shape 6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タイトル 1">
            <a:extLst>
              <a:ext uri="{FF2B5EF4-FFF2-40B4-BE49-F238E27FC236}">
                <a16:creationId xmlns:a16="http://schemas.microsoft.com/office/drawing/2014/main" id="{6AC21ADB-870E-DBA8-C02D-D370112FBA4A}"/>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kumimoji="1" lang="en-US" altLang="ja-JP" sz="5200" kern="1200" dirty="0">
                <a:solidFill>
                  <a:schemeClr val="tx2"/>
                </a:solidFill>
                <a:latin typeface="+mj-lt"/>
                <a:ea typeface="+mj-ea"/>
                <a:cs typeface="+mj-cs"/>
              </a:rPr>
              <a:t>Answers of the questions provided</a:t>
            </a:r>
          </a:p>
        </p:txBody>
      </p:sp>
    </p:spTree>
    <p:extLst>
      <p:ext uri="{BB962C8B-B14F-4D97-AF65-F5344CB8AC3E}">
        <p14:creationId xmlns:p14="http://schemas.microsoft.com/office/powerpoint/2010/main" val="834905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9" name="Straight Connector 18">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コンテンツ プレースホルダー 2">
            <a:extLst>
              <a:ext uri="{FF2B5EF4-FFF2-40B4-BE49-F238E27FC236}">
                <a16:creationId xmlns:a16="http://schemas.microsoft.com/office/drawing/2014/main" id="{D5288ABE-4392-1753-A6C7-56CCBAFA9180}"/>
              </a:ext>
            </a:extLst>
          </p:cNvPr>
          <p:cNvSpPr>
            <a:spLocks noGrp="1"/>
          </p:cNvSpPr>
          <p:nvPr>
            <p:ph idx="1"/>
          </p:nvPr>
        </p:nvSpPr>
        <p:spPr>
          <a:xfrm>
            <a:off x="1296974" y="2345794"/>
            <a:ext cx="9406666" cy="4267653"/>
          </a:xfrm>
        </p:spPr>
        <p:txBody>
          <a:bodyPr>
            <a:noAutofit/>
          </a:bodyPr>
          <a:lstStyle/>
          <a:p>
            <a:r>
              <a:rPr lang="en-US" altLang="ja-JP" sz="1800" dirty="0">
                <a:solidFill>
                  <a:schemeClr val="bg1"/>
                </a:solidFill>
                <a:latin typeface="+mj-ea"/>
                <a:ea typeface="+mj-ea"/>
              </a:rPr>
              <a:t>He read about 300 books and case studies of purpose and career, this was totally just ____.</a:t>
            </a:r>
          </a:p>
          <a:p>
            <a:pPr marL="0" indent="0">
              <a:buNone/>
            </a:pPr>
            <a:r>
              <a:rPr lang="en-US" altLang="ja-JP" sz="1800" dirty="0">
                <a:solidFill>
                  <a:schemeClr val="bg1"/>
                </a:solidFill>
                <a:latin typeface="+mj-ea"/>
                <a:ea typeface="+mj-ea"/>
              </a:rPr>
              <a:t> 1. his interests in these topics / 2. self-immersion/3.desire to gain attention from his friends</a:t>
            </a:r>
          </a:p>
          <a:p>
            <a:pPr marL="0" indent="0" rtl="0" fontAlgn="base">
              <a:spcBef>
                <a:spcPts val="0"/>
              </a:spcBef>
              <a:spcAft>
                <a:spcPts val="0"/>
              </a:spcAft>
              <a:buNone/>
            </a:pPr>
            <a:r>
              <a:rPr lang="fr-FR" altLang="ja-JP" sz="1800" b="1" i="0" u="none" strike="noStrike" dirty="0">
                <a:solidFill>
                  <a:schemeClr val="bg1"/>
                </a:solidFill>
                <a:effectLst/>
                <a:latin typeface="+mn-ea"/>
              </a:rPr>
              <a:t> </a:t>
            </a:r>
          </a:p>
          <a:p>
            <a:pPr marL="0" indent="0" rtl="0" fontAlgn="base">
              <a:spcBef>
                <a:spcPts val="0"/>
              </a:spcBef>
              <a:spcAft>
                <a:spcPts val="0"/>
              </a:spcAft>
              <a:buNone/>
            </a:pPr>
            <a:r>
              <a:rPr lang="fr-FR" altLang="ja-JP" sz="1800" b="1" dirty="0" err="1">
                <a:solidFill>
                  <a:schemeClr val="bg1"/>
                </a:solidFill>
                <a:latin typeface="+mn-ea"/>
              </a:rPr>
              <a:t>Answer</a:t>
            </a:r>
            <a:r>
              <a:rPr lang="fr-FR" altLang="ja-JP" sz="1800" b="1" dirty="0">
                <a:solidFill>
                  <a:schemeClr val="bg1"/>
                </a:solidFill>
                <a:latin typeface="+mn-ea"/>
              </a:rPr>
              <a:t>: 2</a:t>
            </a:r>
          </a:p>
          <a:p>
            <a:r>
              <a:rPr lang="en-US" altLang="ja-JP" sz="1800" dirty="0">
                <a:solidFill>
                  <a:schemeClr val="bg1"/>
                </a:solidFill>
                <a:latin typeface="+mj-ea"/>
                <a:ea typeface="+mj-ea"/>
              </a:rPr>
              <a:t>The first lens that is important for your life is____.</a:t>
            </a:r>
          </a:p>
          <a:p>
            <a:pPr marL="0" indent="0">
              <a:buNone/>
            </a:pPr>
            <a:r>
              <a:rPr lang="en-US" altLang="ja-JP" sz="1800" dirty="0">
                <a:solidFill>
                  <a:schemeClr val="bg1"/>
                </a:solidFill>
                <a:latin typeface="+mj-ea"/>
                <a:ea typeface="+mj-ea"/>
              </a:rPr>
              <a:t>1. Gaining confidence /2. Earning enough money/ 3. Becoming your self-expert</a:t>
            </a:r>
          </a:p>
          <a:p>
            <a:pPr marL="0" indent="0" rtl="0" fontAlgn="base">
              <a:spcBef>
                <a:spcPts val="0"/>
              </a:spcBef>
              <a:spcAft>
                <a:spcPts val="0"/>
              </a:spcAft>
              <a:buNone/>
            </a:pPr>
            <a:endParaRPr lang="fr-FR" altLang="ja-JP" sz="1800" b="1" dirty="0">
              <a:solidFill>
                <a:schemeClr val="bg1"/>
              </a:solidFill>
              <a:latin typeface="+mn-ea"/>
            </a:endParaRPr>
          </a:p>
          <a:p>
            <a:pPr marL="0" indent="0" rtl="0" fontAlgn="base">
              <a:spcBef>
                <a:spcPts val="0"/>
              </a:spcBef>
              <a:spcAft>
                <a:spcPts val="0"/>
              </a:spcAft>
              <a:buNone/>
            </a:pPr>
            <a:r>
              <a:rPr lang="fr-FR" altLang="ja-JP" sz="1800" b="1" dirty="0" err="1">
                <a:solidFill>
                  <a:schemeClr val="bg1"/>
                </a:solidFill>
                <a:latin typeface="+mn-ea"/>
              </a:rPr>
              <a:t>Answer</a:t>
            </a:r>
            <a:r>
              <a:rPr lang="fr-FR" altLang="ja-JP" sz="1800" b="1" dirty="0">
                <a:solidFill>
                  <a:schemeClr val="bg1"/>
                </a:solidFill>
                <a:latin typeface="+mn-ea"/>
              </a:rPr>
              <a:t>: 3</a:t>
            </a:r>
          </a:p>
          <a:p>
            <a:r>
              <a:rPr lang="en-US" altLang="ja-JP" sz="1800" dirty="0">
                <a:solidFill>
                  <a:schemeClr val="bg1"/>
                </a:solidFill>
                <a:latin typeface="+mj-ea"/>
                <a:ea typeface="+mj-ea"/>
              </a:rPr>
              <a:t>The second lens is that thinking about your____.</a:t>
            </a:r>
          </a:p>
          <a:p>
            <a:pPr marL="0" indent="0">
              <a:buNone/>
            </a:pPr>
            <a:r>
              <a:rPr lang="en-US" altLang="ja-JP" sz="1800" dirty="0">
                <a:solidFill>
                  <a:schemeClr val="bg1"/>
                </a:solidFill>
                <a:latin typeface="+mj-ea"/>
                <a:ea typeface="+mj-ea"/>
              </a:rPr>
              <a:t>1. Qualification /2. Framework  /3. Possibility</a:t>
            </a:r>
          </a:p>
          <a:p>
            <a:pPr marL="0" indent="0" rtl="0" fontAlgn="base">
              <a:spcBef>
                <a:spcPts val="0"/>
              </a:spcBef>
              <a:spcAft>
                <a:spcPts val="0"/>
              </a:spcAft>
              <a:buNone/>
            </a:pPr>
            <a:endParaRPr lang="fr-FR" altLang="ja-JP" sz="1800" b="1" dirty="0">
              <a:solidFill>
                <a:schemeClr val="bg1"/>
              </a:solidFill>
              <a:latin typeface="+mn-ea"/>
            </a:endParaRPr>
          </a:p>
          <a:p>
            <a:pPr marL="0" indent="0" rtl="0" fontAlgn="base">
              <a:spcBef>
                <a:spcPts val="0"/>
              </a:spcBef>
              <a:spcAft>
                <a:spcPts val="0"/>
              </a:spcAft>
              <a:buNone/>
            </a:pPr>
            <a:r>
              <a:rPr lang="fr-FR" altLang="ja-JP" sz="1800" b="1" i="0" u="none" strike="noStrike" dirty="0" err="1">
                <a:solidFill>
                  <a:schemeClr val="bg1"/>
                </a:solidFill>
                <a:effectLst/>
                <a:latin typeface="+mn-ea"/>
              </a:rPr>
              <a:t>Answer</a:t>
            </a:r>
            <a:r>
              <a:rPr lang="fr-FR" altLang="ja-JP" sz="1800" b="1" i="0" u="none" strike="noStrike" dirty="0">
                <a:solidFill>
                  <a:schemeClr val="bg1"/>
                </a:solidFill>
                <a:effectLst/>
                <a:latin typeface="+mn-ea"/>
              </a:rPr>
              <a:t>: 2</a:t>
            </a:r>
          </a:p>
          <a:p>
            <a:pPr marL="0" indent="0" rtl="0" fontAlgn="base">
              <a:spcBef>
                <a:spcPts val="0"/>
              </a:spcBef>
              <a:spcAft>
                <a:spcPts val="0"/>
              </a:spcAft>
              <a:buNone/>
            </a:pPr>
            <a:endParaRPr lang="fr-FR" altLang="ja-JP" sz="1800" b="1" i="0" u="none" strike="noStrike" dirty="0">
              <a:solidFill>
                <a:schemeClr val="bg1"/>
              </a:solidFill>
              <a:effectLst/>
              <a:latin typeface="+mn-ea"/>
            </a:endParaRPr>
          </a:p>
        </p:txBody>
      </p:sp>
      <p:sp>
        <p:nvSpPr>
          <p:cNvPr id="21" name="Rectangle 2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テキスト ボックス 4">
            <a:extLst>
              <a:ext uri="{FF2B5EF4-FFF2-40B4-BE49-F238E27FC236}">
                <a16:creationId xmlns:a16="http://schemas.microsoft.com/office/drawing/2014/main" id="{6A6CD965-EE8B-F5E5-9394-84A8F095800E}"/>
              </a:ext>
            </a:extLst>
          </p:cNvPr>
          <p:cNvSpPr txBox="1"/>
          <p:nvPr/>
        </p:nvSpPr>
        <p:spPr>
          <a:xfrm>
            <a:off x="4805108" y="609102"/>
            <a:ext cx="2390398" cy="923330"/>
          </a:xfrm>
          <a:prstGeom prst="rect">
            <a:avLst/>
          </a:prstGeom>
          <a:noFill/>
        </p:spPr>
        <p:txBody>
          <a:bodyPr wrap="none" rtlCol="0">
            <a:spAutoFit/>
          </a:bodyPr>
          <a:lstStyle/>
          <a:p>
            <a:r>
              <a:rPr kumimoji="1" lang="en-US" altLang="ja-JP" sz="5400" dirty="0">
                <a:solidFill>
                  <a:schemeClr val="bg1"/>
                </a:solidFill>
                <a:latin typeface="+mj-lt"/>
              </a:rPr>
              <a:t>Answer</a:t>
            </a:r>
            <a:endParaRPr kumimoji="1" lang="ja-JP" altLang="en-US" sz="5400">
              <a:solidFill>
                <a:schemeClr val="bg1"/>
              </a:solidFill>
              <a:latin typeface="+mj-lt"/>
            </a:endParaRPr>
          </a:p>
        </p:txBody>
      </p:sp>
    </p:spTree>
    <p:extLst>
      <p:ext uri="{BB962C8B-B14F-4D97-AF65-F5344CB8AC3E}">
        <p14:creationId xmlns:p14="http://schemas.microsoft.com/office/powerpoint/2010/main" val="1316088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9" name="Straight Connector 18">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コンテンツ プレースホルダー 2">
            <a:extLst>
              <a:ext uri="{FF2B5EF4-FFF2-40B4-BE49-F238E27FC236}">
                <a16:creationId xmlns:a16="http://schemas.microsoft.com/office/drawing/2014/main" id="{D5288ABE-4392-1753-A6C7-56CCBAFA9180}"/>
              </a:ext>
            </a:extLst>
          </p:cNvPr>
          <p:cNvSpPr>
            <a:spLocks noGrp="1"/>
          </p:cNvSpPr>
          <p:nvPr>
            <p:ph idx="1"/>
          </p:nvPr>
        </p:nvSpPr>
        <p:spPr>
          <a:xfrm>
            <a:off x="1296974" y="2345795"/>
            <a:ext cx="9406666" cy="3526144"/>
          </a:xfrm>
        </p:spPr>
        <p:txBody>
          <a:bodyPr>
            <a:noAutofit/>
          </a:bodyPr>
          <a:lstStyle/>
          <a:p>
            <a:r>
              <a:rPr lang="en-US" altLang="ja-JP" sz="1600" dirty="0">
                <a:solidFill>
                  <a:schemeClr val="bg1"/>
                </a:solidFill>
                <a:latin typeface="+mj-ea"/>
                <a:ea typeface="+mj-ea"/>
              </a:rPr>
              <a:t>The last lens is your____.</a:t>
            </a:r>
          </a:p>
          <a:p>
            <a:pPr marL="342900" indent="-342900">
              <a:buAutoNum type="arabicPeriod"/>
            </a:pPr>
            <a:r>
              <a:rPr lang="en-US" altLang="ja-JP" sz="1600" dirty="0">
                <a:solidFill>
                  <a:schemeClr val="bg1"/>
                </a:solidFill>
                <a:latin typeface="+mj-ea"/>
                <a:ea typeface="+mj-ea"/>
              </a:rPr>
              <a:t>Success/ 2.Career /3. Experience</a:t>
            </a:r>
          </a:p>
          <a:p>
            <a:pPr marL="0" indent="0">
              <a:buNone/>
            </a:pPr>
            <a:r>
              <a:rPr lang="en-US" altLang="ja-JP" sz="1800" b="1" dirty="0">
                <a:solidFill>
                  <a:schemeClr val="bg1"/>
                </a:solidFill>
                <a:ea typeface="+mj-ea"/>
              </a:rPr>
              <a:t>Answer: 3</a:t>
            </a:r>
          </a:p>
          <a:p>
            <a:pPr marL="0" indent="0">
              <a:buNone/>
            </a:pPr>
            <a:endParaRPr lang="en-US" altLang="ja-JP" sz="1800" dirty="0">
              <a:solidFill>
                <a:schemeClr val="bg1"/>
              </a:solidFill>
              <a:ea typeface="+mj-ea"/>
            </a:endParaRPr>
          </a:p>
          <a:p>
            <a:r>
              <a:rPr lang="en-US" altLang="ja-JP" sz="1600" dirty="0">
                <a:solidFill>
                  <a:schemeClr val="bg1"/>
                </a:solidFill>
                <a:latin typeface="+mj-ea"/>
                <a:ea typeface="+mj-ea"/>
              </a:rPr>
              <a:t>n “Wall Street”, a CEO was questioned “What is your number?”, and he answered just “____.”</a:t>
            </a:r>
          </a:p>
          <a:p>
            <a:pPr marL="0" indent="0">
              <a:buNone/>
            </a:pPr>
            <a:r>
              <a:rPr lang="en-US" altLang="ja-JP" sz="1800" b="1" dirty="0">
                <a:solidFill>
                  <a:schemeClr val="bg1"/>
                </a:solidFill>
                <a:ea typeface="+mj-ea"/>
              </a:rPr>
              <a:t>Answer: More</a:t>
            </a:r>
          </a:p>
          <a:p>
            <a:pPr marL="0" indent="0">
              <a:buNone/>
            </a:pPr>
            <a:endParaRPr lang="en-US" altLang="ja-JP" sz="1600" b="1" dirty="0">
              <a:solidFill>
                <a:schemeClr val="bg1"/>
              </a:solidFill>
              <a:ea typeface="+mj-ea"/>
            </a:endParaRPr>
          </a:p>
          <a:p>
            <a:r>
              <a:rPr lang="en-US" altLang="ja-JP" sz="1600" dirty="0">
                <a:solidFill>
                  <a:schemeClr val="bg1"/>
                </a:solidFill>
                <a:latin typeface="+mj-ea"/>
                <a:ea typeface="+mj-ea"/>
              </a:rPr>
              <a:t>After six months, his community “Live Your Legend” grew by ____ times.</a:t>
            </a:r>
          </a:p>
          <a:p>
            <a:pPr marL="342900" indent="-342900">
              <a:buAutoNum type="arabicPeriod"/>
            </a:pPr>
            <a:r>
              <a:rPr lang="en-US" altLang="ja-JP" sz="1600" dirty="0">
                <a:solidFill>
                  <a:schemeClr val="bg1"/>
                </a:solidFill>
                <a:latin typeface="+mj-ea"/>
                <a:ea typeface="+mj-ea"/>
              </a:rPr>
              <a:t>Ten /2. Six /3. Four</a:t>
            </a:r>
          </a:p>
          <a:p>
            <a:pPr marL="0" indent="0">
              <a:buNone/>
            </a:pPr>
            <a:r>
              <a:rPr lang="en-US" altLang="ja-JP" sz="1800" b="1" dirty="0">
                <a:solidFill>
                  <a:schemeClr val="bg1"/>
                </a:solidFill>
                <a:ea typeface="+mj-ea"/>
              </a:rPr>
              <a:t>Answer: 1</a:t>
            </a:r>
          </a:p>
          <a:p>
            <a:pPr marL="0" indent="0">
              <a:buNone/>
            </a:pPr>
            <a:endParaRPr lang="en-US" altLang="ja-JP" sz="1600" dirty="0">
              <a:solidFill>
                <a:schemeClr val="bg1"/>
              </a:solidFill>
              <a:latin typeface="+mj-ea"/>
              <a:ea typeface="+mj-ea"/>
            </a:endParaRPr>
          </a:p>
          <a:p>
            <a:pPr marL="0" indent="0">
              <a:buNone/>
            </a:pPr>
            <a:endParaRPr lang="en-US" altLang="ja-JP" sz="1600" dirty="0">
              <a:solidFill>
                <a:schemeClr val="bg1"/>
              </a:solidFill>
              <a:latin typeface="+mj-ea"/>
              <a:ea typeface="+mj-ea"/>
            </a:endParaRPr>
          </a:p>
        </p:txBody>
      </p:sp>
      <p:sp>
        <p:nvSpPr>
          <p:cNvPr id="21" name="Rectangle 2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テキスト ボックス 4">
            <a:extLst>
              <a:ext uri="{FF2B5EF4-FFF2-40B4-BE49-F238E27FC236}">
                <a16:creationId xmlns:a16="http://schemas.microsoft.com/office/drawing/2014/main" id="{6A6CD965-EE8B-F5E5-9394-84A8F095800E}"/>
              </a:ext>
            </a:extLst>
          </p:cNvPr>
          <p:cNvSpPr txBox="1"/>
          <p:nvPr/>
        </p:nvSpPr>
        <p:spPr>
          <a:xfrm>
            <a:off x="4805108" y="609102"/>
            <a:ext cx="2390398" cy="923330"/>
          </a:xfrm>
          <a:prstGeom prst="rect">
            <a:avLst/>
          </a:prstGeom>
          <a:noFill/>
        </p:spPr>
        <p:txBody>
          <a:bodyPr wrap="none" rtlCol="0">
            <a:spAutoFit/>
          </a:bodyPr>
          <a:lstStyle/>
          <a:p>
            <a:r>
              <a:rPr kumimoji="1" lang="en-US" altLang="ja-JP" sz="5400" dirty="0">
                <a:solidFill>
                  <a:schemeClr val="bg1"/>
                </a:solidFill>
                <a:latin typeface="+mj-lt"/>
              </a:rPr>
              <a:t>Answer</a:t>
            </a:r>
            <a:endParaRPr kumimoji="1" lang="ja-JP" altLang="en-US" sz="5400">
              <a:solidFill>
                <a:schemeClr val="bg1"/>
              </a:solidFill>
              <a:latin typeface="+mj-lt"/>
            </a:endParaRPr>
          </a:p>
        </p:txBody>
      </p:sp>
      <p:sp>
        <p:nvSpPr>
          <p:cNvPr id="2" name="テキスト ボックス 1">
            <a:extLst>
              <a:ext uri="{FF2B5EF4-FFF2-40B4-BE49-F238E27FC236}">
                <a16:creationId xmlns:a16="http://schemas.microsoft.com/office/drawing/2014/main" id="{5D76F23F-D61B-090C-06B4-C32DFA4F9BCE}"/>
              </a:ext>
            </a:extLst>
          </p:cNvPr>
          <p:cNvSpPr txBox="1"/>
          <p:nvPr/>
        </p:nvSpPr>
        <p:spPr>
          <a:xfrm>
            <a:off x="663262" y="2609051"/>
            <a:ext cx="381836" cy="646331"/>
          </a:xfrm>
          <a:prstGeom prst="rect">
            <a:avLst/>
          </a:prstGeom>
          <a:noFill/>
        </p:spPr>
        <p:txBody>
          <a:bodyPr wrap="none" rtlCol="0">
            <a:spAutoFit/>
          </a:bodyPr>
          <a:lstStyle/>
          <a:p>
            <a:pPr rtl="0" fontAlgn="base">
              <a:spcBef>
                <a:spcPts val="0"/>
              </a:spcBef>
              <a:spcAft>
                <a:spcPts val="0"/>
              </a:spcAft>
              <a:buFont typeface="+mj-lt"/>
              <a:buAutoNum type="arabicPeriod"/>
            </a:pPr>
            <a:endParaRPr lang="fr-FR" altLang="ja-JP" sz="1800" b="1" i="0" u="none" strike="noStrike" dirty="0">
              <a:solidFill>
                <a:srgbClr val="FFFFFF"/>
              </a:solidFill>
              <a:effectLst/>
              <a:latin typeface="+mn-ea"/>
            </a:endParaRPr>
          </a:p>
          <a:p>
            <a:endParaRPr kumimoji="1" lang="ja-JP" altLang="en-US"/>
          </a:p>
        </p:txBody>
      </p:sp>
    </p:spTree>
    <p:extLst>
      <p:ext uri="{BB962C8B-B14F-4D97-AF65-F5344CB8AC3E}">
        <p14:creationId xmlns:p14="http://schemas.microsoft.com/office/powerpoint/2010/main" val="1928515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 name="Rectangle 20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9" name="Picture 198">
            <a:extLst>
              <a:ext uri="{FF2B5EF4-FFF2-40B4-BE49-F238E27FC236}">
                <a16:creationId xmlns:a16="http://schemas.microsoft.com/office/drawing/2014/main" id="{A2291076-3131-1F9E-8A8A-4ECE12169364}"/>
              </a:ext>
            </a:extLst>
          </p:cNvPr>
          <p:cNvPicPr>
            <a:picLocks noChangeAspect="1"/>
          </p:cNvPicPr>
          <p:nvPr/>
        </p:nvPicPr>
        <p:blipFill rotWithShape="1">
          <a:blip r:embed="rId2"/>
          <a:srcRect l="3580" r="2302" b="-1"/>
          <a:stretch/>
        </p:blipFill>
        <p:spPr>
          <a:xfrm>
            <a:off x="1" y="10"/>
            <a:ext cx="9669642" cy="6857990"/>
          </a:xfrm>
          <a:prstGeom prst="rect">
            <a:avLst/>
          </a:prstGeom>
        </p:spPr>
      </p:pic>
      <p:sp>
        <p:nvSpPr>
          <p:cNvPr id="205" name="Rectangle 20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EDF9094F-CA3E-8A7B-11BD-D837D46C4329}"/>
              </a:ext>
            </a:extLst>
          </p:cNvPr>
          <p:cNvSpPr>
            <a:spLocks noGrp="1"/>
          </p:cNvSpPr>
          <p:nvPr>
            <p:ph type="title"/>
          </p:nvPr>
        </p:nvSpPr>
        <p:spPr>
          <a:xfrm>
            <a:off x="7531610" y="365125"/>
            <a:ext cx="3822189" cy="1899912"/>
          </a:xfrm>
        </p:spPr>
        <p:txBody>
          <a:bodyPr vert="horz" lIns="91440" tIns="45720" rIns="91440" bIns="45720" rtlCol="0">
            <a:normAutofit/>
          </a:bodyPr>
          <a:lstStyle/>
          <a:p>
            <a:r>
              <a:rPr kumimoji="1" lang="en-US" altLang="ja-JP" sz="4000" kern="1200">
                <a:latin typeface="+mj-lt"/>
                <a:ea typeface="+mj-ea"/>
                <a:cs typeface="+mj-cs"/>
              </a:rPr>
              <a:t>Thank you for reading!</a:t>
            </a:r>
          </a:p>
        </p:txBody>
      </p:sp>
      <p:sp>
        <p:nvSpPr>
          <p:cNvPr id="3" name="コンテンツ プレースホルダー 2">
            <a:extLst>
              <a:ext uri="{FF2B5EF4-FFF2-40B4-BE49-F238E27FC236}">
                <a16:creationId xmlns:a16="http://schemas.microsoft.com/office/drawing/2014/main" id="{8BCE6F00-F49B-916F-DAE4-2A65FA9D5EEB}"/>
              </a:ext>
            </a:extLst>
          </p:cNvPr>
          <p:cNvSpPr>
            <a:spLocks noGrp="1"/>
          </p:cNvSpPr>
          <p:nvPr>
            <p:ph idx="1"/>
          </p:nvPr>
        </p:nvSpPr>
        <p:spPr>
          <a:xfrm>
            <a:off x="7531610" y="2434201"/>
            <a:ext cx="3822189" cy="3742762"/>
          </a:xfrm>
        </p:spPr>
        <p:txBody>
          <a:bodyPr vert="horz" lIns="91440" tIns="45720" rIns="91440" bIns="45720" rtlCol="0">
            <a:normAutofit/>
          </a:bodyPr>
          <a:lstStyle/>
          <a:p>
            <a:pPr marL="0" indent="0">
              <a:buNone/>
            </a:pPr>
            <a:r>
              <a:rPr kumimoji="1" lang="en-US" altLang="ja-JP" sz="2000" kern="1200">
                <a:latin typeface="+mn-lt"/>
                <a:ea typeface="+mn-ea"/>
                <a:cs typeface="+mn-cs"/>
              </a:rPr>
              <a:t>I hope this material will help you in the future.</a:t>
            </a:r>
          </a:p>
        </p:txBody>
      </p:sp>
    </p:spTree>
    <p:extLst>
      <p:ext uri="{BB962C8B-B14F-4D97-AF65-F5344CB8AC3E}">
        <p14:creationId xmlns:p14="http://schemas.microsoft.com/office/powerpoint/2010/main" val="72998248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8004</TotalTime>
  <Words>600</Words>
  <Application>Microsoft Macintosh PowerPoint</Application>
  <PresentationFormat>Widescreen</PresentationFormat>
  <Paragraphs>65</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游ゴシック</vt:lpstr>
      <vt:lpstr>游ゴシック Light</vt:lpstr>
      <vt:lpstr>Arial</vt:lpstr>
      <vt:lpstr>Calibri</vt:lpstr>
      <vt:lpstr>Office テーマ</vt:lpstr>
      <vt:lpstr>How to find work you love</vt:lpstr>
      <vt:lpstr>TED Talk</vt:lpstr>
      <vt:lpstr>Why I chose this topic</vt:lpstr>
      <vt:lpstr>Vocabulary</vt:lpstr>
      <vt:lpstr>Questions provided</vt:lpstr>
      <vt:lpstr>Discussion</vt:lpstr>
      <vt:lpstr>Discussion Questions</vt:lpstr>
      <vt:lpstr>Answers of the questions provided</vt:lpstr>
      <vt:lpstr>PowerPoint Presentation</vt:lpstr>
      <vt:lpstr>PowerPoint Presentation</vt:lpstr>
      <vt:lpstr>Thank you for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find work you love</dc:title>
  <dc:creator>永田 妃美花</dc:creator>
  <cp:lastModifiedBy>Jason Pipe</cp:lastModifiedBy>
  <cp:revision>5</cp:revision>
  <dcterms:created xsi:type="dcterms:W3CDTF">2024-05-11T00:25:56Z</dcterms:created>
  <dcterms:modified xsi:type="dcterms:W3CDTF">2024-05-28T09:14:11Z</dcterms:modified>
</cp:coreProperties>
</file>