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9" r:id="rId4"/>
    <p:sldId id="259" r:id="rId5"/>
    <p:sldId id="260" r:id="rId6"/>
    <p:sldId id="262" r:id="rId7"/>
    <p:sldId id="261" r:id="rId8"/>
    <p:sldId id="271" r:id="rId9"/>
    <p:sldId id="270" r:id="rId10"/>
    <p:sldId id="268" r:id="rId11"/>
    <p:sldId id="265" r:id="rId12"/>
    <p:sldId id="266" r:id="rId1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E8C08F-5206-4EEC-85DA-BB0B2D8CD05B}" v="28" dt="2024-01-21T04:20:14.4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39" autoAdjust="0"/>
    <p:restoredTop sz="94660"/>
  </p:normalViewPr>
  <p:slideViewPr>
    <p:cSldViewPr snapToGrid="0">
      <p:cViewPr varScale="1">
        <p:scale>
          <a:sx n="94" d="100"/>
          <a:sy n="94" d="100"/>
        </p:scale>
        <p:origin x="60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坂本 遼太" userId="3cde3867-c088-4ff4-bf3e-cce4d6b5ba29" providerId="ADAL" clId="{CCE8C08F-5206-4EEC-85DA-BB0B2D8CD05B}"/>
    <pc:docChg chg="undo redo custSel addSld delSld modSld sldOrd">
      <pc:chgData name="坂本 遼太" userId="3cde3867-c088-4ff4-bf3e-cce4d6b5ba29" providerId="ADAL" clId="{CCE8C08F-5206-4EEC-85DA-BB0B2D8CD05B}" dt="2024-01-21T04:20:14.414" v="1860"/>
      <pc:docMkLst>
        <pc:docMk/>
      </pc:docMkLst>
      <pc:sldChg chg="addSp delSp modSp mod">
        <pc:chgData name="坂本 遼太" userId="3cde3867-c088-4ff4-bf3e-cce4d6b5ba29" providerId="ADAL" clId="{CCE8C08F-5206-4EEC-85DA-BB0B2D8CD05B}" dt="2024-01-20T09:35:14.311" v="333" actId="20577"/>
        <pc:sldMkLst>
          <pc:docMk/>
          <pc:sldMk cId="3271657775" sldId="256"/>
        </pc:sldMkLst>
        <pc:spChg chg="mod">
          <ac:chgData name="坂本 遼太" userId="3cde3867-c088-4ff4-bf3e-cce4d6b5ba29" providerId="ADAL" clId="{CCE8C08F-5206-4EEC-85DA-BB0B2D8CD05B}" dt="2024-01-20T09:35:14.311" v="333" actId="20577"/>
          <ac:spMkLst>
            <pc:docMk/>
            <pc:sldMk cId="3271657775" sldId="256"/>
            <ac:spMk id="2" creationId="{BEE113CE-A872-4C6A-8DA3-F63A45C46130}"/>
          </ac:spMkLst>
        </pc:spChg>
        <pc:spChg chg="mod">
          <ac:chgData name="坂本 遼太" userId="3cde3867-c088-4ff4-bf3e-cce4d6b5ba29" providerId="ADAL" clId="{CCE8C08F-5206-4EEC-85DA-BB0B2D8CD05B}" dt="2024-01-19T06:02:02.025" v="321" actId="26606"/>
          <ac:spMkLst>
            <pc:docMk/>
            <pc:sldMk cId="3271657775" sldId="256"/>
            <ac:spMk id="3" creationId="{F13EA42C-6B73-49D9-B6FB-A6C9EA72EBB5}"/>
          </ac:spMkLst>
        </pc:spChg>
        <pc:spChg chg="del">
          <ac:chgData name="坂本 遼太" userId="3cde3867-c088-4ff4-bf3e-cce4d6b5ba29" providerId="ADAL" clId="{CCE8C08F-5206-4EEC-85DA-BB0B2D8CD05B}" dt="2024-01-19T06:02:02.025" v="321" actId="26606"/>
          <ac:spMkLst>
            <pc:docMk/>
            <pc:sldMk cId="3271657775" sldId="256"/>
            <ac:spMk id="8" creationId="{C27D7A02-907B-496F-BA7E-AA3780733CA7}"/>
          </ac:spMkLst>
        </pc:spChg>
        <pc:spChg chg="del">
          <ac:chgData name="坂本 遼太" userId="3cde3867-c088-4ff4-bf3e-cce4d6b5ba29" providerId="ADAL" clId="{CCE8C08F-5206-4EEC-85DA-BB0B2D8CD05B}" dt="2024-01-19T06:02:02.025" v="321" actId="26606"/>
          <ac:spMkLst>
            <pc:docMk/>
            <pc:sldMk cId="3271657775" sldId="256"/>
            <ac:spMk id="10" creationId="{0FBA5268-0AE7-4CAD-9537-D0EB09E76406}"/>
          </ac:spMkLst>
        </pc:spChg>
        <pc:spChg chg="del">
          <ac:chgData name="坂本 遼太" userId="3cde3867-c088-4ff4-bf3e-cce4d6b5ba29" providerId="ADAL" clId="{CCE8C08F-5206-4EEC-85DA-BB0B2D8CD05B}" dt="2024-01-19T06:02:02.025" v="321" actId="26606"/>
          <ac:spMkLst>
            <pc:docMk/>
            <pc:sldMk cId="3271657775" sldId="256"/>
            <ac:spMk id="12" creationId="{088D065B-39DA-4077-B9CF-E489CE4C0169}"/>
          </ac:spMkLst>
        </pc:spChg>
        <pc:spChg chg="add">
          <ac:chgData name="坂本 遼太" userId="3cde3867-c088-4ff4-bf3e-cce4d6b5ba29" providerId="ADAL" clId="{CCE8C08F-5206-4EEC-85DA-BB0B2D8CD05B}" dt="2024-01-19T06:02:02.025" v="321" actId="26606"/>
          <ac:spMkLst>
            <pc:docMk/>
            <pc:sldMk cId="3271657775" sldId="256"/>
            <ac:spMk id="17" creationId="{FFD48BC7-DC40-47DE-87EE-9F4B6ECB9ABB}"/>
          </ac:spMkLst>
        </pc:spChg>
        <pc:spChg chg="add">
          <ac:chgData name="坂本 遼太" userId="3cde3867-c088-4ff4-bf3e-cce4d6b5ba29" providerId="ADAL" clId="{CCE8C08F-5206-4EEC-85DA-BB0B2D8CD05B}" dt="2024-01-19T06:02:02.025" v="321" actId="26606"/>
          <ac:spMkLst>
            <pc:docMk/>
            <pc:sldMk cId="3271657775" sldId="256"/>
            <ac:spMk id="19" creationId="{E502BBC7-2C76-46F3-BC24-5985BC13DB88}"/>
          </ac:spMkLst>
        </pc:spChg>
        <pc:spChg chg="add">
          <ac:chgData name="坂本 遼太" userId="3cde3867-c088-4ff4-bf3e-cce4d6b5ba29" providerId="ADAL" clId="{CCE8C08F-5206-4EEC-85DA-BB0B2D8CD05B}" dt="2024-01-19T06:02:02.025" v="321" actId="26606"/>
          <ac:spMkLst>
            <pc:docMk/>
            <pc:sldMk cId="3271657775" sldId="256"/>
            <ac:spMk id="21" creationId="{C7F28D52-2A5F-4D23-81AE-7CB8B591C7AF}"/>
          </ac:spMkLst>
        </pc:spChg>
        <pc:spChg chg="add">
          <ac:chgData name="坂本 遼太" userId="3cde3867-c088-4ff4-bf3e-cce4d6b5ba29" providerId="ADAL" clId="{CCE8C08F-5206-4EEC-85DA-BB0B2D8CD05B}" dt="2024-01-19T06:02:02.025" v="321" actId="26606"/>
          <ac:spMkLst>
            <pc:docMk/>
            <pc:sldMk cId="3271657775" sldId="256"/>
            <ac:spMk id="23" creationId="{3629484E-3792-4B3D-89AD-7C8A1ED0E0D4}"/>
          </ac:spMkLst>
        </pc:spChg>
      </pc:sldChg>
      <pc:sldChg chg="addSp delSp modSp mod">
        <pc:chgData name="坂本 遼太" userId="3cde3867-c088-4ff4-bf3e-cce4d6b5ba29" providerId="ADAL" clId="{CCE8C08F-5206-4EEC-85DA-BB0B2D8CD05B}" dt="2024-01-21T04:17:27.348" v="1842" actId="27614"/>
        <pc:sldMkLst>
          <pc:docMk/>
          <pc:sldMk cId="3235540032" sldId="257"/>
        </pc:sldMkLst>
        <pc:spChg chg="mod">
          <ac:chgData name="坂本 遼太" userId="3cde3867-c088-4ff4-bf3e-cce4d6b5ba29" providerId="ADAL" clId="{CCE8C08F-5206-4EEC-85DA-BB0B2D8CD05B}" dt="2024-01-21T04:17:25.732" v="1841" actId="26606"/>
          <ac:spMkLst>
            <pc:docMk/>
            <pc:sldMk cId="3235540032" sldId="257"/>
            <ac:spMk id="2" creationId="{6392D939-5835-4C55-ADB7-66B9EC7129E1}"/>
          </ac:spMkLst>
        </pc:spChg>
        <pc:spChg chg="add mod">
          <ac:chgData name="坂本 遼太" userId="3cde3867-c088-4ff4-bf3e-cce4d6b5ba29" providerId="ADAL" clId="{CCE8C08F-5206-4EEC-85DA-BB0B2D8CD05B}" dt="2024-01-21T04:17:25.732" v="1841" actId="26606"/>
          <ac:spMkLst>
            <pc:docMk/>
            <pc:sldMk cId="3235540032" sldId="257"/>
            <ac:spMk id="3" creationId="{2D62DF94-1BA1-8554-F5DF-1E2635679748}"/>
          </ac:spMkLst>
        </pc:spChg>
        <pc:spChg chg="add del mod">
          <ac:chgData name="坂本 遼太" userId="3cde3867-c088-4ff4-bf3e-cce4d6b5ba29" providerId="ADAL" clId="{CCE8C08F-5206-4EEC-85DA-BB0B2D8CD05B}" dt="2024-01-19T05:34:09.446" v="60" actId="478"/>
          <ac:spMkLst>
            <pc:docMk/>
            <pc:sldMk cId="3235540032" sldId="257"/>
            <ac:spMk id="3" creationId="{E8AD4B6B-1F14-8FD9-6600-2E14C5485534}"/>
          </ac:spMkLst>
        </pc:spChg>
        <pc:spChg chg="add del">
          <ac:chgData name="坂本 遼太" userId="3cde3867-c088-4ff4-bf3e-cce4d6b5ba29" providerId="ADAL" clId="{CCE8C08F-5206-4EEC-85DA-BB0B2D8CD05B}" dt="2024-01-21T04:17:25.732" v="1841" actId="26606"/>
          <ac:spMkLst>
            <pc:docMk/>
            <pc:sldMk cId="3235540032" sldId="257"/>
            <ac:spMk id="14" creationId="{D3F51FEB-38FB-4F6C-9F7B-2F2AFAB65463}"/>
          </ac:spMkLst>
        </pc:spChg>
        <pc:spChg chg="add del">
          <ac:chgData name="坂本 遼太" userId="3cde3867-c088-4ff4-bf3e-cce4d6b5ba29" providerId="ADAL" clId="{CCE8C08F-5206-4EEC-85DA-BB0B2D8CD05B}" dt="2024-01-21T04:17:25.732" v="1841" actId="26606"/>
          <ac:spMkLst>
            <pc:docMk/>
            <pc:sldMk cId="3235540032" sldId="257"/>
            <ac:spMk id="15" creationId="{2B566528-1B12-4246-9431-5C2D7D081168}"/>
          </ac:spMkLst>
        </pc:spChg>
        <pc:spChg chg="add del">
          <ac:chgData name="坂本 遼太" userId="3cde3867-c088-4ff4-bf3e-cce4d6b5ba29" providerId="ADAL" clId="{CCE8C08F-5206-4EEC-85DA-BB0B2D8CD05B}" dt="2024-01-21T04:17:25.732" v="1841" actId="26606"/>
          <ac:spMkLst>
            <pc:docMk/>
            <pc:sldMk cId="3235540032" sldId="257"/>
            <ac:spMk id="16" creationId="{1E547BA6-BAE0-43BB-A7CA-60F69CE252F0}"/>
          </ac:spMkLst>
        </pc:spChg>
        <pc:spChg chg="add del">
          <ac:chgData name="坂本 遼太" userId="3cde3867-c088-4ff4-bf3e-cce4d6b5ba29" providerId="ADAL" clId="{CCE8C08F-5206-4EEC-85DA-BB0B2D8CD05B}" dt="2024-01-21T04:17:25.732" v="1841" actId="26606"/>
          <ac:spMkLst>
            <pc:docMk/>
            <pc:sldMk cId="3235540032" sldId="257"/>
            <ac:spMk id="17" creationId="{2E80C965-DB6D-4F81-9E9E-B027384D0BD6}"/>
          </ac:spMkLst>
        </pc:spChg>
        <pc:spChg chg="add del">
          <ac:chgData name="坂本 遼太" userId="3cde3867-c088-4ff4-bf3e-cce4d6b5ba29" providerId="ADAL" clId="{CCE8C08F-5206-4EEC-85DA-BB0B2D8CD05B}" dt="2024-01-21T04:17:25.732" v="1841" actId="26606"/>
          <ac:spMkLst>
            <pc:docMk/>
            <pc:sldMk cId="3235540032" sldId="257"/>
            <ac:spMk id="18" creationId="{A580F890-B085-4E95-96AA-55AEBEC5CE6E}"/>
          </ac:spMkLst>
        </pc:spChg>
        <pc:spChg chg="add">
          <ac:chgData name="坂本 遼太" userId="3cde3867-c088-4ff4-bf3e-cce4d6b5ba29" providerId="ADAL" clId="{CCE8C08F-5206-4EEC-85DA-BB0B2D8CD05B}" dt="2024-01-21T04:17:25.732" v="1841" actId="26606"/>
          <ac:spMkLst>
            <pc:docMk/>
            <pc:sldMk cId="3235540032" sldId="257"/>
            <ac:spMk id="2052" creationId="{3A9A4357-BD1D-4622-A4FE-766E6AB8DE84}"/>
          </ac:spMkLst>
        </pc:spChg>
        <pc:spChg chg="add">
          <ac:chgData name="坂本 遼太" userId="3cde3867-c088-4ff4-bf3e-cce4d6b5ba29" providerId="ADAL" clId="{CCE8C08F-5206-4EEC-85DA-BB0B2D8CD05B}" dt="2024-01-21T04:17:25.732" v="1841" actId="26606"/>
          <ac:spMkLst>
            <pc:docMk/>
            <pc:sldMk cId="3235540032" sldId="257"/>
            <ac:spMk id="2053" creationId="{E659831F-0D9A-4C63-9EBB-8435B85A440F}"/>
          </ac:spMkLst>
        </pc:spChg>
        <pc:spChg chg="add del">
          <ac:chgData name="坂本 遼太" userId="3cde3867-c088-4ff4-bf3e-cce4d6b5ba29" providerId="ADAL" clId="{CCE8C08F-5206-4EEC-85DA-BB0B2D8CD05B}" dt="2024-01-19T05:33:44.289" v="55" actId="26606"/>
          <ac:spMkLst>
            <pc:docMk/>
            <pc:sldMk cId="3235540032" sldId="257"/>
            <ac:spMk id="2054" creationId="{F7B69E7F-2112-8B40-D135-2FF5CA93AEB7}"/>
          </ac:spMkLst>
        </pc:spChg>
        <pc:spChg chg="add">
          <ac:chgData name="坂本 遼太" userId="3cde3867-c088-4ff4-bf3e-cce4d6b5ba29" providerId="ADAL" clId="{CCE8C08F-5206-4EEC-85DA-BB0B2D8CD05B}" dt="2024-01-21T04:17:25.732" v="1841" actId="26606"/>
          <ac:spMkLst>
            <pc:docMk/>
            <pc:sldMk cId="3235540032" sldId="257"/>
            <ac:spMk id="2055" creationId="{058A14AF-9FB5-4CC7-BA35-E8E85D3EDF0E}"/>
          </ac:spMkLst>
        </pc:spChg>
        <pc:spChg chg="add del">
          <ac:chgData name="坂本 遼太" userId="3cde3867-c088-4ff4-bf3e-cce4d6b5ba29" providerId="ADAL" clId="{CCE8C08F-5206-4EEC-85DA-BB0B2D8CD05B}" dt="2024-01-19T05:33:44.289" v="55" actId="26606"/>
          <ac:spMkLst>
            <pc:docMk/>
            <pc:sldMk cId="3235540032" sldId="257"/>
            <ac:spMk id="2057" creationId="{AF6CB648-9554-488A-B457-99CAAD1DA528}"/>
          </ac:spMkLst>
        </pc:spChg>
        <pc:spChg chg="add del">
          <ac:chgData name="坂本 遼太" userId="3cde3867-c088-4ff4-bf3e-cce4d6b5ba29" providerId="ADAL" clId="{CCE8C08F-5206-4EEC-85DA-BB0B2D8CD05B}" dt="2024-01-19T05:33:44.289" v="55" actId="26606"/>
          <ac:spMkLst>
            <pc:docMk/>
            <pc:sldMk cId="3235540032" sldId="257"/>
            <ac:spMk id="2059" creationId="{477B3D0A-9C0E-8E65-3091-732A717D34B0}"/>
          </ac:spMkLst>
        </pc:spChg>
        <pc:spChg chg="add">
          <ac:chgData name="坂本 遼太" userId="3cde3867-c088-4ff4-bf3e-cce4d6b5ba29" providerId="ADAL" clId="{CCE8C08F-5206-4EEC-85DA-BB0B2D8CD05B}" dt="2024-01-21T04:17:25.732" v="1841" actId="26606"/>
          <ac:spMkLst>
            <pc:docMk/>
            <pc:sldMk cId="3235540032" sldId="257"/>
            <ac:spMk id="2061" creationId="{E6995CE5-F890-4ABA-82A2-26507CE8D2A3}"/>
          </ac:spMkLst>
        </pc:spChg>
        <pc:picChg chg="del mod">
          <ac:chgData name="坂本 遼太" userId="3cde3867-c088-4ff4-bf3e-cce4d6b5ba29" providerId="ADAL" clId="{CCE8C08F-5206-4EEC-85DA-BB0B2D8CD05B}" dt="2024-01-19T05:33:48.298" v="57" actId="478"/>
          <ac:picMkLst>
            <pc:docMk/>
            <pc:sldMk cId="3235540032" sldId="257"/>
            <ac:picMk id="1026" creationId="{8A6C7338-C8F8-4F2B-B989-4C8DDB381D93}"/>
          </ac:picMkLst>
        </pc:picChg>
        <pc:picChg chg="del mod">
          <ac:chgData name="坂本 遼太" userId="3cde3867-c088-4ff4-bf3e-cce4d6b5ba29" providerId="ADAL" clId="{CCE8C08F-5206-4EEC-85DA-BB0B2D8CD05B}" dt="2024-01-19T05:33:46.386" v="56" actId="478"/>
          <ac:picMkLst>
            <pc:docMk/>
            <pc:sldMk cId="3235540032" sldId="257"/>
            <ac:picMk id="1028" creationId="{81949003-638D-403A-A466-4C2D53120278}"/>
          </ac:picMkLst>
        </pc:picChg>
        <pc:picChg chg="add mod ord">
          <ac:chgData name="坂本 遼太" userId="3cde3867-c088-4ff4-bf3e-cce4d6b5ba29" providerId="ADAL" clId="{CCE8C08F-5206-4EEC-85DA-BB0B2D8CD05B}" dt="2024-01-21T04:17:27.348" v="1842" actId="27614"/>
          <ac:picMkLst>
            <pc:docMk/>
            <pc:sldMk cId="3235540032" sldId="257"/>
            <ac:picMk id="2050" creationId="{DC66F518-6FA5-6249-B137-FCA05DD41E24}"/>
          </ac:picMkLst>
        </pc:picChg>
      </pc:sldChg>
      <pc:sldChg chg="addSp delSp modSp mod">
        <pc:chgData name="坂本 遼太" userId="3cde3867-c088-4ff4-bf3e-cce4d6b5ba29" providerId="ADAL" clId="{CCE8C08F-5206-4EEC-85DA-BB0B2D8CD05B}" dt="2024-01-21T04:18:36.307" v="1849" actId="20577"/>
        <pc:sldMkLst>
          <pc:docMk/>
          <pc:sldMk cId="2510571104" sldId="259"/>
        </pc:sldMkLst>
        <pc:spChg chg="mod">
          <ac:chgData name="坂本 遼太" userId="3cde3867-c088-4ff4-bf3e-cce4d6b5ba29" providerId="ADAL" clId="{CCE8C08F-5206-4EEC-85DA-BB0B2D8CD05B}" dt="2024-01-21T04:18:29.659" v="1847" actId="26606"/>
          <ac:spMkLst>
            <pc:docMk/>
            <pc:sldMk cId="2510571104" sldId="259"/>
            <ac:spMk id="2" creationId="{6392D939-5835-4C55-ADB7-66B9EC7129E1}"/>
          </ac:spMkLst>
        </pc:spChg>
        <pc:spChg chg="mod">
          <ac:chgData name="坂本 遼太" userId="3cde3867-c088-4ff4-bf3e-cce4d6b5ba29" providerId="ADAL" clId="{CCE8C08F-5206-4EEC-85DA-BB0B2D8CD05B}" dt="2024-01-21T04:18:36.307" v="1849" actId="20577"/>
          <ac:spMkLst>
            <pc:docMk/>
            <pc:sldMk cId="2510571104" sldId="259"/>
            <ac:spMk id="3" creationId="{DB07DBCE-53F4-4F33-BF36-D304FFD9940F}"/>
          </ac:spMkLst>
        </pc:spChg>
        <pc:spChg chg="add">
          <ac:chgData name="坂本 遼太" userId="3cde3867-c088-4ff4-bf3e-cce4d6b5ba29" providerId="ADAL" clId="{CCE8C08F-5206-4EEC-85DA-BB0B2D8CD05B}" dt="2024-01-19T05:31:20.445" v="2"/>
          <ac:spMkLst>
            <pc:docMk/>
            <pc:sldMk cId="2510571104" sldId="259"/>
            <ac:spMk id="4" creationId="{5F15770C-329E-B3BF-BB29-DEAC77D854F7}"/>
          </ac:spMkLst>
        </pc:spChg>
        <pc:spChg chg="add">
          <ac:chgData name="坂本 遼太" userId="3cde3867-c088-4ff4-bf3e-cce4d6b5ba29" providerId="ADAL" clId="{CCE8C08F-5206-4EEC-85DA-BB0B2D8CD05B}" dt="2024-01-19T05:31:20.445" v="2"/>
          <ac:spMkLst>
            <pc:docMk/>
            <pc:sldMk cId="2510571104" sldId="259"/>
            <ac:spMk id="6" creationId="{B58BB7CF-6EB1-74B7-9233-952C27766725}"/>
          </ac:spMkLst>
        </pc:spChg>
        <pc:spChg chg="add">
          <ac:chgData name="坂本 遼太" userId="3cde3867-c088-4ff4-bf3e-cce4d6b5ba29" providerId="ADAL" clId="{CCE8C08F-5206-4EEC-85DA-BB0B2D8CD05B}" dt="2024-01-19T05:31:20.445" v="2"/>
          <ac:spMkLst>
            <pc:docMk/>
            <pc:sldMk cId="2510571104" sldId="259"/>
            <ac:spMk id="7" creationId="{FA34C2C6-10E6-CF03-9289-4C6E9EB62227}"/>
          </ac:spMkLst>
        </pc:spChg>
        <pc:spChg chg="add">
          <ac:chgData name="坂本 遼太" userId="3cde3867-c088-4ff4-bf3e-cce4d6b5ba29" providerId="ADAL" clId="{CCE8C08F-5206-4EEC-85DA-BB0B2D8CD05B}" dt="2024-01-19T05:31:20.445" v="2"/>
          <ac:spMkLst>
            <pc:docMk/>
            <pc:sldMk cId="2510571104" sldId="259"/>
            <ac:spMk id="8" creationId="{EB126A22-D74D-EC7B-0F09-918E3F588A21}"/>
          </ac:spMkLst>
        </pc:spChg>
        <pc:spChg chg="del">
          <ac:chgData name="坂本 遼太" userId="3cde3867-c088-4ff4-bf3e-cce4d6b5ba29" providerId="ADAL" clId="{CCE8C08F-5206-4EEC-85DA-BB0B2D8CD05B}" dt="2024-01-21T04:18:29.659" v="1847" actId="26606"/>
          <ac:spMkLst>
            <pc:docMk/>
            <pc:sldMk cId="2510571104" sldId="259"/>
            <ac:spMk id="14" creationId="{D3F51FEB-38FB-4F6C-9F7B-2F2AFAB65463}"/>
          </ac:spMkLst>
        </pc:spChg>
        <pc:spChg chg="del">
          <ac:chgData name="坂本 遼太" userId="3cde3867-c088-4ff4-bf3e-cce4d6b5ba29" providerId="ADAL" clId="{CCE8C08F-5206-4EEC-85DA-BB0B2D8CD05B}" dt="2024-01-21T04:18:29.659" v="1847" actId="26606"/>
          <ac:spMkLst>
            <pc:docMk/>
            <pc:sldMk cId="2510571104" sldId="259"/>
            <ac:spMk id="15" creationId="{2B566528-1B12-4246-9431-5C2D7D081168}"/>
          </ac:spMkLst>
        </pc:spChg>
        <pc:spChg chg="del">
          <ac:chgData name="坂本 遼太" userId="3cde3867-c088-4ff4-bf3e-cce4d6b5ba29" providerId="ADAL" clId="{CCE8C08F-5206-4EEC-85DA-BB0B2D8CD05B}" dt="2024-01-21T04:18:29.659" v="1847" actId="26606"/>
          <ac:spMkLst>
            <pc:docMk/>
            <pc:sldMk cId="2510571104" sldId="259"/>
            <ac:spMk id="16" creationId="{1E547BA6-BAE0-43BB-A7CA-60F69CE252F0}"/>
          </ac:spMkLst>
        </pc:spChg>
        <pc:spChg chg="del">
          <ac:chgData name="坂本 遼太" userId="3cde3867-c088-4ff4-bf3e-cce4d6b5ba29" providerId="ADAL" clId="{CCE8C08F-5206-4EEC-85DA-BB0B2D8CD05B}" dt="2024-01-21T04:18:29.659" v="1847" actId="26606"/>
          <ac:spMkLst>
            <pc:docMk/>
            <pc:sldMk cId="2510571104" sldId="259"/>
            <ac:spMk id="17" creationId="{2E80C965-DB6D-4F81-9E9E-B027384D0BD6}"/>
          </ac:spMkLst>
        </pc:spChg>
        <pc:spChg chg="del">
          <ac:chgData name="坂本 遼太" userId="3cde3867-c088-4ff4-bf3e-cce4d6b5ba29" providerId="ADAL" clId="{CCE8C08F-5206-4EEC-85DA-BB0B2D8CD05B}" dt="2024-01-21T04:18:29.659" v="1847" actId="26606"/>
          <ac:spMkLst>
            <pc:docMk/>
            <pc:sldMk cId="2510571104" sldId="259"/>
            <ac:spMk id="18" creationId="{A580F890-B085-4E95-96AA-55AEBEC5CE6E}"/>
          </ac:spMkLst>
        </pc:spChg>
        <pc:spChg chg="add">
          <ac:chgData name="坂本 遼太" userId="3cde3867-c088-4ff4-bf3e-cce4d6b5ba29" providerId="ADAL" clId="{CCE8C08F-5206-4EEC-85DA-BB0B2D8CD05B}" dt="2024-01-21T04:18:29.659" v="1847" actId="26606"/>
          <ac:spMkLst>
            <pc:docMk/>
            <pc:sldMk cId="2510571104" sldId="259"/>
            <ac:spMk id="23" creationId="{058A14AF-9FB5-4CC7-BA35-E8E85D3EDF0E}"/>
          </ac:spMkLst>
        </pc:spChg>
        <pc:spChg chg="add">
          <ac:chgData name="坂本 遼太" userId="3cde3867-c088-4ff4-bf3e-cce4d6b5ba29" providerId="ADAL" clId="{CCE8C08F-5206-4EEC-85DA-BB0B2D8CD05B}" dt="2024-01-21T04:18:29.659" v="1847" actId="26606"/>
          <ac:spMkLst>
            <pc:docMk/>
            <pc:sldMk cId="2510571104" sldId="259"/>
            <ac:spMk id="25" creationId="{3A9A4357-BD1D-4622-A4FE-766E6AB8DE84}"/>
          </ac:spMkLst>
        </pc:spChg>
        <pc:spChg chg="add">
          <ac:chgData name="坂本 遼太" userId="3cde3867-c088-4ff4-bf3e-cce4d6b5ba29" providerId="ADAL" clId="{CCE8C08F-5206-4EEC-85DA-BB0B2D8CD05B}" dt="2024-01-21T04:18:29.659" v="1847" actId="26606"/>
          <ac:spMkLst>
            <pc:docMk/>
            <pc:sldMk cId="2510571104" sldId="259"/>
            <ac:spMk id="27" creationId="{E659831F-0D9A-4C63-9EBB-8435B85A440F}"/>
          </ac:spMkLst>
        </pc:spChg>
        <pc:spChg chg="add">
          <ac:chgData name="坂本 遼太" userId="3cde3867-c088-4ff4-bf3e-cce4d6b5ba29" providerId="ADAL" clId="{CCE8C08F-5206-4EEC-85DA-BB0B2D8CD05B}" dt="2024-01-21T04:18:29.659" v="1847" actId="26606"/>
          <ac:spMkLst>
            <pc:docMk/>
            <pc:sldMk cId="2510571104" sldId="259"/>
            <ac:spMk id="29" creationId="{E6995CE5-F890-4ABA-82A2-26507CE8D2A3}"/>
          </ac:spMkLst>
        </pc:spChg>
        <pc:picChg chg="del">
          <ac:chgData name="坂本 遼太" userId="3cde3867-c088-4ff4-bf3e-cce4d6b5ba29" providerId="ADAL" clId="{CCE8C08F-5206-4EEC-85DA-BB0B2D8CD05B}" dt="2024-01-19T05:50:12.922" v="141" actId="478"/>
          <ac:picMkLst>
            <pc:docMk/>
            <pc:sldMk cId="2510571104" sldId="259"/>
            <ac:picMk id="5" creationId="{9A9C40ED-2F7D-4E83-AFB3-52D2D3CCA388}"/>
          </ac:picMkLst>
        </pc:picChg>
        <pc:picChg chg="add mod">
          <ac:chgData name="坂本 遼太" userId="3cde3867-c088-4ff4-bf3e-cce4d6b5ba29" providerId="ADAL" clId="{CCE8C08F-5206-4EEC-85DA-BB0B2D8CD05B}" dt="2024-01-21T04:18:29.659" v="1847" actId="26606"/>
          <ac:picMkLst>
            <pc:docMk/>
            <pc:sldMk cId="2510571104" sldId="259"/>
            <ac:picMk id="10" creationId="{BF036AC4-0F8E-A0CE-D1E2-A695E0B0627B}"/>
          </ac:picMkLst>
        </pc:picChg>
      </pc:sldChg>
      <pc:sldChg chg="addSp delSp modSp mod">
        <pc:chgData name="坂本 遼太" userId="3cde3867-c088-4ff4-bf3e-cce4d6b5ba29" providerId="ADAL" clId="{CCE8C08F-5206-4EEC-85DA-BB0B2D8CD05B}" dt="2024-01-21T04:18:44.809" v="1850" actId="26606"/>
        <pc:sldMkLst>
          <pc:docMk/>
          <pc:sldMk cId="4146915711" sldId="260"/>
        </pc:sldMkLst>
        <pc:spChg chg="mod">
          <ac:chgData name="坂本 遼太" userId="3cde3867-c088-4ff4-bf3e-cce4d6b5ba29" providerId="ADAL" clId="{CCE8C08F-5206-4EEC-85DA-BB0B2D8CD05B}" dt="2024-01-21T04:18:44.809" v="1850" actId="26606"/>
          <ac:spMkLst>
            <pc:docMk/>
            <pc:sldMk cId="4146915711" sldId="260"/>
            <ac:spMk id="2" creationId="{6392D939-5835-4C55-ADB7-66B9EC7129E1}"/>
          </ac:spMkLst>
        </pc:spChg>
        <pc:spChg chg="mod">
          <ac:chgData name="坂本 遼太" userId="3cde3867-c088-4ff4-bf3e-cce4d6b5ba29" providerId="ADAL" clId="{CCE8C08F-5206-4EEC-85DA-BB0B2D8CD05B}" dt="2024-01-21T04:18:44.809" v="1850" actId="26606"/>
          <ac:spMkLst>
            <pc:docMk/>
            <pc:sldMk cId="4146915711" sldId="260"/>
            <ac:spMk id="3" creationId="{DB07DBCE-53F4-4F33-BF36-D304FFD9940F}"/>
          </ac:spMkLst>
        </pc:spChg>
        <pc:spChg chg="del">
          <ac:chgData name="坂本 遼太" userId="3cde3867-c088-4ff4-bf3e-cce4d6b5ba29" providerId="ADAL" clId="{CCE8C08F-5206-4EEC-85DA-BB0B2D8CD05B}" dt="2024-01-21T04:18:44.809" v="1850" actId="26606"/>
          <ac:spMkLst>
            <pc:docMk/>
            <pc:sldMk cId="4146915711" sldId="260"/>
            <ac:spMk id="14" creationId="{D3F51FEB-38FB-4F6C-9F7B-2F2AFAB65463}"/>
          </ac:spMkLst>
        </pc:spChg>
        <pc:spChg chg="del">
          <ac:chgData name="坂本 遼太" userId="3cde3867-c088-4ff4-bf3e-cce4d6b5ba29" providerId="ADAL" clId="{CCE8C08F-5206-4EEC-85DA-BB0B2D8CD05B}" dt="2024-01-21T04:18:44.809" v="1850" actId="26606"/>
          <ac:spMkLst>
            <pc:docMk/>
            <pc:sldMk cId="4146915711" sldId="260"/>
            <ac:spMk id="15" creationId="{2B566528-1B12-4246-9431-5C2D7D081168}"/>
          </ac:spMkLst>
        </pc:spChg>
        <pc:spChg chg="del">
          <ac:chgData name="坂本 遼太" userId="3cde3867-c088-4ff4-bf3e-cce4d6b5ba29" providerId="ADAL" clId="{CCE8C08F-5206-4EEC-85DA-BB0B2D8CD05B}" dt="2024-01-21T04:18:44.809" v="1850" actId="26606"/>
          <ac:spMkLst>
            <pc:docMk/>
            <pc:sldMk cId="4146915711" sldId="260"/>
            <ac:spMk id="16" creationId="{1E547BA6-BAE0-43BB-A7CA-60F69CE252F0}"/>
          </ac:spMkLst>
        </pc:spChg>
        <pc:spChg chg="del">
          <ac:chgData name="坂本 遼太" userId="3cde3867-c088-4ff4-bf3e-cce4d6b5ba29" providerId="ADAL" clId="{CCE8C08F-5206-4EEC-85DA-BB0B2D8CD05B}" dt="2024-01-21T04:18:44.809" v="1850" actId="26606"/>
          <ac:spMkLst>
            <pc:docMk/>
            <pc:sldMk cId="4146915711" sldId="260"/>
            <ac:spMk id="17" creationId="{2E80C965-DB6D-4F81-9E9E-B027384D0BD6}"/>
          </ac:spMkLst>
        </pc:spChg>
        <pc:spChg chg="del">
          <ac:chgData name="坂本 遼太" userId="3cde3867-c088-4ff4-bf3e-cce4d6b5ba29" providerId="ADAL" clId="{CCE8C08F-5206-4EEC-85DA-BB0B2D8CD05B}" dt="2024-01-21T04:18:44.809" v="1850" actId="26606"/>
          <ac:spMkLst>
            <pc:docMk/>
            <pc:sldMk cId="4146915711" sldId="260"/>
            <ac:spMk id="18" creationId="{A580F890-B085-4E95-96AA-55AEBEC5CE6E}"/>
          </ac:spMkLst>
        </pc:spChg>
        <pc:spChg chg="add">
          <ac:chgData name="坂本 遼太" userId="3cde3867-c088-4ff4-bf3e-cce4d6b5ba29" providerId="ADAL" clId="{CCE8C08F-5206-4EEC-85DA-BB0B2D8CD05B}" dt="2024-01-21T04:18:44.809" v="1850" actId="26606"/>
          <ac:spMkLst>
            <pc:docMk/>
            <pc:sldMk cId="4146915711" sldId="260"/>
            <ac:spMk id="23" creationId="{058A14AF-9FB5-4CC7-BA35-E8E85D3EDF0E}"/>
          </ac:spMkLst>
        </pc:spChg>
        <pc:spChg chg="add">
          <ac:chgData name="坂本 遼太" userId="3cde3867-c088-4ff4-bf3e-cce4d6b5ba29" providerId="ADAL" clId="{CCE8C08F-5206-4EEC-85DA-BB0B2D8CD05B}" dt="2024-01-21T04:18:44.809" v="1850" actId="26606"/>
          <ac:spMkLst>
            <pc:docMk/>
            <pc:sldMk cId="4146915711" sldId="260"/>
            <ac:spMk id="25" creationId="{3A9A4357-BD1D-4622-A4FE-766E6AB8DE84}"/>
          </ac:spMkLst>
        </pc:spChg>
        <pc:spChg chg="add">
          <ac:chgData name="坂本 遼太" userId="3cde3867-c088-4ff4-bf3e-cce4d6b5ba29" providerId="ADAL" clId="{CCE8C08F-5206-4EEC-85DA-BB0B2D8CD05B}" dt="2024-01-21T04:18:44.809" v="1850" actId="26606"/>
          <ac:spMkLst>
            <pc:docMk/>
            <pc:sldMk cId="4146915711" sldId="260"/>
            <ac:spMk id="27" creationId="{E659831F-0D9A-4C63-9EBB-8435B85A440F}"/>
          </ac:spMkLst>
        </pc:spChg>
        <pc:spChg chg="add">
          <ac:chgData name="坂本 遼太" userId="3cde3867-c088-4ff4-bf3e-cce4d6b5ba29" providerId="ADAL" clId="{CCE8C08F-5206-4EEC-85DA-BB0B2D8CD05B}" dt="2024-01-21T04:18:44.809" v="1850" actId="26606"/>
          <ac:spMkLst>
            <pc:docMk/>
            <pc:sldMk cId="4146915711" sldId="260"/>
            <ac:spMk id="29" creationId="{E6995CE5-F890-4ABA-82A2-26507CE8D2A3}"/>
          </ac:spMkLst>
        </pc:spChg>
        <pc:picChg chg="add mod">
          <ac:chgData name="坂本 遼太" userId="3cde3867-c088-4ff4-bf3e-cce4d6b5ba29" providerId="ADAL" clId="{CCE8C08F-5206-4EEC-85DA-BB0B2D8CD05B}" dt="2024-01-21T04:18:44.809" v="1850" actId="26606"/>
          <ac:picMkLst>
            <pc:docMk/>
            <pc:sldMk cId="4146915711" sldId="260"/>
            <ac:picMk id="4" creationId="{3AC111DA-F9DD-F7BF-1F7A-B812BD59980A}"/>
          </ac:picMkLst>
        </pc:picChg>
        <pc:picChg chg="del">
          <ac:chgData name="坂本 遼太" userId="3cde3867-c088-4ff4-bf3e-cce4d6b5ba29" providerId="ADAL" clId="{CCE8C08F-5206-4EEC-85DA-BB0B2D8CD05B}" dt="2024-01-20T09:42:50.361" v="556" actId="478"/>
          <ac:picMkLst>
            <pc:docMk/>
            <pc:sldMk cId="4146915711" sldId="260"/>
            <ac:picMk id="3074" creationId="{7604F2C4-4DBD-4E3B-8476-672A3E3936CF}"/>
          </ac:picMkLst>
        </pc:picChg>
      </pc:sldChg>
      <pc:sldChg chg="addSp delSp modSp mod ord">
        <pc:chgData name="坂本 遼太" userId="3cde3867-c088-4ff4-bf3e-cce4d6b5ba29" providerId="ADAL" clId="{CCE8C08F-5206-4EEC-85DA-BB0B2D8CD05B}" dt="2024-01-21T04:19:45.186" v="1854" actId="20577"/>
        <pc:sldMkLst>
          <pc:docMk/>
          <pc:sldMk cId="3773492417" sldId="261"/>
        </pc:sldMkLst>
        <pc:spChg chg="mod">
          <ac:chgData name="坂本 遼太" userId="3cde3867-c088-4ff4-bf3e-cce4d6b5ba29" providerId="ADAL" clId="{CCE8C08F-5206-4EEC-85DA-BB0B2D8CD05B}" dt="2024-01-21T04:19:42.174" v="1852" actId="26606"/>
          <ac:spMkLst>
            <pc:docMk/>
            <pc:sldMk cId="3773492417" sldId="261"/>
            <ac:spMk id="2" creationId="{6392D939-5835-4C55-ADB7-66B9EC7129E1}"/>
          </ac:spMkLst>
        </pc:spChg>
        <pc:spChg chg="mod">
          <ac:chgData name="坂本 遼太" userId="3cde3867-c088-4ff4-bf3e-cce4d6b5ba29" providerId="ADAL" clId="{CCE8C08F-5206-4EEC-85DA-BB0B2D8CD05B}" dt="2024-01-21T04:19:45.186" v="1854" actId="20577"/>
          <ac:spMkLst>
            <pc:docMk/>
            <pc:sldMk cId="3773492417" sldId="261"/>
            <ac:spMk id="4" creationId="{3B0E5992-4C9F-4DA4-921D-72D9D2FE6EAD}"/>
          </ac:spMkLst>
        </pc:spChg>
        <pc:spChg chg="del">
          <ac:chgData name="坂本 遼太" userId="3cde3867-c088-4ff4-bf3e-cce4d6b5ba29" providerId="ADAL" clId="{CCE8C08F-5206-4EEC-85DA-BB0B2D8CD05B}" dt="2024-01-21T04:19:42.174" v="1852" actId="26606"/>
          <ac:spMkLst>
            <pc:docMk/>
            <pc:sldMk cId="3773492417" sldId="261"/>
            <ac:spMk id="14" creationId="{D3F51FEB-38FB-4F6C-9F7B-2F2AFAB65463}"/>
          </ac:spMkLst>
        </pc:spChg>
        <pc:spChg chg="del">
          <ac:chgData name="坂本 遼太" userId="3cde3867-c088-4ff4-bf3e-cce4d6b5ba29" providerId="ADAL" clId="{CCE8C08F-5206-4EEC-85DA-BB0B2D8CD05B}" dt="2024-01-21T04:19:42.174" v="1852" actId="26606"/>
          <ac:spMkLst>
            <pc:docMk/>
            <pc:sldMk cId="3773492417" sldId="261"/>
            <ac:spMk id="15" creationId="{2B566528-1B12-4246-9431-5C2D7D081168}"/>
          </ac:spMkLst>
        </pc:spChg>
        <pc:spChg chg="del">
          <ac:chgData name="坂本 遼太" userId="3cde3867-c088-4ff4-bf3e-cce4d6b5ba29" providerId="ADAL" clId="{CCE8C08F-5206-4EEC-85DA-BB0B2D8CD05B}" dt="2024-01-21T04:19:42.174" v="1852" actId="26606"/>
          <ac:spMkLst>
            <pc:docMk/>
            <pc:sldMk cId="3773492417" sldId="261"/>
            <ac:spMk id="16" creationId="{1E547BA6-BAE0-43BB-A7CA-60F69CE252F0}"/>
          </ac:spMkLst>
        </pc:spChg>
        <pc:spChg chg="del">
          <ac:chgData name="坂本 遼太" userId="3cde3867-c088-4ff4-bf3e-cce4d6b5ba29" providerId="ADAL" clId="{CCE8C08F-5206-4EEC-85DA-BB0B2D8CD05B}" dt="2024-01-21T04:19:42.174" v="1852" actId="26606"/>
          <ac:spMkLst>
            <pc:docMk/>
            <pc:sldMk cId="3773492417" sldId="261"/>
            <ac:spMk id="17" creationId="{2E80C965-DB6D-4F81-9E9E-B027384D0BD6}"/>
          </ac:spMkLst>
        </pc:spChg>
        <pc:spChg chg="del">
          <ac:chgData name="坂本 遼太" userId="3cde3867-c088-4ff4-bf3e-cce4d6b5ba29" providerId="ADAL" clId="{CCE8C08F-5206-4EEC-85DA-BB0B2D8CD05B}" dt="2024-01-21T04:19:42.174" v="1852" actId="26606"/>
          <ac:spMkLst>
            <pc:docMk/>
            <pc:sldMk cId="3773492417" sldId="261"/>
            <ac:spMk id="18" creationId="{A580F890-B085-4E95-96AA-55AEBEC5CE6E}"/>
          </ac:spMkLst>
        </pc:spChg>
        <pc:spChg chg="add">
          <ac:chgData name="坂本 遼太" userId="3cde3867-c088-4ff4-bf3e-cce4d6b5ba29" providerId="ADAL" clId="{CCE8C08F-5206-4EEC-85DA-BB0B2D8CD05B}" dt="2024-01-21T04:19:42.174" v="1852" actId="26606"/>
          <ac:spMkLst>
            <pc:docMk/>
            <pc:sldMk cId="3773492417" sldId="261"/>
            <ac:spMk id="1031" creationId="{26CAED0A-2A45-4C9C-BCDD-21A8A092C5F3}"/>
          </ac:spMkLst>
        </pc:spChg>
        <pc:spChg chg="add">
          <ac:chgData name="坂本 遼太" userId="3cde3867-c088-4ff4-bf3e-cce4d6b5ba29" providerId="ADAL" clId="{CCE8C08F-5206-4EEC-85DA-BB0B2D8CD05B}" dt="2024-01-21T04:19:42.174" v="1852" actId="26606"/>
          <ac:spMkLst>
            <pc:docMk/>
            <pc:sldMk cId="3773492417" sldId="261"/>
            <ac:spMk id="1033" creationId="{3A9A4357-BD1D-4622-A4FE-766E6AB8DE84}"/>
          </ac:spMkLst>
        </pc:spChg>
        <pc:spChg chg="add">
          <ac:chgData name="坂本 遼太" userId="3cde3867-c088-4ff4-bf3e-cce4d6b5ba29" providerId="ADAL" clId="{CCE8C08F-5206-4EEC-85DA-BB0B2D8CD05B}" dt="2024-01-21T04:19:42.174" v="1852" actId="26606"/>
          <ac:spMkLst>
            <pc:docMk/>
            <pc:sldMk cId="3773492417" sldId="261"/>
            <ac:spMk id="1035" creationId="{E659831F-0D9A-4C63-9EBB-8435B85A440F}"/>
          </ac:spMkLst>
        </pc:spChg>
        <pc:spChg chg="add">
          <ac:chgData name="坂本 遼太" userId="3cde3867-c088-4ff4-bf3e-cce4d6b5ba29" providerId="ADAL" clId="{CCE8C08F-5206-4EEC-85DA-BB0B2D8CD05B}" dt="2024-01-21T04:19:42.174" v="1852" actId="26606"/>
          <ac:spMkLst>
            <pc:docMk/>
            <pc:sldMk cId="3773492417" sldId="261"/>
            <ac:spMk id="1037" creationId="{E6995CE5-F890-4ABA-82A2-26507CE8D2A3}"/>
          </ac:spMkLst>
        </pc:spChg>
        <pc:picChg chg="add mod">
          <ac:chgData name="坂本 遼太" userId="3cde3867-c088-4ff4-bf3e-cce4d6b5ba29" providerId="ADAL" clId="{CCE8C08F-5206-4EEC-85DA-BB0B2D8CD05B}" dt="2024-01-21T04:19:42.174" v="1852" actId="26606"/>
          <ac:picMkLst>
            <pc:docMk/>
            <pc:sldMk cId="3773492417" sldId="261"/>
            <ac:picMk id="3" creationId="{9A8F89B1-D64E-AADD-CE6F-58C2BD2FA028}"/>
          </ac:picMkLst>
        </pc:picChg>
        <pc:picChg chg="add mod ord">
          <ac:chgData name="坂本 遼太" userId="3cde3867-c088-4ff4-bf3e-cce4d6b5ba29" providerId="ADAL" clId="{CCE8C08F-5206-4EEC-85DA-BB0B2D8CD05B}" dt="2024-01-21T04:19:42.174" v="1852" actId="26606"/>
          <ac:picMkLst>
            <pc:docMk/>
            <pc:sldMk cId="3773492417" sldId="261"/>
            <ac:picMk id="1026" creationId="{660A617D-92CD-D703-7C9B-9E1C956E0035}"/>
          </ac:picMkLst>
        </pc:picChg>
        <pc:picChg chg="del">
          <ac:chgData name="坂本 遼太" userId="3cde3867-c088-4ff4-bf3e-cce4d6b5ba29" providerId="ADAL" clId="{CCE8C08F-5206-4EEC-85DA-BB0B2D8CD05B}" dt="2024-01-20T09:57:19.841" v="969" actId="478"/>
          <ac:picMkLst>
            <pc:docMk/>
            <pc:sldMk cId="3773492417" sldId="261"/>
            <ac:picMk id="2052" creationId="{9C1763DE-26BA-4DBF-B115-D80BAA56BDC5}"/>
          </ac:picMkLst>
        </pc:picChg>
      </pc:sldChg>
      <pc:sldChg chg="addSp delSp modSp mod ord">
        <pc:chgData name="坂本 遼太" userId="3cde3867-c088-4ff4-bf3e-cce4d6b5ba29" providerId="ADAL" clId="{CCE8C08F-5206-4EEC-85DA-BB0B2D8CD05B}" dt="2024-01-21T04:18:57.533" v="1851" actId="26606"/>
        <pc:sldMkLst>
          <pc:docMk/>
          <pc:sldMk cId="1018479501" sldId="262"/>
        </pc:sldMkLst>
        <pc:spChg chg="mod">
          <ac:chgData name="坂本 遼太" userId="3cde3867-c088-4ff4-bf3e-cce4d6b5ba29" providerId="ADAL" clId="{CCE8C08F-5206-4EEC-85DA-BB0B2D8CD05B}" dt="2024-01-21T04:18:57.533" v="1851" actId="26606"/>
          <ac:spMkLst>
            <pc:docMk/>
            <pc:sldMk cId="1018479501" sldId="262"/>
            <ac:spMk id="2" creationId="{6392D939-5835-4C55-ADB7-66B9EC7129E1}"/>
          </ac:spMkLst>
        </pc:spChg>
        <pc:spChg chg="mod">
          <ac:chgData name="坂本 遼太" userId="3cde3867-c088-4ff4-bf3e-cce4d6b5ba29" providerId="ADAL" clId="{CCE8C08F-5206-4EEC-85DA-BB0B2D8CD05B}" dt="2024-01-21T04:18:57.533" v="1851" actId="26606"/>
          <ac:spMkLst>
            <pc:docMk/>
            <pc:sldMk cId="1018479501" sldId="262"/>
            <ac:spMk id="3" creationId="{DB07DBCE-53F4-4F33-BF36-D304FFD9940F}"/>
          </ac:spMkLst>
        </pc:spChg>
        <pc:spChg chg="del">
          <ac:chgData name="坂本 遼太" userId="3cde3867-c088-4ff4-bf3e-cce4d6b5ba29" providerId="ADAL" clId="{CCE8C08F-5206-4EEC-85DA-BB0B2D8CD05B}" dt="2024-01-21T04:18:57.533" v="1851" actId="26606"/>
          <ac:spMkLst>
            <pc:docMk/>
            <pc:sldMk cId="1018479501" sldId="262"/>
            <ac:spMk id="14" creationId="{D3F51FEB-38FB-4F6C-9F7B-2F2AFAB65463}"/>
          </ac:spMkLst>
        </pc:spChg>
        <pc:spChg chg="del">
          <ac:chgData name="坂本 遼太" userId="3cde3867-c088-4ff4-bf3e-cce4d6b5ba29" providerId="ADAL" clId="{CCE8C08F-5206-4EEC-85DA-BB0B2D8CD05B}" dt="2024-01-21T04:18:57.533" v="1851" actId="26606"/>
          <ac:spMkLst>
            <pc:docMk/>
            <pc:sldMk cId="1018479501" sldId="262"/>
            <ac:spMk id="15" creationId="{2B566528-1B12-4246-9431-5C2D7D081168}"/>
          </ac:spMkLst>
        </pc:spChg>
        <pc:spChg chg="del">
          <ac:chgData name="坂本 遼太" userId="3cde3867-c088-4ff4-bf3e-cce4d6b5ba29" providerId="ADAL" clId="{CCE8C08F-5206-4EEC-85DA-BB0B2D8CD05B}" dt="2024-01-21T04:18:57.533" v="1851" actId="26606"/>
          <ac:spMkLst>
            <pc:docMk/>
            <pc:sldMk cId="1018479501" sldId="262"/>
            <ac:spMk id="16" creationId="{1E547BA6-BAE0-43BB-A7CA-60F69CE252F0}"/>
          </ac:spMkLst>
        </pc:spChg>
        <pc:spChg chg="del">
          <ac:chgData name="坂本 遼太" userId="3cde3867-c088-4ff4-bf3e-cce4d6b5ba29" providerId="ADAL" clId="{CCE8C08F-5206-4EEC-85DA-BB0B2D8CD05B}" dt="2024-01-21T04:18:57.533" v="1851" actId="26606"/>
          <ac:spMkLst>
            <pc:docMk/>
            <pc:sldMk cId="1018479501" sldId="262"/>
            <ac:spMk id="17" creationId="{2E80C965-DB6D-4F81-9E9E-B027384D0BD6}"/>
          </ac:spMkLst>
        </pc:spChg>
        <pc:spChg chg="del">
          <ac:chgData name="坂本 遼太" userId="3cde3867-c088-4ff4-bf3e-cce4d6b5ba29" providerId="ADAL" clId="{CCE8C08F-5206-4EEC-85DA-BB0B2D8CD05B}" dt="2024-01-21T04:18:57.533" v="1851" actId="26606"/>
          <ac:spMkLst>
            <pc:docMk/>
            <pc:sldMk cId="1018479501" sldId="262"/>
            <ac:spMk id="18" creationId="{A580F890-B085-4E95-96AA-55AEBEC5CE6E}"/>
          </ac:spMkLst>
        </pc:spChg>
        <pc:spChg chg="add">
          <ac:chgData name="坂本 遼太" userId="3cde3867-c088-4ff4-bf3e-cce4d6b5ba29" providerId="ADAL" clId="{CCE8C08F-5206-4EEC-85DA-BB0B2D8CD05B}" dt="2024-01-21T04:18:57.533" v="1851" actId="26606"/>
          <ac:spMkLst>
            <pc:docMk/>
            <pc:sldMk cId="1018479501" sldId="262"/>
            <ac:spMk id="23" creationId="{DBF61EA3-B236-439E-9C0B-340980D56BEE}"/>
          </ac:spMkLst>
        </pc:spChg>
        <pc:spChg chg="add">
          <ac:chgData name="坂本 遼太" userId="3cde3867-c088-4ff4-bf3e-cce4d6b5ba29" providerId="ADAL" clId="{CCE8C08F-5206-4EEC-85DA-BB0B2D8CD05B}" dt="2024-01-21T04:18:57.533" v="1851" actId="26606"/>
          <ac:spMkLst>
            <pc:docMk/>
            <pc:sldMk cId="1018479501" sldId="262"/>
            <ac:spMk id="29" creationId="{E659831F-0D9A-4C63-9EBB-8435B85A440F}"/>
          </ac:spMkLst>
        </pc:spChg>
        <pc:grpChg chg="add">
          <ac:chgData name="坂本 遼太" userId="3cde3867-c088-4ff4-bf3e-cce4d6b5ba29" providerId="ADAL" clId="{CCE8C08F-5206-4EEC-85DA-BB0B2D8CD05B}" dt="2024-01-21T04:18:57.533" v="1851" actId="26606"/>
          <ac:grpSpMkLst>
            <pc:docMk/>
            <pc:sldMk cId="1018479501" sldId="262"/>
            <ac:grpSpMk id="25" creationId="{28FAF094-D087-493F-8DF9-A486C2D6BBAA}"/>
          </ac:grpSpMkLst>
        </pc:grpChg>
      </pc:sldChg>
      <pc:sldChg chg="del">
        <pc:chgData name="坂本 遼太" userId="3cde3867-c088-4ff4-bf3e-cce4d6b5ba29" providerId="ADAL" clId="{CCE8C08F-5206-4EEC-85DA-BB0B2D8CD05B}" dt="2024-01-20T10:07:28.100" v="1147" actId="47"/>
        <pc:sldMkLst>
          <pc:docMk/>
          <pc:sldMk cId="3407047619" sldId="263"/>
        </pc:sldMkLst>
      </pc:sldChg>
      <pc:sldChg chg="addSp delSp modSp add del mod">
        <pc:chgData name="坂本 遼太" userId="3cde3867-c088-4ff4-bf3e-cce4d6b5ba29" providerId="ADAL" clId="{CCE8C08F-5206-4EEC-85DA-BB0B2D8CD05B}" dt="2024-01-21T04:19:56.270" v="1857" actId="26606"/>
        <pc:sldMkLst>
          <pc:docMk/>
          <pc:sldMk cId="1759277383" sldId="265"/>
        </pc:sldMkLst>
        <pc:spChg chg="mod">
          <ac:chgData name="坂本 遼太" userId="3cde3867-c088-4ff4-bf3e-cce4d6b5ba29" providerId="ADAL" clId="{CCE8C08F-5206-4EEC-85DA-BB0B2D8CD05B}" dt="2024-01-21T04:19:56.270" v="1857" actId="26606"/>
          <ac:spMkLst>
            <pc:docMk/>
            <pc:sldMk cId="1759277383" sldId="265"/>
            <ac:spMk id="2" creationId="{6392D939-5835-4C55-ADB7-66B9EC7129E1}"/>
          </ac:spMkLst>
        </pc:spChg>
        <pc:spChg chg="mod">
          <ac:chgData name="坂本 遼太" userId="3cde3867-c088-4ff4-bf3e-cce4d6b5ba29" providerId="ADAL" clId="{CCE8C08F-5206-4EEC-85DA-BB0B2D8CD05B}" dt="2024-01-21T04:19:56.270" v="1857" actId="26606"/>
          <ac:spMkLst>
            <pc:docMk/>
            <pc:sldMk cId="1759277383" sldId="265"/>
            <ac:spMk id="3" creationId="{DB07DBCE-53F4-4F33-BF36-D304FFD9940F}"/>
          </ac:spMkLst>
        </pc:spChg>
        <pc:spChg chg="del">
          <ac:chgData name="坂本 遼太" userId="3cde3867-c088-4ff4-bf3e-cce4d6b5ba29" providerId="ADAL" clId="{CCE8C08F-5206-4EEC-85DA-BB0B2D8CD05B}" dt="2024-01-21T04:19:56.270" v="1857" actId="26606"/>
          <ac:spMkLst>
            <pc:docMk/>
            <pc:sldMk cId="1759277383" sldId="265"/>
            <ac:spMk id="14" creationId="{D3F51FEB-38FB-4F6C-9F7B-2F2AFAB65463}"/>
          </ac:spMkLst>
        </pc:spChg>
        <pc:spChg chg="del">
          <ac:chgData name="坂本 遼太" userId="3cde3867-c088-4ff4-bf3e-cce4d6b5ba29" providerId="ADAL" clId="{CCE8C08F-5206-4EEC-85DA-BB0B2D8CD05B}" dt="2024-01-21T04:19:56.270" v="1857" actId="26606"/>
          <ac:spMkLst>
            <pc:docMk/>
            <pc:sldMk cId="1759277383" sldId="265"/>
            <ac:spMk id="15" creationId="{2B566528-1B12-4246-9431-5C2D7D081168}"/>
          </ac:spMkLst>
        </pc:spChg>
        <pc:spChg chg="del">
          <ac:chgData name="坂本 遼太" userId="3cde3867-c088-4ff4-bf3e-cce4d6b5ba29" providerId="ADAL" clId="{CCE8C08F-5206-4EEC-85DA-BB0B2D8CD05B}" dt="2024-01-21T04:19:56.270" v="1857" actId="26606"/>
          <ac:spMkLst>
            <pc:docMk/>
            <pc:sldMk cId="1759277383" sldId="265"/>
            <ac:spMk id="16" creationId="{1E547BA6-BAE0-43BB-A7CA-60F69CE252F0}"/>
          </ac:spMkLst>
        </pc:spChg>
        <pc:spChg chg="del">
          <ac:chgData name="坂本 遼太" userId="3cde3867-c088-4ff4-bf3e-cce4d6b5ba29" providerId="ADAL" clId="{CCE8C08F-5206-4EEC-85DA-BB0B2D8CD05B}" dt="2024-01-21T04:19:56.270" v="1857" actId="26606"/>
          <ac:spMkLst>
            <pc:docMk/>
            <pc:sldMk cId="1759277383" sldId="265"/>
            <ac:spMk id="17" creationId="{2E80C965-DB6D-4F81-9E9E-B027384D0BD6}"/>
          </ac:spMkLst>
        </pc:spChg>
        <pc:spChg chg="del">
          <ac:chgData name="坂本 遼太" userId="3cde3867-c088-4ff4-bf3e-cce4d6b5ba29" providerId="ADAL" clId="{CCE8C08F-5206-4EEC-85DA-BB0B2D8CD05B}" dt="2024-01-21T04:19:56.270" v="1857" actId="26606"/>
          <ac:spMkLst>
            <pc:docMk/>
            <pc:sldMk cId="1759277383" sldId="265"/>
            <ac:spMk id="18" creationId="{A580F890-B085-4E95-96AA-55AEBEC5CE6E}"/>
          </ac:spMkLst>
        </pc:spChg>
        <pc:spChg chg="add">
          <ac:chgData name="坂本 遼太" userId="3cde3867-c088-4ff4-bf3e-cce4d6b5ba29" providerId="ADAL" clId="{CCE8C08F-5206-4EEC-85DA-BB0B2D8CD05B}" dt="2024-01-21T04:19:56.270" v="1857" actId="26606"/>
          <ac:spMkLst>
            <pc:docMk/>
            <pc:sldMk cId="1759277383" sldId="265"/>
            <ac:spMk id="23" creationId="{DBF61EA3-B236-439E-9C0B-340980D56BEE}"/>
          </ac:spMkLst>
        </pc:spChg>
        <pc:spChg chg="add">
          <ac:chgData name="坂本 遼太" userId="3cde3867-c088-4ff4-bf3e-cce4d6b5ba29" providerId="ADAL" clId="{CCE8C08F-5206-4EEC-85DA-BB0B2D8CD05B}" dt="2024-01-21T04:19:56.270" v="1857" actId="26606"/>
          <ac:spMkLst>
            <pc:docMk/>
            <pc:sldMk cId="1759277383" sldId="265"/>
            <ac:spMk id="29" creationId="{E659831F-0D9A-4C63-9EBB-8435B85A440F}"/>
          </ac:spMkLst>
        </pc:spChg>
        <pc:grpChg chg="add">
          <ac:chgData name="坂本 遼太" userId="3cde3867-c088-4ff4-bf3e-cce4d6b5ba29" providerId="ADAL" clId="{CCE8C08F-5206-4EEC-85DA-BB0B2D8CD05B}" dt="2024-01-21T04:19:56.270" v="1857" actId="26606"/>
          <ac:grpSpMkLst>
            <pc:docMk/>
            <pc:sldMk cId="1759277383" sldId="265"/>
            <ac:grpSpMk id="25" creationId="{28FAF094-D087-493F-8DF9-A486C2D6BBAA}"/>
          </ac:grpSpMkLst>
        </pc:grpChg>
      </pc:sldChg>
      <pc:sldChg chg="addSp delSp modSp mod addAnim modAnim">
        <pc:chgData name="坂本 遼太" userId="3cde3867-c088-4ff4-bf3e-cce4d6b5ba29" providerId="ADAL" clId="{CCE8C08F-5206-4EEC-85DA-BB0B2D8CD05B}" dt="2024-01-21T04:20:14.414" v="1860"/>
        <pc:sldMkLst>
          <pc:docMk/>
          <pc:sldMk cId="3264983237" sldId="266"/>
        </pc:sldMkLst>
        <pc:spChg chg="mod">
          <ac:chgData name="坂本 遼太" userId="3cde3867-c088-4ff4-bf3e-cce4d6b5ba29" providerId="ADAL" clId="{CCE8C08F-5206-4EEC-85DA-BB0B2D8CD05B}" dt="2024-01-21T04:20:02.977" v="1858" actId="26606"/>
          <ac:spMkLst>
            <pc:docMk/>
            <pc:sldMk cId="3264983237" sldId="266"/>
            <ac:spMk id="2" creationId="{6392D939-5835-4C55-ADB7-66B9EC7129E1}"/>
          </ac:spMkLst>
        </pc:spChg>
        <pc:spChg chg="del">
          <ac:chgData name="坂本 遼太" userId="3cde3867-c088-4ff4-bf3e-cce4d6b5ba29" providerId="ADAL" clId="{CCE8C08F-5206-4EEC-85DA-BB0B2D8CD05B}" dt="2024-01-21T04:20:02.977" v="1858" actId="26606"/>
          <ac:spMkLst>
            <pc:docMk/>
            <pc:sldMk cId="3264983237" sldId="266"/>
            <ac:spMk id="14" creationId="{D3F51FEB-38FB-4F6C-9F7B-2F2AFAB65463}"/>
          </ac:spMkLst>
        </pc:spChg>
        <pc:spChg chg="del">
          <ac:chgData name="坂本 遼太" userId="3cde3867-c088-4ff4-bf3e-cce4d6b5ba29" providerId="ADAL" clId="{CCE8C08F-5206-4EEC-85DA-BB0B2D8CD05B}" dt="2024-01-21T04:20:02.977" v="1858" actId="26606"/>
          <ac:spMkLst>
            <pc:docMk/>
            <pc:sldMk cId="3264983237" sldId="266"/>
            <ac:spMk id="15" creationId="{2B566528-1B12-4246-9431-5C2D7D081168}"/>
          </ac:spMkLst>
        </pc:spChg>
        <pc:spChg chg="del">
          <ac:chgData name="坂本 遼太" userId="3cde3867-c088-4ff4-bf3e-cce4d6b5ba29" providerId="ADAL" clId="{CCE8C08F-5206-4EEC-85DA-BB0B2D8CD05B}" dt="2024-01-21T04:20:02.977" v="1858" actId="26606"/>
          <ac:spMkLst>
            <pc:docMk/>
            <pc:sldMk cId="3264983237" sldId="266"/>
            <ac:spMk id="16" creationId="{1E547BA6-BAE0-43BB-A7CA-60F69CE252F0}"/>
          </ac:spMkLst>
        </pc:spChg>
        <pc:spChg chg="del">
          <ac:chgData name="坂本 遼太" userId="3cde3867-c088-4ff4-bf3e-cce4d6b5ba29" providerId="ADAL" clId="{CCE8C08F-5206-4EEC-85DA-BB0B2D8CD05B}" dt="2024-01-21T04:20:02.977" v="1858" actId="26606"/>
          <ac:spMkLst>
            <pc:docMk/>
            <pc:sldMk cId="3264983237" sldId="266"/>
            <ac:spMk id="17" creationId="{2E80C965-DB6D-4F81-9E9E-B027384D0BD6}"/>
          </ac:spMkLst>
        </pc:spChg>
        <pc:spChg chg="del">
          <ac:chgData name="坂本 遼太" userId="3cde3867-c088-4ff4-bf3e-cce4d6b5ba29" providerId="ADAL" clId="{CCE8C08F-5206-4EEC-85DA-BB0B2D8CD05B}" dt="2024-01-21T04:20:02.977" v="1858" actId="26606"/>
          <ac:spMkLst>
            <pc:docMk/>
            <pc:sldMk cId="3264983237" sldId="266"/>
            <ac:spMk id="18" creationId="{A580F890-B085-4E95-96AA-55AEBEC5CE6E}"/>
          </ac:spMkLst>
        </pc:spChg>
        <pc:spChg chg="add">
          <ac:chgData name="坂本 遼太" userId="3cde3867-c088-4ff4-bf3e-cce4d6b5ba29" providerId="ADAL" clId="{CCE8C08F-5206-4EEC-85DA-BB0B2D8CD05B}" dt="2024-01-21T04:20:02.977" v="1858" actId="26606"/>
          <ac:spMkLst>
            <pc:docMk/>
            <pc:sldMk cId="3264983237" sldId="266"/>
            <ac:spMk id="23" creationId="{4522B21E-B2B9-4C72-9A71-C87EFD137480}"/>
          </ac:spMkLst>
        </pc:spChg>
        <pc:spChg chg="add">
          <ac:chgData name="坂本 遼太" userId="3cde3867-c088-4ff4-bf3e-cce4d6b5ba29" providerId="ADAL" clId="{CCE8C08F-5206-4EEC-85DA-BB0B2D8CD05B}" dt="2024-01-21T04:20:02.977" v="1858" actId="26606"/>
          <ac:spMkLst>
            <pc:docMk/>
            <pc:sldMk cId="3264983237" sldId="266"/>
            <ac:spMk id="25" creationId="{5EB7D2A2-F448-44D4-938C-DC84CBCB3B1E}"/>
          </ac:spMkLst>
        </pc:spChg>
        <pc:spChg chg="add">
          <ac:chgData name="坂本 遼太" userId="3cde3867-c088-4ff4-bf3e-cce4d6b5ba29" providerId="ADAL" clId="{CCE8C08F-5206-4EEC-85DA-BB0B2D8CD05B}" dt="2024-01-21T04:20:02.977" v="1858" actId="26606"/>
          <ac:spMkLst>
            <pc:docMk/>
            <pc:sldMk cId="3264983237" sldId="266"/>
            <ac:spMk id="27" creationId="{871AEA07-1E14-44B4-8E55-64EF049CD66F}"/>
          </ac:spMkLst>
        </pc:spChg>
        <pc:cxnChg chg="add">
          <ac:chgData name="坂本 遼太" userId="3cde3867-c088-4ff4-bf3e-cce4d6b5ba29" providerId="ADAL" clId="{CCE8C08F-5206-4EEC-85DA-BB0B2D8CD05B}" dt="2024-01-21T04:20:02.977" v="1858" actId="26606"/>
          <ac:cxnSpMkLst>
            <pc:docMk/>
            <pc:sldMk cId="3264983237" sldId="266"/>
            <ac:cxnSpMk id="29" creationId="{F7C8EA93-3210-4C62-99E9-153C275E3A87}"/>
          </ac:cxnSpMkLst>
        </pc:cxnChg>
      </pc:sldChg>
      <pc:sldChg chg="addSp delSp modSp add del mod">
        <pc:chgData name="坂本 遼太" userId="3cde3867-c088-4ff4-bf3e-cce4d6b5ba29" providerId="ADAL" clId="{CCE8C08F-5206-4EEC-85DA-BB0B2D8CD05B}" dt="2024-01-21T04:19:54.075" v="1856" actId="26606"/>
        <pc:sldMkLst>
          <pc:docMk/>
          <pc:sldMk cId="2007057907" sldId="268"/>
        </pc:sldMkLst>
        <pc:spChg chg="mod">
          <ac:chgData name="坂本 遼太" userId="3cde3867-c088-4ff4-bf3e-cce4d6b5ba29" providerId="ADAL" clId="{CCE8C08F-5206-4EEC-85DA-BB0B2D8CD05B}" dt="2024-01-21T04:19:54.075" v="1856" actId="26606"/>
          <ac:spMkLst>
            <pc:docMk/>
            <pc:sldMk cId="2007057907" sldId="268"/>
            <ac:spMk id="2" creationId="{6392D939-5835-4C55-ADB7-66B9EC7129E1}"/>
          </ac:spMkLst>
        </pc:spChg>
        <pc:spChg chg="mod">
          <ac:chgData name="坂本 遼太" userId="3cde3867-c088-4ff4-bf3e-cce4d6b5ba29" providerId="ADAL" clId="{CCE8C08F-5206-4EEC-85DA-BB0B2D8CD05B}" dt="2024-01-21T04:19:54.075" v="1856" actId="26606"/>
          <ac:spMkLst>
            <pc:docMk/>
            <pc:sldMk cId="2007057907" sldId="268"/>
            <ac:spMk id="3" creationId="{DB07DBCE-53F4-4F33-BF36-D304FFD9940F}"/>
          </ac:spMkLst>
        </pc:spChg>
        <pc:spChg chg="del">
          <ac:chgData name="坂本 遼太" userId="3cde3867-c088-4ff4-bf3e-cce4d6b5ba29" providerId="ADAL" clId="{CCE8C08F-5206-4EEC-85DA-BB0B2D8CD05B}" dt="2024-01-21T04:19:54.075" v="1856" actId="26606"/>
          <ac:spMkLst>
            <pc:docMk/>
            <pc:sldMk cId="2007057907" sldId="268"/>
            <ac:spMk id="14" creationId="{D3F51FEB-38FB-4F6C-9F7B-2F2AFAB65463}"/>
          </ac:spMkLst>
        </pc:spChg>
        <pc:spChg chg="del">
          <ac:chgData name="坂本 遼太" userId="3cde3867-c088-4ff4-bf3e-cce4d6b5ba29" providerId="ADAL" clId="{CCE8C08F-5206-4EEC-85DA-BB0B2D8CD05B}" dt="2024-01-21T04:19:54.075" v="1856" actId="26606"/>
          <ac:spMkLst>
            <pc:docMk/>
            <pc:sldMk cId="2007057907" sldId="268"/>
            <ac:spMk id="15" creationId="{2B566528-1B12-4246-9431-5C2D7D081168}"/>
          </ac:spMkLst>
        </pc:spChg>
        <pc:spChg chg="del">
          <ac:chgData name="坂本 遼太" userId="3cde3867-c088-4ff4-bf3e-cce4d6b5ba29" providerId="ADAL" clId="{CCE8C08F-5206-4EEC-85DA-BB0B2D8CD05B}" dt="2024-01-21T04:19:54.075" v="1856" actId="26606"/>
          <ac:spMkLst>
            <pc:docMk/>
            <pc:sldMk cId="2007057907" sldId="268"/>
            <ac:spMk id="16" creationId="{1E547BA6-BAE0-43BB-A7CA-60F69CE252F0}"/>
          </ac:spMkLst>
        </pc:spChg>
        <pc:spChg chg="del">
          <ac:chgData name="坂本 遼太" userId="3cde3867-c088-4ff4-bf3e-cce4d6b5ba29" providerId="ADAL" clId="{CCE8C08F-5206-4EEC-85DA-BB0B2D8CD05B}" dt="2024-01-21T04:19:54.075" v="1856" actId="26606"/>
          <ac:spMkLst>
            <pc:docMk/>
            <pc:sldMk cId="2007057907" sldId="268"/>
            <ac:spMk id="17" creationId="{2E80C965-DB6D-4F81-9E9E-B027384D0BD6}"/>
          </ac:spMkLst>
        </pc:spChg>
        <pc:spChg chg="del">
          <ac:chgData name="坂本 遼太" userId="3cde3867-c088-4ff4-bf3e-cce4d6b5ba29" providerId="ADAL" clId="{CCE8C08F-5206-4EEC-85DA-BB0B2D8CD05B}" dt="2024-01-21T04:19:54.075" v="1856" actId="26606"/>
          <ac:spMkLst>
            <pc:docMk/>
            <pc:sldMk cId="2007057907" sldId="268"/>
            <ac:spMk id="18" creationId="{A580F890-B085-4E95-96AA-55AEBEC5CE6E}"/>
          </ac:spMkLst>
        </pc:spChg>
        <pc:spChg chg="add">
          <ac:chgData name="坂本 遼太" userId="3cde3867-c088-4ff4-bf3e-cce4d6b5ba29" providerId="ADAL" clId="{CCE8C08F-5206-4EEC-85DA-BB0B2D8CD05B}" dt="2024-01-21T04:19:54.075" v="1856" actId="26606"/>
          <ac:spMkLst>
            <pc:docMk/>
            <pc:sldMk cId="2007057907" sldId="268"/>
            <ac:spMk id="23" creationId="{DBF61EA3-B236-439E-9C0B-340980D56BEE}"/>
          </ac:spMkLst>
        </pc:spChg>
        <pc:spChg chg="add">
          <ac:chgData name="坂本 遼太" userId="3cde3867-c088-4ff4-bf3e-cce4d6b5ba29" providerId="ADAL" clId="{CCE8C08F-5206-4EEC-85DA-BB0B2D8CD05B}" dt="2024-01-21T04:19:54.075" v="1856" actId="26606"/>
          <ac:spMkLst>
            <pc:docMk/>
            <pc:sldMk cId="2007057907" sldId="268"/>
            <ac:spMk id="29" creationId="{E659831F-0D9A-4C63-9EBB-8435B85A440F}"/>
          </ac:spMkLst>
        </pc:spChg>
        <pc:grpChg chg="add">
          <ac:chgData name="坂本 遼太" userId="3cde3867-c088-4ff4-bf3e-cce4d6b5ba29" providerId="ADAL" clId="{CCE8C08F-5206-4EEC-85DA-BB0B2D8CD05B}" dt="2024-01-21T04:19:54.075" v="1856" actId="26606"/>
          <ac:grpSpMkLst>
            <pc:docMk/>
            <pc:sldMk cId="2007057907" sldId="268"/>
            <ac:grpSpMk id="25" creationId="{28FAF094-D087-493F-8DF9-A486C2D6BBAA}"/>
          </ac:grpSpMkLst>
        </pc:grpChg>
      </pc:sldChg>
      <pc:sldChg chg="addSp delSp modSp add del mod addAnim modAnim">
        <pc:chgData name="坂本 遼太" userId="3cde3867-c088-4ff4-bf3e-cce4d6b5ba29" providerId="ADAL" clId="{CCE8C08F-5206-4EEC-85DA-BB0B2D8CD05B}" dt="2024-01-21T04:18:18.361" v="1846"/>
        <pc:sldMkLst>
          <pc:docMk/>
          <pc:sldMk cId="2249514767" sldId="269"/>
        </pc:sldMkLst>
        <pc:spChg chg="mod">
          <ac:chgData name="坂本 遼太" userId="3cde3867-c088-4ff4-bf3e-cce4d6b5ba29" providerId="ADAL" clId="{CCE8C08F-5206-4EEC-85DA-BB0B2D8CD05B}" dt="2024-01-21T04:17:42.383" v="1843" actId="26606"/>
          <ac:spMkLst>
            <pc:docMk/>
            <pc:sldMk cId="2249514767" sldId="269"/>
            <ac:spMk id="2" creationId="{6392D939-5835-4C55-ADB7-66B9EC7129E1}"/>
          </ac:spMkLst>
        </pc:spChg>
        <pc:spChg chg="mod">
          <ac:chgData name="坂本 遼太" userId="3cde3867-c088-4ff4-bf3e-cce4d6b5ba29" providerId="ADAL" clId="{CCE8C08F-5206-4EEC-85DA-BB0B2D8CD05B}" dt="2024-01-21T04:17:42.383" v="1843" actId="26606"/>
          <ac:spMkLst>
            <pc:docMk/>
            <pc:sldMk cId="2249514767" sldId="269"/>
            <ac:spMk id="3" creationId="{4A20ED6B-2055-52AD-3650-59483BFD1FC6}"/>
          </ac:spMkLst>
        </pc:spChg>
        <pc:spChg chg="del">
          <ac:chgData name="坂本 遼太" userId="3cde3867-c088-4ff4-bf3e-cce4d6b5ba29" providerId="ADAL" clId="{CCE8C08F-5206-4EEC-85DA-BB0B2D8CD05B}" dt="2024-01-21T04:17:42.383" v="1843" actId="26606"/>
          <ac:spMkLst>
            <pc:docMk/>
            <pc:sldMk cId="2249514767" sldId="269"/>
            <ac:spMk id="14" creationId="{D3F51FEB-38FB-4F6C-9F7B-2F2AFAB65463}"/>
          </ac:spMkLst>
        </pc:spChg>
        <pc:spChg chg="del">
          <ac:chgData name="坂本 遼太" userId="3cde3867-c088-4ff4-bf3e-cce4d6b5ba29" providerId="ADAL" clId="{CCE8C08F-5206-4EEC-85DA-BB0B2D8CD05B}" dt="2024-01-21T04:17:42.383" v="1843" actId="26606"/>
          <ac:spMkLst>
            <pc:docMk/>
            <pc:sldMk cId="2249514767" sldId="269"/>
            <ac:spMk id="15" creationId="{2B566528-1B12-4246-9431-5C2D7D081168}"/>
          </ac:spMkLst>
        </pc:spChg>
        <pc:spChg chg="del">
          <ac:chgData name="坂本 遼太" userId="3cde3867-c088-4ff4-bf3e-cce4d6b5ba29" providerId="ADAL" clId="{CCE8C08F-5206-4EEC-85DA-BB0B2D8CD05B}" dt="2024-01-21T04:17:42.383" v="1843" actId="26606"/>
          <ac:spMkLst>
            <pc:docMk/>
            <pc:sldMk cId="2249514767" sldId="269"/>
            <ac:spMk id="16" creationId="{1E547BA6-BAE0-43BB-A7CA-60F69CE252F0}"/>
          </ac:spMkLst>
        </pc:spChg>
        <pc:spChg chg="del">
          <ac:chgData name="坂本 遼太" userId="3cde3867-c088-4ff4-bf3e-cce4d6b5ba29" providerId="ADAL" clId="{CCE8C08F-5206-4EEC-85DA-BB0B2D8CD05B}" dt="2024-01-21T04:17:42.383" v="1843" actId="26606"/>
          <ac:spMkLst>
            <pc:docMk/>
            <pc:sldMk cId="2249514767" sldId="269"/>
            <ac:spMk id="17" creationId="{2E80C965-DB6D-4F81-9E9E-B027384D0BD6}"/>
          </ac:spMkLst>
        </pc:spChg>
        <pc:spChg chg="del">
          <ac:chgData name="坂本 遼太" userId="3cde3867-c088-4ff4-bf3e-cce4d6b5ba29" providerId="ADAL" clId="{CCE8C08F-5206-4EEC-85DA-BB0B2D8CD05B}" dt="2024-01-21T04:17:42.383" v="1843" actId="26606"/>
          <ac:spMkLst>
            <pc:docMk/>
            <pc:sldMk cId="2249514767" sldId="269"/>
            <ac:spMk id="18" creationId="{A580F890-B085-4E95-96AA-55AEBEC5CE6E}"/>
          </ac:spMkLst>
        </pc:spChg>
        <pc:spChg chg="add">
          <ac:chgData name="坂本 遼太" userId="3cde3867-c088-4ff4-bf3e-cce4d6b5ba29" providerId="ADAL" clId="{CCE8C08F-5206-4EEC-85DA-BB0B2D8CD05B}" dt="2024-01-21T04:17:42.383" v="1843" actId="26606"/>
          <ac:spMkLst>
            <pc:docMk/>
            <pc:sldMk cId="2249514767" sldId="269"/>
            <ac:spMk id="25" creationId="{058A14AF-9FB5-4CC7-BA35-E8E85D3EDF0E}"/>
          </ac:spMkLst>
        </pc:spChg>
        <pc:spChg chg="add">
          <ac:chgData name="坂本 遼太" userId="3cde3867-c088-4ff4-bf3e-cce4d6b5ba29" providerId="ADAL" clId="{CCE8C08F-5206-4EEC-85DA-BB0B2D8CD05B}" dt="2024-01-21T04:17:42.383" v="1843" actId="26606"/>
          <ac:spMkLst>
            <pc:docMk/>
            <pc:sldMk cId="2249514767" sldId="269"/>
            <ac:spMk id="27" creationId="{3A9A4357-BD1D-4622-A4FE-766E6AB8DE84}"/>
          </ac:spMkLst>
        </pc:spChg>
        <pc:spChg chg="add">
          <ac:chgData name="坂本 遼太" userId="3cde3867-c088-4ff4-bf3e-cce4d6b5ba29" providerId="ADAL" clId="{CCE8C08F-5206-4EEC-85DA-BB0B2D8CD05B}" dt="2024-01-21T04:17:42.383" v="1843" actId="26606"/>
          <ac:spMkLst>
            <pc:docMk/>
            <pc:sldMk cId="2249514767" sldId="269"/>
            <ac:spMk id="29" creationId="{E659831F-0D9A-4C63-9EBB-8435B85A440F}"/>
          </ac:spMkLst>
        </pc:spChg>
        <pc:spChg chg="add">
          <ac:chgData name="坂本 遼太" userId="3cde3867-c088-4ff4-bf3e-cce4d6b5ba29" providerId="ADAL" clId="{CCE8C08F-5206-4EEC-85DA-BB0B2D8CD05B}" dt="2024-01-21T04:17:42.383" v="1843" actId="26606"/>
          <ac:spMkLst>
            <pc:docMk/>
            <pc:sldMk cId="2249514767" sldId="269"/>
            <ac:spMk id="31" creationId="{E6995CE5-F890-4ABA-82A2-26507CE8D2A3}"/>
          </ac:spMkLst>
        </pc:spChg>
        <pc:picChg chg="add">
          <ac:chgData name="坂本 遼太" userId="3cde3867-c088-4ff4-bf3e-cce4d6b5ba29" providerId="ADAL" clId="{CCE8C08F-5206-4EEC-85DA-BB0B2D8CD05B}" dt="2024-01-21T04:17:42.383" v="1843" actId="26606"/>
          <ac:picMkLst>
            <pc:docMk/>
            <pc:sldMk cId="2249514767" sldId="269"/>
            <ac:picMk id="22" creationId="{CCE5B6FC-B5D9-8E1A-475F-4827056F5CFF}"/>
          </ac:picMkLst>
        </pc:picChg>
      </pc:sldChg>
      <pc:sldChg chg="addSp delSp modSp mod">
        <pc:chgData name="坂本 遼太" userId="3cde3867-c088-4ff4-bf3e-cce4d6b5ba29" providerId="ADAL" clId="{CCE8C08F-5206-4EEC-85DA-BB0B2D8CD05B}" dt="2024-01-21T04:19:50.811" v="1855" actId="26606"/>
        <pc:sldMkLst>
          <pc:docMk/>
          <pc:sldMk cId="1729086000" sldId="270"/>
        </pc:sldMkLst>
        <pc:spChg chg="mod">
          <ac:chgData name="坂本 遼太" userId="3cde3867-c088-4ff4-bf3e-cce4d6b5ba29" providerId="ADAL" clId="{CCE8C08F-5206-4EEC-85DA-BB0B2D8CD05B}" dt="2024-01-21T04:19:50.811" v="1855" actId="26606"/>
          <ac:spMkLst>
            <pc:docMk/>
            <pc:sldMk cId="1729086000" sldId="270"/>
            <ac:spMk id="2" creationId="{6392D939-5835-4C55-ADB7-66B9EC7129E1}"/>
          </ac:spMkLst>
        </pc:spChg>
        <pc:spChg chg="mod">
          <ac:chgData name="坂本 遼太" userId="3cde3867-c088-4ff4-bf3e-cce4d6b5ba29" providerId="ADAL" clId="{CCE8C08F-5206-4EEC-85DA-BB0B2D8CD05B}" dt="2024-01-21T04:19:50.811" v="1855" actId="26606"/>
          <ac:spMkLst>
            <pc:docMk/>
            <pc:sldMk cId="1729086000" sldId="270"/>
            <ac:spMk id="3" creationId="{DB07DBCE-53F4-4F33-BF36-D304FFD9940F}"/>
          </ac:spMkLst>
        </pc:spChg>
        <pc:spChg chg="del">
          <ac:chgData name="坂本 遼太" userId="3cde3867-c088-4ff4-bf3e-cce4d6b5ba29" providerId="ADAL" clId="{CCE8C08F-5206-4EEC-85DA-BB0B2D8CD05B}" dt="2024-01-21T04:19:50.811" v="1855" actId="26606"/>
          <ac:spMkLst>
            <pc:docMk/>
            <pc:sldMk cId="1729086000" sldId="270"/>
            <ac:spMk id="14" creationId="{D3F51FEB-38FB-4F6C-9F7B-2F2AFAB65463}"/>
          </ac:spMkLst>
        </pc:spChg>
        <pc:spChg chg="del">
          <ac:chgData name="坂本 遼太" userId="3cde3867-c088-4ff4-bf3e-cce4d6b5ba29" providerId="ADAL" clId="{CCE8C08F-5206-4EEC-85DA-BB0B2D8CD05B}" dt="2024-01-21T04:19:50.811" v="1855" actId="26606"/>
          <ac:spMkLst>
            <pc:docMk/>
            <pc:sldMk cId="1729086000" sldId="270"/>
            <ac:spMk id="15" creationId="{2B566528-1B12-4246-9431-5C2D7D081168}"/>
          </ac:spMkLst>
        </pc:spChg>
        <pc:spChg chg="del">
          <ac:chgData name="坂本 遼太" userId="3cde3867-c088-4ff4-bf3e-cce4d6b5ba29" providerId="ADAL" clId="{CCE8C08F-5206-4EEC-85DA-BB0B2D8CD05B}" dt="2024-01-21T04:19:50.811" v="1855" actId="26606"/>
          <ac:spMkLst>
            <pc:docMk/>
            <pc:sldMk cId="1729086000" sldId="270"/>
            <ac:spMk id="16" creationId="{1E547BA6-BAE0-43BB-A7CA-60F69CE252F0}"/>
          </ac:spMkLst>
        </pc:spChg>
        <pc:spChg chg="del">
          <ac:chgData name="坂本 遼太" userId="3cde3867-c088-4ff4-bf3e-cce4d6b5ba29" providerId="ADAL" clId="{CCE8C08F-5206-4EEC-85DA-BB0B2D8CD05B}" dt="2024-01-21T04:19:50.811" v="1855" actId="26606"/>
          <ac:spMkLst>
            <pc:docMk/>
            <pc:sldMk cId="1729086000" sldId="270"/>
            <ac:spMk id="17" creationId="{2E80C965-DB6D-4F81-9E9E-B027384D0BD6}"/>
          </ac:spMkLst>
        </pc:spChg>
        <pc:spChg chg="del">
          <ac:chgData name="坂本 遼太" userId="3cde3867-c088-4ff4-bf3e-cce4d6b5ba29" providerId="ADAL" clId="{CCE8C08F-5206-4EEC-85DA-BB0B2D8CD05B}" dt="2024-01-21T04:19:50.811" v="1855" actId="26606"/>
          <ac:spMkLst>
            <pc:docMk/>
            <pc:sldMk cId="1729086000" sldId="270"/>
            <ac:spMk id="18" creationId="{A580F890-B085-4E95-96AA-55AEBEC5CE6E}"/>
          </ac:spMkLst>
        </pc:spChg>
        <pc:spChg chg="add">
          <ac:chgData name="坂本 遼太" userId="3cde3867-c088-4ff4-bf3e-cce4d6b5ba29" providerId="ADAL" clId="{CCE8C08F-5206-4EEC-85DA-BB0B2D8CD05B}" dt="2024-01-21T04:19:50.811" v="1855" actId="26606"/>
          <ac:spMkLst>
            <pc:docMk/>
            <pc:sldMk cId="1729086000" sldId="270"/>
            <ac:spMk id="23" creationId="{DBF61EA3-B236-439E-9C0B-340980D56BEE}"/>
          </ac:spMkLst>
        </pc:spChg>
        <pc:spChg chg="add">
          <ac:chgData name="坂本 遼太" userId="3cde3867-c088-4ff4-bf3e-cce4d6b5ba29" providerId="ADAL" clId="{CCE8C08F-5206-4EEC-85DA-BB0B2D8CD05B}" dt="2024-01-21T04:19:50.811" v="1855" actId="26606"/>
          <ac:spMkLst>
            <pc:docMk/>
            <pc:sldMk cId="1729086000" sldId="270"/>
            <ac:spMk id="29" creationId="{E659831F-0D9A-4C63-9EBB-8435B85A440F}"/>
          </ac:spMkLst>
        </pc:spChg>
        <pc:grpChg chg="add">
          <ac:chgData name="坂本 遼太" userId="3cde3867-c088-4ff4-bf3e-cce4d6b5ba29" providerId="ADAL" clId="{CCE8C08F-5206-4EEC-85DA-BB0B2D8CD05B}" dt="2024-01-21T04:19:50.811" v="1855" actId="26606"/>
          <ac:grpSpMkLst>
            <pc:docMk/>
            <pc:sldMk cId="1729086000" sldId="270"/>
            <ac:grpSpMk id="25" creationId="{28FAF094-D087-493F-8DF9-A486C2D6BBAA}"/>
          </ac:grpSpMkLst>
        </pc:grpChg>
      </pc:sldChg>
      <pc:sldChg chg="new add del">
        <pc:chgData name="坂本 遼太" userId="3cde3867-c088-4ff4-bf3e-cce4d6b5ba29" providerId="ADAL" clId="{CCE8C08F-5206-4EEC-85DA-BB0B2D8CD05B}" dt="2024-01-20T09:45:51.322" v="677" actId="680"/>
        <pc:sldMkLst>
          <pc:docMk/>
          <pc:sldMk cId="2742991364" sldId="271"/>
        </pc:sldMkLst>
      </pc:sldChg>
      <pc:sldChg chg="addSp modSp add mod">
        <pc:chgData name="坂本 遼太" userId="3cde3867-c088-4ff4-bf3e-cce4d6b5ba29" providerId="ADAL" clId="{CCE8C08F-5206-4EEC-85DA-BB0B2D8CD05B}" dt="2024-01-20T10:15:49.461" v="1316" actId="1076"/>
        <pc:sldMkLst>
          <pc:docMk/>
          <pc:sldMk cId="3668922263" sldId="271"/>
        </pc:sldMkLst>
        <pc:spChg chg="mod">
          <ac:chgData name="坂本 遼太" userId="3cde3867-c088-4ff4-bf3e-cce4d6b5ba29" providerId="ADAL" clId="{CCE8C08F-5206-4EEC-85DA-BB0B2D8CD05B}" dt="2024-01-20T10:02:10.213" v="1044" actId="20577"/>
          <ac:spMkLst>
            <pc:docMk/>
            <pc:sldMk cId="3668922263" sldId="271"/>
            <ac:spMk id="2" creationId="{6392D939-5835-4C55-ADB7-66B9EC7129E1}"/>
          </ac:spMkLst>
        </pc:spChg>
        <pc:picChg chg="add mod">
          <ac:chgData name="坂本 遼太" userId="3cde3867-c088-4ff4-bf3e-cce4d6b5ba29" providerId="ADAL" clId="{CCE8C08F-5206-4EEC-85DA-BB0B2D8CD05B}" dt="2024-01-20T10:15:49.461" v="1316" actId="1076"/>
          <ac:picMkLst>
            <pc:docMk/>
            <pc:sldMk cId="3668922263" sldId="271"/>
            <ac:picMk id="3" creationId="{52CABB12-92FB-3143-7156-3A1AAC1E38A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7A8342-84E9-4417-B9C6-EE79E5E882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tr-TR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EEF5015-4E5B-4BED-8398-6BF398E9FE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  <a:endParaRPr kumimoji="1" lang="tr-TR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141EC1B-DD9E-4F1D-BFDA-5AE383FBB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0EBD9-74F7-4A62-B1C0-7DCD58398C9F}" type="datetimeFigureOut">
              <a:rPr kumimoji="1" lang="tr-TR" smtClean="0"/>
              <a:t>19.02.2025</a:t>
            </a:fld>
            <a:endParaRPr kumimoji="1" lang="tr-TR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F25F3B9-F953-48CC-8DE1-4EBF79AE7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tr-TR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B63F7A2-12CF-441E-A247-91A1988D5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B555A-220F-4A15-B13E-9C12BCB2E703}" type="slidenum">
              <a:rPr kumimoji="1" lang="tr-TR" smtClean="0"/>
              <a:t>‹#›</a:t>
            </a:fld>
            <a:endParaRPr kumimoji="1" lang="tr-TR"/>
          </a:p>
        </p:txBody>
      </p:sp>
    </p:spTree>
    <p:extLst>
      <p:ext uri="{BB962C8B-B14F-4D97-AF65-F5344CB8AC3E}">
        <p14:creationId xmlns:p14="http://schemas.microsoft.com/office/powerpoint/2010/main" val="2905354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4D9A6A-9BE0-4C3E-90FC-834E1B338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  <a:endParaRPr kumimoji="1" lang="tr-TR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4551682-C0B2-4A11-AD1A-257FBACF0F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tr-TR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C83A421-29F0-404D-B5D5-EBD916094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0EBD9-74F7-4A62-B1C0-7DCD58398C9F}" type="datetimeFigureOut">
              <a:rPr kumimoji="1" lang="tr-TR" smtClean="0"/>
              <a:t>19.02.2025</a:t>
            </a:fld>
            <a:endParaRPr kumimoji="1" lang="tr-TR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A9EC643-0A6B-4A48-9A80-B8150A140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tr-TR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78F068D-0FE7-4619-B7F5-D106908D5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B555A-220F-4A15-B13E-9C12BCB2E703}" type="slidenum">
              <a:rPr kumimoji="1" lang="tr-TR" smtClean="0"/>
              <a:t>‹#›</a:t>
            </a:fld>
            <a:endParaRPr kumimoji="1" lang="tr-TR"/>
          </a:p>
        </p:txBody>
      </p:sp>
    </p:spTree>
    <p:extLst>
      <p:ext uri="{BB962C8B-B14F-4D97-AF65-F5344CB8AC3E}">
        <p14:creationId xmlns:p14="http://schemas.microsoft.com/office/powerpoint/2010/main" val="2960100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A85749-E48B-4754-B82F-E59C02D43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tr-TR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3050B28-ED21-4B0F-8921-BE920134D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5ECF6A6-7DEB-479E-A27C-5CEB71856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0EBD9-74F7-4A62-B1C0-7DCD58398C9F}" type="datetimeFigureOut">
              <a:rPr kumimoji="1" lang="tr-TR" smtClean="0"/>
              <a:t>19.02.2025</a:t>
            </a:fld>
            <a:endParaRPr kumimoji="1" lang="tr-TR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CEB4729-E061-4C4A-9181-13E86E8B0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tr-TR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901505-E558-48D0-BF6B-51539DCFE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B555A-220F-4A15-B13E-9C12BCB2E703}" type="slidenum">
              <a:rPr kumimoji="1" lang="tr-TR" smtClean="0"/>
              <a:t>‹#›</a:t>
            </a:fld>
            <a:endParaRPr kumimoji="1" lang="tr-TR"/>
          </a:p>
        </p:txBody>
      </p:sp>
    </p:spTree>
    <p:extLst>
      <p:ext uri="{BB962C8B-B14F-4D97-AF65-F5344CB8AC3E}">
        <p14:creationId xmlns:p14="http://schemas.microsoft.com/office/powerpoint/2010/main" val="2546376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CCD706-953F-4D5C-BBC0-3E73117C2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  <a:endParaRPr kumimoji="1" lang="tr-TR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BB0EB51-B32E-46F7-8E73-8EFD211754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tr-TR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E42391B-FE7A-4E89-8B48-8308DE5063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tr-TR"/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6DCF0DE-E6CF-4896-8F71-B1C23566E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0EBD9-74F7-4A62-B1C0-7DCD58398C9F}" type="datetimeFigureOut">
              <a:rPr kumimoji="1" lang="tr-TR" smtClean="0"/>
              <a:t>19.02.2025</a:t>
            </a:fld>
            <a:endParaRPr kumimoji="1" lang="tr-TR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B0DFCD7-8BCE-4B24-9B8A-35BA39B1F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tr-TR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1F26C08-0437-4DB0-8A53-5E2DDAF04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B555A-220F-4A15-B13E-9C12BCB2E703}" type="slidenum">
              <a:rPr kumimoji="1" lang="tr-TR" smtClean="0"/>
              <a:t>‹#›</a:t>
            </a:fld>
            <a:endParaRPr kumimoji="1" lang="tr-TR"/>
          </a:p>
        </p:txBody>
      </p:sp>
    </p:spTree>
    <p:extLst>
      <p:ext uri="{BB962C8B-B14F-4D97-AF65-F5344CB8AC3E}">
        <p14:creationId xmlns:p14="http://schemas.microsoft.com/office/powerpoint/2010/main" val="2209766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0B319F-9F0B-4FE8-844C-8531A798E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  <a:endParaRPr kumimoji="1" lang="tr-TR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4E19B31-35FC-4501-87CB-6519AB2F24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46A0D98-23F1-45C7-9ACB-203EF53B84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tr-TR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E3F8B91-1B97-431C-8F5C-B83A71DC6B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8D14634-EAF4-46C6-A16F-E541D7B9FC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tr-TR"/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28A8C2E-C175-4BEA-B1DA-12831F473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0EBD9-74F7-4A62-B1C0-7DCD58398C9F}" type="datetimeFigureOut">
              <a:rPr kumimoji="1" lang="tr-TR" smtClean="0"/>
              <a:t>19.02.2025</a:t>
            </a:fld>
            <a:endParaRPr kumimoji="1" lang="tr-TR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D153997-F6CA-4D29-85B0-F34CE5DA9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tr-TR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DA7F5B4-63A3-4133-9C1A-737784E44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B555A-220F-4A15-B13E-9C12BCB2E703}" type="slidenum">
              <a:rPr kumimoji="1" lang="tr-TR" smtClean="0"/>
              <a:t>‹#›</a:t>
            </a:fld>
            <a:endParaRPr kumimoji="1" lang="tr-TR"/>
          </a:p>
        </p:txBody>
      </p:sp>
    </p:spTree>
    <p:extLst>
      <p:ext uri="{BB962C8B-B14F-4D97-AF65-F5344CB8AC3E}">
        <p14:creationId xmlns:p14="http://schemas.microsoft.com/office/powerpoint/2010/main" val="941366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DFE5D5-5ADF-47E9-9DE2-BC22B288A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  <a:endParaRPr kumimoji="1" lang="tr-TR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A190107-A39E-4CDF-8A0C-F98BABAED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0EBD9-74F7-4A62-B1C0-7DCD58398C9F}" type="datetimeFigureOut">
              <a:rPr kumimoji="1" lang="tr-TR" smtClean="0"/>
              <a:t>19.02.2025</a:t>
            </a:fld>
            <a:endParaRPr kumimoji="1" lang="tr-TR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324956B-9DB7-4FE2-86E2-F199644A8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tr-TR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CCF24BC-8B3E-4B18-913A-108E56513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B555A-220F-4A15-B13E-9C12BCB2E703}" type="slidenum">
              <a:rPr kumimoji="1" lang="tr-TR" smtClean="0"/>
              <a:t>‹#›</a:t>
            </a:fld>
            <a:endParaRPr kumimoji="1" lang="tr-TR"/>
          </a:p>
        </p:txBody>
      </p:sp>
    </p:spTree>
    <p:extLst>
      <p:ext uri="{BB962C8B-B14F-4D97-AF65-F5344CB8AC3E}">
        <p14:creationId xmlns:p14="http://schemas.microsoft.com/office/powerpoint/2010/main" val="3547829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FEB2BDF-359E-48CA-9763-B7DB5C8F9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0EBD9-74F7-4A62-B1C0-7DCD58398C9F}" type="datetimeFigureOut">
              <a:rPr kumimoji="1" lang="tr-TR" smtClean="0"/>
              <a:t>19.02.2025</a:t>
            </a:fld>
            <a:endParaRPr kumimoji="1" lang="tr-TR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F10D85B-1E20-4E75-8175-AA615F3F3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tr-TR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DF8135E-4580-49D6-9768-0DC7492AE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B555A-220F-4A15-B13E-9C12BCB2E703}" type="slidenum">
              <a:rPr kumimoji="1" lang="tr-TR" smtClean="0"/>
              <a:t>‹#›</a:t>
            </a:fld>
            <a:endParaRPr kumimoji="1" lang="tr-TR"/>
          </a:p>
        </p:txBody>
      </p:sp>
    </p:spTree>
    <p:extLst>
      <p:ext uri="{BB962C8B-B14F-4D97-AF65-F5344CB8AC3E}">
        <p14:creationId xmlns:p14="http://schemas.microsoft.com/office/powerpoint/2010/main" val="1750699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9C1B45-F00A-4AC3-97F1-06A403090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tr-TR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C000A52-BEC9-4C8E-B71C-29C42F4CC8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tr-TR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D31C132-4058-4C8B-9430-AA8C0D893A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AE71769-B977-4E6E-B9A5-0728A7421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0EBD9-74F7-4A62-B1C0-7DCD58398C9F}" type="datetimeFigureOut">
              <a:rPr kumimoji="1" lang="tr-TR" smtClean="0"/>
              <a:t>19.02.2025</a:t>
            </a:fld>
            <a:endParaRPr kumimoji="1" lang="tr-TR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0512B3B-F02E-49B7-B151-CC459E9AD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tr-TR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5D466AE-C6FC-4167-A047-0F2C4393D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B555A-220F-4A15-B13E-9C12BCB2E703}" type="slidenum">
              <a:rPr kumimoji="1" lang="tr-TR" smtClean="0"/>
              <a:t>‹#›</a:t>
            </a:fld>
            <a:endParaRPr kumimoji="1" lang="tr-TR"/>
          </a:p>
        </p:txBody>
      </p:sp>
    </p:spTree>
    <p:extLst>
      <p:ext uri="{BB962C8B-B14F-4D97-AF65-F5344CB8AC3E}">
        <p14:creationId xmlns:p14="http://schemas.microsoft.com/office/powerpoint/2010/main" val="840715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A9979F-3D70-4EF1-8EC4-0C7EDE644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tr-TR"/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D6208EF-E83E-4B93-82F1-AD5C567418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tr-TR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14D739A-AF02-4855-84A9-C512F8348E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A4F7094-5258-4C0A-8244-07F26B99E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0EBD9-74F7-4A62-B1C0-7DCD58398C9F}" type="datetimeFigureOut">
              <a:rPr kumimoji="1" lang="tr-TR" smtClean="0"/>
              <a:t>19.02.2025</a:t>
            </a:fld>
            <a:endParaRPr kumimoji="1" lang="tr-TR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FD0D12C-9469-4D15-9144-4A758F1BA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tr-TR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9C1AAE0-41B5-4FA5-8DF7-C06F6253D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B555A-220F-4A15-B13E-9C12BCB2E703}" type="slidenum">
              <a:rPr kumimoji="1" lang="tr-TR" smtClean="0"/>
              <a:t>‹#›</a:t>
            </a:fld>
            <a:endParaRPr kumimoji="1" lang="tr-TR"/>
          </a:p>
        </p:txBody>
      </p:sp>
    </p:spTree>
    <p:extLst>
      <p:ext uri="{BB962C8B-B14F-4D97-AF65-F5344CB8AC3E}">
        <p14:creationId xmlns:p14="http://schemas.microsoft.com/office/powerpoint/2010/main" val="893110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C7765F-C076-47D3-8AED-E17B8E919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  <a:endParaRPr kumimoji="1" lang="tr-TR"/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5D16BDA-BA6D-4299-A801-26B89AE962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tr-TR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6608357-C3D0-4465-B022-47B070397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0EBD9-74F7-4A62-B1C0-7DCD58398C9F}" type="datetimeFigureOut">
              <a:rPr kumimoji="1" lang="tr-TR" smtClean="0"/>
              <a:t>19.02.2025</a:t>
            </a:fld>
            <a:endParaRPr kumimoji="1" lang="tr-TR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09AADAD-D90D-4495-A384-3695DA906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tr-TR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5EFA73E-D8C1-4398-BA27-5C8B702D9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B555A-220F-4A15-B13E-9C12BCB2E703}" type="slidenum">
              <a:rPr kumimoji="1" lang="tr-TR" smtClean="0"/>
              <a:t>‹#›</a:t>
            </a:fld>
            <a:endParaRPr kumimoji="1" lang="tr-TR"/>
          </a:p>
        </p:txBody>
      </p:sp>
    </p:spTree>
    <p:extLst>
      <p:ext uri="{BB962C8B-B14F-4D97-AF65-F5344CB8AC3E}">
        <p14:creationId xmlns:p14="http://schemas.microsoft.com/office/powerpoint/2010/main" val="1474540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044CCEAA-7635-48AB-8BFB-BD7578C8D9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  <a:endParaRPr kumimoji="1" lang="tr-TR"/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0230F08-3E72-4233-B4B1-1009A43D29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tr-TR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427F894-B727-4BD8-84CC-18719C07C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0EBD9-74F7-4A62-B1C0-7DCD58398C9F}" type="datetimeFigureOut">
              <a:rPr kumimoji="1" lang="tr-TR" smtClean="0"/>
              <a:t>19.02.2025</a:t>
            </a:fld>
            <a:endParaRPr kumimoji="1" lang="tr-TR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36434CC-3398-427E-8514-734519B27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tr-TR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64EF501-59D8-48DB-B8C4-DE8A8E29D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B555A-220F-4A15-B13E-9C12BCB2E703}" type="slidenum">
              <a:rPr kumimoji="1" lang="tr-TR" smtClean="0"/>
              <a:t>‹#›</a:t>
            </a:fld>
            <a:endParaRPr kumimoji="1" lang="tr-TR"/>
          </a:p>
        </p:txBody>
      </p:sp>
    </p:spTree>
    <p:extLst>
      <p:ext uri="{BB962C8B-B14F-4D97-AF65-F5344CB8AC3E}">
        <p14:creationId xmlns:p14="http://schemas.microsoft.com/office/powerpoint/2010/main" val="905315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98F4414-D0E6-4C81-BB14-18FF824E6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  <a:endParaRPr kumimoji="1" lang="tr-TR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DC949FB-951F-4D33-BC88-4AABDA4D10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tr-TR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8AC5E60-A31C-483B-AB47-522E74067D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10EBD9-74F7-4A62-B1C0-7DCD58398C9F}" type="datetimeFigureOut">
              <a:rPr kumimoji="1" lang="tr-TR" smtClean="0"/>
              <a:t>19.02.2025</a:t>
            </a:fld>
            <a:endParaRPr kumimoji="1" lang="tr-TR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701EAED-22E6-4FFB-ACED-309B4308FE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tr-TR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4AC4088-D79A-45EB-841B-EC7491F2B6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B555A-220F-4A15-B13E-9C12BCB2E703}" type="slidenum">
              <a:rPr kumimoji="1" lang="tr-TR" smtClean="0"/>
              <a:t>‹#›</a:t>
            </a:fld>
            <a:endParaRPr kumimoji="1" lang="tr-TR"/>
          </a:p>
        </p:txBody>
      </p:sp>
    </p:spTree>
    <p:extLst>
      <p:ext uri="{BB962C8B-B14F-4D97-AF65-F5344CB8AC3E}">
        <p14:creationId xmlns:p14="http://schemas.microsoft.com/office/powerpoint/2010/main" val="2016907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8S0FDjFBj8o" TargetMode="External"/><Relationship Id="rId2" Type="http://schemas.openxmlformats.org/officeDocument/2006/relationships/hyperlink" Target="https://mynavi-agent.jp/dainishinsotsu/canvas/2023/03/post-931.html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Freeform: Shape 18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1" name="Freeform: Shape 20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BEE113CE-A872-4C6A-8DA3-F63A45C461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3" y="1999615"/>
            <a:ext cx="9144000" cy="2764028"/>
          </a:xfrm>
        </p:spPr>
        <p:txBody>
          <a:bodyPr anchor="ctr">
            <a:normAutofit/>
          </a:bodyPr>
          <a:lstStyle/>
          <a:p>
            <a:r>
              <a:rPr kumimoji="1" lang="en-US" sz="6100" b="1" dirty="0">
                <a:latin typeface="Helvetica" panose="020B0604020202020204" pitchFamily="34" charset="0"/>
                <a:cs typeface="Helvetica" panose="020B0604020202020204" pitchFamily="34" charset="0"/>
              </a:rPr>
              <a:t>How to Make </a:t>
            </a:r>
            <a:r>
              <a:rPr lang="en-US" sz="6100" b="1" dirty="0">
                <a:latin typeface="Helvetica" panose="020B0604020202020204" pitchFamily="34" charset="0"/>
                <a:cs typeface="Helvetica" panose="020B0604020202020204" pitchFamily="34" charset="0"/>
              </a:rPr>
              <a:t>O</a:t>
            </a:r>
            <a:r>
              <a:rPr kumimoji="1" lang="en-US" sz="6100" b="1" dirty="0">
                <a:latin typeface="Helvetica" panose="020B0604020202020204" pitchFamily="34" charset="0"/>
                <a:cs typeface="Helvetica" panose="020B0604020202020204" pitchFamily="34" charset="0"/>
              </a:rPr>
              <a:t>ur Presentation </a:t>
            </a:r>
            <a:r>
              <a:rPr lang="en-US" sz="6100" b="1" dirty="0">
                <a:latin typeface="Helvetica" panose="020B0604020202020204" pitchFamily="34" charset="0"/>
                <a:cs typeface="Helvetica" panose="020B0604020202020204" pitchFamily="34" charset="0"/>
              </a:rPr>
              <a:t>M</a:t>
            </a:r>
            <a:r>
              <a:rPr kumimoji="1" lang="en-US" sz="6100" b="1" dirty="0">
                <a:latin typeface="Helvetica" panose="020B0604020202020204" pitchFamily="34" charset="0"/>
                <a:cs typeface="Helvetica" panose="020B0604020202020204" pitchFamily="34" charset="0"/>
              </a:rPr>
              <a:t>ore Persuasive</a:t>
            </a:r>
            <a:endParaRPr kumimoji="1" lang="tr-TR" sz="61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13EA42C-6B73-49D9-B6FB-A6C9EA72EB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6912" y="5645150"/>
            <a:ext cx="8258176" cy="631825"/>
          </a:xfrm>
        </p:spPr>
        <p:txBody>
          <a:bodyPr anchor="ctr">
            <a:normAutofit/>
          </a:bodyPr>
          <a:lstStyle/>
          <a:p>
            <a:endParaRPr kumimoji="1" lang="en-US" sz="28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1657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392D939-5835-4C55-ADB7-66B9EC712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kumimoji="1" lang="en-US" sz="4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Japanese is struggling with doing Presentation</a:t>
            </a:r>
          </a:p>
        </p:txBody>
      </p:sp>
      <p:sp>
        <p:nvSpPr>
          <p:cNvPr id="2052" name="Rectangle 2056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3" name="Rectangle 2058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D62DF94-1BA1-8554-F5DF-1E2635679748}"/>
              </a:ext>
            </a:extLst>
          </p:cNvPr>
          <p:cNvSpPr txBox="1"/>
          <p:nvPr/>
        </p:nvSpPr>
        <p:spPr>
          <a:xfrm>
            <a:off x="793661" y="2599509"/>
            <a:ext cx="4530898" cy="3639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en-US" sz="2000"/>
              <a:t>I discussed on “</a:t>
            </a:r>
            <a:r>
              <a:rPr lang="en-US" altLang="ja-JP" sz="2000"/>
              <a:t>How To Win An Argument With RuPaul</a:t>
            </a:r>
            <a:r>
              <a:rPr kumimoji="1" lang="en-US" sz="2000"/>
              <a:t>” before</a:t>
            </a:r>
          </a:p>
        </p:txBody>
      </p:sp>
      <p:pic>
        <p:nvPicPr>
          <p:cNvPr id="2050" name="Picture 2" descr="グラフィカル ユーザー インターフェイス&#10;&#10;中程度の精度で自動的に生成された説明">
            <a:extLst>
              <a:ext uri="{FF2B5EF4-FFF2-40B4-BE49-F238E27FC236}">
                <a16:creationId xmlns:a16="http://schemas.microsoft.com/office/drawing/2014/main" id="{DC66F518-6FA5-6249-B137-FCA05DD41E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11532" y="2558094"/>
            <a:ext cx="5150277" cy="3566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1" name="Rectangle 2060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540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392D939-5835-4C55-ADB7-66B9EC712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kumimoji="1" lang="en-US" sz="4800" dirty="0"/>
              <a:t>My question</a:t>
            </a:r>
            <a:endParaRPr kumimoji="1" lang="tr-TR" sz="4800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A20ED6B-2055-52AD-3650-59483BFD1F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r>
              <a:rPr kumimoji="1" lang="en-US" sz="2000"/>
              <a:t>How can we improve our presentation skill</a:t>
            </a:r>
            <a:r>
              <a:rPr lang="en-US" sz="2000"/>
              <a:t> and make our presentation more persuasive?</a:t>
            </a:r>
          </a:p>
        </p:txBody>
      </p:sp>
      <p:pic>
        <p:nvPicPr>
          <p:cNvPr id="22" name="Graphic 21" descr="質問">
            <a:extLst>
              <a:ext uri="{FF2B5EF4-FFF2-40B4-BE49-F238E27FC236}">
                <a16:creationId xmlns:a16="http://schemas.microsoft.com/office/drawing/2014/main" id="{CCE5B6FC-B5D9-8E1A-475F-4827056F5C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29548" y="2484255"/>
            <a:ext cx="3714244" cy="3714244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514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392D939-5835-4C55-ADB7-66B9EC712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kumimoji="1" lang="en-US" sz="4800" dirty="0"/>
              <a:t>I found one TED talk</a:t>
            </a:r>
            <a:endParaRPr kumimoji="1" lang="tr-TR" sz="48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B07DBCE-53F4-4F33-BF36-D304FFD99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r>
              <a:rPr kumimoji="1" lang="en-US" sz="2000" dirty="0"/>
              <a:t>How to sound smart in your TEDx Talk | Will Stephen | </a:t>
            </a:r>
            <a:r>
              <a:rPr kumimoji="1" lang="en-US" sz="2000" dirty="0" err="1"/>
              <a:t>TEDxNewYork</a:t>
            </a:r>
            <a:endParaRPr kumimoji="1" lang="en-US" sz="2000" dirty="0"/>
          </a:p>
          <a:p>
            <a:pPr lvl="1"/>
            <a:r>
              <a:rPr lang="en-US" sz="2000" dirty="0"/>
              <a:t>He taught many things by talking </a:t>
            </a:r>
            <a:r>
              <a:rPr lang="en-US" sz="2000" dirty="0" err="1"/>
              <a:t>about</a:t>
            </a:r>
            <a:r>
              <a:rPr kumimoji="1" lang="en-US" sz="2000" dirty="0" err="1"/>
              <a:t>“nothing</a:t>
            </a:r>
            <a:r>
              <a:rPr kumimoji="1" lang="en-US" sz="2000" dirty="0"/>
              <a:t>”</a:t>
            </a:r>
          </a:p>
          <a:p>
            <a:endParaRPr kumimoji="1" lang="tr-TR" sz="2000" dirty="0"/>
          </a:p>
        </p:txBody>
      </p:sp>
      <p:pic>
        <p:nvPicPr>
          <p:cNvPr id="10" name="図 9" descr="男, 立つ, フロント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BF036AC4-0F8E-A0CE-D1E2-A695E0B06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1532" y="2892862"/>
            <a:ext cx="5150277" cy="289703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711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392D939-5835-4C55-ADB7-66B9EC712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n-US" sz="4800" dirty="0"/>
              <a:t>To use non-verbal language</a:t>
            </a:r>
            <a:endParaRPr kumimoji="1" lang="tr-TR" sz="48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B07DBCE-53F4-4F33-BF36-D304FFD99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r>
              <a:rPr lang="en-US" altLang="ja-JP" sz="2000" dirty="0">
                <a:effectLst/>
                <a:latin typeface="+mn-ea"/>
                <a:cs typeface="Times New Roman" panose="02020603050405020304" pitchFamily="18" charset="0"/>
              </a:rPr>
              <a:t>You don’t have to speech everything with your words</a:t>
            </a:r>
          </a:p>
          <a:p>
            <a:pPr lvl="1"/>
            <a:r>
              <a:rPr lang="en-US" altLang="ja-JP" sz="2000" dirty="0">
                <a:latin typeface="+mn-ea"/>
                <a:cs typeface="Times New Roman" panose="02020603050405020304" pitchFamily="18" charset="0"/>
              </a:rPr>
              <a:t>You can use gesture , voice tone or something </a:t>
            </a:r>
            <a:endParaRPr lang="en-US" altLang="ja-JP" sz="2000" dirty="0">
              <a:effectLst/>
              <a:latin typeface="+mn-ea"/>
              <a:cs typeface="Times New Roman" panose="02020603050405020304" pitchFamily="18" charset="0"/>
            </a:endParaRPr>
          </a:p>
          <a:p>
            <a:r>
              <a:rPr lang="en-US" altLang="ja-JP" sz="2000" dirty="0">
                <a:latin typeface="+mn-ea"/>
                <a:cs typeface="Times New Roman" panose="02020603050405020304" pitchFamily="18" charset="0"/>
              </a:rPr>
              <a:t>Words have </a:t>
            </a:r>
            <a:r>
              <a:rPr lang="en-US" altLang="ja-JP" sz="2000" b="1" dirty="0">
                <a:latin typeface="+mn-ea"/>
                <a:cs typeface="Times New Roman" panose="02020603050405020304" pitchFamily="18" charset="0"/>
              </a:rPr>
              <a:t>only a few percentage </a:t>
            </a:r>
            <a:r>
              <a:rPr lang="en-US" altLang="ja-JP" sz="2000" dirty="0">
                <a:latin typeface="+mn-ea"/>
                <a:cs typeface="Times New Roman" panose="02020603050405020304" pitchFamily="18" charset="0"/>
              </a:rPr>
              <a:t>on overall communication</a:t>
            </a:r>
          </a:p>
          <a:p>
            <a:pPr lvl="1"/>
            <a:r>
              <a:rPr kumimoji="1" lang="en-US" sz="2000" dirty="0">
                <a:cs typeface="Times New Roman" panose="02020603050405020304" pitchFamily="18" charset="0"/>
              </a:rPr>
              <a:t>Using</a:t>
            </a:r>
            <a:r>
              <a:rPr kumimoji="1" lang="en-US" sz="2000" dirty="0">
                <a:latin typeface="+mn-ea"/>
                <a:cs typeface="Times New Roman" panose="02020603050405020304" pitchFamily="18" charset="0"/>
              </a:rPr>
              <a:t> </a:t>
            </a:r>
            <a:r>
              <a:rPr kumimoji="1" lang="en-US" sz="2000" dirty="0">
                <a:cs typeface="Times New Roman" panose="02020603050405020304" pitchFamily="18" charset="0"/>
              </a:rPr>
              <a:t>non-verbal language makes you look more confident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AC111DA-F9DD-F7BF-1F7A-B812BD5998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2761" y="2484255"/>
            <a:ext cx="3407818" cy="3714244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915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392D939-5835-4C55-ADB7-66B9EC712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en-US" sz="3800"/>
              <a:t>To involve audience into your presentation</a:t>
            </a:r>
            <a:endParaRPr kumimoji="1" lang="tr-TR" sz="380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B07DBCE-53F4-4F33-BF36-D304FFD99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/>
          </a:bodyPr>
          <a:lstStyle/>
          <a:p>
            <a:r>
              <a:rPr kumimoji="1" lang="en-US" sz="2400"/>
              <a:t>Ask audience some questions</a:t>
            </a:r>
          </a:p>
          <a:p>
            <a:pPr lvl="1"/>
            <a:r>
              <a:rPr kumimoji="1" lang="en-US"/>
              <a:t>Asking for a show of hands is also good</a:t>
            </a:r>
            <a:endParaRPr lang="en-US"/>
          </a:p>
          <a:p>
            <a:r>
              <a:rPr kumimoji="1" lang="en-US" sz="2400"/>
              <a:t>Or, talk your personal episode to attract attention</a:t>
            </a:r>
          </a:p>
          <a:p>
            <a:pPr lvl="1"/>
            <a:r>
              <a:rPr lang="en-US"/>
              <a:t>Something like funny one </a:t>
            </a:r>
            <a:endParaRPr lang="en-US" dirty="0"/>
          </a:p>
          <a:p>
            <a:r>
              <a:rPr lang="en-US" sz="2400"/>
              <a:t>Non-verbal language works brilliantly here</a:t>
            </a:r>
          </a:p>
        </p:txBody>
      </p:sp>
    </p:spTree>
    <p:extLst>
      <p:ext uri="{BB962C8B-B14F-4D97-AF65-F5344CB8AC3E}">
        <p14:creationId xmlns:p14="http://schemas.microsoft.com/office/powerpoint/2010/main" val="1018479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26CAED0A-2A45-4C9C-BCDD-21A8A092C5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392D939-5835-4C55-ADB7-66B9EC712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n-US" altLang="ja-JP" sz="4800" dirty="0"/>
              <a:t>To use images and graphs</a:t>
            </a:r>
            <a:endParaRPr kumimoji="1" lang="tr-TR" sz="4800" dirty="0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B0E5992-4C9F-4DA4-921D-72D9D2FE6E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4160725" cy="3598989"/>
          </a:xfrm>
        </p:spPr>
        <p:txBody>
          <a:bodyPr anchor="ctr">
            <a:normAutofit/>
          </a:bodyPr>
          <a:lstStyle/>
          <a:p>
            <a:r>
              <a:rPr lang="en-US" sz="2000" dirty="0"/>
              <a:t>Watching only characters is so boring</a:t>
            </a:r>
          </a:p>
          <a:p>
            <a:pPr lvl="1"/>
            <a:r>
              <a:rPr kumimoji="1" lang="en-US" sz="2000" dirty="0"/>
              <a:t>Illustration, statistics, and so on</a:t>
            </a:r>
          </a:p>
          <a:p>
            <a:pPr lvl="1"/>
            <a:r>
              <a:rPr lang="en-US" sz="2000" dirty="0"/>
              <a:t>To show some authorities’ name is effective</a:t>
            </a:r>
            <a:endParaRPr kumimoji="1" lang="en-US" sz="2000" dirty="0"/>
          </a:p>
          <a:p>
            <a:r>
              <a:rPr lang="en-US" altLang="ja-JP" sz="2000" dirty="0"/>
              <a:t>Next slide</a:t>
            </a:r>
            <a:r>
              <a:rPr lang="en-US" sz="2000" dirty="0"/>
              <a:t> is the example</a:t>
            </a:r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A8F89B1-D64E-AADD-CE6F-58C2BD2FA0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76" r="16955" b="4"/>
          <a:stretch/>
        </p:blipFill>
        <p:spPr>
          <a:xfrm>
            <a:off x="5418759" y="2559047"/>
            <a:ext cx="2741805" cy="3639451"/>
          </a:xfrm>
          <a:prstGeom prst="rect">
            <a:avLst/>
          </a:prstGeom>
        </p:spPr>
      </p:pic>
      <p:pic>
        <p:nvPicPr>
          <p:cNvPr id="1026" name="Picture 2" descr="複雑なプレゼンのスライドのイラスト">
            <a:extLst>
              <a:ext uri="{FF2B5EF4-FFF2-40B4-BE49-F238E27FC236}">
                <a16:creationId xmlns:a16="http://schemas.microsoft.com/office/drawing/2014/main" id="{660A617D-92CD-D703-7C9B-9E1C956E00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8" r="13052" b="-1"/>
          <a:stretch/>
        </p:blipFill>
        <p:spPr bwMode="auto">
          <a:xfrm>
            <a:off x="8412616" y="2559047"/>
            <a:ext cx="2743620" cy="3639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7" name="Rectangle 1036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492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392D939-5835-4C55-ADB7-66B9EC712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191105"/>
            <a:ext cx="10905066" cy="1135737"/>
          </a:xfrm>
        </p:spPr>
        <p:txBody>
          <a:bodyPr>
            <a:normAutofit/>
          </a:bodyPr>
          <a:lstStyle/>
          <a:p>
            <a:r>
              <a:rPr lang="en-US" sz="4800" dirty="0" err="1"/>
              <a:t>Example:To</a:t>
            </a:r>
            <a:r>
              <a:rPr lang="en-US" sz="4800" dirty="0"/>
              <a:t> use effective methods</a:t>
            </a:r>
            <a:endParaRPr kumimoji="1" lang="tr-TR" sz="4800" dirty="0"/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9C1763DE-26BA-4DBF-B115-D80BAA56BD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219" y="2335061"/>
            <a:ext cx="6066749" cy="4286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B0E5992-4C9F-4DA4-921D-72D9D2FE6E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sz="3200" dirty="0"/>
              <a:t>Making the vocabulary or something into long-term memory is important</a:t>
            </a:r>
          </a:p>
          <a:p>
            <a:r>
              <a:rPr lang="en-US" sz="3200" dirty="0"/>
              <a:t>Using apps like Mikan,</a:t>
            </a:r>
          </a:p>
          <a:p>
            <a:pPr marL="0" indent="0">
              <a:buNone/>
            </a:pPr>
            <a:r>
              <a:rPr lang="en-US" sz="3200" dirty="0"/>
              <a:t>  Anki is easier</a:t>
            </a:r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2CABB12-92FB-3143-7156-3A1AAC1E38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5970" y="4043852"/>
            <a:ext cx="3676248" cy="2042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9222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392D939-5835-4C55-ADB7-66B9EC712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en-US" sz="5400"/>
              <a:t>Let’s make your presentation! </a:t>
            </a:r>
            <a:endParaRPr kumimoji="1" lang="tr-TR" sz="540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B07DBCE-53F4-4F33-BF36-D304FFD99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/>
          </a:bodyPr>
          <a:lstStyle/>
          <a:p>
            <a:r>
              <a:rPr kumimoji="1" lang="en-US" sz="2400"/>
              <a:t>Make your presentation and maximize influence of your speech</a:t>
            </a:r>
          </a:p>
          <a:p>
            <a:pPr lvl="1"/>
            <a:r>
              <a:rPr lang="en-US"/>
              <a:t>What material to use…</a:t>
            </a:r>
          </a:p>
          <a:p>
            <a:pPr lvl="1"/>
            <a:r>
              <a:rPr kumimoji="1" lang="en-US"/>
              <a:t>How long… </a:t>
            </a:r>
          </a:p>
          <a:p>
            <a:pPr lvl="1"/>
            <a:r>
              <a:rPr lang="en-US"/>
              <a:t>What is your conclusion…</a:t>
            </a:r>
          </a:p>
          <a:p>
            <a:pPr lvl="1"/>
            <a:r>
              <a:rPr lang="en-US"/>
              <a:t>etc</a:t>
            </a:r>
          </a:p>
          <a:p>
            <a:r>
              <a:rPr kumimoji="1" lang="en-US" sz="2400"/>
              <a:t>Write down on paper</a:t>
            </a:r>
            <a:r>
              <a:rPr lang="en-US" sz="2400"/>
              <a:t>, PowerPoint file</a:t>
            </a:r>
            <a:r>
              <a:rPr kumimoji="1" lang="en-US" sz="2400"/>
              <a:t> or something and start practicing now!</a:t>
            </a:r>
            <a:endParaRPr kumimoji="1" lang="tr-TR" sz="2400"/>
          </a:p>
        </p:txBody>
      </p:sp>
    </p:spTree>
    <p:extLst>
      <p:ext uri="{BB962C8B-B14F-4D97-AF65-F5344CB8AC3E}">
        <p14:creationId xmlns:p14="http://schemas.microsoft.com/office/powerpoint/2010/main" val="17290860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392D939-5835-4C55-ADB7-66B9EC712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kumimoji="1" lang="en-US" altLang="ja-JP" sz="5400"/>
              <a:t>My answer to the question</a:t>
            </a:r>
            <a:endParaRPr kumimoji="1" lang="tr-TR" sz="540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B07DBCE-53F4-4F33-BF36-D304FFD99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/>
          </a:bodyPr>
          <a:lstStyle/>
          <a:p>
            <a:r>
              <a:rPr lang="en-US" altLang="ja-JP" sz="2400"/>
              <a:t>To use non-verbal language</a:t>
            </a:r>
          </a:p>
          <a:p>
            <a:r>
              <a:rPr lang="en-US" altLang="ja-JP" sz="2400"/>
              <a:t>To involve audience into your presentation</a:t>
            </a:r>
          </a:p>
          <a:p>
            <a:r>
              <a:rPr lang="en-US" altLang="ja-JP" sz="2400"/>
              <a:t>To use images and graphs</a:t>
            </a:r>
          </a:p>
          <a:p>
            <a:r>
              <a:rPr lang="en-US" altLang="ja-JP" sz="2400"/>
              <a:t>Finally, be confident!</a:t>
            </a:r>
          </a:p>
          <a:p>
            <a:endParaRPr lang="en-US" altLang="ja-JP" sz="2400"/>
          </a:p>
          <a:p>
            <a:endParaRPr lang="en-US" altLang="ja-JP" sz="2400"/>
          </a:p>
        </p:txBody>
      </p:sp>
    </p:spTree>
    <p:extLst>
      <p:ext uri="{BB962C8B-B14F-4D97-AF65-F5344CB8AC3E}">
        <p14:creationId xmlns:p14="http://schemas.microsoft.com/office/powerpoint/2010/main" val="20070579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392D939-5835-4C55-ADB7-66B9EC712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tr-TR" sz="5400"/>
              <a:t>References</a:t>
            </a:r>
            <a:endParaRPr kumimoji="1" lang="tr-TR" sz="540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B07DBCE-53F4-4F33-BF36-D304FFD99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/>
          </a:bodyPr>
          <a:lstStyle/>
          <a:p>
            <a:r>
              <a:rPr kumimoji="1" lang="ja-JP" altLang="en-US" sz="2400"/>
              <a:t>プレゼンテーションが「嫌い」な人は</a:t>
            </a:r>
            <a:r>
              <a:rPr kumimoji="1" lang="en-US" altLang="ja-JP" sz="2400"/>
              <a:t>53.0%--</a:t>
            </a:r>
            <a:r>
              <a:rPr kumimoji="1" lang="ja-JP" altLang="en-US" sz="2400"/>
              <a:t>「苦手」は</a:t>
            </a:r>
            <a:r>
              <a:rPr kumimoji="1" lang="en-US" altLang="ja-JP" sz="2400"/>
              <a:t>58.5% - CANVAS </a:t>
            </a:r>
            <a:r>
              <a:rPr kumimoji="1" lang="tr-TR" altLang="ja-JP" sz="2400">
                <a:hlinkClick r:id="rId2"/>
              </a:rPr>
              <a:t>https://mynavi-agent.jp/dainishinsotsu/canvas/2023/03/post-931.html</a:t>
            </a:r>
            <a:endParaRPr lang="en-US" altLang="ja-JP" sz="2400"/>
          </a:p>
          <a:p>
            <a:r>
              <a:rPr kumimoji="1" lang="en-US" altLang="ja-JP" sz="2400"/>
              <a:t>How to sound smart in your TEDx Talk | Will Stephen | TEDxNewYork</a:t>
            </a:r>
          </a:p>
          <a:p>
            <a:pPr marL="0" indent="0">
              <a:buNone/>
            </a:pPr>
            <a:r>
              <a:rPr kumimoji="1" lang="en-US" altLang="ja-JP" sz="2400">
                <a:hlinkClick r:id="rId3"/>
              </a:rPr>
              <a:t>https://www.youtube.com/watch?v=8S0FDjFBj8o</a:t>
            </a:r>
            <a:endParaRPr kumimoji="1" lang="en-US" altLang="ja-JP" sz="2400"/>
          </a:p>
          <a:p>
            <a:pPr marL="0" indent="0">
              <a:buNone/>
            </a:pPr>
            <a:endParaRPr kumimoji="1" lang="en-US" altLang="ja-JP" sz="2400"/>
          </a:p>
        </p:txBody>
      </p:sp>
    </p:spTree>
    <p:extLst>
      <p:ext uri="{BB962C8B-B14F-4D97-AF65-F5344CB8AC3E}">
        <p14:creationId xmlns:p14="http://schemas.microsoft.com/office/powerpoint/2010/main" val="1759277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392D939-5835-4C55-ADB7-66B9EC712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293338"/>
            <a:ext cx="9144000" cy="327459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kumimoji="1" lang="en-US" sz="7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Thank you for listening!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49832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</TotalTime>
  <Words>334</Words>
  <Application>Microsoft Macintosh PowerPoint</Application>
  <PresentationFormat>Widescreen</PresentationFormat>
  <Paragraphs>45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游ゴシック</vt:lpstr>
      <vt:lpstr>游ゴシック Light</vt:lpstr>
      <vt:lpstr>Arial</vt:lpstr>
      <vt:lpstr>Calibri</vt:lpstr>
      <vt:lpstr>Helvetica</vt:lpstr>
      <vt:lpstr>Times New Roman</vt:lpstr>
      <vt:lpstr>Office テーマ</vt:lpstr>
      <vt:lpstr>How to Make Our Presentation More Persuasive</vt:lpstr>
      <vt:lpstr>Japanese is struggling with doing Presentation</vt:lpstr>
      <vt:lpstr>My question</vt:lpstr>
      <vt:lpstr>I found one TED talk</vt:lpstr>
      <vt:lpstr>To use non-verbal language</vt:lpstr>
      <vt:lpstr>To involve audience into your presentation</vt:lpstr>
      <vt:lpstr>To use images and graphs</vt:lpstr>
      <vt:lpstr>Example:To use effective methods</vt:lpstr>
      <vt:lpstr>Let’s make your presentation! </vt:lpstr>
      <vt:lpstr>My answer to the question</vt:lpstr>
      <vt:lpstr>References</vt:lpstr>
      <vt:lpstr>Thank you for listening!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acquire foreign languages effectively</dc:title>
  <dc:creator>坂本 遼太</dc:creator>
  <cp:lastModifiedBy>Jason Pipe</cp:lastModifiedBy>
  <cp:revision>81</cp:revision>
  <dcterms:created xsi:type="dcterms:W3CDTF">2021-07-08T01:54:16Z</dcterms:created>
  <dcterms:modified xsi:type="dcterms:W3CDTF">2025-02-18T23:13:28Z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0cefc7c-1990-4b05-bb2b-d459d68fce94_Enabled">
    <vt:lpwstr>true</vt:lpwstr>
  </property>
  <property fmtid="{D5CDD505-2E9C-101B-9397-08002B2CF9AE}" pid="3" name="MSIP_Label_e0cefc7c-1990-4b05-bb2b-d459d68fce94_SetDate">
    <vt:lpwstr>2025-02-18T23:13:28Z</vt:lpwstr>
  </property>
  <property fmtid="{D5CDD505-2E9C-101B-9397-08002B2CF9AE}" pid="4" name="MSIP_Label_e0cefc7c-1990-4b05-bb2b-d459d68fce94_Method">
    <vt:lpwstr>Standard</vt:lpwstr>
  </property>
  <property fmtid="{D5CDD505-2E9C-101B-9397-08002B2CF9AE}" pid="5" name="MSIP_Label_e0cefc7c-1990-4b05-bb2b-d459d68fce94_Name">
    <vt:lpwstr>defa4170-0d19-0005-0004-bc88714345d2</vt:lpwstr>
  </property>
  <property fmtid="{D5CDD505-2E9C-101B-9397-08002B2CF9AE}" pid="6" name="MSIP_Label_e0cefc7c-1990-4b05-bb2b-d459d68fce94_SiteId">
    <vt:lpwstr>50f799f6-f15c-437d-b72b-3eabc2dd1860</vt:lpwstr>
  </property>
  <property fmtid="{D5CDD505-2E9C-101B-9397-08002B2CF9AE}" pid="7" name="MSIP_Label_e0cefc7c-1990-4b05-bb2b-d459d68fce94_ActionId">
    <vt:lpwstr>c13ffd84-27a0-4dc1-96bf-f4cad2d86f29</vt:lpwstr>
  </property>
  <property fmtid="{D5CDD505-2E9C-101B-9397-08002B2CF9AE}" pid="8" name="MSIP_Label_e0cefc7c-1990-4b05-bb2b-d459d68fce94_ContentBits">
    <vt:lpwstr>0</vt:lpwstr>
  </property>
  <property fmtid="{D5CDD505-2E9C-101B-9397-08002B2CF9AE}" pid="9" name="MSIP_Label_e0cefc7c-1990-4b05-bb2b-d459d68fce94_Tag">
    <vt:lpwstr>50, 3, 0, 1</vt:lpwstr>
  </property>
</Properties>
</file>