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76357-AE7A-44CE-97B4-61DDD20668CF}" v="5" dt="2023-11-05T15:51:08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62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佑門 石井" userId="243fc0c7cb674167" providerId="LiveId" clId="{00776357-AE7A-44CE-97B4-61DDD20668CF}"/>
    <pc:docChg chg="custSel addSld modSld">
      <pc:chgData name="佑門 石井" userId="243fc0c7cb674167" providerId="LiveId" clId="{00776357-AE7A-44CE-97B4-61DDD20668CF}" dt="2023-11-05T15:57:46.489" v="1682" actId="5793"/>
      <pc:docMkLst>
        <pc:docMk/>
      </pc:docMkLst>
      <pc:sldChg chg="addSp modSp mod">
        <pc:chgData name="佑門 石井" userId="243fc0c7cb674167" providerId="LiveId" clId="{00776357-AE7A-44CE-97B4-61DDD20668CF}" dt="2023-11-05T15:11:04.971" v="443" actId="113"/>
        <pc:sldMkLst>
          <pc:docMk/>
          <pc:sldMk cId="4285726961" sldId="257"/>
        </pc:sldMkLst>
        <pc:spChg chg="mod">
          <ac:chgData name="佑門 石井" userId="243fc0c7cb674167" providerId="LiveId" clId="{00776357-AE7A-44CE-97B4-61DDD20668CF}" dt="2023-11-05T14:56:51.005" v="56" actId="255"/>
          <ac:spMkLst>
            <pc:docMk/>
            <pc:sldMk cId="4285726961" sldId="257"/>
            <ac:spMk id="60" creationId="{4D9DD789-07E0-2AFC-F04F-74623149C3F0}"/>
          </ac:spMkLst>
        </pc:spChg>
        <pc:spChg chg="mod">
          <ac:chgData name="佑門 石井" userId="243fc0c7cb674167" providerId="LiveId" clId="{00776357-AE7A-44CE-97B4-61DDD20668CF}" dt="2023-11-05T15:11:04.971" v="443" actId="113"/>
          <ac:spMkLst>
            <pc:docMk/>
            <pc:sldMk cId="4285726961" sldId="257"/>
            <ac:spMk id="61" creationId="{866B0DE1-9D83-3F56-E1C6-C1318CD7824C}"/>
          </ac:spMkLst>
        </pc:spChg>
        <pc:picChg chg="add mod modCrop">
          <ac:chgData name="佑門 石井" userId="243fc0c7cb674167" providerId="LiveId" clId="{00776357-AE7A-44CE-97B4-61DDD20668CF}" dt="2023-11-05T15:10:19.914" v="439" actId="1076"/>
          <ac:picMkLst>
            <pc:docMk/>
            <pc:sldMk cId="4285726961" sldId="257"/>
            <ac:picMk id="65" creationId="{0F7E8056-81CA-AA4F-D771-10E693444625}"/>
          </ac:picMkLst>
        </pc:picChg>
      </pc:sldChg>
      <pc:sldChg chg="addSp delSp modSp mod">
        <pc:chgData name="佑門 石井" userId="243fc0c7cb674167" providerId="LiveId" clId="{00776357-AE7A-44CE-97B4-61DDD20668CF}" dt="2023-11-05T15:29:17.802" v="860" actId="113"/>
        <pc:sldMkLst>
          <pc:docMk/>
          <pc:sldMk cId="2164317267" sldId="259"/>
        </pc:sldMkLst>
        <pc:spChg chg="mod">
          <ac:chgData name="佑門 石井" userId="243fc0c7cb674167" providerId="LiveId" clId="{00776357-AE7A-44CE-97B4-61DDD20668CF}" dt="2023-11-05T15:29:00.081" v="859" actId="20577"/>
          <ac:spMkLst>
            <pc:docMk/>
            <pc:sldMk cId="2164317267" sldId="259"/>
            <ac:spMk id="60" creationId="{4D9DD789-07E0-2AFC-F04F-74623149C3F0}"/>
          </ac:spMkLst>
        </pc:spChg>
        <pc:spChg chg="mod">
          <ac:chgData name="佑門 石井" userId="243fc0c7cb674167" providerId="LiveId" clId="{00776357-AE7A-44CE-97B4-61DDD20668CF}" dt="2023-11-05T15:29:17.802" v="860" actId="113"/>
          <ac:spMkLst>
            <pc:docMk/>
            <pc:sldMk cId="2164317267" sldId="259"/>
            <ac:spMk id="61" creationId="{866B0DE1-9D83-3F56-E1C6-C1318CD7824C}"/>
          </ac:spMkLst>
        </pc:spChg>
        <pc:picChg chg="add del mod">
          <ac:chgData name="佑門 石井" userId="243fc0c7cb674167" providerId="LiveId" clId="{00776357-AE7A-44CE-97B4-61DDD20668CF}" dt="2023-11-05T15:23:14.401" v="829" actId="21"/>
          <ac:picMkLst>
            <pc:docMk/>
            <pc:sldMk cId="2164317267" sldId="259"/>
            <ac:picMk id="3" creationId="{832A18D6-1CC6-6A8A-FA0A-25BA8C112C93}"/>
          </ac:picMkLst>
        </pc:picChg>
        <pc:picChg chg="add mod modCrop">
          <ac:chgData name="佑門 石井" userId="243fc0c7cb674167" providerId="LiveId" clId="{00776357-AE7A-44CE-97B4-61DDD20668CF}" dt="2023-11-05T15:25:53.233" v="840" actId="1076"/>
          <ac:picMkLst>
            <pc:docMk/>
            <pc:sldMk cId="2164317267" sldId="259"/>
            <ac:picMk id="57" creationId="{DDBA1722-F8BD-D122-B53F-1C0977D56552}"/>
          </ac:picMkLst>
        </pc:picChg>
      </pc:sldChg>
      <pc:sldChg chg="addSp modSp mod">
        <pc:chgData name="佑門 石井" userId="243fc0c7cb674167" providerId="LiveId" clId="{00776357-AE7A-44CE-97B4-61DDD20668CF}" dt="2023-11-05T15:44:14.553" v="1253" actId="1076"/>
        <pc:sldMkLst>
          <pc:docMk/>
          <pc:sldMk cId="223846737" sldId="261"/>
        </pc:sldMkLst>
        <pc:spChg chg="mod">
          <ac:chgData name="佑門 石井" userId="243fc0c7cb674167" providerId="LiveId" clId="{00776357-AE7A-44CE-97B4-61DDD20668CF}" dt="2023-11-05T15:34:13.196" v="921" actId="113"/>
          <ac:spMkLst>
            <pc:docMk/>
            <pc:sldMk cId="223846737" sldId="261"/>
            <ac:spMk id="60" creationId="{4D9DD789-07E0-2AFC-F04F-74623149C3F0}"/>
          </ac:spMkLst>
        </pc:spChg>
        <pc:spChg chg="mod">
          <ac:chgData name="佑門 石井" userId="243fc0c7cb674167" providerId="LiveId" clId="{00776357-AE7A-44CE-97B4-61DDD20668CF}" dt="2023-11-05T15:42:52.547" v="1246" actId="113"/>
          <ac:spMkLst>
            <pc:docMk/>
            <pc:sldMk cId="223846737" sldId="261"/>
            <ac:spMk id="61" creationId="{866B0DE1-9D83-3F56-E1C6-C1318CD7824C}"/>
          </ac:spMkLst>
        </pc:spChg>
        <pc:picChg chg="add mod modCrop">
          <ac:chgData name="佑門 石井" userId="243fc0c7cb674167" providerId="LiveId" clId="{00776357-AE7A-44CE-97B4-61DDD20668CF}" dt="2023-11-05T15:44:14.553" v="1253" actId="1076"/>
          <ac:picMkLst>
            <pc:docMk/>
            <pc:sldMk cId="223846737" sldId="261"/>
            <ac:picMk id="3" creationId="{BBDEDCBC-E53D-5959-C66C-A2BC119ED2DF}"/>
          </ac:picMkLst>
        </pc:picChg>
      </pc:sldChg>
      <pc:sldChg chg="addSp modSp mod">
        <pc:chgData name="佑門 石井" userId="243fc0c7cb674167" providerId="LiveId" clId="{00776357-AE7A-44CE-97B4-61DDD20668CF}" dt="2023-11-05T15:51:15.865" v="1466" actId="1076"/>
        <pc:sldMkLst>
          <pc:docMk/>
          <pc:sldMk cId="523206615" sldId="262"/>
        </pc:sldMkLst>
        <pc:spChg chg="mod">
          <ac:chgData name="佑門 石井" userId="243fc0c7cb674167" providerId="LiveId" clId="{00776357-AE7A-44CE-97B4-61DDD20668CF}" dt="2023-11-05T15:45:47.145" v="1320" actId="255"/>
          <ac:spMkLst>
            <pc:docMk/>
            <pc:sldMk cId="523206615" sldId="262"/>
            <ac:spMk id="60" creationId="{4D9DD789-07E0-2AFC-F04F-74623149C3F0}"/>
          </ac:spMkLst>
        </pc:spChg>
        <pc:spChg chg="mod">
          <ac:chgData name="佑門 石井" userId="243fc0c7cb674167" providerId="LiveId" clId="{00776357-AE7A-44CE-97B4-61DDD20668CF}" dt="2023-11-05T15:50:48.469" v="1464" actId="14100"/>
          <ac:spMkLst>
            <pc:docMk/>
            <pc:sldMk cId="523206615" sldId="262"/>
            <ac:spMk id="61" creationId="{866B0DE1-9D83-3F56-E1C6-C1318CD7824C}"/>
          </ac:spMkLst>
        </pc:spChg>
        <pc:picChg chg="add mod">
          <ac:chgData name="佑門 石井" userId="243fc0c7cb674167" providerId="LiveId" clId="{00776357-AE7A-44CE-97B4-61DDD20668CF}" dt="2023-11-05T15:51:15.865" v="1466" actId="1076"/>
          <ac:picMkLst>
            <pc:docMk/>
            <pc:sldMk cId="523206615" sldId="262"/>
            <ac:picMk id="3" creationId="{A48BE2C7-213C-F9A8-A164-14F6EC23723A}"/>
          </ac:picMkLst>
        </pc:picChg>
      </pc:sldChg>
      <pc:sldChg chg="modSp mod">
        <pc:chgData name="佑門 石井" userId="243fc0c7cb674167" providerId="LiveId" clId="{00776357-AE7A-44CE-97B4-61DDD20668CF}" dt="2023-11-05T15:55:22.822" v="1567" actId="113"/>
        <pc:sldMkLst>
          <pc:docMk/>
          <pc:sldMk cId="3437499376" sldId="263"/>
        </pc:sldMkLst>
        <pc:spChg chg="mod">
          <ac:chgData name="佑門 石井" userId="243fc0c7cb674167" providerId="LiveId" clId="{00776357-AE7A-44CE-97B4-61DDD20668CF}" dt="2023-11-05T15:52:02.325" v="1479" actId="255"/>
          <ac:spMkLst>
            <pc:docMk/>
            <pc:sldMk cId="3437499376" sldId="263"/>
            <ac:spMk id="60" creationId="{4D9DD789-07E0-2AFC-F04F-74623149C3F0}"/>
          </ac:spMkLst>
        </pc:spChg>
        <pc:spChg chg="mod">
          <ac:chgData name="佑門 石井" userId="243fc0c7cb674167" providerId="LiveId" clId="{00776357-AE7A-44CE-97B4-61DDD20668CF}" dt="2023-11-05T15:55:22.822" v="1567" actId="113"/>
          <ac:spMkLst>
            <pc:docMk/>
            <pc:sldMk cId="3437499376" sldId="263"/>
            <ac:spMk id="61" creationId="{866B0DE1-9D83-3F56-E1C6-C1318CD7824C}"/>
          </ac:spMkLst>
        </pc:spChg>
      </pc:sldChg>
      <pc:sldChg chg="modSp new mod">
        <pc:chgData name="佑門 石井" userId="243fc0c7cb674167" providerId="LiveId" clId="{00776357-AE7A-44CE-97B4-61DDD20668CF}" dt="2023-11-05T15:57:46.489" v="1682" actId="5793"/>
        <pc:sldMkLst>
          <pc:docMk/>
          <pc:sldMk cId="1809816639" sldId="264"/>
        </pc:sldMkLst>
        <pc:spChg chg="mod">
          <ac:chgData name="佑門 石井" userId="243fc0c7cb674167" providerId="LiveId" clId="{00776357-AE7A-44CE-97B4-61DDD20668CF}" dt="2023-11-05T15:56:27.290" v="1600" actId="122"/>
          <ac:spMkLst>
            <pc:docMk/>
            <pc:sldMk cId="1809816639" sldId="264"/>
            <ac:spMk id="2" creationId="{C187E9E7-0922-3710-A1E4-BB6E512D2DFA}"/>
          </ac:spMkLst>
        </pc:spChg>
        <pc:spChg chg="mod">
          <ac:chgData name="佑門 石井" userId="243fc0c7cb674167" providerId="LiveId" clId="{00776357-AE7A-44CE-97B4-61DDD20668CF}" dt="2023-11-05T15:57:46.489" v="1682" actId="5793"/>
          <ac:spMkLst>
            <pc:docMk/>
            <pc:sldMk cId="1809816639" sldId="264"/>
            <ac:spMk id="3" creationId="{8E010006-EB97-A4A0-C91A-F56C2ECF5A8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09A04F-56C9-0577-4279-E912E964A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AB694EA-D006-EE2C-EEAC-6A6D70D6D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08043C-0FAE-0B4B-2FBA-F1D5CA4D0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2023/11/5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C9818C-3425-6333-5987-D58AB332D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E122CD-0040-744E-E7E3-AA1532186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4782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607F87-FC32-F614-0EA1-F145B0476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8BDC0E-9D5F-0C8C-04AF-0149AFC6F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B6B497-0721-289A-E909-815C08116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2023/11/5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08131F-5B86-DCEF-19CC-034BA9ADD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EDFF63-FC1B-E253-B722-0D22A6D31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854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DF152C-DCA4-D108-5C5D-7DE329CC6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1EAA03A-10A2-CFAE-0EB1-81028C90F5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CD7F27-B0BD-E9AE-DE4D-91640AE1A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2023/11/5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64AAF7-4110-7EBA-56FF-E7EAD2864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4D81E6-D0CF-0A95-2E20-03D5789E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27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77326C-5CBE-C8BB-A9A5-7ED41C1AE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CAB136-4F67-40D1-9AFD-C217992551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4CA5375-6C99-D322-499B-B19770841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0517C3-08F0-307E-817E-1B38DE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2023/11/5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EAED840-74E1-1CEB-8F13-C0FEBCA46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A873A37-5A9C-6CA9-D34A-322CF9E69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805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46D77A-F4E3-813F-606C-CAB00E33C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DAFC63B-5EB8-24C1-CD4D-B842E1D27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C955726-522E-4392-6B26-26BD29935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9DE91BF-67E0-2B3D-D1DA-5CBBEF3FA5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C29D181-0B53-88A8-3B77-7D3C0D67D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7D732DA-7635-1767-8AB9-48905AF34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2023/11/5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602C31B-D1D9-EDC8-1DBD-AEAB08597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B6250C7-CF6D-0DAB-225A-B98CDE131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132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7C7E0D-4C16-B78F-01A1-40680D8FC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23CE498-91F4-44A7-714A-7F96505DA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2023/11/5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DDF60A-075E-14F2-4750-906338F42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FD4C317-4B08-5812-37B7-2BEDD22B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839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F22AF8D-FC0A-C4C0-A075-2905E4E71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2023/11/5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0BDD167-DC8E-2F37-0286-A9F673CF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857C567-4835-1152-0AD2-A4B1F9D16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1266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1CBE83-55D4-F184-2DE4-E49B4DC89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C38F3D9-F5BE-74FA-EABC-5A3869830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327071C-10DE-1421-74F3-A25492F1CC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6F42EB3-08CE-AADA-3F36-D13341E3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2023/11/5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0BDFC4-E4E0-C713-C7E1-DC1CF5449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ECC7B97-5ED5-B498-EE51-B9B0675E4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87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08A03A-F01D-B416-CFF8-39BBFA46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06FA7D1-EBE4-4871-8796-2B52BB2DB1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B221873-2449-0744-7EA5-230A40C3E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49D4B1-C2A8-D6E8-3A98-6E4CB42EB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2023/11/5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0D3C1E-2A4A-F6DC-7D46-0D007D36E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7287E78-43F2-AC2F-8F1B-3BB088F78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67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19C335-913F-662D-F20A-688EA7B77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42AA338-85DB-F905-BA90-601F4FEF4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B35F3F-BAD9-459E-6738-BDB0EA825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2023/11/5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A6EE5A-BCE4-5131-74A0-D16B9FDA5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AAEB22-0ACA-805C-7E3F-65AC63682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292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D1C5BA2-01DB-B754-3702-FFDF2D976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61F0B97-2EE1-23DB-A770-EF77D37CD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49BC0C-00CD-A982-51B7-B31FBFAEE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2023/11/5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232CFC-5F6B-247A-854B-9761A17EB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CF18AE-B118-2C5C-547A-81B102A5B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7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79C9443-CEE0-82DF-EF8F-D4BBE081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D217B26-8AE4-047C-DE78-A4F279ABF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91ECF6-0918-A922-4D74-5407A52AC0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C1858-ACB9-4823-A1CE-FFF8FB41F972}" type="datetimeFigureOut">
              <a:rPr kumimoji="1" lang="ja-JP" altLang="en-US" smtClean="0"/>
              <a:t>2023/11/5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B08029-3B01-87F5-805A-530107305C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911991-DC27-E692-54F7-7FB29AEBC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29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0F94FF-FC35-849A-F05C-AE7A7E38E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5920" y="1183323"/>
            <a:ext cx="9144000" cy="554037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sz="2400" dirty="0"/>
              <a:t>Q. What</a:t>
            </a:r>
            <a:r>
              <a:rPr lang="ja-JP" altLang="en-US" sz="2400" dirty="0"/>
              <a:t> </a:t>
            </a:r>
            <a:r>
              <a:rPr lang="en-US" altLang="ja-JP" sz="2400" dirty="0"/>
              <a:t>is</a:t>
            </a:r>
            <a:r>
              <a:rPr lang="ja-JP" altLang="en-US" sz="2400" dirty="0"/>
              <a:t> </a:t>
            </a:r>
            <a:r>
              <a:rPr lang="en-US" altLang="ja-JP" sz="2400" dirty="0"/>
              <a:t>“stress” for you?</a:t>
            </a:r>
            <a:endParaRPr kumimoji="1" lang="ja-JP" altLang="en-US" sz="2400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DA6ED4A-DB40-5BF9-21FC-328F716E59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5920" y="3165158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dirty="0"/>
              <a:t>Harmful? Enjoyable? Something unnecessary for your life?</a:t>
            </a:r>
          </a:p>
          <a:p>
            <a:pPr algn="l"/>
            <a:endParaRPr lang="en-US" altLang="ja-JP" dirty="0"/>
          </a:p>
          <a:p>
            <a:pPr algn="l"/>
            <a:r>
              <a:rPr lang="en-US" altLang="ja-JP" dirty="0"/>
              <a:t>Your idea towards stress may makes stress bad for you.</a:t>
            </a:r>
          </a:p>
          <a:p>
            <a:pPr algn="l"/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1691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爆発: 14 pt 3">
            <a:extLst>
              <a:ext uri="{FF2B5EF4-FFF2-40B4-BE49-F238E27FC236}">
                <a16:creationId xmlns:a16="http://schemas.microsoft.com/office/drawing/2014/main" id="{01A1A687-304C-23B3-0419-EA917D5A4BDC}"/>
              </a:ext>
            </a:extLst>
          </p:cNvPr>
          <p:cNvSpPr/>
          <p:nvPr/>
        </p:nvSpPr>
        <p:spPr>
          <a:xfrm>
            <a:off x="2133600" y="2275840"/>
            <a:ext cx="995680" cy="115316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爆発: 14 pt 4">
            <a:extLst>
              <a:ext uri="{FF2B5EF4-FFF2-40B4-BE49-F238E27FC236}">
                <a16:creationId xmlns:a16="http://schemas.microsoft.com/office/drawing/2014/main" id="{D146B6D5-5A72-EA26-79EE-6267AEBA2A8E}"/>
              </a:ext>
            </a:extLst>
          </p:cNvPr>
          <p:cNvSpPr/>
          <p:nvPr/>
        </p:nvSpPr>
        <p:spPr>
          <a:xfrm flipV="1">
            <a:off x="353060" y="621982"/>
            <a:ext cx="1201420" cy="1186497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爆発: 14 pt 5">
            <a:extLst>
              <a:ext uri="{FF2B5EF4-FFF2-40B4-BE49-F238E27FC236}">
                <a16:creationId xmlns:a16="http://schemas.microsoft.com/office/drawing/2014/main" id="{B98C4A28-A1BE-B3F7-FD62-3B6B2F3C11A2}"/>
              </a:ext>
            </a:extLst>
          </p:cNvPr>
          <p:cNvSpPr/>
          <p:nvPr/>
        </p:nvSpPr>
        <p:spPr>
          <a:xfrm flipV="1">
            <a:off x="1320800" y="3544094"/>
            <a:ext cx="812800" cy="84328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36C1DEA-6ED5-CBE7-EE00-6E2259C9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641" y="1037348"/>
            <a:ext cx="1030313" cy="12071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7066F5-5711-484C-9474-50C46455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04005" y="2293320"/>
            <a:ext cx="1599435" cy="16960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3B958BA-4214-AA2B-4E87-ABEAA1FC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00" y="511216"/>
            <a:ext cx="1520830" cy="17818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DA8357-1C82-0378-799D-53DAB9B0F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3170285"/>
            <a:ext cx="919068" cy="107677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9D66A9-2779-CC99-6104-3E3A1FC4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66" y="681382"/>
            <a:ext cx="1599435" cy="187389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719232-642E-4932-D91B-F86F30B6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74741" y="2825443"/>
            <a:ext cx="1883659" cy="1421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D31F390-0125-F29E-3D0B-90FB79EE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234" y="415188"/>
            <a:ext cx="1365727" cy="16000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10F326-9B6F-1BE7-2967-F04EEEE2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31" y="3362177"/>
            <a:ext cx="1030313" cy="12071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1C89B6-8E91-8536-E412-34E5A336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79" y="1618330"/>
            <a:ext cx="1030313" cy="120711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66CBA5A-675B-2C98-5AF2-C84274EE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441" y="858140"/>
            <a:ext cx="1030313" cy="12071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8A162B-A221-EE89-0761-2D1CE015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159" y="3818348"/>
            <a:ext cx="1954077" cy="2289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40A397C-2CCA-70C4-E34A-FA95C84B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00649" y="2065253"/>
            <a:ext cx="1030313" cy="157369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5A87524-34CE-4012-B505-45A16D0EB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61" y="4414627"/>
            <a:ext cx="1376313" cy="161248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413D054-709E-0ABB-8218-413CD1D7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475" y="1402117"/>
            <a:ext cx="1030313" cy="12071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E613C2A-531F-39FB-6C6B-B24FD562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590914" y="3756764"/>
            <a:ext cx="1202171" cy="120711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823726F7-A4C3-F881-2164-038A25CF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17" y="4414947"/>
            <a:ext cx="1869553" cy="219036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217AE39-8BE9-3D1E-0510-F10DCA916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675" y="3574703"/>
            <a:ext cx="1922921" cy="22528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5A3C5C4-3FE8-A418-1373-E97E827C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165" y="5398199"/>
            <a:ext cx="1030313" cy="120711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BA1536C-D335-6CA6-7067-E42F61BCB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64198" y="-513759"/>
            <a:ext cx="1634861" cy="110982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D3217E73-5F0F-F67E-7F5B-A5DB28250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23456" y="-397923"/>
            <a:ext cx="1754738" cy="110956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F306A5B-FE11-3D55-30FD-C82F0CA36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942" y="-620700"/>
            <a:ext cx="2991175" cy="110956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C7D21E4-CAD5-628B-7A9B-378044AAB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10" y="-580876"/>
            <a:ext cx="2317304" cy="157369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A62ECB5-460C-CF88-53B8-926A4814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7" y="-596319"/>
            <a:ext cx="1901045" cy="129100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46AE896-2F55-0D70-B2FC-A89246C7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0525" y="1895008"/>
            <a:ext cx="2054962" cy="185437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089FBF9-80BB-CB7D-6C03-B3761CAE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8562" y="3965733"/>
            <a:ext cx="1935123" cy="131415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70C9A1D-C912-D262-BDB9-0575F1D2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77" y="5568205"/>
            <a:ext cx="2730612" cy="185437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E8553EC-FB81-F122-9518-A0F5340C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62" y="5763351"/>
            <a:ext cx="1451702" cy="1109568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28B8AD6-3231-16FE-FF55-446EBBF52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5604" y="6504767"/>
            <a:ext cx="1599435" cy="169608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24D59B1-2406-2EB1-5B12-AD5EBDDF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21452" y="6142526"/>
            <a:ext cx="1599435" cy="169608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550159B6-81E7-DC26-AFD4-437F1C0ED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507" y="6075910"/>
            <a:ext cx="2639623" cy="169608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4ABD231-D695-D930-35FB-47CC9613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71113" y="5984644"/>
            <a:ext cx="1599435" cy="1696084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B74B119-BB26-FF86-0674-987A66B8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7" y="1626270"/>
            <a:ext cx="3202313" cy="212130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C62707B-2181-DAAA-3D1F-E7F49E660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82264" y="3710751"/>
            <a:ext cx="2780868" cy="156001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8A66280-4A9F-D804-F0A8-78F828F99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3" y="4264066"/>
            <a:ext cx="1376313" cy="161248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DBE8543-8940-EBD8-059E-CAE67B17A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78" y="1879597"/>
            <a:ext cx="1376313" cy="161248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54F59BD-FDA5-8D36-768A-3DA25327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647" y="4138481"/>
            <a:ext cx="1376313" cy="161248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43E421F-BA5C-8C2F-8D7B-904722545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429" y="4589135"/>
            <a:ext cx="3206774" cy="212159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25752A5-194C-9979-2183-B24D0E0B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16867" y="4723818"/>
            <a:ext cx="3278289" cy="2299532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BBF8905-20F5-2A8B-BA2D-0CCD785D4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739" y="188733"/>
            <a:ext cx="3279932" cy="229839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8ACB073B-0CF2-3105-AF10-8FC37E79D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935" y="2309844"/>
            <a:ext cx="3279932" cy="2298391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6C404E2B-EC80-87E7-4C80-1A963E0AF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332244" y="2048894"/>
            <a:ext cx="2780871" cy="229839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B0B485B-45FD-E6C1-5824-711D6D852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445198" y="-312687"/>
            <a:ext cx="2590039" cy="2298391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156D276-1150-20D5-6FA6-5D56191C4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259" y="2027030"/>
            <a:ext cx="3279932" cy="229839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9799D91A-61BE-054A-4566-EAAD456E9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96378" y="3655076"/>
            <a:ext cx="2780871" cy="229839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3D75AA9-CE4F-031B-5FC3-D6D81FD9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236" y="444623"/>
            <a:ext cx="1030313" cy="1207113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C886CDDA-983D-19B8-E48F-E6F508362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111496" y="1401120"/>
            <a:ext cx="2470658" cy="1207113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8317F071-C896-627B-93E6-04BD7E6E7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39" y="-86936"/>
            <a:ext cx="2326660" cy="1781802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F42D811B-7637-D846-4E59-B44F9FFA1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06494" y="1271963"/>
            <a:ext cx="2246557" cy="1207113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B559880A-89BD-36C5-EB3B-DC0551846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907643" y="4745513"/>
            <a:ext cx="2317303" cy="210460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C12226C-9570-5FCF-807D-223F0DF5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636" y="597023"/>
            <a:ext cx="1030313" cy="1207113"/>
          </a:xfrm>
          <a:prstGeom prst="rect">
            <a:avLst/>
          </a:prstGeom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D9DD789-07E0-2AFC-F04F-74623149C3F0}"/>
              </a:ext>
            </a:extLst>
          </p:cNvPr>
          <p:cNvSpPr/>
          <p:nvPr/>
        </p:nvSpPr>
        <p:spPr>
          <a:xfrm>
            <a:off x="461039" y="2835998"/>
            <a:ext cx="11349702" cy="13568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b="1" dirty="0">
                <a:solidFill>
                  <a:schemeClr val="tx1"/>
                </a:solidFill>
              </a:rPr>
              <a:t>Kelly </a:t>
            </a:r>
            <a:r>
              <a:rPr lang="en-US" altLang="ja-JP" sz="3600" b="1" dirty="0" err="1">
                <a:solidFill>
                  <a:schemeClr val="tx1"/>
                </a:solidFill>
              </a:rPr>
              <a:t>Mcgonigal</a:t>
            </a:r>
            <a:r>
              <a:rPr lang="en-US" altLang="ja-JP" sz="3600" b="1" dirty="0">
                <a:solidFill>
                  <a:schemeClr val="tx1"/>
                </a:solidFill>
              </a:rPr>
              <a:t>: How to make stress your friend </a:t>
            </a:r>
            <a:endParaRPr kumimoji="1" lang="ja-JP" alt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433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爆発: 14 pt 3">
            <a:extLst>
              <a:ext uri="{FF2B5EF4-FFF2-40B4-BE49-F238E27FC236}">
                <a16:creationId xmlns:a16="http://schemas.microsoft.com/office/drawing/2014/main" id="{01A1A687-304C-23B3-0419-EA917D5A4BDC}"/>
              </a:ext>
            </a:extLst>
          </p:cNvPr>
          <p:cNvSpPr/>
          <p:nvPr/>
        </p:nvSpPr>
        <p:spPr>
          <a:xfrm>
            <a:off x="2133600" y="2275840"/>
            <a:ext cx="995680" cy="115316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爆発: 14 pt 4">
            <a:extLst>
              <a:ext uri="{FF2B5EF4-FFF2-40B4-BE49-F238E27FC236}">
                <a16:creationId xmlns:a16="http://schemas.microsoft.com/office/drawing/2014/main" id="{D146B6D5-5A72-EA26-79EE-6267AEBA2A8E}"/>
              </a:ext>
            </a:extLst>
          </p:cNvPr>
          <p:cNvSpPr/>
          <p:nvPr/>
        </p:nvSpPr>
        <p:spPr>
          <a:xfrm flipV="1">
            <a:off x="353060" y="621982"/>
            <a:ext cx="1201420" cy="1186497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爆発: 14 pt 5">
            <a:extLst>
              <a:ext uri="{FF2B5EF4-FFF2-40B4-BE49-F238E27FC236}">
                <a16:creationId xmlns:a16="http://schemas.microsoft.com/office/drawing/2014/main" id="{B98C4A28-A1BE-B3F7-FD62-3B6B2F3C11A2}"/>
              </a:ext>
            </a:extLst>
          </p:cNvPr>
          <p:cNvSpPr/>
          <p:nvPr/>
        </p:nvSpPr>
        <p:spPr>
          <a:xfrm flipV="1">
            <a:off x="1320800" y="3544094"/>
            <a:ext cx="812800" cy="84328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36C1DEA-6ED5-CBE7-EE00-6E2259C9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641" y="1037348"/>
            <a:ext cx="1030313" cy="12071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7066F5-5711-484C-9474-50C46455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04005" y="2293320"/>
            <a:ext cx="1599435" cy="16960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3B958BA-4214-AA2B-4E87-ABEAA1FC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00" y="511216"/>
            <a:ext cx="1520830" cy="17818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DA8357-1C82-0378-799D-53DAB9B0F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3170285"/>
            <a:ext cx="919068" cy="107677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9D66A9-2779-CC99-6104-3E3A1FC4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66" y="681382"/>
            <a:ext cx="1599435" cy="187389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719232-642E-4932-D91B-F86F30B6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74741" y="2825443"/>
            <a:ext cx="1883659" cy="1421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D31F390-0125-F29E-3D0B-90FB79EE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234" y="415188"/>
            <a:ext cx="1365727" cy="16000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10F326-9B6F-1BE7-2967-F04EEEE2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31" y="3362177"/>
            <a:ext cx="1030313" cy="12071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1C89B6-8E91-8536-E412-34E5A336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79" y="1618330"/>
            <a:ext cx="1030313" cy="120711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66CBA5A-675B-2C98-5AF2-C84274EE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441" y="858140"/>
            <a:ext cx="1030313" cy="12071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8A162B-A221-EE89-0761-2D1CE015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159" y="3818348"/>
            <a:ext cx="1954077" cy="2289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40A397C-2CCA-70C4-E34A-FA95C84B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00649" y="2065253"/>
            <a:ext cx="1030313" cy="157369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5A87524-34CE-4012-B505-45A16D0EB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61" y="4414627"/>
            <a:ext cx="1376313" cy="161248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413D054-709E-0ABB-8218-413CD1D7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475" y="1402117"/>
            <a:ext cx="1030313" cy="12071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E613C2A-531F-39FB-6C6B-B24FD562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590914" y="3756764"/>
            <a:ext cx="1202171" cy="120711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823726F7-A4C3-F881-2164-038A25CF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17" y="4414947"/>
            <a:ext cx="1869553" cy="219036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217AE39-8BE9-3D1E-0510-F10DCA916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675" y="3574703"/>
            <a:ext cx="1922921" cy="22528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5A3C5C4-3FE8-A418-1373-E97E827C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165" y="5398199"/>
            <a:ext cx="1030313" cy="120711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BA1536C-D335-6CA6-7067-E42F61BCB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64198" y="-513759"/>
            <a:ext cx="1634861" cy="110982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D3217E73-5F0F-F67E-7F5B-A5DB28250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23456" y="-397923"/>
            <a:ext cx="1754738" cy="110956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F306A5B-FE11-3D55-30FD-C82F0CA36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942" y="-620700"/>
            <a:ext cx="2991175" cy="110956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C7D21E4-CAD5-628B-7A9B-378044AAB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10" y="-580876"/>
            <a:ext cx="2317304" cy="157369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A62ECB5-460C-CF88-53B8-926A4814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7" y="-596319"/>
            <a:ext cx="1901045" cy="129100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46AE896-2F55-0D70-B2FC-A89246C7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0525" y="1895008"/>
            <a:ext cx="2054962" cy="185437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089FBF9-80BB-CB7D-6C03-B3761CAE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8562" y="3965733"/>
            <a:ext cx="1935123" cy="131415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70C9A1D-C912-D262-BDB9-0575F1D2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77" y="5568205"/>
            <a:ext cx="2730612" cy="185437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E8553EC-FB81-F122-9518-A0F5340C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62" y="5763351"/>
            <a:ext cx="1451702" cy="1109568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28B8AD6-3231-16FE-FF55-446EBBF52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5604" y="6504767"/>
            <a:ext cx="1599435" cy="169608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24D59B1-2406-2EB1-5B12-AD5EBDDF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21452" y="6142526"/>
            <a:ext cx="1599435" cy="169608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550159B6-81E7-DC26-AFD4-437F1C0ED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507" y="6075910"/>
            <a:ext cx="2639623" cy="169608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4ABD231-D695-D930-35FB-47CC9613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71113" y="5984644"/>
            <a:ext cx="1599435" cy="1696084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B74B119-BB26-FF86-0674-987A66B8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7" y="1626270"/>
            <a:ext cx="3202313" cy="212130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C62707B-2181-DAAA-3D1F-E7F49E660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82264" y="3710751"/>
            <a:ext cx="2780868" cy="156001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8A66280-4A9F-D804-F0A8-78F828F99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3" y="4264066"/>
            <a:ext cx="1376313" cy="161248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DBE8543-8940-EBD8-059E-CAE67B17A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78" y="1879597"/>
            <a:ext cx="1376313" cy="161248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54F59BD-FDA5-8D36-768A-3DA25327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647" y="4138481"/>
            <a:ext cx="1376313" cy="161248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43E421F-BA5C-8C2F-8D7B-904722545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429" y="4589135"/>
            <a:ext cx="3206774" cy="212159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25752A5-194C-9979-2183-B24D0E0B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16867" y="4723818"/>
            <a:ext cx="3278289" cy="2299532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BBF8905-20F5-2A8B-BA2D-0CCD785D4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739" y="188733"/>
            <a:ext cx="3279932" cy="229839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8ACB073B-0CF2-3105-AF10-8FC37E79D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935" y="2309844"/>
            <a:ext cx="3279932" cy="2298391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6C404E2B-EC80-87E7-4C80-1A963E0AF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332244" y="2048894"/>
            <a:ext cx="2780871" cy="229839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B0B485B-45FD-E6C1-5824-711D6D852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445198" y="-312687"/>
            <a:ext cx="2590039" cy="2298391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156D276-1150-20D5-6FA6-5D56191C4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259" y="2027030"/>
            <a:ext cx="3279932" cy="229839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9799D91A-61BE-054A-4566-EAAD456E9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96378" y="3655076"/>
            <a:ext cx="2780871" cy="229839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3D75AA9-CE4F-031B-5FC3-D6D81FD9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236" y="444623"/>
            <a:ext cx="1030313" cy="1207113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C886CDDA-983D-19B8-E48F-E6F508362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111496" y="1401120"/>
            <a:ext cx="2470658" cy="1207113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8317F071-C896-627B-93E6-04BD7E6E7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39" y="-86936"/>
            <a:ext cx="2326660" cy="1781802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F42D811B-7637-D846-4E59-B44F9FFA1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06494" y="1271963"/>
            <a:ext cx="2246557" cy="1207113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B559880A-89BD-36C5-EB3B-DC0551846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907643" y="4745513"/>
            <a:ext cx="2317303" cy="210460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C12226C-9570-5FCF-807D-223F0DF5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636" y="597023"/>
            <a:ext cx="1030313" cy="1207113"/>
          </a:xfrm>
          <a:prstGeom prst="rect">
            <a:avLst/>
          </a:prstGeom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D9DD789-07E0-2AFC-F04F-74623149C3F0}"/>
              </a:ext>
            </a:extLst>
          </p:cNvPr>
          <p:cNvSpPr/>
          <p:nvPr/>
        </p:nvSpPr>
        <p:spPr>
          <a:xfrm>
            <a:off x="639262" y="798347"/>
            <a:ext cx="10911840" cy="1108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b="1" dirty="0">
                <a:solidFill>
                  <a:schemeClr val="tx1"/>
                </a:solidFill>
              </a:rPr>
              <a:t>I</a:t>
            </a:r>
            <a:r>
              <a:rPr lang="en-US" altLang="ja-JP" sz="4000" b="1" dirty="0">
                <a:solidFill>
                  <a:schemeClr val="tx1"/>
                </a:solidFill>
              </a:rPr>
              <a:t>nteresting point</a:t>
            </a:r>
            <a:endParaRPr kumimoji="1" lang="ja-JP" altLang="en-US" sz="4000" b="1" dirty="0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866B0DE1-9D83-3F56-E1C6-C1318CD7824C}"/>
              </a:ext>
            </a:extLst>
          </p:cNvPr>
          <p:cNvSpPr/>
          <p:nvPr/>
        </p:nvSpPr>
        <p:spPr>
          <a:xfrm>
            <a:off x="685539" y="2288317"/>
            <a:ext cx="7578332" cy="41514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2400" dirty="0">
                <a:solidFill>
                  <a:schemeClr val="tx1"/>
                </a:solidFill>
              </a:rPr>
              <a:t>Content is mainly about latest  research of  </a:t>
            </a:r>
            <a:r>
              <a:rPr kumimoji="1" lang="en-US" altLang="ja-JP" sz="2400" b="1" dirty="0">
                <a:solidFill>
                  <a:schemeClr val="tx1"/>
                </a:solidFill>
              </a:rPr>
              <a:t>“How to deal with stress”.</a:t>
            </a:r>
          </a:p>
          <a:p>
            <a:endParaRPr kumimoji="1" lang="en-US" altLang="ja-JP" sz="2400" dirty="0">
              <a:solidFill>
                <a:schemeClr val="tx1"/>
              </a:solidFill>
            </a:endParaRP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r>
              <a:rPr kumimoji="1" lang="en-US" altLang="ja-JP" sz="2400" dirty="0">
                <a:solidFill>
                  <a:schemeClr val="tx1"/>
                </a:solidFill>
              </a:rPr>
              <a:t>Idea of the </a:t>
            </a:r>
            <a:r>
              <a:rPr lang="en-US" altLang="ja-JP" sz="2400" dirty="0">
                <a:solidFill>
                  <a:schemeClr val="tx1"/>
                </a:solidFill>
              </a:rPr>
              <a:t>stress resilience reminds me a lot</a:t>
            </a: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>
                <a:solidFill>
                  <a:schemeClr val="tx1"/>
                </a:solidFill>
              </a:rPr>
              <a:t>about a book named “On life” by Leo Tolstoy.</a:t>
            </a:r>
          </a:p>
          <a:p>
            <a:endParaRPr kumimoji="1" lang="en-US" altLang="ja-JP" sz="2400" dirty="0">
              <a:solidFill>
                <a:schemeClr val="tx1"/>
              </a:solidFill>
            </a:endParaRPr>
          </a:p>
          <a:p>
            <a:r>
              <a:rPr kumimoji="1" lang="en-US" altLang="ja-JP" sz="2400" b="1" dirty="0">
                <a:solidFill>
                  <a:schemeClr val="tx1"/>
                </a:solidFill>
              </a:rPr>
              <a:t>How latest research about stress and 130 years old idea of life similar?</a:t>
            </a:r>
          </a:p>
        </p:txBody>
      </p:sp>
      <p:pic>
        <p:nvPicPr>
          <p:cNvPr id="65" name="図 64" descr="テレビ, モニター, 画面, 人 が含まれている画像&#10;&#10;自動的に生成された説明">
            <a:extLst>
              <a:ext uri="{FF2B5EF4-FFF2-40B4-BE49-F238E27FC236}">
                <a16:creationId xmlns:a16="http://schemas.microsoft.com/office/drawing/2014/main" id="{0F7E8056-81CA-AA4F-D771-10E69344462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05" t="-1820" r="245" b="21734"/>
          <a:stretch/>
        </p:blipFill>
        <p:spPr>
          <a:xfrm>
            <a:off x="8368061" y="1954246"/>
            <a:ext cx="3531831" cy="461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26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爆発: 14 pt 3">
            <a:extLst>
              <a:ext uri="{FF2B5EF4-FFF2-40B4-BE49-F238E27FC236}">
                <a16:creationId xmlns:a16="http://schemas.microsoft.com/office/drawing/2014/main" id="{01A1A687-304C-23B3-0419-EA917D5A4BDC}"/>
              </a:ext>
            </a:extLst>
          </p:cNvPr>
          <p:cNvSpPr/>
          <p:nvPr/>
        </p:nvSpPr>
        <p:spPr>
          <a:xfrm>
            <a:off x="2133600" y="2275840"/>
            <a:ext cx="995680" cy="115316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爆発: 14 pt 4">
            <a:extLst>
              <a:ext uri="{FF2B5EF4-FFF2-40B4-BE49-F238E27FC236}">
                <a16:creationId xmlns:a16="http://schemas.microsoft.com/office/drawing/2014/main" id="{D146B6D5-5A72-EA26-79EE-6267AEBA2A8E}"/>
              </a:ext>
            </a:extLst>
          </p:cNvPr>
          <p:cNvSpPr/>
          <p:nvPr/>
        </p:nvSpPr>
        <p:spPr>
          <a:xfrm flipV="1">
            <a:off x="353060" y="621982"/>
            <a:ext cx="1201420" cy="1186497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爆発: 14 pt 5">
            <a:extLst>
              <a:ext uri="{FF2B5EF4-FFF2-40B4-BE49-F238E27FC236}">
                <a16:creationId xmlns:a16="http://schemas.microsoft.com/office/drawing/2014/main" id="{B98C4A28-A1BE-B3F7-FD62-3B6B2F3C11A2}"/>
              </a:ext>
            </a:extLst>
          </p:cNvPr>
          <p:cNvSpPr/>
          <p:nvPr/>
        </p:nvSpPr>
        <p:spPr>
          <a:xfrm flipV="1">
            <a:off x="1320800" y="3544094"/>
            <a:ext cx="812800" cy="84328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36C1DEA-6ED5-CBE7-EE00-6E2259C9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641" y="1037348"/>
            <a:ext cx="1030313" cy="12071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7066F5-5711-484C-9474-50C46455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04005" y="2293320"/>
            <a:ext cx="1599435" cy="16960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3B958BA-4214-AA2B-4E87-ABEAA1FC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00" y="511216"/>
            <a:ext cx="1520830" cy="17818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DA8357-1C82-0378-799D-53DAB9B0F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3170285"/>
            <a:ext cx="919068" cy="107677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9D66A9-2779-CC99-6104-3E3A1FC4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66" y="681382"/>
            <a:ext cx="1599435" cy="187389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719232-642E-4932-D91B-F86F30B6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74741" y="2825443"/>
            <a:ext cx="1883659" cy="1421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D31F390-0125-F29E-3D0B-90FB79EE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234" y="415188"/>
            <a:ext cx="1365727" cy="16000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10F326-9B6F-1BE7-2967-F04EEEE2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31" y="3362177"/>
            <a:ext cx="1030313" cy="12071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1C89B6-8E91-8536-E412-34E5A336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79" y="1618330"/>
            <a:ext cx="1030313" cy="120711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66CBA5A-675B-2C98-5AF2-C84274EE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441" y="858140"/>
            <a:ext cx="1030313" cy="12071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8A162B-A221-EE89-0761-2D1CE015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159" y="3818348"/>
            <a:ext cx="1954077" cy="2289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40A397C-2CCA-70C4-E34A-FA95C84B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00649" y="2065253"/>
            <a:ext cx="1030313" cy="157369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5A87524-34CE-4012-B505-45A16D0EB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61" y="4414627"/>
            <a:ext cx="1376313" cy="161248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413D054-709E-0ABB-8218-413CD1D7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475" y="1402117"/>
            <a:ext cx="1030313" cy="12071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E613C2A-531F-39FB-6C6B-B24FD562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590914" y="3756764"/>
            <a:ext cx="1202171" cy="120711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823726F7-A4C3-F881-2164-038A25CF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17" y="4414947"/>
            <a:ext cx="1869553" cy="219036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217AE39-8BE9-3D1E-0510-F10DCA916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675" y="3574703"/>
            <a:ext cx="1922921" cy="22528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5A3C5C4-3FE8-A418-1373-E97E827C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165" y="5398199"/>
            <a:ext cx="1030313" cy="120711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BA1536C-D335-6CA6-7067-E42F61BCB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64198" y="-513759"/>
            <a:ext cx="1634861" cy="110982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D3217E73-5F0F-F67E-7F5B-A5DB28250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23456" y="-397923"/>
            <a:ext cx="1754738" cy="110956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F306A5B-FE11-3D55-30FD-C82F0CA36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942" y="-620700"/>
            <a:ext cx="2991175" cy="110956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C7D21E4-CAD5-628B-7A9B-378044AAB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10" y="-580876"/>
            <a:ext cx="2317304" cy="157369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A62ECB5-460C-CF88-53B8-926A4814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7" y="-596319"/>
            <a:ext cx="1901045" cy="129100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46AE896-2F55-0D70-B2FC-A89246C7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0525" y="1895008"/>
            <a:ext cx="2054962" cy="185437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089FBF9-80BB-CB7D-6C03-B3761CAE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8562" y="3965733"/>
            <a:ext cx="1935123" cy="131415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70C9A1D-C912-D262-BDB9-0575F1D2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77" y="5568205"/>
            <a:ext cx="2730612" cy="185437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E8553EC-FB81-F122-9518-A0F5340C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62" y="5763351"/>
            <a:ext cx="1451702" cy="1109568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28B8AD6-3231-16FE-FF55-446EBBF52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5604" y="6504767"/>
            <a:ext cx="1599435" cy="169608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24D59B1-2406-2EB1-5B12-AD5EBDDF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21452" y="6142526"/>
            <a:ext cx="1599435" cy="169608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550159B6-81E7-DC26-AFD4-437F1C0ED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507" y="6075910"/>
            <a:ext cx="2639623" cy="169608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4ABD231-D695-D930-35FB-47CC9613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71113" y="5984644"/>
            <a:ext cx="1599435" cy="1696084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B74B119-BB26-FF86-0674-987A66B8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7" y="1626270"/>
            <a:ext cx="3202313" cy="212130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C62707B-2181-DAAA-3D1F-E7F49E660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82264" y="3710751"/>
            <a:ext cx="2780868" cy="156001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8A66280-4A9F-D804-F0A8-78F828F99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3" y="4264066"/>
            <a:ext cx="1376313" cy="161248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DBE8543-8940-EBD8-059E-CAE67B17A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78" y="1879597"/>
            <a:ext cx="1376313" cy="161248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54F59BD-FDA5-8D36-768A-3DA25327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647" y="4138481"/>
            <a:ext cx="1376313" cy="161248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43E421F-BA5C-8C2F-8D7B-904722545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429" y="4589135"/>
            <a:ext cx="3206774" cy="212159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25752A5-194C-9979-2183-B24D0E0B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16867" y="4723818"/>
            <a:ext cx="3278289" cy="2299532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BBF8905-20F5-2A8B-BA2D-0CCD785D4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739" y="188733"/>
            <a:ext cx="3279932" cy="229839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8ACB073B-0CF2-3105-AF10-8FC37E79D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935" y="2309844"/>
            <a:ext cx="3279932" cy="2298391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6C404E2B-EC80-87E7-4C80-1A963E0AF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332244" y="2048894"/>
            <a:ext cx="2780871" cy="229839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B0B485B-45FD-E6C1-5824-711D6D852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445198" y="-312687"/>
            <a:ext cx="2590039" cy="2298391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156D276-1150-20D5-6FA6-5D56191C4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259" y="2027030"/>
            <a:ext cx="3279932" cy="229839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9799D91A-61BE-054A-4566-EAAD456E9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96378" y="3655076"/>
            <a:ext cx="2780871" cy="229839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3D75AA9-CE4F-031B-5FC3-D6D81FD9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236" y="444623"/>
            <a:ext cx="1030313" cy="1207113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C886CDDA-983D-19B8-E48F-E6F508362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111496" y="1401120"/>
            <a:ext cx="2470658" cy="1207113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8317F071-C896-627B-93E6-04BD7E6E7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39" y="-86936"/>
            <a:ext cx="2326660" cy="1781802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F42D811B-7637-D846-4E59-B44F9FFA1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06494" y="1271963"/>
            <a:ext cx="2246557" cy="1207113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B559880A-89BD-36C5-EB3B-DC0551846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907643" y="4745513"/>
            <a:ext cx="2317303" cy="210460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C12226C-9570-5FCF-807D-223F0DF5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636" y="597023"/>
            <a:ext cx="1030313" cy="1207113"/>
          </a:xfrm>
          <a:prstGeom prst="rect">
            <a:avLst/>
          </a:prstGeom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D9DD789-07E0-2AFC-F04F-74623149C3F0}"/>
              </a:ext>
            </a:extLst>
          </p:cNvPr>
          <p:cNvSpPr/>
          <p:nvPr/>
        </p:nvSpPr>
        <p:spPr>
          <a:xfrm>
            <a:off x="666841" y="799688"/>
            <a:ext cx="10911840" cy="1108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>
                <a:solidFill>
                  <a:schemeClr val="tx1"/>
                </a:solidFill>
              </a:rPr>
              <a:t>Stresses and our bodies</a:t>
            </a: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866B0DE1-9D83-3F56-E1C6-C1318CD7824C}"/>
              </a:ext>
            </a:extLst>
          </p:cNvPr>
          <p:cNvSpPr/>
          <p:nvPr/>
        </p:nvSpPr>
        <p:spPr>
          <a:xfrm>
            <a:off x="676189" y="2210854"/>
            <a:ext cx="7477107" cy="41514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400" dirty="0">
                <a:solidFill>
                  <a:schemeClr val="tx1"/>
                </a:solidFill>
              </a:rPr>
              <a:t>・</a:t>
            </a:r>
            <a:r>
              <a:rPr lang="en-US" altLang="ja-JP" sz="2400" dirty="0">
                <a:solidFill>
                  <a:schemeClr val="tx1"/>
                </a:solidFill>
              </a:rPr>
              <a:t>Idea of </a:t>
            </a:r>
            <a:r>
              <a:rPr lang="ja-JP" altLang="en-US" sz="2400" dirty="0">
                <a:solidFill>
                  <a:schemeClr val="tx1"/>
                </a:solidFill>
              </a:rPr>
              <a:t>“</a:t>
            </a:r>
            <a:r>
              <a:rPr lang="en-US" altLang="ja-JP" sz="2400" dirty="0">
                <a:solidFill>
                  <a:schemeClr val="tx1"/>
                </a:solidFill>
              </a:rPr>
              <a:t>Stress is harmful” is harmful.</a:t>
            </a:r>
          </a:p>
          <a:p>
            <a:r>
              <a:rPr lang="ja-JP" altLang="en-US" sz="2400" dirty="0">
                <a:solidFill>
                  <a:schemeClr val="tx1"/>
                </a:solidFill>
              </a:rPr>
              <a:t>・</a:t>
            </a:r>
            <a:r>
              <a:rPr lang="en-US" altLang="ja-JP" sz="2400" dirty="0">
                <a:solidFill>
                  <a:schemeClr val="tx1"/>
                </a:solidFill>
              </a:rPr>
              <a:t>People who believe </a:t>
            </a:r>
            <a:r>
              <a:rPr lang="en-US" altLang="ja-JP" sz="2400" b="1" dirty="0">
                <a:solidFill>
                  <a:schemeClr val="tx1"/>
                </a:solidFill>
              </a:rPr>
              <a:t>stress is harmful </a:t>
            </a:r>
            <a:r>
              <a:rPr lang="en-US" altLang="ja-JP" sz="2400" dirty="0">
                <a:solidFill>
                  <a:schemeClr val="tx1"/>
                </a:solidFill>
              </a:rPr>
              <a:t>have a higher rate of stress-related deaths than those who believe </a:t>
            </a:r>
            <a:r>
              <a:rPr lang="en-US" altLang="ja-JP" sz="2400" b="1" dirty="0">
                <a:solidFill>
                  <a:schemeClr val="tx1"/>
                </a:solidFill>
              </a:rPr>
              <a:t>it is harmless</a:t>
            </a:r>
            <a:r>
              <a:rPr lang="en-US" altLang="ja-JP" sz="2400" dirty="0">
                <a:solidFill>
                  <a:schemeClr val="tx1"/>
                </a:solidFill>
              </a:rPr>
              <a:t>. </a:t>
            </a: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r>
              <a:rPr lang="ja-JP" altLang="en-US" sz="2400" dirty="0">
                <a:solidFill>
                  <a:schemeClr val="tx1"/>
                </a:solidFill>
              </a:rPr>
              <a:t>・</a:t>
            </a:r>
            <a:r>
              <a:rPr lang="en-US" altLang="ja-JP" sz="2400" dirty="0">
                <a:solidFill>
                  <a:schemeClr val="tx1"/>
                </a:solidFill>
              </a:rPr>
              <a:t>To think stress sign as good sign makes body signs change.</a:t>
            </a:r>
          </a:p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57" name="図 56" descr="赤いハートを持っている男性">
            <a:extLst>
              <a:ext uri="{FF2B5EF4-FFF2-40B4-BE49-F238E27FC236}">
                <a16:creationId xmlns:a16="http://schemas.microsoft.com/office/drawing/2014/main" id="{DDBA1722-F8BD-D122-B53F-1C0977D5655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0" t="-218" r="13052" b="218"/>
          <a:stretch/>
        </p:blipFill>
        <p:spPr>
          <a:xfrm>
            <a:off x="8181175" y="2062316"/>
            <a:ext cx="3957108" cy="432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317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爆発: 14 pt 3">
            <a:extLst>
              <a:ext uri="{FF2B5EF4-FFF2-40B4-BE49-F238E27FC236}">
                <a16:creationId xmlns:a16="http://schemas.microsoft.com/office/drawing/2014/main" id="{01A1A687-304C-23B3-0419-EA917D5A4BDC}"/>
              </a:ext>
            </a:extLst>
          </p:cNvPr>
          <p:cNvSpPr/>
          <p:nvPr/>
        </p:nvSpPr>
        <p:spPr>
          <a:xfrm>
            <a:off x="2133600" y="2275840"/>
            <a:ext cx="995680" cy="115316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爆発: 14 pt 4">
            <a:extLst>
              <a:ext uri="{FF2B5EF4-FFF2-40B4-BE49-F238E27FC236}">
                <a16:creationId xmlns:a16="http://schemas.microsoft.com/office/drawing/2014/main" id="{D146B6D5-5A72-EA26-79EE-6267AEBA2A8E}"/>
              </a:ext>
            </a:extLst>
          </p:cNvPr>
          <p:cNvSpPr/>
          <p:nvPr/>
        </p:nvSpPr>
        <p:spPr>
          <a:xfrm flipV="1">
            <a:off x="353060" y="621982"/>
            <a:ext cx="1201420" cy="1186497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爆発: 14 pt 5">
            <a:extLst>
              <a:ext uri="{FF2B5EF4-FFF2-40B4-BE49-F238E27FC236}">
                <a16:creationId xmlns:a16="http://schemas.microsoft.com/office/drawing/2014/main" id="{B98C4A28-A1BE-B3F7-FD62-3B6B2F3C11A2}"/>
              </a:ext>
            </a:extLst>
          </p:cNvPr>
          <p:cNvSpPr/>
          <p:nvPr/>
        </p:nvSpPr>
        <p:spPr>
          <a:xfrm flipV="1">
            <a:off x="1320800" y="3544094"/>
            <a:ext cx="812800" cy="84328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36C1DEA-6ED5-CBE7-EE00-6E2259C9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641" y="1037348"/>
            <a:ext cx="1030313" cy="12071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7066F5-5711-484C-9474-50C46455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04005" y="2293320"/>
            <a:ext cx="1599435" cy="16960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3B958BA-4214-AA2B-4E87-ABEAA1FC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00" y="511216"/>
            <a:ext cx="1520830" cy="17818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DA8357-1C82-0378-799D-53DAB9B0F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3170285"/>
            <a:ext cx="919068" cy="107677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9D66A9-2779-CC99-6104-3E3A1FC4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66" y="681382"/>
            <a:ext cx="1599435" cy="187389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719232-642E-4932-D91B-F86F30B6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74741" y="2825443"/>
            <a:ext cx="1883659" cy="1421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D31F390-0125-F29E-3D0B-90FB79EE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234" y="415188"/>
            <a:ext cx="1365727" cy="16000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10F326-9B6F-1BE7-2967-F04EEEE2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31" y="3362177"/>
            <a:ext cx="1030313" cy="12071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1C89B6-8E91-8536-E412-34E5A336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79" y="1618330"/>
            <a:ext cx="1030313" cy="120711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66CBA5A-675B-2C98-5AF2-C84274EE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441" y="858140"/>
            <a:ext cx="1030313" cy="12071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8A162B-A221-EE89-0761-2D1CE015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159" y="3818348"/>
            <a:ext cx="1954077" cy="2289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40A397C-2CCA-70C4-E34A-FA95C84B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00649" y="2065253"/>
            <a:ext cx="1030313" cy="157369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5A87524-34CE-4012-B505-45A16D0EB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61" y="4414627"/>
            <a:ext cx="1376313" cy="161248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413D054-709E-0ABB-8218-413CD1D7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475" y="1402117"/>
            <a:ext cx="1030313" cy="12071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E613C2A-531F-39FB-6C6B-B24FD562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590914" y="3756764"/>
            <a:ext cx="1202171" cy="120711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823726F7-A4C3-F881-2164-038A25CF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17" y="4414947"/>
            <a:ext cx="1869553" cy="219036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217AE39-8BE9-3D1E-0510-F10DCA916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675" y="3574703"/>
            <a:ext cx="1922921" cy="22528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5A3C5C4-3FE8-A418-1373-E97E827C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165" y="5398199"/>
            <a:ext cx="1030313" cy="120711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BA1536C-D335-6CA6-7067-E42F61BCB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64198" y="-513759"/>
            <a:ext cx="1634861" cy="110982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D3217E73-5F0F-F67E-7F5B-A5DB28250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23456" y="-397923"/>
            <a:ext cx="1754738" cy="110956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F306A5B-FE11-3D55-30FD-C82F0CA36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942" y="-620700"/>
            <a:ext cx="2991175" cy="110956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C7D21E4-CAD5-628B-7A9B-378044AAB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10" y="-580876"/>
            <a:ext cx="2317304" cy="157369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A62ECB5-460C-CF88-53B8-926A4814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7" y="-596319"/>
            <a:ext cx="1901045" cy="129100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46AE896-2F55-0D70-B2FC-A89246C7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0525" y="1895008"/>
            <a:ext cx="2054962" cy="185437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089FBF9-80BB-CB7D-6C03-B3761CAE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8562" y="3965733"/>
            <a:ext cx="1935123" cy="131415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70C9A1D-C912-D262-BDB9-0575F1D2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77" y="5568205"/>
            <a:ext cx="2730612" cy="185437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E8553EC-FB81-F122-9518-A0F5340C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62" y="5763351"/>
            <a:ext cx="1451702" cy="1109568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28B8AD6-3231-16FE-FF55-446EBBF52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5604" y="6504767"/>
            <a:ext cx="1599435" cy="169608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24D59B1-2406-2EB1-5B12-AD5EBDDF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21452" y="6142526"/>
            <a:ext cx="1599435" cy="169608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550159B6-81E7-DC26-AFD4-437F1C0ED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507" y="6075910"/>
            <a:ext cx="2639623" cy="169608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4ABD231-D695-D930-35FB-47CC9613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71113" y="5984644"/>
            <a:ext cx="1599435" cy="1696084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B74B119-BB26-FF86-0674-987A66B8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7" y="1626270"/>
            <a:ext cx="3202313" cy="212130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C62707B-2181-DAAA-3D1F-E7F49E660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82264" y="3710751"/>
            <a:ext cx="2780868" cy="156001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8A66280-4A9F-D804-F0A8-78F828F99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3" y="4264066"/>
            <a:ext cx="1376313" cy="161248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DBE8543-8940-EBD8-059E-CAE67B17A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78" y="1879597"/>
            <a:ext cx="1376313" cy="161248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54F59BD-FDA5-8D36-768A-3DA25327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647" y="4138481"/>
            <a:ext cx="1376313" cy="161248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43E421F-BA5C-8C2F-8D7B-904722545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429" y="4589135"/>
            <a:ext cx="3206774" cy="212159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25752A5-194C-9979-2183-B24D0E0B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16867" y="4723818"/>
            <a:ext cx="3278289" cy="2299532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BBF8905-20F5-2A8B-BA2D-0CCD785D4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739" y="188733"/>
            <a:ext cx="3279932" cy="229839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8ACB073B-0CF2-3105-AF10-8FC37E79D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935" y="2309844"/>
            <a:ext cx="3279932" cy="2298391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6C404E2B-EC80-87E7-4C80-1A963E0AF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332244" y="2048894"/>
            <a:ext cx="2780871" cy="229839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B0B485B-45FD-E6C1-5824-711D6D852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445198" y="-312687"/>
            <a:ext cx="2590039" cy="2298391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156D276-1150-20D5-6FA6-5D56191C4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259" y="2027030"/>
            <a:ext cx="3279932" cy="229839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9799D91A-61BE-054A-4566-EAAD456E9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96378" y="3655076"/>
            <a:ext cx="2780871" cy="229839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3D75AA9-CE4F-031B-5FC3-D6D81FD9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236" y="444623"/>
            <a:ext cx="1030313" cy="1207113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C886CDDA-983D-19B8-E48F-E6F508362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111496" y="1401120"/>
            <a:ext cx="2470658" cy="1207113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8317F071-C896-627B-93E6-04BD7E6E7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39" y="-86936"/>
            <a:ext cx="2326660" cy="1781802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F42D811B-7637-D846-4E59-B44F9FFA1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06494" y="1271963"/>
            <a:ext cx="2246557" cy="1207113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B559880A-89BD-36C5-EB3B-DC0551846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907643" y="4745513"/>
            <a:ext cx="2317303" cy="210460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C12226C-9570-5FCF-807D-223F0DF5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636" y="597023"/>
            <a:ext cx="1030313" cy="1207113"/>
          </a:xfrm>
          <a:prstGeom prst="rect">
            <a:avLst/>
          </a:prstGeom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D9DD789-07E0-2AFC-F04F-74623149C3F0}"/>
              </a:ext>
            </a:extLst>
          </p:cNvPr>
          <p:cNvSpPr/>
          <p:nvPr/>
        </p:nvSpPr>
        <p:spPr>
          <a:xfrm>
            <a:off x="666841" y="799688"/>
            <a:ext cx="10911840" cy="1108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b="1" dirty="0">
                <a:solidFill>
                  <a:schemeClr val="tx1"/>
                </a:solidFill>
              </a:rPr>
              <a:t>Oxytocin, anti-stress hormone</a:t>
            </a:r>
            <a:endParaRPr kumimoji="1" lang="ja-JP" altLang="en-US" sz="3600" b="1" dirty="0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866B0DE1-9D83-3F56-E1C6-C1318CD7824C}"/>
              </a:ext>
            </a:extLst>
          </p:cNvPr>
          <p:cNvSpPr/>
          <p:nvPr/>
        </p:nvSpPr>
        <p:spPr>
          <a:xfrm>
            <a:off x="685538" y="2288317"/>
            <a:ext cx="7178991" cy="41514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400" dirty="0">
                <a:solidFill>
                  <a:schemeClr val="tx1"/>
                </a:solidFill>
              </a:rPr>
              <a:t>・</a:t>
            </a:r>
            <a:r>
              <a:rPr lang="en-US" altLang="ja-JP" sz="2400" dirty="0">
                <a:solidFill>
                  <a:schemeClr val="tx1"/>
                </a:solidFill>
              </a:rPr>
              <a:t>Source of stress is adrenalin.</a:t>
            </a:r>
          </a:p>
          <a:p>
            <a:endParaRPr kumimoji="1" lang="en-US" altLang="ja-JP" sz="2400" dirty="0">
              <a:solidFill>
                <a:schemeClr val="tx1"/>
              </a:solidFill>
            </a:endParaRPr>
          </a:p>
          <a:p>
            <a:r>
              <a:rPr kumimoji="1" lang="ja-JP" altLang="en-US" sz="2400" dirty="0">
                <a:solidFill>
                  <a:schemeClr val="tx1"/>
                </a:solidFill>
              </a:rPr>
              <a:t>・</a:t>
            </a:r>
            <a:r>
              <a:rPr kumimoji="1" lang="en-US" altLang="ja-JP" sz="2400" dirty="0">
                <a:solidFill>
                  <a:schemeClr val="tx1"/>
                </a:solidFill>
              </a:rPr>
              <a:t>When adrenalin is released, oxytocin become ready to be released.</a:t>
            </a: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r>
              <a:rPr lang="ja-JP" altLang="en-US" sz="2400" dirty="0">
                <a:solidFill>
                  <a:schemeClr val="tx1"/>
                </a:solidFill>
              </a:rPr>
              <a:t>・</a:t>
            </a:r>
            <a:r>
              <a:rPr lang="en-US" altLang="ja-JP" sz="2400" b="1" dirty="0">
                <a:solidFill>
                  <a:schemeClr val="tx1"/>
                </a:solidFill>
              </a:rPr>
              <a:t>Oxytocin</a:t>
            </a:r>
            <a:r>
              <a:rPr lang="en-US" altLang="ja-JP" sz="2400" dirty="0">
                <a:solidFill>
                  <a:schemeClr val="tx1"/>
                </a:solidFill>
              </a:rPr>
              <a:t> makes our </a:t>
            </a:r>
            <a:r>
              <a:rPr lang="en-US" altLang="ja-JP" sz="2400" b="1" dirty="0">
                <a:solidFill>
                  <a:schemeClr val="tx1"/>
                </a:solidFill>
              </a:rPr>
              <a:t>stress resilience</a:t>
            </a:r>
            <a:r>
              <a:rPr lang="en-US" altLang="ja-JP" sz="2400" dirty="0">
                <a:solidFill>
                  <a:schemeClr val="tx1"/>
                </a:solidFill>
              </a:rPr>
              <a:t>.</a:t>
            </a:r>
          </a:p>
          <a:p>
            <a:endParaRPr kumimoji="1" lang="en-US" altLang="ja-JP" sz="2400" dirty="0">
              <a:solidFill>
                <a:schemeClr val="tx1"/>
              </a:solidFill>
            </a:endParaRPr>
          </a:p>
          <a:p>
            <a:r>
              <a:rPr kumimoji="1" lang="ja-JP" altLang="en-US" sz="2400" dirty="0">
                <a:solidFill>
                  <a:schemeClr val="tx1"/>
                </a:solidFill>
              </a:rPr>
              <a:t>・</a:t>
            </a:r>
            <a:r>
              <a:rPr kumimoji="1" lang="en-US" altLang="ja-JP" sz="2400" dirty="0">
                <a:solidFill>
                  <a:schemeClr val="tx1"/>
                </a:solidFill>
              </a:rPr>
              <a:t>When we are cared by someone or </a:t>
            </a:r>
            <a:r>
              <a:rPr kumimoji="1" lang="en-US" altLang="ja-JP" sz="2400" b="1" dirty="0">
                <a:solidFill>
                  <a:schemeClr val="tx1"/>
                </a:solidFill>
              </a:rPr>
              <a:t>care someone</a:t>
            </a:r>
            <a:r>
              <a:rPr kumimoji="1" lang="en-US" altLang="ja-JP" sz="2400" dirty="0">
                <a:solidFill>
                  <a:schemeClr val="tx1"/>
                </a:solidFill>
              </a:rPr>
              <a:t>, oxytocin is released in our brain.</a:t>
            </a:r>
          </a:p>
          <a:p>
            <a:endParaRPr kumimoji="1" lang="en-US" altLang="ja-JP" dirty="0">
              <a:solidFill>
                <a:schemeClr val="tx1"/>
              </a:solidFill>
            </a:endParaRPr>
          </a:p>
          <a:p>
            <a:pPr algn="ctr"/>
            <a:endParaRPr kumimoji="1" lang="en-US" altLang="ja-JP" dirty="0">
              <a:solidFill>
                <a:schemeClr val="tx1"/>
              </a:solidFill>
            </a:endParaRPr>
          </a:p>
        </p:txBody>
      </p:sp>
      <p:pic>
        <p:nvPicPr>
          <p:cNvPr id="3" name="図 2" descr="聴診器を使用した脳">
            <a:extLst>
              <a:ext uri="{FF2B5EF4-FFF2-40B4-BE49-F238E27FC236}">
                <a16:creationId xmlns:a16="http://schemas.microsoft.com/office/drawing/2014/main" id="{BBDEDCBC-E53D-5959-C66C-A2BC119ED2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8" t="-920" r="18200" b="6070"/>
          <a:stretch/>
        </p:blipFill>
        <p:spPr>
          <a:xfrm>
            <a:off x="7980449" y="2117645"/>
            <a:ext cx="4063361" cy="458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6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爆発: 14 pt 3">
            <a:extLst>
              <a:ext uri="{FF2B5EF4-FFF2-40B4-BE49-F238E27FC236}">
                <a16:creationId xmlns:a16="http://schemas.microsoft.com/office/drawing/2014/main" id="{01A1A687-304C-23B3-0419-EA917D5A4BDC}"/>
              </a:ext>
            </a:extLst>
          </p:cNvPr>
          <p:cNvSpPr/>
          <p:nvPr/>
        </p:nvSpPr>
        <p:spPr>
          <a:xfrm>
            <a:off x="2133600" y="2275840"/>
            <a:ext cx="995680" cy="115316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爆発: 14 pt 4">
            <a:extLst>
              <a:ext uri="{FF2B5EF4-FFF2-40B4-BE49-F238E27FC236}">
                <a16:creationId xmlns:a16="http://schemas.microsoft.com/office/drawing/2014/main" id="{D146B6D5-5A72-EA26-79EE-6267AEBA2A8E}"/>
              </a:ext>
            </a:extLst>
          </p:cNvPr>
          <p:cNvSpPr/>
          <p:nvPr/>
        </p:nvSpPr>
        <p:spPr>
          <a:xfrm flipV="1">
            <a:off x="353060" y="621982"/>
            <a:ext cx="1201420" cy="1186497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爆発: 14 pt 5">
            <a:extLst>
              <a:ext uri="{FF2B5EF4-FFF2-40B4-BE49-F238E27FC236}">
                <a16:creationId xmlns:a16="http://schemas.microsoft.com/office/drawing/2014/main" id="{B98C4A28-A1BE-B3F7-FD62-3B6B2F3C11A2}"/>
              </a:ext>
            </a:extLst>
          </p:cNvPr>
          <p:cNvSpPr/>
          <p:nvPr/>
        </p:nvSpPr>
        <p:spPr>
          <a:xfrm flipV="1">
            <a:off x="1320800" y="3544094"/>
            <a:ext cx="812800" cy="84328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36C1DEA-6ED5-CBE7-EE00-6E2259C9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641" y="1037348"/>
            <a:ext cx="1030313" cy="12071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7066F5-5711-484C-9474-50C46455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04005" y="2293320"/>
            <a:ext cx="1599435" cy="16960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3B958BA-4214-AA2B-4E87-ABEAA1FC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00" y="511216"/>
            <a:ext cx="1520830" cy="17818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DA8357-1C82-0378-799D-53DAB9B0F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3170285"/>
            <a:ext cx="919068" cy="107677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9D66A9-2779-CC99-6104-3E3A1FC4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66" y="681382"/>
            <a:ext cx="1599435" cy="187389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719232-642E-4932-D91B-F86F30B6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74741" y="2825443"/>
            <a:ext cx="1883659" cy="1421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D31F390-0125-F29E-3D0B-90FB79EE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234" y="415188"/>
            <a:ext cx="1365727" cy="16000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10F326-9B6F-1BE7-2967-F04EEEE2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31" y="3362177"/>
            <a:ext cx="1030313" cy="12071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1C89B6-8E91-8536-E412-34E5A336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79" y="1618330"/>
            <a:ext cx="1030313" cy="120711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66CBA5A-675B-2C98-5AF2-C84274EE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441" y="858140"/>
            <a:ext cx="1030313" cy="12071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8A162B-A221-EE89-0761-2D1CE015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159" y="3818348"/>
            <a:ext cx="1954077" cy="2289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40A397C-2CCA-70C4-E34A-FA95C84B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00649" y="2065253"/>
            <a:ext cx="1030313" cy="157369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5A87524-34CE-4012-B505-45A16D0EB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61" y="4414627"/>
            <a:ext cx="1376313" cy="161248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413D054-709E-0ABB-8218-413CD1D7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475" y="1402117"/>
            <a:ext cx="1030313" cy="12071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E613C2A-531F-39FB-6C6B-B24FD562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590914" y="3756764"/>
            <a:ext cx="1202171" cy="120711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823726F7-A4C3-F881-2164-038A25CF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17" y="4414947"/>
            <a:ext cx="1869553" cy="219036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217AE39-8BE9-3D1E-0510-F10DCA916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675" y="3574703"/>
            <a:ext cx="1922921" cy="22528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5A3C5C4-3FE8-A418-1373-E97E827C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165" y="5398199"/>
            <a:ext cx="1030313" cy="120711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BA1536C-D335-6CA6-7067-E42F61BCB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64198" y="-513759"/>
            <a:ext cx="1634861" cy="110982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D3217E73-5F0F-F67E-7F5B-A5DB28250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23456" y="-397923"/>
            <a:ext cx="1754738" cy="110956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F306A5B-FE11-3D55-30FD-C82F0CA36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942" y="-620700"/>
            <a:ext cx="2991175" cy="110956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C7D21E4-CAD5-628B-7A9B-378044AAB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10" y="-580876"/>
            <a:ext cx="2317304" cy="157369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A62ECB5-460C-CF88-53B8-926A4814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7" y="-596319"/>
            <a:ext cx="1901045" cy="129100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46AE896-2F55-0D70-B2FC-A89246C7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0525" y="1895008"/>
            <a:ext cx="2054962" cy="185437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089FBF9-80BB-CB7D-6C03-B3761CAE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8562" y="3965733"/>
            <a:ext cx="1935123" cy="131415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70C9A1D-C912-D262-BDB9-0575F1D2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77" y="5568205"/>
            <a:ext cx="2730612" cy="185437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E8553EC-FB81-F122-9518-A0F5340C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62" y="5763351"/>
            <a:ext cx="1451702" cy="1109568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28B8AD6-3231-16FE-FF55-446EBBF52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5604" y="6504767"/>
            <a:ext cx="1599435" cy="169608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24D59B1-2406-2EB1-5B12-AD5EBDDF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21452" y="6142526"/>
            <a:ext cx="1599435" cy="169608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550159B6-81E7-DC26-AFD4-437F1C0ED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507" y="6075910"/>
            <a:ext cx="2639623" cy="169608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4ABD231-D695-D930-35FB-47CC9613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71113" y="5984644"/>
            <a:ext cx="1599435" cy="1696084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B74B119-BB26-FF86-0674-987A66B8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7" y="1626270"/>
            <a:ext cx="3202313" cy="212130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C62707B-2181-DAAA-3D1F-E7F49E660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82264" y="3710751"/>
            <a:ext cx="2780868" cy="156001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8A66280-4A9F-D804-F0A8-78F828F99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3" y="4264066"/>
            <a:ext cx="1376313" cy="161248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DBE8543-8940-EBD8-059E-CAE67B17A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78" y="1879597"/>
            <a:ext cx="1376313" cy="161248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54F59BD-FDA5-8D36-768A-3DA25327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647" y="4138481"/>
            <a:ext cx="1376313" cy="161248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43E421F-BA5C-8C2F-8D7B-904722545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429" y="4589135"/>
            <a:ext cx="3206774" cy="212159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25752A5-194C-9979-2183-B24D0E0B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16867" y="4723818"/>
            <a:ext cx="3278289" cy="2299532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BBF8905-20F5-2A8B-BA2D-0CCD785D4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739" y="188733"/>
            <a:ext cx="3279932" cy="229839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8ACB073B-0CF2-3105-AF10-8FC37E79D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935" y="2309844"/>
            <a:ext cx="3279932" cy="2298391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6C404E2B-EC80-87E7-4C80-1A963E0AF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332244" y="2048894"/>
            <a:ext cx="2780871" cy="229839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B0B485B-45FD-E6C1-5824-711D6D852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445198" y="-312687"/>
            <a:ext cx="2590039" cy="2298391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156D276-1150-20D5-6FA6-5D56191C4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259" y="2027030"/>
            <a:ext cx="3279932" cy="229839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9799D91A-61BE-054A-4566-EAAD456E9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96378" y="3655076"/>
            <a:ext cx="2780871" cy="229839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3D75AA9-CE4F-031B-5FC3-D6D81FD9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236" y="444623"/>
            <a:ext cx="1030313" cy="1207113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C886CDDA-983D-19B8-E48F-E6F508362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111496" y="1401120"/>
            <a:ext cx="2470658" cy="1207113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8317F071-C896-627B-93E6-04BD7E6E7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39" y="-86936"/>
            <a:ext cx="2326660" cy="1781802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F42D811B-7637-D846-4E59-B44F9FFA1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06494" y="1271963"/>
            <a:ext cx="2246557" cy="1207113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B559880A-89BD-36C5-EB3B-DC0551846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907643" y="4745513"/>
            <a:ext cx="2317303" cy="210460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C12226C-9570-5FCF-807D-223F0DF5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636" y="597023"/>
            <a:ext cx="1030313" cy="1207113"/>
          </a:xfrm>
          <a:prstGeom prst="rect">
            <a:avLst/>
          </a:prstGeom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D9DD789-07E0-2AFC-F04F-74623149C3F0}"/>
              </a:ext>
            </a:extLst>
          </p:cNvPr>
          <p:cNvSpPr/>
          <p:nvPr/>
        </p:nvSpPr>
        <p:spPr>
          <a:xfrm>
            <a:off x="666841" y="799688"/>
            <a:ext cx="10911840" cy="1108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>
                <a:solidFill>
                  <a:schemeClr val="tx1"/>
                </a:solidFill>
              </a:rPr>
              <a:t>Tolstoy’</a:t>
            </a:r>
            <a:r>
              <a:rPr kumimoji="1" lang="ja-JP" altLang="en-US" sz="3600" b="1" dirty="0">
                <a:solidFill>
                  <a:schemeClr val="tx1"/>
                </a:solidFill>
              </a:rPr>
              <a:t>ｓ </a:t>
            </a:r>
            <a:r>
              <a:rPr kumimoji="1" lang="en-US" altLang="ja-JP" sz="3600" b="1" dirty="0">
                <a:solidFill>
                  <a:schemeClr val="tx1"/>
                </a:solidFill>
              </a:rPr>
              <a:t>“On Life”</a:t>
            </a:r>
            <a:endParaRPr kumimoji="1" lang="ja-JP" altLang="en-US" sz="3600" b="1" dirty="0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866B0DE1-9D83-3F56-E1C6-C1318CD7824C}"/>
              </a:ext>
            </a:extLst>
          </p:cNvPr>
          <p:cNvSpPr/>
          <p:nvPr/>
        </p:nvSpPr>
        <p:spPr>
          <a:xfrm>
            <a:off x="685538" y="2288317"/>
            <a:ext cx="7703397" cy="41514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>
                <a:solidFill>
                  <a:schemeClr val="tx1"/>
                </a:solidFill>
              </a:rPr>
              <a:t>Tolstoy says that </a:t>
            </a:r>
            <a:r>
              <a:rPr kumimoji="1" lang="en-US" altLang="ja-JP" sz="2400" b="1" dirty="0">
                <a:solidFill>
                  <a:schemeClr val="tx1"/>
                </a:solidFill>
              </a:rPr>
              <a:t>caring someone is happiness itself for humans.</a:t>
            </a:r>
            <a:endParaRPr kumimoji="1" lang="ja-JP" altLang="en-US" sz="2400" b="1" dirty="0">
              <a:solidFill>
                <a:schemeClr val="tx1"/>
              </a:solidFill>
            </a:endParaRPr>
          </a:p>
        </p:txBody>
      </p:sp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A48BE2C7-213C-F9A8-A164-14F6EC2372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448" y="2002801"/>
            <a:ext cx="33337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06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爆発: 14 pt 3">
            <a:extLst>
              <a:ext uri="{FF2B5EF4-FFF2-40B4-BE49-F238E27FC236}">
                <a16:creationId xmlns:a16="http://schemas.microsoft.com/office/drawing/2014/main" id="{01A1A687-304C-23B3-0419-EA917D5A4BDC}"/>
              </a:ext>
            </a:extLst>
          </p:cNvPr>
          <p:cNvSpPr/>
          <p:nvPr/>
        </p:nvSpPr>
        <p:spPr>
          <a:xfrm>
            <a:off x="2133600" y="2275840"/>
            <a:ext cx="995680" cy="115316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爆発: 14 pt 4">
            <a:extLst>
              <a:ext uri="{FF2B5EF4-FFF2-40B4-BE49-F238E27FC236}">
                <a16:creationId xmlns:a16="http://schemas.microsoft.com/office/drawing/2014/main" id="{D146B6D5-5A72-EA26-79EE-6267AEBA2A8E}"/>
              </a:ext>
            </a:extLst>
          </p:cNvPr>
          <p:cNvSpPr/>
          <p:nvPr/>
        </p:nvSpPr>
        <p:spPr>
          <a:xfrm flipV="1">
            <a:off x="353060" y="621982"/>
            <a:ext cx="1201420" cy="1186497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爆発: 14 pt 5">
            <a:extLst>
              <a:ext uri="{FF2B5EF4-FFF2-40B4-BE49-F238E27FC236}">
                <a16:creationId xmlns:a16="http://schemas.microsoft.com/office/drawing/2014/main" id="{B98C4A28-A1BE-B3F7-FD62-3B6B2F3C11A2}"/>
              </a:ext>
            </a:extLst>
          </p:cNvPr>
          <p:cNvSpPr/>
          <p:nvPr/>
        </p:nvSpPr>
        <p:spPr>
          <a:xfrm flipV="1">
            <a:off x="1320800" y="3544094"/>
            <a:ext cx="812800" cy="84328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36C1DEA-6ED5-CBE7-EE00-6E2259C9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641" y="1037348"/>
            <a:ext cx="1030313" cy="12071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7066F5-5711-484C-9474-50C46455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04005" y="2293320"/>
            <a:ext cx="1599435" cy="16960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3B958BA-4214-AA2B-4E87-ABEAA1FC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00" y="511216"/>
            <a:ext cx="1520830" cy="17818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DA8357-1C82-0378-799D-53DAB9B0F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3170285"/>
            <a:ext cx="919068" cy="107677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9D66A9-2779-CC99-6104-3E3A1FC4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66" y="681382"/>
            <a:ext cx="1599435" cy="187389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719232-642E-4932-D91B-F86F30B6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74741" y="2825443"/>
            <a:ext cx="1883659" cy="1421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D31F390-0125-F29E-3D0B-90FB79EE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234" y="415188"/>
            <a:ext cx="1365727" cy="16000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10F326-9B6F-1BE7-2967-F04EEEE2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31" y="3362177"/>
            <a:ext cx="1030313" cy="12071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1C89B6-8E91-8536-E412-34E5A336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79" y="1618330"/>
            <a:ext cx="1030313" cy="120711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66CBA5A-675B-2C98-5AF2-C84274EE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441" y="858140"/>
            <a:ext cx="1030313" cy="12071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8A162B-A221-EE89-0761-2D1CE015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159" y="3818348"/>
            <a:ext cx="1954077" cy="2289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40A397C-2CCA-70C4-E34A-FA95C84B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00649" y="2065253"/>
            <a:ext cx="1030313" cy="157369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5A87524-34CE-4012-B505-45A16D0EB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61" y="4414627"/>
            <a:ext cx="1376313" cy="161248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413D054-709E-0ABB-8218-413CD1D7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475" y="1402117"/>
            <a:ext cx="1030313" cy="12071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E613C2A-531F-39FB-6C6B-B24FD562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590914" y="3756764"/>
            <a:ext cx="1202171" cy="120711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823726F7-A4C3-F881-2164-038A25CF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17" y="4414947"/>
            <a:ext cx="1869553" cy="219036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217AE39-8BE9-3D1E-0510-F10DCA916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675" y="3574703"/>
            <a:ext cx="1922921" cy="22528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5A3C5C4-3FE8-A418-1373-E97E827C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165" y="5398199"/>
            <a:ext cx="1030313" cy="120711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BA1536C-D335-6CA6-7067-E42F61BCB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64198" y="-513759"/>
            <a:ext cx="1634861" cy="110982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D3217E73-5F0F-F67E-7F5B-A5DB28250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23456" y="-397923"/>
            <a:ext cx="1754738" cy="110956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F306A5B-FE11-3D55-30FD-C82F0CA36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942" y="-620700"/>
            <a:ext cx="2991175" cy="110956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C7D21E4-CAD5-628B-7A9B-378044AAB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10" y="-580876"/>
            <a:ext cx="2317304" cy="157369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A62ECB5-460C-CF88-53B8-926A4814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7" y="-596319"/>
            <a:ext cx="1901045" cy="129100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46AE896-2F55-0D70-B2FC-A89246C7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0525" y="1895008"/>
            <a:ext cx="2054962" cy="185437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089FBF9-80BB-CB7D-6C03-B3761CAE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8562" y="3965733"/>
            <a:ext cx="1935123" cy="131415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70C9A1D-C912-D262-BDB9-0575F1D2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77" y="5568205"/>
            <a:ext cx="2730612" cy="185437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E8553EC-FB81-F122-9518-A0F5340C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62" y="5763351"/>
            <a:ext cx="1451702" cy="1109568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28B8AD6-3231-16FE-FF55-446EBBF52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5604" y="6504767"/>
            <a:ext cx="1599435" cy="169608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24D59B1-2406-2EB1-5B12-AD5EBDDF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21452" y="6142526"/>
            <a:ext cx="1599435" cy="169608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550159B6-81E7-DC26-AFD4-437F1C0ED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507" y="6075910"/>
            <a:ext cx="2639623" cy="169608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4ABD231-D695-D930-35FB-47CC9613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71113" y="5984644"/>
            <a:ext cx="1599435" cy="1696084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B74B119-BB26-FF86-0674-987A66B8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7" y="1626270"/>
            <a:ext cx="3202313" cy="212130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C62707B-2181-DAAA-3D1F-E7F49E660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82264" y="3710751"/>
            <a:ext cx="2780868" cy="156001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8A66280-4A9F-D804-F0A8-78F828F99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3" y="4264066"/>
            <a:ext cx="1376313" cy="161248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DBE8543-8940-EBD8-059E-CAE67B17A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78" y="1879597"/>
            <a:ext cx="1376313" cy="161248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54F59BD-FDA5-8D36-768A-3DA25327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647" y="4138481"/>
            <a:ext cx="1376313" cy="161248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43E421F-BA5C-8C2F-8D7B-904722545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429" y="4589135"/>
            <a:ext cx="3206774" cy="212159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25752A5-194C-9979-2183-B24D0E0B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16867" y="4723818"/>
            <a:ext cx="3278289" cy="2299532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BBF8905-20F5-2A8B-BA2D-0CCD785D4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739" y="188733"/>
            <a:ext cx="3279932" cy="229839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8ACB073B-0CF2-3105-AF10-8FC37E79D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935" y="2309844"/>
            <a:ext cx="3279932" cy="2298391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6C404E2B-EC80-87E7-4C80-1A963E0AF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332244" y="2048894"/>
            <a:ext cx="2780871" cy="229839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B0B485B-45FD-E6C1-5824-711D6D852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445198" y="-312687"/>
            <a:ext cx="2590039" cy="2298391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156D276-1150-20D5-6FA6-5D56191C4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259" y="2027030"/>
            <a:ext cx="3279932" cy="229839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9799D91A-61BE-054A-4566-EAAD456E9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96378" y="3655076"/>
            <a:ext cx="2780871" cy="229839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3D75AA9-CE4F-031B-5FC3-D6D81FD9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236" y="444623"/>
            <a:ext cx="1030313" cy="1207113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C886CDDA-983D-19B8-E48F-E6F508362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111496" y="1401120"/>
            <a:ext cx="2470658" cy="1207113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8317F071-C896-627B-93E6-04BD7E6E7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39" y="-86936"/>
            <a:ext cx="2326660" cy="1781802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F42D811B-7637-D846-4E59-B44F9FFA1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06494" y="1271963"/>
            <a:ext cx="2246557" cy="1207113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B559880A-89BD-36C5-EB3B-DC0551846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907643" y="4745513"/>
            <a:ext cx="2317303" cy="210460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C12226C-9570-5FCF-807D-223F0DF5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636" y="597023"/>
            <a:ext cx="1030313" cy="1207113"/>
          </a:xfrm>
          <a:prstGeom prst="rect">
            <a:avLst/>
          </a:prstGeom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D9DD789-07E0-2AFC-F04F-74623149C3F0}"/>
              </a:ext>
            </a:extLst>
          </p:cNvPr>
          <p:cNvSpPr/>
          <p:nvPr/>
        </p:nvSpPr>
        <p:spPr>
          <a:xfrm>
            <a:off x="666841" y="799688"/>
            <a:ext cx="10911840" cy="1108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>
                <a:solidFill>
                  <a:schemeClr val="tx1"/>
                </a:solidFill>
              </a:rPr>
              <a:t>Conclusion</a:t>
            </a:r>
            <a:endParaRPr kumimoji="1" lang="ja-JP" altLang="en-US" sz="3600" b="1" dirty="0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866B0DE1-9D83-3F56-E1C6-C1318CD7824C}"/>
              </a:ext>
            </a:extLst>
          </p:cNvPr>
          <p:cNvSpPr/>
          <p:nvPr/>
        </p:nvSpPr>
        <p:spPr>
          <a:xfrm>
            <a:off x="685538" y="2288317"/>
            <a:ext cx="10893143" cy="41514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>
                <a:solidFill>
                  <a:schemeClr val="tx1"/>
                </a:solidFill>
              </a:rPr>
              <a:t>To change the way of thinking makes you easier to deal with stresses.</a:t>
            </a:r>
          </a:p>
          <a:p>
            <a:pPr algn="ctr"/>
            <a:endParaRPr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499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87E9E7-0922-3710-A1E4-BB6E512D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ja-JP" sz="3600" b="1" dirty="0"/>
              <a:t>Vocabulary list</a:t>
            </a:r>
            <a:endParaRPr kumimoji="1" lang="ja-JP" altLang="en-US" sz="3600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010006-EB97-A4A0-C91A-F56C2ECF5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Cardio vascular</a:t>
            </a:r>
          </a:p>
          <a:p>
            <a:r>
              <a:rPr lang="en-US" altLang="ja-JP" dirty="0"/>
              <a:t>Demoralize</a:t>
            </a:r>
          </a:p>
          <a:p>
            <a:r>
              <a:rPr kumimoji="1" lang="en-US" altLang="ja-JP" dirty="0"/>
              <a:t>Chronic</a:t>
            </a:r>
          </a:p>
          <a:p>
            <a:r>
              <a:rPr lang="en-US" altLang="ja-JP" dirty="0"/>
              <a:t>Receptor</a:t>
            </a:r>
          </a:p>
          <a:p>
            <a:r>
              <a:rPr kumimoji="1" lang="en-US" altLang="ja-JP" dirty="0"/>
              <a:t>Res</a:t>
            </a:r>
            <a:r>
              <a:rPr lang="en-US" altLang="ja-JP" dirty="0"/>
              <a:t>ilience</a:t>
            </a:r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09816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231</Words>
  <Application>Microsoft Office PowerPoint</Application>
  <PresentationFormat>ワイド画面</PresentationFormat>
  <Paragraphs>36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Q. What is “stress” for you?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Vocabulary list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Q. What is “stress” for you?</dc:title>
  <dc:creator>佑門 石井</dc:creator>
  <cp:lastModifiedBy>石井 佑門</cp:lastModifiedBy>
  <cp:revision>1</cp:revision>
  <dcterms:created xsi:type="dcterms:W3CDTF">2023-11-05T07:56:06Z</dcterms:created>
  <dcterms:modified xsi:type="dcterms:W3CDTF">2023-11-05T15:57:50Z</dcterms:modified>
</cp:coreProperties>
</file>