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57" r:id="rId4"/>
    <p:sldId id="258" r:id="rId5"/>
    <p:sldId id="262" r:id="rId6"/>
    <p:sldId id="263" r:id="rId7"/>
    <p:sldId id="264" r:id="rId8"/>
    <p:sldId id="265" r:id="rId9"/>
    <p:sldId id="260" r:id="rId10"/>
    <p:sldId id="266" r:id="rId11"/>
    <p:sldId id="267" r:id="rId12"/>
  </p:sldIdLst>
  <p:sldSz cx="12192000" cy="6858000"/>
  <p:notesSz cx="6858000" cy="9144000"/>
  <p:defaultTextStyle>
    <a:defPPr>
      <a:defRPr lang="en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BC95FC-0A8C-9441-BA7D-266E29AC1112}" v="1" dt="2024-01-21T09:56:51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37"/>
    <p:restoredTop sz="94670"/>
  </p:normalViewPr>
  <p:slideViewPr>
    <p:cSldViewPr snapToGrid="0">
      <p:cViewPr varScale="1">
        <p:scale>
          <a:sx n="53" d="100"/>
          <a:sy n="53" d="100"/>
        </p:scale>
        <p:origin x="184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0582F-F807-E745-93AB-2EC51388F9E1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33CB6-AE9C-6548-A197-F0D85973D722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24402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33CB6-AE9C-6548-A197-F0D85973D722}" type="slidenum">
              <a:rPr lang="en-JP" smtClean="0"/>
              <a:t>8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66243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4831-5D1F-421E-0566-D4D55712C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48C29-7AC5-2ADE-4357-02884B05B1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31E8D-E23A-069E-94A6-B2AA35937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5B86A-3192-9B4E-742F-9ED96D5E7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77788-3609-395D-D78F-799616ED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24247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3B53-FB00-EE1A-BB21-EB9BDB15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D3537-9B41-8CDB-67A1-423EE2549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FA6D4-DD08-A7AA-1379-56A3ED87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F862D-BC56-8883-C7D0-34D0EB7EB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5B559-A3AB-461D-EEF2-FE4622940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47680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1989-BF18-017E-5144-FF6CA8EC7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E9A45-4F36-8014-C852-FEEED7882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969EF-A2C6-23A8-5CDF-3AEB76EDE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D4B40-1F3D-CF08-BC25-E67757603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240E5-71DB-4880-E2D9-27C9EED5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62536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E202-E0B8-D7E0-BCE8-9F0EF146C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CACCC-FFB4-CCD2-A96B-B751C1CAD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F4DBB-D8E4-D3FB-6844-B0E350B15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31C69-968F-8A3B-BB3F-D733CB96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F037B-A122-0020-8C6A-77A0CC324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E80F7-7D00-0EE7-4E83-AE642D89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093503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BE88-DC5E-A81D-1E34-D556FB64C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939A6-5837-2C00-0D19-AB6405EB9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DA6F9-A4D6-3D63-13DE-925AE9D1B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883AC5-4436-C782-BA9A-5187DAEA6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153EC2-4558-F0A4-0A93-CA3D25011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321175-1F29-98DE-06C5-95F54C12F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02F86-58E0-2F3E-6487-3DFC1F68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45116C-FBFF-2AAA-8E34-EF09D7A0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95518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E9C50-41F9-FDDF-BFBD-A6050C4C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FC3629-B922-A674-FAF3-3ABBA8AA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08BE1A-1E2F-77F3-601A-FD539BB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885EF-8DFD-1EC0-3B2D-45819218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752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8FB35D-2115-8DF3-02B8-F3DEABAF2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FDB23-57D8-E1FD-89FC-5C48D1E4A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ADF3F-BE38-11C4-9A9B-6FAC72B3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50521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ED01-53C1-FFDB-73AB-0FDB7ECF8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C8364-AC32-A93E-59D0-E1441C4D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23F29-A6F6-5FD9-3246-0C8AF1D40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422A9-4E1A-1DB0-51AD-9E94AEB97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69127-7C76-F5B8-2DA6-0260BC55D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ED8830-7CDA-227A-1893-0B1B5878F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3406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D26AE-8861-981B-B35F-D340ABB4D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F6F83B-9F9C-93E1-46FA-A8C9D03A44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427D8-C2D0-F614-7C1E-C07D3E28C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FA2C4-ECF3-2684-1775-C4A77890A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70008-96E0-6085-D428-D9D814B3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4897D-E541-04A4-5A22-545A40C1F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47054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0B67B-D2D2-2937-D5C5-CB19C4FEC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F7ADA-3C4D-DDD0-985B-38791B18C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320FE-C381-D96C-6A66-4C458BF6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B1D6A-6BE1-FACE-43CA-BF4D71F3F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EB036-B725-2370-FFB9-21E766DA0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67462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0D31B5-DE9A-775D-5561-C4FC00287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72CF6-0C54-B430-52AE-EC497142F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54EED-6954-11A2-191B-3F5CE65C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65733-542E-FB49-5814-E68D2EAF6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F1A63-EA64-4E47-FFCF-AA7EE051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15777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A288ED-4975-DA91-4BD0-E65FF9E58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6EE5A-1B02-E0ED-DE3F-FA7046209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2FD16-1894-C581-33D9-395E040B3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0FEB66-DD12-3048-A3AC-4078B855566B}" type="datetimeFigureOut">
              <a:rPr lang="en-JP" smtClean="0"/>
              <a:t>2024/01/21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7DDBE-25C2-2688-F977-7F3AA2996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AB646-9A33-DE03-09EC-866299DE3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85DBA-866D-B24A-ACD4-1A41EF5E1795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15028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ed.com/talks/adam_grant_how_to_stop_languishing_and_start_finding_flo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3DB0FF-FDD6-1BDB-A532-D0EF9BB62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JP" dirty="0"/>
              <a:t>How to stop languishing </a:t>
            </a:r>
            <a:br>
              <a:rPr lang="en-JP" dirty="0"/>
            </a:br>
            <a:r>
              <a:rPr lang="en-JP" dirty="0"/>
              <a:t>and start finding flow</a:t>
            </a:r>
            <a:endParaRPr lang="en-JP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7D6CD-7EC5-58A1-8229-6A27D5558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1179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F864F-51BC-61ED-C81D-94ADCC60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96683"/>
            <a:ext cx="10515600" cy="1325563"/>
          </a:xfrm>
        </p:spPr>
        <p:txBody>
          <a:bodyPr>
            <a:noAutofit/>
          </a:bodyPr>
          <a:lstStyle/>
          <a:p>
            <a:r>
              <a:rPr lang="en-US" sz="2000" dirty="0">
                <a:hlinkClick r:id="rId2"/>
              </a:rPr>
              <a:t>https://www.ted.com/talks/adam_grant_how_to_stop_languishing_and_start_finding_flow</a:t>
            </a:r>
            <a:br>
              <a:rPr lang="en-US" sz="2000" dirty="0"/>
            </a:br>
            <a:endParaRPr lang="en-JP" sz="2000" dirty="0"/>
          </a:p>
        </p:txBody>
      </p:sp>
      <p:pic>
        <p:nvPicPr>
          <p:cNvPr id="5" name="Content Placeholder 4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4F3F2236-D836-413B-8439-621956FB3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5495" y="1200307"/>
            <a:ext cx="8521009" cy="5121035"/>
          </a:xfrm>
        </p:spPr>
      </p:pic>
    </p:spTree>
    <p:extLst>
      <p:ext uri="{BB962C8B-B14F-4D97-AF65-F5344CB8AC3E}">
        <p14:creationId xmlns:p14="http://schemas.microsoft.com/office/powerpoint/2010/main" val="4137426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E91C4-9B74-6760-54DA-CC86A2743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JP" dirty="0"/>
              <a:t>Why I chose this topic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4DD4D-D58B-C90D-D3EE-C6C456197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JP" dirty="0"/>
              <a:t>I often felt this way during the pandemic, and still struggle with this emotion sometimes </a:t>
            </a:r>
          </a:p>
          <a:p>
            <a:r>
              <a:rPr lang="en-JP" dirty="0"/>
              <a:t>I want to be able to get out of this mindset and feel better about myself</a:t>
            </a:r>
          </a:p>
        </p:txBody>
      </p:sp>
    </p:spTree>
    <p:extLst>
      <p:ext uri="{BB962C8B-B14F-4D97-AF65-F5344CB8AC3E}">
        <p14:creationId xmlns:p14="http://schemas.microsoft.com/office/powerpoint/2010/main" val="3449227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8736F9-A568-8D57-53E4-1A47711BA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Vocabulary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FF18F-90E3-F3B9-7ABE-9FC5C9799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 fontScale="70000" lnSpcReduction="20000"/>
          </a:bodyPr>
          <a:lstStyle/>
          <a:p>
            <a:r>
              <a:rPr lang="en-US" dirty="0"/>
              <a:t>L</a:t>
            </a:r>
            <a:r>
              <a:rPr lang="en-JP" dirty="0"/>
              <a:t>anguishing</a:t>
            </a:r>
          </a:p>
          <a:p>
            <a:pPr marL="0" indent="0">
              <a:buNone/>
            </a:pPr>
            <a:r>
              <a:rPr lang="en-US" dirty="0"/>
              <a:t>to exist in an unpleasant or unwanted situation</a:t>
            </a:r>
          </a:p>
          <a:p>
            <a:pPr marL="0" indent="0">
              <a:buNone/>
            </a:pPr>
            <a:endParaRPr lang="en-JP" dirty="0"/>
          </a:p>
          <a:p>
            <a:r>
              <a:rPr lang="en-JP" dirty="0"/>
              <a:t>Isolation</a:t>
            </a:r>
          </a:p>
          <a:p>
            <a:pPr marL="0" indent="0">
              <a:buNone/>
            </a:pPr>
            <a:r>
              <a:rPr lang="en-JP" dirty="0"/>
              <a:t>the condition of being alone, especially when this makes you unhappy</a:t>
            </a:r>
          </a:p>
          <a:p>
            <a:endParaRPr lang="en-JP" dirty="0"/>
          </a:p>
          <a:p>
            <a:r>
              <a:rPr lang="en-JP" dirty="0"/>
              <a:t>Toxic Positivity</a:t>
            </a:r>
          </a:p>
          <a:p>
            <a:pPr marL="0" indent="0">
              <a:buNone/>
            </a:pPr>
            <a:r>
              <a:rPr lang="en-US" dirty="0"/>
              <a:t>the pressure to only display positive emotions, suppressing or avoiding negative emotions</a:t>
            </a:r>
            <a:endParaRPr lang="en-JP" dirty="0"/>
          </a:p>
          <a:p>
            <a:endParaRPr lang="en-JP" dirty="0"/>
          </a:p>
          <a:p>
            <a:r>
              <a:rPr lang="en-JP" dirty="0"/>
              <a:t>Revenge Bedtime Procrastination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JP" dirty="0"/>
              <a:t>taying up late needlessly in order to feel in control of their life </a:t>
            </a:r>
          </a:p>
          <a:p>
            <a:endParaRPr lang="en-JP" dirty="0"/>
          </a:p>
          <a:p>
            <a:endParaRPr lang="en-JP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BC5E0C-5F3D-3279-CC96-BFCA490B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Question 1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63C5A-70AC-CA67-A024-6C968EB00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 lnSpcReduction="10000"/>
          </a:bodyPr>
          <a:lstStyle/>
          <a:p>
            <a:r>
              <a:rPr lang="en-JP" dirty="0"/>
              <a:t>Who was found to be happier, those who could think of more things that made them happy, or less?</a:t>
            </a:r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r>
              <a:rPr lang="en-JP" sz="3600" dirty="0"/>
              <a:t>①more</a:t>
            </a:r>
          </a:p>
          <a:p>
            <a:pPr marL="0" indent="0">
              <a:buNone/>
            </a:pPr>
            <a:endParaRPr lang="en-JP" sz="3600" dirty="0"/>
          </a:p>
          <a:p>
            <a:pPr marL="0" indent="0">
              <a:buNone/>
            </a:pPr>
            <a:r>
              <a:rPr lang="en-JP" sz="3600" dirty="0"/>
              <a:t>②less</a:t>
            </a:r>
          </a:p>
          <a:p>
            <a:pPr marL="0" indent="0">
              <a:buNone/>
            </a:pP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51602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CEBB8D-E956-18AD-7338-E312BBB5B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JP" dirty="0"/>
              <a:t>Question 2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B6DA9-7F2D-A10C-2DF1-7B1F5172E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 fontScale="92500" lnSpcReduction="20000"/>
          </a:bodyPr>
          <a:lstStyle/>
          <a:p>
            <a:r>
              <a:rPr lang="en-JP" dirty="0"/>
              <a:t>What is mindfullness?</a:t>
            </a:r>
          </a:p>
          <a:p>
            <a:endParaRPr lang="en-JP" sz="4000" dirty="0"/>
          </a:p>
          <a:p>
            <a:pPr marL="0" indent="0">
              <a:buNone/>
            </a:pPr>
            <a:r>
              <a:rPr lang="en-JP" sz="4000" dirty="0"/>
              <a:t>①focusing on yourself</a:t>
            </a:r>
          </a:p>
          <a:p>
            <a:pPr marL="0" indent="0">
              <a:buNone/>
            </a:pPr>
            <a:endParaRPr lang="en-JP" sz="4000" dirty="0"/>
          </a:p>
          <a:p>
            <a:pPr marL="0" indent="0">
              <a:buNone/>
            </a:pPr>
            <a:r>
              <a:rPr lang="en-JP" sz="4000" dirty="0"/>
              <a:t>②thinking about what makes you happy</a:t>
            </a:r>
          </a:p>
          <a:p>
            <a:pPr marL="0" indent="0">
              <a:buNone/>
            </a:pPr>
            <a:endParaRPr lang="en-JP" sz="4000" dirty="0"/>
          </a:p>
          <a:p>
            <a:pPr marL="0" indent="0">
              <a:buNone/>
            </a:pPr>
            <a:r>
              <a:rPr lang="en-JP" sz="4000" dirty="0"/>
              <a:t>③focusing your attention on one task</a:t>
            </a:r>
          </a:p>
          <a:p>
            <a:pPr marL="0" indent="0">
              <a:buNone/>
            </a:pPr>
            <a:endParaRPr lang="en-JP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99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2F649C-04CE-943D-5917-E53F85C81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Question 3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2C484-9A7C-2954-C49A-E1A633E56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JP"/>
              <a:t>Time confetti is an enemy of energy and?</a:t>
            </a:r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r>
              <a:rPr lang="en-JP"/>
              <a:t>①</a:t>
            </a:r>
            <a:r>
              <a:rPr lang="ja-JP" altLang="en-US"/>
              <a:t> </a:t>
            </a:r>
            <a:r>
              <a:rPr lang="en-US" altLang="ja-JP"/>
              <a:t>time</a:t>
            </a:r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en-US"/>
              <a:t>②</a:t>
            </a:r>
            <a:r>
              <a:rPr lang="ja-JP" altLang="en-US"/>
              <a:t> </a:t>
            </a:r>
            <a:r>
              <a:rPr lang="en-JP" altLang="ja-JP"/>
              <a:t>happiness</a:t>
            </a:r>
          </a:p>
          <a:p>
            <a:pPr marL="0" indent="0">
              <a:buNone/>
            </a:pPr>
            <a:endParaRPr lang="en-JP" altLang="ja-JP"/>
          </a:p>
          <a:p>
            <a:pPr marL="0" indent="0">
              <a:buNone/>
            </a:pPr>
            <a:r>
              <a:rPr lang="en-JP"/>
              <a:t>③ excellence</a:t>
            </a:r>
          </a:p>
        </p:txBody>
      </p:sp>
    </p:spTree>
    <p:extLst>
      <p:ext uri="{BB962C8B-B14F-4D97-AF65-F5344CB8AC3E}">
        <p14:creationId xmlns:p14="http://schemas.microsoft.com/office/powerpoint/2010/main" val="326544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8F3ED2-B257-FF93-38CB-2131B2C9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Question 4</a:t>
            </a:r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CFABF-F04B-708F-25E5-94E4A10ED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917" y="820880"/>
            <a:ext cx="7582888" cy="4889350"/>
          </a:xfrm>
        </p:spPr>
        <p:txBody>
          <a:bodyPr anchor="t">
            <a:normAutofit/>
          </a:bodyPr>
          <a:lstStyle/>
          <a:p>
            <a:r>
              <a:rPr lang="en-JP" dirty="0"/>
              <a:t>What three things do we need in order</a:t>
            </a:r>
          </a:p>
          <a:p>
            <a:pPr marL="0" indent="0">
              <a:buNone/>
            </a:pPr>
            <a:r>
              <a:rPr lang="en-JP" dirty="0"/>
              <a:t> to find flow?</a:t>
            </a:r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endParaRPr lang="en-JP" dirty="0"/>
          </a:p>
          <a:p>
            <a:pPr marL="0" indent="0">
              <a:buNone/>
            </a:pPr>
            <a:r>
              <a:rPr lang="en-JP" u="sng" dirty="0"/>
              <a:t>A.                        ,                            ,                            ,</a:t>
            </a:r>
          </a:p>
          <a:p>
            <a:endParaRPr lang="en-JP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683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F98C3-9387-9775-C6CD-026E54B4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JP">
                <a:solidFill>
                  <a:srgbClr val="FFFFFF"/>
                </a:solidFill>
              </a:rPr>
              <a:t>Answers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6911C-4927-96C5-B7A1-53CF3B5D2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JP" dirty="0"/>
              <a:t>Q.1  less</a:t>
            </a:r>
          </a:p>
          <a:p>
            <a:pPr marL="0" indent="0">
              <a:buNone/>
            </a:pPr>
            <a:r>
              <a:rPr lang="en-JP" dirty="0"/>
              <a:t>Q.2 focusing your full attention on one task</a:t>
            </a:r>
          </a:p>
          <a:p>
            <a:pPr marL="0" indent="0">
              <a:buNone/>
            </a:pPr>
            <a:r>
              <a:rPr lang="en-JP" dirty="0"/>
              <a:t>Q.3 excellence</a:t>
            </a:r>
          </a:p>
          <a:p>
            <a:pPr marL="0" indent="0">
              <a:buNone/>
            </a:pPr>
            <a:r>
              <a:rPr lang="en-JP" dirty="0"/>
              <a:t>Q.4 mastery, mindfulness, and mattering</a:t>
            </a:r>
          </a:p>
        </p:txBody>
      </p:sp>
    </p:spTree>
    <p:extLst>
      <p:ext uri="{BB962C8B-B14F-4D97-AF65-F5344CB8AC3E}">
        <p14:creationId xmlns:p14="http://schemas.microsoft.com/office/powerpoint/2010/main" val="100088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52212-58D8-0DA8-7F40-63ED8B02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JP" dirty="0"/>
              <a:t>So…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3A26B-27C3-C177-2985-028BAC976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①The antidote to languish doesn’t have to be productive </a:t>
            </a:r>
          </a:p>
          <a:p>
            <a:pPr marL="0" indent="0">
              <a:buNone/>
            </a:pPr>
            <a:r>
              <a:rPr lang="en-US" dirty="0"/>
              <a:t>as long as it makes you happy!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②Find something that you can enjoy with the people you love!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③Find the flow with mastery, mindfulness, and mattering!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3420680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9CC1F-27EA-E6FB-F80F-26B53800C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520" y="2744662"/>
            <a:ext cx="658970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 for reading!!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12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Freeform: Shape 14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82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300</Words>
  <Application>Microsoft Macintosh PowerPoint</Application>
  <PresentationFormat>Widescreen</PresentationFormat>
  <Paragraphs>60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How to stop languishing  and start finding flow</vt:lpstr>
      <vt:lpstr>https://www.ted.com/talks/adam_grant_how_to_stop_languishing_and_start_finding_flow </vt:lpstr>
      <vt:lpstr>Why I chose this topic</vt:lpstr>
      <vt:lpstr>Vocabulary</vt:lpstr>
      <vt:lpstr>Question 1</vt:lpstr>
      <vt:lpstr>Question 2</vt:lpstr>
      <vt:lpstr>Question 3</vt:lpstr>
      <vt:lpstr>Question 4</vt:lpstr>
      <vt:lpstr>Answers</vt:lpstr>
      <vt:lpstr>So…</vt:lpstr>
      <vt:lpstr>Thank you for reading!!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stop languishing  and start finding flow</dc:title>
  <dc:creator>チャイルズ 英理沙</dc:creator>
  <cp:lastModifiedBy>チャイルズ 英理沙</cp:lastModifiedBy>
  <cp:revision>2</cp:revision>
  <dcterms:created xsi:type="dcterms:W3CDTF">2024-01-21T08:47:53Z</dcterms:created>
  <dcterms:modified xsi:type="dcterms:W3CDTF">2024-01-21T10:17:29Z</dcterms:modified>
</cp:coreProperties>
</file>