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1"/>
  </p:sldMasterIdLst>
  <p:sldIdLst>
    <p:sldId id="256" r:id="rId2"/>
    <p:sldId id="257" r:id="rId3"/>
    <p:sldId id="258" r:id="rId4"/>
    <p:sldId id="259" r:id="rId5"/>
    <p:sldId id="260" r:id="rId6"/>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88"/>
    <p:restoredTop sz="94727"/>
  </p:normalViewPr>
  <p:slideViewPr>
    <p:cSldViewPr snapToGrid="0">
      <p:cViewPr varScale="1">
        <p:scale>
          <a:sx n="89" d="100"/>
          <a:sy n="89" d="100"/>
        </p:scale>
        <p:origin x="944"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6847D-1CF6-46BA-B46B-48BED0604A28}"/>
              </a:ext>
            </a:extLst>
          </p:cNvPr>
          <p:cNvSpPr>
            <a:spLocks noGrp="1"/>
          </p:cNvSpPr>
          <p:nvPr>
            <p:ph type="ctrTitle"/>
          </p:nvPr>
        </p:nvSpPr>
        <p:spPr>
          <a:xfrm>
            <a:off x="1524000" y="1122363"/>
            <a:ext cx="9144000" cy="2387600"/>
          </a:xfrm>
        </p:spPr>
        <p:txBody>
          <a:bodyPr anchor="b"/>
          <a:lstStyle>
            <a:lvl1pPr algn="ctr">
              <a:defRPr sz="6000" b="1" cap="none" spc="1500" baseline="0">
                <a:latin typeface="+mj-lt"/>
                <a:ea typeface="Source Sans Pro SemiBold" panose="020B0603030403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FB4F5A5-C931-4A4C-B6B1-EF4C95965BFF}"/>
              </a:ext>
            </a:extLst>
          </p:cNvPr>
          <p:cNvSpPr>
            <a:spLocks noGrp="1"/>
          </p:cNvSpPr>
          <p:nvPr>
            <p:ph type="subTitle" idx="1"/>
          </p:nvPr>
        </p:nvSpPr>
        <p:spPr>
          <a:xfrm>
            <a:off x="1524000" y="3602038"/>
            <a:ext cx="9144000" cy="1655762"/>
          </a:xfrm>
        </p:spPr>
        <p:txBody>
          <a:bodyPr/>
          <a:lstStyle>
            <a:lvl1pPr marL="0" indent="0" algn="ctr">
              <a:buNone/>
              <a:defRPr sz="2400" cap="all" spc="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7" name="Graphic 185">
            <a:extLst>
              <a:ext uri="{FF2B5EF4-FFF2-40B4-BE49-F238E27FC236}">
                <a16:creationId xmlns:a16="http://schemas.microsoft.com/office/drawing/2014/main" id="{8A351602-3772-4279-B0D3-A523F6F6EAB3}"/>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A5AAAA75-5FFB-4C07-AD4A-3146773E6CDD}"/>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1479895E-3847-44BB-8404-28F14219FB70}"/>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0E02F68-8149-4236-8D9F-6B550F78B93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56FCAAB-F073-4561-A484-42C7DD10DC26}"/>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CF8DB94-87A3-43E9-9BBB-301CFF0FB05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35DE4AEC-B6E4-439C-B716-EBE3D4D1DC76}"/>
              </a:ext>
            </a:extLst>
          </p:cNvPr>
          <p:cNvSpPr>
            <a:spLocks noGrp="1"/>
          </p:cNvSpPr>
          <p:nvPr>
            <p:ph type="dt" sz="half" idx="10"/>
          </p:nvPr>
        </p:nvSpPr>
        <p:spPr/>
        <p:txBody>
          <a:bodyPr/>
          <a:lstStyle/>
          <a:p>
            <a:fld id="{97BFF81C-1FCB-4DBA-8044-F1A0FCFD45A6}" type="datetime1">
              <a:rPr lang="en-US" smtClean="0"/>
              <a:t>2/19/25</a:t>
            </a:fld>
            <a:endParaRPr lang="en-US" dirty="0"/>
          </a:p>
        </p:txBody>
      </p:sp>
      <p:sp>
        <p:nvSpPr>
          <p:cNvPr id="5" name="Footer Placeholder 4">
            <a:extLst>
              <a:ext uri="{FF2B5EF4-FFF2-40B4-BE49-F238E27FC236}">
                <a16:creationId xmlns:a16="http://schemas.microsoft.com/office/drawing/2014/main" id="{F478BC18-102E-45BF-8FEA-801E9C59D143}"/>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FAA8BF5F-B1F8-461F-9B3D-7D50D02423E7}"/>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7D6BF779-0B8C-4CC2-9268-9506AD0C5331}"/>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572884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8500-1605-41EA-A15F-9B79DF7E405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9B14AC8-25A5-4D7F-BF23-CB20AA2ECF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aphic 185">
            <a:extLst>
              <a:ext uri="{FF2B5EF4-FFF2-40B4-BE49-F238E27FC236}">
                <a16:creationId xmlns:a16="http://schemas.microsoft.com/office/drawing/2014/main" id="{8997F1B7-1EE7-4EA5-A5A4-866F9A810C9F}"/>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B5E13483-2FB6-4753-8402-06FDC3498E06}"/>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88F0DF22-F640-4002-B783-DF1C6A9473F6}"/>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C2787B8-7984-4332-B611-D3D3DE898FE0}"/>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AF3646C-B3D7-4F57-8FD2-CD93CEB39214}"/>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65FA7DA-93A0-43A4-834C-0F1BB9806A8C}"/>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21995D22-0146-4DE2-9E78-4C00333D499A}"/>
              </a:ext>
            </a:extLst>
          </p:cNvPr>
          <p:cNvSpPr>
            <a:spLocks noGrp="1"/>
          </p:cNvSpPr>
          <p:nvPr>
            <p:ph type="dt" sz="half" idx="10"/>
          </p:nvPr>
        </p:nvSpPr>
        <p:spPr/>
        <p:txBody>
          <a:bodyPr/>
          <a:lstStyle/>
          <a:p>
            <a:fld id="{5A87773D-8987-489A-A650-3D6F7D5C7C38}" type="datetime1">
              <a:rPr lang="en-US" smtClean="0"/>
              <a:t>2/19/25</a:t>
            </a:fld>
            <a:endParaRPr lang="en-US" dirty="0"/>
          </a:p>
        </p:txBody>
      </p:sp>
      <p:sp>
        <p:nvSpPr>
          <p:cNvPr id="5" name="Footer Placeholder 4">
            <a:extLst>
              <a:ext uri="{FF2B5EF4-FFF2-40B4-BE49-F238E27FC236}">
                <a16:creationId xmlns:a16="http://schemas.microsoft.com/office/drawing/2014/main" id="{6459717A-A1FE-485D-AFFF-2C7026C710A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76DB88B-64CF-4100-8F07-D191DD7939F9}"/>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104332FF-8349-42A5-B5C8-5EE3825CE252}"/>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4005540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BFE6C-EBF1-47DE-8468-E7125172B7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4104992-D139-48DC-BCCE-D71EA23CA2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7" name="Graphic 185">
            <a:extLst>
              <a:ext uri="{FF2B5EF4-FFF2-40B4-BE49-F238E27FC236}">
                <a16:creationId xmlns:a16="http://schemas.microsoft.com/office/drawing/2014/main" id="{A8C5E768-0E62-4DE7-A0AF-93121DA8439E}"/>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6402845F-9E8A-41E1-B051-1AAA46C997A2}"/>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AA45C410-5FD0-4339-A3BC-A865DE4190A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7B0B703-8BA8-483C-A433-C44C809687DE}"/>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CCFA03D-B879-419B-88B9-F4F3645C8AF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6B0260A-6B2D-4F54-8614-60BC3103E166}"/>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751AB8F6-0796-47E9-B1D4-760B7CCFC75D}"/>
              </a:ext>
            </a:extLst>
          </p:cNvPr>
          <p:cNvSpPr>
            <a:spLocks noGrp="1"/>
          </p:cNvSpPr>
          <p:nvPr>
            <p:ph type="dt" sz="half" idx="10"/>
          </p:nvPr>
        </p:nvSpPr>
        <p:spPr/>
        <p:txBody>
          <a:bodyPr/>
          <a:lstStyle/>
          <a:p>
            <a:fld id="{97E150C1-1D78-4D80-810D-E9E86F6E88AB}" type="datetime1">
              <a:rPr lang="en-US" smtClean="0"/>
              <a:t>2/19/25</a:t>
            </a:fld>
            <a:endParaRPr lang="en-US" dirty="0"/>
          </a:p>
        </p:txBody>
      </p:sp>
      <p:sp>
        <p:nvSpPr>
          <p:cNvPr id="5" name="Footer Placeholder 4">
            <a:extLst>
              <a:ext uri="{FF2B5EF4-FFF2-40B4-BE49-F238E27FC236}">
                <a16:creationId xmlns:a16="http://schemas.microsoft.com/office/drawing/2014/main" id="{37886FC0-7327-44D9-B689-0AE73FD25596}"/>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219D265-BFBA-4C93-9B1A-B9483AE6BF32}"/>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464F5FEB-DE92-47DA-8C46-DC088E8960A4}"/>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199291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637BE-B22F-40EE-94F0-04549BC56238}"/>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AA71582-4BAF-4211-AD4A-476ED6EB11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99DCF6B-C800-4345-BAE9-EE9FA65903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aphic 185">
            <a:extLst>
              <a:ext uri="{FF2B5EF4-FFF2-40B4-BE49-F238E27FC236}">
                <a16:creationId xmlns:a16="http://schemas.microsoft.com/office/drawing/2014/main" id="{E6190A1E-5381-43C4-B058-7758339984D6}"/>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F7E35469-0BEA-4E5E-955F-1AA300A62DE5}"/>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8F650BE-565E-4A52-8143-7A87700FC5F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86A3F89-AA2A-44E5-915E-C47A069EB68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C57F514-AB27-4489-8D3C-01DD1025DDAD}"/>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0141169F-1C39-4D04-AF32-D0D14D004B05}"/>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93087465-759F-4895-8FC6-DD464FB918CA}"/>
              </a:ext>
            </a:extLst>
          </p:cNvPr>
          <p:cNvSpPr>
            <a:spLocks noGrp="1"/>
          </p:cNvSpPr>
          <p:nvPr>
            <p:ph type="dt" sz="half" idx="10"/>
          </p:nvPr>
        </p:nvSpPr>
        <p:spPr/>
        <p:txBody>
          <a:bodyPr/>
          <a:lstStyle/>
          <a:p>
            <a:fld id="{29E9CBD8-1588-4B6B-B74D-87480DDE94C0}" type="datetime1">
              <a:rPr lang="en-US" smtClean="0"/>
              <a:t>2/19/25</a:t>
            </a:fld>
            <a:endParaRPr lang="en-US" dirty="0"/>
          </a:p>
        </p:txBody>
      </p:sp>
      <p:sp>
        <p:nvSpPr>
          <p:cNvPr id="6" name="Footer Placeholder 5">
            <a:extLst>
              <a:ext uri="{FF2B5EF4-FFF2-40B4-BE49-F238E27FC236}">
                <a16:creationId xmlns:a16="http://schemas.microsoft.com/office/drawing/2014/main" id="{92F1AA18-D8A5-44D9-881C-522258ED54D7}"/>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1C1BA574-A76A-4F4C-8CBD-768278B66E72}"/>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2793E083-ADC4-4391-83DD-781529A66110}"/>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5831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1B666-D6BE-4FA8-9CF1-F15FD58B0CBF}"/>
              </a:ext>
            </a:extLst>
          </p:cNvPr>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BCE4B4A-DE64-4563-83CD-C40B1D681D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DA0314-0202-4E6D-8352-C28376A9C0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7B56083-87B4-4603-B6FF-A9EB68E3E6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3708CF-F028-4917-A9CB-59BF5248A2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0" name="Graphic 185">
            <a:extLst>
              <a:ext uri="{FF2B5EF4-FFF2-40B4-BE49-F238E27FC236}">
                <a16:creationId xmlns:a16="http://schemas.microsoft.com/office/drawing/2014/main" id="{81B934BF-E239-47E1-93E9-EA3182162D21}"/>
              </a:ext>
            </a:extLst>
          </p:cNvPr>
          <p:cNvGrpSpPr/>
          <p:nvPr/>
        </p:nvGrpSpPr>
        <p:grpSpPr>
          <a:xfrm>
            <a:off x="10999563" y="5987064"/>
            <a:ext cx="1054467" cy="469689"/>
            <a:chOff x="9841624" y="4115729"/>
            <a:chExt cx="602170" cy="268223"/>
          </a:xfrm>
          <a:solidFill>
            <a:schemeClr val="tx1"/>
          </a:solidFill>
        </p:grpSpPr>
        <p:sp>
          <p:nvSpPr>
            <p:cNvPr id="11" name="Freeform: Shape 10">
              <a:extLst>
                <a:ext uri="{FF2B5EF4-FFF2-40B4-BE49-F238E27FC236}">
                  <a16:creationId xmlns:a16="http://schemas.microsoft.com/office/drawing/2014/main" id="{C3BBF177-5044-426A-93ED-64BDC84BF184}"/>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4270648-77F5-4D28-B691-DA57AA28FD73}"/>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6086B770-2F70-4B7B-9525-286BBD63AD7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57DDC14D-7AE3-41CD-ADFC-A3601D4F9DF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42181834-8401-4B66-85EE-1CBF57807DA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7" name="Date Placeholder 6">
            <a:extLst>
              <a:ext uri="{FF2B5EF4-FFF2-40B4-BE49-F238E27FC236}">
                <a16:creationId xmlns:a16="http://schemas.microsoft.com/office/drawing/2014/main" id="{A433C091-3B62-4087-9A97-63BBE28CFF17}"/>
              </a:ext>
            </a:extLst>
          </p:cNvPr>
          <p:cNvSpPr>
            <a:spLocks noGrp="1"/>
          </p:cNvSpPr>
          <p:nvPr>
            <p:ph type="dt" sz="half" idx="10"/>
          </p:nvPr>
        </p:nvSpPr>
        <p:spPr/>
        <p:txBody>
          <a:bodyPr/>
          <a:lstStyle/>
          <a:p>
            <a:fld id="{AD794440-721C-4D75-BD4F-4CFB3D51CDCA}" type="datetime1">
              <a:rPr lang="en-US" smtClean="0"/>
              <a:t>2/19/25</a:t>
            </a:fld>
            <a:endParaRPr lang="en-US" dirty="0"/>
          </a:p>
        </p:txBody>
      </p:sp>
      <p:sp>
        <p:nvSpPr>
          <p:cNvPr id="8" name="Footer Placeholder 7">
            <a:extLst>
              <a:ext uri="{FF2B5EF4-FFF2-40B4-BE49-F238E27FC236}">
                <a16:creationId xmlns:a16="http://schemas.microsoft.com/office/drawing/2014/main" id="{870710C3-2723-4847-BCAF-96D9FAE50555}"/>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96618B2C-95AC-4438-97FD-07ACF297B8FE}"/>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7" name="Oval 16">
            <a:extLst>
              <a:ext uri="{FF2B5EF4-FFF2-40B4-BE49-F238E27FC236}">
                <a16:creationId xmlns:a16="http://schemas.microsoft.com/office/drawing/2014/main" id="{D6B0F5A7-6E8A-4BCD-8F1F-233ECD21B262}"/>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890231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9CF7F-748D-4598-983E-96A2BE26930A}"/>
              </a:ext>
            </a:extLst>
          </p:cNvPr>
          <p:cNvSpPr>
            <a:spLocks noGrp="1"/>
          </p:cNvSpPr>
          <p:nvPr>
            <p:ph type="title"/>
          </p:nvPr>
        </p:nvSpPr>
        <p:spPr/>
        <p:txBody>
          <a:bodyPr/>
          <a:lstStyle/>
          <a:p>
            <a:r>
              <a:rPr lang="en-US"/>
              <a:t>Click to edit Master title style</a:t>
            </a:r>
            <a:endParaRPr lang="en-US" dirty="0"/>
          </a:p>
        </p:txBody>
      </p:sp>
      <p:grpSp>
        <p:nvGrpSpPr>
          <p:cNvPr id="6" name="Graphic 185">
            <a:extLst>
              <a:ext uri="{FF2B5EF4-FFF2-40B4-BE49-F238E27FC236}">
                <a16:creationId xmlns:a16="http://schemas.microsoft.com/office/drawing/2014/main" id="{DFD4D3BE-80D4-4E69-9C76-F0D8517DF690}"/>
              </a:ext>
            </a:extLst>
          </p:cNvPr>
          <p:cNvGrpSpPr/>
          <p:nvPr/>
        </p:nvGrpSpPr>
        <p:grpSpPr>
          <a:xfrm>
            <a:off x="10999563" y="5987064"/>
            <a:ext cx="1054467" cy="469689"/>
            <a:chOff x="9841624" y="4115729"/>
            <a:chExt cx="602170" cy="268223"/>
          </a:xfrm>
          <a:solidFill>
            <a:schemeClr val="tx1"/>
          </a:solidFill>
        </p:grpSpPr>
        <p:sp>
          <p:nvSpPr>
            <p:cNvPr id="7" name="Freeform: Shape 6">
              <a:extLst>
                <a:ext uri="{FF2B5EF4-FFF2-40B4-BE49-F238E27FC236}">
                  <a16:creationId xmlns:a16="http://schemas.microsoft.com/office/drawing/2014/main" id="{A0B6E97F-00E1-4372-8978-8BCBDC9026E6}"/>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CC7651B7-7A30-4AFA-A4D7-0B0C5D2DDAA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FD2FC5CA-556B-4409-B084-34753A1F04E6}"/>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E63FB41-EE1F-4889-9096-3A38936330D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0DD19F3B-7B3E-4861-8FDA-D0116C96C16E}"/>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3" name="Date Placeholder 2">
            <a:extLst>
              <a:ext uri="{FF2B5EF4-FFF2-40B4-BE49-F238E27FC236}">
                <a16:creationId xmlns:a16="http://schemas.microsoft.com/office/drawing/2014/main" id="{410A2C46-C908-4010-AAE2-9FA41B145C4D}"/>
              </a:ext>
            </a:extLst>
          </p:cNvPr>
          <p:cNvSpPr>
            <a:spLocks noGrp="1"/>
          </p:cNvSpPr>
          <p:nvPr>
            <p:ph type="dt" sz="half" idx="10"/>
          </p:nvPr>
        </p:nvSpPr>
        <p:spPr/>
        <p:txBody>
          <a:bodyPr/>
          <a:lstStyle/>
          <a:p>
            <a:fld id="{B2701A64-483B-4532-94FB-D8F90CB6DEE0}" type="datetime1">
              <a:rPr lang="en-US" smtClean="0"/>
              <a:t>2/19/25</a:t>
            </a:fld>
            <a:endParaRPr lang="en-US" dirty="0"/>
          </a:p>
        </p:txBody>
      </p:sp>
      <p:sp>
        <p:nvSpPr>
          <p:cNvPr id="4" name="Footer Placeholder 3">
            <a:extLst>
              <a:ext uri="{FF2B5EF4-FFF2-40B4-BE49-F238E27FC236}">
                <a16:creationId xmlns:a16="http://schemas.microsoft.com/office/drawing/2014/main" id="{C7CF5279-7D37-4D98-9A70-987C84F62C2B}"/>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896FAD0-59EF-49AA-BBC6-A0EC184DD2C9}"/>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3" name="Oval 12">
            <a:extLst>
              <a:ext uri="{FF2B5EF4-FFF2-40B4-BE49-F238E27FC236}">
                <a16:creationId xmlns:a16="http://schemas.microsoft.com/office/drawing/2014/main" id="{876EB399-18D2-46D5-8757-35FCFF8EA80D}"/>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229952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aphic 185">
            <a:extLst>
              <a:ext uri="{FF2B5EF4-FFF2-40B4-BE49-F238E27FC236}">
                <a16:creationId xmlns:a16="http://schemas.microsoft.com/office/drawing/2014/main" id="{773CCE17-EE0F-40E0-B7AE-CF7677B64709}"/>
              </a:ext>
            </a:extLst>
          </p:cNvPr>
          <p:cNvGrpSpPr/>
          <p:nvPr/>
        </p:nvGrpSpPr>
        <p:grpSpPr>
          <a:xfrm>
            <a:off x="10999563" y="5987064"/>
            <a:ext cx="1054467" cy="469689"/>
            <a:chOff x="9841624" y="4115729"/>
            <a:chExt cx="602170" cy="268223"/>
          </a:xfrm>
          <a:solidFill>
            <a:schemeClr val="tx1"/>
          </a:solidFill>
        </p:grpSpPr>
        <p:sp>
          <p:nvSpPr>
            <p:cNvPr id="6" name="Freeform: Shape 5">
              <a:extLst>
                <a:ext uri="{FF2B5EF4-FFF2-40B4-BE49-F238E27FC236}">
                  <a16:creationId xmlns:a16="http://schemas.microsoft.com/office/drawing/2014/main" id="{B0AC6C4E-6EA5-454A-AB84-8B94D8B585EC}"/>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B4329338-925B-4677-BA6E-4357D37DB54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334C0A08-043F-4818-BA1D-BCC9F811A873}"/>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CB185DD-ED0D-4633-8098-95C4A6F177CC}"/>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2AD50526-B611-40B6-BB45-AE82F0EF5992}"/>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2" name="Date Placeholder 1">
            <a:extLst>
              <a:ext uri="{FF2B5EF4-FFF2-40B4-BE49-F238E27FC236}">
                <a16:creationId xmlns:a16="http://schemas.microsoft.com/office/drawing/2014/main" id="{0708C302-4224-4668-8CAC-3267172A0C93}"/>
              </a:ext>
            </a:extLst>
          </p:cNvPr>
          <p:cNvSpPr>
            <a:spLocks noGrp="1"/>
          </p:cNvSpPr>
          <p:nvPr>
            <p:ph type="dt" sz="half" idx="10"/>
          </p:nvPr>
        </p:nvSpPr>
        <p:spPr/>
        <p:txBody>
          <a:bodyPr/>
          <a:lstStyle/>
          <a:p>
            <a:fld id="{6F18FB39-20FB-4E2E-B861-45B709B9C3C5}" type="datetime1">
              <a:rPr lang="en-US" smtClean="0"/>
              <a:t>2/19/25</a:t>
            </a:fld>
            <a:endParaRPr lang="en-US" dirty="0"/>
          </a:p>
        </p:txBody>
      </p:sp>
      <p:sp>
        <p:nvSpPr>
          <p:cNvPr id="3" name="Footer Placeholder 2">
            <a:extLst>
              <a:ext uri="{FF2B5EF4-FFF2-40B4-BE49-F238E27FC236}">
                <a16:creationId xmlns:a16="http://schemas.microsoft.com/office/drawing/2014/main" id="{F0C8FC22-AEB6-4BAF-BF93-41A2C757CCC7}"/>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252CA88A-5462-4F17-AFA0-52721ADDBB8F}"/>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2" name="Oval 11">
            <a:extLst>
              <a:ext uri="{FF2B5EF4-FFF2-40B4-BE49-F238E27FC236}">
                <a16:creationId xmlns:a16="http://schemas.microsoft.com/office/drawing/2014/main" id="{70CCC791-94D7-4BB8-9EDF-423CEA1F6215}"/>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679480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AC37-C5B5-462A-BE4A-E55CEBF2A3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A4B007F-32A8-4688-BBEF-4FCB99DF5E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DF2E2EB-BF8A-44A4-8AE0-BD6C31B1D9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 name="Graphic 185">
            <a:extLst>
              <a:ext uri="{FF2B5EF4-FFF2-40B4-BE49-F238E27FC236}">
                <a16:creationId xmlns:a16="http://schemas.microsoft.com/office/drawing/2014/main" id="{FC9E188F-54C8-4547-9F8C-525712AD7DB6}"/>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B99C4538-3939-47A9-A590-09FF21960653}"/>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541CA75-5D05-4996-A26D-CE0C909CD5F7}"/>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86305856-26BC-4BCC-BEF3-5E9CED94177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C69651C-AC37-4CD2-8367-19297D7E2389}"/>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3E9031B-BA8D-4D9D-9BB3-A16F7A80F85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269840A2-CF60-4C47-B955-E65BC451FE73}"/>
              </a:ext>
            </a:extLst>
          </p:cNvPr>
          <p:cNvSpPr>
            <a:spLocks noGrp="1"/>
          </p:cNvSpPr>
          <p:nvPr>
            <p:ph type="dt" sz="half" idx="10"/>
          </p:nvPr>
        </p:nvSpPr>
        <p:spPr/>
        <p:txBody>
          <a:bodyPr/>
          <a:lstStyle/>
          <a:p>
            <a:fld id="{AC48AC19-8BD6-476C-9770-8884373BCF00}" type="datetime1">
              <a:rPr lang="en-US" smtClean="0"/>
              <a:t>2/19/25</a:t>
            </a:fld>
            <a:endParaRPr lang="en-US"/>
          </a:p>
        </p:txBody>
      </p:sp>
      <p:sp>
        <p:nvSpPr>
          <p:cNvPr id="6" name="Footer Placeholder 5">
            <a:extLst>
              <a:ext uri="{FF2B5EF4-FFF2-40B4-BE49-F238E27FC236}">
                <a16:creationId xmlns:a16="http://schemas.microsoft.com/office/drawing/2014/main" id="{3179DC6E-CC55-47AB-A405-5FB7EE2D191D}"/>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6D5D5E7D-EBA7-4DB0-8C78-7EB8A85FA4FF}"/>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C5B051DE-636E-4B3C-9886-2055CE23E49A}"/>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133857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1D355-3146-41D1-B7DC-20B8ACE390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AD4AAFB-E8F8-4FD1-8C6A-ED2C3FAD50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2E051AF1-B16F-43B9-95CC-C17B570DEC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 name="Graphic 185">
            <a:extLst>
              <a:ext uri="{FF2B5EF4-FFF2-40B4-BE49-F238E27FC236}">
                <a16:creationId xmlns:a16="http://schemas.microsoft.com/office/drawing/2014/main" id="{C8B77273-9FF7-4B93-8385-AD09A5F86AE5}"/>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3117A673-3729-4EAD-9E8C-52BEBF74B857}"/>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EE8DB752-94CD-4A94-BDE3-DD285EB89F3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2F8DDFC-E5CA-4F36-B2BE-BCE49D4F6C9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BB589AE-2F9C-4C83-8DC7-1205CB03752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7AC9A2DE-3C9E-4CD0-8C7A-CC5F9F9942E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D68C8714-2467-4715-934E-6787C84F7929}"/>
              </a:ext>
            </a:extLst>
          </p:cNvPr>
          <p:cNvSpPr>
            <a:spLocks noGrp="1"/>
          </p:cNvSpPr>
          <p:nvPr>
            <p:ph type="dt" sz="half" idx="10"/>
          </p:nvPr>
        </p:nvSpPr>
        <p:spPr/>
        <p:txBody>
          <a:bodyPr/>
          <a:lstStyle/>
          <a:p>
            <a:fld id="{F3F68C53-8AD1-4F09-9486-FB3406B99CFA}" type="datetime1">
              <a:rPr lang="en-US" smtClean="0"/>
              <a:t>2/19/25</a:t>
            </a:fld>
            <a:endParaRPr lang="en-US" dirty="0"/>
          </a:p>
        </p:txBody>
      </p:sp>
      <p:sp>
        <p:nvSpPr>
          <p:cNvPr id="6" name="Footer Placeholder 5">
            <a:extLst>
              <a:ext uri="{FF2B5EF4-FFF2-40B4-BE49-F238E27FC236}">
                <a16:creationId xmlns:a16="http://schemas.microsoft.com/office/drawing/2014/main" id="{A46F13D6-03EC-4D31-8BB1-9FFDE3633C2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7C65D4DD-A2A4-4DF6-9527-E5F12FEB936C}"/>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FD202F3A-9FDE-4E11-B865-FBAEC415F880}"/>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639188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3A871-D377-4EC0-9ACF-86842F01E1D0}"/>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3D53202-92A9-45A3-B812-777DB9578B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aphic 185">
            <a:extLst>
              <a:ext uri="{FF2B5EF4-FFF2-40B4-BE49-F238E27FC236}">
                <a16:creationId xmlns:a16="http://schemas.microsoft.com/office/drawing/2014/main" id="{7196FB0C-3A9D-4892-90C9-21F3459AAD9E}"/>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16938C96-CF0F-4B69-A695-913F11BFC6F0}"/>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3CA7E6BB-6B60-4BF5-9D3E-A3FE782EF5B0}"/>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F693EDA-57B3-4AEB-863B-B198C2A5A8E3}"/>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B3A04A96-045F-4B6E-AEEE-11A2FA01B4FC}"/>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FB357DC-5AD3-44F4-879B-5AD6B18AC36F}"/>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FA2CA47F-83AD-4BE3-AC2F-6C17883F78C7}"/>
              </a:ext>
            </a:extLst>
          </p:cNvPr>
          <p:cNvSpPr>
            <a:spLocks noGrp="1"/>
          </p:cNvSpPr>
          <p:nvPr>
            <p:ph type="dt" sz="half" idx="10"/>
          </p:nvPr>
        </p:nvSpPr>
        <p:spPr/>
        <p:txBody>
          <a:bodyPr/>
          <a:lstStyle/>
          <a:p>
            <a:fld id="{FB9092B3-2D87-4CDF-B84B-C46E5F5D31F7}" type="datetime1">
              <a:rPr lang="en-US" smtClean="0"/>
              <a:t>2/19/25</a:t>
            </a:fld>
            <a:endParaRPr lang="en-US" dirty="0"/>
          </a:p>
        </p:txBody>
      </p:sp>
      <p:sp>
        <p:nvSpPr>
          <p:cNvPr id="5" name="Footer Placeholder 4">
            <a:extLst>
              <a:ext uri="{FF2B5EF4-FFF2-40B4-BE49-F238E27FC236}">
                <a16:creationId xmlns:a16="http://schemas.microsoft.com/office/drawing/2014/main" id="{21118A72-3200-4597-A9C5-0D9ECFF3E8C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D70055A-71D4-49B4-8A8F-19AFDB84E958}"/>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0B0E5D27-C447-432F-982D-B60FDD6F34AD}"/>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731315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C59DBB-9256-464D-8A6A-8BDA71541D6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A25E310-E6CB-4838-8E9B-B288DA5527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aphic 185">
            <a:extLst>
              <a:ext uri="{FF2B5EF4-FFF2-40B4-BE49-F238E27FC236}">
                <a16:creationId xmlns:a16="http://schemas.microsoft.com/office/drawing/2014/main" id="{BCF412A8-E798-47AD-ABD9-98D76A55D30B}"/>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E70160C5-475D-401A-AEE2-2C04E99A1518}"/>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07CC7CE9-9C7F-49C2-8609-47BF523390F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26FD5F1-978C-45AF-9086-D5DBE1F01681}"/>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873AB1C-723A-4FB4-9B23-65BAF507483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1DE5510-5094-4FA4-96E5-AD4841D1C38A}"/>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F7CE2202-679F-48B0-B2DD-F6F54711224B}"/>
              </a:ext>
            </a:extLst>
          </p:cNvPr>
          <p:cNvSpPr>
            <a:spLocks noGrp="1"/>
          </p:cNvSpPr>
          <p:nvPr>
            <p:ph type="dt" sz="half" idx="10"/>
          </p:nvPr>
        </p:nvSpPr>
        <p:spPr/>
        <p:txBody>
          <a:bodyPr/>
          <a:lstStyle/>
          <a:p>
            <a:fld id="{3D769E57-47B1-47B0-B526-3153E4B1E729}" type="datetime1">
              <a:rPr lang="en-US" smtClean="0"/>
              <a:t>2/19/25</a:t>
            </a:fld>
            <a:endParaRPr lang="en-US" dirty="0"/>
          </a:p>
        </p:txBody>
      </p:sp>
      <p:sp>
        <p:nvSpPr>
          <p:cNvPr id="5" name="Footer Placeholder 4">
            <a:extLst>
              <a:ext uri="{FF2B5EF4-FFF2-40B4-BE49-F238E27FC236}">
                <a16:creationId xmlns:a16="http://schemas.microsoft.com/office/drawing/2014/main" id="{D07BC83D-E4C0-49E1-ADA1-1AF403984BD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31BF211E-B2EA-4CDC-9E84-B6898394921B}"/>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1FE2F5FD-5D31-4C1D-82F8-93624C7B0A3C}"/>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53494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33F5C3-CD4B-4472-B59A-49D460CB1CD4}"/>
              </a:ext>
            </a:extLst>
          </p:cNvPr>
          <p:cNvSpPr>
            <a:spLocks noGrp="1"/>
          </p:cNvSpPr>
          <p:nvPr>
            <p:ph type="title"/>
          </p:nvPr>
        </p:nvSpPr>
        <p:spPr>
          <a:xfrm>
            <a:off x="838200" y="365125"/>
            <a:ext cx="10515600" cy="1325563"/>
          </a:xfrm>
          <a:prstGeom prst="rect">
            <a:avLst/>
          </a:prstGeom>
        </p:spPr>
        <p:txBody>
          <a:bodyPr lIns="109728" tIns="109728" rIns="109728" bIns="91440" anchor="ct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772236B-AB2C-4D6F-AE15-700992DA917B}"/>
              </a:ext>
            </a:extLst>
          </p:cNvPr>
          <p:cNvSpPr>
            <a:spLocks noGrp="1"/>
          </p:cNvSpPr>
          <p:nvPr>
            <p:ph type="body" idx="1"/>
          </p:nvPr>
        </p:nvSpPr>
        <p:spPr>
          <a:xfrm>
            <a:off x="838200" y="1825625"/>
            <a:ext cx="10515600" cy="4351338"/>
          </a:xfrm>
          <a:prstGeom prst="rect">
            <a:avLst/>
          </a:prstGeom>
        </p:spPr>
        <p:txBody>
          <a:bodyPr lIns="109728" tIns="109728" rIns="109728"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090F509-07BE-4446-8772-F44E09936B7D}"/>
              </a:ext>
            </a:extLst>
          </p:cNvPr>
          <p:cNvSpPr>
            <a:spLocks noGrp="1"/>
          </p:cNvSpPr>
          <p:nvPr>
            <p:ph type="dt" sz="half" idx="2"/>
          </p:nvPr>
        </p:nvSpPr>
        <p:spPr>
          <a:xfrm>
            <a:off x="838200" y="6356350"/>
            <a:ext cx="2743200" cy="365125"/>
          </a:xfrm>
          <a:prstGeom prst="rect">
            <a:avLst/>
          </a:prstGeom>
        </p:spPr>
        <p:txBody>
          <a:bodyPr lIns="109728" tIns="109728" rIns="109728" bIns="91440" anchor="ctr"/>
          <a:lstStyle>
            <a:lvl1pPr algn="l">
              <a:defRPr sz="1200" b="1" cap="all" spc="70" baseline="0">
                <a:solidFill>
                  <a:schemeClr val="tx1">
                    <a:tint val="75000"/>
                  </a:schemeClr>
                </a:solidFill>
                <a:latin typeface="+mn-lt"/>
                <a:ea typeface="Source Sans Pro SemiBold" panose="020B0603030403020204" pitchFamily="34" charset="0"/>
              </a:defRPr>
            </a:lvl1pPr>
          </a:lstStyle>
          <a:p>
            <a:fld id="{BA543EDD-D0D2-447F-B24F-3717AF4B109D}" type="datetime1">
              <a:rPr lang="en-US" smtClean="0"/>
              <a:pPr/>
              <a:t>2/19/25</a:t>
            </a:fld>
            <a:endParaRPr lang="en-US" dirty="0"/>
          </a:p>
        </p:txBody>
      </p:sp>
      <p:sp>
        <p:nvSpPr>
          <p:cNvPr id="5" name="Footer Placeholder 4">
            <a:extLst>
              <a:ext uri="{FF2B5EF4-FFF2-40B4-BE49-F238E27FC236}">
                <a16:creationId xmlns:a16="http://schemas.microsoft.com/office/drawing/2014/main" id="{501B927E-3833-4F85-99B5-56B5F1E540DD}"/>
              </a:ext>
            </a:extLst>
          </p:cNvPr>
          <p:cNvSpPr>
            <a:spLocks noGrp="1"/>
          </p:cNvSpPr>
          <p:nvPr>
            <p:ph type="ftr" sz="quarter" idx="3"/>
          </p:nvPr>
        </p:nvSpPr>
        <p:spPr>
          <a:xfrm>
            <a:off x="4038600" y="6356350"/>
            <a:ext cx="4114800" cy="365125"/>
          </a:xfrm>
          <a:prstGeom prst="rect">
            <a:avLst/>
          </a:prstGeom>
        </p:spPr>
        <p:txBody>
          <a:bodyPr lIns="109728" tIns="109728" rIns="109728" bIns="91440" anchor="ctr"/>
          <a:lstStyle>
            <a:lvl1pPr algn="ctr">
              <a:defRPr sz="1200" b="1" cap="none" spc="70" baseline="0">
                <a:solidFill>
                  <a:schemeClr val="tx1">
                    <a:tint val="75000"/>
                  </a:schemeClr>
                </a:solidFill>
                <a:latin typeface="+mn-lt"/>
                <a:ea typeface="Source Sans Pro SemiBold" panose="020B0603030403020204" pitchFamily="34" charset="0"/>
              </a:defRPr>
            </a:lvl1pPr>
          </a:lstStyle>
          <a:p>
            <a:r>
              <a:rPr lang="en-US" dirty="0"/>
              <a:t>Sample Footer Text</a:t>
            </a:r>
          </a:p>
        </p:txBody>
      </p:sp>
      <p:sp>
        <p:nvSpPr>
          <p:cNvPr id="6" name="Slide Number Placeholder 5">
            <a:extLst>
              <a:ext uri="{FF2B5EF4-FFF2-40B4-BE49-F238E27FC236}">
                <a16:creationId xmlns:a16="http://schemas.microsoft.com/office/drawing/2014/main" id="{E628CB64-4E98-43DE-B543-7BE5B329DBA3}"/>
              </a:ext>
            </a:extLst>
          </p:cNvPr>
          <p:cNvSpPr>
            <a:spLocks noGrp="1"/>
          </p:cNvSpPr>
          <p:nvPr>
            <p:ph type="sldNum" sz="quarter" idx="4"/>
          </p:nvPr>
        </p:nvSpPr>
        <p:spPr>
          <a:xfrm>
            <a:off x="8610600" y="6356350"/>
            <a:ext cx="2743200" cy="365125"/>
          </a:xfrm>
          <a:prstGeom prst="rect">
            <a:avLst/>
          </a:prstGeom>
        </p:spPr>
        <p:txBody>
          <a:bodyPr lIns="109728" tIns="109728" rIns="109728" bIns="91440" anchor="ctr"/>
          <a:lstStyle>
            <a:lvl1pPr algn="r">
              <a:defRPr sz="1200" b="1" cap="all" spc="100" baseline="0">
                <a:solidFill>
                  <a:schemeClr val="tx1">
                    <a:tint val="75000"/>
                  </a:schemeClr>
                </a:solidFill>
                <a:latin typeface="+mn-lt"/>
                <a:ea typeface="Source Sans Pro SemiBold" panose="020B0603030403020204" pitchFamily="34" charset="0"/>
              </a:defRPr>
            </a:lvl1p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2111919340"/>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11" r:id="rId6"/>
    <p:sldLayoutId id="2147483706" r:id="rId7"/>
    <p:sldLayoutId id="2147483707" r:id="rId8"/>
    <p:sldLayoutId id="2147483708" r:id="rId9"/>
    <p:sldLayoutId id="2147483710" r:id="rId10"/>
    <p:sldLayoutId id="2147483709" r:id="rId11"/>
  </p:sldLayoutIdLst>
  <p:hf sldNum="0" hdr="0" ftr="0" dt="0"/>
  <p:txStyles>
    <p:titleStyle>
      <a:lvl1pPr algn="l" defTabSz="914400" rtl="0" eaLnBrk="1" latinLnBrk="0" hangingPunct="1">
        <a:lnSpc>
          <a:spcPct val="105000"/>
        </a:lnSpc>
        <a:spcBef>
          <a:spcPct val="0"/>
        </a:spcBef>
        <a:buNone/>
        <a:defRPr sz="4800" b="1" kern="1200" spc="150">
          <a:solidFill>
            <a:schemeClr val="tx1"/>
          </a:solidFill>
          <a:latin typeface="+mj-lt"/>
          <a:ea typeface="+mj-ea"/>
          <a:cs typeface="+mj-cs"/>
        </a:defRPr>
      </a:lvl1pPr>
    </p:titleStyle>
    <p:bodyStyle>
      <a:lvl1pPr marL="228600" indent="-228600" algn="l" defTabSz="914400" rtl="0" eaLnBrk="1" latinLnBrk="0" hangingPunct="1">
        <a:lnSpc>
          <a:spcPct val="105000"/>
        </a:lnSpc>
        <a:spcBef>
          <a:spcPts val="1000"/>
        </a:spcBef>
        <a:buFont typeface="Arial" panose="020B0604020202020204" pitchFamily="34" charset="0"/>
        <a:buChar char="•"/>
        <a:defRPr sz="2800" kern="1200" spc="80">
          <a:solidFill>
            <a:schemeClr val="tx1"/>
          </a:solidFill>
          <a:latin typeface="+mn-lt"/>
          <a:ea typeface="+mn-ea"/>
          <a:cs typeface="+mn-cs"/>
        </a:defRPr>
      </a:lvl1pPr>
      <a:lvl2pPr marL="685800" indent="-228600" algn="l" defTabSz="914400" rtl="0" eaLnBrk="1" latinLnBrk="0" hangingPunct="1">
        <a:lnSpc>
          <a:spcPct val="105000"/>
        </a:lnSpc>
        <a:spcBef>
          <a:spcPts val="500"/>
        </a:spcBef>
        <a:buFont typeface="Arial" panose="020B0604020202020204" pitchFamily="34" charset="0"/>
        <a:buChar char="•"/>
        <a:defRPr sz="2400" kern="1200" spc="80">
          <a:solidFill>
            <a:schemeClr val="tx1"/>
          </a:solidFill>
          <a:latin typeface="+mn-lt"/>
          <a:ea typeface="+mn-ea"/>
          <a:cs typeface="+mn-cs"/>
        </a:defRPr>
      </a:lvl2pPr>
      <a:lvl3pPr marL="1143000" indent="-228600" algn="l" defTabSz="914400" rtl="0" eaLnBrk="1" latinLnBrk="0" hangingPunct="1">
        <a:lnSpc>
          <a:spcPct val="105000"/>
        </a:lnSpc>
        <a:spcBef>
          <a:spcPts val="500"/>
        </a:spcBef>
        <a:buFont typeface="Arial" panose="020B0604020202020204" pitchFamily="34" charset="0"/>
        <a:buChar char="•"/>
        <a:defRPr sz="2000" kern="1200" spc="80">
          <a:solidFill>
            <a:schemeClr val="tx1"/>
          </a:solidFill>
          <a:latin typeface="+mn-lt"/>
          <a:ea typeface="+mn-ea"/>
          <a:cs typeface="+mn-cs"/>
        </a:defRPr>
      </a:lvl3pPr>
      <a:lvl4pPr marL="1600200" indent="-228600" algn="l" defTabSz="914400" rtl="0" eaLnBrk="1" latinLnBrk="0" hangingPunct="1">
        <a:lnSpc>
          <a:spcPct val="105000"/>
        </a:lnSpc>
        <a:spcBef>
          <a:spcPts val="500"/>
        </a:spcBef>
        <a:buFont typeface="Arial" panose="020B0604020202020204" pitchFamily="34" charset="0"/>
        <a:buChar char="•"/>
        <a:defRPr sz="1800" kern="1200" spc="80">
          <a:solidFill>
            <a:schemeClr val="tx1"/>
          </a:solidFill>
          <a:latin typeface="+mn-lt"/>
          <a:ea typeface="+mn-ea"/>
          <a:cs typeface="+mn-cs"/>
        </a:defRPr>
      </a:lvl4pPr>
      <a:lvl5pPr marL="2057400" indent="-228600" algn="l" defTabSz="914400" rtl="0" eaLnBrk="1" latinLnBrk="0" hangingPunct="1">
        <a:lnSpc>
          <a:spcPct val="105000"/>
        </a:lnSpc>
        <a:spcBef>
          <a:spcPts val="500"/>
        </a:spcBef>
        <a:buFont typeface="Arial" panose="020B0604020202020204" pitchFamily="34" charset="0"/>
        <a:buChar char="•"/>
        <a:defRPr sz="1800" kern="1200" spc="8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B646C36-EEEC-4D52-8E8E-206F4CD8A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タイトル 1">
            <a:extLst>
              <a:ext uri="{FF2B5EF4-FFF2-40B4-BE49-F238E27FC236}">
                <a16:creationId xmlns:a16="http://schemas.microsoft.com/office/drawing/2014/main" id="{1AFC883E-D826-9244-E380-7E80EF45FDBE}"/>
              </a:ext>
            </a:extLst>
          </p:cNvPr>
          <p:cNvSpPr>
            <a:spLocks noGrp="1"/>
          </p:cNvSpPr>
          <p:nvPr>
            <p:ph type="ctrTitle"/>
          </p:nvPr>
        </p:nvSpPr>
        <p:spPr>
          <a:xfrm>
            <a:off x="767737" y="2220474"/>
            <a:ext cx="4894428" cy="3196046"/>
          </a:xfrm>
        </p:spPr>
        <p:txBody>
          <a:bodyPr anchor="b">
            <a:noAutofit/>
          </a:bodyPr>
          <a:lstStyle/>
          <a:p>
            <a:pPr algn="l"/>
            <a:r>
              <a:rPr lang="en" altLang="ja-JP" sz="3200" i="0" dirty="0">
                <a:effectLst/>
              </a:rPr>
              <a:t>How we can make energy more affordable for low-income families</a:t>
            </a:r>
            <a:br>
              <a:rPr lang="en" altLang="ja-JP" sz="3200" i="0" dirty="0">
                <a:effectLst/>
              </a:rPr>
            </a:br>
            <a:endParaRPr kumimoji="1" lang="ja-JP" altLang="en-US" sz="3200" dirty="0">
              <a:ea typeface="HGPSoeiKakugothicUB" panose="020B0900000000000000" pitchFamily="34" charset="-128"/>
            </a:endParaRPr>
          </a:p>
        </p:txBody>
      </p:sp>
      <p:sp>
        <p:nvSpPr>
          <p:cNvPr id="3" name="字幕 2">
            <a:extLst>
              <a:ext uri="{FF2B5EF4-FFF2-40B4-BE49-F238E27FC236}">
                <a16:creationId xmlns:a16="http://schemas.microsoft.com/office/drawing/2014/main" id="{E67819F3-8611-E3FC-26F3-C44285EC2A2E}"/>
              </a:ext>
            </a:extLst>
          </p:cNvPr>
          <p:cNvSpPr>
            <a:spLocks noGrp="1"/>
          </p:cNvSpPr>
          <p:nvPr>
            <p:ph type="subTitle" idx="1"/>
          </p:nvPr>
        </p:nvSpPr>
        <p:spPr>
          <a:xfrm>
            <a:off x="703209" y="5600305"/>
            <a:ext cx="4894428" cy="573473"/>
          </a:xfrm>
        </p:spPr>
        <p:txBody>
          <a:bodyPr>
            <a:normAutofit lnSpcReduction="10000"/>
          </a:bodyPr>
          <a:lstStyle/>
          <a:p>
            <a:pPr algn="l"/>
            <a:r>
              <a:rPr lang="en" altLang="ja-JP" b="1" i="0" dirty="0">
                <a:solidFill>
                  <a:srgbClr val="494949"/>
                </a:solidFill>
                <a:effectLst/>
                <a:latin typeface="+mj-lt"/>
              </a:rPr>
              <a:t>-</a:t>
            </a:r>
            <a:r>
              <a:rPr lang="en" altLang="ja-JP" b="1" i="0" dirty="0">
                <a:effectLst/>
                <a:latin typeface="+mj-lt"/>
              </a:rPr>
              <a:t>DeAndrea</a:t>
            </a:r>
            <a:r>
              <a:rPr lang="en" altLang="ja-JP" b="1" i="0" dirty="0">
                <a:solidFill>
                  <a:srgbClr val="494949"/>
                </a:solidFill>
                <a:effectLst/>
                <a:latin typeface="+mj-lt"/>
              </a:rPr>
              <a:t> Salvador</a:t>
            </a:r>
          </a:p>
          <a:p>
            <a:pPr algn="l"/>
            <a:endParaRPr kumimoji="1" lang="ja-JP" altLang="en-US"/>
          </a:p>
        </p:txBody>
      </p:sp>
      <p:sp>
        <p:nvSpPr>
          <p:cNvPr id="12" name="Rectangle 11">
            <a:extLst>
              <a:ext uri="{FF2B5EF4-FFF2-40B4-BE49-F238E27FC236}">
                <a16:creationId xmlns:a16="http://schemas.microsoft.com/office/drawing/2014/main" id="{8258443E-B333-44F4-8D49-1EAB1C1A46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50256" y="596822"/>
            <a:ext cx="4833901" cy="565387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aphic 185">
            <a:extLst>
              <a:ext uri="{FF2B5EF4-FFF2-40B4-BE49-F238E27FC236}">
                <a16:creationId xmlns:a16="http://schemas.microsoft.com/office/drawing/2014/main" id="{FB9739EB-7F66-433D-841F-AB3CD18700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3427" y="1159624"/>
            <a:ext cx="1054466" cy="469689"/>
            <a:chOff x="9841624" y="4115729"/>
            <a:chExt cx="602169" cy="268223"/>
          </a:xfrm>
          <a:solidFill>
            <a:schemeClr val="tx1"/>
          </a:solidFill>
        </p:grpSpPr>
        <p:sp>
          <p:nvSpPr>
            <p:cNvPr id="15" name="Freeform: Shape 14">
              <a:extLst>
                <a:ext uri="{FF2B5EF4-FFF2-40B4-BE49-F238E27FC236}">
                  <a16:creationId xmlns:a16="http://schemas.microsoft.com/office/drawing/2014/main" id="{104F2BBD-A005-4DCB-9566-F2351050B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8B00DEC7-198B-49D1-98FD-018F3ECFC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F14DFC82-B3B3-468E-91B3-1302CFC68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D3250EFE-214E-4B8E-AF96-036A514FFB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AD058EBE-D4A5-4C43-B170-6A451F87A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pic>
        <p:nvPicPr>
          <p:cNvPr id="5" name="Picture 4">
            <a:extLst>
              <a:ext uri="{FF2B5EF4-FFF2-40B4-BE49-F238E27FC236}">
                <a16:creationId xmlns:a16="http://schemas.microsoft.com/office/drawing/2014/main" id="{027C6DB3-3E4D-1497-9E20-64B460D9802F}"/>
              </a:ext>
            </a:extLst>
          </p:cNvPr>
          <p:cNvPicPr>
            <a:picLocks noChangeAspect="1"/>
          </p:cNvPicPr>
          <p:nvPr/>
        </p:nvPicPr>
        <p:blipFill>
          <a:blip r:embed="rId2"/>
          <a:srcRect/>
          <a:stretch/>
        </p:blipFill>
        <p:spPr>
          <a:xfrm>
            <a:off x="6978771" y="1023842"/>
            <a:ext cx="3576870" cy="2384580"/>
          </a:xfrm>
          <a:prstGeom prst="rect">
            <a:avLst/>
          </a:prstGeom>
        </p:spPr>
      </p:pic>
      <p:sp>
        <p:nvSpPr>
          <p:cNvPr id="21" name="Graphic 212">
            <a:extLst>
              <a:ext uri="{FF2B5EF4-FFF2-40B4-BE49-F238E27FC236}">
                <a16:creationId xmlns:a16="http://schemas.microsoft.com/office/drawing/2014/main" id="{A0569933-2A1F-487D-A657-990AFACA2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62309" y="810623"/>
            <a:ext cx="891445" cy="89144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3" name="Graphic 212">
            <a:extLst>
              <a:ext uri="{FF2B5EF4-FFF2-40B4-BE49-F238E27FC236}">
                <a16:creationId xmlns:a16="http://schemas.microsoft.com/office/drawing/2014/main" id="{41A44955-0622-4C9F-BFD2-55277314EB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62309" y="810623"/>
            <a:ext cx="891445" cy="89144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5" name="Oval 24">
            <a:extLst>
              <a:ext uri="{FF2B5EF4-FFF2-40B4-BE49-F238E27FC236}">
                <a16:creationId xmlns:a16="http://schemas.microsoft.com/office/drawing/2014/main" id="{D6BF5730-CE16-498B-B11C-000E7F587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15475" y="5416520"/>
            <a:ext cx="419129" cy="419129"/>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3284B67-6F50-4C2E-904F-005438145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15475" y="5416520"/>
            <a:ext cx="419129" cy="419129"/>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20" name="Picture 3">
            <a:extLst>
              <a:ext uri="{FF2B5EF4-FFF2-40B4-BE49-F238E27FC236}">
                <a16:creationId xmlns:a16="http://schemas.microsoft.com/office/drawing/2014/main" id="{A82C0F28-E5F6-3305-0177-3A1C3807D9F4}"/>
              </a:ext>
            </a:extLst>
          </p:cNvPr>
          <p:cNvPicPr>
            <a:picLocks noChangeAspect="1"/>
          </p:cNvPicPr>
          <p:nvPr/>
        </p:nvPicPr>
        <p:blipFill>
          <a:blip r:embed="rId3"/>
          <a:srcRect/>
          <a:stretch/>
        </p:blipFill>
        <p:spPr>
          <a:xfrm>
            <a:off x="7052442" y="3547866"/>
            <a:ext cx="3429529" cy="2286352"/>
          </a:xfrm>
          <a:prstGeom prst="rect">
            <a:avLst/>
          </a:prstGeom>
          <a:ln w="28575">
            <a:noFill/>
          </a:ln>
        </p:spPr>
      </p:pic>
      <p:sp>
        <p:nvSpPr>
          <p:cNvPr id="7" name="テキスト ボックス 6">
            <a:extLst>
              <a:ext uri="{FF2B5EF4-FFF2-40B4-BE49-F238E27FC236}">
                <a16:creationId xmlns:a16="http://schemas.microsoft.com/office/drawing/2014/main" id="{1639322C-12A7-9BB7-E754-78438471C12C}"/>
              </a:ext>
            </a:extLst>
          </p:cNvPr>
          <p:cNvSpPr txBox="1"/>
          <p:nvPr/>
        </p:nvSpPr>
        <p:spPr>
          <a:xfrm>
            <a:off x="703209" y="6468007"/>
            <a:ext cx="5812810" cy="215444"/>
          </a:xfrm>
          <a:prstGeom prst="rect">
            <a:avLst/>
          </a:prstGeom>
          <a:noFill/>
        </p:spPr>
        <p:txBody>
          <a:bodyPr wrap="none" rtlCol="0">
            <a:spAutoFit/>
          </a:bodyPr>
          <a:lstStyle/>
          <a:p>
            <a:r>
              <a:rPr kumimoji="1" lang="en" altLang="ja-JP" sz="800" dirty="0"/>
              <a:t>https://</a:t>
            </a:r>
            <a:r>
              <a:rPr kumimoji="1" lang="en" altLang="ja-JP" sz="800" dirty="0" err="1"/>
              <a:t>www.ted.com</a:t>
            </a:r>
            <a:r>
              <a:rPr kumimoji="1" lang="en" altLang="ja-JP" sz="800" dirty="0"/>
              <a:t>/talks/deandrea_salvador_how_we_can_make_energy_more_affordable_for_low_income_families</a:t>
            </a:r>
            <a:endParaRPr kumimoji="1" lang="ja-JP" altLang="en-US" sz="800"/>
          </a:p>
        </p:txBody>
      </p:sp>
    </p:spTree>
    <p:extLst>
      <p:ext uri="{BB962C8B-B14F-4D97-AF65-F5344CB8AC3E}">
        <p14:creationId xmlns:p14="http://schemas.microsoft.com/office/powerpoint/2010/main" val="103729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3B1F24B-3ED4-64F8-DC85-87BAA8F9A900}"/>
              </a:ext>
            </a:extLst>
          </p:cNvPr>
          <p:cNvSpPr>
            <a:spLocks noGrp="1"/>
          </p:cNvSpPr>
          <p:nvPr>
            <p:ph type="title"/>
          </p:nvPr>
        </p:nvSpPr>
        <p:spPr/>
        <p:txBody>
          <a:bodyPr/>
          <a:lstStyle/>
          <a:p>
            <a:r>
              <a:rPr kumimoji="1" lang="en-US" altLang="ja-JP" dirty="0"/>
              <a:t>Why I chose this TEDTALK</a:t>
            </a:r>
            <a:endParaRPr kumimoji="1" lang="ja-JP" altLang="en-US"/>
          </a:p>
        </p:txBody>
      </p:sp>
      <p:sp>
        <p:nvSpPr>
          <p:cNvPr id="3" name="コンテンツ プレースホルダー 2">
            <a:extLst>
              <a:ext uri="{FF2B5EF4-FFF2-40B4-BE49-F238E27FC236}">
                <a16:creationId xmlns:a16="http://schemas.microsoft.com/office/drawing/2014/main" id="{38C5F829-C073-F815-64D2-08E3ECE6C5D6}"/>
              </a:ext>
            </a:extLst>
          </p:cNvPr>
          <p:cNvSpPr>
            <a:spLocks noGrp="1"/>
          </p:cNvSpPr>
          <p:nvPr>
            <p:ph idx="1"/>
          </p:nvPr>
        </p:nvSpPr>
        <p:spPr/>
        <p:txBody>
          <a:bodyPr/>
          <a:lstStyle/>
          <a:p>
            <a:pPr marL="0" indent="0">
              <a:buNone/>
            </a:pPr>
            <a:r>
              <a:rPr kumimoji="1" lang="ja-JP" altLang="en-US" sz="2000"/>
              <a:t>・</a:t>
            </a:r>
            <a:r>
              <a:rPr kumimoji="1" lang="en" altLang="ja-JP" sz="2000" dirty="0"/>
              <a:t>I was interested in this project because I have seen news reports of needy people in Japan dying from heat stroke in the summer and hypothermia in the winter.</a:t>
            </a:r>
          </a:p>
          <a:p>
            <a:pPr marL="0" indent="0">
              <a:buNone/>
            </a:pPr>
            <a:endParaRPr kumimoji="1" lang="en" altLang="ja-JP" sz="2000" dirty="0"/>
          </a:p>
          <a:p>
            <a:pPr marL="0" indent="0">
              <a:buNone/>
            </a:pPr>
            <a:r>
              <a:rPr kumimoji="1" lang="ja-JP" altLang="en-US" sz="2000"/>
              <a:t>・</a:t>
            </a:r>
            <a:r>
              <a:rPr kumimoji="1" lang="en" altLang="ja-JP" sz="2000" dirty="0"/>
              <a:t>I decided to look at this Ted Talk because I've found that my own utility costs fluctuate greatly with the seasons when I live alone myself.</a:t>
            </a:r>
          </a:p>
          <a:p>
            <a:pPr marL="0" indent="0">
              <a:buNone/>
            </a:pPr>
            <a:endParaRPr kumimoji="1" lang="en" altLang="ja-JP" sz="2000" dirty="0"/>
          </a:p>
          <a:p>
            <a:pPr marL="0" indent="0">
              <a:buNone/>
            </a:pPr>
            <a:r>
              <a:rPr kumimoji="1" lang="ja-JP" altLang="en-US" sz="2000"/>
              <a:t>・</a:t>
            </a:r>
            <a:r>
              <a:rPr kumimoji="1" lang="en" altLang="ja-JP" sz="2000" dirty="0"/>
              <a:t>I felt that the people who actually use renewable energy in their daily lives are the wealthy who can afford it, and that it is not reaching the people who originally need it.</a:t>
            </a:r>
          </a:p>
        </p:txBody>
      </p:sp>
    </p:spTree>
    <p:extLst>
      <p:ext uri="{BB962C8B-B14F-4D97-AF65-F5344CB8AC3E}">
        <p14:creationId xmlns:p14="http://schemas.microsoft.com/office/powerpoint/2010/main" val="1576493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55C0E4-1B45-CB87-C882-D4596DC13F70}"/>
              </a:ext>
            </a:extLst>
          </p:cNvPr>
          <p:cNvSpPr>
            <a:spLocks noGrp="1"/>
          </p:cNvSpPr>
          <p:nvPr>
            <p:ph type="title"/>
          </p:nvPr>
        </p:nvSpPr>
        <p:spPr/>
        <p:txBody>
          <a:bodyPr/>
          <a:lstStyle/>
          <a:p>
            <a:r>
              <a:rPr kumimoji="1" lang="en-US" altLang="ja-JP" dirty="0"/>
              <a:t>Newly learned vocabulary</a:t>
            </a:r>
            <a:endParaRPr kumimoji="1" lang="ja-JP" altLang="en-US"/>
          </a:p>
        </p:txBody>
      </p:sp>
      <p:sp>
        <p:nvSpPr>
          <p:cNvPr id="3" name="コンテンツ プレースホルダー 2">
            <a:extLst>
              <a:ext uri="{FF2B5EF4-FFF2-40B4-BE49-F238E27FC236}">
                <a16:creationId xmlns:a16="http://schemas.microsoft.com/office/drawing/2014/main" id="{C3BBB02B-CBC4-6E24-FC55-3803F4C51D5D}"/>
              </a:ext>
            </a:extLst>
          </p:cNvPr>
          <p:cNvSpPr>
            <a:spLocks noGrp="1"/>
          </p:cNvSpPr>
          <p:nvPr>
            <p:ph idx="1"/>
          </p:nvPr>
        </p:nvSpPr>
        <p:spPr/>
        <p:txBody>
          <a:bodyPr/>
          <a:lstStyle/>
          <a:p>
            <a:r>
              <a:rPr kumimoji="1" lang="en-US" altLang="ja-JP" sz="2000" dirty="0"/>
              <a:t>Burden</a:t>
            </a:r>
          </a:p>
          <a:p>
            <a:pPr marL="0" indent="0">
              <a:buNone/>
            </a:pPr>
            <a:r>
              <a:rPr lang="en" altLang="ja-JP" sz="2000" b="0" i="0" dirty="0">
                <a:solidFill>
                  <a:srgbClr val="333333"/>
                </a:solidFill>
                <a:effectLst/>
                <a:latin typeface="Source Sans Pro" panose="020B0503030403020204" pitchFamily="34" charset="0"/>
              </a:rPr>
              <a:t>a duty, responsibility, etc. that causes worry, difficulty or hard work</a:t>
            </a:r>
            <a:endParaRPr kumimoji="1" lang="en-US" altLang="ja-JP" sz="2000" dirty="0"/>
          </a:p>
          <a:p>
            <a:r>
              <a:rPr kumimoji="1" lang="en-US" altLang="ja-JP" sz="2000" dirty="0"/>
              <a:t>Disproportionately</a:t>
            </a:r>
          </a:p>
          <a:p>
            <a:pPr marL="0" indent="0">
              <a:buNone/>
            </a:pPr>
            <a:r>
              <a:rPr lang="en" altLang="ja-JP" sz="2000" b="0" i="0" dirty="0">
                <a:solidFill>
                  <a:srgbClr val="333333"/>
                </a:solidFill>
                <a:effectLst/>
                <a:latin typeface="Source Sans Pro" panose="020B0503030403020204" pitchFamily="34" charset="0"/>
              </a:rPr>
              <a:t>in a way that is too large or too small when compared with something else</a:t>
            </a:r>
            <a:endParaRPr kumimoji="1" lang="en-US" altLang="ja-JP" sz="2000" dirty="0"/>
          </a:p>
          <a:p>
            <a:r>
              <a:rPr kumimoji="1" lang="en-US" altLang="ja-JP" sz="2000" dirty="0"/>
              <a:t>Resilient</a:t>
            </a:r>
          </a:p>
          <a:p>
            <a:pPr marL="0" indent="0">
              <a:buNone/>
            </a:pPr>
            <a:r>
              <a:rPr lang="en" altLang="ja-JP" sz="2000" b="0" i="0" dirty="0">
                <a:solidFill>
                  <a:srgbClr val="333333"/>
                </a:solidFill>
                <a:effectLst/>
                <a:latin typeface="Source Sans Pro" panose="020B0503030403020204" pitchFamily="34" charset="0"/>
              </a:rPr>
              <a:t>able to recover quickly after something unpleasant such as shock, injury, etc.</a:t>
            </a:r>
            <a:endParaRPr kumimoji="1" lang="en-US" altLang="ja-JP" sz="2000" dirty="0"/>
          </a:p>
          <a:p>
            <a:r>
              <a:rPr kumimoji="1" lang="en-US" altLang="ja-JP" sz="2000" dirty="0"/>
              <a:t>Inequities</a:t>
            </a:r>
          </a:p>
          <a:p>
            <a:pPr marL="0" indent="0">
              <a:buNone/>
            </a:pPr>
            <a:r>
              <a:rPr lang="en" altLang="ja-JP" sz="2000" b="0" i="0" dirty="0">
                <a:solidFill>
                  <a:srgbClr val="333333"/>
                </a:solidFill>
                <a:effectLst/>
                <a:latin typeface="Source Sans Pro" panose="020B0503030403020204" pitchFamily="34" charset="0"/>
              </a:rPr>
              <a:t>something that is unfair; the state of being unfair</a:t>
            </a:r>
            <a:endParaRPr kumimoji="1" lang="en-US" altLang="ja-JP" sz="2000" dirty="0"/>
          </a:p>
          <a:p>
            <a:pPr marL="0" indent="0">
              <a:buNone/>
            </a:pPr>
            <a:endParaRPr kumimoji="1" lang="en-US" altLang="ja-JP" dirty="0"/>
          </a:p>
          <a:p>
            <a:pPr marL="0" indent="0">
              <a:buNone/>
            </a:pPr>
            <a:endParaRPr kumimoji="1" lang="ja-JP" altLang="en-US"/>
          </a:p>
        </p:txBody>
      </p:sp>
    </p:spTree>
    <p:extLst>
      <p:ext uri="{BB962C8B-B14F-4D97-AF65-F5344CB8AC3E}">
        <p14:creationId xmlns:p14="http://schemas.microsoft.com/office/powerpoint/2010/main" val="3689296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タイトル 1">
            <a:extLst>
              <a:ext uri="{FF2B5EF4-FFF2-40B4-BE49-F238E27FC236}">
                <a16:creationId xmlns:a16="http://schemas.microsoft.com/office/drawing/2014/main" id="{C60FC406-B42F-ED18-765A-87822B35B940}"/>
              </a:ext>
            </a:extLst>
          </p:cNvPr>
          <p:cNvSpPr>
            <a:spLocks noGrp="1"/>
          </p:cNvSpPr>
          <p:nvPr>
            <p:ph type="title"/>
          </p:nvPr>
        </p:nvSpPr>
        <p:spPr>
          <a:xfrm>
            <a:off x="946521" y="396117"/>
            <a:ext cx="5217172" cy="1158857"/>
          </a:xfrm>
        </p:spPr>
        <p:txBody>
          <a:bodyPr anchor="b">
            <a:normAutofit/>
          </a:bodyPr>
          <a:lstStyle/>
          <a:p>
            <a:pPr>
              <a:lnSpc>
                <a:spcPct val="95000"/>
              </a:lnSpc>
            </a:pPr>
            <a:r>
              <a:rPr kumimoji="1" lang="en-US" altLang="ja-JP" sz="3700"/>
              <a:t>Engaging questions</a:t>
            </a:r>
            <a:endParaRPr kumimoji="1" lang="ja-JP" altLang="en-US" sz="3700"/>
          </a:p>
        </p:txBody>
      </p:sp>
      <p:grpSp>
        <p:nvGrpSpPr>
          <p:cNvPr id="12" name="Group 11">
            <a:extLst>
              <a:ext uri="{FF2B5EF4-FFF2-40B4-BE49-F238E27FC236}">
                <a16:creationId xmlns:a16="http://schemas.microsoft.com/office/drawing/2014/main" id="{20E21FE7-C859-4C40-AAB9-05C994892C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91258" y="619275"/>
            <a:ext cx="932200" cy="932200"/>
            <a:chOff x="10791258" y="619275"/>
            <a:chExt cx="932200" cy="932200"/>
          </a:xfrm>
        </p:grpSpPr>
        <p:sp>
          <p:nvSpPr>
            <p:cNvPr id="7" name="Graphic 212">
              <a:extLst>
                <a:ext uri="{FF2B5EF4-FFF2-40B4-BE49-F238E27FC236}">
                  <a16:creationId xmlns:a16="http://schemas.microsoft.com/office/drawing/2014/main" id="{52D7FCC1-2D52-49CE-A986-EE6E0CA64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91258" y="619275"/>
              <a:ext cx="932200" cy="932200"/>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8" name="Graphic 212">
              <a:extLst>
                <a:ext uri="{FF2B5EF4-FFF2-40B4-BE49-F238E27FC236}">
                  <a16:creationId xmlns:a16="http://schemas.microsoft.com/office/drawing/2014/main" id="{28C3CACD-E5A7-4AAC-AE47-75CF7D30FF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91258" y="619275"/>
              <a:ext cx="932200" cy="932200"/>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sp>
        <p:nvSpPr>
          <p:cNvPr id="3" name="コンテンツ プレースホルダー 2">
            <a:extLst>
              <a:ext uri="{FF2B5EF4-FFF2-40B4-BE49-F238E27FC236}">
                <a16:creationId xmlns:a16="http://schemas.microsoft.com/office/drawing/2014/main" id="{2B06EBBF-1064-F600-B111-EE74D8FA9DE0}"/>
              </a:ext>
            </a:extLst>
          </p:cNvPr>
          <p:cNvSpPr>
            <a:spLocks noGrp="1"/>
          </p:cNvSpPr>
          <p:nvPr>
            <p:ph idx="1"/>
          </p:nvPr>
        </p:nvSpPr>
        <p:spPr>
          <a:xfrm>
            <a:off x="946520" y="1747592"/>
            <a:ext cx="5217173" cy="4351338"/>
          </a:xfrm>
        </p:spPr>
        <p:txBody>
          <a:bodyPr>
            <a:normAutofit fontScale="92500" lnSpcReduction="10000"/>
          </a:bodyPr>
          <a:lstStyle/>
          <a:p>
            <a:pPr marL="0" indent="0">
              <a:lnSpc>
                <a:spcPct val="95000"/>
              </a:lnSpc>
              <a:buNone/>
            </a:pPr>
            <a:r>
              <a:rPr kumimoji="1" lang="ja-JP" altLang="en-US" sz="2000" dirty="0"/>
              <a:t>・</a:t>
            </a:r>
            <a:r>
              <a:rPr kumimoji="1" lang="en" altLang="ja-JP" sz="2000" dirty="0"/>
              <a:t>What else can the government do for those who can't afford to pay their utility bills other than to pay for assistance?</a:t>
            </a:r>
          </a:p>
          <a:p>
            <a:pPr marL="0" indent="0">
              <a:lnSpc>
                <a:spcPct val="95000"/>
              </a:lnSpc>
              <a:buNone/>
            </a:pPr>
            <a:r>
              <a:rPr kumimoji="1" lang="en-US" altLang="ja-JP" sz="2000" b="1" dirty="0"/>
              <a:t>Offer to spend time in large, air-conditioned facilities.</a:t>
            </a:r>
            <a:endParaRPr kumimoji="1" lang="en" altLang="ja-JP" sz="2400" dirty="0"/>
          </a:p>
          <a:p>
            <a:pPr marL="0" indent="0">
              <a:lnSpc>
                <a:spcPct val="95000"/>
              </a:lnSpc>
              <a:buNone/>
            </a:pPr>
            <a:r>
              <a:rPr kumimoji="1" lang="ja-JP" altLang="en-US" sz="2000" dirty="0"/>
              <a:t>・</a:t>
            </a:r>
            <a:r>
              <a:rPr kumimoji="1" lang="en" altLang="ja-JP" sz="2000" dirty="0"/>
              <a:t>Is paying assistance to those who cannot pay their utility bills a fundamental solution?</a:t>
            </a:r>
          </a:p>
          <a:p>
            <a:pPr marL="0" indent="0">
              <a:lnSpc>
                <a:spcPct val="95000"/>
              </a:lnSpc>
              <a:buNone/>
            </a:pPr>
            <a:r>
              <a:rPr kumimoji="1" lang="en-US" altLang="ja-JP" sz="2000" b="1" dirty="0"/>
              <a:t>N</a:t>
            </a:r>
            <a:r>
              <a:rPr kumimoji="1" lang="en" altLang="ja-JP" sz="2000" b="1" dirty="0"/>
              <a:t>ot really, for fundamental solution,we need to coorporate eath other.</a:t>
            </a:r>
            <a:endParaRPr kumimoji="1" lang="en" altLang="ja-JP" sz="2400" dirty="0"/>
          </a:p>
          <a:p>
            <a:pPr marL="0" indent="0">
              <a:lnSpc>
                <a:spcPct val="95000"/>
              </a:lnSpc>
              <a:buNone/>
            </a:pPr>
            <a:r>
              <a:rPr kumimoji="1" lang="ja-JP" altLang="en-US" sz="2000" dirty="0"/>
              <a:t>・</a:t>
            </a:r>
            <a:r>
              <a:rPr kumimoji="1" lang="en" altLang="ja-JP" sz="2000" dirty="0"/>
              <a:t>How much do you think about your utility costs?</a:t>
            </a:r>
          </a:p>
          <a:p>
            <a:pPr marL="0" indent="0">
              <a:lnSpc>
                <a:spcPct val="95000"/>
              </a:lnSpc>
              <a:buNone/>
            </a:pPr>
            <a:r>
              <a:rPr kumimoji="1" lang="en-US" altLang="ja-JP" sz="2000" b="1" dirty="0"/>
              <a:t>I</a:t>
            </a:r>
            <a:r>
              <a:rPr kumimoji="1" lang="en" altLang="ja-JP" sz="2000" b="1" dirty="0"/>
              <a:t>t cost about 8000</a:t>
            </a:r>
            <a:r>
              <a:rPr kumimoji="1" lang="ja-JP" altLang="en-US" sz="2000" b="1" dirty="0"/>
              <a:t>￥</a:t>
            </a:r>
            <a:endParaRPr kumimoji="1" lang="en" altLang="ja-JP" sz="2000" b="1" dirty="0"/>
          </a:p>
        </p:txBody>
      </p:sp>
      <p:grpSp>
        <p:nvGrpSpPr>
          <p:cNvPr id="16" name="Group 15">
            <a:extLst>
              <a:ext uri="{FF2B5EF4-FFF2-40B4-BE49-F238E27FC236}">
                <a16:creationId xmlns:a16="http://schemas.microsoft.com/office/drawing/2014/main" id="{3A35C15A-135A-4FD3-BA11-A046CFA390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491531" y="1226111"/>
            <a:ext cx="1598829" cy="531293"/>
            <a:chOff x="6491531" y="1420258"/>
            <a:chExt cx="1598829" cy="531293"/>
          </a:xfrm>
          <a:solidFill>
            <a:schemeClr val="tx1"/>
          </a:solidFill>
        </p:grpSpPr>
        <p:grpSp>
          <p:nvGrpSpPr>
            <p:cNvPr id="17" name="Graphic 190">
              <a:extLst>
                <a:ext uri="{FF2B5EF4-FFF2-40B4-BE49-F238E27FC236}">
                  <a16:creationId xmlns:a16="http://schemas.microsoft.com/office/drawing/2014/main" id="{61E65A99-85A2-448D-AA1F-7690BD01A72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491531" y="1420258"/>
              <a:ext cx="1598829" cy="531293"/>
              <a:chOff x="2504802" y="1755501"/>
              <a:chExt cx="1598829" cy="531293"/>
            </a:xfrm>
            <a:grpFill/>
          </p:grpSpPr>
          <p:sp>
            <p:nvSpPr>
              <p:cNvPr id="9" name="Freeform: Shape 20">
                <a:extLst>
                  <a:ext uri="{FF2B5EF4-FFF2-40B4-BE49-F238E27FC236}">
                    <a16:creationId xmlns:a16="http://schemas.microsoft.com/office/drawing/2014/main" id="{A127EC05-3250-408F-8F9F-A73F8B9B1D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11" name="Freeform: Shape 21">
                <a:extLst>
                  <a:ext uri="{FF2B5EF4-FFF2-40B4-BE49-F238E27FC236}">
                    <a16:creationId xmlns:a16="http://schemas.microsoft.com/office/drawing/2014/main" id="{E6D9B8D4-23BB-4CD2-A0FF-95423AFEB0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dirty="0"/>
              </a:p>
            </p:txBody>
          </p:sp>
        </p:grpSp>
        <p:grpSp>
          <p:nvGrpSpPr>
            <p:cNvPr id="18" name="Graphic 190">
              <a:extLst>
                <a:ext uri="{FF2B5EF4-FFF2-40B4-BE49-F238E27FC236}">
                  <a16:creationId xmlns:a16="http://schemas.microsoft.com/office/drawing/2014/main" id="{91DC38B0-ED19-4BAC-A009-485461F23D8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491531" y="1420258"/>
              <a:ext cx="1598829" cy="531293"/>
              <a:chOff x="2504802" y="1755501"/>
              <a:chExt cx="1598829" cy="531293"/>
            </a:xfrm>
            <a:grpFill/>
          </p:grpSpPr>
          <p:sp>
            <p:nvSpPr>
              <p:cNvPr id="15" name="Freeform: Shape 18">
                <a:extLst>
                  <a:ext uri="{FF2B5EF4-FFF2-40B4-BE49-F238E27FC236}">
                    <a16:creationId xmlns:a16="http://schemas.microsoft.com/office/drawing/2014/main" id="{1A2C10C3-E625-41E2-8047-2AE4A87F3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23" name="Freeform: Shape 19">
                <a:extLst>
                  <a:ext uri="{FF2B5EF4-FFF2-40B4-BE49-F238E27FC236}">
                    <a16:creationId xmlns:a16="http://schemas.microsoft.com/office/drawing/2014/main" id="{0F0340A9-BD8A-4ABB-9AC1-7A14DF22E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dirty="0"/>
              </a:p>
            </p:txBody>
          </p:sp>
        </p:grpSp>
      </p:grpSp>
      <p:pic>
        <p:nvPicPr>
          <p:cNvPr id="5" name="図 4" descr="屋外, 犬, 建物, ジャンプ が含まれている画像&#10;&#10;自動的に生成された説明">
            <a:extLst>
              <a:ext uri="{FF2B5EF4-FFF2-40B4-BE49-F238E27FC236}">
                <a16:creationId xmlns:a16="http://schemas.microsoft.com/office/drawing/2014/main" id="{6AFD851A-E2D6-3D74-F937-89AEE8B5CFC7}"/>
              </a:ext>
            </a:extLst>
          </p:cNvPr>
          <p:cNvPicPr>
            <a:picLocks noChangeAspect="1"/>
          </p:cNvPicPr>
          <p:nvPr/>
        </p:nvPicPr>
        <p:blipFill>
          <a:blip r:embed="rId2"/>
          <a:stretch>
            <a:fillRect/>
          </a:stretch>
        </p:blipFill>
        <p:spPr>
          <a:xfrm>
            <a:off x="7253021" y="2242505"/>
            <a:ext cx="3555043" cy="2372991"/>
          </a:xfrm>
          <a:prstGeom prst="rect">
            <a:avLst/>
          </a:prstGeom>
        </p:spPr>
      </p:pic>
      <p:grpSp>
        <p:nvGrpSpPr>
          <p:cNvPr id="24" name="Group 23">
            <a:extLst>
              <a:ext uri="{FF2B5EF4-FFF2-40B4-BE49-F238E27FC236}">
                <a16:creationId xmlns:a16="http://schemas.microsoft.com/office/drawing/2014/main" id="{03AF83E4-4DE2-499C-9F36-0279E7E4FB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154385" y="4452524"/>
            <a:ext cx="1443404" cy="1443428"/>
            <a:chOff x="10154385" y="4452524"/>
            <a:chExt cx="1443404" cy="1443428"/>
          </a:xfrm>
          <a:solidFill>
            <a:schemeClr val="tx1"/>
          </a:solidFill>
        </p:grpSpPr>
        <p:grpSp>
          <p:nvGrpSpPr>
            <p:cNvPr id="25" name="Graphic 4">
              <a:extLst>
                <a:ext uri="{FF2B5EF4-FFF2-40B4-BE49-F238E27FC236}">
                  <a16:creationId xmlns:a16="http://schemas.microsoft.com/office/drawing/2014/main" id="{0B09EB4D-4323-43F4-9970-42885A83A87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0154385" y="4452524"/>
              <a:ext cx="1443404" cy="1443428"/>
              <a:chOff x="5734037" y="3067039"/>
              <a:chExt cx="724483" cy="724489"/>
            </a:xfrm>
            <a:grpFill/>
          </p:grpSpPr>
          <p:sp>
            <p:nvSpPr>
              <p:cNvPr id="365" name="Freeform: Shape 195">
                <a:extLst>
                  <a:ext uri="{FF2B5EF4-FFF2-40B4-BE49-F238E27FC236}">
                    <a16:creationId xmlns:a16="http://schemas.microsoft.com/office/drawing/2014/main" id="{BA9C6284-1137-47FE-9471-23CA82494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366" name="Freeform: Shape 196">
                <a:extLst>
                  <a:ext uri="{FF2B5EF4-FFF2-40B4-BE49-F238E27FC236}">
                    <a16:creationId xmlns:a16="http://schemas.microsoft.com/office/drawing/2014/main" id="{A00A6D3C-23F9-41D9-B891-14D8E2E98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67" name="Freeform: Shape 197">
                <a:extLst>
                  <a:ext uri="{FF2B5EF4-FFF2-40B4-BE49-F238E27FC236}">
                    <a16:creationId xmlns:a16="http://schemas.microsoft.com/office/drawing/2014/main" id="{8F8D96F5-1ED7-4891-8D8B-A24E72DA7C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68" name="Freeform: Shape 198">
                <a:extLst>
                  <a:ext uri="{FF2B5EF4-FFF2-40B4-BE49-F238E27FC236}">
                    <a16:creationId xmlns:a16="http://schemas.microsoft.com/office/drawing/2014/main" id="{0E9A3A72-EC37-423D-B309-A6487A86C7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69" name="Freeform: Shape 199">
                <a:extLst>
                  <a:ext uri="{FF2B5EF4-FFF2-40B4-BE49-F238E27FC236}">
                    <a16:creationId xmlns:a16="http://schemas.microsoft.com/office/drawing/2014/main" id="{EBE630AB-13C0-44A2-80CA-C07483E93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70" name="Freeform: Shape 200">
                <a:extLst>
                  <a:ext uri="{FF2B5EF4-FFF2-40B4-BE49-F238E27FC236}">
                    <a16:creationId xmlns:a16="http://schemas.microsoft.com/office/drawing/2014/main" id="{B7768337-3D65-4FE5-8E1A-D79219E0A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71" name="Freeform: Shape 201">
                <a:extLst>
                  <a:ext uri="{FF2B5EF4-FFF2-40B4-BE49-F238E27FC236}">
                    <a16:creationId xmlns:a16="http://schemas.microsoft.com/office/drawing/2014/main" id="{968E4331-550E-4929-ACE8-D2ED2D6EA3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72" name="Freeform: Shape 202">
                <a:extLst>
                  <a:ext uri="{FF2B5EF4-FFF2-40B4-BE49-F238E27FC236}">
                    <a16:creationId xmlns:a16="http://schemas.microsoft.com/office/drawing/2014/main" id="{768D8817-CAEE-45BB-820E-A67C68D480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373" name="Freeform: Shape 203">
                <a:extLst>
                  <a:ext uri="{FF2B5EF4-FFF2-40B4-BE49-F238E27FC236}">
                    <a16:creationId xmlns:a16="http://schemas.microsoft.com/office/drawing/2014/main" id="{350A8C31-0139-4ABD-967A-139738E88F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74" name="Freeform: Shape 204">
                <a:extLst>
                  <a:ext uri="{FF2B5EF4-FFF2-40B4-BE49-F238E27FC236}">
                    <a16:creationId xmlns:a16="http://schemas.microsoft.com/office/drawing/2014/main" id="{9855AEE1-1C1C-4832-8B4C-042F59E029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75" name="Freeform: Shape 205">
                <a:extLst>
                  <a:ext uri="{FF2B5EF4-FFF2-40B4-BE49-F238E27FC236}">
                    <a16:creationId xmlns:a16="http://schemas.microsoft.com/office/drawing/2014/main" id="{A41C5A32-BD0A-4457-9CF7-97467FA2B7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76" name="Freeform: Shape 206">
                <a:extLst>
                  <a:ext uri="{FF2B5EF4-FFF2-40B4-BE49-F238E27FC236}">
                    <a16:creationId xmlns:a16="http://schemas.microsoft.com/office/drawing/2014/main" id="{93C14A20-2E3C-49F8-AF55-C384FEB955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77" name="Freeform: Shape 207">
                <a:extLst>
                  <a:ext uri="{FF2B5EF4-FFF2-40B4-BE49-F238E27FC236}">
                    <a16:creationId xmlns:a16="http://schemas.microsoft.com/office/drawing/2014/main" id="{DB167719-0D82-4ABF-9BC8-B073A847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78" name="Freeform: Shape 208">
                <a:extLst>
                  <a:ext uri="{FF2B5EF4-FFF2-40B4-BE49-F238E27FC236}">
                    <a16:creationId xmlns:a16="http://schemas.microsoft.com/office/drawing/2014/main" id="{660582DE-E250-4561-9298-E4FADEB90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79" name="Freeform: Shape 209">
                <a:extLst>
                  <a:ext uri="{FF2B5EF4-FFF2-40B4-BE49-F238E27FC236}">
                    <a16:creationId xmlns:a16="http://schemas.microsoft.com/office/drawing/2014/main" id="{820B635A-6E81-4D8A-98A3-141E57A6FF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80" name="Freeform: Shape 210">
                <a:extLst>
                  <a:ext uri="{FF2B5EF4-FFF2-40B4-BE49-F238E27FC236}">
                    <a16:creationId xmlns:a16="http://schemas.microsoft.com/office/drawing/2014/main" id="{3909A0ED-D070-4792-A2EE-CCEB6BA63C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81" name="Freeform: Shape 211">
                <a:extLst>
                  <a:ext uri="{FF2B5EF4-FFF2-40B4-BE49-F238E27FC236}">
                    <a16:creationId xmlns:a16="http://schemas.microsoft.com/office/drawing/2014/main" id="{4619A19C-3B55-4085-8668-458999628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2" name="Freeform: Shape 212">
                <a:extLst>
                  <a:ext uri="{FF2B5EF4-FFF2-40B4-BE49-F238E27FC236}">
                    <a16:creationId xmlns:a16="http://schemas.microsoft.com/office/drawing/2014/main" id="{87D16772-2B59-486E-BE47-65D591C088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3" name="Freeform: Shape 213">
                <a:extLst>
                  <a:ext uri="{FF2B5EF4-FFF2-40B4-BE49-F238E27FC236}">
                    <a16:creationId xmlns:a16="http://schemas.microsoft.com/office/drawing/2014/main" id="{1D6A06B8-1E4A-497F-B977-F78E5D7D00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4" name="Freeform: Shape 214">
                <a:extLst>
                  <a:ext uri="{FF2B5EF4-FFF2-40B4-BE49-F238E27FC236}">
                    <a16:creationId xmlns:a16="http://schemas.microsoft.com/office/drawing/2014/main" id="{55BC53AD-5249-4FB1-AB74-3F71AAEB5A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85" name="Freeform: Shape 215">
                <a:extLst>
                  <a:ext uri="{FF2B5EF4-FFF2-40B4-BE49-F238E27FC236}">
                    <a16:creationId xmlns:a16="http://schemas.microsoft.com/office/drawing/2014/main" id="{36F8561A-874A-48BB-BCC2-07F002ED4F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6" name="Freeform: Shape 216">
                <a:extLst>
                  <a:ext uri="{FF2B5EF4-FFF2-40B4-BE49-F238E27FC236}">
                    <a16:creationId xmlns:a16="http://schemas.microsoft.com/office/drawing/2014/main" id="{BA6B1B8F-9695-447F-BF2F-9010D40A07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87" name="Freeform: Shape 217">
                <a:extLst>
                  <a:ext uri="{FF2B5EF4-FFF2-40B4-BE49-F238E27FC236}">
                    <a16:creationId xmlns:a16="http://schemas.microsoft.com/office/drawing/2014/main" id="{454192F9-26C5-4212-BA60-CADA662AFE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88" name="Freeform: Shape 218">
                <a:extLst>
                  <a:ext uri="{FF2B5EF4-FFF2-40B4-BE49-F238E27FC236}">
                    <a16:creationId xmlns:a16="http://schemas.microsoft.com/office/drawing/2014/main" id="{BFBDA013-4858-422E-AE7A-614BF71FB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89" name="Freeform: Shape 219">
                <a:extLst>
                  <a:ext uri="{FF2B5EF4-FFF2-40B4-BE49-F238E27FC236}">
                    <a16:creationId xmlns:a16="http://schemas.microsoft.com/office/drawing/2014/main" id="{42BA261C-0C75-431D-9FD5-2C3AA241B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90" name="Freeform: Shape 220">
                <a:extLst>
                  <a:ext uri="{FF2B5EF4-FFF2-40B4-BE49-F238E27FC236}">
                    <a16:creationId xmlns:a16="http://schemas.microsoft.com/office/drawing/2014/main" id="{0F8709D9-2655-4A39-9228-BCFCBF4122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91" name="Freeform: Shape 221">
                <a:extLst>
                  <a:ext uri="{FF2B5EF4-FFF2-40B4-BE49-F238E27FC236}">
                    <a16:creationId xmlns:a16="http://schemas.microsoft.com/office/drawing/2014/main" id="{9653F80B-5CF7-45EF-889B-FD0AAF4835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2" name="Freeform: Shape 222">
                <a:extLst>
                  <a:ext uri="{FF2B5EF4-FFF2-40B4-BE49-F238E27FC236}">
                    <a16:creationId xmlns:a16="http://schemas.microsoft.com/office/drawing/2014/main" id="{2A1DA86A-7442-4897-88A4-EDD18A01C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93" name="Freeform: Shape 223">
                <a:extLst>
                  <a:ext uri="{FF2B5EF4-FFF2-40B4-BE49-F238E27FC236}">
                    <a16:creationId xmlns:a16="http://schemas.microsoft.com/office/drawing/2014/main" id="{39623279-A4CE-49AC-B5FA-CD224324B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94" name="Freeform: Shape 224">
                <a:extLst>
                  <a:ext uri="{FF2B5EF4-FFF2-40B4-BE49-F238E27FC236}">
                    <a16:creationId xmlns:a16="http://schemas.microsoft.com/office/drawing/2014/main" id="{EB9D8B4D-1BE5-4CD9-A592-D0D3D76911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5" name="Freeform: Shape 225">
                <a:extLst>
                  <a:ext uri="{FF2B5EF4-FFF2-40B4-BE49-F238E27FC236}">
                    <a16:creationId xmlns:a16="http://schemas.microsoft.com/office/drawing/2014/main" id="{769A47A3-F5B7-4BF0-B920-21A62F96F7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6" name="Freeform: Shape 226">
                <a:extLst>
                  <a:ext uri="{FF2B5EF4-FFF2-40B4-BE49-F238E27FC236}">
                    <a16:creationId xmlns:a16="http://schemas.microsoft.com/office/drawing/2014/main" id="{6E5DCDE9-48A4-41BA-987D-CC72C62B3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7" name="Freeform: Shape 227">
                <a:extLst>
                  <a:ext uri="{FF2B5EF4-FFF2-40B4-BE49-F238E27FC236}">
                    <a16:creationId xmlns:a16="http://schemas.microsoft.com/office/drawing/2014/main" id="{0F51F840-3DBF-444E-BC79-718416C51D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8" name="Freeform: Shape 228">
                <a:extLst>
                  <a:ext uri="{FF2B5EF4-FFF2-40B4-BE49-F238E27FC236}">
                    <a16:creationId xmlns:a16="http://schemas.microsoft.com/office/drawing/2014/main" id="{2DFD2B64-98D0-4E59-AE1F-693872F36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9" name="Freeform: Shape 229">
                <a:extLst>
                  <a:ext uri="{FF2B5EF4-FFF2-40B4-BE49-F238E27FC236}">
                    <a16:creationId xmlns:a16="http://schemas.microsoft.com/office/drawing/2014/main" id="{CF09CB65-8B7E-426C-A3FE-DD20196FCB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0" name="Freeform: Shape 230">
                <a:extLst>
                  <a:ext uri="{FF2B5EF4-FFF2-40B4-BE49-F238E27FC236}">
                    <a16:creationId xmlns:a16="http://schemas.microsoft.com/office/drawing/2014/main" id="{43149294-A5BC-4E62-A167-3CD55E05B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01" name="Freeform: Shape 231">
                <a:extLst>
                  <a:ext uri="{FF2B5EF4-FFF2-40B4-BE49-F238E27FC236}">
                    <a16:creationId xmlns:a16="http://schemas.microsoft.com/office/drawing/2014/main" id="{DB99FCDF-C9A0-40F7-ABDE-7247B2238D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02" name="Freeform: Shape 232">
                <a:extLst>
                  <a:ext uri="{FF2B5EF4-FFF2-40B4-BE49-F238E27FC236}">
                    <a16:creationId xmlns:a16="http://schemas.microsoft.com/office/drawing/2014/main" id="{0CE59751-EC07-43C1-A5F5-AF5D30EBBE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03" name="Freeform: Shape 233">
                <a:extLst>
                  <a:ext uri="{FF2B5EF4-FFF2-40B4-BE49-F238E27FC236}">
                    <a16:creationId xmlns:a16="http://schemas.microsoft.com/office/drawing/2014/main" id="{4573CCF2-67F2-4BD1-A01C-1D064B908F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04" name="Freeform: Shape 234">
                <a:extLst>
                  <a:ext uri="{FF2B5EF4-FFF2-40B4-BE49-F238E27FC236}">
                    <a16:creationId xmlns:a16="http://schemas.microsoft.com/office/drawing/2014/main" id="{1C60C662-612D-485A-A50D-E938C6E499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05" name="Freeform: Shape 235">
                <a:extLst>
                  <a:ext uri="{FF2B5EF4-FFF2-40B4-BE49-F238E27FC236}">
                    <a16:creationId xmlns:a16="http://schemas.microsoft.com/office/drawing/2014/main" id="{0048F63C-A2BB-4D89-9649-91EC2045C0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6" name="Freeform: Shape 236">
                <a:extLst>
                  <a:ext uri="{FF2B5EF4-FFF2-40B4-BE49-F238E27FC236}">
                    <a16:creationId xmlns:a16="http://schemas.microsoft.com/office/drawing/2014/main" id="{1C29F96C-43D4-4F0F-A76D-4CED9C610C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07" name="Freeform: Shape 237">
                <a:extLst>
                  <a:ext uri="{FF2B5EF4-FFF2-40B4-BE49-F238E27FC236}">
                    <a16:creationId xmlns:a16="http://schemas.microsoft.com/office/drawing/2014/main" id="{B660107F-776B-455F-AC78-225F21B81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08" name="Freeform: Shape 238">
                <a:extLst>
                  <a:ext uri="{FF2B5EF4-FFF2-40B4-BE49-F238E27FC236}">
                    <a16:creationId xmlns:a16="http://schemas.microsoft.com/office/drawing/2014/main" id="{EB1DB332-7265-477D-9A04-EDB3799DE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9" name="Freeform: Shape 239">
                <a:extLst>
                  <a:ext uri="{FF2B5EF4-FFF2-40B4-BE49-F238E27FC236}">
                    <a16:creationId xmlns:a16="http://schemas.microsoft.com/office/drawing/2014/main" id="{EBBEFE2D-1654-40D8-A838-45728A1683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0" name="Freeform: Shape 240">
                <a:extLst>
                  <a:ext uri="{FF2B5EF4-FFF2-40B4-BE49-F238E27FC236}">
                    <a16:creationId xmlns:a16="http://schemas.microsoft.com/office/drawing/2014/main" id="{190211E2-64DF-4171-811B-B8A0CD87B9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1" name="Freeform: Shape 241">
                <a:extLst>
                  <a:ext uri="{FF2B5EF4-FFF2-40B4-BE49-F238E27FC236}">
                    <a16:creationId xmlns:a16="http://schemas.microsoft.com/office/drawing/2014/main" id="{5F7CDCE8-8B48-4859-BDFE-FCB7BC6F58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2" name="Freeform: Shape 242">
                <a:extLst>
                  <a:ext uri="{FF2B5EF4-FFF2-40B4-BE49-F238E27FC236}">
                    <a16:creationId xmlns:a16="http://schemas.microsoft.com/office/drawing/2014/main" id="{B770A8C4-614E-4295-A937-718CC61B25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3" name="Freeform: Shape 243">
                <a:extLst>
                  <a:ext uri="{FF2B5EF4-FFF2-40B4-BE49-F238E27FC236}">
                    <a16:creationId xmlns:a16="http://schemas.microsoft.com/office/drawing/2014/main" id="{A699ADB6-675C-44B0-B96E-EDD7AC1F96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4" name="Freeform: Shape 244">
                <a:extLst>
                  <a:ext uri="{FF2B5EF4-FFF2-40B4-BE49-F238E27FC236}">
                    <a16:creationId xmlns:a16="http://schemas.microsoft.com/office/drawing/2014/main" id="{64875E98-2AA1-4001-90EA-2F3D9E017E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15" name="Freeform: Shape 245">
                <a:extLst>
                  <a:ext uri="{FF2B5EF4-FFF2-40B4-BE49-F238E27FC236}">
                    <a16:creationId xmlns:a16="http://schemas.microsoft.com/office/drawing/2014/main" id="{5BEC7219-356F-4141-B57B-8BCD85BF77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16" name="Freeform: Shape 246">
                <a:extLst>
                  <a:ext uri="{FF2B5EF4-FFF2-40B4-BE49-F238E27FC236}">
                    <a16:creationId xmlns:a16="http://schemas.microsoft.com/office/drawing/2014/main" id="{564D4AAB-BB2C-4A77-BB45-94EEC66CD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417" name="Freeform: Shape 247">
                <a:extLst>
                  <a:ext uri="{FF2B5EF4-FFF2-40B4-BE49-F238E27FC236}">
                    <a16:creationId xmlns:a16="http://schemas.microsoft.com/office/drawing/2014/main" id="{CE9CF29A-81CA-4A03-8B04-55F5668826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18" name="Freeform: Shape 248">
                <a:extLst>
                  <a:ext uri="{FF2B5EF4-FFF2-40B4-BE49-F238E27FC236}">
                    <a16:creationId xmlns:a16="http://schemas.microsoft.com/office/drawing/2014/main" id="{52FEFF22-7798-4730-9C0B-EC7EAFCD01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419" name="Freeform: Shape 249">
                <a:extLst>
                  <a:ext uri="{FF2B5EF4-FFF2-40B4-BE49-F238E27FC236}">
                    <a16:creationId xmlns:a16="http://schemas.microsoft.com/office/drawing/2014/main" id="{00149276-D167-4D2B-93F1-FD2958302B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20" name="Freeform: Shape 250">
                <a:extLst>
                  <a:ext uri="{FF2B5EF4-FFF2-40B4-BE49-F238E27FC236}">
                    <a16:creationId xmlns:a16="http://schemas.microsoft.com/office/drawing/2014/main" id="{E7DC22D5-A39C-4789-A952-D891488772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1" name="Freeform: Shape 251">
                <a:extLst>
                  <a:ext uri="{FF2B5EF4-FFF2-40B4-BE49-F238E27FC236}">
                    <a16:creationId xmlns:a16="http://schemas.microsoft.com/office/drawing/2014/main" id="{7BA51EF1-15F0-4193-AB83-F8C8A64D62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2" name="Freeform: Shape 252">
                <a:extLst>
                  <a:ext uri="{FF2B5EF4-FFF2-40B4-BE49-F238E27FC236}">
                    <a16:creationId xmlns:a16="http://schemas.microsoft.com/office/drawing/2014/main" id="{3FB75ADB-F020-4C56-91C6-9AB4629855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423" name="Freeform: Shape 253">
                <a:extLst>
                  <a:ext uri="{FF2B5EF4-FFF2-40B4-BE49-F238E27FC236}">
                    <a16:creationId xmlns:a16="http://schemas.microsoft.com/office/drawing/2014/main" id="{DBCE5CDF-BBF6-4E67-8CCE-9482D7EB4F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4" name="Freeform: Shape 254">
                <a:extLst>
                  <a:ext uri="{FF2B5EF4-FFF2-40B4-BE49-F238E27FC236}">
                    <a16:creationId xmlns:a16="http://schemas.microsoft.com/office/drawing/2014/main" id="{2138BABC-E51C-4F80-972E-CF44385C16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425" name="Freeform: Shape 255">
                <a:extLst>
                  <a:ext uri="{FF2B5EF4-FFF2-40B4-BE49-F238E27FC236}">
                    <a16:creationId xmlns:a16="http://schemas.microsoft.com/office/drawing/2014/main" id="{96B0C850-272E-4B08-8779-B872DCAA37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26" name="Freeform: Shape 256">
                <a:extLst>
                  <a:ext uri="{FF2B5EF4-FFF2-40B4-BE49-F238E27FC236}">
                    <a16:creationId xmlns:a16="http://schemas.microsoft.com/office/drawing/2014/main" id="{2EEE54AF-B9C2-494D-9E02-2F67FEF7A2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27" name="Freeform: Shape 257">
                <a:extLst>
                  <a:ext uri="{FF2B5EF4-FFF2-40B4-BE49-F238E27FC236}">
                    <a16:creationId xmlns:a16="http://schemas.microsoft.com/office/drawing/2014/main" id="{D21349A4-F7C9-492C-A658-EA9F7538B6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28" name="Freeform: Shape 258">
                <a:extLst>
                  <a:ext uri="{FF2B5EF4-FFF2-40B4-BE49-F238E27FC236}">
                    <a16:creationId xmlns:a16="http://schemas.microsoft.com/office/drawing/2014/main" id="{D88D1ED8-AC07-4621-9933-E10CE61220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429" name="Freeform: Shape 259">
                <a:extLst>
                  <a:ext uri="{FF2B5EF4-FFF2-40B4-BE49-F238E27FC236}">
                    <a16:creationId xmlns:a16="http://schemas.microsoft.com/office/drawing/2014/main" id="{6FD21FCD-1DA9-45C2-9AB5-548EE0E6E6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30" name="Freeform: Shape 260">
                <a:extLst>
                  <a:ext uri="{FF2B5EF4-FFF2-40B4-BE49-F238E27FC236}">
                    <a16:creationId xmlns:a16="http://schemas.microsoft.com/office/drawing/2014/main" id="{C8BDD8CA-1442-470F-A5D3-FC8A87A103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431" name="Freeform: Shape 261">
                <a:extLst>
                  <a:ext uri="{FF2B5EF4-FFF2-40B4-BE49-F238E27FC236}">
                    <a16:creationId xmlns:a16="http://schemas.microsoft.com/office/drawing/2014/main" id="{3B8DF094-690E-4C13-8284-7A7C97441A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32" name="Freeform: Shape 262">
                <a:extLst>
                  <a:ext uri="{FF2B5EF4-FFF2-40B4-BE49-F238E27FC236}">
                    <a16:creationId xmlns:a16="http://schemas.microsoft.com/office/drawing/2014/main" id="{FE0B926C-A114-444D-BA51-FECE28B03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33" name="Freeform: Shape 263">
                <a:extLst>
                  <a:ext uri="{FF2B5EF4-FFF2-40B4-BE49-F238E27FC236}">
                    <a16:creationId xmlns:a16="http://schemas.microsoft.com/office/drawing/2014/main" id="{00BDE6CC-5F54-4752-ACC4-E3BCF2BEEA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34" name="Freeform: Shape 264">
                <a:extLst>
                  <a:ext uri="{FF2B5EF4-FFF2-40B4-BE49-F238E27FC236}">
                    <a16:creationId xmlns:a16="http://schemas.microsoft.com/office/drawing/2014/main" id="{6E28F857-CCD8-4222-84C0-A0B415E7BD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435" name="Freeform: Shape 265">
                <a:extLst>
                  <a:ext uri="{FF2B5EF4-FFF2-40B4-BE49-F238E27FC236}">
                    <a16:creationId xmlns:a16="http://schemas.microsoft.com/office/drawing/2014/main" id="{CD2687E0-0214-44E6-8BB1-34F6B7BA89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36" name="Freeform: Shape 266">
                <a:extLst>
                  <a:ext uri="{FF2B5EF4-FFF2-40B4-BE49-F238E27FC236}">
                    <a16:creationId xmlns:a16="http://schemas.microsoft.com/office/drawing/2014/main" id="{7F1236AA-FC17-487E-83B1-D71BCB2A87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437" name="Freeform: Shape 267">
                <a:extLst>
                  <a:ext uri="{FF2B5EF4-FFF2-40B4-BE49-F238E27FC236}">
                    <a16:creationId xmlns:a16="http://schemas.microsoft.com/office/drawing/2014/main" id="{623384AA-72EF-4BCF-9137-1944405836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38" name="Freeform: Shape 268">
                <a:extLst>
                  <a:ext uri="{FF2B5EF4-FFF2-40B4-BE49-F238E27FC236}">
                    <a16:creationId xmlns:a16="http://schemas.microsoft.com/office/drawing/2014/main" id="{1BD81D1B-2270-4FBE-B437-F0DBB8DDF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39" name="Freeform: Shape 269">
                <a:extLst>
                  <a:ext uri="{FF2B5EF4-FFF2-40B4-BE49-F238E27FC236}">
                    <a16:creationId xmlns:a16="http://schemas.microsoft.com/office/drawing/2014/main" id="{6411E268-F8CA-4C78-82ED-DDCF28B0BE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0" name="Freeform: Shape 270">
                <a:extLst>
                  <a:ext uri="{FF2B5EF4-FFF2-40B4-BE49-F238E27FC236}">
                    <a16:creationId xmlns:a16="http://schemas.microsoft.com/office/drawing/2014/main" id="{D48F8732-5205-4843-A2EB-3E0EB18F9F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441" name="Freeform: Shape 271">
                <a:extLst>
                  <a:ext uri="{FF2B5EF4-FFF2-40B4-BE49-F238E27FC236}">
                    <a16:creationId xmlns:a16="http://schemas.microsoft.com/office/drawing/2014/main" id="{DC5966DA-8E1A-43FF-A1A4-C6879B4564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2" name="Freeform: Shape 272">
                <a:extLst>
                  <a:ext uri="{FF2B5EF4-FFF2-40B4-BE49-F238E27FC236}">
                    <a16:creationId xmlns:a16="http://schemas.microsoft.com/office/drawing/2014/main" id="{E3BEFD3E-662F-4B38-859E-093A14241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443" name="Freeform: Shape 273">
                <a:extLst>
                  <a:ext uri="{FF2B5EF4-FFF2-40B4-BE49-F238E27FC236}">
                    <a16:creationId xmlns:a16="http://schemas.microsoft.com/office/drawing/2014/main" id="{06C52F63-F17B-4356-A3AE-9707D93D2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4" name="Freeform: Shape 274">
                <a:extLst>
                  <a:ext uri="{FF2B5EF4-FFF2-40B4-BE49-F238E27FC236}">
                    <a16:creationId xmlns:a16="http://schemas.microsoft.com/office/drawing/2014/main" id="{85706A28-0822-4064-AD3E-2A1F4E1C9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45" name="Freeform: Shape 275">
                <a:extLst>
                  <a:ext uri="{FF2B5EF4-FFF2-40B4-BE49-F238E27FC236}">
                    <a16:creationId xmlns:a16="http://schemas.microsoft.com/office/drawing/2014/main" id="{348A813F-1672-44DB-A207-F3494E7C28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46" name="Freeform: Shape 276">
                <a:extLst>
                  <a:ext uri="{FF2B5EF4-FFF2-40B4-BE49-F238E27FC236}">
                    <a16:creationId xmlns:a16="http://schemas.microsoft.com/office/drawing/2014/main" id="{6FC8AEBA-4BD5-4BB0-B004-A8B06B6A4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447" name="Freeform: Shape 277">
                <a:extLst>
                  <a:ext uri="{FF2B5EF4-FFF2-40B4-BE49-F238E27FC236}">
                    <a16:creationId xmlns:a16="http://schemas.microsoft.com/office/drawing/2014/main" id="{71ED8D8F-0325-426C-9257-1A5048211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48" name="Freeform: Shape 278">
                <a:extLst>
                  <a:ext uri="{FF2B5EF4-FFF2-40B4-BE49-F238E27FC236}">
                    <a16:creationId xmlns:a16="http://schemas.microsoft.com/office/drawing/2014/main" id="{0FF054DF-85C2-466A-9D64-EB6D95AA82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449" name="Freeform: Shape 279">
                <a:extLst>
                  <a:ext uri="{FF2B5EF4-FFF2-40B4-BE49-F238E27FC236}">
                    <a16:creationId xmlns:a16="http://schemas.microsoft.com/office/drawing/2014/main" id="{2D01FA60-E77D-41EE-8228-CFB979E3D5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0" name="Freeform: Shape 280">
                <a:extLst>
                  <a:ext uri="{FF2B5EF4-FFF2-40B4-BE49-F238E27FC236}">
                    <a16:creationId xmlns:a16="http://schemas.microsoft.com/office/drawing/2014/main" id="{AC8D6F02-E0C8-4EF5-9D41-E75C16C16E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1" name="Freeform: Shape 281">
                <a:extLst>
                  <a:ext uri="{FF2B5EF4-FFF2-40B4-BE49-F238E27FC236}">
                    <a16:creationId xmlns:a16="http://schemas.microsoft.com/office/drawing/2014/main" id="{BD111AAF-4EE4-4A89-84D2-4201F035D7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2" name="Freeform: Shape 282">
                <a:extLst>
                  <a:ext uri="{FF2B5EF4-FFF2-40B4-BE49-F238E27FC236}">
                    <a16:creationId xmlns:a16="http://schemas.microsoft.com/office/drawing/2014/main" id="{E8F4C133-3F54-4715-A7D6-4261B9A998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453" name="Freeform: Shape 283">
                <a:extLst>
                  <a:ext uri="{FF2B5EF4-FFF2-40B4-BE49-F238E27FC236}">
                    <a16:creationId xmlns:a16="http://schemas.microsoft.com/office/drawing/2014/main" id="{0BAA2E6B-E393-45EA-8AE6-A775AA69CC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4" name="Freeform: Shape 284">
                <a:extLst>
                  <a:ext uri="{FF2B5EF4-FFF2-40B4-BE49-F238E27FC236}">
                    <a16:creationId xmlns:a16="http://schemas.microsoft.com/office/drawing/2014/main" id="{7DB4F953-9FE8-4B8D-A62B-CB20A7037A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455" name="Freeform: Shape 285">
                <a:extLst>
                  <a:ext uri="{FF2B5EF4-FFF2-40B4-BE49-F238E27FC236}">
                    <a16:creationId xmlns:a16="http://schemas.microsoft.com/office/drawing/2014/main" id="{9D918AF2-85FB-436F-99DB-622B076646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6" name="Freeform: Shape 286">
                <a:extLst>
                  <a:ext uri="{FF2B5EF4-FFF2-40B4-BE49-F238E27FC236}">
                    <a16:creationId xmlns:a16="http://schemas.microsoft.com/office/drawing/2014/main" id="{1F078C58-0893-4D64-B685-BCB70CAC62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457" name="Freeform: Shape 287">
                <a:extLst>
                  <a:ext uri="{FF2B5EF4-FFF2-40B4-BE49-F238E27FC236}">
                    <a16:creationId xmlns:a16="http://schemas.microsoft.com/office/drawing/2014/main" id="{AEDA3784-7618-477C-A8B0-36FA393D64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58" name="Freeform: Shape 288">
                <a:extLst>
                  <a:ext uri="{FF2B5EF4-FFF2-40B4-BE49-F238E27FC236}">
                    <a16:creationId xmlns:a16="http://schemas.microsoft.com/office/drawing/2014/main" id="{0AC49727-CA00-439E-82D4-B446B78965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59" name="Freeform: Shape 289">
                <a:extLst>
                  <a:ext uri="{FF2B5EF4-FFF2-40B4-BE49-F238E27FC236}">
                    <a16:creationId xmlns:a16="http://schemas.microsoft.com/office/drawing/2014/main" id="{6B67B441-65C8-4A53-968B-C56CB4086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60" name="Freeform: Shape 290">
                <a:extLst>
                  <a:ext uri="{FF2B5EF4-FFF2-40B4-BE49-F238E27FC236}">
                    <a16:creationId xmlns:a16="http://schemas.microsoft.com/office/drawing/2014/main" id="{94CEDDB5-CC85-4A9E-A73C-85D7B714FA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61" name="Freeform: Shape 291">
                <a:extLst>
                  <a:ext uri="{FF2B5EF4-FFF2-40B4-BE49-F238E27FC236}">
                    <a16:creationId xmlns:a16="http://schemas.microsoft.com/office/drawing/2014/main" id="{80BF7883-770D-4CA2-BE01-C5F4B102B9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62" name="Freeform: Shape 292">
                <a:extLst>
                  <a:ext uri="{FF2B5EF4-FFF2-40B4-BE49-F238E27FC236}">
                    <a16:creationId xmlns:a16="http://schemas.microsoft.com/office/drawing/2014/main" id="{7DF07BC6-9560-430C-86FA-AFA6F7DF0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63" name="Freeform: Shape 293">
                <a:extLst>
                  <a:ext uri="{FF2B5EF4-FFF2-40B4-BE49-F238E27FC236}">
                    <a16:creationId xmlns:a16="http://schemas.microsoft.com/office/drawing/2014/main" id="{9B085920-7744-44C8-AF91-D2F16C997D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64" name="Freeform: Shape 294">
                <a:extLst>
                  <a:ext uri="{FF2B5EF4-FFF2-40B4-BE49-F238E27FC236}">
                    <a16:creationId xmlns:a16="http://schemas.microsoft.com/office/drawing/2014/main" id="{22308C0A-08FC-4AAA-87B2-1E57033E4A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465" name="Freeform: Shape 295">
                <a:extLst>
                  <a:ext uri="{FF2B5EF4-FFF2-40B4-BE49-F238E27FC236}">
                    <a16:creationId xmlns:a16="http://schemas.microsoft.com/office/drawing/2014/main" id="{AB727BDA-993C-4BB5-8CED-8D50C55F7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66" name="Freeform: Shape 296">
                <a:extLst>
                  <a:ext uri="{FF2B5EF4-FFF2-40B4-BE49-F238E27FC236}">
                    <a16:creationId xmlns:a16="http://schemas.microsoft.com/office/drawing/2014/main" id="{1BB192D1-56DC-4342-911C-7D80A9084D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67" name="Freeform: Shape 297">
                <a:extLst>
                  <a:ext uri="{FF2B5EF4-FFF2-40B4-BE49-F238E27FC236}">
                    <a16:creationId xmlns:a16="http://schemas.microsoft.com/office/drawing/2014/main" id="{337ADC5A-E225-4E91-B940-2DD15330E7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68" name="Freeform: Shape 298">
                <a:extLst>
                  <a:ext uri="{FF2B5EF4-FFF2-40B4-BE49-F238E27FC236}">
                    <a16:creationId xmlns:a16="http://schemas.microsoft.com/office/drawing/2014/main" id="{0D170CF5-349D-4588-8AD3-373D47A4EC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469" name="Freeform: Shape 299">
                <a:extLst>
                  <a:ext uri="{FF2B5EF4-FFF2-40B4-BE49-F238E27FC236}">
                    <a16:creationId xmlns:a16="http://schemas.microsoft.com/office/drawing/2014/main" id="{297A6982-5B80-4376-A9D2-C11E9B084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70" name="Freeform: Shape 300">
                <a:extLst>
                  <a:ext uri="{FF2B5EF4-FFF2-40B4-BE49-F238E27FC236}">
                    <a16:creationId xmlns:a16="http://schemas.microsoft.com/office/drawing/2014/main" id="{0B14F779-546D-4011-8459-2E8E34C50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71" name="Freeform: Shape 301">
                <a:extLst>
                  <a:ext uri="{FF2B5EF4-FFF2-40B4-BE49-F238E27FC236}">
                    <a16:creationId xmlns:a16="http://schemas.microsoft.com/office/drawing/2014/main" id="{35AE6943-22C6-405D-A071-F8EC29DAB0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72" name="Freeform: Shape 302">
                <a:extLst>
                  <a:ext uri="{FF2B5EF4-FFF2-40B4-BE49-F238E27FC236}">
                    <a16:creationId xmlns:a16="http://schemas.microsoft.com/office/drawing/2014/main" id="{2464DBFD-1DA1-456F-8427-CF66CD4C8D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73" name="Freeform: Shape 303">
                <a:extLst>
                  <a:ext uri="{FF2B5EF4-FFF2-40B4-BE49-F238E27FC236}">
                    <a16:creationId xmlns:a16="http://schemas.microsoft.com/office/drawing/2014/main" id="{C9CA1114-00C4-448B-BF9A-9D70C709B0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74" name="Freeform: Shape 304">
                <a:extLst>
                  <a:ext uri="{FF2B5EF4-FFF2-40B4-BE49-F238E27FC236}">
                    <a16:creationId xmlns:a16="http://schemas.microsoft.com/office/drawing/2014/main" id="{2101A885-A4A8-4AFE-9905-E510D58C8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75" name="Freeform: Shape 305">
                <a:extLst>
                  <a:ext uri="{FF2B5EF4-FFF2-40B4-BE49-F238E27FC236}">
                    <a16:creationId xmlns:a16="http://schemas.microsoft.com/office/drawing/2014/main" id="{661E165D-4826-43AD-AD75-1C965A71A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76" name="Freeform: Shape 306">
                <a:extLst>
                  <a:ext uri="{FF2B5EF4-FFF2-40B4-BE49-F238E27FC236}">
                    <a16:creationId xmlns:a16="http://schemas.microsoft.com/office/drawing/2014/main" id="{C1F2231A-5945-44AF-95E4-6D14529C86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77" name="Freeform: Shape 307">
                <a:extLst>
                  <a:ext uri="{FF2B5EF4-FFF2-40B4-BE49-F238E27FC236}">
                    <a16:creationId xmlns:a16="http://schemas.microsoft.com/office/drawing/2014/main" id="{1998F14A-698C-4220-92B8-2EC10C356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78" name="Freeform: Shape 308">
                <a:extLst>
                  <a:ext uri="{FF2B5EF4-FFF2-40B4-BE49-F238E27FC236}">
                    <a16:creationId xmlns:a16="http://schemas.microsoft.com/office/drawing/2014/main" id="{496E0BBF-D595-4DAE-91C6-4EB179C693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79" name="Freeform: Shape 309">
                <a:extLst>
                  <a:ext uri="{FF2B5EF4-FFF2-40B4-BE49-F238E27FC236}">
                    <a16:creationId xmlns:a16="http://schemas.microsoft.com/office/drawing/2014/main" id="{E31F1BC0-CB0A-4386-BE5E-7972AFB050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80" name="Freeform: Shape 310">
                <a:extLst>
                  <a:ext uri="{FF2B5EF4-FFF2-40B4-BE49-F238E27FC236}">
                    <a16:creationId xmlns:a16="http://schemas.microsoft.com/office/drawing/2014/main" id="{B1575BDE-4CFA-4FAD-9F64-692A6DBFF5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81" name="Freeform: Shape 311">
                <a:extLst>
                  <a:ext uri="{FF2B5EF4-FFF2-40B4-BE49-F238E27FC236}">
                    <a16:creationId xmlns:a16="http://schemas.microsoft.com/office/drawing/2014/main" id="{9D32D2E3-5D5B-4751-A477-A26860AC17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82" name="Freeform: Shape 312">
                <a:extLst>
                  <a:ext uri="{FF2B5EF4-FFF2-40B4-BE49-F238E27FC236}">
                    <a16:creationId xmlns:a16="http://schemas.microsoft.com/office/drawing/2014/main" id="{92009233-25F1-4029-B170-318CBBA00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83" name="Freeform: Shape 313">
                <a:extLst>
                  <a:ext uri="{FF2B5EF4-FFF2-40B4-BE49-F238E27FC236}">
                    <a16:creationId xmlns:a16="http://schemas.microsoft.com/office/drawing/2014/main" id="{CCBFA5E5-8384-4D58-BD73-BA36E23E80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84" name="Freeform: Shape 314">
                <a:extLst>
                  <a:ext uri="{FF2B5EF4-FFF2-40B4-BE49-F238E27FC236}">
                    <a16:creationId xmlns:a16="http://schemas.microsoft.com/office/drawing/2014/main" id="{3ACBBAC3-185E-4C28-81AB-C9BE2A88DE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85" name="Freeform: Shape 315">
                <a:extLst>
                  <a:ext uri="{FF2B5EF4-FFF2-40B4-BE49-F238E27FC236}">
                    <a16:creationId xmlns:a16="http://schemas.microsoft.com/office/drawing/2014/main" id="{225AF996-F3FB-4AF2-B954-BDF79069E7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86" name="Freeform: Shape 316">
                <a:extLst>
                  <a:ext uri="{FF2B5EF4-FFF2-40B4-BE49-F238E27FC236}">
                    <a16:creationId xmlns:a16="http://schemas.microsoft.com/office/drawing/2014/main" id="{E10B0127-17D3-4B62-8708-9558A79455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87" name="Freeform: Shape 317">
                <a:extLst>
                  <a:ext uri="{FF2B5EF4-FFF2-40B4-BE49-F238E27FC236}">
                    <a16:creationId xmlns:a16="http://schemas.microsoft.com/office/drawing/2014/main" id="{A36A9D1B-B750-446F-99FF-E3280E32A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88" name="Freeform: Shape 318">
                <a:extLst>
                  <a:ext uri="{FF2B5EF4-FFF2-40B4-BE49-F238E27FC236}">
                    <a16:creationId xmlns:a16="http://schemas.microsoft.com/office/drawing/2014/main" id="{C078DB92-DE53-4BEC-BBD4-B5966EAA16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89" name="Freeform: Shape 319">
                <a:extLst>
                  <a:ext uri="{FF2B5EF4-FFF2-40B4-BE49-F238E27FC236}">
                    <a16:creationId xmlns:a16="http://schemas.microsoft.com/office/drawing/2014/main" id="{7334AD7D-F850-4E92-89F9-49EE6E3AA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90" name="Freeform: Shape 320">
                <a:extLst>
                  <a:ext uri="{FF2B5EF4-FFF2-40B4-BE49-F238E27FC236}">
                    <a16:creationId xmlns:a16="http://schemas.microsoft.com/office/drawing/2014/main" id="{14D983A3-96A9-4BB8-90D5-93B0E625F8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91" name="Freeform: Shape 321">
                <a:extLst>
                  <a:ext uri="{FF2B5EF4-FFF2-40B4-BE49-F238E27FC236}">
                    <a16:creationId xmlns:a16="http://schemas.microsoft.com/office/drawing/2014/main" id="{43A1FFE3-BB5F-4455-B23F-DA56AE791E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92" name="Freeform: Shape 322">
                <a:extLst>
                  <a:ext uri="{FF2B5EF4-FFF2-40B4-BE49-F238E27FC236}">
                    <a16:creationId xmlns:a16="http://schemas.microsoft.com/office/drawing/2014/main" id="{C34E69E0-4115-4CAA-86FB-1D5A8830D9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493" name="Freeform: Shape 323">
                <a:extLst>
                  <a:ext uri="{FF2B5EF4-FFF2-40B4-BE49-F238E27FC236}">
                    <a16:creationId xmlns:a16="http://schemas.microsoft.com/office/drawing/2014/main" id="{E5707C7C-BEB2-4920-9D44-8AF218FFB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94" name="Freeform: Shape 324">
                <a:extLst>
                  <a:ext uri="{FF2B5EF4-FFF2-40B4-BE49-F238E27FC236}">
                    <a16:creationId xmlns:a16="http://schemas.microsoft.com/office/drawing/2014/main" id="{D95D2E5E-6D1E-43FC-A231-E28A082964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95" name="Freeform: Shape 325">
                <a:extLst>
                  <a:ext uri="{FF2B5EF4-FFF2-40B4-BE49-F238E27FC236}">
                    <a16:creationId xmlns:a16="http://schemas.microsoft.com/office/drawing/2014/main" id="{DB511D52-FE0D-4F8D-AC2F-6806904C67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96" name="Freeform: Shape 326">
                <a:extLst>
                  <a:ext uri="{FF2B5EF4-FFF2-40B4-BE49-F238E27FC236}">
                    <a16:creationId xmlns:a16="http://schemas.microsoft.com/office/drawing/2014/main" id="{E4D31CC7-D38B-4566-A6F9-5CB84EEAA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497" name="Freeform: Shape 327">
                <a:extLst>
                  <a:ext uri="{FF2B5EF4-FFF2-40B4-BE49-F238E27FC236}">
                    <a16:creationId xmlns:a16="http://schemas.microsoft.com/office/drawing/2014/main" id="{48116577-FA2A-434D-83D4-213A1497D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98" name="Freeform: Shape 328">
                <a:extLst>
                  <a:ext uri="{FF2B5EF4-FFF2-40B4-BE49-F238E27FC236}">
                    <a16:creationId xmlns:a16="http://schemas.microsoft.com/office/drawing/2014/main" id="{02288414-AA9B-4065-A506-AE5ED2ABC5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99" name="Freeform: Shape 329">
                <a:extLst>
                  <a:ext uri="{FF2B5EF4-FFF2-40B4-BE49-F238E27FC236}">
                    <a16:creationId xmlns:a16="http://schemas.microsoft.com/office/drawing/2014/main" id="{92EAF5E5-70A0-4FE6-B906-6BCF9C49F7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00" name="Freeform: Shape 330">
                <a:extLst>
                  <a:ext uri="{FF2B5EF4-FFF2-40B4-BE49-F238E27FC236}">
                    <a16:creationId xmlns:a16="http://schemas.microsoft.com/office/drawing/2014/main" id="{3DA12971-2CD2-4DE8-8B05-8B11B5614B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501" name="Freeform: Shape 331">
                <a:extLst>
                  <a:ext uri="{FF2B5EF4-FFF2-40B4-BE49-F238E27FC236}">
                    <a16:creationId xmlns:a16="http://schemas.microsoft.com/office/drawing/2014/main" id="{B9486073-CABC-45A3-B442-5959E5CE6D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02" name="Freeform: Shape 332">
                <a:extLst>
                  <a:ext uri="{FF2B5EF4-FFF2-40B4-BE49-F238E27FC236}">
                    <a16:creationId xmlns:a16="http://schemas.microsoft.com/office/drawing/2014/main" id="{3EEB7953-85A2-4391-931C-CE88AC0532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503" name="Freeform: Shape 333">
                <a:extLst>
                  <a:ext uri="{FF2B5EF4-FFF2-40B4-BE49-F238E27FC236}">
                    <a16:creationId xmlns:a16="http://schemas.microsoft.com/office/drawing/2014/main" id="{1BF2EBC9-4A08-4A35-8C75-15E51BA0AB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04" name="Freeform: Shape 334">
                <a:extLst>
                  <a:ext uri="{FF2B5EF4-FFF2-40B4-BE49-F238E27FC236}">
                    <a16:creationId xmlns:a16="http://schemas.microsoft.com/office/drawing/2014/main" id="{1686BEF1-7F1A-40F6-BC3F-24221ACECC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05" name="Freeform: Shape 335">
                <a:extLst>
                  <a:ext uri="{FF2B5EF4-FFF2-40B4-BE49-F238E27FC236}">
                    <a16:creationId xmlns:a16="http://schemas.microsoft.com/office/drawing/2014/main" id="{5D2D2281-DA3F-41A6-B56E-2EE507826A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06" name="Freeform: Shape 336">
                <a:extLst>
                  <a:ext uri="{FF2B5EF4-FFF2-40B4-BE49-F238E27FC236}">
                    <a16:creationId xmlns:a16="http://schemas.microsoft.com/office/drawing/2014/main" id="{B1EBA419-056B-478C-A25C-B349F4DDD9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507" name="Freeform: Shape 337">
                <a:extLst>
                  <a:ext uri="{FF2B5EF4-FFF2-40B4-BE49-F238E27FC236}">
                    <a16:creationId xmlns:a16="http://schemas.microsoft.com/office/drawing/2014/main" id="{3DE38383-61B3-4E4E-B781-1C7DA04D65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08" name="Freeform: Shape 338">
                <a:extLst>
                  <a:ext uri="{FF2B5EF4-FFF2-40B4-BE49-F238E27FC236}">
                    <a16:creationId xmlns:a16="http://schemas.microsoft.com/office/drawing/2014/main" id="{F62AD048-154B-4830-A46F-263BA35AA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509" name="Freeform: Shape 339">
                <a:extLst>
                  <a:ext uri="{FF2B5EF4-FFF2-40B4-BE49-F238E27FC236}">
                    <a16:creationId xmlns:a16="http://schemas.microsoft.com/office/drawing/2014/main" id="{636A730F-15EE-440C-84B5-0541AE9546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510" name="Freeform: Shape 340">
                <a:extLst>
                  <a:ext uri="{FF2B5EF4-FFF2-40B4-BE49-F238E27FC236}">
                    <a16:creationId xmlns:a16="http://schemas.microsoft.com/office/drawing/2014/main" id="{31AF286F-6D0E-447F-B4D1-24729E0D62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1" name="Freeform: Shape 341">
                <a:extLst>
                  <a:ext uri="{FF2B5EF4-FFF2-40B4-BE49-F238E27FC236}">
                    <a16:creationId xmlns:a16="http://schemas.microsoft.com/office/drawing/2014/main" id="{36F64061-98E4-477D-BABF-CC6BA8D676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2" name="Freeform: Shape 342">
                <a:extLst>
                  <a:ext uri="{FF2B5EF4-FFF2-40B4-BE49-F238E27FC236}">
                    <a16:creationId xmlns:a16="http://schemas.microsoft.com/office/drawing/2014/main" id="{1C601616-D38B-4ED2-BD55-F5AEA36AB0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513" name="Freeform: Shape 343">
                <a:extLst>
                  <a:ext uri="{FF2B5EF4-FFF2-40B4-BE49-F238E27FC236}">
                    <a16:creationId xmlns:a16="http://schemas.microsoft.com/office/drawing/2014/main" id="{E0593B16-48EE-41A8-B4AF-E03A74CBB8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4" name="Freeform: Shape 344">
                <a:extLst>
                  <a:ext uri="{FF2B5EF4-FFF2-40B4-BE49-F238E27FC236}">
                    <a16:creationId xmlns:a16="http://schemas.microsoft.com/office/drawing/2014/main" id="{26B2406B-8A3A-4381-8D69-1178F16C4D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515" name="Freeform: Shape 345">
                <a:extLst>
                  <a:ext uri="{FF2B5EF4-FFF2-40B4-BE49-F238E27FC236}">
                    <a16:creationId xmlns:a16="http://schemas.microsoft.com/office/drawing/2014/main" id="{DF1F792D-BA16-4D8F-99C3-E5E6959A51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6" name="Freeform: Shape 346">
                <a:extLst>
                  <a:ext uri="{FF2B5EF4-FFF2-40B4-BE49-F238E27FC236}">
                    <a16:creationId xmlns:a16="http://schemas.microsoft.com/office/drawing/2014/main" id="{AA77D5AF-6FFE-4577-BC40-BA19023071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7" name="Freeform: Shape 347">
                <a:extLst>
                  <a:ext uri="{FF2B5EF4-FFF2-40B4-BE49-F238E27FC236}">
                    <a16:creationId xmlns:a16="http://schemas.microsoft.com/office/drawing/2014/main" id="{08F16A01-2EE8-4E4F-83CD-2000577D14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8" name="Freeform: Shape 348">
                <a:extLst>
                  <a:ext uri="{FF2B5EF4-FFF2-40B4-BE49-F238E27FC236}">
                    <a16:creationId xmlns:a16="http://schemas.microsoft.com/office/drawing/2014/main" id="{18ACB7FF-8D64-44A2-8571-7DB441D97E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519" name="Freeform: Shape 349">
                <a:extLst>
                  <a:ext uri="{FF2B5EF4-FFF2-40B4-BE49-F238E27FC236}">
                    <a16:creationId xmlns:a16="http://schemas.microsoft.com/office/drawing/2014/main" id="{E15E0D81-20B6-4D4C-9B7C-4D5A01B6AA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0" name="Freeform: Shape 350">
                <a:extLst>
                  <a:ext uri="{FF2B5EF4-FFF2-40B4-BE49-F238E27FC236}">
                    <a16:creationId xmlns:a16="http://schemas.microsoft.com/office/drawing/2014/main" id="{8F687395-0ADA-4504-B6D0-D55493AB66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521" name="Freeform: Shape 351">
                <a:extLst>
                  <a:ext uri="{FF2B5EF4-FFF2-40B4-BE49-F238E27FC236}">
                    <a16:creationId xmlns:a16="http://schemas.microsoft.com/office/drawing/2014/main" id="{94D99C3F-4701-403D-A69E-EE345B0E4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2" name="Freeform: Shape 352">
                <a:extLst>
                  <a:ext uri="{FF2B5EF4-FFF2-40B4-BE49-F238E27FC236}">
                    <a16:creationId xmlns:a16="http://schemas.microsoft.com/office/drawing/2014/main" id="{0C6D9CF1-A535-4742-B2CF-B61ADC55E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3" name="Freeform: Shape 353">
                <a:extLst>
                  <a:ext uri="{FF2B5EF4-FFF2-40B4-BE49-F238E27FC236}">
                    <a16:creationId xmlns:a16="http://schemas.microsoft.com/office/drawing/2014/main" id="{E9EB265F-CF4E-4485-88F1-AE3CE1BE37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4" name="Freeform: Shape 354">
                <a:extLst>
                  <a:ext uri="{FF2B5EF4-FFF2-40B4-BE49-F238E27FC236}">
                    <a16:creationId xmlns:a16="http://schemas.microsoft.com/office/drawing/2014/main" id="{9B354D37-6517-4AF4-8195-9A7B43D20C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525" name="Freeform: Shape 355">
                <a:extLst>
                  <a:ext uri="{FF2B5EF4-FFF2-40B4-BE49-F238E27FC236}">
                    <a16:creationId xmlns:a16="http://schemas.microsoft.com/office/drawing/2014/main" id="{2A3087FA-3C5B-4898-9FE2-633DAA0B74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6" name="Freeform: Shape 356">
                <a:extLst>
                  <a:ext uri="{FF2B5EF4-FFF2-40B4-BE49-F238E27FC236}">
                    <a16:creationId xmlns:a16="http://schemas.microsoft.com/office/drawing/2014/main" id="{C8D7AB32-147E-4110-ABBE-7F1FB68942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527" name="Freeform: Shape 357">
                <a:extLst>
                  <a:ext uri="{FF2B5EF4-FFF2-40B4-BE49-F238E27FC236}">
                    <a16:creationId xmlns:a16="http://schemas.microsoft.com/office/drawing/2014/main" id="{542ED17E-A6FC-4BC6-B7FE-EF9BC5B15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8" name="Freeform: Shape 358">
                <a:extLst>
                  <a:ext uri="{FF2B5EF4-FFF2-40B4-BE49-F238E27FC236}">
                    <a16:creationId xmlns:a16="http://schemas.microsoft.com/office/drawing/2014/main" id="{4610CFBC-B173-4CBE-BBD7-7E859FCAB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9" name="Freeform: Shape 359">
                <a:extLst>
                  <a:ext uri="{FF2B5EF4-FFF2-40B4-BE49-F238E27FC236}">
                    <a16:creationId xmlns:a16="http://schemas.microsoft.com/office/drawing/2014/main" id="{7578019C-8AAF-4A81-84C4-155EB43FAF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30" name="Freeform: Shape 360">
                <a:extLst>
                  <a:ext uri="{FF2B5EF4-FFF2-40B4-BE49-F238E27FC236}">
                    <a16:creationId xmlns:a16="http://schemas.microsoft.com/office/drawing/2014/main" id="{46936191-0661-4BD8-9A61-D00FAC97D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531" name="Freeform: Shape 361">
                <a:extLst>
                  <a:ext uri="{FF2B5EF4-FFF2-40B4-BE49-F238E27FC236}">
                    <a16:creationId xmlns:a16="http://schemas.microsoft.com/office/drawing/2014/main" id="{F7BC1D8F-F88B-4A19-B640-8DCC739927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32" name="Freeform: Shape 362">
                <a:extLst>
                  <a:ext uri="{FF2B5EF4-FFF2-40B4-BE49-F238E27FC236}">
                    <a16:creationId xmlns:a16="http://schemas.microsoft.com/office/drawing/2014/main" id="{47D77817-943A-4D8A-82EE-C309FC9FF0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533" name="Freeform: Shape 363">
                <a:extLst>
                  <a:ext uri="{FF2B5EF4-FFF2-40B4-BE49-F238E27FC236}">
                    <a16:creationId xmlns:a16="http://schemas.microsoft.com/office/drawing/2014/main" id="{BF86E220-D031-40B7-B3A2-0C723E3A91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grpSp>
          <p:nvGrpSpPr>
            <p:cNvPr id="26" name="Graphic 4">
              <a:extLst>
                <a:ext uri="{FF2B5EF4-FFF2-40B4-BE49-F238E27FC236}">
                  <a16:creationId xmlns:a16="http://schemas.microsoft.com/office/drawing/2014/main" id="{226E1D80-1BFB-4A13-8F3C-94D54398C5F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0154385" y="4452524"/>
              <a:ext cx="1443404" cy="1443428"/>
              <a:chOff x="5734037" y="3067039"/>
              <a:chExt cx="724483" cy="724489"/>
            </a:xfrm>
            <a:grpFill/>
          </p:grpSpPr>
          <p:sp>
            <p:nvSpPr>
              <p:cNvPr id="534" name="Freeform: Shape 26">
                <a:extLst>
                  <a:ext uri="{FF2B5EF4-FFF2-40B4-BE49-F238E27FC236}">
                    <a16:creationId xmlns:a16="http://schemas.microsoft.com/office/drawing/2014/main" id="{3DCC1C21-CB11-4506-90E4-37DCD97AFC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535" name="Freeform: Shape 27">
                <a:extLst>
                  <a:ext uri="{FF2B5EF4-FFF2-40B4-BE49-F238E27FC236}">
                    <a16:creationId xmlns:a16="http://schemas.microsoft.com/office/drawing/2014/main" id="{68177170-8FD3-4752-B1DB-0186ADF9B1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36" name="Freeform: Shape 28">
                <a:extLst>
                  <a:ext uri="{FF2B5EF4-FFF2-40B4-BE49-F238E27FC236}">
                    <a16:creationId xmlns:a16="http://schemas.microsoft.com/office/drawing/2014/main" id="{8CAA5FB4-9073-4612-99F5-95E1C6D06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37" name="Freeform: Shape 29">
                <a:extLst>
                  <a:ext uri="{FF2B5EF4-FFF2-40B4-BE49-F238E27FC236}">
                    <a16:creationId xmlns:a16="http://schemas.microsoft.com/office/drawing/2014/main" id="{DE021324-18DD-4114-8992-9652707C16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38" name="Freeform: Shape 30">
                <a:extLst>
                  <a:ext uri="{FF2B5EF4-FFF2-40B4-BE49-F238E27FC236}">
                    <a16:creationId xmlns:a16="http://schemas.microsoft.com/office/drawing/2014/main" id="{6ECBC33B-D8EB-4804-9EA3-57C07B57C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39" name="Freeform: Shape 31">
                <a:extLst>
                  <a:ext uri="{FF2B5EF4-FFF2-40B4-BE49-F238E27FC236}">
                    <a16:creationId xmlns:a16="http://schemas.microsoft.com/office/drawing/2014/main" id="{D03927C7-0E45-4B61-844A-4A626FDF6A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40" name="Freeform: Shape 32">
                <a:extLst>
                  <a:ext uri="{FF2B5EF4-FFF2-40B4-BE49-F238E27FC236}">
                    <a16:creationId xmlns:a16="http://schemas.microsoft.com/office/drawing/2014/main" id="{AC6AF6E8-E748-47F7-B35C-567D5FBA6C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41" name="Freeform: Shape 33">
                <a:extLst>
                  <a:ext uri="{FF2B5EF4-FFF2-40B4-BE49-F238E27FC236}">
                    <a16:creationId xmlns:a16="http://schemas.microsoft.com/office/drawing/2014/main" id="{1EC671E5-B299-470C-9C7A-A50106E51B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542" name="Freeform: Shape 34">
                <a:extLst>
                  <a:ext uri="{FF2B5EF4-FFF2-40B4-BE49-F238E27FC236}">
                    <a16:creationId xmlns:a16="http://schemas.microsoft.com/office/drawing/2014/main" id="{7410EBDF-623D-41EF-82A4-9FB938A7B6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43" name="Freeform: Shape 35">
                <a:extLst>
                  <a:ext uri="{FF2B5EF4-FFF2-40B4-BE49-F238E27FC236}">
                    <a16:creationId xmlns:a16="http://schemas.microsoft.com/office/drawing/2014/main" id="{B6F866F8-B429-471B-9C2B-051BDCBAFE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44" name="Freeform: Shape 36">
                <a:extLst>
                  <a:ext uri="{FF2B5EF4-FFF2-40B4-BE49-F238E27FC236}">
                    <a16:creationId xmlns:a16="http://schemas.microsoft.com/office/drawing/2014/main" id="{883B4FBD-06C8-4D5D-B0D9-755E4CD1AA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45" name="Freeform: Shape 37">
                <a:extLst>
                  <a:ext uri="{FF2B5EF4-FFF2-40B4-BE49-F238E27FC236}">
                    <a16:creationId xmlns:a16="http://schemas.microsoft.com/office/drawing/2014/main" id="{DE3FD149-0B2F-4DA0-9721-59B9FEE8E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46" name="Freeform: Shape 38">
                <a:extLst>
                  <a:ext uri="{FF2B5EF4-FFF2-40B4-BE49-F238E27FC236}">
                    <a16:creationId xmlns:a16="http://schemas.microsoft.com/office/drawing/2014/main" id="{4D26DB48-036E-4616-BA8B-C606A7B58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47" name="Freeform: Shape 39">
                <a:extLst>
                  <a:ext uri="{FF2B5EF4-FFF2-40B4-BE49-F238E27FC236}">
                    <a16:creationId xmlns:a16="http://schemas.microsoft.com/office/drawing/2014/main" id="{8D6F6275-06AB-4316-B8C4-927E53487C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48" name="Freeform: Shape 40">
                <a:extLst>
                  <a:ext uri="{FF2B5EF4-FFF2-40B4-BE49-F238E27FC236}">
                    <a16:creationId xmlns:a16="http://schemas.microsoft.com/office/drawing/2014/main" id="{8E8CABF3-9C76-46A0-8DE9-F055C94A93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49" name="Freeform: Shape 41">
                <a:extLst>
                  <a:ext uri="{FF2B5EF4-FFF2-40B4-BE49-F238E27FC236}">
                    <a16:creationId xmlns:a16="http://schemas.microsoft.com/office/drawing/2014/main" id="{01A12ED9-6299-4ABD-9827-DD52FE22B2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50" name="Freeform: Shape 42">
                <a:extLst>
                  <a:ext uri="{FF2B5EF4-FFF2-40B4-BE49-F238E27FC236}">
                    <a16:creationId xmlns:a16="http://schemas.microsoft.com/office/drawing/2014/main" id="{C0ADA37A-E396-4F92-AB19-D6994E0DD5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1" name="Freeform: Shape 43">
                <a:extLst>
                  <a:ext uri="{FF2B5EF4-FFF2-40B4-BE49-F238E27FC236}">
                    <a16:creationId xmlns:a16="http://schemas.microsoft.com/office/drawing/2014/main" id="{6A96001A-BD0F-4CF9-A22B-545ED4F863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2" name="Freeform: Shape 44">
                <a:extLst>
                  <a:ext uri="{FF2B5EF4-FFF2-40B4-BE49-F238E27FC236}">
                    <a16:creationId xmlns:a16="http://schemas.microsoft.com/office/drawing/2014/main" id="{BD9ACB13-4C6C-4347-9F65-1309B33A17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3" name="Freeform: Shape 45">
                <a:extLst>
                  <a:ext uri="{FF2B5EF4-FFF2-40B4-BE49-F238E27FC236}">
                    <a16:creationId xmlns:a16="http://schemas.microsoft.com/office/drawing/2014/main" id="{1F17BE4A-72F8-4529-8558-E62103AEA7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54" name="Freeform: Shape 46">
                <a:extLst>
                  <a:ext uri="{FF2B5EF4-FFF2-40B4-BE49-F238E27FC236}">
                    <a16:creationId xmlns:a16="http://schemas.microsoft.com/office/drawing/2014/main" id="{806708C3-D03F-4605-8C6F-AE8EDA083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5" name="Freeform: Shape 47">
                <a:extLst>
                  <a:ext uri="{FF2B5EF4-FFF2-40B4-BE49-F238E27FC236}">
                    <a16:creationId xmlns:a16="http://schemas.microsoft.com/office/drawing/2014/main" id="{D520ADFA-68AE-4CE4-913A-F070A2817D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56" name="Freeform: Shape 48">
                <a:extLst>
                  <a:ext uri="{FF2B5EF4-FFF2-40B4-BE49-F238E27FC236}">
                    <a16:creationId xmlns:a16="http://schemas.microsoft.com/office/drawing/2014/main" id="{3C6C63AD-C87A-403E-ADB5-4EDD034438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57" name="Freeform: Shape 49">
                <a:extLst>
                  <a:ext uri="{FF2B5EF4-FFF2-40B4-BE49-F238E27FC236}">
                    <a16:creationId xmlns:a16="http://schemas.microsoft.com/office/drawing/2014/main" id="{9370EAC6-89F0-4826-90D1-E55C334479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58" name="Freeform: Shape 50">
                <a:extLst>
                  <a:ext uri="{FF2B5EF4-FFF2-40B4-BE49-F238E27FC236}">
                    <a16:creationId xmlns:a16="http://schemas.microsoft.com/office/drawing/2014/main" id="{1FB61DD4-AB7B-417A-AE96-B1D9CBAC10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59" name="Freeform: Shape 51">
                <a:extLst>
                  <a:ext uri="{FF2B5EF4-FFF2-40B4-BE49-F238E27FC236}">
                    <a16:creationId xmlns:a16="http://schemas.microsoft.com/office/drawing/2014/main" id="{B4AD18D2-11BA-4192-9845-206C033F3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60" name="Freeform: Shape 52">
                <a:extLst>
                  <a:ext uri="{FF2B5EF4-FFF2-40B4-BE49-F238E27FC236}">
                    <a16:creationId xmlns:a16="http://schemas.microsoft.com/office/drawing/2014/main" id="{85892E2D-483A-4C0A-87C7-6FFA2EB5E2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61" name="Freeform: Shape 53">
                <a:extLst>
                  <a:ext uri="{FF2B5EF4-FFF2-40B4-BE49-F238E27FC236}">
                    <a16:creationId xmlns:a16="http://schemas.microsoft.com/office/drawing/2014/main" id="{A4037ACD-005D-4907-942F-D565AF6C83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62" name="Freeform: Shape 54">
                <a:extLst>
                  <a:ext uri="{FF2B5EF4-FFF2-40B4-BE49-F238E27FC236}">
                    <a16:creationId xmlns:a16="http://schemas.microsoft.com/office/drawing/2014/main" id="{AA8FD84E-39BE-456B-84C5-E03698AAC9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63" name="Freeform: Shape 55">
                <a:extLst>
                  <a:ext uri="{FF2B5EF4-FFF2-40B4-BE49-F238E27FC236}">
                    <a16:creationId xmlns:a16="http://schemas.microsoft.com/office/drawing/2014/main" id="{B2FC47C2-6EF5-4D17-8703-527F28609C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64" name="Freeform: Shape 56">
                <a:extLst>
                  <a:ext uri="{FF2B5EF4-FFF2-40B4-BE49-F238E27FC236}">
                    <a16:creationId xmlns:a16="http://schemas.microsoft.com/office/drawing/2014/main" id="{DD29BC8A-00E1-481E-8BA4-1AA7F4AA12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65" name="Freeform: Shape 57">
                <a:extLst>
                  <a:ext uri="{FF2B5EF4-FFF2-40B4-BE49-F238E27FC236}">
                    <a16:creationId xmlns:a16="http://schemas.microsoft.com/office/drawing/2014/main" id="{5AF6ABE5-726A-495B-A832-3851CB911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66" name="Freeform: Shape 58">
                <a:extLst>
                  <a:ext uri="{FF2B5EF4-FFF2-40B4-BE49-F238E27FC236}">
                    <a16:creationId xmlns:a16="http://schemas.microsoft.com/office/drawing/2014/main" id="{F8E250A7-0600-440B-BEBC-61B2D4D7B1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67" name="Freeform: Shape 59">
                <a:extLst>
                  <a:ext uri="{FF2B5EF4-FFF2-40B4-BE49-F238E27FC236}">
                    <a16:creationId xmlns:a16="http://schemas.microsoft.com/office/drawing/2014/main" id="{CC36BEB1-881D-4496-AD7F-1CC4B46FA5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68" name="Freeform: Shape 60">
                <a:extLst>
                  <a:ext uri="{FF2B5EF4-FFF2-40B4-BE49-F238E27FC236}">
                    <a16:creationId xmlns:a16="http://schemas.microsoft.com/office/drawing/2014/main" id="{371DFE25-AF37-409C-B032-5F47D7150F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69" name="Freeform: Shape 61">
                <a:extLst>
                  <a:ext uri="{FF2B5EF4-FFF2-40B4-BE49-F238E27FC236}">
                    <a16:creationId xmlns:a16="http://schemas.microsoft.com/office/drawing/2014/main" id="{39AF97A7-FC44-49BF-ABD1-59DB48B898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70" name="Freeform: Shape 62">
                <a:extLst>
                  <a:ext uri="{FF2B5EF4-FFF2-40B4-BE49-F238E27FC236}">
                    <a16:creationId xmlns:a16="http://schemas.microsoft.com/office/drawing/2014/main" id="{3939D792-9C64-48CF-8607-C7873A563A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71" name="Freeform: Shape 63">
                <a:extLst>
                  <a:ext uri="{FF2B5EF4-FFF2-40B4-BE49-F238E27FC236}">
                    <a16:creationId xmlns:a16="http://schemas.microsoft.com/office/drawing/2014/main" id="{2F69E48F-45D8-4A8A-A101-5DF775A539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72" name="Freeform: Shape 64">
                <a:extLst>
                  <a:ext uri="{FF2B5EF4-FFF2-40B4-BE49-F238E27FC236}">
                    <a16:creationId xmlns:a16="http://schemas.microsoft.com/office/drawing/2014/main" id="{EE47C3F3-8AC5-414F-8E20-25DA306C55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73" name="Freeform: Shape 65">
                <a:extLst>
                  <a:ext uri="{FF2B5EF4-FFF2-40B4-BE49-F238E27FC236}">
                    <a16:creationId xmlns:a16="http://schemas.microsoft.com/office/drawing/2014/main" id="{F09CB222-24C1-414A-B56E-EA3617D05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74" name="Freeform: Shape 66">
                <a:extLst>
                  <a:ext uri="{FF2B5EF4-FFF2-40B4-BE49-F238E27FC236}">
                    <a16:creationId xmlns:a16="http://schemas.microsoft.com/office/drawing/2014/main" id="{7FC26844-A93E-4C55-8619-F58615B4A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75" name="Freeform: Shape 67">
                <a:extLst>
                  <a:ext uri="{FF2B5EF4-FFF2-40B4-BE49-F238E27FC236}">
                    <a16:creationId xmlns:a16="http://schemas.microsoft.com/office/drawing/2014/main" id="{3EA8BA8A-4848-4084-A841-501CECF285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76" name="Freeform: Shape 68">
                <a:extLst>
                  <a:ext uri="{FF2B5EF4-FFF2-40B4-BE49-F238E27FC236}">
                    <a16:creationId xmlns:a16="http://schemas.microsoft.com/office/drawing/2014/main" id="{34BC148C-3116-4C75-89DF-2BF3484297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77" name="Freeform: Shape 69">
                <a:extLst>
                  <a:ext uri="{FF2B5EF4-FFF2-40B4-BE49-F238E27FC236}">
                    <a16:creationId xmlns:a16="http://schemas.microsoft.com/office/drawing/2014/main" id="{91F3F7CB-7B69-49A3-A09E-D206488312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78" name="Freeform: Shape 70">
                <a:extLst>
                  <a:ext uri="{FF2B5EF4-FFF2-40B4-BE49-F238E27FC236}">
                    <a16:creationId xmlns:a16="http://schemas.microsoft.com/office/drawing/2014/main" id="{58072F8C-2347-472F-9D9A-F5511BA40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79" name="Freeform: Shape 71">
                <a:extLst>
                  <a:ext uri="{FF2B5EF4-FFF2-40B4-BE49-F238E27FC236}">
                    <a16:creationId xmlns:a16="http://schemas.microsoft.com/office/drawing/2014/main" id="{322C76E0-8D4F-4788-9856-B1AB15B209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80" name="Freeform: Shape 72">
                <a:extLst>
                  <a:ext uri="{FF2B5EF4-FFF2-40B4-BE49-F238E27FC236}">
                    <a16:creationId xmlns:a16="http://schemas.microsoft.com/office/drawing/2014/main" id="{63A9EC23-E263-4098-AC45-E628E1A297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81" name="Freeform: Shape 73">
                <a:extLst>
                  <a:ext uri="{FF2B5EF4-FFF2-40B4-BE49-F238E27FC236}">
                    <a16:creationId xmlns:a16="http://schemas.microsoft.com/office/drawing/2014/main" id="{B72211D0-3733-443C-999F-6CE736381C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82" name="Freeform: Shape 74">
                <a:extLst>
                  <a:ext uri="{FF2B5EF4-FFF2-40B4-BE49-F238E27FC236}">
                    <a16:creationId xmlns:a16="http://schemas.microsoft.com/office/drawing/2014/main" id="{CEC069AD-6364-4585-A8F1-931648A1BF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83" name="Freeform: Shape 75">
                <a:extLst>
                  <a:ext uri="{FF2B5EF4-FFF2-40B4-BE49-F238E27FC236}">
                    <a16:creationId xmlns:a16="http://schemas.microsoft.com/office/drawing/2014/main" id="{39361719-49F1-40E3-9ABA-2FE9D78364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84" name="Freeform: Shape 76">
                <a:extLst>
                  <a:ext uri="{FF2B5EF4-FFF2-40B4-BE49-F238E27FC236}">
                    <a16:creationId xmlns:a16="http://schemas.microsoft.com/office/drawing/2014/main" id="{737F2D47-03EF-4AE6-ABB9-36506DF5A4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85" name="Freeform: Shape 77">
                <a:extLst>
                  <a:ext uri="{FF2B5EF4-FFF2-40B4-BE49-F238E27FC236}">
                    <a16:creationId xmlns:a16="http://schemas.microsoft.com/office/drawing/2014/main" id="{2554F257-3BD2-493C-A5F1-FCC2C64C35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586" name="Freeform: Shape 78">
                <a:extLst>
                  <a:ext uri="{FF2B5EF4-FFF2-40B4-BE49-F238E27FC236}">
                    <a16:creationId xmlns:a16="http://schemas.microsoft.com/office/drawing/2014/main" id="{4D297D55-4523-4CE1-9A0F-3EA6B27F79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87" name="Freeform: Shape 79">
                <a:extLst>
                  <a:ext uri="{FF2B5EF4-FFF2-40B4-BE49-F238E27FC236}">
                    <a16:creationId xmlns:a16="http://schemas.microsoft.com/office/drawing/2014/main" id="{605D1D96-783B-407F-BF8C-B0773589EB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588" name="Freeform: Shape 80">
                <a:extLst>
                  <a:ext uri="{FF2B5EF4-FFF2-40B4-BE49-F238E27FC236}">
                    <a16:creationId xmlns:a16="http://schemas.microsoft.com/office/drawing/2014/main" id="{95D03B3C-A55A-4738-A6FF-8F2DA5B99E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89" name="Freeform: Shape 81">
                <a:extLst>
                  <a:ext uri="{FF2B5EF4-FFF2-40B4-BE49-F238E27FC236}">
                    <a16:creationId xmlns:a16="http://schemas.microsoft.com/office/drawing/2014/main" id="{D41CE56E-C4C8-427A-9E82-C1EEF78E84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90" name="Freeform: Shape 82">
                <a:extLst>
                  <a:ext uri="{FF2B5EF4-FFF2-40B4-BE49-F238E27FC236}">
                    <a16:creationId xmlns:a16="http://schemas.microsoft.com/office/drawing/2014/main" id="{72359086-D108-47DE-B6EA-0BEE1835D7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91" name="Freeform: Shape 83">
                <a:extLst>
                  <a:ext uri="{FF2B5EF4-FFF2-40B4-BE49-F238E27FC236}">
                    <a16:creationId xmlns:a16="http://schemas.microsoft.com/office/drawing/2014/main" id="{6FA49818-F2EA-427C-B93C-15E320DA1B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592" name="Freeform: Shape 84">
                <a:extLst>
                  <a:ext uri="{FF2B5EF4-FFF2-40B4-BE49-F238E27FC236}">
                    <a16:creationId xmlns:a16="http://schemas.microsoft.com/office/drawing/2014/main" id="{E435C1E1-0D80-4B30-8CAC-C6EDE1DE7B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93" name="Freeform: Shape 85">
                <a:extLst>
                  <a:ext uri="{FF2B5EF4-FFF2-40B4-BE49-F238E27FC236}">
                    <a16:creationId xmlns:a16="http://schemas.microsoft.com/office/drawing/2014/main" id="{30FCB137-01B0-4770-AFC3-003DF7897D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594" name="Freeform: Shape 86">
                <a:extLst>
                  <a:ext uri="{FF2B5EF4-FFF2-40B4-BE49-F238E27FC236}">
                    <a16:creationId xmlns:a16="http://schemas.microsoft.com/office/drawing/2014/main" id="{7D03298B-8D34-487C-9DF0-DB9AC8307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95" name="Freeform: Shape 87">
                <a:extLst>
                  <a:ext uri="{FF2B5EF4-FFF2-40B4-BE49-F238E27FC236}">
                    <a16:creationId xmlns:a16="http://schemas.microsoft.com/office/drawing/2014/main" id="{4698B28F-FFEF-44BA-B657-E59F80990F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96" name="Freeform: Shape 88">
                <a:extLst>
                  <a:ext uri="{FF2B5EF4-FFF2-40B4-BE49-F238E27FC236}">
                    <a16:creationId xmlns:a16="http://schemas.microsoft.com/office/drawing/2014/main" id="{900A4B40-BCFB-46E4-AE4F-FCC5C65091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97" name="Freeform: Shape 89">
                <a:extLst>
                  <a:ext uri="{FF2B5EF4-FFF2-40B4-BE49-F238E27FC236}">
                    <a16:creationId xmlns:a16="http://schemas.microsoft.com/office/drawing/2014/main" id="{914CE6AE-7FAB-4A5D-8EA2-861CAF598A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598" name="Freeform: Shape 90">
                <a:extLst>
                  <a:ext uri="{FF2B5EF4-FFF2-40B4-BE49-F238E27FC236}">
                    <a16:creationId xmlns:a16="http://schemas.microsoft.com/office/drawing/2014/main" id="{FF0F3D4A-D39F-48EE-934D-C73834DC56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99" name="Freeform: Shape 91">
                <a:extLst>
                  <a:ext uri="{FF2B5EF4-FFF2-40B4-BE49-F238E27FC236}">
                    <a16:creationId xmlns:a16="http://schemas.microsoft.com/office/drawing/2014/main" id="{09B630BB-5848-4C72-9F5A-FC8EBE7A6B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600" name="Freeform: Shape 92">
                <a:extLst>
                  <a:ext uri="{FF2B5EF4-FFF2-40B4-BE49-F238E27FC236}">
                    <a16:creationId xmlns:a16="http://schemas.microsoft.com/office/drawing/2014/main" id="{F662A334-5814-480B-861F-17661B60F7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601" name="Freeform: Shape 93">
                <a:extLst>
                  <a:ext uri="{FF2B5EF4-FFF2-40B4-BE49-F238E27FC236}">
                    <a16:creationId xmlns:a16="http://schemas.microsoft.com/office/drawing/2014/main" id="{DC0FC730-550F-42A2-AE79-EEA30B11C7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02" name="Freeform: Shape 94">
                <a:extLst>
                  <a:ext uri="{FF2B5EF4-FFF2-40B4-BE49-F238E27FC236}">
                    <a16:creationId xmlns:a16="http://schemas.microsoft.com/office/drawing/2014/main" id="{03054F4A-43DC-46A1-89D0-87DA8F3157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03" name="Freeform: Shape 95">
                <a:extLst>
                  <a:ext uri="{FF2B5EF4-FFF2-40B4-BE49-F238E27FC236}">
                    <a16:creationId xmlns:a16="http://schemas.microsoft.com/office/drawing/2014/main" id="{5F66EF36-2C9F-49B2-B972-1BA82C8F36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604" name="Freeform: Shape 96">
                <a:extLst>
                  <a:ext uri="{FF2B5EF4-FFF2-40B4-BE49-F238E27FC236}">
                    <a16:creationId xmlns:a16="http://schemas.microsoft.com/office/drawing/2014/main" id="{47955EF8-6501-4579-B85F-DE5C0815FF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05" name="Freeform: Shape 97">
                <a:extLst>
                  <a:ext uri="{FF2B5EF4-FFF2-40B4-BE49-F238E27FC236}">
                    <a16:creationId xmlns:a16="http://schemas.microsoft.com/office/drawing/2014/main" id="{E0BA4174-EBEB-40DA-8B1D-6A7851E38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606" name="Freeform: Shape 98">
                <a:extLst>
                  <a:ext uri="{FF2B5EF4-FFF2-40B4-BE49-F238E27FC236}">
                    <a16:creationId xmlns:a16="http://schemas.microsoft.com/office/drawing/2014/main" id="{50512C7C-98D6-45AD-8CA4-1BEB01262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07" name="Freeform: Shape 99">
                <a:extLst>
                  <a:ext uri="{FF2B5EF4-FFF2-40B4-BE49-F238E27FC236}">
                    <a16:creationId xmlns:a16="http://schemas.microsoft.com/office/drawing/2014/main" id="{416CB557-0CE9-4015-A920-C6766A0664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08" name="Freeform: Shape 100">
                <a:extLst>
                  <a:ext uri="{FF2B5EF4-FFF2-40B4-BE49-F238E27FC236}">
                    <a16:creationId xmlns:a16="http://schemas.microsoft.com/office/drawing/2014/main" id="{5EA7B3B4-3BF2-4B69-B300-5D86CCB0A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09" name="Freeform: Shape 101">
                <a:extLst>
                  <a:ext uri="{FF2B5EF4-FFF2-40B4-BE49-F238E27FC236}">
                    <a16:creationId xmlns:a16="http://schemas.microsoft.com/office/drawing/2014/main" id="{D887DF00-5D34-4A8B-9A84-C40D336238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610" name="Freeform: Shape 102">
                <a:extLst>
                  <a:ext uri="{FF2B5EF4-FFF2-40B4-BE49-F238E27FC236}">
                    <a16:creationId xmlns:a16="http://schemas.microsoft.com/office/drawing/2014/main" id="{EADE921C-83B0-4521-916F-E7EC5CFDAD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11" name="Freeform: Shape 103">
                <a:extLst>
                  <a:ext uri="{FF2B5EF4-FFF2-40B4-BE49-F238E27FC236}">
                    <a16:creationId xmlns:a16="http://schemas.microsoft.com/office/drawing/2014/main" id="{5CEDA6FA-EB55-47AE-A005-BF546085C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612" name="Freeform: Shape 104">
                <a:extLst>
                  <a:ext uri="{FF2B5EF4-FFF2-40B4-BE49-F238E27FC236}">
                    <a16:creationId xmlns:a16="http://schemas.microsoft.com/office/drawing/2014/main" id="{9DAC0C40-EF50-4632-B781-ACDAE95AF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13" name="Freeform: Shape 105">
                <a:extLst>
                  <a:ext uri="{FF2B5EF4-FFF2-40B4-BE49-F238E27FC236}">
                    <a16:creationId xmlns:a16="http://schemas.microsoft.com/office/drawing/2014/main" id="{582AAB43-E3D9-4272-8809-5F70B30206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14" name="Freeform: Shape 106">
                <a:extLst>
                  <a:ext uri="{FF2B5EF4-FFF2-40B4-BE49-F238E27FC236}">
                    <a16:creationId xmlns:a16="http://schemas.microsoft.com/office/drawing/2014/main" id="{28C7D300-E0BD-4C12-92B1-0801266F02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15" name="Freeform: Shape 107">
                <a:extLst>
                  <a:ext uri="{FF2B5EF4-FFF2-40B4-BE49-F238E27FC236}">
                    <a16:creationId xmlns:a16="http://schemas.microsoft.com/office/drawing/2014/main" id="{CCA3ED35-2344-4402-B61B-3932E69457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616" name="Freeform: Shape 108">
                <a:extLst>
                  <a:ext uri="{FF2B5EF4-FFF2-40B4-BE49-F238E27FC236}">
                    <a16:creationId xmlns:a16="http://schemas.microsoft.com/office/drawing/2014/main" id="{949146BF-06FF-41BB-BDD3-B80BABB3AA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17" name="Freeform: Shape 109">
                <a:extLst>
                  <a:ext uri="{FF2B5EF4-FFF2-40B4-BE49-F238E27FC236}">
                    <a16:creationId xmlns:a16="http://schemas.microsoft.com/office/drawing/2014/main" id="{393A6A5F-F75B-4BBC-AADC-A84DA758EE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618" name="Freeform: Shape 110">
                <a:extLst>
                  <a:ext uri="{FF2B5EF4-FFF2-40B4-BE49-F238E27FC236}">
                    <a16:creationId xmlns:a16="http://schemas.microsoft.com/office/drawing/2014/main" id="{77B21059-EA9B-4329-968B-81F7966D27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19" name="Freeform: Shape 111">
                <a:extLst>
                  <a:ext uri="{FF2B5EF4-FFF2-40B4-BE49-F238E27FC236}">
                    <a16:creationId xmlns:a16="http://schemas.microsoft.com/office/drawing/2014/main" id="{BFF9C99F-41B4-4789-934B-8BF03EA94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20" name="Freeform: Shape 112">
                <a:extLst>
                  <a:ext uri="{FF2B5EF4-FFF2-40B4-BE49-F238E27FC236}">
                    <a16:creationId xmlns:a16="http://schemas.microsoft.com/office/drawing/2014/main" id="{C180277F-7E18-4896-AE91-960B379D2C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21" name="Freeform: Shape 113">
                <a:extLst>
                  <a:ext uri="{FF2B5EF4-FFF2-40B4-BE49-F238E27FC236}">
                    <a16:creationId xmlns:a16="http://schemas.microsoft.com/office/drawing/2014/main" id="{C95FE437-DA37-44C9-B975-96C6DD9DE0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622" name="Freeform: Shape 114">
                <a:extLst>
                  <a:ext uri="{FF2B5EF4-FFF2-40B4-BE49-F238E27FC236}">
                    <a16:creationId xmlns:a16="http://schemas.microsoft.com/office/drawing/2014/main" id="{A2A5369E-5DB7-4854-BBEC-D043F3A5F2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23" name="Freeform: Shape 115">
                <a:extLst>
                  <a:ext uri="{FF2B5EF4-FFF2-40B4-BE49-F238E27FC236}">
                    <a16:creationId xmlns:a16="http://schemas.microsoft.com/office/drawing/2014/main" id="{B6B0D6D9-913A-4804-83B5-5A9858F570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624" name="Freeform: Shape 116">
                <a:extLst>
                  <a:ext uri="{FF2B5EF4-FFF2-40B4-BE49-F238E27FC236}">
                    <a16:creationId xmlns:a16="http://schemas.microsoft.com/office/drawing/2014/main" id="{29B4FACF-EF13-4EFA-86D3-D5B2B6703A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25" name="Freeform: Shape 117">
                <a:extLst>
                  <a:ext uri="{FF2B5EF4-FFF2-40B4-BE49-F238E27FC236}">
                    <a16:creationId xmlns:a16="http://schemas.microsoft.com/office/drawing/2014/main" id="{7BD767A9-D2A3-4942-B654-34DDDFD60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626" name="Freeform: Shape 118">
                <a:extLst>
                  <a:ext uri="{FF2B5EF4-FFF2-40B4-BE49-F238E27FC236}">
                    <a16:creationId xmlns:a16="http://schemas.microsoft.com/office/drawing/2014/main" id="{0C97F02F-13B9-4D7E-B916-BC8713CC0D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627" name="Freeform: Shape 119">
                <a:extLst>
                  <a:ext uri="{FF2B5EF4-FFF2-40B4-BE49-F238E27FC236}">
                    <a16:creationId xmlns:a16="http://schemas.microsoft.com/office/drawing/2014/main" id="{99C0654B-0803-40FA-BF28-D8EA65F58C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628" name="Freeform: Shape 120">
                <a:extLst>
                  <a:ext uri="{FF2B5EF4-FFF2-40B4-BE49-F238E27FC236}">
                    <a16:creationId xmlns:a16="http://schemas.microsoft.com/office/drawing/2014/main" id="{D44F31B6-3657-4241-A94E-EEDBFF0C9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629" name="Freeform: Shape 121">
                <a:extLst>
                  <a:ext uri="{FF2B5EF4-FFF2-40B4-BE49-F238E27FC236}">
                    <a16:creationId xmlns:a16="http://schemas.microsoft.com/office/drawing/2014/main" id="{3557624B-3CCB-43DA-998B-B1EC599C75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630" name="Freeform: Shape 122">
                <a:extLst>
                  <a:ext uri="{FF2B5EF4-FFF2-40B4-BE49-F238E27FC236}">
                    <a16:creationId xmlns:a16="http://schemas.microsoft.com/office/drawing/2014/main" id="{75B0CCD4-215D-456D-808C-F96ABB74D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631" name="Freeform: Shape 123">
                <a:extLst>
                  <a:ext uri="{FF2B5EF4-FFF2-40B4-BE49-F238E27FC236}">
                    <a16:creationId xmlns:a16="http://schemas.microsoft.com/office/drawing/2014/main" id="{FE4E038E-23E6-43BE-9A3B-523A28DF73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632" name="Freeform: Shape 124">
                <a:extLst>
                  <a:ext uri="{FF2B5EF4-FFF2-40B4-BE49-F238E27FC236}">
                    <a16:creationId xmlns:a16="http://schemas.microsoft.com/office/drawing/2014/main" id="{A686F1FD-4135-414B-8575-ED97CC8DBF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33" name="Freeform: Shape 125">
                <a:extLst>
                  <a:ext uri="{FF2B5EF4-FFF2-40B4-BE49-F238E27FC236}">
                    <a16:creationId xmlns:a16="http://schemas.microsoft.com/office/drawing/2014/main" id="{36FBC8D5-B3FE-4E26-8B4F-5D5668A8A7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634" name="Freeform: Shape 126">
                <a:extLst>
                  <a:ext uri="{FF2B5EF4-FFF2-40B4-BE49-F238E27FC236}">
                    <a16:creationId xmlns:a16="http://schemas.microsoft.com/office/drawing/2014/main" id="{33A60C97-778A-4251-A66B-49769F0C20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35" name="Freeform: Shape 127">
                <a:extLst>
                  <a:ext uri="{FF2B5EF4-FFF2-40B4-BE49-F238E27FC236}">
                    <a16:creationId xmlns:a16="http://schemas.microsoft.com/office/drawing/2014/main" id="{0CC04E3B-2AC3-4A7B-A425-DDABEA8AF3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36" name="Freeform: Shape 128">
                <a:extLst>
                  <a:ext uri="{FF2B5EF4-FFF2-40B4-BE49-F238E27FC236}">
                    <a16:creationId xmlns:a16="http://schemas.microsoft.com/office/drawing/2014/main" id="{CEF7D0E1-459C-4A15-9F05-545F6430B6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37" name="Freeform: Shape 129">
                <a:extLst>
                  <a:ext uri="{FF2B5EF4-FFF2-40B4-BE49-F238E27FC236}">
                    <a16:creationId xmlns:a16="http://schemas.microsoft.com/office/drawing/2014/main" id="{D5797445-BFB3-4EB2-8B44-4BF2C9E915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638" name="Freeform: Shape 130">
                <a:extLst>
                  <a:ext uri="{FF2B5EF4-FFF2-40B4-BE49-F238E27FC236}">
                    <a16:creationId xmlns:a16="http://schemas.microsoft.com/office/drawing/2014/main" id="{E27FB1FC-477D-45B3-82B0-0F49364698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39" name="Freeform: Shape 131">
                <a:extLst>
                  <a:ext uri="{FF2B5EF4-FFF2-40B4-BE49-F238E27FC236}">
                    <a16:creationId xmlns:a16="http://schemas.microsoft.com/office/drawing/2014/main" id="{D94CF442-4FF2-41B3-8870-097DBAF46C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40" name="Freeform: Shape 132">
                <a:extLst>
                  <a:ext uri="{FF2B5EF4-FFF2-40B4-BE49-F238E27FC236}">
                    <a16:creationId xmlns:a16="http://schemas.microsoft.com/office/drawing/2014/main" id="{A24927C8-A42E-4B8D-84A4-50A58968BC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41" name="Freeform: Shape 133">
                <a:extLst>
                  <a:ext uri="{FF2B5EF4-FFF2-40B4-BE49-F238E27FC236}">
                    <a16:creationId xmlns:a16="http://schemas.microsoft.com/office/drawing/2014/main" id="{5379CB96-0D3A-4582-8650-A909955BA3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42" name="Freeform: Shape 134">
                <a:extLst>
                  <a:ext uri="{FF2B5EF4-FFF2-40B4-BE49-F238E27FC236}">
                    <a16:creationId xmlns:a16="http://schemas.microsoft.com/office/drawing/2014/main" id="{531F84F2-CE93-4841-9AA6-BC9E355796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43" name="Freeform: Shape 135">
                <a:extLst>
                  <a:ext uri="{FF2B5EF4-FFF2-40B4-BE49-F238E27FC236}">
                    <a16:creationId xmlns:a16="http://schemas.microsoft.com/office/drawing/2014/main" id="{D1BED9D2-07EF-452E-AFA1-9A1E80AE24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44" name="Freeform: Shape 136">
                <a:extLst>
                  <a:ext uri="{FF2B5EF4-FFF2-40B4-BE49-F238E27FC236}">
                    <a16:creationId xmlns:a16="http://schemas.microsoft.com/office/drawing/2014/main" id="{2C75A1A5-0A11-42EA-AF4E-FF52721258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45" name="Freeform: Shape 137">
                <a:extLst>
                  <a:ext uri="{FF2B5EF4-FFF2-40B4-BE49-F238E27FC236}">
                    <a16:creationId xmlns:a16="http://schemas.microsoft.com/office/drawing/2014/main" id="{4275A1C7-FA96-4BBB-A7EF-A7ED02814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46" name="Freeform: Shape 138">
                <a:extLst>
                  <a:ext uri="{FF2B5EF4-FFF2-40B4-BE49-F238E27FC236}">
                    <a16:creationId xmlns:a16="http://schemas.microsoft.com/office/drawing/2014/main" id="{8CA8B3B4-73BE-41D5-900B-42FBF6AA72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47" name="Freeform: Shape 139">
                <a:extLst>
                  <a:ext uri="{FF2B5EF4-FFF2-40B4-BE49-F238E27FC236}">
                    <a16:creationId xmlns:a16="http://schemas.microsoft.com/office/drawing/2014/main" id="{B0264B0D-E150-4641-BBB1-58080670EE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48" name="Freeform: Shape 140">
                <a:extLst>
                  <a:ext uri="{FF2B5EF4-FFF2-40B4-BE49-F238E27FC236}">
                    <a16:creationId xmlns:a16="http://schemas.microsoft.com/office/drawing/2014/main" id="{BCC2D199-EF36-4077-A50C-D9FC99331B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49" name="Freeform: Shape 141">
                <a:extLst>
                  <a:ext uri="{FF2B5EF4-FFF2-40B4-BE49-F238E27FC236}">
                    <a16:creationId xmlns:a16="http://schemas.microsoft.com/office/drawing/2014/main" id="{C6DCCA13-7F75-46F9-97B3-A9DA4C217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50" name="Freeform: Shape 142">
                <a:extLst>
                  <a:ext uri="{FF2B5EF4-FFF2-40B4-BE49-F238E27FC236}">
                    <a16:creationId xmlns:a16="http://schemas.microsoft.com/office/drawing/2014/main" id="{56C76EEB-75A4-418F-9FE0-CC513BC3C2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51" name="Freeform: Shape 143">
                <a:extLst>
                  <a:ext uri="{FF2B5EF4-FFF2-40B4-BE49-F238E27FC236}">
                    <a16:creationId xmlns:a16="http://schemas.microsoft.com/office/drawing/2014/main" id="{1E952CEF-EC1B-4714-8900-D2DFAEF30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52" name="Freeform: Shape 144">
                <a:extLst>
                  <a:ext uri="{FF2B5EF4-FFF2-40B4-BE49-F238E27FC236}">
                    <a16:creationId xmlns:a16="http://schemas.microsoft.com/office/drawing/2014/main" id="{2B899198-ADCC-4613-957B-7A40B17B1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53" name="Freeform: Shape 145">
                <a:extLst>
                  <a:ext uri="{FF2B5EF4-FFF2-40B4-BE49-F238E27FC236}">
                    <a16:creationId xmlns:a16="http://schemas.microsoft.com/office/drawing/2014/main" id="{5581AF7F-95DB-4163-B608-C04A61FB92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54" name="Freeform: Shape 146">
                <a:extLst>
                  <a:ext uri="{FF2B5EF4-FFF2-40B4-BE49-F238E27FC236}">
                    <a16:creationId xmlns:a16="http://schemas.microsoft.com/office/drawing/2014/main" id="{5616F834-835A-42B4-B51B-5AD285E283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55" name="Freeform: Shape 147">
                <a:extLst>
                  <a:ext uri="{FF2B5EF4-FFF2-40B4-BE49-F238E27FC236}">
                    <a16:creationId xmlns:a16="http://schemas.microsoft.com/office/drawing/2014/main" id="{EF598AFA-5F8F-4191-8881-1DE91BB2B0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56" name="Freeform: Shape 148">
                <a:extLst>
                  <a:ext uri="{FF2B5EF4-FFF2-40B4-BE49-F238E27FC236}">
                    <a16:creationId xmlns:a16="http://schemas.microsoft.com/office/drawing/2014/main" id="{6623A080-F2C6-4664-B99C-99A9C287B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57" name="Freeform: Shape 149">
                <a:extLst>
                  <a:ext uri="{FF2B5EF4-FFF2-40B4-BE49-F238E27FC236}">
                    <a16:creationId xmlns:a16="http://schemas.microsoft.com/office/drawing/2014/main" id="{330E7091-D82F-490A-8F32-DE8745212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58" name="Freeform: Shape 150">
                <a:extLst>
                  <a:ext uri="{FF2B5EF4-FFF2-40B4-BE49-F238E27FC236}">
                    <a16:creationId xmlns:a16="http://schemas.microsoft.com/office/drawing/2014/main" id="{2B340B39-E421-434F-AF1A-DAD7E7802D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59" name="Freeform: Shape 151">
                <a:extLst>
                  <a:ext uri="{FF2B5EF4-FFF2-40B4-BE49-F238E27FC236}">
                    <a16:creationId xmlns:a16="http://schemas.microsoft.com/office/drawing/2014/main" id="{6C2ED568-9809-4A18-A06A-87018A987E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60" name="Freeform: Shape 152">
                <a:extLst>
                  <a:ext uri="{FF2B5EF4-FFF2-40B4-BE49-F238E27FC236}">
                    <a16:creationId xmlns:a16="http://schemas.microsoft.com/office/drawing/2014/main" id="{A6C26F4B-6369-4557-B6D4-A1B448B1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61" name="Freeform: Shape 153">
                <a:extLst>
                  <a:ext uri="{FF2B5EF4-FFF2-40B4-BE49-F238E27FC236}">
                    <a16:creationId xmlns:a16="http://schemas.microsoft.com/office/drawing/2014/main" id="{42CEA830-FB77-4EA5-9BAB-64B6F500F3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662" name="Freeform: Shape 154">
                <a:extLst>
                  <a:ext uri="{FF2B5EF4-FFF2-40B4-BE49-F238E27FC236}">
                    <a16:creationId xmlns:a16="http://schemas.microsoft.com/office/drawing/2014/main" id="{E5A9B88C-3ADF-40D8-9E9B-42439F8520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63" name="Freeform: Shape 155">
                <a:extLst>
                  <a:ext uri="{FF2B5EF4-FFF2-40B4-BE49-F238E27FC236}">
                    <a16:creationId xmlns:a16="http://schemas.microsoft.com/office/drawing/2014/main" id="{CC9DEE2F-0410-4B1A-BED8-D1371CE8B4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64" name="Freeform: Shape 156">
                <a:extLst>
                  <a:ext uri="{FF2B5EF4-FFF2-40B4-BE49-F238E27FC236}">
                    <a16:creationId xmlns:a16="http://schemas.microsoft.com/office/drawing/2014/main" id="{8A66E75A-959E-436D-B1F1-DBD1E460E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65" name="Freeform: Shape 157">
                <a:extLst>
                  <a:ext uri="{FF2B5EF4-FFF2-40B4-BE49-F238E27FC236}">
                    <a16:creationId xmlns:a16="http://schemas.microsoft.com/office/drawing/2014/main" id="{B35526DB-3749-43FA-84BA-E73EE1D1D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666" name="Freeform: Shape 158">
                <a:extLst>
                  <a:ext uri="{FF2B5EF4-FFF2-40B4-BE49-F238E27FC236}">
                    <a16:creationId xmlns:a16="http://schemas.microsoft.com/office/drawing/2014/main" id="{6503C90B-19EF-4925-A08A-AE40956A26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67" name="Freeform: Shape 159">
                <a:extLst>
                  <a:ext uri="{FF2B5EF4-FFF2-40B4-BE49-F238E27FC236}">
                    <a16:creationId xmlns:a16="http://schemas.microsoft.com/office/drawing/2014/main" id="{B98692DC-F401-45BC-ABC7-421F3391C3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668" name="Freeform: Shape 160">
                <a:extLst>
                  <a:ext uri="{FF2B5EF4-FFF2-40B4-BE49-F238E27FC236}">
                    <a16:creationId xmlns:a16="http://schemas.microsoft.com/office/drawing/2014/main" id="{8629B1A4-7BFC-4F45-9FAD-BB035C4E47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669" name="Freeform: Shape 161">
                <a:extLst>
                  <a:ext uri="{FF2B5EF4-FFF2-40B4-BE49-F238E27FC236}">
                    <a16:creationId xmlns:a16="http://schemas.microsoft.com/office/drawing/2014/main" id="{A2F92592-AB8B-4732-BEE7-3E2B830EA3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670" name="Freeform: Shape 162">
                <a:extLst>
                  <a:ext uri="{FF2B5EF4-FFF2-40B4-BE49-F238E27FC236}">
                    <a16:creationId xmlns:a16="http://schemas.microsoft.com/office/drawing/2014/main" id="{9C3644DC-02D1-43FF-8ED1-0ECBBA4B30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671" name="Freeform: Shape 163">
                <a:extLst>
                  <a:ext uri="{FF2B5EF4-FFF2-40B4-BE49-F238E27FC236}">
                    <a16:creationId xmlns:a16="http://schemas.microsoft.com/office/drawing/2014/main" id="{4DC12AE3-E70C-4CD8-9A74-7567F99C46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672" name="Freeform: Shape 164">
                <a:extLst>
                  <a:ext uri="{FF2B5EF4-FFF2-40B4-BE49-F238E27FC236}">
                    <a16:creationId xmlns:a16="http://schemas.microsoft.com/office/drawing/2014/main" id="{0E0DDE12-8B48-4D21-8863-06298ED8B8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673" name="Freeform: Shape 165">
                <a:extLst>
                  <a:ext uri="{FF2B5EF4-FFF2-40B4-BE49-F238E27FC236}">
                    <a16:creationId xmlns:a16="http://schemas.microsoft.com/office/drawing/2014/main" id="{C611F1DE-AF40-48FC-8A1E-0A175D439E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74" name="Freeform: Shape 166">
                <a:extLst>
                  <a:ext uri="{FF2B5EF4-FFF2-40B4-BE49-F238E27FC236}">
                    <a16:creationId xmlns:a16="http://schemas.microsoft.com/office/drawing/2014/main" id="{34C2CAED-22FC-4450-8BBC-7811F7DF9B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75" name="Freeform: Shape 167">
                <a:extLst>
                  <a:ext uri="{FF2B5EF4-FFF2-40B4-BE49-F238E27FC236}">
                    <a16:creationId xmlns:a16="http://schemas.microsoft.com/office/drawing/2014/main" id="{F89E6B45-A41C-4735-A7F5-E4EFD5DCFD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676" name="Freeform: Shape 168">
                <a:extLst>
                  <a:ext uri="{FF2B5EF4-FFF2-40B4-BE49-F238E27FC236}">
                    <a16:creationId xmlns:a16="http://schemas.microsoft.com/office/drawing/2014/main" id="{44BFE35C-5487-42E8-AC30-01FC1E4F51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77" name="Freeform: Shape 169">
                <a:extLst>
                  <a:ext uri="{FF2B5EF4-FFF2-40B4-BE49-F238E27FC236}">
                    <a16:creationId xmlns:a16="http://schemas.microsoft.com/office/drawing/2014/main" id="{3575E1A5-C3CB-4081-A394-36172B7DB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678" name="Freeform: Shape 170">
                <a:extLst>
                  <a:ext uri="{FF2B5EF4-FFF2-40B4-BE49-F238E27FC236}">
                    <a16:creationId xmlns:a16="http://schemas.microsoft.com/office/drawing/2014/main" id="{C9C6DF24-803A-44A1-B29A-B90297D393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679" name="Freeform: Shape 171">
                <a:extLst>
                  <a:ext uri="{FF2B5EF4-FFF2-40B4-BE49-F238E27FC236}">
                    <a16:creationId xmlns:a16="http://schemas.microsoft.com/office/drawing/2014/main" id="{22A7B096-566C-4312-AF19-D9A3B6BC0E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80" name="Freeform: Shape 172">
                <a:extLst>
                  <a:ext uri="{FF2B5EF4-FFF2-40B4-BE49-F238E27FC236}">
                    <a16:creationId xmlns:a16="http://schemas.microsoft.com/office/drawing/2014/main" id="{8B429767-12DD-4020-BC3E-9944CF36F6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81" name="Freeform: Shape 173">
                <a:extLst>
                  <a:ext uri="{FF2B5EF4-FFF2-40B4-BE49-F238E27FC236}">
                    <a16:creationId xmlns:a16="http://schemas.microsoft.com/office/drawing/2014/main" id="{FF510776-417B-4B74-9082-ED3915450A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682" name="Freeform: Shape 174">
                <a:extLst>
                  <a:ext uri="{FF2B5EF4-FFF2-40B4-BE49-F238E27FC236}">
                    <a16:creationId xmlns:a16="http://schemas.microsoft.com/office/drawing/2014/main" id="{FEF51D3D-E951-49CE-BCE4-D444BEF6B2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83" name="Freeform: Shape 175">
                <a:extLst>
                  <a:ext uri="{FF2B5EF4-FFF2-40B4-BE49-F238E27FC236}">
                    <a16:creationId xmlns:a16="http://schemas.microsoft.com/office/drawing/2014/main" id="{B27BA73E-E784-4961-884D-F507DDE38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684" name="Freeform: Shape 176">
                <a:extLst>
                  <a:ext uri="{FF2B5EF4-FFF2-40B4-BE49-F238E27FC236}">
                    <a16:creationId xmlns:a16="http://schemas.microsoft.com/office/drawing/2014/main" id="{2849019E-0178-4A1C-A5D8-DC3DFC572B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85" name="Freeform: Shape 177">
                <a:extLst>
                  <a:ext uri="{FF2B5EF4-FFF2-40B4-BE49-F238E27FC236}">
                    <a16:creationId xmlns:a16="http://schemas.microsoft.com/office/drawing/2014/main" id="{0B49676D-9D41-4B2D-8FF9-69AC31CFDC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86" name="Freeform: Shape 178">
                <a:extLst>
                  <a:ext uri="{FF2B5EF4-FFF2-40B4-BE49-F238E27FC236}">
                    <a16:creationId xmlns:a16="http://schemas.microsoft.com/office/drawing/2014/main" id="{6BDFE3E8-9647-4400-B019-8EDD4E688B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87" name="Freeform: Shape 179">
                <a:extLst>
                  <a:ext uri="{FF2B5EF4-FFF2-40B4-BE49-F238E27FC236}">
                    <a16:creationId xmlns:a16="http://schemas.microsoft.com/office/drawing/2014/main" id="{EDD57B95-ED61-4561-9ADF-38126BADCE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688" name="Freeform: Shape 180">
                <a:extLst>
                  <a:ext uri="{FF2B5EF4-FFF2-40B4-BE49-F238E27FC236}">
                    <a16:creationId xmlns:a16="http://schemas.microsoft.com/office/drawing/2014/main" id="{3744F230-BFBA-41B0-9FE2-481D1EAFFF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89" name="Freeform: Shape 181">
                <a:extLst>
                  <a:ext uri="{FF2B5EF4-FFF2-40B4-BE49-F238E27FC236}">
                    <a16:creationId xmlns:a16="http://schemas.microsoft.com/office/drawing/2014/main" id="{C32022D3-12E0-4BC1-8085-D6CBF3CDD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690" name="Freeform: Shape 182">
                <a:extLst>
                  <a:ext uri="{FF2B5EF4-FFF2-40B4-BE49-F238E27FC236}">
                    <a16:creationId xmlns:a16="http://schemas.microsoft.com/office/drawing/2014/main" id="{D1AED37F-874A-4B21-A522-FEBCB38F4C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91" name="Freeform: Shape 183">
                <a:extLst>
                  <a:ext uri="{FF2B5EF4-FFF2-40B4-BE49-F238E27FC236}">
                    <a16:creationId xmlns:a16="http://schemas.microsoft.com/office/drawing/2014/main" id="{5BB466E2-3497-4A3B-8777-FAA0AAEE2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92" name="Freeform: Shape 184">
                <a:extLst>
                  <a:ext uri="{FF2B5EF4-FFF2-40B4-BE49-F238E27FC236}">
                    <a16:creationId xmlns:a16="http://schemas.microsoft.com/office/drawing/2014/main" id="{A924D178-36E4-4E29-86E8-7716F3B4A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93" name="Freeform: Shape 185">
                <a:extLst>
                  <a:ext uri="{FF2B5EF4-FFF2-40B4-BE49-F238E27FC236}">
                    <a16:creationId xmlns:a16="http://schemas.microsoft.com/office/drawing/2014/main" id="{D0DF84E5-BB3D-4120-8FD3-98ECDA31B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694" name="Freeform: Shape 186">
                <a:extLst>
                  <a:ext uri="{FF2B5EF4-FFF2-40B4-BE49-F238E27FC236}">
                    <a16:creationId xmlns:a16="http://schemas.microsoft.com/office/drawing/2014/main" id="{E5B29635-10AC-481E-A2DE-80E9DE6128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95" name="Freeform: Shape 187">
                <a:extLst>
                  <a:ext uri="{FF2B5EF4-FFF2-40B4-BE49-F238E27FC236}">
                    <a16:creationId xmlns:a16="http://schemas.microsoft.com/office/drawing/2014/main" id="{AAB430CA-3259-463F-85F9-B6E180323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696" name="Freeform: Shape 188">
                <a:extLst>
                  <a:ext uri="{FF2B5EF4-FFF2-40B4-BE49-F238E27FC236}">
                    <a16:creationId xmlns:a16="http://schemas.microsoft.com/office/drawing/2014/main" id="{8EF18909-FC9F-4845-B1DC-027E82B21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97" name="Freeform: Shape 189">
                <a:extLst>
                  <a:ext uri="{FF2B5EF4-FFF2-40B4-BE49-F238E27FC236}">
                    <a16:creationId xmlns:a16="http://schemas.microsoft.com/office/drawing/2014/main" id="{EFCE2389-D574-49C1-89EB-D8C7308883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98" name="Freeform: Shape 190">
                <a:extLst>
                  <a:ext uri="{FF2B5EF4-FFF2-40B4-BE49-F238E27FC236}">
                    <a16:creationId xmlns:a16="http://schemas.microsoft.com/office/drawing/2014/main" id="{D44B35A5-5216-45FC-8F0F-D80E383B42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99" name="Freeform: Shape 191">
                <a:extLst>
                  <a:ext uri="{FF2B5EF4-FFF2-40B4-BE49-F238E27FC236}">
                    <a16:creationId xmlns:a16="http://schemas.microsoft.com/office/drawing/2014/main" id="{9470F10A-F708-41AA-A910-5C288B3556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700" name="Freeform: Shape 192">
                <a:extLst>
                  <a:ext uri="{FF2B5EF4-FFF2-40B4-BE49-F238E27FC236}">
                    <a16:creationId xmlns:a16="http://schemas.microsoft.com/office/drawing/2014/main" id="{CD73E13B-910B-40D2-B53F-6614C098BA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01" name="Freeform: Shape 193">
                <a:extLst>
                  <a:ext uri="{FF2B5EF4-FFF2-40B4-BE49-F238E27FC236}">
                    <a16:creationId xmlns:a16="http://schemas.microsoft.com/office/drawing/2014/main" id="{8267FC95-0200-40B3-B043-D33BEA60D0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702" name="Freeform: Shape 194">
                <a:extLst>
                  <a:ext uri="{FF2B5EF4-FFF2-40B4-BE49-F238E27FC236}">
                    <a16:creationId xmlns:a16="http://schemas.microsoft.com/office/drawing/2014/main" id="{9F14022C-37CD-4CDD-ACD1-86161EF00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3538788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11F178-4520-DB35-6C4B-CBAF5686933F}"/>
              </a:ext>
            </a:extLst>
          </p:cNvPr>
          <p:cNvSpPr>
            <a:spLocks noGrp="1"/>
          </p:cNvSpPr>
          <p:nvPr>
            <p:ph type="title"/>
          </p:nvPr>
        </p:nvSpPr>
        <p:spPr/>
        <p:txBody>
          <a:bodyPr/>
          <a:lstStyle/>
          <a:p>
            <a:r>
              <a:rPr kumimoji="1" lang="en-US" altLang="ja-JP" dirty="0"/>
              <a:t>Quiz Activity</a:t>
            </a:r>
            <a:endParaRPr kumimoji="1" lang="ja-JP" altLang="en-US"/>
          </a:p>
        </p:txBody>
      </p:sp>
      <p:sp>
        <p:nvSpPr>
          <p:cNvPr id="3" name="コンテンツ プレースホルダー 2">
            <a:extLst>
              <a:ext uri="{FF2B5EF4-FFF2-40B4-BE49-F238E27FC236}">
                <a16:creationId xmlns:a16="http://schemas.microsoft.com/office/drawing/2014/main" id="{3C33A164-6A55-6515-AF77-8E457EA59B8E}"/>
              </a:ext>
            </a:extLst>
          </p:cNvPr>
          <p:cNvSpPr>
            <a:spLocks noGrp="1"/>
          </p:cNvSpPr>
          <p:nvPr>
            <p:ph idx="1"/>
          </p:nvPr>
        </p:nvSpPr>
        <p:spPr/>
        <p:txBody>
          <a:bodyPr/>
          <a:lstStyle/>
          <a:p>
            <a:pPr marL="0" indent="0">
              <a:buNone/>
            </a:pPr>
            <a:r>
              <a:rPr kumimoji="1" lang="ja-JP" altLang="en-US" sz="2000" dirty="0"/>
              <a:t>１</a:t>
            </a:r>
            <a:r>
              <a:rPr kumimoji="1" lang="en-US" altLang="ja-JP" sz="2000" dirty="0"/>
              <a:t>.How many people are estimated to have skipped meals to provide energy costs in 2015</a:t>
            </a:r>
          </a:p>
          <a:p>
            <a:pPr marL="0" indent="0">
              <a:buNone/>
            </a:pPr>
            <a:r>
              <a:rPr kumimoji="1" lang="en-US" altLang="ja-JP" sz="2000" dirty="0"/>
              <a:t>	(a)20million  </a:t>
            </a:r>
            <a:r>
              <a:rPr kumimoji="1" lang="en-US" altLang="ja-JP" sz="2000" b="1" u="sng" dirty="0"/>
              <a:t>(b)25million</a:t>
            </a:r>
            <a:r>
              <a:rPr kumimoji="1" lang="en-US" altLang="ja-JP" sz="2000" b="1" dirty="0"/>
              <a:t>  </a:t>
            </a:r>
            <a:r>
              <a:rPr kumimoji="1" lang="en-US" altLang="ja-JP" sz="2000" dirty="0"/>
              <a:t>(c)30million  (d)35million</a:t>
            </a:r>
          </a:p>
          <a:p>
            <a:pPr marL="0" indent="0">
              <a:buNone/>
            </a:pPr>
            <a:r>
              <a:rPr kumimoji="1" lang="en-US" altLang="ja-JP" sz="2000" dirty="0"/>
              <a:t>2.How much money does the US spend a year on energy bill payment assistance</a:t>
            </a:r>
          </a:p>
          <a:p>
            <a:pPr marL="0" indent="0">
              <a:buNone/>
            </a:pPr>
            <a:r>
              <a:rPr kumimoji="1" lang="en-US" altLang="ja-JP" sz="2000" dirty="0"/>
              <a:t>	(a)1 billion  </a:t>
            </a:r>
            <a:r>
              <a:rPr kumimoji="1" lang="en-US" altLang="ja-JP" sz="2000" b="1" u="sng" dirty="0"/>
              <a:t>(b)3billion</a:t>
            </a:r>
            <a:r>
              <a:rPr kumimoji="1" lang="en-US" altLang="ja-JP" sz="2000" dirty="0"/>
              <a:t>  (c)10billion  (d)30billion</a:t>
            </a:r>
          </a:p>
          <a:p>
            <a:pPr marL="0" indent="0">
              <a:buNone/>
            </a:pPr>
            <a:r>
              <a:rPr kumimoji="1" lang="en-US" altLang="ja-JP" sz="2000" dirty="0"/>
              <a:t>3. In the Ted Talk she says that she can overcome the supposedly impossible choices?</a:t>
            </a:r>
          </a:p>
          <a:p>
            <a:pPr marL="0" indent="0">
              <a:buNone/>
            </a:pPr>
            <a:r>
              <a:rPr kumimoji="1" lang="en-US" altLang="ja-JP" sz="2000" dirty="0"/>
              <a:t>	</a:t>
            </a:r>
            <a:r>
              <a:rPr kumimoji="1" lang="en-US" altLang="ja-JP" sz="2000" b="1" u="sng" dirty="0"/>
              <a:t>(a)Truth  </a:t>
            </a:r>
            <a:r>
              <a:rPr kumimoji="1" lang="en-US" altLang="ja-JP" sz="2000" dirty="0"/>
              <a:t>(b)False</a:t>
            </a:r>
          </a:p>
          <a:p>
            <a:pPr marL="0" indent="0">
              <a:buNone/>
            </a:pPr>
            <a:r>
              <a:rPr kumimoji="1" lang="en-US" altLang="ja-JP" sz="2000" dirty="0"/>
              <a:t>4.What was the name of the nonprofit group she found</a:t>
            </a:r>
          </a:p>
          <a:p>
            <a:pPr marL="0" indent="0">
              <a:buNone/>
            </a:pPr>
            <a:r>
              <a:rPr kumimoji="1" lang="en-US" altLang="ja-JP" sz="2000" dirty="0"/>
              <a:t>	(a)RETY  (b)RTEI  (c)LETI  </a:t>
            </a:r>
            <a:r>
              <a:rPr kumimoji="1" lang="en-US" altLang="ja-JP" sz="2000" b="1" u="sng" dirty="0"/>
              <a:t>(d)RETI</a:t>
            </a:r>
          </a:p>
          <a:p>
            <a:pPr marL="0" indent="0">
              <a:buNone/>
            </a:pPr>
            <a:endParaRPr kumimoji="1" lang="en-US" altLang="ja-JP" sz="2000" dirty="0"/>
          </a:p>
          <a:p>
            <a:pPr marL="0" indent="0">
              <a:buNone/>
            </a:pPr>
            <a:endParaRPr kumimoji="1" lang="en-US" altLang="ja-JP" sz="2000" dirty="0"/>
          </a:p>
          <a:p>
            <a:pPr marL="0" indent="0">
              <a:buNone/>
            </a:pPr>
            <a:endParaRPr kumimoji="1" lang="en-US" altLang="ja-JP" sz="2000" dirty="0"/>
          </a:p>
        </p:txBody>
      </p:sp>
    </p:spTree>
    <p:extLst>
      <p:ext uri="{BB962C8B-B14F-4D97-AF65-F5344CB8AC3E}">
        <p14:creationId xmlns:p14="http://schemas.microsoft.com/office/powerpoint/2010/main" val="1726457337"/>
      </p:ext>
    </p:extLst>
  </p:cSld>
  <p:clrMapOvr>
    <a:masterClrMapping/>
  </p:clrMapOvr>
</p:sld>
</file>

<file path=ppt/theme/theme1.xml><?xml version="1.0" encoding="utf-8"?>
<a:theme xmlns:a="http://schemas.openxmlformats.org/drawingml/2006/main" name="FunkyShapesVTI">
  <a:themeElements>
    <a:clrScheme name="Custom 15">
      <a:dk1>
        <a:sysClr val="windowText" lastClr="000000"/>
      </a:dk1>
      <a:lt1>
        <a:sysClr val="window" lastClr="FFFFFF"/>
      </a:lt1>
      <a:dk2>
        <a:srgbClr val="2D2D2D"/>
      </a:dk2>
      <a:lt2>
        <a:srgbClr val="F3FFF8"/>
      </a:lt2>
      <a:accent1>
        <a:srgbClr val="FF80BD"/>
      </a:accent1>
      <a:accent2>
        <a:srgbClr val="1EB9D3"/>
      </a:accent2>
      <a:accent3>
        <a:srgbClr val="21C46B"/>
      </a:accent3>
      <a:accent4>
        <a:srgbClr val="EA9600"/>
      </a:accent4>
      <a:accent5>
        <a:srgbClr val="F43B56"/>
      </a:accent5>
      <a:accent6>
        <a:srgbClr val="4B56E8"/>
      </a:accent6>
      <a:hlink>
        <a:srgbClr val="8F61FF"/>
      </a:hlink>
      <a:folHlink>
        <a:srgbClr val="F900A0"/>
      </a:folHlink>
    </a:clrScheme>
    <a:fontScheme name="Source Sans Pro">
      <a:majorFont>
        <a:latin typeface="Yu Gothic"/>
        <a:ea typeface=""/>
        <a:cs typeface=""/>
      </a:majorFont>
      <a:minorFont>
        <a:latin typeface="Yu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unkyShapesVTI" id="{A7F40C41-3FB2-45B0-B0D6-DFB7FDD9B7AD}" vid="{C49381A0-09CD-46EE-B141-E2CDD87ABFE3}"/>
    </a:ext>
  </a:extLst>
</a:theme>
</file>

<file path=docProps/app.xml><?xml version="1.0" encoding="utf-8"?>
<Properties xmlns="http://schemas.openxmlformats.org/officeDocument/2006/extended-properties" xmlns:vt="http://schemas.openxmlformats.org/officeDocument/2006/docPropsVTypes">
  <TotalTime>106</TotalTime>
  <Words>420</Words>
  <Application>Microsoft Macintosh PowerPoint</Application>
  <PresentationFormat>Widescreen</PresentationFormat>
  <Paragraphs>35</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HGPSoeiKakugothicUB</vt:lpstr>
      <vt:lpstr>Yu Gothic</vt:lpstr>
      <vt:lpstr>Arial</vt:lpstr>
      <vt:lpstr>Source Sans Pro</vt:lpstr>
      <vt:lpstr>FunkyShapesVTI</vt:lpstr>
      <vt:lpstr>How we can make energy more affordable for low-income families </vt:lpstr>
      <vt:lpstr>Why I chose this TEDTALK</vt:lpstr>
      <vt:lpstr>Newly learned vocabulary</vt:lpstr>
      <vt:lpstr>Engaging questions</vt:lpstr>
      <vt:lpstr>Quiz Activity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we can make energy more affordable for low-income families</dc:title>
  <dc:creator>啓亜 竹内</dc:creator>
  <cp:lastModifiedBy>Jason Pipe</cp:lastModifiedBy>
  <cp:revision>4</cp:revision>
  <dcterms:created xsi:type="dcterms:W3CDTF">2024-02-15T01:19:13Z</dcterms:created>
  <dcterms:modified xsi:type="dcterms:W3CDTF">2025-02-18T22:37:37Z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0cefc7c-1990-4b05-bb2b-d459d68fce94_Enabled">
    <vt:lpwstr>true</vt:lpwstr>
  </property>
  <property fmtid="{D5CDD505-2E9C-101B-9397-08002B2CF9AE}" pid="3" name="MSIP_Label_e0cefc7c-1990-4b05-bb2b-d459d68fce94_SetDate">
    <vt:lpwstr>2025-02-18T22:37:37Z</vt:lpwstr>
  </property>
  <property fmtid="{D5CDD505-2E9C-101B-9397-08002B2CF9AE}" pid="4" name="MSIP_Label_e0cefc7c-1990-4b05-bb2b-d459d68fce94_Method">
    <vt:lpwstr>Standard</vt:lpwstr>
  </property>
  <property fmtid="{D5CDD505-2E9C-101B-9397-08002B2CF9AE}" pid="5" name="MSIP_Label_e0cefc7c-1990-4b05-bb2b-d459d68fce94_Name">
    <vt:lpwstr>defa4170-0d19-0005-0004-bc88714345d2</vt:lpwstr>
  </property>
  <property fmtid="{D5CDD505-2E9C-101B-9397-08002B2CF9AE}" pid="6" name="MSIP_Label_e0cefc7c-1990-4b05-bb2b-d459d68fce94_SiteId">
    <vt:lpwstr>50f799f6-f15c-437d-b72b-3eabc2dd1860</vt:lpwstr>
  </property>
  <property fmtid="{D5CDD505-2E9C-101B-9397-08002B2CF9AE}" pid="7" name="MSIP_Label_e0cefc7c-1990-4b05-bb2b-d459d68fce94_ActionId">
    <vt:lpwstr>8ae24a9b-b2e7-4b38-9118-8d5bdcdb4541</vt:lpwstr>
  </property>
  <property fmtid="{D5CDD505-2E9C-101B-9397-08002B2CF9AE}" pid="8" name="MSIP_Label_e0cefc7c-1990-4b05-bb2b-d459d68fce94_ContentBits">
    <vt:lpwstr>0</vt:lpwstr>
  </property>
  <property fmtid="{D5CDD505-2E9C-101B-9397-08002B2CF9AE}" pid="9" name="MSIP_Label_e0cefc7c-1990-4b05-bb2b-d459d68fce94_Tag">
    <vt:lpwstr>50, 3, 0, 1</vt:lpwstr>
  </property>
</Properties>
</file>