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300" r:id="rId7"/>
    <p:sldId id="262" r:id="rId8"/>
    <p:sldId id="297" r:id="rId9"/>
    <p:sldId id="298" r:id="rId10"/>
    <p:sldId id="299" r:id="rId11"/>
    <p:sldId id="301" r:id="rId12"/>
    <p:sldId id="302" r:id="rId13"/>
    <p:sldId id="263" r:id="rId14"/>
  </p:sldIdLst>
  <p:sldSz cx="9144000" cy="5143500" type="screen16x9"/>
  <p:notesSz cx="6858000" cy="9144000"/>
  <p:embeddedFontLst>
    <p:embeddedFont>
      <p:font typeface="Nunito" pitchFamily="2" charset="77"/>
      <p:regular r:id="rId16"/>
      <p:bold r:id="rId17"/>
      <p:italic r:id="rId18"/>
      <p:boldItalic r:id="rId19"/>
    </p:embeddedFont>
    <p:embeddedFont>
      <p:font typeface="Rubik" pitchFamily="2" charset="-79"/>
      <p:regular r:id="rId20"/>
      <p:bold r:id="rId21"/>
      <p:italic r:id="rId22"/>
      <p:boldItalic r:id="rId23"/>
    </p:embeddedFont>
    <p:embeddedFont>
      <p:font typeface="Rubik ExtraBold" pitchFamily="2" charset="-79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89524D-0B9B-49BD-A663-3E57A05DFD27}">
  <a:tblStyle styleId="{6589524D-0B9B-49BD-A663-3E57A05DFD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611E668-76E6-4CAC-B874-278D52A79AB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5"/>
  </p:normalViewPr>
  <p:slideViewPr>
    <p:cSldViewPr snapToGrid="0">
      <p:cViewPr varScale="1">
        <p:scale>
          <a:sx n="119" d="100"/>
          <a:sy n="119" d="100"/>
        </p:scale>
        <p:origin x="9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5" name="Google Shape;1505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https://www.ted.com/talks/barbara_f_walter_is_the_us_headed_towards_another_civil_war/transcript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2acc02777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2acc027774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g2acc027774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2" name="Google Shape;1532;g2acc027774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2acc027774b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2acc027774b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6A025EDD-B83E-D651-1949-2955E922D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e21fa792ab_0_4:notes">
            <a:extLst>
              <a:ext uri="{FF2B5EF4-FFF2-40B4-BE49-F238E27FC236}">
                <a16:creationId xmlns:a16="http://schemas.microsoft.com/office/drawing/2014/main" id="{281620A1-17A8-86EC-E41E-3B1FDF1E8B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e21fa792ab_0_4:notes">
            <a:extLst>
              <a:ext uri="{FF2B5EF4-FFF2-40B4-BE49-F238E27FC236}">
                <a16:creationId xmlns:a16="http://schemas.microsoft.com/office/drawing/2014/main" id="{8A0237CD-6B4C-9B73-A0D0-A969EA54A3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6946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D5E96BA1-B032-7984-85F6-EF0274F43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e21fa792ab_0_4:notes">
            <a:extLst>
              <a:ext uri="{FF2B5EF4-FFF2-40B4-BE49-F238E27FC236}">
                <a16:creationId xmlns:a16="http://schemas.microsoft.com/office/drawing/2014/main" id="{309CA138-84D2-79EF-2741-F8D44A79E4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e21fa792ab_0_4:notes">
            <a:extLst>
              <a:ext uri="{FF2B5EF4-FFF2-40B4-BE49-F238E27FC236}">
                <a16:creationId xmlns:a16="http://schemas.microsoft.com/office/drawing/2014/main" id="{15128600-742F-613F-663A-40FBD07650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449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EFEC7531-D41D-C17C-E605-12464864E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e21fa792ab_0_4:notes">
            <a:extLst>
              <a:ext uri="{FF2B5EF4-FFF2-40B4-BE49-F238E27FC236}">
                <a16:creationId xmlns:a16="http://schemas.microsoft.com/office/drawing/2014/main" id="{4AC841CB-A5BF-5BF9-E9A7-216298E0F1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e21fa792ab_0_4:notes">
            <a:extLst>
              <a:ext uri="{FF2B5EF4-FFF2-40B4-BE49-F238E27FC236}">
                <a16:creationId xmlns:a16="http://schemas.microsoft.com/office/drawing/2014/main" id="{D3D70E05-D63C-096B-DCAB-FD1DD46D9B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8281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B85216CE-AC95-3067-BFD9-62BDED12C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e21fa792ab_0_4:notes">
            <a:extLst>
              <a:ext uri="{FF2B5EF4-FFF2-40B4-BE49-F238E27FC236}">
                <a16:creationId xmlns:a16="http://schemas.microsoft.com/office/drawing/2014/main" id="{3ADB4FFD-BDEF-2340-1415-705C00B452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e21fa792ab_0_4:notes">
            <a:extLst>
              <a:ext uri="{FF2B5EF4-FFF2-40B4-BE49-F238E27FC236}">
                <a16:creationId xmlns:a16="http://schemas.microsoft.com/office/drawing/2014/main" id="{D4E74DEE-80A4-2A86-3A07-8668D7E3C9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3673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5916F53A-C8BD-670C-996F-7AB81E29F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e21fa792ab_0_4:notes">
            <a:extLst>
              <a:ext uri="{FF2B5EF4-FFF2-40B4-BE49-F238E27FC236}">
                <a16:creationId xmlns:a16="http://schemas.microsoft.com/office/drawing/2014/main" id="{3C557DD0-584C-2D2C-5A25-2EB273AC7F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e21fa792ab_0_4:notes">
            <a:extLst>
              <a:ext uri="{FF2B5EF4-FFF2-40B4-BE49-F238E27FC236}">
                <a16:creationId xmlns:a16="http://schemas.microsoft.com/office/drawing/2014/main" id="{677CD17B-F287-2383-A396-4E2B133443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0102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>
          <a:extLst>
            <a:ext uri="{FF2B5EF4-FFF2-40B4-BE49-F238E27FC236}">
              <a16:creationId xmlns:a16="http://schemas.microsoft.com/office/drawing/2014/main" id="{839C3DDA-5F6E-40CE-A536-1DED804A1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e21fa792ab_0_4:notes">
            <a:extLst>
              <a:ext uri="{FF2B5EF4-FFF2-40B4-BE49-F238E27FC236}">
                <a16:creationId xmlns:a16="http://schemas.microsoft.com/office/drawing/2014/main" id="{8C9B80EA-9DE4-A253-278B-F5841FF150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e21fa792ab_0_4:notes">
            <a:extLst>
              <a:ext uri="{FF2B5EF4-FFF2-40B4-BE49-F238E27FC236}">
                <a16:creationId xmlns:a16="http://schemas.microsoft.com/office/drawing/2014/main" id="{A8BCF861-5FEA-6D80-A92D-EFFEAF8A2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576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g2acc027774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0" name="Google Shape;1750;g2acc027774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46">
            <a:off x="4647075" y="3603613"/>
            <a:ext cx="3776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881045">
            <a:off x="-550551" y="2025121"/>
            <a:ext cx="5131055" cy="4222603"/>
          </a:xfrm>
          <a:custGeom>
            <a:avLst/>
            <a:gdLst/>
            <a:ahLst/>
            <a:cxnLst/>
            <a:rect l="l" t="t" r="r" b="b"/>
            <a:pathLst>
              <a:path w="854297" h="703044" extrusionOk="0">
                <a:moveTo>
                  <a:pt x="0" y="165333"/>
                </a:moveTo>
                <a:cubicBezTo>
                  <a:pt x="1399" y="154979"/>
                  <a:pt x="8395" y="112220"/>
                  <a:pt x="45557" y="83957"/>
                </a:cubicBezTo>
                <a:cubicBezTo>
                  <a:pt x="84678" y="54239"/>
                  <a:pt x="141484" y="52616"/>
                  <a:pt x="188775" y="80376"/>
                </a:cubicBezTo>
                <a:cubicBezTo>
                  <a:pt x="185809" y="54687"/>
                  <a:pt x="198234" y="30285"/>
                  <a:pt x="219053" y="19708"/>
                </a:cubicBezTo>
                <a:cubicBezTo>
                  <a:pt x="245190" y="6444"/>
                  <a:pt x="280729" y="16853"/>
                  <a:pt x="297686" y="46124"/>
                </a:cubicBezTo>
                <a:cubicBezTo>
                  <a:pt x="303563" y="27431"/>
                  <a:pt x="319737" y="13775"/>
                  <a:pt x="339102" y="11313"/>
                </a:cubicBezTo>
                <a:cubicBezTo>
                  <a:pt x="357963" y="8906"/>
                  <a:pt x="376655" y="17469"/>
                  <a:pt x="387233" y="33364"/>
                </a:cubicBezTo>
                <a:cubicBezTo>
                  <a:pt x="394397" y="25025"/>
                  <a:pt x="405310" y="21163"/>
                  <a:pt x="415832" y="23234"/>
                </a:cubicBezTo>
                <a:cubicBezTo>
                  <a:pt x="429880" y="26032"/>
                  <a:pt x="436036" y="38233"/>
                  <a:pt x="436708" y="39632"/>
                </a:cubicBezTo>
                <a:cubicBezTo>
                  <a:pt x="463236" y="2414"/>
                  <a:pt x="512431" y="-10234"/>
                  <a:pt x="551775" y="8738"/>
                </a:cubicBezTo>
                <a:cubicBezTo>
                  <a:pt x="587650" y="26032"/>
                  <a:pt x="608413" y="66216"/>
                  <a:pt x="601753" y="107128"/>
                </a:cubicBezTo>
                <a:cubicBezTo>
                  <a:pt x="639419" y="77801"/>
                  <a:pt x="693035" y="83118"/>
                  <a:pt x="722697" y="116642"/>
                </a:cubicBezTo>
                <a:cubicBezTo>
                  <a:pt x="754822" y="152964"/>
                  <a:pt x="750121" y="212513"/>
                  <a:pt x="709433" y="244750"/>
                </a:cubicBezTo>
                <a:cubicBezTo>
                  <a:pt x="774858" y="247939"/>
                  <a:pt x="830769" y="290642"/>
                  <a:pt x="848454" y="349519"/>
                </a:cubicBezTo>
                <a:cubicBezTo>
                  <a:pt x="869162" y="418470"/>
                  <a:pt x="833511" y="496935"/>
                  <a:pt x="762489" y="529451"/>
                </a:cubicBezTo>
                <a:cubicBezTo>
                  <a:pt x="370555" y="724719"/>
                  <a:pt x="133760" y="745538"/>
                  <a:pt x="117754" y="640321"/>
                </a:cubicBezTo>
                <a:cubicBezTo>
                  <a:pt x="116802" y="634389"/>
                  <a:pt x="0" y="165333"/>
                  <a:pt x="0" y="165333"/>
                </a:cubicBezTo>
                <a:close/>
              </a:path>
            </a:pathLst>
          </a:custGeom>
          <a:solidFill>
            <a:srgbClr val="FFFFFF">
              <a:alpha val="689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2"/>
          <p:cNvGrpSpPr/>
          <p:nvPr/>
        </p:nvGrpSpPr>
        <p:grpSpPr>
          <a:xfrm>
            <a:off x="4316942" y="-151392"/>
            <a:ext cx="6979960" cy="5446284"/>
            <a:chOff x="4290846" y="3279581"/>
            <a:chExt cx="707082" cy="551718"/>
          </a:xfrm>
        </p:grpSpPr>
        <p:sp>
          <p:nvSpPr>
            <p:cNvPr id="13" name="Google Shape;13;p2"/>
            <p:cNvSpPr/>
            <p:nvPr/>
          </p:nvSpPr>
          <p:spPr>
            <a:xfrm>
              <a:off x="4290846" y="3505853"/>
              <a:ext cx="43444" cy="325445"/>
            </a:xfrm>
            <a:custGeom>
              <a:avLst/>
              <a:gdLst/>
              <a:ahLst/>
              <a:cxnLst/>
              <a:rect l="l" t="t" r="r" b="b"/>
              <a:pathLst>
                <a:path w="43444" h="325445" extrusionOk="0">
                  <a:moveTo>
                    <a:pt x="43150" y="325446"/>
                  </a:moveTo>
                  <a:cubicBezTo>
                    <a:pt x="43038" y="325446"/>
                    <a:pt x="42870" y="325334"/>
                    <a:pt x="42870" y="325222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43430" y="325110"/>
                  </a:lnTo>
                  <a:cubicBezTo>
                    <a:pt x="43486" y="325278"/>
                    <a:pt x="43374" y="325446"/>
                    <a:pt x="43150" y="325446"/>
                  </a:cubicBezTo>
                  <a:cubicBezTo>
                    <a:pt x="43206" y="325446"/>
                    <a:pt x="43206" y="325446"/>
                    <a:pt x="43150" y="325446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297618" y="3741417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297618" y="3673865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297618" y="3606313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297618" y="3538762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297618" y="3471210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297618" y="3403658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297618" y="3350938"/>
              <a:ext cx="581940" cy="72980"/>
            </a:xfrm>
            <a:custGeom>
              <a:avLst/>
              <a:gdLst/>
              <a:ahLst/>
              <a:cxnLst/>
              <a:rect l="l" t="t" r="r" b="b"/>
              <a:pathLst>
                <a:path w="581940" h="72980" extrusionOk="0">
                  <a:moveTo>
                    <a:pt x="280" y="72980"/>
                  </a:moveTo>
                  <a:cubicBezTo>
                    <a:pt x="168" y="72980"/>
                    <a:pt x="0" y="72868"/>
                    <a:pt x="0" y="72757"/>
                  </a:cubicBezTo>
                  <a:cubicBezTo>
                    <a:pt x="0" y="72589"/>
                    <a:pt x="112" y="72477"/>
                    <a:pt x="224" y="72421"/>
                  </a:cubicBezTo>
                  <a:lnTo>
                    <a:pt x="581605" y="0"/>
                  </a:lnTo>
                  <a:cubicBezTo>
                    <a:pt x="581773" y="0"/>
                    <a:pt x="581885" y="112"/>
                    <a:pt x="581941" y="224"/>
                  </a:cubicBezTo>
                  <a:cubicBezTo>
                    <a:pt x="581941" y="392"/>
                    <a:pt x="581829" y="504"/>
                    <a:pt x="581717" y="560"/>
                  </a:cubicBezTo>
                  <a:lnTo>
                    <a:pt x="280" y="72980"/>
                  </a:lnTo>
                  <a:cubicBezTo>
                    <a:pt x="280" y="72980"/>
                    <a:pt x="280" y="72980"/>
                    <a:pt x="280" y="7298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358957" y="3312321"/>
              <a:ext cx="354436" cy="38057"/>
            </a:xfrm>
            <a:custGeom>
              <a:avLst/>
              <a:gdLst/>
              <a:ahLst/>
              <a:cxnLst/>
              <a:rect l="l" t="t" r="r" b="b"/>
              <a:pathLst>
                <a:path w="354436" h="38057" extrusionOk="0">
                  <a:moveTo>
                    <a:pt x="280" y="38057"/>
                  </a:moveTo>
                  <a:cubicBezTo>
                    <a:pt x="112" y="38057"/>
                    <a:pt x="0" y="37945"/>
                    <a:pt x="0" y="37833"/>
                  </a:cubicBezTo>
                  <a:cubicBezTo>
                    <a:pt x="0" y="37665"/>
                    <a:pt x="112" y="37554"/>
                    <a:pt x="224" y="37554"/>
                  </a:cubicBezTo>
                  <a:lnTo>
                    <a:pt x="354101" y="0"/>
                  </a:lnTo>
                  <a:cubicBezTo>
                    <a:pt x="354269" y="0"/>
                    <a:pt x="354381" y="112"/>
                    <a:pt x="354437" y="224"/>
                  </a:cubicBezTo>
                  <a:cubicBezTo>
                    <a:pt x="354437" y="392"/>
                    <a:pt x="354325" y="504"/>
                    <a:pt x="354213" y="504"/>
                  </a:cubicBezTo>
                  <a:lnTo>
                    <a:pt x="280" y="38057"/>
                  </a:lnTo>
                  <a:cubicBezTo>
                    <a:pt x="280" y="38057"/>
                    <a:pt x="280" y="38057"/>
                    <a:pt x="280" y="38057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357782" y="3461584"/>
              <a:ext cx="35497" cy="273228"/>
            </a:xfrm>
            <a:custGeom>
              <a:avLst/>
              <a:gdLst/>
              <a:ahLst/>
              <a:cxnLst/>
              <a:rect l="l" t="t" r="r" b="b"/>
              <a:pathLst>
                <a:path w="35497" h="273228" extrusionOk="0">
                  <a:moveTo>
                    <a:pt x="35203" y="273229"/>
                  </a:moveTo>
                  <a:cubicBezTo>
                    <a:pt x="35091" y="273229"/>
                    <a:pt x="34923" y="273117"/>
                    <a:pt x="34923" y="27300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35483" y="272893"/>
                  </a:lnTo>
                  <a:cubicBezTo>
                    <a:pt x="35539" y="273061"/>
                    <a:pt x="35427" y="273229"/>
                    <a:pt x="35203" y="273229"/>
                  </a:cubicBezTo>
                  <a:cubicBezTo>
                    <a:pt x="35259" y="273229"/>
                    <a:pt x="35203" y="273229"/>
                    <a:pt x="35203" y="27322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405577" y="3279581"/>
              <a:ext cx="64921" cy="497039"/>
            </a:xfrm>
            <a:custGeom>
              <a:avLst/>
              <a:gdLst/>
              <a:ahLst/>
              <a:cxnLst/>
              <a:rect l="l" t="t" r="r" b="b"/>
              <a:pathLst>
                <a:path w="64921" h="497039" extrusionOk="0">
                  <a:moveTo>
                    <a:pt x="64641" y="497039"/>
                  </a:moveTo>
                  <a:cubicBezTo>
                    <a:pt x="64529" y="497039"/>
                    <a:pt x="64362" y="496927"/>
                    <a:pt x="64362" y="49681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4921" y="496703"/>
                  </a:lnTo>
                  <a:cubicBezTo>
                    <a:pt x="64921" y="496871"/>
                    <a:pt x="64809" y="497039"/>
                    <a:pt x="64641" y="497039"/>
                  </a:cubicBezTo>
                  <a:cubicBezTo>
                    <a:pt x="64641" y="497039"/>
                    <a:pt x="64641" y="497039"/>
                    <a:pt x="64641" y="49703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488184" y="3363195"/>
              <a:ext cx="61675" cy="468104"/>
            </a:xfrm>
            <a:custGeom>
              <a:avLst/>
              <a:gdLst/>
              <a:ahLst/>
              <a:cxnLst/>
              <a:rect l="l" t="t" r="r" b="b"/>
              <a:pathLst>
                <a:path w="61675" h="468104" extrusionOk="0">
                  <a:moveTo>
                    <a:pt x="61395" y="468104"/>
                  </a:moveTo>
                  <a:cubicBezTo>
                    <a:pt x="61283" y="468104"/>
                    <a:pt x="61115" y="467993"/>
                    <a:pt x="61115" y="467881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1675" y="467769"/>
                  </a:lnTo>
                  <a:cubicBezTo>
                    <a:pt x="61675" y="467937"/>
                    <a:pt x="61563" y="468104"/>
                    <a:pt x="61395" y="468104"/>
                  </a:cubicBezTo>
                  <a:cubicBezTo>
                    <a:pt x="61395" y="468104"/>
                    <a:pt x="61395" y="468104"/>
                    <a:pt x="61395" y="468104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549243" y="3279581"/>
              <a:ext cx="72435" cy="551718"/>
            </a:xfrm>
            <a:custGeom>
              <a:avLst/>
              <a:gdLst/>
              <a:ahLst/>
              <a:cxnLst/>
              <a:rect l="l" t="t" r="r" b="b"/>
              <a:pathLst>
                <a:path w="72435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77" y="551551"/>
                    <a:pt x="72365" y="551719"/>
                    <a:pt x="72141" y="551719"/>
                  </a:cubicBezTo>
                  <a:cubicBezTo>
                    <a:pt x="72197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621105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692966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770200" y="3323570"/>
              <a:ext cx="62738" cy="473421"/>
            </a:xfrm>
            <a:custGeom>
              <a:avLst/>
              <a:gdLst/>
              <a:ahLst/>
              <a:cxnLst/>
              <a:rect l="l" t="t" r="r" b="b"/>
              <a:pathLst>
                <a:path w="62738" h="473421" extrusionOk="0">
                  <a:moveTo>
                    <a:pt x="62459" y="473421"/>
                  </a:moveTo>
                  <a:cubicBezTo>
                    <a:pt x="62347" y="473421"/>
                    <a:pt x="62179" y="473309"/>
                    <a:pt x="62179" y="473198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2739" y="473085"/>
                  </a:lnTo>
                  <a:cubicBezTo>
                    <a:pt x="62739" y="473253"/>
                    <a:pt x="62627" y="473421"/>
                    <a:pt x="62459" y="473421"/>
                  </a:cubicBezTo>
                  <a:cubicBezTo>
                    <a:pt x="62459" y="473421"/>
                    <a:pt x="62459" y="473421"/>
                    <a:pt x="62459" y="473421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836688" y="3279581"/>
              <a:ext cx="57365" cy="438050"/>
            </a:xfrm>
            <a:custGeom>
              <a:avLst/>
              <a:gdLst/>
              <a:ahLst/>
              <a:cxnLst/>
              <a:rect l="l" t="t" r="r" b="b"/>
              <a:pathLst>
                <a:path w="57365" h="438050" extrusionOk="0">
                  <a:moveTo>
                    <a:pt x="57086" y="438050"/>
                  </a:moveTo>
                  <a:cubicBezTo>
                    <a:pt x="56974" y="438050"/>
                    <a:pt x="56806" y="437939"/>
                    <a:pt x="56806" y="437827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7366" y="437715"/>
                  </a:lnTo>
                  <a:cubicBezTo>
                    <a:pt x="57366" y="437883"/>
                    <a:pt x="57254" y="438050"/>
                    <a:pt x="57086" y="438050"/>
                  </a:cubicBezTo>
                  <a:cubicBezTo>
                    <a:pt x="57086" y="438050"/>
                    <a:pt x="57086" y="438050"/>
                    <a:pt x="57086" y="43805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908493" y="3279581"/>
              <a:ext cx="52048" cy="395180"/>
            </a:xfrm>
            <a:custGeom>
              <a:avLst/>
              <a:gdLst/>
              <a:ahLst/>
              <a:cxnLst/>
              <a:rect l="l" t="t" r="r" b="b"/>
              <a:pathLst>
                <a:path w="52048" h="395180" extrusionOk="0">
                  <a:moveTo>
                    <a:pt x="51769" y="395180"/>
                  </a:moveTo>
                  <a:cubicBezTo>
                    <a:pt x="51657" y="395180"/>
                    <a:pt x="51489" y="395068"/>
                    <a:pt x="51489" y="394956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2049" y="394844"/>
                  </a:lnTo>
                  <a:cubicBezTo>
                    <a:pt x="52049" y="395012"/>
                    <a:pt x="51937" y="395180"/>
                    <a:pt x="51769" y="395180"/>
                  </a:cubicBezTo>
                  <a:cubicBezTo>
                    <a:pt x="51769" y="395180"/>
                    <a:pt x="51769" y="395180"/>
                    <a:pt x="51769" y="39518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oogle Shape;31;p2"/>
          <p:cNvGrpSpPr/>
          <p:nvPr/>
        </p:nvGrpSpPr>
        <p:grpSpPr>
          <a:xfrm>
            <a:off x="-845499" y="1981902"/>
            <a:ext cx="1855130" cy="2423540"/>
            <a:chOff x="-1401939" y="-1607191"/>
            <a:chExt cx="264004" cy="344924"/>
          </a:xfrm>
        </p:grpSpPr>
        <p:grpSp>
          <p:nvGrpSpPr>
            <p:cNvPr id="32" name="Google Shape;32;p2"/>
            <p:cNvGrpSpPr/>
            <p:nvPr/>
          </p:nvGrpSpPr>
          <p:grpSpPr>
            <a:xfrm>
              <a:off x="-1285962" y="-1602569"/>
              <a:ext cx="98859" cy="191328"/>
              <a:chOff x="4981488" y="1272931"/>
              <a:chExt cx="98859" cy="191328"/>
            </a:xfrm>
          </p:grpSpPr>
          <p:sp>
            <p:nvSpPr>
              <p:cNvPr id="33" name="Google Shape;33;p2"/>
              <p:cNvSpPr/>
              <p:nvPr/>
            </p:nvSpPr>
            <p:spPr>
              <a:xfrm>
                <a:off x="4981488" y="1272931"/>
                <a:ext cx="98859" cy="157625"/>
              </a:xfrm>
              <a:custGeom>
                <a:avLst/>
                <a:gdLst/>
                <a:ahLst/>
                <a:cxnLst/>
                <a:rect l="l" t="t" r="r" b="b"/>
                <a:pathLst>
                  <a:path w="98859" h="157625" extrusionOk="0">
                    <a:moveTo>
                      <a:pt x="76324" y="133336"/>
                    </a:moveTo>
                    <a:cubicBezTo>
                      <a:pt x="62669" y="140052"/>
                      <a:pt x="48901" y="146544"/>
                      <a:pt x="38715" y="157625"/>
                    </a:cubicBezTo>
                    <a:cubicBezTo>
                      <a:pt x="36084" y="147383"/>
                      <a:pt x="27354" y="139548"/>
                      <a:pt x="20861" y="131657"/>
                    </a:cubicBezTo>
                    <a:cubicBezTo>
                      <a:pt x="14201" y="123542"/>
                      <a:pt x="7653" y="115147"/>
                      <a:pt x="3064" y="105632"/>
                    </a:cubicBezTo>
                    <a:cubicBezTo>
                      <a:pt x="322" y="99924"/>
                      <a:pt x="-1637" y="92760"/>
                      <a:pt x="1945" y="87499"/>
                    </a:cubicBezTo>
                    <a:cubicBezTo>
                      <a:pt x="3904" y="84645"/>
                      <a:pt x="7318" y="82910"/>
                      <a:pt x="10731" y="83022"/>
                    </a:cubicBezTo>
                    <a:cubicBezTo>
                      <a:pt x="14145" y="83134"/>
                      <a:pt x="17503" y="85093"/>
                      <a:pt x="19238" y="88059"/>
                    </a:cubicBezTo>
                    <a:cubicBezTo>
                      <a:pt x="17056" y="82350"/>
                      <a:pt x="14089" y="76530"/>
                      <a:pt x="13250" y="70429"/>
                    </a:cubicBezTo>
                    <a:cubicBezTo>
                      <a:pt x="13082" y="69142"/>
                      <a:pt x="13026" y="67799"/>
                      <a:pt x="13642" y="66680"/>
                    </a:cubicBezTo>
                    <a:cubicBezTo>
                      <a:pt x="14537" y="65057"/>
                      <a:pt x="16664" y="64497"/>
                      <a:pt x="18511" y="64833"/>
                    </a:cubicBezTo>
                    <a:cubicBezTo>
                      <a:pt x="20302" y="65169"/>
                      <a:pt x="21925" y="66288"/>
                      <a:pt x="23436" y="67351"/>
                    </a:cubicBezTo>
                    <a:cubicBezTo>
                      <a:pt x="18063" y="61251"/>
                      <a:pt x="13922" y="53471"/>
                      <a:pt x="14537" y="45356"/>
                    </a:cubicBezTo>
                    <a:cubicBezTo>
                      <a:pt x="14985" y="39200"/>
                      <a:pt x="19574" y="31141"/>
                      <a:pt x="26234" y="30022"/>
                    </a:cubicBezTo>
                    <a:cubicBezTo>
                      <a:pt x="33510" y="28790"/>
                      <a:pt x="40562" y="33491"/>
                      <a:pt x="44479" y="39256"/>
                    </a:cubicBezTo>
                    <a:cubicBezTo>
                      <a:pt x="42968" y="27279"/>
                      <a:pt x="46886" y="14743"/>
                      <a:pt x="54945" y="5788"/>
                    </a:cubicBezTo>
                    <a:cubicBezTo>
                      <a:pt x="58079" y="2318"/>
                      <a:pt x="62501" y="-816"/>
                      <a:pt x="67034" y="191"/>
                    </a:cubicBezTo>
                    <a:cubicBezTo>
                      <a:pt x="71343" y="1143"/>
                      <a:pt x="74030" y="5452"/>
                      <a:pt x="75541" y="9650"/>
                    </a:cubicBezTo>
                    <a:cubicBezTo>
                      <a:pt x="79290" y="19836"/>
                      <a:pt x="78955" y="31421"/>
                      <a:pt x="74645" y="41383"/>
                    </a:cubicBezTo>
                    <a:cubicBezTo>
                      <a:pt x="77220" y="37801"/>
                      <a:pt x="85783" y="31085"/>
                      <a:pt x="89253" y="36626"/>
                    </a:cubicBezTo>
                    <a:cubicBezTo>
                      <a:pt x="90372" y="38416"/>
                      <a:pt x="90540" y="40599"/>
                      <a:pt x="90428" y="42670"/>
                    </a:cubicBezTo>
                    <a:cubicBezTo>
                      <a:pt x="89924" y="52856"/>
                      <a:pt x="83544" y="61755"/>
                      <a:pt x="77444" y="69926"/>
                    </a:cubicBezTo>
                    <a:cubicBezTo>
                      <a:pt x="79067" y="68471"/>
                      <a:pt x="80746" y="66959"/>
                      <a:pt x="82817" y="66344"/>
                    </a:cubicBezTo>
                    <a:cubicBezTo>
                      <a:pt x="84887" y="65728"/>
                      <a:pt x="87518" y="66400"/>
                      <a:pt x="88469" y="68359"/>
                    </a:cubicBezTo>
                    <a:cubicBezTo>
                      <a:pt x="89029" y="69478"/>
                      <a:pt x="88917" y="70821"/>
                      <a:pt x="88749" y="72052"/>
                    </a:cubicBezTo>
                    <a:cubicBezTo>
                      <a:pt x="87685" y="80112"/>
                      <a:pt x="84216" y="87835"/>
                      <a:pt x="78899" y="93991"/>
                    </a:cubicBezTo>
                    <a:cubicBezTo>
                      <a:pt x="81641" y="90801"/>
                      <a:pt x="91156" y="83693"/>
                      <a:pt x="92779" y="90857"/>
                    </a:cubicBezTo>
                    <a:cubicBezTo>
                      <a:pt x="94178" y="96902"/>
                      <a:pt x="89644" y="105632"/>
                      <a:pt x="85839" y="109942"/>
                    </a:cubicBezTo>
                    <a:cubicBezTo>
                      <a:pt x="88077" y="108990"/>
                      <a:pt x="90428" y="108039"/>
                      <a:pt x="92835" y="108039"/>
                    </a:cubicBezTo>
                    <a:cubicBezTo>
                      <a:pt x="102796" y="107983"/>
                      <a:pt x="98263" y="118169"/>
                      <a:pt x="94401" y="122590"/>
                    </a:cubicBezTo>
                    <a:cubicBezTo>
                      <a:pt x="90036" y="127683"/>
                      <a:pt x="82313" y="130370"/>
                      <a:pt x="76324" y="1333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4992822" y="1290609"/>
                <a:ext cx="73106" cy="173650"/>
              </a:xfrm>
              <a:custGeom>
                <a:avLst/>
                <a:gdLst/>
                <a:ahLst/>
                <a:cxnLst/>
                <a:rect l="l" t="t" r="r" b="b"/>
                <a:pathLst>
                  <a:path w="73106" h="173650" extrusionOk="0">
                    <a:moveTo>
                      <a:pt x="71930" y="29358"/>
                    </a:moveTo>
                    <a:cubicBezTo>
                      <a:pt x="60065" y="38648"/>
                      <a:pt x="49767" y="49841"/>
                      <a:pt x="41540" y="62490"/>
                    </a:cubicBezTo>
                    <a:cubicBezTo>
                      <a:pt x="40029" y="64840"/>
                      <a:pt x="38574" y="67247"/>
                      <a:pt x="37174" y="69710"/>
                    </a:cubicBezTo>
                    <a:cubicBezTo>
                      <a:pt x="38853" y="61426"/>
                      <a:pt x="40700" y="53143"/>
                      <a:pt x="42603" y="44916"/>
                    </a:cubicBezTo>
                    <a:cubicBezTo>
                      <a:pt x="44506" y="36913"/>
                      <a:pt x="46521" y="28910"/>
                      <a:pt x="48536" y="20963"/>
                    </a:cubicBezTo>
                    <a:cubicBezTo>
                      <a:pt x="48704" y="20963"/>
                      <a:pt x="48872" y="20851"/>
                      <a:pt x="49039" y="20683"/>
                    </a:cubicBezTo>
                    <a:cubicBezTo>
                      <a:pt x="53517" y="14638"/>
                      <a:pt x="57211" y="8090"/>
                      <a:pt x="59953" y="1094"/>
                    </a:cubicBezTo>
                    <a:cubicBezTo>
                      <a:pt x="60345" y="199"/>
                      <a:pt x="58946" y="-473"/>
                      <a:pt x="58554" y="423"/>
                    </a:cubicBezTo>
                    <a:cubicBezTo>
                      <a:pt x="56147" y="6467"/>
                      <a:pt x="53069" y="12176"/>
                      <a:pt x="49375" y="17549"/>
                    </a:cubicBezTo>
                    <a:cubicBezTo>
                      <a:pt x="50047" y="14974"/>
                      <a:pt x="50718" y="12344"/>
                      <a:pt x="51390" y="9769"/>
                    </a:cubicBezTo>
                    <a:cubicBezTo>
                      <a:pt x="51614" y="8818"/>
                      <a:pt x="50103" y="8538"/>
                      <a:pt x="49879" y="9489"/>
                    </a:cubicBezTo>
                    <a:cubicBezTo>
                      <a:pt x="47808" y="17493"/>
                      <a:pt x="45793" y="25440"/>
                      <a:pt x="43779" y="33443"/>
                    </a:cubicBezTo>
                    <a:cubicBezTo>
                      <a:pt x="43107" y="23089"/>
                      <a:pt x="43611" y="12680"/>
                      <a:pt x="45290" y="2382"/>
                    </a:cubicBezTo>
                    <a:cubicBezTo>
                      <a:pt x="45458" y="1374"/>
                      <a:pt x="43946" y="1094"/>
                      <a:pt x="43779" y="2102"/>
                    </a:cubicBezTo>
                    <a:cubicBezTo>
                      <a:pt x="41820" y="14023"/>
                      <a:pt x="41428" y="26224"/>
                      <a:pt x="42603" y="38256"/>
                    </a:cubicBezTo>
                    <a:cubicBezTo>
                      <a:pt x="40588" y="46483"/>
                      <a:pt x="38686" y="54766"/>
                      <a:pt x="36951" y="63049"/>
                    </a:cubicBezTo>
                    <a:cubicBezTo>
                      <a:pt x="34936" y="57621"/>
                      <a:pt x="32697" y="52248"/>
                      <a:pt x="30235" y="47043"/>
                    </a:cubicBezTo>
                    <a:cubicBezTo>
                      <a:pt x="29059" y="42006"/>
                      <a:pt x="28947" y="36801"/>
                      <a:pt x="29843" y="31708"/>
                    </a:cubicBezTo>
                    <a:cubicBezTo>
                      <a:pt x="30011" y="30701"/>
                      <a:pt x="28500" y="30421"/>
                      <a:pt x="28332" y="31428"/>
                    </a:cubicBezTo>
                    <a:cubicBezTo>
                      <a:pt x="27660" y="35010"/>
                      <a:pt x="27548" y="38704"/>
                      <a:pt x="27884" y="42286"/>
                    </a:cubicBezTo>
                    <a:cubicBezTo>
                      <a:pt x="24526" y="35682"/>
                      <a:pt x="20776" y="29302"/>
                      <a:pt x="16691" y="23089"/>
                    </a:cubicBezTo>
                    <a:cubicBezTo>
                      <a:pt x="16131" y="22250"/>
                      <a:pt x="14900" y="23145"/>
                      <a:pt x="15403" y="23985"/>
                    </a:cubicBezTo>
                    <a:cubicBezTo>
                      <a:pt x="20384" y="31540"/>
                      <a:pt x="24862" y="39432"/>
                      <a:pt x="28724" y="47603"/>
                    </a:cubicBezTo>
                    <a:cubicBezTo>
                      <a:pt x="28779" y="47771"/>
                      <a:pt x="28779" y="47938"/>
                      <a:pt x="28835" y="48106"/>
                    </a:cubicBezTo>
                    <a:cubicBezTo>
                      <a:pt x="28891" y="48330"/>
                      <a:pt x="29003" y="48498"/>
                      <a:pt x="29171" y="48554"/>
                    </a:cubicBezTo>
                    <a:cubicBezTo>
                      <a:pt x="31018" y="52472"/>
                      <a:pt x="32697" y="56501"/>
                      <a:pt x="34264" y="60531"/>
                    </a:cubicBezTo>
                    <a:cubicBezTo>
                      <a:pt x="29451" y="54375"/>
                      <a:pt x="23015" y="49673"/>
                      <a:pt x="16747" y="45084"/>
                    </a:cubicBezTo>
                    <a:cubicBezTo>
                      <a:pt x="15963" y="44525"/>
                      <a:pt x="14956" y="45700"/>
                      <a:pt x="15739" y="46259"/>
                    </a:cubicBezTo>
                    <a:cubicBezTo>
                      <a:pt x="23295" y="51744"/>
                      <a:pt x="31130" y="57453"/>
                      <a:pt x="35887" y="65680"/>
                    </a:cubicBezTo>
                    <a:cubicBezTo>
                      <a:pt x="35999" y="65848"/>
                      <a:pt x="36111" y="65904"/>
                      <a:pt x="36223" y="65960"/>
                    </a:cubicBezTo>
                    <a:cubicBezTo>
                      <a:pt x="35719" y="68310"/>
                      <a:pt x="35272" y="70661"/>
                      <a:pt x="34824" y="73012"/>
                    </a:cubicBezTo>
                    <a:cubicBezTo>
                      <a:pt x="32193" y="86555"/>
                      <a:pt x="30067" y="100211"/>
                      <a:pt x="28724" y="113923"/>
                    </a:cubicBezTo>
                    <a:cubicBezTo>
                      <a:pt x="27156" y="110173"/>
                      <a:pt x="25254" y="106591"/>
                      <a:pt x="23127" y="103122"/>
                    </a:cubicBezTo>
                    <a:cubicBezTo>
                      <a:pt x="20161" y="95734"/>
                      <a:pt x="18426" y="87955"/>
                      <a:pt x="17922" y="80007"/>
                    </a:cubicBezTo>
                    <a:cubicBezTo>
                      <a:pt x="17866" y="79000"/>
                      <a:pt x="16299" y="79168"/>
                      <a:pt x="16355" y="80119"/>
                    </a:cubicBezTo>
                    <a:cubicBezTo>
                      <a:pt x="16747" y="86108"/>
                      <a:pt x="17810" y="91984"/>
                      <a:pt x="19601" y="97693"/>
                    </a:cubicBezTo>
                    <a:cubicBezTo>
                      <a:pt x="15012" y="91145"/>
                      <a:pt x="9807" y="85044"/>
                      <a:pt x="4546" y="79056"/>
                    </a:cubicBezTo>
                    <a:cubicBezTo>
                      <a:pt x="3874" y="78328"/>
                      <a:pt x="2643" y="79168"/>
                      <a:pt x="3259" y="79951"/>
                    </a:cubicBezTo>
                    <a:cubicBezTo>
                      <a:pt x="8072" y="85492"/>
                      <a:pt x="12941" y="91089"/>
                      <a:pt x="17250" y="97077"/>
                    </a:cubicBezTo>
                    <a:cubicBezTo>
                      <a:pt x="12101" y="94167"/>
                      <a:pt x="6729" y="91704"/>
                      <a:pt x="1132" y="89690"/>
                    </a:cubicBezTo>
                    <a:cubicBezTo>
                      <a:pt x="181" y="89354"/>
                      <a:pt x="-491" y="90753"/>
                      <a:pt x="460" y="91089"/>
                    </a:cubicBezTo>
                    <a:cubicBezTo>
                      <a:pt x="7008" y="93439"/>
                      <a:pt x="13277" y="96462"/>
                      <a:pt x="19265" y="100043"/>
                    </a:cubicBezTo>
                    <a:cubicBezTo>
                      <a:pt x="19265" y="100043"/>
                      <a:pt x="19265" y="100043"/>
                      <a:pt x="19265" y="100043"/>
                    </a:cubicBezTo>
                    <a:cubicBezTo>
                      <a:pt x="22903" y="105472"/>
                      <a:pt x="26093" y="111181"/>
                      <a:pt x="28388" y="117337"/>
                    </a:cubicBezTo>
                    <a:cubicBezTo>
                      <a:pt x="27828" y="123717"/>
                      <a:pt x="27436" y="130153"/>
                      <a:pt x="27324" y="136590"/>
                    </a:cubicBezTo>
                    <a:cubicBezTo>
                      <a:pt x="27045" y="148734"/>
                      <a:pt x="27548" y="160935"/>
                      <a:pt x="29059" y="172968"/>
                    </a:cubicBezTo>
                    <a:cubicBezTo>
                      <a:pt x="29171" y="173975"/>
                      <a:pt x="30738" y="173807"/>
                      <a:pt x="30626" y="172856"/>
                    </a:cubicBezTo>
                    <a:cubicBezTo>
                      <a:pt x="28332" y="154387"/>
                      <a:pt x="28388" y="135750"/>
                      <a:pt x="29955" y="117225"/>
                    </a:cubicBezTo>
                    <a:cubicBezTo>
                      <a:pt x="29955" y="117225"/>
                      <a:pt x="29955" y="117225"/>
                      <a:pt x="29955" y="117225"/>
                    </a:cubicBezTo>
                    <a:cubicBezTo>
                      <a:pt x="29955" y="117225"/>
                      <a:pt x="29955" y="117225"/>
                      <a:pt x="29955" y="117225"/>
                    </a:cubicBezTo>
                    <a:cubicBezTo>
                      <a:pt x="30626" y="113363"/>
                      <a:pt x="32585" y="109782"/>
                      <a:pt x="34544" y="106424"/>
                    </a:cubicBezTo>
                    <a:cubicBezTo>
                      <a:pt x="36615" y="102898"/>
                      <a:pt x="38798" y="99428"/>
                      <a:pt x="41092" y="96070"/>
                    </a:cubicBezTo>
                    <a:cubicBezTo>
                      <a:pt x="41316" y="95790"/>
                      <a:pt x="41540" y="95454"/>
                      <a:pt x="41708" y="95174"/>
                    </a:cubicBezTo>
                    <a:cubicBezTo>
                      <a:pt x="42323" y="95230"/>
                      <a:pt x="42883" y="95622"/>
                      <a:pt x="43443" y="95846"/>
                    </a:cubicBezTo>
                    <a:cubicBezTo>
                      <a:pt x="44002" y="96070"/>
                      <a:pt x="44618" y="96238"/>
                      <a:pt x="45234" y="96406"/>
                    </a:cubicBezTo>
                    <a:cubicBezTo>
                      <a:pt x="46633" y="96853"/>
                      <a:pt x="47976" y="97357"/>
                      <a:pt x="49375" y="97861"/>
                    </a:cubicBezTo>
                    <a:cubicBezTo>
                      <a:pt x="52174" y="98868"/>
                      <a:pt x="54916" y="99987"/>
                      <a:pt x="57658" y="101163"/>
                    </a:cubicBezTo>
                    <a:cubicBezTo>
                      <a:pt x="58554" y="101554"/>
                      <a:pt x="59225" y="100155"/>
                      <a:pt x="58330" y="99764"/>
                    </a:cubicBezTo>
                    <a:cubicBezTo>
                      <a:pt x="55420" y="98532"/>
                      <a:pt x="52453" y="97357"/>
                      <a:pt x="49487" y="96238"/>
                    </a:cubicBezTo>
                    <a:cubicBezTo>
                      <a:pt x="48088" y="95734"/>
                      <a:pt x="46633" y="95174"/>
                      <a:pt x="45234" y="94727"/>
                    </a:cubicBezTo>
                    <a:cubicBezTo>
                      <a:pt x="44730" y="94559"/>
                      <a:pt x="44282" y="94335"/>
                      <a:pt x="43779" y="94167"/>
                    </a:cubicBezTo>
                    <a:cubicBezTo>
                      <a:pt x="50495" y="91984"/>
                      <a:pt x="57770" y="92936"/>
                      <a:pt x="64710" y="91984"/>
                    </a:cubicBezTo>
                    <a:cubicBezTo>
                      <a:pt x="65717" y="91872"/>
                      <a:pt x="65550" y="90305"/>
                      <a:pt x="64598" y="90417"/>
                    </a:cubicBezTo>
                    <a:cubicBezTo>
                      <a:pt x="57602" y="91425"/>
                      <a:pt x="50326" y="90473"/>
                      <a:pt x="43555" y="92600"/>
                    </a:cubicBezTo>
                    <a:cubicBezTo>
                      <a:pt x="47528" y="87171"/>
                      <a:pt x="51782" y="81966"/>
                      <a:pt x="56427" y="77097"/>
                    </a:cubicBezTo>
                    <a:cubicBezTo>
                      <a:pt x="59673" y="73683"/>
                      <a:pt x="63087" y="70381"/>
                      <a:pt x="66669" y="67247"/>
                    </a:cubicBezTo>
                    <a:cubicBezTo>
                      <a:pt x="67396" y="66575"/>
                      <a:pt x="66501" y="65344"/>
                      <a:pt x="65773" y="65960"/>
                    </a:cubicBezTo>
                    <a:cubicBezTo>
                      <a:pt x="53181" y="77041"/>
                      <a:pt x="42379" y="90081"/>
                      <a:pt x="33816" y="104577"/>
                    </a:cubicBezTo>
                    <a:cubicBezTo>
                      <a:pt x="32697" y="106424"/>
                      <a:pt x="31578" y="108326"/>
                      <a:pt x="30626" y="110341"/>
                    </a:cubicBezTo>
                    <a:cubicBezTo>
                      <a:pt x="30682" y="109726"/>
                      <a:pt x="30738" y="109054"/>
                      <a:pt x="30850" y="108438"/>
                    </a:cubicBezTo>
                    <a:cubicBezTo>
                      <a:pt x="32137" y="97021"/>
                      <a:pt x="33984" y="85604"/>
                      <a:pt x="36167" y="74299"/>
                    </a:cubicBezTo>
                    <a:cubicBezTo>
                      <a:pt x="36279" y="74243"/>
                      <a:pt x="36335" y="74131"/>
                      <a:pt x="36447" y="74019"/>
                    </a:cubicBezTo>
                    <a:cubicBezTo>
                      <a:pt x="38462" y="70213"/>
                      <a:pt x="40644" y="66519"/>
                      <a:pt x="42995" y="62882"/>
                    </a:cubicBezTo>
                    <a:cubicBezTo>
                      <a:pt x="43107" y="62882"/>
                      <a:pt x="43275" y="62826"/>
                      <a:pt x="43443" y="62714"/>
                    </a:cubicBezTo>
                    <a:cubicBezTo>
                      <a:pt x="46017" y="60643"/>
                      <a:pt x="49263" y="59859"/>
                      <a:pt x="52453" y="59132"/>
                    </a:cubicBezTo>
                    <a:cubicBezTo>
                      <a:pt x="56259" y="58292"/>
                      <a:pt x="60009" y="57397"/>
                      <a:pt x="63815" y="56557"/>
                    </a:cubicBezTo>
                    <a:cubicBezTo>
                      <a:pt x="64766" y="56333"/>
                      <a:pt x="64262" y="54878"/>
                      <a:pt x="63255" y="55102"/>
                    </a:cubicBezTo>
                    <a:cubicBezTo>
                      <a:pt x="59337" y="55998"/>
                      <a:pt x="55476" y="56837"/>
                      <a:pt x="51558" y="57733"/>
                    </a:cubicBezTo>
                    <a:cubicBezTo>
                      <a:pt x="49319" y="58236"/>
                      <a:pt x="47025" y="58852"/>
                      <a:pt x="45010" y="59859"/>
                    </a:cubicBezTo>
                    <a:cubicBezTo>
                      <a:pt x="50271" y="52248"/>
                      <a:pt x="56371" y="45140"/>
                      <a:pt x="63087" y="38760"/>
                    </a:cubicBezTo>
                    <a:cubicBezTo>
                      <a:pt x="66165" y="35850"/>
                      <a:pt x="69411" y="33051"/>
                      <a:pt x="72769" y="30421"/>
                    </a:cubicBezTo>
                    <a:cubicBezTo>
                      <a:pt x="73609" y="30029"/>
                      <a:pt x="72713" y="28742"/>
                      <a:pt x="71930" y="2935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" name="Google Shape;35;p2"/>
            <p:cNvGrpSpPr/>
            <p:nvPr/>
          </p:nvGrpSpPr>
          <p:grpSpPr>
            <a:xfrm>
              <a:off x="-1401939" y="-1581782"/>
              <a:ext cx="165471" cy="319515"/>
              <a:chOff x="4865511" y="1293718"/>
              <a:chExt cx="165471" cy="319515"/>
            </a:xfrm>
          </p:grpSpPr>
          <p:sp>
            <p:nvSpPr>
              <p:cNvPr id="36" name="Google Shape;36;p2"/>
              <p:cNvSpPr/>
              <p:nvPr/>
            </p:nvSpPr>
            <p:spPr>
              <a:xfrm>
                <a:off x="4865511" y="1293718"/>
                <a:ext cx="165471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65471" h="276741" extrusionOk="0">
                    <a:moveTo>
                      <a:pt x="20036" y="189279"/>
                    </a:moveTo>
                    <a:cubicBezTo>
                      <a:pt x="24458" y="199018"/>
                      <a:pt x="29495" y="210827"/>
                      <a:pt x="36490" y="219054"/>
                    </a:cubicBezTo>
                    <a:cubicBezTo>
                      <a:pt x="42983" y="226777"/>
                      <a:pt x="52105" y="223251"/>
                      <a:pt x="60052" y="220285"/>
                    </a:cubicBezTo>
                    <a:cubicBezTo>
                      <a:pt x="63970" y="218830"/>
                      <a:pt x="73932" y="216143"/>
                      <a:pt x="78129" y="218046"/>
                    </a:cubicBezTo>
                    <a:cubicBezTo>
                      <a:pt x="82719" y="220117"/>
                      <a:pt x="78969" y="225602"/>
                      <a:pt x="75667" y="227896"/>
                    </a:cubicBezTo>
                    <a:cubicBezTo>
                      <a:pt x="73764" y="229184"/>
                      <a:pt x="60836" y="237019"/>
                      <a:pt x="58877" y="235172"/>
                    </a:cubicBezTo>
                    <a:cubicBezTo>
                      <a:pt x="78185" y="253193"/>
                      <a:pt x="101356" y="266905"/>
                      <a:pt x="126261" y="275524"/>
                    </a:cubicBezTo>
                    <a:cubicBezTo>
                      <a:pt x="136279" y="278994"/>
                      <a:pt x="140812" y="274740"/>
                      <a:pt x="145401" y="266625"/>
                    </a:cubicBezTo>
                    <a:cubicBezTo>
                      <a:pt x="150718" y="257167"/>
                      <a:pt x="155475" y="247597"/>
                      <a:pt x="158162" y="237019"/>
                    </a:cubicBezTo>
                    <a:cubicBezTo>
                      <a:pt x="161632" y="223363"/>
                      <a:pt x="164038" y="209371"/>
                      <a:pt x="165214" y="195324"/>
                    </a:cubicBezTo>
                    <a:cubicBezTo>
                      <a:pt x="165941" y="186873"/>
                      <a:pt x="165885" y="113053"/>
                      <a:pt x="154468" y="116019"/>
                    </a:cubicBezTo>
                    <a:cubicBezTo>
                      <a:pt x="152341" y="116579"/>
                      <a:pt x="150942" y="118594"/>
                      <a:pt x="149655" y="120440"/>
                    </a:cubicBezTo>
                    <a:cubicBezTo>
                      <a:pt x="146856" y="124470"/>
                      <a:pt x="143778" y="128276"/>
                      <a:pt x="140476" y="131802"/>
                    </a:cubicBezTo>
                    <a:cubicBezTo>
                      <a:pt x="139357" y="132977"/>
                      <a:pt x="138182" y="134152"/>
                      <a:pt x="136615" y="134768"/>
                    </a:cubicBezTo>
                    <a:cubicBezTo>
                      <a:pt x="135103" y="135328"/>
                      <a:pt x="133145" y="135104"/>
                      <a:pt x="132137" y="133816"/>
                    </a:cubicBezTo>
                    <a:cubicBezTo>
                      <a:pt x="131298" y="132753"/>
                      <a:pt x="131298" y="131354"/>
                      <a:pt x="131466" y="130011"/>
                    </a:cubicBezTo>
                    <a:cubicBezTo>
                      <a:pt x="132809" y="119769"/>
                      <a:pt x="143107" y="111989"/>
                      <a:pt x="142883" y="101692"/>
                    </a:cubicBezTo>
                    <a:cubicBezTo>
                      <a:pt x="142827" y="98166"/>
                      <a:pt x="141484" y="94808"/>
                      <a:pt x="139973" y="91618"/>
                    </a:cubicBezTo>
                    <a:cubicBezTo>
                      <a:pt x="134320" y="79697"/>
                      <a:pt x="126205" y="69175"/>
                      <a:pt x="118146" y="58765"/>
                    </a:cubicBezTo>
                    <a:cubicBezTo>
                      <a:pt x="113836" y="53225"/>
                      <a:pt x="109527" y="47684"/>
                      <a:pt x="105273" y="42143"/>
                    </a:cubicBezTo>
                    <a:cubicBezTo>
                      <a:pt x="104770" y="41472"/>
                      <a:pt x="104210" y="40800"/>
                      <a:pt x="103538" y="40352"/>
                    </a:cubicBezTo>
                    <a:cubicBezTo>
                      <a:pt x="101579" y="39065"/>
                      <a:pt x="98781" y="40017"/>
                      <a:pt x="97270" y="41807"/>
                    </a:cubicBezTo>
                    <a:cubicBezTo>
                      <a:pt x="95759" y="43598"/>
                      <a:pt x="95143" y="45949"/>
                      <a:pt x="94584" y="48244"/>
                    </a:cubicBezTo>
                    <a:cubicBezTo>
                      <a:pt x="93073" y="54624"/>
                      <a:pt x="91505" y="61060"/>
                      <a:pt x="89995" y="67440"/>
                    </a:cubicBezTo>
                    <a:cubicBezTo>
                      <a:pt x="89547" y="69399"/>
                      <a:pt x="88987" y="71470"/>
                      <a:pt x="87644" y="73037"/>
                    </a:cubicBezTo>
                    <a:cubicBezTo>
                      <a:pt x="86301" y="74604"/>
                      <a:pt x="83838" y="75275"/>
                      <a:pt x="82159" y="74100"/>
                    </a:cubicBezTo>
                    <a:cubicBezTo>
                      <a:pt x="81152" y="73317"/>
                      <a:pt x="80648" y="72029"/>
                      <a:pt x="80368" y="70798"/>
                    </a:cubicBezTo>
                    <a:cubicBezTo>
                      <a:pt x="76338" y="53896"/>
                      <a:pt x="86021" y="35091"/>
                      <a:pt x="72701" y="20820"/>
                    </a:cubicBezTo>
                    <a:cubicBezTo>
                      <a:pt x="67104" y="14832"/>
                      <a:pt x="59325" y="11474"/>
                      <a:pt x="51601" y="8787"/>
                    </a:cubicBezTo>
                    <a:cubicBezTo>
                      <a:pt x="45277" y="6604"/>
                      <a:pt x="38841" y="4758"/>
                      <a:pt x="32405" y="3190"/>
                    </a:cubicBezTo>
                    <a:cubicBezTo>
                      <a:pt x="28095" y="2127"/>
                      <a:pt x="19868" y="-1343"/>
                      <a:pt x="15503" y="560"/>
                    </a:cubicBezTo>
                    <a:cubicBezTo>
                      <a:pt x="11193" y="2463"/>
                      <a:pt x="10802" y="9739"/>
                      <a:pt x="9850" y="13656"/>
                    </a:cubicBezTo>
                    <a:cubicBezTo>
                      <a:pt x="4925" y="34700"/>
                      <a:pt x="336" y="55743"/>
                      <a:pt x="0" y="77514"/>
                    </a:cubicBezTo>
                    <a:cubicBezTo>
                      <a:pt x="0" y="78745"/>
                      <a:pt x="0" y="80033"/>
                      <a:pt x="728" y="81040"/>
                    </a:cubicBezTo>
                    <a:cubicBezTo>
                      <a:pt x="1511" y="82103"/>
                      <a:pt x="2854" y="82551"/>
                      <a:pt x="4141" y="82943"/>
                    </a:cubicBezTo>
                    <a:cubicBezTo>
                      <a:pt x="12201" y="85238"/>
                      <a:pt x="20372" y="88428"/>
                      <a:pt x="28711" y="88931"/>
                    </a:cubicBezTo>
                    <a:cubicBezTo>
                      <a:pt x="31621" y="89099"/>
                      <a:pt x="34084" y="88875"/>
                      <a:pt x="36378" y="91338"/>
                    </a:cubicBezTo>
                    <a:cubicBezTo>
                      <a:pt x="39400" y="94528"/>
                      <a:pt x="37946" y="97046"/>
                      <a:pt x="33580" y="96823"/>
                    </a:cubicBezTo>
                    <a:cubicBezTo>
                      <a:pt x="24681" y="96319"/>
                      <a:pt x="14495" y="93465"/>
                      <a:pt x="5709" y="94696"/>
                    </a:cubicBezTo>
                    <a:cubicBezTo>
                      <a:pt x="4533" y="94864"/>
                      <a:pt x="3302" y="95200"/>
                      <a:pt x="2518" y="96095"/>
                    </a:cubicBezTo>
                    <a:cubicBezTo>
                      <a:pt x="1511" y="97270"/>
                      <a:pt x="1623" y="98949"/>
                      <a:pt x="1735" y="100460"/>
                    </a:cubicBezTo>
                    <a:cubicBezTo>
                      <a:pt x="2798" y="111206"/>
                      <a:pt x="4533" y="121896"/>
                      <a:pt x="6884" y="132473"/>
                    </a:cubicBezTo>
                    <a:cubicBezTo>
                      <a:pt x="7276" y="134208"/>
                      <a:pt x="7724" y="136055"/>
                      <a:pt x="9123" y="137230"/>
                    </a:cubicBezTo>
                    <a:cubicBezTo>
                      <a:pt x="10857" y="138686"/>
                      <a:pt x="13432" y="138518"/>
                      <a:pt x="15671" y="138350"/>
                    </a:cubicBezTo>
                    <a:cubicBezTo>
                      <a:pt x="25913" y="137734"/>
                      <a:pt x="37274" y="138686"/>
                      <a:pt x="46900" y="142156"/>
                    </a:cubicBezTo>
                    <a:cubicBezTo>
                      <a:pt x="49307" y="143051"/>
                      <a:pt x="51769" y="144282"/>
                      <a:pt x="52888" y="146577"/>
                    </a:cubicBezTo>
                    <a:cubicBezTo>
                      <a:pt x="53280" y="147360"/>
                      <a:pt x="53504" y="148312"/>
                      <a:pt x="53280" y="149207"/>
                    </a:cubicBezTo>
                    <a:cubicBezTo>
                      <a:pt x="52832" y="150886"/>
                      <a:pt x="51042" y="151838"/>
                      <a:pt x="49419" y="152341"/>
                    </a:cubicBezTo>
                    <a:cubicBezTo>
                      <a:pt x="41248" y="154972"/>
                      <a:pt x="32405" y="152957"/>
                      <a:pt x="23842" y="152397"/>
                    </a:cubicBezTo>
                    <a:cubicBezTo>
                      <a:pt x="21883" y="152285"/>
                      <a:pt x="19756" y="152285"/>
                      <a:pt x="18189" y="153405"/>
                    </a:cubicBezTo>
                    <a:cubicBezTo>
                      <a:pt x="14719" y="155867"/>
                      <a:pt x="14775" y="163926"/>
                      <a:pt x="14999" y="167788"/>
                    </a:cubicBezTo>
                    <a:cubicBezTo>
                      <a:pt x="15447" y="175064"/>
                      <a:pt x="17070" y="182563"/>
                      <a:pt x="20036" y="18927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4890256" y="1319765"/>
                <a:ext cx="129015" cy="293468"/>
              </a:xfrm>
              <a:custGeom>
                <a:avLst/>
                <a:gdLst/>
                <a:ahLst/>
                <a:cxnLst/>
                <a:rect l="l" t="t" r="r" b="b"/>
                <a:pathLst>
                  <a:path w="129015" h="293468" extrusionOk="0">
                    <a:moveTo>
                      <a:pt x="2287" y="32382"/>
                    </a:moveTo>
                    <a:cubicBezTo>
                      <a:pt x="11633" y="36580"/>
                      <a:pt x="21092" y="40442"/>
                      <a:pt x="30662" y="44135"/>
                    </a:cubicBezTo>
                    <a:cubicBezTo>
                      <a:pt x="22211" y="30032"/>
                      <a:pt x="13368" y="16208"/>
                      <a:pt x="4190" y="2552"/>
                    </a:cubicBezTo>
                    <a:cubicBezTo>
                      <a:pt x="2847" y="593"/>
                      <a:pt x="6149" y="-1086"/>
                      <a:pt x="7436" y="873"/>
                    </a:cubicBezTo>
                    <a:cubicBezTo>
                      <a:pt x="16894" y="15033"/>
                      <a:pt x="26073" y="29416"/>
                      <a:pt x="34803" y="44023"/>
                    </a:cubicBezTo>
                    <a:cubicBezTo>
                      <a:pt x="36706" y="39490"/>
                      <a:pt x="36930" y="34173"/>
                      <a:pt x="37602" y="29416"/>
                    </a:cubicBezTo>
                    <a:cubicBezTo>
                      <a:pt x="38497" y="22924"/>
                      <a:pt x="39449" y="16432"/>
                      <a:pt x="40344" y="9940"/>
                    </a:cubicBezTo>
                    <a:cubicBezTo>
                      <a:pt x="40680" y="7589"/>
                      <a:pt x="44374" y="7757"/>
                      <a:pt x="44038" y="10108"/>
                    </a:cubicBezTo>
                    <a:cubicBezTo>
                      <a:pt x="43031" y="17103"/>
                      <a:pt x="42079" y="24099"/>
                      <a:pt x="41072" y="31151"/>
                    </a:cubicBezTo>
                    <a:cubicBezTo>
                      <a:pt x="40288" y="36748"/>
                      <a:pt x="39952" y="42792"/>
                      <a:pt x="37042" y="47773"/>
                    </a:cubicBezTo>
                    <a:cubicBezTo>
                      <a:pt x="46556" y="63892"/>
                      <a:pt x="55511" y="80290"/>
                      <a:pt x="63682" y="97136"/>
                    </a:cubicBezTo>
                    <a:cubicBezTo>
                      <a:pt x="67320" y="83816"/>
                      <a:pt x="69951" y="70216"/>
                      <a:pt x="71462" y="56448"/>
                    </a:cubicBezTo>
                    <a:cubicBezTo>
                      <a:pt x="71741" y="54097"/>
                      <a:pt x="75379" y="54265"/>
                      <a:pt x="75155" y="56616"/>
                    </a:cubicBezTo>
                    <a:cubicBezTo>
                      <a:pt x="73420" y="71895"/>
                      <a:pt x="70454" y="87062"/>
                      <a:pt x="66257" y="101893"/>
                    </a:cubicBezTo>
                    <a:cubicBezTo>
                      <a:pt x="66257" y="102005"/>
                      <a:pt x="66145" y="102061"/>
                      <a:pt x="66145" y="102117"/>
                    </a:cubicBezTo>
                    <a:cubicBezTo>
                      <a:pt x="66816" y="103572"/>
                      <a:pt x="67544" y="105027"/>
                      <a:pt x="68216" y="106482"/>
                    </a:cubicBezTo>
                    <a:cubicBezTo>
                      <a:pt x="73141" y="117004"/>
                      <a:pt x="77730" y="127694"/>
                      <a:pt x="81983" y="138551"/>
                    </a:cubicBezTo>
                    <a:cubicBezTo>
                      <a:pt x="82375" y="138719"/>
                      <a:pt x="82767" y="138831"/>
                      <a:pt x="83159" y="138999"/>
                    </a:cubicBezTo>
                    <a:cubicBezTo>
                      <a:pt x="88028" y="127246"/>
                      <a:pt x="92897" y="115493"/>
                      <a:pt x="97822" y="103740"/>
                    </a:cubicBezTo>
                    <a:cubicBezTo>
                      <a:pt x="98717" y="101557"/>
                      <a:pt x="102243" y="102676"/>
                      <a:pt x="101292" y="104915"/>
                    </a:cubicBezTo>
                    <a:cubicBezTo>
                      <a:pt x="96143" y="117228"/>
                      <a:pt x="91050" y="129596"/>
                      <a:pt x="85901" y="141909"/>
                    </a:cubicBezTo>
                    <a:cubicBezTo>
                      <a:pt x="85565" y="142748"/>
                      <a:pt x="84670" y="143364"/>
                      <a:pt x="83718" y="143084"/>
                    </a:cubicBezTo>
                    <a:cubicBezTo>
                      <a:pt x="88811" y="156460"/>
                      <a:pt x="93345" y="170004"/>
                      <a:pt x="97206" y="183716"/>
                    </a:cubicBezTo>
                    <a:cubicBezTo>
                      <a:pt x="97710" y="182653"/>
                      <a:pt x="98214" y="181365"/>
                      <a:pt x="98438" y="180974"/>
                    </a:cubicBezTo>
                    <a:cubicBezTo>
                      <a:pt x="99669" y="178567"/>
                      <a:pt x="100900" y="176217"/>
                      <a:pt x="102075" y="173810"/>
                    </a:cubicBezTo>
                    <a:cubicBezTo>
                      <a:pt x="104930" y="168101"/>
                      <a:pt x="107616" y="162337"/>
                      <a:pt x="110191" y="156516"/>
                    </a:cubicBezTo>
                    <a:cubicBezTo>
                      <a:pt x="115004" y="145659"/>
                      <a:pt x="119313" y="134577"/>
                      <a:pt x="123231" y="123328"/>
                    </a:cubicBezTo>
                    <a:cubicBezTo>
                      <a:pt x="124014" y="121089"/>
                      <a:pt x="127484" y="122209"/>
                      <a:pt x="126701" y="124503"/>
                    </a:cubicBezTo>
                    <a:cubicBezTo>
                      <a:pt x="120097" y="143476"/>
                      <a:pt x="112261" y="162057"/>
                      <a:pt x="103139" y="179966"/>
                    </a:cubicBezTo>
                    <a:cubicBezTo>
                      <a:pt x="102019" y="182205"/>
                      <a:pt x="100900" y="184444"/>
                      <a:pt x="99669" y="186570"/>
                    </a:cubicBezTo>
                    <a:cubicBezTo>
                      <a:pt x="99333" y="187186"/>
                      <a:pt x="98941" y="187802"/>
                      <a:pt x="98494" y="188193"/>
                    </a:cubicBezTo>
                    <a:cubicBezTo>
                      <a:pt x="101068" y="197596"/>
                      <a:pt x="103307" y="207054"/>
                      <a:pt x="105210" y="216624"/>
                    </a:cubicBezTo>
                    <a:cubicBezTo>
                      <a:pt x="105266" y="216568"/>
                      <a:pt x="105321" y="216512"/>
                      <a:pt x="105433" y="216457"/>
                    </a:cubicBezTo>
                    <a:cubicBezTo>
                      <a:pt x="106497" y="215393"/>
                      <a:pt x="107336" y="213882"/>
                      <a:pt x="108232" y="212651"/>
                    </a:cubicBezTo>
                    <a:cubicBezTo>
                      <a:pt x="110078" y="210132"/>
                      <a:pt x="111926" y="207558"/>
                      <a:pt x="113772" y="205039"/>
                    </a:cubicBezTo>
                    <a:cubicBezTo>
                      <a:pt x="117690" y="199611"/>
                      <a:pt x="121664" y="194238"/>
                      <a:pt x="125581" y="188809"/>
                    </a:cubicBezTo>
                    <a:cubicBezTo>
                      <a:pt x="126981" y="186906"/>
                      <a:pt x="130059" y="188921"/>
                      <a:pt x="128660" y="190824"/>
                    </a:cubicBezTo>
                    <a:cubicBezTo>
                      <a:pt x="124126" y="197036"/>
                      <a:pt x="119649" y="203192"/>
                      <a:pt x="115115" y="209405"/>
                    </a:cubicBezTo>
                    <a:cubicBezTo>
                      <a:pt x="112933" y="212427"/>
                      <a:pt x="110750" y="215505"/>
                      <a:pt x="108512" y="218471"/>
                    </a:cubicBezTo>
                    <a:cubicBezTo>
                      <a:pt x="107784" y="219479"/>
                      <a:pt x="107000" y="220318"/>
                      <a:pt x="106049" y="220878"/>
                    </a:cubicBezTo>
                    <a:cubicBezTo>
                      <a:pt x="106217" y="221605"/>
                      <a:pt x="106329" y="222389"/>
                      <a:pt x="106497" y="223117"/>
                    </a:cubicBezTo>
                    <a:cubicBezTo>
                      <a:pt x="110638" y="245783"/>
                      <a:pt x="112821" y="268785"/>
                      <a:pt x="112709" y="291788"/>
                    </a:cubicBezTo>
                    <a:cubicBezTo>
                      <a:pt x="112709" y="294138"/>
                      <a:pt x="109015" y="293970"/>
                      <a:pt x="109015" y="291620"/>
                    </a:cubicBezTo>
                    <a:cubicBezTo>
                      <a:pt x="109127" y="268058"/>
                      <a:pt x="106777" y="244608"/>
                      <a:pt x="102411" y="221494"/>
                    </a:cubicBezTo>
                    <a:cubicBezTo>
                      <a:pt x="99613" y="221158"/>
                      <a:pt x="96703" y="219815"/>
                      <a:pt x="94072" y="218863"/>
                    </a:cubicBezTo>
                    <a:cubicBezTo>
                      <a:pt x="90882" y="217744"/>
                      <a:pt x="87748" y="216512"/>
                      <a:pt x="84670" y="215113"/>
                    </a:cubicBezTo>
                    <a:cubicBezTo>
                      <a:pt x="78346" y="212371"/>
                      <a:pt x="72245" y="209181"/>
                      <a:pt x="66313" y="205655"/>
                    </a:cubicBezTo>
                    <a:cubicBezTo>
                      <a:pt x="64298" y="204424"/>
                      <a:pt x="66313" y="201346"/>
                      <a:pt x="68328" y="202577"/>
                    </a:cubicBezTo>
                    <a:cubicBezTo>
                      <a:pt x="78513" y="208677"/>
                      <a:pt x="89371" y="213658"/>
                      <a:pt x="100732" y="217240"/>
                    </a:cubicBezTo>
                    <a:cubicBezTo>
                      <a:pt x="101012" y="217352"/>
                      <a:pt x="101292" y="217408"/>
                      <a:pt x="101572" y="217464"/>
                    </a:cubicBezTo>
                    <a:cubicBezTo>
                      <a:pt x="99669" y="207782"/>
                      <a:pt x="97374" y="198155"/>
                      <a:pt x="94800" y="188641"/>
                    </a:cubicBezTo>
                    <a:cubicBezTo>
                      <a:pt x="93960" y="188305"/>
                      <a:pt x="93121" y="187746"/>
                      <a:pt x="92393" y="187298"/>
                    </a:cubicBezTo>
                    <a:cubicBezTo>
                      <a:pt x="90043" y="185899"/>
                      <a:pt x="87692" y="184444"/>
                      <a:pt x="85341" y="182989"/>
                    </a:cubicBezTo>
                    <a:cubicBezTo>
                      <a:pt x="76499" y="177504"/>
                      <a:pt x="67768" y="171907"/>
                      <a:pt x="59149" y="166087"/>
                    </a:cubicBezTo>
                    <a:cubicBezTo>
                      <a:pt x="49355" y="159538"/>
                      <a:pt x="39729" y="152767"/>
                      <a:pt x="30270" y="145827"/>
                    </a:cubicBezTo>
                    <a:cubicBezTo>
                      <a:pt x="28367" y="144427"/>
                      <a:pt x="30382" y="141349"/>
                      <a:pt x="32285" y="142748"/>
                    </a:cubicBezTo>
                    <a:cubicBezTo>
                      <a:pt x="51929" y="157132"/>
                      <a:pt x="72133" y="170676"/>
                      <a:pt x="92897" y="183268"/>
                    </a:cubicBezTo>
                    <a:cubicBezTo>
                      <a:pt x="93065" y="183380"/>
                      <a:pt x="93233" y="183492"/>
                      <a:pt x="93457" y="183660"/>
                    </a:cubicBezTo>
                    <a:cubicBezTo>
                      <a:pt x="92281" y="179463"/>
                      <a:pt x="90994" y="175209"/>
                      <a:pt x="89707" y="171068"/>
                    </a:cubicBezTo>
                    <a:cubicBezTo>
                      <a:pt x="86517" y="161050"/>
                      <a:pt x="82991" y="151143"/>
                      <a:pt x="79185" y="141349"/>
                    </a:cubicBezTo>
                    <a:cubicBezTo>
                      <a:pt x="65081" y="135809"/>
                      <a:pt x="51538" y="129037"/>
                      <a:pt x="38721" y="121089"/>
                    </a:cubicBezTo>
                    <a:cubicBezTo>
                      <a:pt x="36706" y="119858"/>
                      <a:pt x="38721" y="116780"/>
                      <a:pt x="40736" y="118011"/>
                    </a:cubicBezTo>
                    <a:cubicBezTo>
                      <a:pt x="52377" y="125231"/>
                      <a:pt x="64634" y="131443"/>
                      <a:pt x="77338" y="136648"/>
                    </a:cubicBezTo>
                    <a:cubicBezTo>
                      <a:pt x="72637" y="124895"/>
                      <a:pt x="67544" y="113310"/>
                      <a:pt x="62059" y="101893"/>
                    </a:cubicBezTo>
                    <a:cubicBezTo>
                      <a:pt x="48963" y="94058"/>
                      <a:pt x="36818" y="84767"/>
                      <a:pt x="25681" y="74301"/>
                    </a:cubicBezTo>
                    <a:cubicBezTo>
                      <a:pt x="23946" y="72678"/>
                      <a:pt x="26688" y="70216"/>
                      <a:pt x="28423" y="71839"/>
                    </a:cubicBezTo>
                    <a:cubicBezTo>
                      <a:pt x="37826" y="80738"/>
                      <a:pt x="48124" y="88685"/>
                      <a:pt x="58981" y="95625"/>
                    </a:cubicBezTo>
                    <a:cubicBezTo>
                      <a:pt x="53105" y="83704"/>
                      <a:pt x="46892" y="72007"/>
                      <a:pt x="40344" y="60422"/>
                    </a:cubicBezTo>
                    <a:cubicBezTo>
                      <a:pt x="38217" y="56616"/>
                      <a:pt x="35979" y="52922"/>
                      <a:pt x="33796" y="49172"/>
                    </a:cubicBezTo>
                    <a:cubicBezTo>
                      <a:pt x="22827" y="45031"/>
                      <a:pt x="11913" y="40609"/>
                      <a:pt x="1223" y="35796"/>
                    </a:cubicBezTo>
                    <a:cubicBezTo>
                      <a:pt x="-1015" y="34901"/>
                      <a:pt x="104" y="31431"/>
                      <a:pt x="2287" y="323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" name="Google Shape;38;p2"/>
            <p:cNvSpPr/>
            <p:nvPr/>
          </p:nvSpPr>
          <p:spPr>
            <a:xfrm>
              <a:off x="-1218651" y="-1607191"/>
              <a:ext cx="80716" cy="169298"/>
            </a:xfrm>
            <a:custGeom>
              <a:avLst/>
              <a:gdLst/>
              <a:ahLst/>
              <a:cxnLst/>
              <a:rect l="l" t="t" r="r" b="b"/>
              <a:pathLst>
                <a:path w="80716" h="169298" extrusionOk="0">
                  <a:moveTo>
                    <a:pt x="80314" y="37274"/>
                  </a:moveTo>
                  <a:cubicBezTo>
                    <a:pt x="79923" y="37050"/>
                    <a:pt x="79475" y="37162"/>
                    <a:pt x="79251" y="37554"/>
                  </a:cubicBezTo>
                  <a:cubicBezTo>
                    <a:pt x="78915" y="38113"/>
                    <a:pt x="75893" y="39456"/>
                    <a:pt x="74494" y="39848"/>
                  </a:cubicBezTo>
                  <a:cubicBezTo>
                    <a:pt x="73654" y="40072"/>
                    <a:pt x="72815" y="40296"/>
                    <a:pt x="72031" y="40464"/>
                  </a:cubicBezTo>
                  <a:cubicBezTo>
                    <a:pt x="70073" y="40912"/>
                    <a:pt x="68058" y="41415"/>
                    <a:pt x="66099" y="42423"/>
                  </a:cubicBezTo>
                  <a:cubicBezTo>
                    <a:pt x="64196" y="43374"/>
                    <a:pt x="62461" y="44717"/>
                    <a:pt x="60838" y="46396"/>
                  </a:cubicBezTo>
                  <a:cubicBezTo>
                    <a:pt x="60838" y="46396"/>
                    <a:pt x="60838" y="46396"/>
                    <a:pt x="60838" y="46396"/>
                  </a:cubicBezTo>
                  <a:cubicBezTo>
                    <a:pt x="59887" y="47348"/>
                    <a:pt x="59103" y="48411"/>
                    <a:pt x="58264" y="49475"/>
                  </a:cubicBezTo>
                  <a:cubicBezTo>
                    <a:pt x="58431" y="49027"/>
                    <a:pt x="58543" y="48579"/>
                    <a:pt x="58711" y="48131"/>
                  </a:cubicBezTo>
                  <a:cubicBezTo>
                    <a:pt x="58879" y="47684"/>
                    <a:pt x="59047" y="47236"/>
                    <a:pt x="59159" y="46732"/>
                  </a:cubicBezTo>
                  <a:cubicBezTo>
                    <a:pt x="59495" y="46732"/>
                    <a:pt x="59831" y="46508"/>
                    <a:pt x="59887" y="46172"/>
                  </a:cubicBezTo>
                  <a:cubicBezTo>
                    <a:pt x="60502" y="43990"/>
                    <a:pt x="61734" y="42031"/>
                    <a:pt x="63077" y="40016"/>
                  </a:cubicBezTo>
                  <a:cubicBezTo>
                    <a:pt x="63524" y="39289"/>
                    <a:pt x="64028" y="38561"/>
                    <a:pt x="64476" y="37833"/>
                  </a:cubicBezTo>
                  <a:cubicBezTo>
                    <a:pt x="68114" y="31733"/>
                    <a:pt x="69345" y="24793"/>
                    <a:pt x="68450" y="16006"/>
                  </a:cubicBezTo>
                  <a:cubicBezTo>
                    <a:pt x="68226" y="13880"/>
                    <a:pt x="67834" y="11753"/>
                    <a:pt x="67442" y="9682"/>
                  </a:cubicBezTo>
                  <a:cubicBezTo>
                    <a:pt x="66882" y="6772"/>
                    <a:pt x="66379" y="3806"/>
                    <a:pt x="66267" y="784"/>
                  </a:cubicBezTo>
                  <a:cubicBezTo>
                    <a:pt x="66267" y="784"/>
                    <a:pt x="66267" y="784"/>
                    <a:pt x="66267" y="784"/>
                  </a:cubicBezTo>
                  <a:cubicBezTo>
                    <a:pt x="66267" y="336"/>
                    <a:pt x="65931" y="0"/>
                    <a:pt x="65483" y="0"/>
                  </a:cubicBezTo>
                  <a:cubicBezTo>
                    <a:pt x="65036" y="0"/>
                    <a:pt x="64700" y="336"/>
                    <a:pt x="64756" y="784"/>
                  </a:cubicBezTo>
                  <a:cubicBezTo>
                    <a:pt x="64700" y="1119"/>
                    <a:pt x="64028" y="2071"/>
                    <a:pt x="63692" y="2518"/>
                  </a:cubicBezTo>
                  <a:cubicBezTo>
                    <a:pt x="63413" y="2854"/>
                    <a:pt x="63189" y="3190"/>
                    <a:pt x="63077" y="3414"/>
                  </a:cubicBezTo>
                  <a:cubicBezTo>
                    <a:pt x="62293" y="4813"/>
                    <a:pt x="61622" y="6044"/>
                    <a:pt x="61006" y="7220"/>
                  </a:cubicBezTo>
                  <a:cubicBezTo>
                    <a:pt x="59551" y="10074"/>
                    <a:pt x="58543" y="12705"/>
                    <a:pt x="57872" y="15279"/>
                  </a:cubicBezTo>
                  <a:cubicBezTo>
                    <a:pt x="57368" y="17126"/>
                    <a:pt x="57200" y="19029"/>
                    <a:pt x="57312" y="21100"/>
                  </a:cubicBezTo>
                  <a:cubicBezTo>
                    <a:pt x="57424" y="23114"/>
                    <a:pt x="57816" y="25017"/>
                    <a:pt x="58208" y="26920"/>
                  </a:cubicBezTo>
                  <a:cubicBezTo>
                    <a:pt x="58543" y="28431"/>
                    <a:pt x="58823" y="29998"/>
                    <a:pt x="58991" y="31509"/>
                  </a:cubicBezTo>
                  <a:cubicBezTo>
                    <a:pt x="59271" y="34419"/>
                    <a:pt x="59047" y="37106"/>
                    <a:pt x="58767" y="39960"/>
                  </a:cubicBezTo>
                  <a:cubicBezTo>
                    <a:pt x="58655" y="41303"/>
                    <a:pt x="58543" y="42647"/>
                    <a:pt x="58487" y="44046"/>
                  </a:cubicBezTo>
                  <a:cubicBezTo>
                    <a:pt x="58040" y="45277"/>
                    <a:pt x="57648" y="46508"/>
                    <a:pt x="57256" y="47684"/>
                  </a:cubicBezTo>
                  <a:cubicBezTo>
                    <a:pt x="56417" y="50202"/>
                    <a:pt x="55577" y="52665"/>
                    <a:pt x="54514" y="55183"/>
                  </a:cubicBezTo>
                  <a:cubicBezTo>
                    <a:pt x="53339" y="57142"/>
                    <a:pt x="52163" y="59157"/>
                    <a:pt x="51100" y="61172"/>
                  </a:cubicBezTo>
                  <a:cubicBezTo>
                    <a:pt x="51492" y="58877"/>
                    <a:pt x="51827" y="56526"/>
                    <a:pt x="51883" y="54176"/>
                  </a:cubicBezTo>
                  <a:cubicBezTo>
                    <a:pt x="51939" y="49419"/>
                    <a:pt x="51380" y="45333"/>
                    <a:pt x="50148" y="41639"/>
                  </a:cubicBezTo>
                  <a:cubicBezTo>
                    <a:pt x="49421" y="39401"/>
                    <a:pt x="48413" y="37274"/>
                    <a:pt x="47406" y="35259"/>
                  </a:cubicBezTo>
                  <a:cubicBezTo>
                    <a:pt x="46063" y="32461"/>
                    <a:pt x="44720" y="29606"/>
                    <a:pt x="44048" y="26584"/>
                  </a:cubicBezTo>
                  <a:cubicBezTo>
                    <a:pt x="43992" y="26248"/>
                    <a:pt x="43656" y="25969"/>
                    <a:pt x="43320" y="25969"/>
                  </a:cubicBezTo>
                  <a:cubicBezTo>
                    <a:pt x="42985" y="25969"/>
                    <a:pt x="42649" y="26192"/>
                    <a:pt x="42537" y="26528"/>
                  </a:cubicBezTo>
                  <a:cubicBezTo>
                    <a:pt x="40914" y="31789"/>
                    <a:pt x="39123" y="37777"/>
                    <a:pt x="39571" y="43710"/>
                  </a:cubicBezTo>
                  <a:cubicBezTo>
                    <a:pt x="39851" y="47851"/>
                    <a:pt x="41194" y="51993"/>
                    <a:pt x="43488" y="55799"/>
                  </a:cubicBezTo>
                  <a:cubicBezTo>
                    <a:pt x="43992" y="56582"/>
                    <a:pt x="44440" y="57366"/>
                    <a:pt x="44944" y="58093"/>
                  </a:cubicBezTo>
                  <a:cubicBezTo>
                    <a:pt x="46511" y="60556"/>
                    <a:pt x="48022" y="62907"/>
                    <a:pt x="48581" y="65873"/>
                  </a:cubicBezTo>
                  <a:cubicBezTo>
                    <a:pt x="45615" y="70854"/>
                    <a:pt x="42649" y="75947"/>
                    <a:pt x="39851" y="81208"/>
                  </a:cubicBezTo>
                  <a:lnTo>
                    <a:pt x="39851" y="80872"/>
                  </a:lnTo>
                  <a:cubicBezTo>
                    <a:pt x="39851" y="75835"/>
                    <a:pt x="38675" y="70854"/>
                    <a:pt x="36437" y="66432"/>
                  </a:cubicBezTo>
                  <a:cubicBezTo>
                    <a:pt x="34925" y="63410"/>
                    <a:pt x="32911" y="60724"/>
                    <a:pt x="31008" y="58093"/>
                  </a:cubicBezTo>
                  <a:lnTo>
                    <a:pt x="23228" y="47460"/>
                  </a:lnTo>
                  <a:cubicBezTo>
                    <a:pt x="23005" y="47180"/>
                    <a:pt x="22669" y="47068"/>
                    <a:pt x="22389" y="47180"/>
                  </a:cubicBezTo>
                  <a:cubicBezTo>
                    <a:pt x="22053" y="47292"/>
                    <a:pt x="21885" y="47572"/>
                    <a:pt x="21885" y="47907"/>
                  </a:cubicBezTo>
                  <a:cubicBezTo>
                    <a:pt x="21941" y="52441"/>
                    <a:pt x="22165" y="56974"/>
                    <a:pt x="22669" y="61507"/>
                  </a:cubicBezTo>
                  <a:cubicBezTo>
                    <a:pt x="23061" y="65033"/>
                    <a:pt x="23564" y="67944"/>
                    <a:pt x="24684" y="70742"/>
                  </a:cubicBezTo>
                  <a:cubicBezTo>
                    <a:pt x="26139" y="74380"/>
                    <a:pt x="28657" y="77514"/>
                    <a:pt x="30728" y="79808"/>
                  </a:cubicBezTo>
                  <a:cubicBezTo>
                    <a:pt x="32239" y="81543"/>
                    <a:pt x="33974" y="83334"/>
                    <a:pt x="36101" y="84677"/>
                  </a:cubicBezTo>
                  <a:cubicBezTo>
                    <a:pt x="36549" y="84957"/>
                    <a:pt x="37164" y="85293"/>
                    <a:pt x="37780" y="85405"/>
                  </a:cubicBezTo>
                  <a:cubicBezTo>
                    <a:pt x="34254" y="92177"/>
                    <a:pt x="31008" y="99173"/>
                    <a:pt x="28321" y="106281"/>
                  </a:cubicBezTo>
                  <a:cubicBezTo>
                    <a:pt x="28657" y="101523"/>
                    <a:pt x="28993" y="96598"/>
                    <a:pt x="27482" y="91785"/>
                  </a:cubicBezTo>
                  <a:cubicBezTo>
                    <a:pt x="25971" y="86972"/>
                    <a:pt x="23452" y="82663"/>
                    <a:pt x="21046" y="78633"/>
                  </a:cubicBezTo>
                  <a:cubicBezTo>
                    <a:pt x="19479" y="76059"/>
                    <a:pt x="17688" y="73428"/>
                    <a:pt x="14833" y="72421"/>
                  </a:cubicBezTo>
                  <a:cubicBezTo>
                    <a:pt x="14610" y="72365"/>
                    <a:pt x="14386" y="72365"/>
                    <a:pt x="14218" y="72477"/>
                  </a:cubicBezTo>
                  <a:cubicBezTo>
                    <a:pt x="14050" y="72589"/>
                    <a:pt x="13882" y="72757"/>
                    <a:pt x="13826" y="72981"/>
                  </a:cubicBezTo>
                  <a:cubicBezTo>
                    <a:pt x="11979" y="80816"/>
                    <a:pt x="11867" y="87420"/>
                    <a:pt x="13434" y="93072"/>
                  </a:cubicBezTo>
                  <a:cubicBezTo>
                    <a:pt x="14777" y="97830"/>
                    <a:pt x="17240" y="101356"/>
                    <a:pt x="20262" y="104490"/>
                  </a:cubicBezTo>
                  <a:cubicBezTo>
                    <a:pt x="17688" y="104658"/>
                    <a:pt x="15337" y="105945"/>
                    <a:pt x="13322" y="107176"/>
                  </a:cubicBezTo>
                  <a:cubicBezTo>
                    <a:pt x="8397" y="110310"/>
                    <a:pt x="3976" y="114228"/>
                    <a:pt x="170" y="118705"/>
                  </a:cubicBezTo>
                  <a:cubicBezTo>
                    <a:pt x="2" y="118929"/>
                    <a:pt x="-54" y="119265"/>
                    <a:pt x="58" y="119545"/>
                  </a:cubicBezTo>
                  <a:cubicBezTo>
                    <a:pt x="170" y="119768"/>
                    <a:pt x="394" y="119936"/>
                    <a:pt x="618" y="119992"/>
                  </a:cubicBezTo>
                  <a:cubicBezTo>
                    <a:pt x="674" y="119992"/>
                    <a:pt x="730" y="119992"/>
                    <a:pt x="730" y="119992"/>
                  </a:cubicBezTo>
                  <a:cubicBezTo>
                    <a:pt x="5263" y="119936"/>
                    <a:pt x="10020" y="119936"/>
                    <a:pt x="14610" y="119041"/>
                  </a:cubicBezTo>
                  <a:cubicBezTo>
                    <a:pt x="17576" y="118481"/>
                    <a:pt x="19814" y="117642"/>
                    <a:pt x="21605" y="116411"/>
                  </a:cubicBezTo>
                  <a:cubicBezTo>
                    <a:pt x="23508" y="115123"/>
                    <a:pt x="25019" y="113276"/>
                    <a:pt x="26363" y="111541"/>
                  </a:cubicBezTo>
                  <a:cubicBezTo>
                    <a:pt x="20094" y="129787"/>
                    <a:pt x="17408" y="148983"/>
                    <a:pt x="22109" y="168739"/>
                  </a:cubicBezTo>
                  <a:cubicBezTo>
                    <a:pt x="22165" y="169075"/>
                    <a:pt x="22445" y="169243"/>
                    <a:pt x="22725" y="169299"/>
                  </a:cubicBezTo>
                  <a:cubicBezTo>
                    <a:pt x="22837" y="169299"/>
                    <a:pt x="22949" y="169299"/>
                    <a:pt x="23061" y="169299"/>
                  </a:cubicBezTo>
                  <a:cubicBezTo>
                    <a:pt x="23452" y="169187"/>
                    <a:pt x="23732" y="168795"/>
                    <a:pt x="23620" y="168348"/>
                  </a:cubicBezTo>
                  <a:cubicBezTo>
                    <a:pt x="20038" y="153404"/>
                    <a:pt x="20822" y="138797"/>
                    <a:pt x="24180" y="124638"/>
                  </a:cubicBezTo>
                  <a:cubicBezTo>
                    <a:pt x="25971" y="126541"/>
                    <a:pt x="28098" y="128555"/>
                    <a:pt x="30896" y="130178"/>
                  </a:cubicBezTo>
                  <a:cubicBezTo>
                    <a:pt x="34310" y="132193"/>
                    <a:pt x="37948" y="133928"/>
                    <a:pt x="41753" y="135271"/>
                  </a:cubicBezTo>
                  <a:cubicBezTo>
                    <a:pt x="41809" y="135327"/>
                    <a:pt x="48861" y="137454"/>
                    <a:pt x="52051" y="138014"/>
                  </a:cubicBezTo>
                  <a:cubicBezTo>
                    <a:pt x="52835" y="138126"/>
                    <a:pt x="53339" y="138182"/>
                    <a:pt x="53506" y="138070"/>
                  </a:cubicBezTo>
                  <a:cubicBezTo>
                    <a:pt x="53730" y="137958"/>
                    <a:pt x="53842" y="137734"/>
                    <a:pt x="53842" y="137510"/>
                  </a:cubicBezTo>
                  <a:cubicBezTo>
                    <a:pt x="54290" y="132977"/>
                    <a:pt x="50820" y="129395"/>
                    <a:pt x="48693" y="127660"/>
                  </a:cubicBezTo>
                  <a:cubicBezTo>
                    <a:pt x="45447" y="124973"/>
                    <a:pt x="41418" y="123071"/>
                    <a:pt x="37164" y="122231"/>
                  </a:cubicBezTo>
                  <a:cubicBezTo>
                    <a:pt x="32631" y="121336"/>
                    <a:pt x="28713" y="121224"/>
                    <a:pt x="24851" y="121839"/>
                  </a:cubicBezTo>
                  <a:cubicBezTo>
                    <a:pt x="25747" y="118481"/>
                    <a:pt x="26754" y="115179"/>
                    <a:pt x="27874" y="111877"/>
                  </a:cubicBezTo>
                  <a:cubicBezTo>
                    <a:pt x="27986" y="111877"/>
                    <a:pt x="28098" y="111821"/>
                    <a:pt x="28209" y="111765"/>
                  </a:cubicBezTo>
                  <a:cubicBezTo>
                    <a:pt x="30952" y="110086"/>
                    <a:pt x="33414" y="109807"/>
                    <a:pt x="36325" y="109415"/>
                  </a:cubicBezTo>
                  <a:cubicBezTo>
                    <a:pt x="37164" y="109303"/>
                    <a:pt x="38004" y="109191"/>
                    <a:pt x="38899" y="109079"/>
                  </a:cubicBezTo>
                  <a:cubicBezTo>
                    <a:pt x="42705" y="108463"/>
                    <a:pt x="46399" y="107344"/>
                    <a:pt x="49981" y="105665"/>
                  </a:cubicBezTo>
                  <a:cubicBezTo>
                    <a:pt x="53506" y="104042"/>
                    <a:pt x="56808" y="101915"/>
                    <a:pt x="59719" y="99397"/>
                  </a:cubicBezTo>
                  <a:cubicBezTo>
                    <a:pt x="61174" y="98165"/>
                    <a:pt x="62517" y="96822"/>
                    <a:pt x="63748" y="95423"/>
                  </a:cubicBezTo>
                  <a:cubicBezTo>
                    <a:pt x="63916" y="95199"/>
                    <a:pt x="64252" y="94751"/>
                    <a:pt x="64756" y="94024"/>
                  </a:cubicBezTo>
                  <a:cubicBezTo>
                    <a:pt x="65315" y="93240"/>
                    <a:pt x="66379" y="91561"/>
                    <a:pt x="66771" y="91282"/>
                  </a:cubicBezTo>
                  <a:cubicBezTo>
                    <a:pt x="67106" y="91170"/>
                    <a:pt x="67330" y="90834"/>
                    <a:pt x="67274" y="90498"/>
                  </a:cubicBezTo>
                  <a:cubicBezTo>
                    <a:pt x="67218" y="90050"/>
                    <a:pt x="66882" y="89770"/>
                    <a:pt x="66435" y="89770"/>
                  </a:cubicBezTo>
                  <a:cubicBezTo>
                    <a:pt x="66435" y="89770"/>
                    <a:pt x="66435" y="89770"/>
                    <a:pt x="66435" y="89770"/>
                  </a:cubicBezTo>
                  <a:cubicBezTo>
                    <a:pt x="59607" y="90274"/>
                    <a:pt x="51660" y="91058"/>
                    <a:pt x="44496" y="93912"/>
                  </a:cubicBezTo>
                  <a:cubicBezTo>
                    <a:pt x="40578" y="95479"/>
                    <a:pt x="37164" y="97606"/>
                    <a:pt x="34310" y="100180"/>
                  </a:cubicBezTo>
                  <a:cubicBezTo>
                    <a:pt x="32631" y="101691"/>
                    <a:pt x="31344" y="103594"/>
                    <a:pt x="30168" y="105497"/>
                  </a:cubicBezTo>
                  <a:cubicBezTo>
                    <a:pt x="32631" y="99285"/>
                    <a:pt x="35429" y="93184"/>
                    <a:pt x="38507" y="87252"/>
                  </a:cubicBezTo>
                  <a:cubicBezTo>
                    <a:pt x="39291" y="87308"/>
                    <a:pt x="40130" y="87364"/>
                    <a:pt x="40914" y="87420"/>
                  </a:cubicBezTo>
                  <a:cubicBezTo>
                    <a:pt x="42705" y="87532"/>
                    <a:pt x="44552" y="87700"/>
                    <a:pt x="46399" y="87644"/>
                  </a:cubicBezTo>
                  <a:cubicBezTo>
                    <a:pt x="53059" y="87588"/>
                    <a:pt x="58767" y="83838"/>
                    <a:pt x="64532" y="79640"/>
                  </a:cubicBezTo>
                  <a:cubicBezTo>
                    <a:pt x="68394" y="76898"/>
                    <a:pt x="72199" y="73764"/>
                    <a:pt x="72983" y="69231"/>
                  </a:cubicBezTo>
                  <a:cubicBezTo>
                    <a:pt x="73039" y="68951"/>
                    <a:pt x="72927" y="68671"/>
                    <a:pt x="72703" y="68503"/>
                  </a:cubicBezTo>
                  <a:cubicBezTo>
                    <a:pt x="72479" y="68335"/>
                    <a:pt x="72143" y="68279"/>
                    <a:pt x="71919" y="68447"/>
                  </a:cubicBezTo>
                  <a:cubicBezTo>
                    <a:pt x="68170" y="70294"/>
                    <a:pt x="63916" y="71190"/>
                    <a:pt x="59831" y="72085"/>
                  </a:cubicBezTo>
                  <a:cubicBezTo>
                    <a:pt x="57816" y="72533"/>
                    <a:pt x="55745" y="72981"/>
                    <a:pt x="53730" y="73540"/>
                  </a:cubicBezTo>
                  <a:cubicBezTo>
                    <a:pt x="49309" y="74771"/>
                    <a:pt x="45839" y="76450"/>
                    <a:pt x="43153" y="78577"/>
                  </a:cubicBezTo>
                  <a:cubicBezTo>
                    <a:pt x="45335" y="74603"/>
                    <a:pt x="47630" y="70686"/>
                    <a:pt x="49925" y="66880"/>
                  </a:cubicBezTo>
                  <a:cubicBezTo>
                    <a:pt x="50092" y="66768"/>
                    <a:pt x="50204" y="66600"/>
                    <a:pt x="50260" y="66376"/>
                  </a:cubicBezTo>
                  <a:cubicBezTo>
                    <a:pt x="50260" y="66376"/>
                    <a:pt x="50260" y="66320"/>
                    <a:pt x="50260" y="66320"/>
                  </a:cubicBezTo>
                  <a:cubicBezTo>
                    <a:pt x="50764" y="65481"/>
                    <a:pt x="51268" y="64641"/>
                    <a:pt x="51771" y="63802"/>
                  </a:cubicBezTo>
                  <a:cubicBezTo>
                    <a:pt x="52387" y="63242"/>
                    <a:pt x="53786" y="62515"/>
                    <a:pt x="54626" y="62067"/>
                  </a:cubicBezTo>
                  <a:cubicBezTo>
                    <a:pt x="55073" y="61843"/>
                    <a:pt x="55465" y="61619"/>
                    <a:pt x="55745" y="61451"/>
                  </a:cubicBezTo>
                  <a:cubicBezTo>
                    <a:pt x="57816" y="60164"/>
                    <a:pt x="60110" y="59213"/>
                    <a:pt x="62349" y="58317"/>
                  </a:cubicBezTo>
                  <a:cubicBezTo>
                    <a:pt x="66659" y="56526"/>
                    <a:pt x="71192" y="54679"/>
                    <a:pt x="74438" y="50370"/>
                  </a:cubicBezTo>
                  <a:cubicBezTo>
                    <a:pt x="76061" y="48243"/>
                    <a:pt x="77124" y="45781"/>
                    <a:pt x="78188" y="43374"/>
                  </a:cubicBezTo>
                  <a:cubicBezTo>
                    <a:pt x="78915" y="41695"/>
                    <a:pt x="79699" y="39904"/>
                    <a:pt x="80650" y="38337"/>
                  </a:cubicBezTo>
                  <a:cubicBezTo>
                    <a:pt x="80650" y="38337"/>
                    <a:pt x="80650" y="38337"/>
                    <a:pt x="80650" y="38281"/>
                  </a:cubicBezTo>
                  <a:cubicBezTo>
                    <a:pt x="80650" y="38225"/>
                    <a:pt x="80650" y="38281"/>
                    <a:pt x="80650" y="38281"/>
                  </a:cubicBezTo>
                  <a:cubicBezTo>
                    <a:pt x="80650" y="38281"/>
                    <a:pt x="80650" y="38281"/>
                    <a:pt x="80650" y="38281"/>
                  </a:cubicBezTo>
                  <a:lnTo>
                    <a:pt x="80650" y="38281"/>
                  </a:lnTo>
                  <a:cubicBezTo>
                    <a:pt x="80818" y="37945"/>
                    <a:pt x="80650" y="37498"/>
                    <a:pt x="80314" y="37274"/>
                  </a:cubicBezTo>
                  <a:close/>
                  <a:moveTo>
                    <a:pt x="47630" y="128723"/>
                  </a:moveTo>
                  <a:cubicBezTo>
                    <a:pt x="49029" y="129899"/>
                    <a:pt x="52163" y="132865"/>
                    <a:pt x="52219" y="136447"/>
                  </a:cubicBezTo>
                  <a:cubicBezTo>
                    <a:pt x="49925" y="135943"/>
                    <a:pt x="43097" y="134096"/>
                    <a:pt x="42145" y="133704"/>
                  </a:cubicBezTo>
                  <a:cubicBezTo>
                    <a:pt x="38451" y="132361"/>
                    <a:pt x="34925" y="130738"/>
                    <a:pt x="31567" y="128723"/>
                  </a:cubicBezTo>
                  <a:cubicBezTo>
                    <a:pt x="29329" y="127380"/>
                    <a:pt x="27482" y="125757"/>
                    <a:pt x="25915" y="124190"/>
                  </a:cubicBezTo>
                  <a:cubicBezTo>
                    <a:pt x="31232" y="125029"/>
                    <a:pt x="36101" y="127716"/>
                    <a:pt x="40858" y="130290"/>
                  </a:cubicBezTo>
                  <a:cubicBezTo>
                    <a:pt x="43376" y="131689"/>
                    <a:pt x="46063" y="133145"/>
                    <a:pt x="48749" y="134320"/>
                  </a:cubicBezTo>
                  <a:cubicBezTo>
                    <a:pt x="48805" y="134320"/>
                    <a:pt x="48861" y="134376"/>
                    <a:pt x="48861" y="134376"/>
                  </a:cubicBezTo>
                  <a:cubicBezTo>
                    <a:pt x="49141" y="134432"/>
                    <a:pt x="49365" y="134264"/>
                    <a:pt x="49477" y="134040"/>
                  </a:cubicBezTo>
                  <a:cubicBezTo>
                    <a:pt x="49589" y="133760"/>
                    <a:pt x="49477" y="133424"/>
                    <a:pt x="49197" y="133257"/>
                  </a:cubicBezTo>
                  <a:cubicBezTo>
                    <a:pt x="46567" y="132137"/>
                    <a:pt x="43936" y="130682"/>
                    <a:pt x="41418" y="129283"/>
                  </a:cubicBezTo>
                  <a:cubicBezTo>
                    <a:pt x="36604" y="126597"/>
                    <a:pt x="31623" y="123910"/>
                    <a:pt x="26083" y="123015"/>
                  </a:cubicBezTo>
                  <a:cubicBezTo>
                    <a:pt x="29441" y="122623"/>
                    <a:pt x="32855" y="122735"/>
                    <a:pt x="36772" y="123518"/>
                  </a:cubicBezTo>
                  <a:cubicBezTo>
                    <a:pt x="40802" y="124414"/>
                    <a:pt x="44552" y="126149"/>
                    <a:pt x="47630" y="128723"/>
                  </a:cubicBezTo>
                  <a:close/>
                  <a:moveTo>
                    <a:pt x="59719" y="26584"/>
                  </a:moveTo>
                  <a:cubicBezTo>
                    <a:pt x="59327" y="24737"/>
                    <a:pt x="58935" y="22834"/>
                    <a:pt x="58879" y="20987"/>
                  </a:cubicBezTo>
                  <a:cubicBezTo>
                    <a:pt x="58767" y="19141"/>
                    <a:pt x="58935" y="17350"/>
                    <a:pt x="59383" y="15671"/>
                  </a:cubicBezTo>
                  <a:cubicBezTo>
                    <a:pt x="59999" y="13208"/>
                    <a:pt x="61006" y="10690"/>
                    <a:pt x="62405" y="7947"/>
                  </a:cubicBezTo>
                  <a:cubicBezTo>
                    <a:pt x="62965" y="6772"/>
                    <a:pt x="63636" y="5597"/>
                    <a:pt x="64420" y="4254"/>
                  </a:cubicBezTo>
                  <a:cubicBezTo>
                    <a:pt x="64532" y="4086"/>
                    <a:pt x="64700" y="3806"/>
                    <a:pt x="64924" y="3526"/>
                  </a:cubicBezTo>
                  <a:cubicBezTo>
                    <a:pt x="64924" y="3526"/>
                    <a:pt x="64924" y="3526"/>
                    <a:pt x="64924" y="3526"/>
                  </a:cubicBezTo>
                  <a:cubicBezTo>
                    <a:pt x="65147" y="5765"/>
                    <a:pt x="65539" y="7947"/>
                    <a:pt x="65931" y="10074"/>
                  </a:cubicBezTo>
                  <a:cubicBezTo>
                    <a:pt x="66323" y="12089"/>
                    <a:pt x="66715" y="14216"/>
                    <a:pt x="66938" y="16286"/>
                  </a:cubicBezTo>
                  <a:cubicBezTo>
                    <a:pt x="67834" y="24737"/>
                    <a:pt x="66659" y="31397"/>
                    <a:pt x="63189" y="37162"/>
                  </a:cubicBezTo>
                  <a:cubicBezTo>
                    <a:pt x="62741" y="37889"/>
                    <a:pt x="62293" y="38617"/>
                    <a:pt x="61845" y="39345"/>
                  </a:cubicBezTo>
                  <a:cubicBezTo>
                    <a:pt x="61789" y="39456"/>
                    <a:pt x="61678" y="39624"/>
                    <a:pt x="61622" y="39736"/>
                  </a:cubicBezTo>
                  <a:cubicBezTo>
                    <a:pt x="63077" y="35371"/>
                    <a:pt x="63972" y="31173"/>
                    <a:pt x="64308" y="27256"/>
                  </a:cubicBezTo>
                  <a:cubicBezTo>
                    <a:pt x="64476" y="25297"/>
                    <a:pt x="64196" y="23338"/>
                    <a:pt x="63972" y="21435"/>
                  </a:cubicBezTo>
                  <a:cubicBezTo>
                    <a:pt x="63580" y="18525"/>
                    <a:pt x="63189" y="15727"/>
                    <a:pt x="64308" y="12928"/>
                  </a:cubicBezTo>
                  <a:cubicBezTo>
                    <a:pt x="64420" y="12649"/>
                    <a:pt x="64252" y="12313"/>
                    <a:pt x="63972" y="12201"/>
                  </a:cubicBezTo>
                  <a:cubicBezTo>
                    <a:pt x="63692" y="12089"/>
                    <a:pt x="63357" y="12257"/>
                    <a:pt x="63245" y="12537"/>
                  </a:cubicBezTo>
                  <a:cubicBezTo>
                    <a:pt x="62069" y="15615"/>
                    <a:pt x="62461" y="18637"/>
                    <a:pt x="62853" y="21603"/>
                  </a:cubicBezTo>
                  <a:cubicBezTo>
                    <a:pt x="63077" y="23450"/>
                    <a:pt x="63357" y="25353"/>
                    <a:pt x="63189" y="27144"/>
                  </a:cubicBezTo>
                  <a:cubicBezTo>
                    <a:pt x="62853" y="31117"/>
                    <a:pt x="61901" y="35371"/>
                    <a:pt x="60390" y="39792"/>
                  </a:cubicBezTo>
                  <a:cubicBezTo>
                    <a:pt x="60614" y="37106"/>
                    <a:pt x="60838" y="34364"/>
                    <a:pt x="60558" y="31453"/>
                  </a:cubicBezTo>
                  <a:cubicBezTo>
                    <a:pt x="60334" y="29718"/>
                    <a:pt x="59999" y="28151"/>
                    <a:pt x="59719" y="26584"/>
                  </a:cubicBezTo>
                  <a:close/>
                  <a:moveTo>
                    <a:pt x="44776" y="54959"/>
                  </a:moveTo>
                  <a:cubicBezTo>
                    <a:pt x="42649" y="51377"/>
                    <a:pt x="41362" y="47404"/>
                    <a:pt x="41082" y="43542"/>
                  </a:cubicBezTo>
                  <a:cubicBezTo>
                    <a:pt x="40746" y="38785"/>
                    <a:pt x="41921" y="33916"/>
                    <a:pt x="43265" y="29438"/>
                  </a:cubicBezTo>
                  <a:cubicBezTo>
                    <a:pt x="43992" y="31677"/>
                    <a:pt x="44999" y="33804"/>
                    <a:pt x="46007" y="35875"/>
                  </a:cubicBezTo>
                  <a:cubicBezTo>
                    <a:pt x="46958" y="37889"/>
                    <a:pt x="47966" y="39960"/>
                    <a:pt x="48693" y="42087"/>
                  </a:cubicBezTo>
                  <a:cubicBezTo>
                    <a:pt x="49869" y="45613"/>
                    <a:pt x="50428" y="49586"/>
                    <a:pt x="50372" y="54120"/>
                  </a:cubicBezTo>
                  <a:cubicBezTo>
                    <a:pt x="50316" y="56806"/>
                    <a:pt x="49869" y="59493"/>
                    <a:pt x="49421" y="62123"/>
                  </a:cubicBezTo>
                  <a:cubicBezTo>
                    <a:pt x="49085" y="56862"/>
                    <a:pt x="48190" y="52553"/>
                    <a:pt x="46623" y="48299"/>
                  </a:cubicBezTo>
                  <a:cubicBezTo>
                    <a:pt x="45167" y="44438"/>
                    <a:pt x="43936" y="40688"/>
                    <a:pt x="44832" y="37050"/>
                  </a:cubicBezTo>
                  <a:cubicBezTo>
                    <a:pt x="44888" y="36714"/>
                    <a:pt x="44720" y="36434"/>
                    <a:pt x="44384" y="36378"/>
                  </a:cubicBezTo>
                  <a:cubicBezTo>
                    <a:pt x="44104" y="36322"/>
                    <a:pt x="43768" y="36490"/>
                    <a:pt x="43712" y="36826"/>
                  </a:cubicBezTo>
                  <a:cubicBezTo>
                    <a:pt x="42761" y="40800"/>
                    <a:pt x="44104" y="44885"/>
                    <a:pt x="45559" y="48803"/>
                  </a:cubicBezTo>
                  <a:cubicBezTo>
                    <a:pt x="46902" y="52385"/>
                    <a:pt x="47742" y="56023"/>
                    <a:pt x="48134" y="60276"/>
                  </a:cubicBezTo>
                  <a:cubicBezTo>
                    <a:pt x="47574" y="59269"/>
                    <a:pt x="46958" y="58261"/>
                    <a:pt x="46287" y="57310"/>
                  </a:cubicBezTo>
                  <a:cubicBezTo>
                    <a:pt x="45727" y="56526"/>
                    <a:pt x="45279" y="55743"/>
                    <a:pt x="44776" y="54959"/>
                  </a:cubicBezTo>
                  <a:close/>
                  <a:moveTo>
                    <a:pt x="31791" y="78689"/>
                  </a:moveTo>
                  <a:cubicBezTo>
                    <a:pt x="29833" y="76506"/>
                    <a:pt x="27426" y="73540"/>
                    <a:pt x="26027" y="70070"/>
                  </a:cubicBezTo>
                  <a:cubicBezTo>
                    <a:pt x="24963" y="67440"/>
                    <a:pt x="24516" y="64641"/>
                    <a:pt x="24124" y="61228"/>
                  </a:cubicBezTo>
                  <a:cubicBezTo>
                    <a:pt x="23732" y="57590"/>
                    <a:pt x="23452" y="53896"/>
                    <a:pt x="23396" y="50202"/>
                  </a:cubicBezTo>
                  <a:lnTo>
                    <a:pt x="29777" y="58933"/>
                  </a:lnTo>
                  <a:cubicBezTo>
                    <a:pt x="31679" y="61507"/>
                    <a:pt x="33638" y="64194"/>
                    <a:pt x="35093" y="67104"/>
                  </a:cubicBezTo>
                  <a:cubicBezTo>
                    <a:pt x="37220" y="71302"/>
                    <a:pt x="38395" y="76059"/>
                    <a:pt x="38339" y="80872"/>
                  </a:cubicBezTo>
                  <a:lnTo>
                    <a:pt x="38339" y="81487"/>
                  </a:lnTo>
                  <a:cubicBezTo>
                    <a:pt x="38339" y="81879"/>
                    <a:pt x="38339" y="82439"/>
                    <a:pt x="38339" y="82887"/>
                  </a:cubicBezTo>
                  <a:cubicBezTo>
                    <a:pt x="37780" y="81711"/>
                    <a:pt x="37276" y="80480"/>
                    <a:pt x="36828" y="79305"/>
                  </a:cubicBezTo>
                  <a:cubicBezTo>
                    <a:pt x="35933" y="77010"/>
                    <a:pt x="34981" y="74715"/>
                    <a:pt x="33694" y="72477"/>
                  </a:cubicBezTo>
                  <a:lnTo>
                    <a:pt x="32911" y="71134"/>
                  </a:lnTo>
                  <a:cubicBezTo>
                    <a:pt x="31176" y="68223"/>
                    <a:pt x="29329" y="65257"/>
                    <a:pt x="28881" y="61899"/>
                  </a:cubicBezTo>
                  <a:cubicBezTo>
                    <a:pt x="28825" y="61563"/>
                    <a:pt x="28545" y="61339"/>
                    <a:pt x="28209" y="61395"/>
                  </a:cubicBezTo>
                  <a:cubicBezTo>
                    <a:pt x="27874" y="61451"/>
                    <a:pt x="27650" y="61731"/>
                    <a:pt x="27706" y="62067"/>
                  </a:cubicBezTo>
                  <a:cubicBezTo>
                    <a:pt x="28209" y="65649"/>
                    <a:pt x="30056" y="68727"/>
                    <a:pt x="31903" y="71749"/>
                  </a:cubicBezTo>
                  <a:lnTo>
                    <a:pt x="32687" y="73092"/>
                  </a:lnTo>
                  <a:cubicBezTo>
                    <a:pt x="33918" y="75219"/>
                    <a:pt x="34870" y="77514"/>
                    <a:pt x="35765" y="79752"/>
                  </a:cubicBezTo>
                  <a:cubicBezTo>
                    <a:pt x="36269" y="81040"/>
                    <a:pt x="36828" y="82327"/>
                    <a:pt x="37388" y="83670"/>
                  </a:cubicBezTo>
                  <a:cubicBezTo>
                    <a:pt x="37220" y="83614"/>
                    <a:pt x="37052" y="83502"/>
                    <a:pt x="36828" y="83390"/>
                  </a:cubicBezTo>
                  <a:cubicBezTo>
                    <a:pt x="34870" y="82047"/>
                    <a:pt x="33246" y="80312"/>
                    <a:pt x="31791" y="78689"/>
                  </a:cubicBezTo>
                  <a:close/>
                  <a:moveTo>
                    <a:pt x="14777" y="92569"/>
                  </a:moveTo>
                  <a:cubicBezTo>
                    <a:pt x="13322" y="87364"/>
                    <a:pt x="13378" y="81319"/>
                    <a:pt x="14945" y="74156"/>
                  </a:cubicBezTo>
                  <a:cubicBezTo>
                    <a:pt x="16904" y="75163"/>
                    <a:pt x="18303" y="77290"/>
                    <a:pt x="19535" y="79361"/>
                  </a:cubicBezTo>
                  <a:cubicBezTo>
                    <a:pt x="21941" y="83334"/>
                    <a:pt x="24348" y="87588"/>
                    <a:pt x="25859" y="92177"/>
                  </a:cubicBezTo>
                  <a:cubicBezTo>
                    <a:pt x="27370" y="96878"/>
                    <a:pt x="26978" y="101635"/>
                    <a:pt x="26586" y="106672"/>
                  </a:cubicBezTo>
                  <a:cubicBezTo>
                    <a:pt x="26586" y="106784"/>
                    <a:pt x="26586" y="106896"/>
                    <a:pt x="26586" y="107008"/>
                  </a:cubicBezTo>
                  <a:cubicBezTo>
                    <a:pt x="23732" y="100292"/>
                    <a:pt x="21382" y="93352"/>
                    <a:pt x="19647" y="86245"/>
                  </a:cubicBezTo>
                  <a:cubicBezTo>
                    <a:pt x="19591" y="85909"/>
                    <a:pt x="19255" y="85741"/>
                    <a:pt x="18975" y="85797"/>
                  </a:cubicBezTo>
                  <a:cubicBezTo>
                    <a:pt x="18639" y="85853"/>
                    <a:pt x="18471" y="86189"/>
                    <a:pt x="18527" y="86468"/>
                  </a:cubicBezTo>
                  <a:cubicBezTo>
                    <a:pt x="20262" y="93576"/>
                    <a:pt x="22669" y="100572"/>
                    <a:pt x="25523" y="107288"/>
                  </a:cubicBezTo>
                  <a:cubicBezTo>
                    <a:pt x="20766" y="103258"/>
                    <a:pt x="16568" y="99005"/>
                    <a:pt x="14777" y="92569"/>
                  </a:cubicBezTo>
                  <a:close/>
                  <a:moveTo>
                    <a:pt x="20654" y="115011"/>
                  </a:moveTo>
                  <a:cubicBezTo>
                    <a:pt x="19031" y="116131"/>
                    <a:pt x="17016" y="116858"/>
                    <a:pt x="14218" y="117418"/>
                  </a:cubicBezTo>
                  <a:cubicBezTo>
                    <a:pt x="10356" y="118146"/>
                    <a:pt x="6327" y="118313"/>
                    <a:pt x="2353" y="118369"/>
                  </a:cubicBezTo>
                  <a:cubicBezTo>
                    <a:pt x="5767" y="114508"/>
                    <a:pt x="9685" y="111206"/>
                    <a:pt x="14050" y="108407"/>
                  </a:cubicBezTo>
                  <a:cubicBezTo>
                    <a:pt x="16121" y="107120"/>
                    <a:pt x="18527" y="105777"/>
                    <a:pt x="21046" y="105945"/>
                  </a:cubicBezTo>
                  <a:cubicBezTo>
                    <a:pt x="21326" y="105945"/>
                    <a:pt x="21438" y="106001"/>
                    <a:pt x="21438" y="106001"/>
                  </a:cubicBezTo>
                  <a:cubicBezTo>
                    <a:pt x="21605" y="106281"/>
                    <a:pt x="21885" y="106393"/>
                    <a:pt x="22165" y="106393"/>
                  </a:cubicBezTo>
                  <a:cubicBezTo>
                    <a:pt x="23005" y="107176"/>
                    <a:pt x="23900" y="107960"/>
                    <a:pt x="24796" y="108743"/>
                  </a:cubicBezTo>
                  <a:cubicBezTo>
                    <a:pt x="19703" y="109247"/>
                    <a:pt x="14722" y="110814"/>
                    <a:pt x="10300" y="113500"/>
                  </a:cubicBezTo>
                  <a:cubicBezTo>
                    <a:pt x="10020" y="113668"/>
                    <a:pt x="9964" y="114004"/>
                    <a:pt x="10076" y="114284"/>
                  </a:cubicBezTo>
                  <a:cubicBezTo>
                    <a:pt x="10188" y="114452"/>
                    <a:pt x="10300" y="114508"/>
                    <a:pt x="10468" y="114564"/>
                  </a:cubicBezTo>
                  <a:cubicBezTo>
                    <a:pt x="10580" y="114564"/>
                    <a:pt x="10748" y="114564"/>
                    <a:pt x="10860" y="114508"/>
                  </a:cubicBezTo>
                  <a:cubicBezTo>
                    <a:pt x="15337" y="111821"/>
                    <a:pt x="20374" y="110254"/>
                    <a:pt x="25523" y="109862"/>
                  </a:cubicBezTo>
                  <a:cubicBezTo>
                    <a:pt x="24124" y="111765"/>
                    <a:pt x="22613" y="113668"/>
                    <a:pt x="20654" y="115011"/>
                  </a:cubicBezTo>
                  <a:close/>
                  <a:moveTo>
                    <a:pt x="35373" y="101188"/>
                  </a:moveTo>
                  <a:cubicBezTo>
                    <a:pt x="38060" y="98725"/>
                    <a:pt x="41362" y="96710"/>
                    <a:pt x="45055" y="95199"/>
                  </a:cubicBezTo>
                  <a:cubicBezTo>
                    <a:pt x="51324" y="92681"/>
                    <a:pt x="58320" y="91785"/>
                    <a:pt x="64588" y="91282"/>
                  </a:cubicBezTo>
                  <a:cubicBezTo>
                    <a:pt x="64252" y="91729"/>
                    <a:pt x="63860" y="92289"/>
                    <a:pt x="63413" y="93017"/>
                  </a:cubicBezTo>
                  <a:cubicBezTo>
                    <a:pt x="63021" y="93576"/>
                    <a:pt x="62685" y="94136"/>
                    <a:pt x="62517" y="94304"/>
                  </a:cubicBezTo>
                  <a:cubicBezTo>
                    <a:pt x="61342" y="95647"/>
                    <a:pt x="59999" y="96934"/>
                    <a:pt x="58655" y="98109"/>
                  </a:cubicBezTo>
                  <a:cubicBezTo>
                    <a:pt x="55857" y="100516"/>
                    <a:pt x="52667" y="102587"/>
                    <a:pt x="49253" y="104154"/>
                  </a:cubicBezTo>
                  <a:cubicBezTo>
                    <a:pt x="45839" y="105721"/>
                    <a:pt x="42257" y="106840"/>
                    <a:pt x="38563" y="107456"/>
                  </a:cubicBezTo>
                  <a:cubicBezTo>
                    <a:pt x="37668" y="107568"/>
                    <a:pt x="36828" y="107680"/>
                    <a:pt x="36045" y="107792"/>
                  </a:cubicBezTo>
                  <a:cubicBezTo>
                    <a:pt x="34310" y="108016"/>
                    <a:pt x="32631" y="108239"/>
                    <a:pt x="30896" y="108743"/>
                  </a:cubicBezTo>
                  <a:cubicBezTo>
                    <a:pt x="37108" y="104098"/>
                    <a:pt x="44272" y="100628"/>
                    <a:pt x="51715" y="98669"/>
                  </a:cubicBezTo>
                  <a:cubicBezTo>
                    <a:pt x="52051" y="98613"/>
                    <a:pt x="52219" y="98277"/>
                    <a:pt x="52107" y="97942"/>
                  </a:cubicBezTo>
                  <a:cubicBezTo>
                    <a:pt x="52051" y="97606"/>
                    <a:pt x="51715" y="97438"/>
                    <a:pt x="51380" y="97550"/>
                  </a:cubicBezTo>
                  <a:cubicBezTo>
                    <a:pt x="43992" y="99509"/>
                    <a:pt x="36884" y="102923"/>
                    <a:pt x="30672" y="107400"/>
                  </a:cubicBezTo>
                  <a:cubicBezTo>
                    <a:pt x="32071" y="105161"/>
                    <a:pt x="33526" y="102923"/>
                    <a:pt x="35373" y="101188"/>
                  </a:cubicBezTo>
                  <a:close/>
                  <a:moveTo>
                    <a:pt x="54122" y="74883"/>
                  </a:moveTo>
                  <a:cubicBezTo>
                    <a:pt x="54122" y="74883"/>
                    <a:pt x="54122" y="74883"/>
                    <a:pt x="54122" y="74883"/>
                  </a:cubicBezTo>
                  <a:cubicBezTo>
                    <a:pt x="56081" y="74324"/>
                    <a:pt x="58152" y="73876"/>
                    <a:pt x="60166" y="73484"/>
                  </a:cubicBezTo>
                  <a:cubicBezTo>
                    <a:pt x="63804" y="72701"/>
                    <a:pt x="67554" y="71861"/>
                    <a:pt x="71080" y="70406"/>
                  </a:cubicBezTo>
                  <a:cubicBezTo>
                    <a:pt x="69849" y="73652"/>
                    <a:pt x="66771" y="76115"/>
                    <a:pt x="63636" y="78353"/>
                  </a:cubicBezTo>
                  <a:cubicBezTo>
                    <a:pt x="58096" y="82383"/>
                    <a:pt x="52555" y="85965"/>
                    <a:pt x="46399" y="86021"/>
                  </a:cubicBezTo>
                  <a:cubicBezTo>
                    <a:pt x="44608" y="86021"/>
                    <a:pt x="42817" y="85909"/>
                    <a:pt x="41026" y="85797"/>
                  </a:cubicBezTo>
                  <a:cubicBezTo>
                    <a:pt x="40522" y="85741"/>
                    <a:pt x="40018" y="85741"/>
                    <a:pt x="39515" y="85685"/>
                  </a:cubicBezTo>
                  <a:cubicBezTo>
                    <a:pt x="40914" y="84286"/>
                    <a:pt x="42929" y="83558"/>
                    <a:pt x="44776" y="83055"/>
                  </a:cubicBezTo>
                  <a:cubicBezTo>
                    <a:pt x="46287" y="82663"/>
                    <a:pt x="47798" y="82271"/>
                    <a:pt x="49309" y="81935"/>
                  </a:cubicBezTo>
                  <a:cubicBezTo>
                    <a:pt x="54458" y="80704"/>
                    <a:pt x="59719" y="79417"/>
                    <a:pt x="64084" y="76282"/>
                  </a:cubicBezTo>
                  <a:cubicBezTo>
                    <a:pt x="64364" y="76115"/>
                    <a:pt x="64420" y="75723"/>
                    <a:pt x="64196" y="75499"/>
                  </a:cubicBezTo>
                  <a:cubicBezTo>
                    <a:pt x="64028" y="75219"/>
                    <a:pt x="63636" y="75163"/>
                    <a:pt x="63413" y="75387"/>
                  </a:cubicBezTo>
                  <a:cubicBezTo>
                    <a:pt x="59215" y="78353"/>
                    <a:pt x="54010" y="79640"/>
                    <a:pt x="49029" y="80872"/>
                  </a:cubicBezTo>
                  <a:cubicBezTo>
                    <a:pt x="47518" y="81264"/>
                    <a:pt x="45951" y="81599"/>
                    <a:pt x="44496" y="82047"/>
                  </a:cubicBezTo>
                  <a:cubicBezTo>
                    <a:pt x="43265" y="82383"/>
                    <a:pt x="42033" y="82831"/>
                    <a:pt x="40914" y="83390"/>
                  </a:cubicBezTo>
                  <a:cubicBezTo>
                    <a:pt x="41474" y="82551"/>
                    <a:pt x="42033" y="81711"/>
                    <a:pt x="42705" y="81040"/>
                  </a:cubicBezTo>
                  <a:cubicBezTo>
                    <a:pt x="45335" y="78241"/>
                    <a:pt x="49085" y="76282"/>
                    <a:pt x="54122" y="74883"/>
                  </a:cubicBezTo>
                  <a:close/>
                  <a:moveTo>
                    <a:pt x="76677" y="42759"/>
                  </a:moveTo>
                  <a:cubicBezTo>
                    <a:pt x="75613" y="45165"/>
                    <a:pt x="74606" y="47460"/>
                    <a:pt x="73095" y="49419"/>
                  </a:cubicBezTo>
                  <a:cubicBezTo>
                    <a:pt x="70073" y="53336"/>
                    <a:pt x="65987" y="55071"/>
                    <a:pt x="61622" y="56862"/>
                  </a:cubicBezTo>
                  <a:cubicBezTo>
                    <a:pt x="59327" y="57814"/>
                    <a:pt x="57032" y="58765"/>
                    <a:pt x="54794" y="60108"/>
                  </a:cubicBezTo>
                  <a:cubicBezTo>
                    <a:pt x="54682" y="60164"/>
                    <a:pt x="54514" y="60276"/>
                    <a:pt x="54346" y="60332"/>
                  </a:cubicBezTo>
                  <a:cubicBezTo>
                    <a:pt x="55633" y="58989"/>
                    <a:pt x="57256" y="57870"/>
                    <a:pt x="58823" y="56750"/>
                  </a:cubicBezTo>
                  <a:lnTo>
                    <a:pt x="59383" y="56358"/>
                  </a:lnTo>
                  <a:cubicBezTo>
                    <a:pt x="63804" y="53280"/>
                    <a:pt x="68002" y="49810"/>
                    <a:pt x="71919" y="46117"/>
                  </a:cubicBezTo>
                  <a:cubicBezTo>
                    <a:pt x="72143" y="45893"/>
                    <a:pt x="72143" y="45557"/>
                    <a:pt x="71919" y="45277"/>
                  </a:cubicBezTo>
                  <a:cubicBezTo>
                    <a:pt x="71696" y="45053"/>
                    <a:pt x="71360" y="45053"/>
                    <a:pt x="71080" y="45277"/>
                  </a:cubicBezTo>
                  <a:cubicBezTo>
                    <a:pt x="67218" y="48915"/>
                    <a:pt x="63021" y="52329"/>
                    <a:pt x="58711" y="55407"/>
                  </a:cubicBezTo>
                  <a:lnTo>
                    <a:pt x="58152" y="55799"/>
                  </a:lnTo>
                  <a:cubicBezTo>
                    <a:pt x="56920" y="56638"/>
                    <a:pt x="55689" y="57534"/>
                    <a:pt x="54570" y="58485"/>
                  </a:cubicBezTo>
                  <a:cubicBezTo>
                    <a:pt x="55018" y="57646"/>
                    <a:pt x="55353" y="56806"/>
                    <a:pt x="55745" y="55967"/>
                  </a:cubicBezTo>
                  <a:cubicBezTo>
                    <a:pt x="56081" y="55407"/>
                    <a:pt x="56417" y="54847"/>
                    <a:pt x="56752" y="54288"/>
                  </a:cubicBezTo>
                  <a:cubicBezTo>
                    <a:pt x="58487" y="51601"/>
                    <a:pt x="59999" y="49363"/>
                    <a:pt x="61845" y="47460"/>
                  </a:cubicBezTo>
                  <a:cubicBezTo>
                    <a:pt x="63357" y="45893"/>
                    <a:pt x="64924" y="44717"/>
                    <a:pt x="66659" y="43822"/>
                  </a:cubicBezTo>
                  <a:cubicBezTo>
                    <a:pt x="68450" y="42926"/>
                    <a:pt x="70296" y="42479"/>
                    <a:pt x="72255" y="42031"/>
                  </a:cubicBezTo>
                  <a:cubicBezTo>
                    <a:pt x="73095" y="41807"/>
                    <a:pt x="73934" y="41639"/>
                    <a:pt x="74830" y="41359"/>
                  </a:cubicBezTo>
                  <a:cubicBezTo>
                    <a:pt x="75110" y="41303"/>
                    <a:pt x="76453" y="40800"/>
                    <a:pt x="77796" y="40184"/>
                  </a:cubicBezTo>
                  <a:cubicBezTo>
                    <a:pt x="77460" y="41024"/>
                    <a:pt x="77068" y="41863"/>
                    <a:pt x="76677" y="427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" name="Google Shape;39;p2"/>
          <p:cNvSpPr txBox="1">
            <a:spLocks noGrp="1"/>
          </p:cNvSpPr>
          <p:nvPr>
            <p:ph type="ctrTitle"/>
          </p:nvPr>
        </p:nvSpPr>
        <p:spPr>
          <a:xfrm>
            <a:off x="2466975" y="1159700"/>
            <a:ext cx="5956800" cy="242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4500"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subTitle" idx="2"/>
          </p:nvPr>
        </p:nvSpPr>
        <p:spPr>
          <a:xfrm>
            <a:off x="7010468" y="557975"/>
            <a:ext cx="1413300" cy="4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accent3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3752401" y="3473600"/>
            <a:ext cx="467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2804400" y="3473600"/>
            <a:ext cx="948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6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 rot="442">
            <a:off x="3752400" y="4220450"/>
            <a:ext cx="46716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6" name="Google Shape;46;p3"/>
          <p:cNvGrpSpPr/>
          <p:nvPr/>
        </p:nvGrpSpPr>
        <p:grpSpPr>
          <a:xfrm flipH="1">
            <a:off x="2914642" y="-151392"/>
            <a:ext cx="6979960" cy="5446284"/>
            <a:chOff x="4290846" y="3279581"/>
            <a:chExt cx="707082" cy="551718"/>
          </a:xfrm>
        </p:grpSpPr>
        <p:sp>
          <p:nvSpPr>
            <p:cNvPr id="47" name="Google Shape;47;p3"/>
            <p:cNvSpPr/>
            <p:nvPr/>
          </p:nvSpPr>
          <p:spPr>
            <a:xfrm>
              <a:off x="4290846" y="3505853"/>
              <a:ext cx="43444" cy="325445"/>
            </a:xfrm>
            <a:custGeom>
              <a:avLst/>
              <a:gdLst/>
              <a:ahLst/>
              <a:cxnLst/>
              <a:rect l="l" t="t" r="r" b="b"/>
              <a:pathLst>
                <a:path w="43444" h="325445" extrusionOk="0">
                  <a:moveTo>
                    <a:pt x="43150" y="325446"/>
                  </a:moveTo>
                  <a:cubicBezTo>
                    <a:pt x="43038" y="325446"/>
                    <a:pt x="42870" y="325334"/>
                    <a:pt x="42870" y="325222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43430" y="325110"/>
                  </a:lnTo>
                  <a:cubicBezTo>
                    <a:pt x="43486" y="325278"/>
                    <a:pt x="43374" y="325446"/>
                    <a:pt x="43150" y="325446"/>
                  </a:cubicBezTo>
                  <a:cubicBezTo>
                    <a:pt x="43206" y="325446"/>
                    <a:pt x="43206" y="325446"/>
                    <a:pt x="43150" y="325446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4297618" y="3741417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4297618" y="3673865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4297618" y="3606313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4297618" y="3538762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4297618" y="3471210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4297618" y="3403658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4297618" y="3350938"/>
              <a:ext cx="581940" cy="72980"/>
            </a:xfrm>
            <a:custGeom>
              <a:avLst/>
              <a:gdLst/>
              <a:ahLst/>
              <a:cxnLst/>
              <a:rect l="l" t="t" r="r" b="b"/>
              <a:pathLst>
                <a:path w="581940" h="72980" extrusionOk="0">
                  <a:moveTo>
                    <a:pt x="280" y="72980"/>
                  </a:moveTo>
                  <a:cubicBezTo>
                    <a:pt x="168" y="72980"/>
                    <a:pt x="0" y="72868"/>
                    <a:pt x="0" y="72757"/>
                  </a:cubicBezTo>
                  <a:cubicBezTo>
                    <a:pt x="0" y="72589"/>
                    <a:pt x="112" y="72477"/>
                    <a:pt x="224" y="72421"/>
                  </a:cubicBezTo>
                  <a:lnTo>
                    <a:pt x="581605" y="0"/>
                  </a:lnTo>
                  <a:cubicBezTo>
                    <a:pt x="581773" y="0"/>
                    <a:pt x="581885" y="112"/>
                    <a:pt x="581941" y="224"/>
                  </a:cubicBezTo>
                  <a:cubicBezTo>
                    <a:pt x="581941" y="392"/>
                    <a:pt x="581829" y="504"/>
                    <a:pt x="581717" y="560"/>
                  </a:cubicBezTo>
                  <a:lnTo>
                    <a:pt x="280" y="72980"/>
                  </a:lnTo>
                  <a:cubicBezTo>
                    <a:pt x="280" y="72980"/>
                    <a:pt x="280" y="72980"/>
                    <a:pt x="280" y="72980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4358957" y="3312321"/>
              <a:ext cx="354436" cy="38057"/>
            </a:xfrm>
            <a:custGeom>
              <a:avLst/>
              <a:gdLst/>
              <a:ahLst/>
              <a:cxnLst/>
              <a:rect l="l" t="t" r="r" b="b"/>
              <a:pathLst>
                <a:path w="354436" h="38057" extrusionOk="0">
                  <a:moveTo>
                    <a:pt x="280" y="38057"/>
                  </a:moveTo>
                  <a:cubicBezTo>
                    <a:pt x="112" y="38057"/>
                    <a:pt x="0" y="37945"/>
                    <a:pt x="0" y="37833"/>
                  </a:cubicBezTo>
                  <a:cubicBezTo>
                    <a:pt x="0" y="37665"/>
                    <a:pt x="112" y="37554"/>
                    <a:pt x="224" y="37554"/>
                  </a:cubicBezTo>
                  <a:lnTo>
                    <a:pt x="354101" y="0"/>
                  </a:lnTo>
                  <a:cubicBezTo>
                    <a:pt x="354269" y="0"/>
                    <a:pt x="354381" y="112"/>
                    <a:pt x="354437" y="224"/>
                  </a:cubicBezTo>
                  <a:cubicBezTo>
                    <a:pt x="354437" y="392"/>
                    <a:pt x="354325" y="504"/>
                    <a:pt x="354213" y="504"/>
                  </a:cubicBezTo>
                  <a:lnTo>
                    <a:pt x="280" y="38057"/>
                  </a:lnTo>
                  <a:cubicBezTo>
                    <a:pt x="280" y="38057"/>
                    <a:pt x="280" y="38057"/>
                    <a:pt x="280" y="38057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4357782" y="3461584"/>
              <a:ext cx="35497" cy="273228"/>
            </a:xfrm>
            <a:custGeom>
              <a:avLst/>
              <a:gdLst/>
              <a:ahLst/>
              <a:cxnLst/>
              <a:rect l="l" t="t" r="r" b="b"/>
              <a:pathLst>
                <a:path w="35497" h="273228" extrusionOk="0">
                  <a:moveTo>
                    <a:pt x="35203" y="273229"/>
                  </a:moveTo>
                  <a:cubicBezTo>
                    <a:pt x="35091" y="273229"/>
                    <a:pt x="34923" y="273117"/>
                    <a:pt x="34923" y="27300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35483" y="272893"/>
                  </a:lnTo>
                  <a:cubicBezTo>
                    <a:pt x="35539" y="273061"/>
                    <a:pt x="35427" y="273229"/>
                    <a:pt x="35203" y="273229"/>
                  </a:cubicBezTo>
                  <a:cubicBezTo>
                    <a:pt x="35259" y="273229"/>
                    <a:pt x="35203" y="273229"/>
                    <a:pt x="35203" y="27322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4405577" y="3279581"/>
              <a:ext cx="64921" cy="497039"/>
            </a:xfrm>
            <a:custGeom>
              <a:avLst/>
              <a:gdLst/>
              <a:ahLst/>
              <a:cxnLst/>
              <a:rect l="l" t="t" r="r" b="b"/>
              <a:pathLst>
                <a:path w="64921" h="497039" extrusionOk="0">
                  <a:moveTo>
                    <a:pt x="64641" y="497039"/>
                  </a:moveTo>
                  <a:cubicBezTo>
                    <a:pt x="64529" y="497039"/>
                    <a:pt x="64362" y="496927"/>
                    <a:pt x="64362" y="49681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4921" y="496703"/>
                  </a:lnTo>
                  <a:cubicBezTo>
                    <a:pt x="64921" y="496871"/>
                    <a:pt x="64809" y="497039"/>
                    <a:pt x="64641" y="497039"/>
                  </a:cubicBezTo>
                  <a:cubicBezTo>
                    <a:pt x="64641" y="497039"/>
                    <a:pt x="64641" y="497039"/>
                    <a:pt x="64641" y="49703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4488184" y="3363195"/>
              <a:ext cx="61675" cy="468104"/>
            </a:xfrm>
            <a:custGeom>
              <a:avLst/>
              <a:gdLst/>
              <a:ahLst/>
              <a:cxnLst/>
              <a:rect l="l" t="t" r="r" b="b"/>
              <a:pathLst>
                <a:path w="61675" h="468104" extrusionOk="0">
                  <a:moveTo>
                    <a:pt x="61395" y="468104"/>
                  </a:moveTo>
                  <a:cubicBezTo>
                    <a:pt x="61283" y="468104"/>
                    <a:pt x="61115" y="467993"/>
                    <a:pt x="61115" y="467881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1675" y="467769"/>
                  </a:lnTo>
                  <a:cubicBezTo>
                    <a:pt x="61675" y="467937"/>
                    <a:pt x="61563" y="468104"/>
                    <a:pt x="61395" y="468104"/>
                  </a:cubicBezTo>
                  <a:cubicBezTo>
                    <a:pt x="61395" y="468104"/>
                    <a:pt x="61395" y="468104"/>
                    <a:pt x="61395" y="468104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4549243" y="3279581"/>
              <a:ext cx="72435" cy="551718"/>
            </a:xfrm>
            <a:custGeom>
              <a:avLst/>
              <a:gdLst/>
              <a:ahLst/>
              <a:cxnLst/>
              <a:rect l="l" t="t" r="r" b="b"/>
              <a:pathLst>
                <a:path w="72435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77" y="551551"/>
                    <a:pt x="72365" y="551719"/>
                    <a:pt x="72141" y="551719"/>
                  </a:cubicBezTo>
                  <a:cubicBezTo>
                    <a:pt x="72197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4621105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4692966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4770200" y="3323570"/>
              <a:ext cx="62738" cy="473421"/>
            </a:xfrm>
            <a:custGeom>
              <a:avLst/>
              <a:gdLst/>
              <a:ahLst/>
              <a:cxnLst/>
              <a:rect l="l" t="t" r="r" b="b"/>
              <a:pathLst>
                <a:path w="62738" h="473421" extrusionOk="0">
                  <a:moveTo>
                    <a:pt x="62459" y="473421"/>
                  </a:moveTo>
                  <a:cubicBezTo>
                    <a:pt x="62347" y="473421"/>
                    <a:pt x="62179" y="473309"/>
                    <a:pt x="62179" y="473198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2739" y="473085"/>
                  </a:lnTo>
                  <a:cubicBezTo>
                    <a:pt x="62739" y="473253"/>
                    <a:pt x="62627" y="473421"/>
                    <a:pt x="62459" y="473421"/>
                  </a:cubicBezTo>
                  <a:cubicBezTo>
                    <a:pt x="62459" y="473421"/>
                    <a:pt x="62459" y="473421"/>
                    <a:pt x="62459" y="473421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4836688" y="3279581"/>
              <a:ext cx="57365" cy="438050"/>
            </a:xfrm>
            <a:custGeom>
              <a:avLst/>
              <a:gdLst/>
              <a:ahLst/>
              <a:cxnLst/>
              <a:rect l="l" t="t" r="r" b="b"/>
              <a:pathLst>
                <a:path w="57365" h="438050" extrusionOk="0">
                  <a:moveTo>
                    <a:pt x="57086" y="438050"/>
                  </a:moveTo>
                  <a:cubicBezTo>
                    <a:pt x="56974" y="438050"/>
                    <a:pt x="56806" y="437939"/>
                    <a:pt x="56806" y="437827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7366" y="437715"/>
                  </a:lnTo>
                  <a:cubicBezTo>
                    <a:pt x="57366" y="437883"/>
                    <a:pt x="57254" y="438050"/>
                    <a:pt x="57086" y="438050"/>
                  </a:cubicBezTo>
                  <a:cubicBezTo>
                    <a:pt x="57086" y="438050"/>
                    <a:pt x="57086" y="438050"/>
                    <a:pt x="57086" y="438050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4908493" y="3279581"/>
              <a:ext cx="52048" cy="395180"/>
            </a:xfrm>
            <a:custGeom>
              <a:avLst/>
              <a:gdLst/>
              <a:ahLst/>
              <a:cxnLst/>
              <a:rect l="l" t="t" r="r" b="b"/>
              <a:pathLst>
                <a:path w="52048" h="395180" extrusionOk="0">
                  <a:moveTo>
                    <a:pt x="51769" y="395180"/>
                  </a:moveTo>
                  <a:cubicBezTo>
                    <a:pt x="51657" y="395180"/>
                    <a:pt x="51489" y="395068"/>
                    <a:pt x="51489" y="394956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2049" y="394844"/>
                  </a:lnTo>
                  <a:cubicBezTo>
                    <a:pt x="52049" y="395012"/>
                    <a:pt x="51937" y="395180"/>
                    <a:pt x="51769" y="395180"/>
                  </a:cubicBezTo>
                  <a:cubicBezTo>
                    <a:pt x="51769" y="395180"/>
                    <a:pt x="51769" y="395180"/>
                    <a:pt x="51769" y="395180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5"/>
          <p:cNvPicPr preferRelativeResize="0"/>
          <p:nvPr/>
        </p:nvPicPr>
        <p:blipFill rotWithShape="1">
          <a:blip r:embed="rId2">
            <a:alphaModFix/>
          </a:blip>
          <a:srcRect l="18019" b="1801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 txBox="1">
            <a:spLocks noGrp="1"/>
          </p:cNvSpPr>
          <p:nvPr>
            <p:ph type="subTitle" idx="1"/>
          </p:nvPr>
        </p:nvSpPr>
        <p:spPr>
          <a:xfrm>
            <a:off x="1201400" y="2283850"/>
            <a:ext cx="3072300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"/>
          <p:cNvSpPr txBox="1">
            <a:spLocks noGrp="1"/>
          </p:cNvSpPr>
          <p:nvPr>
            <p:ph type="subTitle" idx="2"/>
          </p:nvPr>
        </p:nvSpPr>
        <p:spPr>
          <a:xfrm>
            <a:off x="4872675" y="2283850"/>
            <a:ext cx="3072300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title" idx="3"/>
          </p:nvPr>
        </p:nvSpPr>
        <p:spPr>
          <a:xfrm>
            <a:off x="1199181" y="1841875"/>
            <a:ext cx="3076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title" idx="4"/>
          </p:nvPr>
        </p:nvSpPr>
        <p:spPr>
          <a:xfrm>
            <a:off x="4877618" y="1841875"/>
            <a:ext cx="3062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5"/>
          <p:cNvSpPr/>
          <p:nvPr/>
        </p:nvSpPr>
        <p:spPr>
          <a:xfrm>
            <a:off x="1723496" y="4404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FFFFFF">
              <a:alpha val="689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" name="Google Shape;99;p5"/>
          <p:cNvGrpSpPr/>
          <p:nvPr/>
        </p:nvGrpSpPr>
        <p:grpSpPr>
          <a:xfrm>
            <a:off x="-4" y="3800182"/>
            <a:ext cx="1790167" cy="1586847"/>
            <a:chOff x="-4" y="3800182"/>
            <a:chExt cx="1790167" cy="1586847"/>
          </a:xfrm>
        </p:grpSpPr>
        <p:sp>
          <p:nvSpPr>
            <p:cNvPr id="100" name="Google Shape;100;p5"/>
            <p:cNvSpPr/>
            <p:nvPr/>
          </p:nvSpPr>
          <p:spPr>
            <a:xfrm>
              <a:off x="-4" y="3800182"/>
              <a:ext cx="449770" cy="1565924"/>
            </a:xfrm>
            <a:custGeom>
              <a:avLst/>
              <a:gdLst/>
              <a:ahLst/>
              <a:cxnLst/>
              <a:rect l="l" t="t" r="r" b="b"/>
              <a:pathLst>
                <a:path w="92736" h="322871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22871"/>
                  </a:lnTo>
                  <a:lnTo>
                    <a:pt x="0" y="3228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-4" y="3800182"/>
              <a:ext cx="271164" cy="1565924"/>
            </a:xfrm>
            <a:custGeom>
              <a:avLst/>
              <a:gdLst/>
              <a:ahLst/>
              <a:cxnLst/>
              <a:rect l="l" t="t" r="r" b="b"/>
              <a:pathLst>
                <a:path w="55910" h="322871" extrusionOk="0">
                  <a:moveTo>
                    <a:pt x="0" y="0"/>
                  </a:moveTo>
                  <a:lnTo>
                    <a:pt x="55911" y="0"/>
                  </a:lnTo>
                  <a:lnTo>
                    <a:pt x="55911" y="322871"/>
                  </a:lnTo>
                  <a:lnTo>
                    <a:pt x="0" y="32287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-4" y="3863156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-4" y="3972551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-4" y="4081941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-4" y="4191607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-4" y="4300996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-4" y="4410391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-4" y="4519786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-4" y="4629175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-4" y="4738570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-4" y="4847959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-4" y="4957626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-4" y="5067015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-4" y="5176410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271171" y="3863156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271171" y="3972551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271171" y="4081941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271171" y="4191607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271171" y="4300996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271171" y="4410391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271171" y="4519786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271171" y="4629175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271171" y="4738570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271171" y="4847959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271171" y="4957626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271171" y="5067015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271171" y="5176410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402823" y="4214136"/>
              <a:ext cx="511660" cy="1164466"/>
            </a:xfrm>
            <a:custGeom>
              <a:avLst/>
              <a:gdLst/>
              <a:ahLst/>
              <a:cxnLst/>
              <a:rect l="l" t="t" r="r" b="b"/>
              <a:pathLst>
                <a:path w="105497" h="240096" extrusionOk="0">
                  <a:moveTo>
                    <a:pt x="0" y="0"/>
                  </a:moveTo>
                  <a:lnTo>
                    <a:pt x="105497" y="0"/>
                  </a:lnTo>
                  <a:lnTo>
                    <a:pt x="105497" y="240097"/>
                  </a:lnTo>
                  <a:lnTo>
                    <a:pt x="0" y="2400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402823" y="4214136"/>
              <a:ext cx="308353" cy="1164466"/>
            </a:xfrm>
            <a:custGeom>
              <a:avLst/>
              <a:gdLst/>
              <a:ahLst/>
              <a:cxnLst/>
              <a:rect l="l" t="t" r="r" b="b"/>
              <a:pathLst>
                <a:path w="63578" h="240096" extrusionOk="0">
                  <a:moveTo>
                    <a:pt x="0" y="0"/>
                  </a:moveTo>
                  <a:lnTo>
                    <a:pt x="63578" y="0"/>
                  </a:lnTo>
                  <a:lnTo>
                    <a:pt x="63578" y="240097"/>
                  </a:lnTo>
                  <a:lnTo>
                    <a:pt x="0" y="2400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426438" y="426136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499728" y="426136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572747" y="426136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646037" y="426136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426438" y="436885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499728" y="436885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572747" y="436885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646037" y="436885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426438" y="447635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499728" y="447635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572747" y="447635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646037" y="447635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426438" y="4583574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499728" y="4583574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572747" y="4583574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646037" y="4583574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426438" y="469106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499728" y="469106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572747" y="469106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646037" y="469106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426438" y="479855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499728" y="479855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572747" y="479855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646037" y="479855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426438" y="490604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499728" y="490604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572747" y="490604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646037" y="490604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426438" y="5013271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499728" y="5013271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572747" y="5013271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646037" y="5013271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879750" y="4027110"/>
              <a:ext cx="392224" cy="502974"/>
            </a:xfrm>
            <a:custGeom>
              <a:avLst/>
              <a:gdLst/>
              <a:ahLst/>
              <a:cxnLst/>
              <a:rect l="l" t="t" r="r" b="b"/>
              <a:pathLst>
                <a:path w="80871" h="103706" extrusionOk="0">
                  <a:moveTo>
                    <a:pt x="0" y="0"/>
                  </a:moveTo>
                  <a:lnTo>
                    <a:pt x="80872" y="0"/>
                  </a:lnTo>
                  <a:lnTo>
                    <a:pt x="80872" y="103706"/>
                  </a:lnTo>
                  <a:lnTo>
                    <a:pt x="0" y="1037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862648" y="4065116"/>
              <a:ext cx="426155" cy="546401"/>
            </a:xfrm>
            <a:custGeom>
              <a:avLst/>
              <a:gdLst/>
              <a:ahLst/>
              <a:cxnLst/>
              <a:rect l="l" t="t" r="r" b="b"/>
              <a:pathLst>
                <a:path w="87867" h="112660" extrusionOk="0">
                  <a:moveTo>
                    <a:pt x="0" y="0"/>
                  </a:moveTo>
                  <a:lnTo>
                    <a:pt x="87868" y="0"/>
                  </a:lnTo>
                  <a:lnTo>
                    <a:pt x="87868" y="112661"/>
                  </a:lnTo>
                  <a:lnTo>
                    <a:pt x="0" y="112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862648" y="4065116"/>
              <a:ext cx="256778" cy="546401"/>
            </a:xfrm>
            <a:custGeom>
              <a:avLst/>
              <a:gdLst/>
              <a:ahLst/>
              <a:cxnLst/>
              <a:rect l="l" t="t" r="r" b="b"/>
              <a:pathLst>
                <a:path w="52944" h="112660" extrusionOk="0">
                  <a:moveTo>
                    <a:pt x="0" y="0"/>
                  </a:moveTo>
                  <a:lnTo>
                    <a:pt x="52944" y="0"/>
                  </a:lnTo>
                  <a:lnTo>
                    <a:pt x="52944" y="112661"/>
                  </a:lnTo>
                  <a:lnTo>
                    <a:pt x="0" y="11266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5" name="Google Shape;165;p5"/>
            <p:cNvGrpSpPr/>
            <p:nvPr/>
          </p:nvGrpSpPr>
          <p:grpSpPr>
            <a:xfrm>
              <a:off x="882345" y="4106588"/>
              <a:ext cx="210635" cy="28771"/>
              <a:chOff x="5050145" y="2289811"/>
              <a:chExt cx="43429" cy="5932"/>
            </a:xfrm>
          </p:grpSpPr>
          <p:sp>
            <p:nvSpPr>
              <p:cNvPr id="166" name="Google Shape;166;p5"/>
              <p:cNvSpPr/>
              <p:nvPr/>
            </p:nvSpPr>
            <p:spPr>
              <a:xfrm>
                <a:off x="5050145" y="2289811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5"/>
              <p:cNvSpPr/>
              <p:nvPr/>
            </p:nvSpPr>
            <p:spPr>
              <a:xfrm>
                <a:off x="5062737" y="2289811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5"/>
              <p:cNvSpPr/>
              <p:nvPr/>
            </p:nvSpPr>
            <p:spPr>
              <a:xfrm>
                <a:off x="5075274" y="2289811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5"/>
              <p:cNvSpPr/>
              <p:nvPr/>
            </p:nvSpPr>
            <p:spPr>
              <a:xfrm>
                <a:off x="5087866" y="2289811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5"/>
            <p:cNvGrpSpPr/>
            <p:nvPr/>
          </p:nvGrpSpPr>
          <p:grpSpPr>
            <a:xfrm>
              <a:off x="882345" y="4185310"/>
              <a:ext cx="210635" cy="28771"/>
              <a:chOff x="5050145" y="2306042"/>
              <a:chExt cx="43429" cy="5932"/>
            </a:xfrm>
          </p:grpSpPr>
          <p:sp>
            <p:nvSpPr>
              <p:cNvPr id="171" name="Google Shape;171;p5"/>
              <p:cNvSpPr/>
              <p:nvPr/>
            </p:nvSpPr>
            <p:spPr>
              <a:xfrm>
                <a:off x="5050145" y="2306042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5"/>
              <p:cNvSpPr/>
              <p:nvPr/>
            </p:nvSpPr>
            <p:spPr>
              <a:xfrm>
                <a:off x="5062737" y="2306042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5"/>
              <p:cNvSpPr/>
              <p:nvPr/>
            </p:nvSpPr>
            <p:spPr>
              <a:xfrm>
                <a:off x="5075274" y="2306042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5"/>
              <p:cNvSpPr/>
              <p:nvPr/>
            </p:nvSpPr>
            <p:spPr>
              <a:xfrm>
                <a:off x="5087866" y="2306042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" name="Google Shape;175;p5"/>
            <p:cNvGrpSpPr/>
            <p:nvPr/>
          </p:nvGrpSpPr>
          <p:grpSpPr>
            <a:xfrm>
              <a:off x="882345" y="4264298"/>
              <a:ext cx="210635" cy="28771"/>
              <a:chOff x="5050145" y="2322328"/>
              <a:chExt cx="43429" cy="5932"/>
            </a:xfrm>
          </p:grpSpPr>
          <p:sp>
            <p:nvSpPr>
              <p:cNvPr id="176" name="Google Shape;176;p5"/>
              <p:cNvSpPr/>
              <p:nvPr/>
            </p:nvSpPr>
            <p:spPr>
              <a:xfrm>
                <a:off x="5050145" y="2322328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>
                <a:off x="5062737" y="2322328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5"/>
              <p:cNvSpPr/>
              <p:nvPr/>
            </p:nvSpPr>
            <p:spPr>
              <a:xfrm>
                <a:off x="5075274" y="2322328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5"/>
              <p:cNvSpPr/>
              <p:nvPr/>
            </p:nvSpPr>
            <p:spPr>
              <a:xfrm>
                <a:off x="5087866" y="2322328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0" name="Google Shape;180;p5"/>
            <p:cNvGrpSpPr/>
            <p:nvPr/>
          </p:nvGrpSpPr>
          <p:grpSpPr>
            <a:xfrm>
              <a:off x="882345" y="4343287"/>
              <a:ext cx="210635" cy="28771"/>
              <a:chOff x="5050145" y="2338614"/>
              <a:chExt cx="43429" cy="5932"/>
            </a:xfrm>
          </p:grpSpPr>
          <p:sp>
            <p:nvSpPr>
              <p:cNvPr id="181" name="Google Shape;181;p5"/>
              <p:cNvSpPr/>
              <p:nvPr/>
            </p:nvSpPr>
            <p:spPr>
              <a:xfrm>
                <a:off x="5050145" y="2338614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2"/>
                    </a:lnTo>
                    <a:lnTo>
                      <a:pt x="0" y="59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>
                <a:off x="5062737" y="2338614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2"/>
                    </a:lnTo>
                    <a:lnTo>
                      <a:pt x="0" y="59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5"/>
              <p:cNvSpPr/>
              <p:nvPr/>
            </p:nvSpPr>
            <p:spPr>
              <a:xfrm>
                <a:off x="5075274" y="2338614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2"/>
                    </a:lnTo>
                    <a:lnTo>
                      <a:pt x="0" y="59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>
                <a:off x="5087866" y="2338614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2"/>
                    </a:lnTo>
                    <a:lnTo>
                      <a:pt x="0" y="59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5" name="Google Shape;185;p5"/>
            <p:cNvSpPr/>
            <p:nvPr/>
          </p:nvSpPr>
          <p:spPr>
            <a:xfrm>
              <a:off x="842021" y="4427221"/>
              <a:ext cx="467685" cy="938902"/>
            </a:xfrm>
            <a:custGeom>
              <a:avLst/>
              <a:gdLst/>
              <a:ahLst/>
              <a:cxnLst/>
              <a:rect l="l" t="t" r="r" b="b"/>
              <a:pathLst>
                <a:path w="96430" h="193588" extrusionOk="0">
                  <a:moveTo>
                    <a:pt x="0" y="0"/>
                  </a:moveTo>
                  <a:lnTo>
                    <a:pt x="96430" y="0"/>
                  </a:lnTo>
                  <a:lnTo>
                    <a:pt x="96430" y="193588"/>
                  </a:lnTo>
                  <a:lnTo>
                    <a:pt x="0" y="1935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842021" y="4427221"/>
              <a:ext cx="282023" cy="938902"/>
            </a:xfrm>
            <a:custGeom>
              <a:avLst/>
              <a:gdLst/>
              <a:ahLst/>
              <a:cxnLst/>
              <a:rect l="l" t="t" r="r" b="b"/>
              <a:pathLst>
                <a:path w="58149" h="193588" extrusionOk="0">
                  <a:moveTo>
                    <a:pt x="0" y="0"/>
                  </a:moveTo>
                  <a:lnTo>
                    <a:pt x="58149" y="0"/>
                  </a:lnTo>
                  <a:lnTo>
                    <a:pt x="58149" y="193588"/>
                  </a:lnTo>
                  <a:lnTo>
                    <a:pt x="0" y="1935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7" name="Google Shape;187;p5"/>
            <p:cNvGrpSpPr/>
            <p:nvPr/>
          </p:nvGrpSpPr>
          <p:grpSpPr>
            <a:xfrm>
              <a:off x="863614" y="4465165"/>
              <a:ext cx="230996" cy="31758"/>
              <a:chOff x="5046283" y="2363743"/>
              <a:chExt cx="47627" cy="6548"/>
            </a:xfrm>
          </p:grpSpPr>
          <p:sp>
            <p:nvSpPr>
              <p:cNvPr id="188" name="Google Shape;188;p5"/>
              <p:cNvSpPr/>
              <p:nvPr/>
            </p:nvSpPr>
            <p:spPr>
              <a:xfrm>
                <a:off x="5046283" y="236374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5060051" y="236374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5073819" y="236374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5087642" y="236374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863614" y="4551759"/>
              <a:ext cx="230996" cy="31758"/>
              <a:chOff x="5046283" y="2381597"/>
              <a:chExt cx="47627" cy="6548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5046283" y="2381597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5060051" y="2381597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5073819" y="2381597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5087642" y="2381597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" name="Google Shape;197;p5"/>
            <p:cNvGrpSpPr/>
            <p:nvPr/>
          </p:nvGrpSpPr>
          <p:grpSpPr>
            <a:xfrm>
              <a:off x="863614" y="4638348"/>
              <a:ext cx="230996" cy="31758"/>
              <a:chOff x="5046283" y="2399450"/>
              <a:chExt cx="47627" cy="6548"/>
            </a:xfrm>
          </p:grpSpPr>
          <p:sp>
            <p:nvSpPr>
              <p:cNvPr id="198" name="Google Shape;198;p5"/>
              <p:cNvSpPr/>
              <p:nvPr/>
            </p:nvSpPr>
            <p:spPr>
              <a:xfrm>
                <a:off x="5046283" y="2399450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5060051" y="2399450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5073819" y="2399450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5087642" y="2399450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2" name="Google Shape;202;p5"/>
            <p:cNvGrpSpPr/>
            <p:nvPr/>
          </p:nvGrpSpPr>
          <p:grpSpPr>
            <a:xfrm>
              <a:off x="863614" y="4724937"/>
              <a:ext cx="230996" cy="31758"/>
              <a:chOff x="5046283" y="2417303"/>
              <a:chExt cx="47627" cy="6548"/>
            </a:xfrm>
          </p:grpSpPr>
          <p:sp>
            <p:nvSpPr>
              <p:cNvPr id="203" name="Google Shape;203;p5"/>
              <p:cNvSpPr/>
              <p:nvPr/>
            </p:nvSpPr>
            <p:spPr>
              <a:xfrm>
                <a:off x="5046283" y="241730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5"/>
              <p:cNvSpPr/>
              <p:nvPr/>
            </p:nvSpPr>
            <p:spPr>
              <a:xfrm>
                <a:off x="5060051" y="241730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5073819" y="241730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5087642" y="241730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7" name="Google Shape;207;p5"/>
            <p:cNvGrpSpPr/>
            <p:nvPr/>
          </p:nvGrpSpPr>
          <p:grpSpPr>
            <a:xfrm>
              <a:off x="863614" y="4811802"/>
              <a:ext cx="230996" cy="31758"/>
              <a:chOff x="5046283" y="2435213"/>
              <a:chExt cx="47627" cy="6548"/>
            </a:xfrm>
          </p:grpSpPr>
          <p:sp>
            <p:nvSpPr>
              <p:cNvPr id="208" name="Google Shape;208;p5"/>
              <p:cNvSpPr/>
              <p:nvPr/>
            </p:nvSpPr>
            <p:spPr>
              <a:xfrm>
                <a:off x="5046283" y="243521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5060051" y="243521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5"/>
              <p:cNvSpPr/>
              <p:nvPr/>
            </p:nvSpPr>
            <p:spPr>
              <a:xfrm>
                <a:off x="5073819" y="243521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5"/>
              <p:cNvSpPr/>
              <p:nvPr/>
            </p:nvSpPr>
            <p:spPr>
              <a:xfrm>
                <a:off x="5087642" y="243521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2" name="Google Shape;212;p5"/>
            <p:cNvGrpSpPr/>
            <p:nvPr/>
          </p:nvGrpSpPr>
          <p:grpSpPr>
            <a:xfrm>
              <a:off x="863614" y="4898391"/>
              <a:ext cx="230996" cy="31758"/>
              <a:chOff x="5046283" y="2453066"/>
              <a:chExt cx="47627" cy="6548"/>
            </a:xfrm>
          </p:grpSpPr>
          <p:sp>
            <p:nvSpPr>
              <p:cNvPr id="213" name="Google Shape;213;p5"/>
              <p:cNvSpPr/>
              <p:nvPr/>
            </p:nvSpPr>
            <p:spPr>
              <a:xfrm>
                <a:off x="5046283" y="2453066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5060051" y="2453066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5"/>
              <p:cNvSpPr/>
              <p:nvPr/>
            </p:nvSpPr>
            <p:spPr>
              <a:xfrm>
                <a:off x="5073819" y="2453066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5"/>
              <p:cNvSpPr/>
              <p:nvPr/>
            </p:nvSpPr>
            <p:spPr>
              <a:xfrm>
                <a:off x="5087642" y="2453066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" name="Google Shape;217;p5"/>
            <p:cNvGrpSpPr/>
            <p:nvPr/>
          </p:nvGrpSpPr>
          <p:grpSpPr>
            <a:xfrm>
              <a:off x="863614" y="4984980"/>
              <a:ext cx="230996" cy="31758"/>
              <a:chOff x="5046283" y="2470919"/>
              <a:chExt cx="47627" cy="6548"/>
            </a:xfrm>
          </p:grpSpPr>
          <p:sp>
            <p:nvSpPr>
              <p:cNvPr id="218" name="Google Shape;218;p5"/>
              <p:cNvSpPr/>
              <p:nvPr/>
            </p:nvSpPr>
            <p:spPr>
              <a:xfrm>
                <a:off x="5046283" y="2470919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5060051" y="2470919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5"/>
              <p:cNvSpPr/>
              <p:nvPr/>
            </p:nvSpPr>
            <p:spPr>
              <a:xfrm>
                <a:off x="5073819" y="2470919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5"/>
              <p:cNvSpPr/>
              <p:nvPr/>
            </p:nvSpPr>
            <p:spPr>
              <a:xfrm>
                <a:off x="5087642" y="2470919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2" name="Google Shape;222;p5"/>
            <p:cNvGrpSpPr/>
            <p:nvPr/>
          </p:nvGrpSpPr>
          <p:grpSpPr>
            <a:xfrm>
              <a:off x="863614" y="5071573"/>
              <a:ext cx="230996" cy="31758"/>
              <a:chOff x="5046283" y="2488773"/>
              <a:chExt cx="47627" cy="6548"/>
            </a:xfrm>
          </p:grpSpPr>
          <p:sp>
            <p:nvSpPr>
              <p:cNvPr id="223" name="Google Shape;223;p5"/>
              <p:cNvSpPr/>
              <p:nvPr/>
            </p:nvSpPr>
            <p:spPr>
              <a:xfrm>
                <a:off x="5046283" y="248877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5"/>
              <p:cNvSpPr/>
              <p:nvPr/>
            </p:nvSpPr>
            <p:spPr>
              <a:xfrm>
                <a:off x="5060051" y="248877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5"/>
              <p:cNvSpPr/>
              <p:nvPr/>
            </p:nvSpPr>
            <p:spPr>
              <a:xfrm>
                <a:off x="5073819" y="248877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5087642" y="248877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7" name="Google Shape;227;p5"/>
            <p:cNvSpPr/>
            <p:nvPr/>
          </p:nvSpPr>
          <p:spPr>
            <a:xfrm>
              <a:off x="1245658" y="4560502"/>
              <a:ext cx="544505" cy="826527"/>
            </a:xfrm>
            <a:custGeom>
              <a:avLst/>
              <a:gdLst/>
              <a:ahLst/>
              <a:cxnLst/>
              <a:rect l="l" t="t" r="r" b="b"/>
              <a:pathLst>
                <a:path w="112269" h="170418" extrusionOk="0">
                  <a:moveTo>
                    <a:pt x="0" y="0"/>
                  </a:moveTo>
                  <a:lnTo>
                    <a:pt x="112269" y="0"/>
                  </a:lnTo>
                  <a:lnTo>
                    <a:pt x="112269" y="170418"/>
                  </a:lnTo>
                  <a:lnTo>
                    <a:pt x="0" y="1704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1245658" y="4560502"/>
              <a:ext cx="328166" cy="826527"/>
            </a:xfrm>
            <a:custGeom>
              <a:avLst/>
              <a:gdLst/>
              <a:ahLst/>
              <a:cxnLst/>
              <a:rect l="l" t="t" r="r" b="b"/>
              <a:pathLst>
                <a:path w="67663" h="170418" extrusionOk="0">
                  <a:moveTo>
                    <a:pt x="0" y="0"/>
                  </a:moveTo>
                  <a:lnTo>
                    <a:pt x="67664" y="0"/>
                  </a:lnTo>
                  <a:lnTo>
                    <a:pt x="67664" y="170418"/>
                  </a:lnTo>
                  <a:lnTo>
                    <a:pt x="0" y="1704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1273347" y="4588730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1601249" y="4588730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273347" y="4628089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1601249" y="4628089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1273347" y="4667448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1601249" y="4667448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1273347" y="4706811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1601249" y="4706811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1273347" y="4746170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1601249" y="4746170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1273347" y="4785529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1601249" y="4785529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1273347" y="4824887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1601249" y="4824887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1273347" y="4864246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1601249" y="4864246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1273347" y="4903605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1601249" y="4903605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1273347" y="4942964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1601249" y="4942964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1273347" y="4982327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1601249" y="4982327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1273347" y="5021686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1601249" y="5021686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1273347" y="5061045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1601249" y="5061045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1273347" y="5100404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1601249" y="5100404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1273347" y="5139762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1601249" y="5139762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9" name="Google Shape;259;p5"/>
          <p:cNvGrpSpPr/>
          <p:nvPr/>
        </p:nvGrpSpPr>
        <p:grpSpPr>
          <a:xfrm>
            <a:off x="7398878" y="3675049"/>
            <a:ext cx="1745112" cy="1691341"/>
            <a:chOff x="1822478" y="3675049"/>
            <a:chExt cx="1745112" cy="1691341"/>
          </a:xfrm>
        </p:grpSpPr>
        <p:sp>
          <p:nvSpPr>
            <p:cNvPr id="260" name="Google Shape;260;p5"/>
            <p:cNvSpPr/>
            <p:nvPr/>
          </p:nvSpPr>
          <p:spPr>
            <a:xfrm>
              <a:off x="2431872" y="4164461"/>
              <a:ext cx="192991" cy="1201655"/>
            </a:xfrm>
            <a:custGeom>
              <a:avLst/>
              <a:gdLst/>
              <a:ahLst/>
              <a:cxnLst/>
              <a:rect l="l" t="t" r="r" b="b"/>
              <a:pathLst>
                <a:path w="39792" h="247764" extrusionOk="0">
                  <a:moveTo>
                    <a:pt x="0" y="0"/>
                  </a:moveTo>
                  <a:lnTo>
                    <a:pt x="39792" y="0"/>
                  </a:lnTo>
                  <a:lnTo>
                    <a:pt x="39792" y="247764"/>
                  </a:lnTo>
                  <a:lnTo>
                    <a:pt x="0" y="2477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2145501" y="4164461"/>
              <a:ext cx="288808" cy="1201655"/>
            </a:xfrm>
            <a:custGeom>
              <a:avLst/>
              <a:gdLst/>
              <a:ahLst/>
              <a:cxnLst/>
              <a:rect l="l" t="t" r="r" b="b"/>
              <a:pathLst>
                <a:path w="59548" h="247764" extrusionOk="0">
                  <a:moveTo>
                    <a:pt x="0" y="0"/>
                  </a:moveTo>
                  <a:lnTo>
                    <a:pt x="59548" y="0"/>
                  </a:lnTo>
                  <a:lnTo>
                    <a:pt x="59548" y="247764"/>
                  </a:lnTo>
                  <a:lnTo>
                    <a:pt x="0" y="24776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2145501" y="4213049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2145501" y="4296927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2145501" y="4380805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2145501" y="4464950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2145501" y="4548828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2145501" y="4632706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2145501" y="4716851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2145501" y="4800729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2145501" y="4884607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2145501" y="4968752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2145501" y="5052630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2145501" y="5136508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2145501" y="5220653"/>
              <a:ext cx="479359" cy="14114"/>
            </a:xfrm>
            <a:custGeom>
              <a:avLst/>
              <a:gdLst/>
              <a:ahLst/>
              <a:cxnLst/>
              <a:rect l="l" t="t" r="r" b="b"/>
              <a:pathLst>
                <a:path w="98837" h="2910" extrusionOk="0">
                  <a:moveTo>
                    <a:pt x="0" y="0"/>
                  </a:moveTo>
                  <a:lnTo>
                    <a:pt x="98837" y="0"/>
                  </a:lnTo>
                  <a:lnTo>
                    <a:pt x="98837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2434316" y="4213049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2434316" y="4296927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2434316" y="4380805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434316" y="4464950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2434316" y="4548828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434316" y="4632706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2434316" y="4716851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2434316" y="4800729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2434316" y="4884607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2434316" y="4968752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2434316" y="5052630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2434316" y="5136508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2434316" y="5220653"/>
              <a:ext cx="190547" cy="14114"/>
            </a:xfrm>
            <a:custGeom>
              <a:avLst/>
              <a:gdLst/>
              <a:ahLst/>
              <a:cxnLst/>
              <a:rect l="l" t="t" r="r" b="b"/>
              <a:pathLst>
                <a:path w="39288" h="2910" extrusionOk="0">
                  <a:moveTo>
                    <a:pt x="0" y="0"/>
                  </a:moveTo>
                  <a:lnTo>
                    <a:pt x="39289" y="0"/>
                  </a:lnTo>
                  <a:lnTo>
                    <a:pt x="39289" y="2910"/>
                  </a:lnTo>
                  <a:lnTo>
                    <a:pt x="0" y="291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2083880" y="4276028"/>
              <a:ext cx="173174" cy="1090362"/>
            </a:xfrm>
            <a:custGeom>
              <a:avLst/>
              <a:gdLst/>
              <a:ahLst/>
              <a:cxnLst/>
              <a:rect l="l" t="t" r="r" b="b"/>
              <a:pathLst>
                <a:path w="35706" h="224817" extrusionOk="0">
                  <a:moveTo>
                    <a:pt x="0" y="0"/>
                  </a:moveTo>
                  <a:lnTo>
                    <a:pt x="35707" y="0"/>
                  </a:lnTo>
                  <a:lnTo>
                    <a:pt x="35707" y="224818"/>
                  </a:lnTo>
                  <a:lnTo>
                    <a:pt x="0" y="2248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1822478" y="4276028"/>
              <a:ext cx="262206" cy="1090362"/>
            </a:xfrm>
            <a:custGeom>
              <a:avLst/>
              <a:gdLst/>
              <a:ahLst/>
              <a:cxnLst/>
              <a:rect l="l" t="t" r="r" b="b"/>
              <a:pathLst>
                <a:path w="54063" h="224817" extrusionOk="0">
                  <a:moveTo>
                    <a:pt x="0" y="0"/>
                  </a:moveTo>
                  <a:lnTo>
                    <a:pt x="54064" y="0"/>
                  </a:lnTo>
                  <a:lnTo>
                    <a:pt x="54064" y="224818"/>
                  </a:lnTo>
                  <a:lnTo>
                    <a:pt x="0" y="22481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1844469" y="4313214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2106409" y="4313214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1844469" y="4365062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2106409" y="4365062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1844469" y="4417176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2106409" y="4417176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1844469" y="4469024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2106409" y="4469024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1844469" y="4520867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2106409" y="4520867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1844469" y="4572715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2106409" y="4572715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1844469" y="4624834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2106409" y="4624834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1844469" y="4676677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2106409" y="4676677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1844469" y="4728525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2106409" y="4728525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1844469" y="4780368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2106409" y="4780368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1844469" y="4832488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2106409" y="4832488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1844469" y="4884335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2106409" y="4884335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1844469" y="4936178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2106409" y="4936178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1844469" y="4988026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2106409" y="4988026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1844469" y="5039874"/>
              <a:ext cx="212260" cy="23615"/>
            </a:xfrm>
            <a:custGeom>
              <a:avLst/>
              <a:gdLst/>
              <a:ahLst/>
              <a:cxnLst/>
              <a:rect l="l" t="t" r="r" b="b"/>
              <a:pathLst>
                <a:path w="43765" h="4869" extrusionOk="0">
                  <a:moveTo>
                    <a:pt x="0" y="0"/>
                  </a:moveTo>
                  <a:lnTo>
                    <a:pt x="43766" y="0"/>
                  </a:lnTo>
                  <a:lnTo>
                    <a:pt x="43766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2106409" y="5039874"/>
              <a:ext cx="134360" cy="23615"/>
            </a:xfrm>
            <a:custGeom>
              <a:avLst/>
              <a:gdLst/>
              <a:ahLst/>
              <a:cxnLst/>
              <a:rect l="l" t="t" r="r" b="b"/>
              <a:pathLst>
                <a:path w="27703" h="4869" extrusionOk="0">
                  <a:moveTo>
                    <a:pt x="0" y="0"/>
                  </a:moveTo>
                  <a:lnTo>
                    <a:pt x="27704" y="0"/>
                  </a:lnTo>
                  <a:lnTo>
                    <a:pt x="27704" y="4869"/>
                  </a:lnTo>
                  <a:lnTo>
                    <a:pt x="0" y="48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2571124" y="3675049"/>
              <a:ext cx="470673" cy="1691054"/>
            </a:xfrm>
            <a:custGeom>
              <a:avLst/>
              <a:gdLst/>
              <a:ahLst/>
              <a:cxnLst/>
              <a:rect l="l" t="t" r="r" b="b"/>
              <a:pathLst>
                <a:path w="97046" h="348671" extrusionOk="0">
                  <a:moveTo>
                    <a:pt x="97046" y="348672"/>
                  </a:moveTo>
                  <a:lnTo>
                    <a:pt x="0" y="348672"/>
                  </a:lnTo>
                  <a:lnTo>
                    <a:pt x="0" y="0"/>
                  </a:lnTo>
                  <a:lnTo>
                    <a:pt x="58485" y="0"/>
                  </a:lnTo>
                  <a:lnTo>
                    <a:pt x="97046" y="424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2571124" y="3675049"/>
              <a:ext cx="283652" cy="1691054"/>
            </a:xfrm>
            <a:custGeom>
              <a:avLst/>
              <a:gdLst/>
              <a:ahLst/>
              <a:cxnLst/>
              <a:rect l="l" t="t" r="r" b="b"/>
              <a:pathLst>
                <a:path w="58485" h="348671" extrusionOk="0">
                  <a:moveTo>
                    <a:pt x="0" y="0"/>
                  </a:moveTo>
                  <a:lnTo>
                    <a:pt x="58485" y="0"/>
                  </a:lnTo>
                  <a:lnTo>
                    <a:pt x="58485" y="348672"/>
                  </a:lnTo>
                  <a:lnTo>
                    <a:pt x="0" y="3486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2595282" y="3753223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2595282" y="3836287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2595282" y="3919345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2595282" y="4002408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2595282" y="4085471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5"/>
            <p:cNvSpPr/>
            <p:nvPr/>
          </p:nvSpPr>
          <p:spPr>
            <a:xfrm>
              <a:off x="2595282" y="4168535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5"/>
            <p:cNvSpPr/>
            <p:nvPr/>
          </p:nvSpPr>
          <p:spPr>
            <a:xfrm>
              <a:off x="2595282" y="4251598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5"/>
            <p:cNvSpPr/>
            <p:nvPr/>
          </p:nvSpPr>
          <p:spPr>
            <a:xfrm>
              <a:off x="2595282" y="4334656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5"/>
            <p:cNvSpPr/>
            <p:nvPr/>
          </p:nvSpPr>
          <p:spPr>
            <a:xfrm>
              <a:off x="2595282" y="4417720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2595282" y="4500783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5"/>
            <p:cNvSpPr/>
            <p:nvPr/>
          </p:nvSpPr>
          <p:spPr>
            <a:xfrm>
              <a:off x="2595282" y="4583846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2595282" y="4666904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5"/>
            <p:cNvSpPr/>
            <p:nvPr/>
          </p:nvSpPr>
          <p:spPr>
            <a:xfrm>
              <a:off x="2595282" y="4749968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2595282" y="4833031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2595282" y="4916094"/>
              <a:ext cx="229633" cy="37728"/>
            </a:xfrm>
            <a:custGeom>
              <a:avLst/>
              <a:gdLst/>
              <a:ahLst/>
              <a:cxnLst/>
              <a:rect l="l" t="t" r="r" b="b"/>
              <a:pathLst>
                <a:path w="47347" h="7779" extrusionOk="0">
                  <a:moveTo>
                    <a:pt x="0" y="0"/>
                  </a:moveTo>
                  <a:lnTo>
                    <a:pt x="47348" y="0"/>
                  </a:lnTo>
                  <a:lnTo>
                    <a:pt x="47348" y="7779"/>
                  </a:lnTo>
                  <a:lnTo>
                    <a:pt x="0" y="77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3326283" y="3790953"/>
              <a:ext cx="241307" cy="1575154"/>
            </a:xfrm>
            <a:custGeom>
              <a:avLst/>
              <a:gdLst/>
              <a:ahLst/>
              <a:cxnLst/>
              <a:rect l="l" t="t" r="r" b="b"/>
              <a:pathLst>
                <a:path w="49754" h="324774" extrusionOk="0">
                  <a:moveTo>
                    <a:pt x="49754" y="324774"/>
                  </a:moveTo>
                  <a:lnTo>
                    <a:pt x="0" y="324774"/>
                  </a:lnTo>
                  <a:lnTo>
                    <a:pt x="0" y="0"/>
                  </a:lnTo>
                  <a:lnTo>
                    <a:pt x="49754" y="395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5"/>
            <p:cNvSpPr/>
            <p:nvPr/>
          </p:nvSpPr>
          <p:spPr>
            <a:xfrm>
              <a:off x="3026880" y="3790953"/>
              <a:ext cx="299395" cy="1575154"/>
            </a:xfrm>
            <a:custGeom>
              <a:avLst/>
              <a:gdLst/>
              <a:ahLst/>
              <a:cxnLst/>
              <a:rect l="l" t="t" r="r" b="b"/>
              <a:pathLst>
                <a:path w="61731" h="324774" extrusionOk="0">
                  <a:moveTo>
                    <a:pt x="0" y="0"/>
                  </a:moveTo>
                  <a:lnTo>
                    <a:pt x="61731" y="0"/>
                  </a:lnTo>
                  <a:lnTo>
                    <a:pt x="61731" y="324774"/>
                  </a:lnTo>
                  <a:lnTo>
                    <a:pt x="0" y="3247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5"/>
            <p:cNvSpPr/>
            <p:nvPr/>
          </p:nvSpPr>
          <p:spPr>
            <a:xfrm>
              <a:off x="3049142" y="3863700"/>
              <a:ext cx="24158" cy="1113162"/>
            </a:xfrm>
            <a:custGeom>
              <a:avLst/>
              <a:gdLst/>
              <a:ahLst/>
              <a:cxnLst/>
              <a:rect l="l" t="t" r="r" b="b"/>
              <a:pathLst>
                <a:path w="4981" h="229518" extrusionOk="0">
                  <a:moveTo>
                    <a:pt x="0" y="0"/>
                  </a:moveTo>
                  <a:lnTo>
                    <a:pt x="4981" y="0"/>
                  </a:lnTo>
                  <a:lnTo>
                    <a:pt x="4981" y="229519"/>
                  </a:lnTo>
                  <a:lnTo>
                    <a:pt x="0" y="22951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3107227" y="3863700"/>
              <a:ext cx="24158" cy="1113162"/>
            </a:xfrm>
            <a:custGeom>
              <a:avLst/>
              <a:gdLst/>
              <a:ahLst/>
              <a:cxnLst/>
              <a:rect l="l" t="t" r="r" b="b"/>
              <a:pathLst>
                <a:path w="4981" h="229518" extrusionOk="0">
                  <a:moveTo>
                    <a:pt x="0" y="0"/>
                  </a:moveTo>
                  <a:lnTo>
                    <a:pt x="4981" y="0"/>
                  </a:lnTo>
                  <a:lnTo>
                    <a:pt x="4981" y="229519"/>
                  </a:lnTo>
                  <a:lnTo>
                    <a:pt x="0" y="22951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5"/>
            <p:cNvSpPr/>
            <p:nvPr/>
          </p:nvSpPr>
          <p:spPr>
            <a:xfrm>
              <a:off x="3165046" y="3863700"/>
              <a:ext cx="24158" cy="1113162"/>
            </a:xfrm>
            <a:custGeom>
              <a:avLst/>
              <a:gdLst/>
              <a:ahLst/>
              <a:cxnLst/>
              <a:rect l="l" t="t" r="r" b="b"/>
              <a:pathLst>
                <a:path w="4981" h="229518" extrusionOk="0">
                  <a:moveTo>
                    <a:pt x="0" y="0"/>
                  </a:moveTo>
                  <a:lnTo>
                    <a:pt x="4981" y="0"/>
                  </a:lnTo>
                  <a:lnTo>
                    <a:pt x="4981" y="229519"/>
                  </a:lnTo>
                  <a:lnTo>
                    <a:pt x="0" y="22951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5"/>
            <p:cNvSpPr/>
            <p:nvPr/>
          </p:nvSpPr>
          <p:spPr>
            <a:xfrm>
              <a:off x="3223136" y="3863700"/>
              <a:ext cx="24158" cy="1113162"/>
            </a:xfrm>
            <a:custGeom>
              <a:avLst/>
              <a:gdLst/>
              <a:ahLst/>
              <a:cxnLst/>
              <a:rect l="l" t="t" r="r" b="b"/>
              <a:pathLst>
                <a:path w="4981" h="229518" extrusionOk="0">
                  <a:moveTo>
                    <a:pt x="0" y="0"/>
                  </a:moveTo>
                  <a:lnTo>
                    <a:pt x="4981" y="0"/>
                  </a:lnTo>
                  <a:lnTo>
                    <a:pt x="4981" y="229519"/>
                  </a:lnTo>
                  <a:lnTo>
                    <a:pt x="0" y="22951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5"/>
            <p:cNvSpPr/>
            <p:nvPr/>
          </p:nvSpPr>
          <p:spPr>
            <a:xfrm>
              <a:off x="3281226" y="3863700"/>
              <a:ext cx="24158" cy="1113162"/>
            </a:xfrm>
            <a:custGeom>
              <a:avLst/>
              <a:gdLst/>
              <a:ahLst/>
              <a:cxnLst/>
              <a:rect l="l" t="t" r="r" b="b"/>
              <a:pathLst>
                <a:path w="4981" h="229518" extrusionOk="0">
                  <a:moveTo>
                    <a:pt x="0" y="0"/>
                  </a:moveTo>
                  <a:lnTo>
                    <a:pt x="4981" y="0"/>
                  </a:lnTo>
                  <a:lnTo>
                    <a:pt x="4981" y="229519"/>
                  </a:lnTo>
                  <a:lnTo>
                    <a:pt x="0" y="22951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3357775" y="3888673"/>
              <a:ext cx="24153" cy="1088195"/>
            </a:xfrm>
            <a:custGeom>
              <a:avLst/>
              <a:gdLst/>
              <a:ahLst/>
              <a:cxnLst/>
              <a:rect l="l" t="t" r="r" b="b"/>
              <a:pathLst>
                <a:path w="4980" h="224370" extrusionOk="0">
                  <a:moveTo>
                    <a:pt x="4981" y="224370"/>
                  </a:moveTo>
                  <a:lnTo>
                    <a:pt x="4981" y="3918"/>
                  </a:lnTo>
                  <a:lnTo>
                    <a:pt x="0" y="0"/>
                  </a:lnTo>
                  <a:lnTo>
                    <a:pt x="0" y="22437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5"/>
            <p:cNvSpPr/>
            <p:nvPr/>
          </p:nvSpPr>
          <p:spPr>
            <a:xfrm>
              <a:off x="3409075" y="3929118"/>
              <a:ext cx="24153" cy="1047750"/>
            </a:xfrm>
            <a:custGeom>
              <a:avLst/>
              <a:gdLst/>
              <a:ahLst/>
              <a:cxnLst/>
              <a:rect l="l" t="t" r="r" b="b"/>
              <a:pathLst>
                <a:path w="4980" h="216031" extrusionOk="0">
                  <a:moveTo>
                    <a:pt x="4981" y="216031"/>
                  </a:moveTo>
                  <a:lnTo>
                    <a:pt x="4981" y="3973"/>
                  </a:lnTo>
                  <a:lnTo>
                    <a:pt x="0" y="0"/>
                  </a:lnTo>
                  <a:lnTo>
                    <a:pt x="0" y="21603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5"/>
            <p:cNvSpPr/>
            <p:nvPr/>
          </p:nvSpPr>
          <p:spPr>
            <a:xfrm>
              <a:off x="3460108" y="3969835"/>
              <a:ext cx="24153" cy="1007035"/>
            </a:xfrm>
            <a:custGeom>
              <a:avLst/>
              <a:gdLst/>
              <a:ahLst/>
              <a:cxnLst/>
              <a:rect l="l" t="t" r="r" b="b"/>
              <a:pathLst>
                <a:path w="4980" h="207636" extrusionOk="0">
                  <a:moveTo>
                    <a:pt x="4981" y="207636"/>
                  </a:moveTo>
                  <a:lnTo>
                    <a:pt x="4981" y="3973"/>
                  </a:lnTo>
                  <a:lnTo>
                    <a:pt x="0" y="0"/>
                  </a:lnTo>
                  <a:lnTo>
                    <a:pt x="0" y="20763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5"/>
            <p:cNvSpPr/>
            <p:nvPr/>
          </p:nvSpPr>
          <p:spPr>
            <a:xfrm>
              <a:off x="3511413" y="4010552"/>
              <a:ext cx="23886" cy="966319"/>
            </a:xfrm>
            <a:custGeom>
              <a:avLst/>
              <a:gdLst/>
              <a:ahLst/>
              <a:cxnLst/>
              <a:rect l="l" t="t" r="r" b="b"/>
              <a:pathLst>
                <a:path w="4925" h="199241" extrusionOk="0">
                  <a:moveTo>
                    <a:pt x="4925" y="199241"/>
                  </a:moveTo>
                  <a:lnTo>
                    <a:pt x="4925" y="3918"/>
                  </a:lnTo>
                  <a:lnTo>
                    <a:pt x="0" y="0"/>
                  </a:lnTo>
                  <a:lnTo>
                    <a:pt x="0" y="19924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8" name="Google Shape;348;p5"/>
          <p:cNvSpPr/>
          <p:nvPr/>
        </p:nvSpPr>
        <p:spPr>
          <a:xfrm>
            <a:off x="8041355" y="1104303"/>
            <a:ext cx="765284" cy="369912"/>
          </a:xfrm>
          <a:custGeom>
            <a:avLst/>
            <a:gdLst/>
            <a:ahLst/>
            <a:cxnLst/>
            <a:rect l="l" t="t" r="r" b="b"/>
            <a:pathLst>
              <a:path w="100961" h="48801" extrusionOk="0">
                <a:moveTo>
                  <a:pt x="97285" y="35649"/>
                </a:moveTo>
                <a:cubicBezTo>
                  <a:pt x="94040" y="32403"/>
                  <a:pt x="88778" y="31283"/>
                  <a:pt x="84469" y="32907"/>
                </a:cubicBezTo>
                <a:cubicBezTo>
                  <a:pt x="84749" y="22888"/>
                  <a:pt x="80383" y="12703"/>
                  <a:pt x="72548" y="6434"/>
                </a:cubicBezTo>
                <a:cubicBezTo>
                  <a:pt x="64713" y="166"/>
                  <a:pt x="53519" y="-1849"/>
                  <a:pt x="44173" y="1845"/>
                </a:cubicBezTo>
                <a:cubicBezTo>
                  <a:pt x="34827" y="5539"/>
                  <a:pt x="27887" y="14885"/>
                  <a:pt x="27607" y="24959"/>
                </a:cubicBezTo>
                <a:cubicBezTo>
                  <a:pt x="24529" y="24120"/>
                  <a:pt x="21059" y="25015"/>
                  <a:pt x="18764" y="27254"/>
                </a:cubicBezTo>
                <a:cubicBezTo>
                  <a:pt x="16470" y="29493"/>
                  <a:pt x="15518" y="32962"/>
                  <a:pt x="16246" y="36041"/>
                </a:cubicBezTo>
                <a:cubicBezTo>
                  <a:pt x="12272" y="34809"/>
                  <a:pt x="7795" y="35481"/>
                  <a:pt x="4549" y="38111"/>
                </a:cubicBezTo>
                <a:cubicBezTo>
                  <a:pt x="1303" y="40742"/>
                  <a:pt x="-376" y="44604"/>
                  <a:pt x="71" y="48801"/>
                </a:cubicBezTo>
                <a:lnTo>
                  <a:pt x="9026" y="48801"/>
                </a:lnTo>
                <a:lnTo>
                  <a:pt x="100308" y="48801"/>
                </a:lnTo>
                <a:cubicBezTo>
                  <a:pt x="101875" y="44436"/>
                  <a:pt x="100531" y="38895"/>
                  <a:pt x="97285" y="35649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9" name="Google Shape;349;p5"/>
          <p:cNvGrpSpPr/>
          <p:nvPr/>
        </p:nvGrpSpPr>
        <p:grpSpPr>
          <a:xfrm>
            <a:off x="538456" y="3675040"/>
            <a:ext cx="242777" cy="350367"/>
            <a:chOff x="7549830" y="4053710"/>
            <a:chExt cx="50646" cy="73092"/>
          </a:xfrm>
        </p:grpSpPr>
        <p:sp>
          <p:nvSpPr>
            <p:cNvPr id="350" name="Google Shape;350;p5"/>
            <p:cNvSpPr/>
            <p:nvPr/>
          </p:nvSpPr>
          <p:spPr>
            <a:xfrm>
              <a:off x="7549830" y="4053710"/>
              <a:ext cx="50646" cy="73092"/>
            </a:xfrm>
            <a:custGeom>
              <a:avLst/>
              <a:gdLst/>
              <a:ahLst/>
              <a:cxnLst/>
              <a:rect l="l" t="t" r="r" b="b"/>
              <a:pathLst>
                <a:path w="50646" h="73092" extrusionOk="0">
                  <a:moveTo>
                    <a:pt x="25921" y="0"/>
                  </a:moveTo>
                  <a:cubicBezTo>
                    <a:pt x="5158" y="168"/>
                    <a:pt x="-2230" y="14999"/>
                    <a:pt x="569" y="32965"/>
                  </a:cubicBezTo>
                  <a:cubicBezTo>
                    <a:pt x="3367" y="50930"/>
                    <a:pt x="24242" y="73093"/>
                    <a:pt x="24242" y="73093"/>
                  </a:cubicBezTo>
                  <a:cubicBezTo>
                    <a:pt x="24242" y="73093"/>
                    <a:pt x="46125" y="51881"/>
                    <a:pt x="49707" y="34084"/>
                  </a:cubicBezTo>
                  <a:cubicBezTo>
                    <a:pt x="53345" y="16287"/>
                    <a:pt x="46629" y="1119"/>
                    <a:pt x="25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5"/>
            <p:cNvSpPr/>
            <p:nvPr/>
          </p:nvSpPr>
          <p:spPr>
            <a:xfrm>
              <a:off x="7554704" y="4059807"/>
              <a:ext cx="40866" cy="40863"/>
            </a:xfrm>
            <a:custGeom>
              <a:avLst/>
              <a:gdLst/>
              <a:ahLst/>
              <a:cxnLst/>
              <a:rect l="l" t="t" r="r" b="b"/>
              <a:pathLst>
                <a:path w="40866" h="40863" extrusionOk="0">
                  <a:moveTo>
                    <a:pt x="40860" y="20880"/>
                  </a:moveTo>
                  <a:cubicBezTo>
                    <a:pt x="40580" y="32185"/>
                    <a:pt x="31233" y="41083"/>
                    <a:pt x="19984" y="40860"/>
                  </a:cubicBezTo>
                  <a:cubicBezTo>
                    <a:pt x="8679" y="40580"/>
                    <a:pt x="-220" y="31233"/>
                    <a:pt x="4" y="19984"/>
                  </a:cubicBezTo>
                  <a:cubicBezTo>
                    <a:pt x="284" y="8679"/>
                    <a:pt x="9630" y="-220"/>
                    <a:pt x="20880" y="4"/>
                  </a:cubicBezTo>
                  <a:cubicBezTo>
                    <a:pt x="32185" y="228"/>
                    <a:pt x="41140" y="9574"/>
                    <a:pt x="40860" y="208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" name="Google Shape;352;p5"/>
          <p:cNvSpPr/>
          <p:nvPr/>
        </p:nvSpPr>
        <p:spPr>
          <a:xfrm flipH="1">
            <a:off x="-407720" y="2656054"/>
            <a:ext cx="1127722" cy="544881"/>
          </a:xfrm>
          <a:custGeom>
            <a:avLst/>
            <a:gdLst/>
            <a:ahLst/>
            <a:cxnLst/>
            <a:rect l="l" t="t" r="r" b="b"/>
            <a:pathLst>
              <a:path w="148776" h="71884" extrusionOk="0">
                <a:moveTo>
                  <a:pt x="143382" y="52576"/>
                </a:moveTo>
                <a:cubicBezTo>
                  <a:pt x="138568" y="47763"/>
                  <a:pt x="130845" y="46140"/>
                  <a:pt x="124465" y="48546"/>
                </a:cubicBezTo>
                <a:cubicBezTo>
                  <a:pt x="124913" y="33771"/>
                  <a:pt x="118420" y="18716"/>
                  <a:pt x="106891" y="9481"/>
                </a:cubicBezTo>
                <a:cubicBezTo>
                  <a:pt x="95363" y="247"/>
                  <a:pt x="78852" y="-2719"/>
                  <a:pt x="65029" y="2710"/>
                </a:cubicBezTo>
                <a:cubicBezTo>
                  <a:pt x="51260" y="8082"/>
                  <a:pt x="41019" y="21962"/>
                  <a:pt x="40627" y="36737"/>
                </a:cubicBezTo>
                <a:cubicBezTo>
                  <a:pt x="36094" y="35506"/>
                  <a:pt x="30945" y="36849"/>
                  <a:pt x="27643" y="40151"/>
                </a:cubicBezTo>
                <a:cubicBezTo>
                  <a:pt x="24285" y="43453"/>
                  <a:pt x="22829" y="48546"/>
                  <a:pt x="23949" y="53080"/>
                </a:cubicBezTo>
                <a:cubicBezTo>
                  <a:pt x="18072" y="51233"/>
                  <a:pt x="11468" y="52240"/>
                  <a:pt x="6711" y="56158"/>
                </a:cubicBezTo>
                <a:cubicBezTo>
                  <a:pt x="1954" y="60076"/>
                  <a:pt x="-564" y="65784"/>
                  <a:pt x="107" y="71884"/>
                </a:cubicBezTo>
                <a:lnTo>
                  <a:pt x="13259" y="71884"/>
                </a:lnTo>
                <a:lnTo>
                  <a:pt x="147747" y="71884"/>
                </a:lnTo>
                <a:cubicBezTo>
                  <a:pt x="150154" y="65560"/>
                  <a:pt x="148195" y="57389"/>
                  <a:pt x="143382" y="52576"/>
                </a:cubicBezTo>
                <a:close/>
              </a:path>
            </a:pathLst>
          </a:custGeom>
          <a:solidFill>
            <a:srgbClr val="FFFFFF">
              <a:alpha val="689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6"/>
          <p:cNvPicPr preferRelativeResize="0"/>
          <p:nvPr/>
        </p:nvPicPr>
        <p:blipFill rotWithShape="1">
          <a:blip r:embed="rId2">
            <a:alphaModFix/>
          </a:blip>
          <a:srcRect l="18019" b="1801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356" name="Google Shape;356;p6"/>
          <p:cNvGrpSpPr/>
          <p:nvPr/>
        </p:nvGrpSpPr>
        <p:grpSpPr>
          <a:xfrm>
            <a:off x="3933817" y="-302792"/>
            <a:ext cx="6979960" cy="5446284"/>
            <a:chOff x="4290846" y="3279581"/>
            <a:chExt cx="707082" cy="551718"/>
          </a:xfrm>
        </p:grpSpPr>
        <p:sp>
          <p:nvSpPr>
            <p:cNvPr id="357" name="Google Shape;357;p6"/>
            <p:cNvSpPr/>
            <p:nvPr/>
          </p:nvSpPr>
          <p:spPr>
            <a:xfrm>
              <a:off x="4290846" y="3505853"/>
              <a:ext cx="43444" cy="325445"/>
            </a:xfrm>
            <a:custGeom>
              <a:avLst/>
              <a:gdLst/>
              <a:ahLst/>
              <a:cxnLst/>
              <a:rect l="l" t="t" r="r" b="b"/>
              <a:pathLst>
                <a:path w="43444" h="325445" extrusionOk="0">
                  <a:moveTo>
                    <a:pt x="43150" y="325446"/>
                  </a:moveTo>
                  <a:cubicBezTo>
                    <a:pt x="43038" y="325446"/>
                    <a:pt x="42870" y="325334"/>
                    <a:pt x="42870" y="325222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43430" y="325110"/>
                  </a:lnTo>
                  <a:cubicBezTo>
                    <a:pt x="43486" y="325278"/>
                    <a:pt x="43374" y="325446"/>
                    <a:pt x="43150" y="325446"/>
                  </a:cubicBezTo>
                  <a:cubicBezTo>
                    <a:pt x="43206" y="325446"/>
                    <a:pt x="43206" y="325446"/>
                    <a:pt x="43150" y="325446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4297618" y="3741417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4297618" y="3673865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6"/>
            <p:cNvSpPr/>
            <p:nvPr/>
          </p:nvSpPr>
          <p:spPr>
            <a:xfrm>
              <a:off x="4297618" y="3606313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"/>
            <p:cNvSpPr/>
            <p:nvPr/>
          </p:nvSpPr>
          <p:spPr>
            <a:xfrm>
              <a:off x="4297618" y="3538762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4297618" y="3471210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4297618" y="3403658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4297618" y="3350938"/>
              <a:ext cx="581940" cy="72980"/>
            </a:xfrm>
            <a:custGeom>
              <a:avLst/>
              <a:gdLst/>
              <a:ahLst/>
              <a:cxnLst/>
              <a:rect l="l" t="t" r="r" b="b"/>
              <a:pathLst>
                <a:path w="581940" h="72980" extrusionOk="0">
                  <a:moveTo>
                    <a:pt x="280" y="72980"/>
                  </a:moveTo>
                  <a:cubicBezTo>
                    <a:pt x="168" y="72980"/>
                    <a:pt x="0" y="72868"/>
                    <a:pt x="0" y="72757"/>
                  </a:cubicBezTo>
                  <a:cubicBezTo>
                    <a:pt x="0" y="72589"/>
                    <a:pt x="112" y="72477"/>
                    <a:pt x="224" y="72421"/>
                  </a:cubicBezTo>
                  <a:lnTo>
                    <a:pt x="581605" y="0"/>
                  </a:lnTo>
                  <a:cubicBezTo>
                    <a:pt x="581773" y="0"/>
                    <a:pt x="581885" y="112"/>
                    <a:pt x="581941" y="224"/>
                  </a:cubicBezTo>
                  <a:cubicBezTo>
                    <a:pt x="581941" y="392"/>
                    <a:pt x="581829" y="504"/>
                    <a:pt x="581717" y="560"/>
                  </a:cubicBezTo>
                  <a:lnTo>
                    <a:pt x="280" y="72980"/>
                  </a:lnTo>
                  <a:cubicBezTo>
                    <a:pt x="280" y="72980"/>
                    <a:pt x="280" y="72980"/>
                    <a:pt x="280" y="7298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4358957" y="3312321"/>
              <a:ext cx="354436" cy="38057"/>
            </a:xfrm>
            <a:custGeom>
              <a:avLst/>
              <a:gdLst/>
              <a:ahLst/>
              <a:cxnLst/>
              <a:rect l="l" t="t" r="r" b="b"/>
              <a:pathLst>
                <a:path w="354436" h="38057" extrusionOk="0">
                  <a:moveTo>
                    <a:pt x="280" y="38057"/>
                  </a:moveTo>
                  <a:cubicBezTo>
                    <a:pt x="112" y="38057"/>
                    <a:pt x="0" y="37945"/>
                    <a:pt x="0" y="37833"/>
                  </a:cubicBezTo>
                  <a:cubicBezTo>
                    <a:pt x="0" y="37665"/>
                    <a:pt x="112" y="37554"/>
                    <a:pt x="224" y="37554"/>
                  </a:cubicBezTo>
                  <a:lnTo>
                    <a:pt x="354101" y="0"/>
                  </a:lnTo>
                  <a:cubicBezTo>
                    <a:pt x="354269" y="0"/>
                    <a:pt x="354381" y="112"/>
                    <a:pt x="354437" y="224"/>
                  </a:cubicBezTo>
                  <a:cubicBezTo>
                    <a:pt x="354437" y="392"/>
                    <a:pt x="354325" y="504"/>
                    <a:pt x="354213" y="504"/>
                  </a:cubicBezTo>
                  <a:lnTo>
                    <a:pt x="280" y="38057"/>
                  </a:lnTo>
                  <a:cubicBezTo>
                    <a:pt x="280" y="38057"/>
                    <a:pt x="280" y="38057"/>
                    <a:pt x="280" y="38057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4357782" y="3461584"/>
              <a:ext cx="35497" cy="273228"/>
            </a:xfrm>
            <a:custGeom>
              <a:avLst/>
              <a:gdLst/>
              <a:ahLst/>
              <a:cxnLst/>
              <a:rect l="l" t="t" r="r" b="b"/>
              <a:pathLst>
                <a:path w="35497" h="273228" extrusionOk="0">
                  <a:moveTo>
                    <a:pt x="35203" y="273229"/>
                  </a:moveTo>
                  <a:cubicBezTo>
                    <a:pt x="35091" y="273229"/>
                    <a:pt x="34923" y="273117"/>
                    <a:pt x="34923" y="27300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35483" y="272893"/>
                  </a:lnTo>
                  <a:cubicBezTo>
                    <a:pt x="35539" y="273061"/>
                    <a:pt x="35427" y="273229"/>
                    <a:pt x="35203" y="273229"/>
                  </a:cubicBezTo>
                  <a:cubicBezTo>
                    <a:pt x="35259" y="273229"/>
                    <a:pt x="35203" y="273229"/>
                    <a:pt x="35203" y="27322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4405577" y="3279581"/>
              <a:ext cx="64921" cy="497039"/>
            </a:xfrm>
            <a:custGeom>
              <a:avLst/>
              <a:gdLst/>
              <a:ahLst/>
              <a:cxnLst/>
              <a:rect l="l" t="t" r="r" b="b"/>
              <a:pathLst>
                <a:path w="64921" h="497039" extrusionOk="0">
                  <a:moveTo>
                    <a:pt x="64641" y="497039"/>
                  </a:moveTo>
                  <a:cubicBezTo>
                    <a:pt x="64529" y="497039"/>
                    <a:pt x="64362" y="496927"/>
                    <a:pt x="64362" y="49681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4921" y="496703"/>
                  </a:lnTo>
                  <a:cubicBezTo>
                    <a:pt x="64921" y="496871"/>
                    <a:pt x="64809" y="497039"/>
                    <a:pt x="64641" y="497039"/>
                  </a:cubicBezTo>
                  <a:cubicBezTo>
                    <a:pt x="64641" y="497039"/>
                    <a:pt x="64641" y="497039"/>
                    <a:pt x="64641" y="49703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4488184" y="3363195"/>
              <a:ext cx="61675" cy="468104"/>
            </a:xfrm>
            <a:custGeom>
              <a:avLst/>
              <a:gdLst/>
              <a:ahLst/>
              <a:cxnLst/>
              <a:rect l="l" t="t" r="r" b="b"/>
              <a:pathLst>
                <a:path w="61675" h="468104" extrusionOk="0">
                  <a:moveTo>
                    <a:pt x="61395" y="468104"/>
                  </a:moveTo>
                  <a:cubicBezTo>
                    <a:pt x="61283" y="468104"/>
                    <a:pt x="61115" y="467993"/>
                    <a:pt x="61115" y="467881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1675" y="467769"/>
                  </a:lnTo>
                  <a:cubicBezTo>
                    <a:pt x="61675" y="467937"/>
                    <a:pt x="61563" y="468104"/>
                    <a:pt x="61395" y="468104"/>
                  </a:cubicBezTo>
                  <a:cubicBezTo>
                    <a:pt x="61395" y="468104"/>
                    <a:pt x="61395" y="468104"/>
                    <a:pt x="61395" y="468104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4549243" y="3279581"/>
              <a:ext cx="72435" cy="551718"/>
            </a:xfrm>
            <a:custGeom>
              <a:avLst/>
              <a:gdLst/>
              <a:ahLst/>
              <a:cxnLst/>
              <a:rect l="l" t="t" r="r" b="b"/>
              <a:pathLst>
                <a:path w="72435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77" y="551551"/>
                    <a:pt x="72365" y="551719"/>
                    <a:pt x="72141" y="551719"/>
                  </a:cubicBezTo>
                  <a:cubicBezTo>
                    <a:pt x="72197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4621105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4692966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6"/>
            <p:cNvSpPr/>
            <p:nvPr/>
          </p:nvSpPr>
          <p:spPr>
            <a:xfrm>
              <a:off x="4770200" y="3323570"/>
              <a:ext cx="62738" cy="473421"/>
            </a:xfrm>
            <a:custGeom>
              <a:avLst/>
              <a:gdLst/>
              <a:ahLst/>
              <a:cxnLst/>
              <a:rect l="l" t="t" r="r" b="b"/>
              <a:pathLst>
                <a:path w="62738" h="473421" extrusionOk="0">
                  <a:moveTo>
                    <a:pt x="62459" y="473421"/>
                  </a:moveTo>
                  <a:cubicBezTo>
                    <a:pt x="62347" y="473421"/>
                    <a:pt x="62179" y="473309"/>
                    <a:pt x="62179" y="473198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2739" y="473085"/>
                  </a:lnTo>
                  <a:cubicBezTo>
                    <a:pt x="62739" y="473253"/>
                    <a:pt x="62627" y="473421"/>
                    <a:pt x="62459" y="473421"/>
                  </a:cubicBezTo>
                  <a:cubicBezTo>
                    <a:pt x="62459" y="473421"/>
                    <a:pt x="62459" y="473421"/>
                    <a:pt x="62459" y="473421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4836688" y="3279581"/>
              <a:ext cx="57365" cy="438050"/>
            </a:xfrm>
            <a:custGeom>
              <a:avLst/>
              <a:gdLst/>
              <a:ahLst/>
              <a:cxnLst/>
              <a:rect l="l" t="t" r="r" b="b"/>
              <a:pathLst>
                <a:path w="57365" h="438050" extrusionOk="0">
                  <a:moveTo>
                    <a:pt x="57086" y="438050"/>
                  </a:moveTo>
                  <a:cubicBezTo>
                    <a:pt x="56974" y="438050"/>
                    <a:pt x="56806" y="437939"/>
                    <a:pt x="56806" y="437827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7366" y="437715"/>
                  </a:lnTo>
                  <a:cubicBezTo>
                    <a:pt x="57366" y="437883"/>
                    <a:pt x="57254" y="438050"/>
                    <a:pt x="57086" y="438050"/>
                  </a:cubicBezTo>
                  <a:cubicBezTo>
                    <a:pt x="57086" y="438050"/>
                    <a:pt x="57086" y="438050"/>
                    <a:pt x="57086" y="43805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4908493" y="3279581"/>
              <a:ext cx="52048" cy="395180"/>
            </a:xfrm>
            <a:custGeom>
              <a:avLst/>
              <a:gdLst/>
              <a:ahLst/>
              <a:cxnLst/>
              <a:rect l="l" t="t" r="r" b="b"/>
              <a:pathLst>
                <a:path w="52048" h="395180" extrusionOk="0">
                  <a:moveTo>
                    <a:pt x="51769" y="395180"/>
                  </a:moveTo>
                  <a:cubicBezTo>
                    <a:pt x="51657" y="395180"/>
                    <a:pt x="51489" y="395068"/>
                    <a:pt x="51489" y="394956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2049" y="394844"/>
                  </a:lnTo>
                  <a:cubicBezTo>
                    <a:pt x="52049" y="395012"/>
                    <a:pt x="51937" y="395180"/>
                    <a:pt x="51769" y="395180"/>
                  </a:cubicBezTo>
                  <a:cubicBezTo>
                    <a:pt x="51769" y="395180"/>
                    <a:pt x="51769" y="395180"/>
                    <a:pt x="51769" y="39518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5" name="Google Shape;375;p6"/>
          <p:cNvGrpSpPr/>
          <p:nvPr/>
        </p:nvGrpSpPr>
        <p:grpSpPr>
          <a:xfrm>
            <a:off x="2230664" y="4714841"/>
            <a:ext cx="1210422" cy="621883"/>
            <a:chOff x="-2253524" y="5613404"/>
            <a:chExt cx="1210422" cy="621883"/>
          </a:xfrm>
        </p:grpSpPr>
        <p:sp>
          <p:nvSpPr>
            <p:cNvPr id="376" name="Google Shape;376;p6"/>
            <p:cNvSpPr/>
            <p:nvPr/>
          </p:nvSpPr>
          <p:spPr>
            <a:xfrm>
              <a:off x="-2130899" y="5613404"/>
              <a:ext cx="1087797" cy="621883"/>
            </a:xfrm>
            <a:custGeom>
              <a:avLst/>
              <a:gdLst/>
              <a:ahLst/>
              <a:cxnLst/>
              <a:rect l="l" t="t" r="r" b="b"/>
              <a:pathLst>
                <a:path w="181224" h="103604" extrusionOk="0">
                  <a:moveTo>
                    <a:pt x="88593" y="3975"/>
                  </a:moveTo>
                  <a:cubicBezTo>
                    <a:pt x="82157" y="2184"/>
                    <a:pt x="74489" y="-55"/>
                    <a:pt x="67717" y="1"/>
                  </a:cubicBezTo>
                  <a:cubicBezTo>
                    <a:pt x="61393" y="57"/>
                    <a:pt x="59490" y="5822"/>
                    <a:pt x="57699" y="10858"/>
                  </a:cubicBezTo>
                  <a:cubicBezTo>
                    <a:pt x="56804" y="13321"/>
                    <a:pt x="54174" y="19197"/>
                    <a:pt x="51543" y="20429"/>
                  </a:cubicBezTo>
                  <a:cubicBezTo>
                    <a:pt x="48745" y="21828"/>
                    <a:pt x="47569" y="17798"/>
                    <a:pt x="47793" y="15336"/>
                  </a:cubicBezTo>
                  <a:cubicBezTo>
                    <a:pt x="47905" y="13937"/>
                    <a:pt x="49304" y="4590"/>
                    <a:pt x="50983" y="4366"/>
                  </a:cubicBezTo>
                  <a:cubicBezTo>
                    <a:pt x="34585" y="6437"/>
                    <a:pt x="18803" y="12146"/>
                    <a:pt x="4699" y="20709"/>
                  </a:cubicBezTo>
                  <a:cubicBezTo>
                    <a:pt x="-954" y="24123"/>
                    <a:pt x="-730" y="27984"/>
                    <a:pt x="1341" y="33413"/>
                  </a:cubicBezTo>
                  <a:cubicBezTo>
                    <a:pt x="3748" y="39737"/>
                    <a:pt x="6490" y="45838"/>
                    <a:pt x="10464" y="51378"/>
                  </a:cubicBezTo>
                  <a:cubicBezTo>
                    <a:pt x="15668" y="58486"/>
                    <a:pt x="21433" y="65202"/>
                    <a:pt x="27701" y="71358"/>
                  </a:cubicBezTo>
                  <a:cubicBezTo>
                    <a:pt x="31507" y="75052"/>
                    <a:pt x="66990" y="104490"/>
                    <a:pt x="70124" y="97831"/>
                  </a:cubicBezTo>
                  <a:cubicBezTo>
                    <a:pt x="70740" y="96599"/>
                    <a:pt x="70292" y="95088"/>
                    <a:pt x="69900" y="93745"/>
                  </a:cubicBezTo>
                  <a:cubicBezTo>
                    <a:pt x="69061" y="90835"/>
                    <a:pt x="68445" y="87813"/>
                    <a:pt x="68109" y="84790"/>
                  </a:cubicBezTo>
                  <a:cubicBezTo>
                    <a:pt x="67997" y="83783"/>
                    <a:pt x="67885" y="82720"/>
                    <a:pt x="68221" y="81768"/>
                  </a:cubicBezTo>
                  <a:cubicBezTo>
                    <a:pt x="68557" y="80817"/>
                    <a:pt x="69452" y="79977"/>
                    <a:pt x="70460" y="79977"/>
                  </a:cubicBezTo>
                  <a:cubicBezTo>
                    <a:pt x="71299" y="79977"/>
                    <a:pt x="71971" y="80593"/>
                    <a:pt x="72531" y="81153"/>
                  </a:cubicBezTo>
                  <a:cubicBezTo>
                    <a:pt x="76896" y="85854"/>
                    <a:pt x="76560" y="93969"/>
                    <a:pt x="81597" y="97943"/>
                  </a:cubicBezTo>
                  <a:cubicBezTo>
                    <a:pt x="83332" y="99286"/>
                    <a:pt x="85459" y="100013"/>
                    <a:pt x="87586" y="100573"/>
                  </a:cubicBezTo>
                  <a:cubicBezTo>
                    <a:pt x="95533" y="102588"/>
                    <a:pt x="103872" y="102868"/>
                    <a:pt x="112099" y="103147"/>
                  </a:cubicBezTo>
                  <a:cubicBezTo>
                    <a:pt x="116464" y="103315"/>
                    <a:pt x="120886" y="103427"/>
                    <a:pt x="125251" y="103595"/>
                  </a:cubicBezTo>
                  <a:cubicBezTo>
                    <a:pt x="125755" y="103595"/>
                    <a:pt x="126315" y="103651"/>
                    <a:pt x="126818" y="103483"/>
                  </a:cubicBezTo>
                  <a:cubicBezTo>
                    <a:pt x="128217" y="103036"/>
                    <a:pt x="128889" y="101357"/>
                    <a:pt x="128609" y="99901"/>
                  </a:cubicBezTo>
                  <a:cubicBezTo>
                    <a:pt x="128329" y="98446"/>
                    <a:pt x="127434" y="97215"/>
                    <a:pt x="126594" y="96040"/>
                  </a:cubicBezTo>
                  <a:cubicBezTo>
                    <a:pt x="124132" y="92738"/>
                    <a:pt x="121669" y="89492"/>
                    <a:pt x="119207" y="86190"/>
                  </a:cubicBezTo>
                  <a:cubicBezTo>
                    <a:pt x="118423" y="85182"/>
                    <a:pt x="117640" y="84119"/>
                    <a:pt x="117472" y="82832"/>
                  </a:cubicBezTo>
                  <a:cubicBezTo>
                    <a:pt x="117304" y="81544"/>
                    <a:pt x="117920" y="80089"/>
                    <a:pt x="119151" y="79753"/>
                  </a:cubicBezTo>
                  <a:cubicBezTo>
                    <a:pt x="119934" y="79585"/>
                    <a:pt x="120718" y="79865"/>
                    <a:pt x="121445" y="80201"/>
                  </a:cubicBezTo>
                  <a:cubicBezTo>
                    <a:pt x="131184" y="85014"/>
                    <a:pt x="136333" y="97159"/>
                    <a:pt x="148533" y="96431"/>
                  </a:cubicBezTo>
                  <a:cubicBezTo>
                    <a:pt x="153626" y="96152"/>
                    <a:pt x="158383" y="93745"/>
                    <a:pt x="162749" y="91115"/>
                  </a:cubicBezTo>
                  <a:cubicBezTo>
                    <a:pt x="166331" y="88932"/>
                    <a:pt x="169745" y="86581"/>
                    <a:pt x="173103" y="84119"/>
                  </a:cubicBezTo>
                  <a:cubicBezTo>
                    <a:pt x="175341" y="82496"/>
                    <a:pt x="180322" y="79921"/>
                    <a:pt x="181106" y="77011"/>
                  </a:cubicBezTo>
                  <a:cubicBezTo>
                    <a:pt x="181889" y="74213"/>
                    <a:pt x="178587" y="71079"/>
                    <a:pt x="177076" y="69064"/>
                  </a:cubicBezTo>
                  <a:cubicBezTo>
                    <a:pt x="168905" y="58318"/>
                    <a:pt x="160622" y="47684"/>
                    <a:pt x="150268" y="38842"/>
                  </a:cubicBezTo>
                  <a:cubicBezTo>
                    <a:pt x="149708" y="38338"/>
                    <a:pt x="149037" y="37834"/>
                    <a:pt x="148309" y="37778"/>
                  </a:cubicBezTo>
                  <a:cubicBezTo>
                    <a:pt x="147470" y="37722"/>
                    <a:pt x="146742" y="38226"/>
                    <a:pt x="146015" y="38674"/>
                  </a:cubicBezTo>
                  <a:cubicBezTo>
                    <a:pt x="141705" y="41640"/>
                    <a:pt x="136892" y="44326"/>
                    <a:pt x="133310" y="48076"/>
                  </a:cubicBezTo>
                  <a:cubicBezTo>
                    <a:pt x="132079" y="49419"/>
                    <a:pt x="131184" y="50651"/>
                    <a:pt x="129113" y="50819"/>
                  </a:cubicBezTo>
                  <a:cubicBezTo>
                    <a:pt x="126371" y="50987"/>
                    <a:pt x="125755" y="49308"/>
                    <a:pt x="127602" y="47293"/>
                  </a:cubicBezTo>
                  <a:cubicBezTo>
                    <a:pt x="131408" y="43207"/>
                    <a:pt x="136836" y="39457"/>
                    <a:pt x="139747" y="34756"/>
                  </a:cubicBezTo>
                  <a:cubicBezTo>
                    <a:pt x="140138" y="34141"/>
                    <a:pt x="140474" y="33413"/>
                    <a:pt x="140362" y="32685"/>
                  </a:cubicBezTo>
                  <a:cubicBezTo>
                    <a:pt x="140194" y="31734"/>
                    <a:pt x="139355" y="31119"/>
                    <a:pt x="138571" y="30559"/>
                  </a:cubicBezTo>
                  <a:cubicBezTo>
                    <a:pt x="132975" y="26809"/>
                    <a:pt x="127154" y="23339"/>
                    <a:pt x="121165" y="20261"/>
                  </a:cubicBezTo>
                  <a:cubicBezTo>
                    <a:pt x="120158" y="19757"/>
                    <a:pt x="119095" y="19253"/>
                    <a:pt x="117976" y="19421"/>
                  </a:cubicBezTo>
                  <a:cubicBezTo>
                    <a:pt x="116576" y="19701"/>
                    <a:pt x="115625" y="20989"/>
                    <a:pt x="114785" y="22108"/>
                  </a:cubicBezTo>
                  <a:cubicBezTo>
                    <a:pt x="111036" y="27257"/>
                    <a:pt x="105999" y="32350"/>
                    <a:pt x="100514" y="35596"/>
                  </a:cubicBezTo>
                  <a:cubicBezTo>
                    <a:pt x="99115" y="36379"/>
                    <a:pt x="97548" y="37107"/>
                    <a:pt x="95981" y="36715"/>
                  </a:cubicBezTo>
                  <a:cubicBezTo>
                    <a:pt x="95421" y="36603"/>
                    <a:pt x="94917" y="36323"/>
                    <a:pt x="94581" y="35876"/>
                  </a:cubicBezTo>
                  <a:cubicBezTo>
                    <a:pt x="93966" y="34980"/>
                    <a:pt x="94190" y="33749"/>
                    <a:pt x="94637" y="32741"/>
                  </a:cubicBezTo>
                  <a:cubicBezTo>
                    <a:pt x="96652" y="27761"/>
                    <a:pt x="101130" y="24346"/>
                    <a:pt x="104823" y="20429"/>
                  </a:cubicBezTo>
                  <a:cubicBezTo>
                    <a:pt x="105663" y="19533"/>
                    <a:pt x="106502" y="18526"/>
                    <a:pt x="106614" y="17295"/>
                  </a:cubicBezTo>
                  <a:cubicBezTo>
                    <a:pt x="106838" y="14664"/>
                    <a:pt x="102921" y="11474"/>
                    <a:pt x="100962" y="10019"/>
                  </a:cubicBezTo>
                  <a:cubicBezTo>
                    <a:pt x="97268" y="7444"/>
                    <a:pt x="93014" y="5206"/>
                    <a:pt x="88593" y="39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-2253524" y="5656391"/>
              <a:ext cx="1102077" cy="489972"/>
            </a:xfrm>
            <a:custGeom>
              <a:avLst/>
              <a:gdLst/>
              <a:ahLst/>
              <a:cxnLst/>
              <a:rect l="l" t="t" r="r" b="b"/>
              <a:pathLst>
                <a:path w="183603" h="81628" extrusionOk="0">
                  <a:moveTo>
                    <a:pt x="169188" y="52331"/>
                  </a:moveTo>
                  <a:cubicBezTo>
                    <a:pt x="163479" y="55186"/>
                    <a:pt x="157827" y="58152"/>
                    <a:pt x="152230" y="61286"/>
                  </a:cubicBezTo>
                  <a:cubicBezTo>
                    <a:pt x="162360" y="62853"/>
                    <a:pt x="172546" y="64084"/>
                    <a:pt x="182732" y="65148"/>
                  </a:cubicBezTo>
                  <a:cubicBezTo>
                    <a:pt x="184187" y="65316"/>
                    <a:pt x="183683" y="67554"/>
                    <a:pt x="182228" y="67386"/>
                  </a:cubicBezTo>
                  <a:cubicBezTo>
                    <a:pt x="171651" y="66323"/>
                    <a:pt x="161073" y="64980"/>
                    <a:pt x="150551" y="63357"/>
                  </a:cubicBezTo>
                  <a:cubicBezTo>
                    <a:pt x="151950" y="66099"/>
                    <a:pt x="154469" y="68338"/>
                    <a:pt x="156428" y="70520"/>
                  </a:cubicBezTo>
                  <a:cubicBezTo>
                    <a:pt x="159170" y="73543"/>
                    <a:pt x="161968" y="76565"/>
                    <a:pt x="164711" y="79587"/>
                  </a:cubicBezTo>
                  <a:cubicBezTo>
                    <a:pt x="165718" y="80651"/>
                    <a:pt x="164151" y="82386"/>
                    <a:pt x="163144" y="81266"/>
                  </a:cubicBezTo>
                  <a:cubicBezTo>
                    <a:pt x="160177" y="78020"/>
                    <a:pt x="157211" y="74718"/>
                    <a:pt x="154189" y="71472"/>
                  </a:cubicBezTo>
                  <a:cubicBezTo>
                    <a:pt x="151838" y="68898"/>
                    <a:pt x="149040" y="66267"/>
                    <a:pt x="147809" y="62909"/>
                  </a:cubicBezTo>
                  <a:cubicBezTo>
                    <a:pt x="136280" y="61062"/>
                    <a:pt x="124806" y="58824"/>
                    <a:pt x="113445" y="56025"/>
                  </a:cubicBezTo>
                  <a:cubicBezTo>
                    <a:pt x="118426" y="63077"/>
                    <a:pt x="123911" y="69737"/>
                    <a:pt x="129899" y="76005"/>
                  </a:cubicBezTo>
                  <a:cubicBezTo>
                    <a:pt x="130907" y="77069"/>
                    <a:pt x="129396" y="78748"/>
                    <a:pt x="128332" y="77684"/>
                  </a:cubicBezTo>
                  <a:cubicBezTo>
                    <a:pt x="121672" y="70744"/>
                    <a:pt x="115572" y="63301"/>
                    <a:pt x="110143" y="55353"/>
                  </a:cubicBezTo>
                  <a:cubicBezTo>
                    <a:pt x="110087" y="55298"/>
                    <a:pt x="110087" y="55242"/>
                    <a:pt x="110087" y="55186"/>
                  </a:cubicBezTo>
                  <a:cubicBezTo>
                    <a:pt x="109136" y="54962"/>
                    <a:pt x="108128" y="54738"/>
                    <a:pt x="107177" y="54458"/>
                  </a:cubicBezTo>
                  <a:cubicBezTo>
                    <a:pt x="100125" y="52611"/>
                    <a:pt x="93185" y="50541"/>
                    <a:pt x="86301" y="48302"/>
                  </a:cubicBezTo>
                  <a:cubicBezTo>
                    <a:pt x="86078" y="48414"/>
                    <a:pt x="85854" y="48582"/>
                    <a:pt x="85630" y="48694"/>
                  </a:cubicBezTo>
                  <a:cubicBezTo>
                    <a:pt x="89324" y="55745"/>
                    <a:pt x="93017" y="62741"/>
                    <a:pt x="96711" y="69793"/>
                  </a:cubicBezTo>
                  <a:cubicBezTo>
                    <a:pt x="97383" y="71080"/>
                    <a:pt x="95480" y="72312"/>
                    <a:pt x="94752" y="71024"/>
                  </a:cubicBezTo>
                  <a:cubicBezTo>
                    <a:pt x="90891" y="63637"/>
                    <a:pt x="86973" y="56249"/>
                    <a:pt x="83111" y="48862"/>
                  </a:cubicBezTo>
                  <a:cubicBezTo>
                    <a:pt x="82831" y="48358"/>
                    <a:pt x="82887" y="47686"/>
                    <a:pt x="83391" y="47350"/>
                  </a:cubicBezTo>
                  <a:cubicBezTo>
                    <a:pt x="74940" y="44496"/>
                    <a:pt x="66601" y="41250"/>
                    <a:pt x="58430" y="37668"/>
                  </a:cubicBezTo>
                  <a:cubicBezTo>
                    <a:pt x="58710" y="38340"/>
                    <a:pt x="59158" y="39123"/>
                    <a:pt x="59270" y="39347"/>
                  </a:cubicBezTo>
                  <a:cubicBezTo>
                    <a:pt x="59941" y="40914"/>
                    <a:pt x="60613" y="42425"/>
                    <a:pt x="61284" y="43936"/>
                  </a:cubicBezTo>
                  <a:cubicBezTo>
                    <a:pt x="62908" y="47574"/>
                    <a:pt x="64587" y="51156"/>
                    <a:pt x="66377" y="54738"/>
                  </a:cubicBezTo>
                  <a:cubicBezTo>
                    <a:pt x="69679" y="61398"/>
                    <a:pt x="73317" y="67890"/>
                    <a:pt x="77123" y="74214"/>
                  </a:cubicBezTo>
                  <a:cubicBezTo>
                    <a:pt x="77906" y="75501"/>
                    <a:pt x="75948" y="76677"/>
                    <a:pt x="75164" y="75446"/>
                  </a:cubicBezTo>
                  <a:cubicBezTo>
                    <a:pt x="68672" y="64700"/>
                    <a:pt x="62908" y="53563"/>
                    <a:pt x="57926" y="41978"/>
                  </a:cubicBezTo>
                  <a:cubicBezTo>
                    <a:pt x="57311" y="40522"/>
                    <a:pt x="56695" y="39123"/>
                    <a:pt x="56135" y="37668"/>
                  </a:cubicBezTo>
                  <a:cubicBezTo>
                    <a:pt x="55967" y="37276"/>
                    <a:pt x="55856" y="36829"/>
                    <a:pt x="55800" y="36437"/>
                  </a:cubicBezTo>
                  <a:cubicBezTo>
                    <a:pt x="50259" y="33918"/>
                    <a:pt x="44830" y="31232"/>
                    <a:pt x="39457" y="28322"/>
                  </a:cubicBezTo>
                  <a:cubicBezTo>
                    <a:pt x="39457" y="28378"/>
                    <a:pt x="39457" y="28434"/>
                    <a:pt x="39457" y="28490"/>
                  </a:cubicBezTo>
                  <a:cubicBezTo>
                    <a:pt x="39569" y="29441"/>
                    <a:pt x="39961" y="30448"/>
                    <a:pt x="40185" y="31344"/>
                  </a:cubicBezTo>
                  <a:cubicBezTo>
                    <a:pt x="40689" y="33247"/>
                    <a:pt x="41136" y="35150"/>
                    <a:pt x="41640" y="37053"/>
                  </a:cubicBezTo>
                  <a:cubicBezTo>
                    <a:pt x="42647" y="41082"/>
                    <a:pt x="43711" y="45168"/>
                    <a:pt x="44718" y="49197"/>
                  </a:cubicBezTo>
                  <a:cubicBezTo>
                    <a:pt x="45054" y="50596"/>
                    <a:pt x="42871" y="51324"/>
                    <a:pt x="42535" y="49869"/>
                  </a:cubicBezTo>
                  <a:cubicBezTo>
                    <a:pt x="41360" y="45224"/>
                    <a:pt x="40185" y="40578"/>
                    <a:pt x="39010" y="35933"/>
                  </a:cubicBezTo>
                  <a:cubicBezTo>
                    <a:pt x="38450" y="33695"/>
                    <a:pt x="37834" y="31400"/>
                    <a:pt x="37275" y="29161"/>
                  </a:cubicBezTo>
                  <a:cubicBezTo>
                    <a:pt x="37107" y="28434"/>
                    <a:pt x="36995" y="27706"/>
                    <a:pt x="37107" y="27035"/>
                  </a:cubicBezTo>
                  <a:cubicBezTo>
                    <a:pt x="36715" y="26811"/>
                    <a:pt x="36267" y="26587"/>
                    <a:pt x="35875" y="26363"/>
                  </a:cubicBezTo>
                  <a:cubicBezTo>
                    <a:pt x="23339" y="19311"/>
                    <a:pt x="11418" y="11196"/>
                    <a:pt x="393" y="1961"/>
                  </a:cubicBezTo>
                  <a:cubicBezTo>
                    <a:pt x="-727" y="1010"/>
                    <a:pt x="785" y="-669"/>
                    <a:pt x="1960" y="282"/>
                  </a:cubicBezTo>
                  <a:cubicBezTo>
                    <a:pt x="13265" y="9741"/>
                    <a:pt x="25466" y="17968"/>
                    <a:pt x="38282" y="25076"/>
                  </a:cubicBezTo>
                  <a:cubicBezTo>
                    <a:pt x="39569" y="23900"/>
                    <a:pt x="41360" y="23005"/>
                    <a:pt x="42871" y="22109"/>
                  </a:cubicBezTo>
                  <a:cubicBezTo>
                    <a:pt x="44662" y="21046"/>
                    <a:pt x="46509" y="20039"/>
                    <a:pt x="48412" y="19087"/>
                  </a:cubicBezTo>
                  <a:cubicBezTo>
                    <a:pt x="52274" y="17128"/>
                    <a:pt x="56247" y="15449"/>
                    <a:pt x="60277" y="14050"/>
                  </a:cubicBezTo>
                  <a:cubicBezTo>
                    <a:pt x="61676" y="13547"/>
                    <a:pt x="62348" y="15729"/>
                    <a:pt x="60949" y="16233"/>
                  </a:cubicBezTo>
                  <a:cubicBezTo>
                    <a:pt x="53953" y="18695"/>
                    <a:pt x="47237" y="21942"/>
                    <a:pt x="40968" y="25971"/>
                  </a:cubicBezTo>
                  <a:cubicBezTo>
                    <a:pt x="40801" y="26083"/>
                    <a:pt x="40633" y="26195"/>
                    <a:pt x="40521" y="26307"/>
                  </a:cubicBezTo>
                  <a:cubicBezTo>
                    <a:pt x="45949" y="29217"/>
                    <a:pt x="51490" y="31960"/>
                    <a:pt x="57087" y="34534"/>
                  </a:cubicBezTo>
                  <a:cubicBezTo>
                    <a:pt x="57591" y="34254"/>
                    <a:pt x="58206" y="34086"/>
                    <a:pt x="58710" y="33918"/>
                  </a:cubicBezTo>
                  <a:cubicBezTo>
                    <a:pt x="60333" y="33359"/>
                    <a:pt x="61956" y="32799"/>
                    <a:pt x="63579" y="32239"/>
                  </a:cubicBezTo>
                  <a:cubicBezTo>
                    <a:pt x="69735" y="30169"/>
                    <a:pt x="75948" y="28210"/>
                    <a:pt x="82160" y="26363"/>
                  </a:cubicBezTo>
                  <a:cubicBezTo>
                    <a:pt x="89212" y="24292"/>
                    <a:pt x="96319" y="22333"/>
                    <a:pt x="103427" y="20542"/>
                  </a:cubicBezTo>
                  <a:cubicBezTo>
                    <a:pt x="104882" y="20207"/>
                    <a:pt x="105554" y="22389"/>
                    <a:pt x="104099" y="22725"/>
                  </a:cubicBezTo>
                  <a:cubicBezTo>
                    <a:pt x="89380" y="26419"/>
                    <a:pt x="74772" y="30728"/>
                    <a:pt x="60445" y="35709"/>
                  </a:cubicBezTo>
                  <a:cubicBezTo>
                    <a:pt x="60333" y="35765"/>
                    <a:pt x="60221" y="35765"/>
                    <a:pt x="60053" y="35821"/>
                  </a:cubicBezTo>
                  <a:cubicBezTo>
                    <a:pt x="62572" y="36941"/>
                    <a:pt x="65090" y="38004"/>
                    <a:pt x="67609" y="39011"/>
                  </a:cubicBezTo>
                  <a:cubicBezTo>
                    <a:pt x="73709" y="41474"/>
                    <a:pt x="79865" y="43769"/>
                    <a:pt x="86078" y="45839"/>
                  </a:cubicBezTo>
                  <a:cubicBezTo>
                    <a:pt x="94361" y="41250"/>
                    <a:pt x="102979" y="37444"/>
                    <a:pt x="111934" y="34478"/>
                  </a:cubicBezTo>
                  <a:cubicBezTo>
                    <a:pt x="113333" y="34030"/>
                    <a:pt x="114005" y="36213"/>
                    <a:pt x="112606" y="36661"/>
                  </a:cubicBezTo>
                  <a:cubicBezTo>
                    <a:pt x="104491" y="39403"/>
                    <a:pt x="96599" y="42761"/>
                    <a:pt x="89044" y="46847"/>
                  </a:cubicBezTo>
                  <a:cubicBezTo>
                    <a:pt x="96543" y="49253"/>
                    <a:pt x="104155" y="51436"/>
                    <a:pt x="111822" y="53339"/>
                  </a:cubicBezTo>
                  <a:cubicBezTo>
                    <a:pt x="120833" y="50205"/>
                    <a:pt x="130123" y="48022"/>
                    <a:pt x="139582" y="46847"/>
                  </a:cubicBezTo>
                  <a:cubicBezTo>
                    <a:pt x="141037" y="46679"/>
                    <a:pt x="141149" y="48973"/>
                    <a:pt x="139694" y="49141"/>
                  </a:cubicBezTo>
                  <a:cubicBezTo>
                    <a:pt x="131634" y="50149"/>
                    <a:pt x="123743" y="51884"/>
                    <a:pt x="116076" y="54346"/>
                  </a:cubicBezTo>
                  <a:cubicBezTo>
                    <a:pt x="124135" y="56249"/>
                    <a:pt x="132250" y="57928"/>
                    <a:pt x="140421" y="59383"/>
                  </a:cubicBezTo>
                  <a:cubicBezTo>
                    <a:pt x="143108" y="59831"/>
                    <a:pt x="145794" y="60279"/>
                    <a:pt x="148424" y="60726"/>
                  </a:cubicBezTo>
                  <a:cubicBezTo>
                    <a:pt x="154805" y="57089"/>
                    <a:pt x="161241" y="53619"/>
                    <a:pt x="167845" y="50373"/>
                  </a:cubicBezTo>
                  <a:cubicBezTo>
                    <a:pt x="169244" y="49757"/>
                    <a:pt x="170475" y="51660"/>
                    <a:pt x="169188" y="52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8" name="Google Shape;378;p6"/>
          <p:cNvGrpSpPr/>
          <p:nvPr/>
        </p:nvGrpSpPr>
        <p:grpSpPr>
          <a:xfrm rot="-355667">
            <a:off x="413881" y="4689823"/>
            <a:ext cx="1177552" cy="671898"/>
            <a:chOff x="-1817142" y="4359756"/>
            <a:chExt cx="1045670" cy="596595"/>
          </a:xfrm>
        </p:grpSpPr>
        <p:sp>
          <p:nvSpPr>
            <p:cNvPr id="379" name="Google Shape;379;p6"/>
            <p:cNvSpPr/>
            <p:nvPr/>
          </p:nvSpPr>
          <p:spPr>
            <a:xfrm>
              <a:off x="-1052983" y="4408319"/>
              <a:ext cx="281511" cy="138550"/>
            </a:xfrm>
            <a:custGeom>
              <a:avLst/>
              <a:gdLst/>
              <a:ahLst/>
              <a:cxnLst/>
              <a:rect l="l" t="t" r="r" b="b"/>
              <a:pathLst>
                <a:path w="46899" h="23082" extrusionOk="0">
                  <a:moveTo>
                    <a:pt x="18525" y="20004"/>
                  </a:moveTo>
                  <a:cubicBezTo>
                    <a:pt x="12201" y="21907"/>
                    <a:pt x="6492" y="22299"/>
                    <a:pt x="0" y="23083"/>
                  </a:cubicBezTo>
                  <a:cubicBezTo>
                    <a:pt x="1567" y="21571"/>
                    <a:pt x="3470" y="20564"/>
                    <a:pt x="4925" y="19053"/>
                  </a:cubicBezTo>
                  <a:cubicBezTo>
                    <a:pt x="6660" y="17262"/>
                    <a:pt x="8171" y="15247"/>
                    <a:pt x="9962" y="13512"/>
                  </a:cubicBezTo>
                  <a:cubicBezTo>
                    <a:pt x="13544" y="10042"/>
                    <a:pt x="17573" y="7076"/>
                    <a:pt x="21939" y="4781"/>
                  </a:cubicBezTo>
                  <a:cubicBezTo>
                    <a:pt x="29550" y="864"/>
                    <a:pt x="38449" y="-927"/>
                    <a:pt x="46900" y="472"/>
                  </a:cubicBezTo>
                  <a:cubicBezTo>
                    <a:pt x="38337" y="8195"/>
                    <a:pt x="29382" y="16087"/>
                    <a:pt x="18525" y="200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6"/>
            <p:cNvSpPr/>
            <p:nvPr/>
          </p:nvSpPr>
          <p:spPr>
            <a:xfrm>
              <a:off x="-1188020" y="4564411"/>
              <a:ext cx="273114" cy="60493"/>
            </a:xfrm>
            <a:custGeom>
              <a:avLst/>
              <a:gdLst/>
              <a:ahLst/>
              <a:cxnLst/>
              <a:rect l="l" t="t" r="r" b="b"/>
              <a:pathLst>
                <a:path w="45500" h="10078" extrusionOk="0">
                  <a:moveTo>
                    <a:pt x="17182" y="8662"/>
                  </a:moveTo>
                  <a:cubicBezTo>
                    <a:pt x="16958" y="8606"/>
                    <a:pt x="16734" y="8550"/>
                    <a:pt x="16510" y="8494"/>
                  </a:cubicBezTo>
                  <a:cubicBezTo>
                    <a:pt x="11081" y="7151"/>
                    <a:pt x="5541" y="5528"/>
                    <a:pt x="0" y="6479"/>
                  </a:cubicBezTo>
                  <a:cubicBezTo>
                    <a:pt x="3806" y="4520"/>
                    <a:pt x="6940" y="2506"/>
                    <a:pt x="11081" y="1498"/>
                  </a:cubicBezTo>
                  <a:cubicBezTo>
                    <a:pt x="15391" y="491"/>
                    <a:pt x="19756" y="-181"/>
                    <a:pt x="24178" y="43"/>
                  </a:cubicBezTo>
                  <a:cubicBezTo>
                    <a:pt x="28095" y="211"/>
                    <a:pt x="32013" y="939"/>
                    <a:pt x="35763" y="2170"/>
                  </a:cubicBezTo>
                  <a:cubicBezTo>
                    <a:pt x="37162" y="2618"/>
                    <a:pt x="44717" y="7263"/>
                    <a:pt x="45501" y="6983"/>
                  </a:cubicBezTo>
                  <a:cubicBezTo>
                    <a:pt x="36322" y="10509"/>
                    <a:pt x="26752" y="10957"/>
                    <a:pt x="17182" y="8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6"/>
            <p:cNvSpPr/>
            <p:nvPr/>
          </p:nvSpPr>
          <p:spPr>
            <a:xfrm>
              <a:off x="-1194064" y="4386970"/>
              <a:ext cx="200213" cy="224740"/>
            </a:xfrm>
            <a:custGeom>
              <a:avLst/>
              <a:gdLst/>
              <a:ahLst/>
              <a:cxnLst/>
              <a:rect l="l" t="t" r="r" b="b"/>
              <a:pathLst>
                <a:path w="33355" h="37441" extrusionOk="0">
                  <a:moveTo>
                    <a:pt x="20260" y="19532"/>
                  </a:moveTo>
                  <a:cubicBezTo>
                    <a:pt x="24681" y="13040"/>
                    <a:pt x="27368" y="5093"/>
                    <a:pt x="33356" y="0"/>
                  </a:cubicBezTo>
                  <a:cubicBezTo>
                    <a:pt x="22890" y="4310"/>
                    <a:pt x="13488" y="12480"/>
                    <a:pt x="9962" y="23226"/>
                  </a:cubicBezTo>
                  <a:cubicBezTo>
                    <a:pt x="7947" y="29270"/>
                    <a:pt x="5541" y="33804"/>
                    <a:pt x="0" y="37442"/>
                  </a:cubicBezTo>
                  <a:cubicBezTo>
                    <a:pt x="7891" y="33468"/>
                    <a:pt x="15279" y="26864"/>
                    <a:pt x="20260" y="195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6"/>
            <p:cNvSpPr/>
            <p:nvPr/>
          </p:nvSpPr>
          <p:spPr>
            <a:xfrm>
              <a:off x="-1373444" y="4456504"/>
              <a:ext cx="240532" cy="259344"/>
            </a:xfrm>
            <a:custGeom>
              <a:avLst/>
              <a:gdLst/>
              <a:ahLst/>
              <a:cxnLst/>
              <a:rect l="l" t="t" r="r" b="b"/>
              <a:pathLst>
                <a:path w="40072" h="43206" extrusionOk="0">
                  <a:moveTo>
                    <a:pt x="40072" y="0"/>
                  </a:moveTo>
                  <a:cubicBezTo>
                    <a:pt x="37442" y="560"/>
                    <a:pt x="34532" y="2686"/>
                    <a:pt x="32181" y="3973"/>
                  </a:cubicBezTo>
                  <a:cubicBezTo>
                    <a:pt x="29439" y="5541"/>
                    <a:pt x="26249" y="6548"/>
                    <a:pt x="23898" y="8731"/>
                  </a:cubicBezTo>
                  <a:cubicBezTo>
                    <a:pt x="21212" y="11193"/>
                    <a:pt x="20036" y="14831"/>
                    <a:pt x="18693" y="18245"/>
                  </a:cubicBezTo>
                  <a:cubicBezTo>
                    <a:pt x="14831" y="27871"/>
                    <a:pt x="9682" y="38113"/>
                    <a:pt x="0" y="43206"/>
                  </a:cubicBezTo>
                  <a:cubicBezTo>
                    <a:pt x="17462" y="33244"/>
                    <a:pt x="30838" y="17685"/>
                    <a:pt x="400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6"/>
            <p:cNvSpPr/>
            <p:nvPr/>
          </p:nvSpPr>
          <p:spPr>
            <a:xfrm>
              <a:off x="-1392254" y="4689849"/>
              <a:ext cx="276475" cy="56736"/>
            </a:xfrm>
            <a:custGeom>
              <a:avLst/>
              <a:gdLst/>
              <a:ahLst/>
              <a:cxnLst/>
              <a:rect l="l" t="t" r="r" b="b"/>
              <a:pathLst>
                <a:path w="46060" h="9452" extrusionOk="0">
                  <a:moveTo>
                    <a:pt x="46060" y="3153"/>
                  </a:moveTo>
                  <a:cubicBezTo>
                    <a:pt x="39065" y="7798"/>
                    <a:pt x="30502" y="9925"/>
                    <a:pt x="22163" y="9365"/>
                  </a:cubicBezTo>
                  <a:cubicBezTo>
                    <a:pt x="18693" y="9142"/>
                    <a:pt x="15279" y="8638"/>
                    <a:pt x="11809" y="8358"/>
                  </a:cubicBezTo>
                  <a:cubicBezTo>
                    <a:pt x="9794" y="8190"/>
                    <a:pt x="7835" y="7519"/>
                    <a:pt x="5932" y="7015"/>
                  </a:cubicBezTo>
                  <a:cubicBezTo>
                    <a:pt x="4757" y="6735"/>
                    <a:pt x="1119" y="5056"/>
                    <a:pt x="0" y="5504"/>
                  </a:cubicBezTo>
                  <a:cubicBezTo>
                    <a:pt x="7555" y="2090"/>
                    <a:pt x="15726" y="299"/>
                    <a:pt x="24010" y="19"/>
                  </a:cubicBezTo>
                  <a:cubicBezTo>
                    <a:pt x="27647" y="-93"/>
                    <a:pt x="31285" y="299"/>
                    <a:pt x="34867" y="914"/>
                  </a:cubicBezTo>
                  <a:cubicBezTo>
                    <a:pt x="36658" y="1250"/>
                    <a:pt x="44773" y="4049"/>
                    <a:pt x="46060" y="315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6"/>
            <p:cNvSpPr/>
            <p:nvPr/>
          </p:nvSpPr>
          <p:spPr>
            <a:xfrm>
              <a:off x="-1367058" y="4359756"/>
              <a:ext cx="181738" cy="176365"/>
            </a:xfrm>
            <a:custGeom>
              <a:avLst/>
              <a:gdLst/>
              <a:ahLst/>
              <a:cxnLst/>
              <a:rect l="l" t="t" r="r" b="b"/>
              <a:pathLst>
                <a:path w="30277" h="29382" extrusionOk="0">
                  <a:moveTo>
                    <a:pt x="30278" y="0"/>
                  </a:moveTo>
                  <a:cubicBezTo>
                    <a:pt x="25185" y="2015"/>
                    <a:pt x="19644" y="2966"/>
                    <a:pt x="14775" y="5541"/>
                  </a:cubicBezTo>
                  <a:cubicBezTo>
                    <a:pt x="10578" y="7779"/>
                    <a:pt x="7108" y="11193"/>
                    <a:pt x="4701" y="15335"/>
                  </a:cubicBezTo>
                  <a:cubicBezTo>
                    <a:pt x="3526" y="17406"/>
                    <a:pt x="3246" y="19029"/>
                    <a:pt x="2854" y="21267"/>
                  </a:cubicBezTo>
                  <a:cubicBezTo>
                    <a:pt x="2350" y="24122"/>
                    <a:pt x="1007" y="26696"/>
                    <a:pt x="0" y="29382"/>
                  </a:cubicBezTo>
                  <a:cubicBezTo>
                    <a:pt x="11249" y="20987"/>
                    <a:pt x="19588" y="8955"/>
                    <a:pt x="302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6"/>
            <p:cNvSpPr/>
            <p:nvPr/>
          </p:nvSpPr>
          <p:spPr>
            <a:xfrm>
              <a:off x="-1817142" y="4530667"/>
              <a:ext cx="793921" cy="310005"/>
            </a:xfrm>
            <a:custGeom>
              <a:avLst/>
              <a:gdLst/>
              <a:ahLst/>
              <a:cxnLst/>
              <a:rect l="l" t="t" r="r" b="b"/>
              <a:pathLst>
                <a:path w="132265" h="51646" extrusionOk="0">
                  <a:moveTo>
                    <a:pt x="131068" y="68"/>
                  </a:moveTo>
                  <a:cubicBezTo>
                    <a:pt x="122281" y="3426"/>
                    <a:pt x="113382" y="6784"/>
                    <a:pt x="105323" y="11765"/>
                  </a:cubicBezTo>
                  <a:cubicBezTo>
                    <a:pt x="101182" y="14284"/>
                    <a:pt x="97320" y="17250"/>
                    <a:pt x="93234" y="19880"/>
                  </a:cubicBezTo>
                  <a:cubicBezTo>
                    <a:pt x="89317" y="22399"/>
                    <a:pt x="85231" y="24638"/>
                    <a:pt x="81034" y="26652"/>
                  </a:cubicBezTo>
                  <a:cubicBezTo>
                    <a:pt x="72471" y="30794"/>
                    <a:pt x="63628" y="34824"/>
                    <a:pt x="54170" y="36559"/>
                  </a:cubicBezTo>
                  <a:cubicBezTo>
                    <a:pt x="44991" y="38238"/>
                    <a:pt x="35589" y="38405"/>
                    <a:pt x="26354" y="39861"/>
                  </a:cubicBezTo>
                  <a:cubicBezTo>
                    <a:pt x="17008" y="41316"/>
                    <a:pt x="7661" y="44058"/>
                    <a:pt x="274" y="50270"/>
                  </a:cubicBezTo>
                  <a:cubicBezTo>
                    <a:pt x="-510" y="50942"/>
                    <a:pt x="554" y="52117"/>
                    <a:pt x="1393" y="51446"/>
                  </a:cubicBezTo>
                  <a:cubicBezTo>
                    <a:pt x="15385" y="39637"/>
                    <a:pt x="35085" y="41204"/>
                    <a:pt x="52099" y="38518"/>
                  </a:cubicBezTo>
                  <a:cubicBezTo>
                    <a:pt x="56856" y="37790"/>
                    <a:pt x="61501" y="36670"/>
                    <a:pt x="65979" y="34991"/>
                  </a:cubicBezTo>
                  <a:cubicBezTo>
                    <a:pt x="70400" y="33312"/>
                    <a:pt x="74709" y="31410"/>
                    <a:pt x="78963" y="29395"/>
                  </a:cubicBezTo>
                  <a:cubicBezTo>
                    <a:pt x="83160" y="27436"/>
                    <a:pt x="87358" y="25309"/>
                    <a:pt x="91331" y="22903"/>
                  </a:cubicBezTo>
                  <a:cubicBezTo>
                    <a:pt x="95361" y="20496"/>
                    <a:pt x="99167" y="17698"/>
                    <a:pt x="103140" y="15068"/>
                  </a:cubicBezTo>
                  <a:cubicBezTo>
                    <a:pt x="112039" y="9191"/>
                    <a:pt x="121889" y="5273"/>
                    <a:pt x="131795" y="1524"/>
                  </a:cubicBezTo>
                  <a:cubicBezTo>
                    <a:pt x="132803" y="1076"/>
                    <a:pt x="132019" y="-323"/>
                    <a:pt x="131068" y="68"/>
                  </a:cubicBezTo>
                  <a:lnTo>
                    <a:pt x="131068" y="6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6"/>
            <p:cNvSpPr/>
            <p:nvPr/>
          </p:nvSpPr>
          <p:spPr>
            <a:xfrm>
              <a:off x="-1530028" y="4755663"/>
              <a:ext cx="453825" cy="116406"/>
            </a:xfrm>
            <a:custGeom>
              <a:avLst/>
              <a:gdLst/>
              <a:ahLst/>
              <a:cxnLst/>
              <a:rect l="l" t="t" r="r" b="b"/>
              <a:pathLst>
                <a:path w="75606" h="19393" extrusionOk="0">
                  <a:moveTo>
                    <a:pt x="513" y="1647"/>
                  </a:moveTo>
                  <a:cubicBezTo>
                    <a:pt x="4654" y="3550"/>
                    <a:pt x="8348" y="6236"/>
                    <a:pt x="12266" y="8587"/>
                  </a:cubicBezTo>
                  <a:cubicBezTo>
                    <a:pt x="14281" y="9818"/>
                    <a:pt x="16351" y="10937"/>
                    <a:pt x="18534" y="11833"/>
                  </a:cubicBezTo>
                  <a:cubicBezTo>
                    <a:pt x="20885" y="12840"/>
                    <a:pt x="23403" y="13624"/>
                    <a:pt x="25865" y="14295"/>
                  </a:cubicBezTo>
                  <a:cubicBezTo>
                    <a:pt x="36052" y="17149"/>
                    <a:pt x="46629" y="17709"/>
                    <a:pt x="57151" y="18213"/>
                  </a:cubicBezTo>
                  <a:cubicBezTo>
                    <a:pt x="63027" y="18493"/>
                    <a:pt x="68904" y="18717"/>
                    <a:pt x="74780" y="19388"/>
                  </a:cubicBezTo>
                  <a:cubicBezTo>
                    <a:pt x="75844" y="19500"/>
                    <a:pt x="75900" y="17877"/>
                    <a:pt x="74836" y="17765"/>
                  </a:cubicBezTo>
                  <a:cubicBezTo>
                    <a:pt x="64482" y="16590"/>
                    <a:pt x="54017" y="16702"/>
                    <a:pt x="43607" y="15750"/>
                  </a:cubicBezTo>
                  <a:cubicBezTo>
                    <a:pt x="33477" y="14799"/>
                    <a:pt x="23011" y="12896"/>
                    <a:pt x="14056" y="7747"/>
                  </a:cubicBezTo>
                  <a:cubicBezTo>
                    <a:pt x="9691" y="5229"/>
                    <a:pt x="5550" y="2206"/>
                    <a:pt x="960" y="80"/>
                  </a:cubicBezTo>
                  <a:cubicBezTo>
                    <a:pt x="65" y="-368"/>
                    <a:pt x="-439" y="1199"/>
                    <a:pt x="513" y="1647"/>
                  </a:cubicBezTo>
                  <a:lnTo>
                    <a:pt x="513" y="164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6"/>
            <p:cNvSpPr/>
            <p:nvPr/>
          </p:nvSpPr>
          <p:spPr>
            <a:xfrm>
              <a:off x="-1619012" y="4477224"/>
              <a:ext cx="304255" cy="294921"/>
            </a:xfrm>
            <a:custGeom>
              <a:avLst/>
              <a:gdLst/>
              <a:ahLst/>
              <a:cxnLst/>
              <a:rect l="l" t="t" r="r" b="b"/>
              <a:pathLst>
                <a:path w="50688" h="49133" extrusionOk="0">
                  <a:moveTo>
                    <a:pt x="955" y="49100"/>
                  </a:moveTo>
                  <a:cubicBezTo>
                    <a:pt x="5265" y="47701"/>
                    <a:pt x="9686" y="46302"/>
                    <a:pt x="13604" y="44007"/>
                  </a:cubicBezTo>
                  <a:cubicBezTo>
                    <a:pt x="17633" y="41656"/>
                    <a:pt x="20767" y="38355"/>
                    <a:pt x="23846" y="34885"/>
                  </a:cubicBezTo>
                  <a:cubicBezTo>
                    <a:pt x="26924" y="31471"/>
                    <a:pt x="29946" y="28057"/>
                    <a:pt x="32632" y="24307"/>
                  </a:cubicBezTo>
                  <a:cubicBezTo>
                    <a:pt x="35375" y="20445"/>
                    <a:pt x="37390" y="16080"/>
                    <a:pt x="40020" y="12106"/>
                  </a:cubicBezTo>
                  <a:cubicBezTo>
                    <a:pt x="42762" y="8021"/>
                    <a:pt x="46288" y="4383"/>
                    <a:pt x="50318" y="1585"/>
                  </a:cubicBezTo>
                  <a:cubicBezTo>
                    <a:pt x="51157" y="969"/>
                    <a:pt x="50430" y="-430"/>
                    <a:pt x="49534" y="129"/>
                  </a:cubicBezTo>
                  <a:cubicBezTo>
                    <a:pt x="46064" y="2592"/>
                    <a:pt x="42930" y="5502"/>
                    <a:pt x="40356" y="8860"/>
                  </a:cubicBezTo>
                  <a:cubicBezTo>
                    <a:pt x="37502" y="12554"/>
                    <a:pt x="35543" y="16751"/>
                    <a:pt x="33080" y="20669"/>
                  </a:cubicBezTo>
                  <a:cubicBezTo>
                    <a:pt x="30618" y="24587"/>
                    <a:pt x="27651" y="28113"/>
                    <a:pt x="24573" y="31527"/>
                  </a:cubicBezTo>
                  <a:cubicBezTo>
                    <a:pt x="21551" y="34940"/>
                    <a:pt x="18529" y="38634"/>
                    <a:pt x="14723" y="41265"/>
                  </a:cubicBezTo>
                  <a:cubicBezTo>
                    <a:pt x="10470" y="44175"/>
                    <a:pt x="5433" y="45798"/>
                    <a:pt x="564" y="47365"/>
                  </a:cubicBezTo>
                  <a:cubicBezTo>
                    <a:pt x="-388" y="47813"/>
                    <a:pt x="-52" y="49380"/>
                    <a:pt x="955" y="49100"/>
                  </a:cubicBezTo>
                  <a:lnTo>
                    <a:pt x="955" y="4910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6"/>
            <p:cNvSpPr/>
            <p:nvPr/>
          </p:nvSpPr>
          <p:spPr>
            <a:xfrm>
              <a:off x="-1475957" y="4472962"/>
              <a:ext cx="64239" cy="199211"/>
            </a:xfrm>
            <a:custGeom>
              <a:avLst/>
              <a:gdLst/>
              <a:ahLst/>
              <a:cxnLst/>
              <a:rect l="l" t="t" r="r" b="b"/>
              <a:pathLst>
                <a:path w="10702" h="33188" extrusionOk="0">
                  <a:moveTo>
                    <a:pt x="10588" y="0"/>
                  </a:moveTo>
                  <a:cubicBezTo>
                    <a:pt x="8797" y="2015"/>
                    <a:pt x="6950" y="4085"/>
                    <a:pt x="5159" y="6100"/>
                  </a:cubicBezTo>
                  <a:cubicBezTo>
                    <a:pt x="2920" y="8619"/>
                    <a:pt x="626" y="11305"/>
                    <a:pt x="122" y="14607"/>
                  </a:cubicBezTo>
                  <a:cubicBezTo>
                    <a:pt x="-102" y="16006"/>
                    <a:pt x="10" y="17461"/>
                    <a:pt x="234" y="18917"/>
                  </a:cubicBezTo>
                  <a:cubicBezTo>
                    <a:pt x="514" y="21099"/>
                    <a:pt x="1409" y="23282"/>
                    <a:pt x="1689" y="25409"/>
                  </a:cubicBezTo>
                  <a:cubicBezTo>
                    <a:pt x="1969" y="27871"/>
                    <a:pt x="1129" y="30782"/>
                    <a:pt x="794" y="33188"/>
                  </a:cubicBezTo>
                  <a:cubicBezTo>
                    <a:pt x="1129" y="30838"/>
                    <a:pt x="5551" y="28151"/>
                    <a:pt x="6782" y="26080"/>
                  </a:cubicBezTo>
                  <a:cubicBezTo>
                    <a:pt x="7901" y="24233"/>
                    <a:pt x="8013" y="22051"/>
                    <a:pt x="8517" y="19980"/>
                  </a:cubicBezTo>
                  <a:cubicBezTo>
                    <a:pt x="10140" y="13376"/>
                    <a:pt x="11036" y="6828"/>
                    <a:pt x="105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6"/>
            <p:cNvSpPr/>
            <p:nvPr/>
          </p:nvSpPr>
          <p:spPr>
            <a:xfrm>
              <a:off x="-1504448" y="4590196"/>
              <a:ext cx="193160" cy="120260"/>
            </a:xfrm>
            <a:custGeom>
              <a:avLst/>
              <a:gdLst/>
              <a:ahLst/>
              <a:cxnLst/>
              <a:rect l="l" t="t" r="r" b="b"/>
              <a:pathLst>
                <a:path w="32180" h="20035" extrusionOk="0">
                  <a:moveTo>
                    <a:pt x="19029" y="12816"/>
                  </a:moveTo>
                  <a:cubicBezTo>
                    <a:pt x="16342" y="14887"/>
                    <a:pt x="13264" y="17406"/>
                    <a:pt x="10018" y="18357"/>
                  </a:cubicBezTo>
                  <a:cubicBezTo>
                    <a:pt x="7164" y="19196"/>
                    <a:pt x="2463" y="18525"/>
                    <a:pt x="0" y="20036"/>
                  </a:cubicBezTo>
                  <a:cubicBezTo>
                    <a:pt x="5373" y="16790"/>
                    <a:pt x="10410" y="12984"/>
                    <a:pt x="14999" y="8675"/>
                  </a:cubicBezTo>
                  <a:cubicBezTo>
                    <a:pt x="17518" y="6268"/>
                    <a:pt x="20092" y="3638"/>
                    <a:pt x="23226" y="2071"/>
                  </a:cubicBezTo>
                  <a:cubicBezTo>
                    <a:pt x="24737" y="1287"/>
                    <a:pt x="26304" y="952"/>
                    <a:pt x="27983" y="616"/>
                  </a:cubicBezTo>
                  <a:cubicBezTo>
                    <a:pt x="28655" y="504"/>
                    <a:pt x="31845" y="392"/>
                    <a:pt x="32181" y="0"/>
                  </a:cubicBezTo>
                  <a:cubicBezTo>
                    <a:pt x="28207" y="4813"/>
                    <a:pt x="23842" y="9067"/>
                    <a:pt x="19029" y="128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6"/>
            <p:cNvSpPr/>
            <p:nvPr/>
          </p:nvSpPr>
          <p:spPr>
            <a:xfrm>
              <a:off x="-1166521" y="4832982"/>
              <a:ext cx="238179" cy="50475"/>
            </a:xfrm>
            <a:custGeom>
              <a:avLst/>
              <a:gdLst/>
              <a:ahLst/>
              <a:cxnLst/>
              <a:rect l="l" t="t" r="r" b="b"/>
              <a:pathLst>
                <a:path w="39680" h="8409" extrusionOk="0">
                  <a:moveTo>
                    <a:pt x="39680" y="5891"/>
                  </a:moveTo>
                  <a:cubicBezTo>
                    <a:pt x="38673" y="5275"/>
                    <a:pt x="31565" y="7794"/>
                    <a:pt x="29998" y="7961"/>
                  </a:cubicBezTo>
                  <a:cubicBezTo>
                    <a:pt x="26528" y="8409"/>
                    <a:pt x="23058" y="8521"/>
                    <a:pt x="19588" y="8297"/>
                  </a:cubicBezTo>
                  <a:cubicBezTo>
                    <a:pt x="12928" y="7905"/>
                    <a:pt x="6660" y="5947"/>
                    <a:pt x="0" y="5611"/>
                  </a:cubicBezTo>
                  <a:cubicBezTo>
                    <a:pt x="9850" y="3708"/>
                    <a:pt x="18189" y="-1945"/>
                    <a:pt x="28711" y="686"/>
                  </a:cubicBezTo>
                  <a:cubicBezTo>
                    <a:pt x="32573" y="1749"/>
                    <a:pt x="36155" y="3876"/>
                    <a:pt x="39680" y="58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-1298870" y="4766557"/>
              <a:ext cx="234146" cy="87006"/>
            </a:xfrm>
            <a:custGeom>
              <a:avLst/>
              <a:gdLst/>
              <a:ahLst/>
              <a:cxnLst/>
              <a:rect l="l" t="t" r="r" b="b"/>
              <a:pathLst>
                <a:path w="39008" h="14495" extrusionOk="0">
                  <a:moveTo>
                    <a:pt x="17462" y="1735"/>
                  </a:moveTo>
                  <a:cubicBezTo>
                    <a:pt x="13992" y="2798"/>
                    <a:pt x="9738" y="4589"/>
                    <a:pt x="7332" y="7388"/>
                  </a:cubicBezTo>
                  <a:cubicBezTo>
                    <a:pt x="4925" y="10298"/>
                    <a:pt x="3470" y="12480"/>
                    <a:pt x="0" y="14495"/>
                  </a:cubicBezTo>
                  <a:cubicBezTo>
                    <a:pt x="13824" y="13376"/>
                    <a:pt x="26640" y="7108"/>
                    <a:pt x="39009" y="896"/>
                  </a:cubicBezTo>
                  <a:cubicBezTo>
                    <a:pt x="37777" y="1511"/>
                    <a:pt x="35986" y="560"/>
                    <a:pt x="34811" y="336"/>
                  </a:cubicBezTo>
                  <a:cubicBezTo>
                    <a:pt x="33076" y="0"/>
                    <a:pt x="31285" y="0"/>
                    <a:pt x="29439" y="0"/>
                  </a:cubicBezTo>
                  <a:cubicBezTo>
                    <a:pt x="25409" y="56"/>
                    <a:pt x="21323" y="560"/>
                    <a:pt x="17462" y="17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6"/>
            <p:cNvSpPr/>
            <p:nvPr/>
          </p:nvSpPr>
          <p:spPr>
            <a:xfrm>
              <a:off x="-1382177" y="4835083"/>
              <a:ext cx="206264" cy="121269"/>
            </a:xfrm>
            <a:custGeom>
              <a:avLst/>
              <a:gdLst/>
              <a:ahLst/>
              <a:cxnLst/>
              <a:rect l="l" t="t" r="r" b="b"/>
              <a:pathLst>
                <a:path w="34363" h="20203" extrusionOk="0">
                  <a:moveTo>
                    <a:pt x="34363" y="20204"/>
                  </a:moveTo>
                  <a:cubicBezTo>
                    <a:pt x="27591" y="19197"/>
                    <a:pt x="20987" y="16790"/>
                    <a:pt x="15167" y="13264"/>
                  </a:cubicBezTo>
                  <a:cubicBezTo>
                    <a:pt x="12201" y="11473"/>
                    <a:pt x="9570" y="9347"/>
                    <a:pt x="6940" y="7108"/>
                  </a:cubicBezTo>
                  <a:cubicBezTo>
                    <a:pt x="5820" y="6156"/>
                    <a:pt x="4589" y="5597"/>
                    <a:pt x="3526" y="4477"/>
                  </a:cubicBezTo>
                  <a:cubicBezTo>
                    <a:pt x="2854" y="3750"/>
                    <a:pt x="2239" y="2966"/>
                    <a:pt x="1623" y="2183"/>
                  </a:cubicBezTo>
                  <a:cubicBezTo>
                    <a:pt x="1343" y="1847"/>
                    <a:pt x="392" y="56"/>
                    <a:pt x="0" y="0"/>
                  </a:cubicBezTo>
                  <a:cubicBezTo>
                    <a:pt x="10298" y="1847"/>
                    <a:pt x="19140" y="6268"/>
                    <a:pt x="27312" y="12761"/>
                  </a:cubicBezTo>
                  <a:cubicBezTo>
                    <a:pt x="29998" y="14943"/>
                    <a:pt x="32796" y="17182"/>
                    <a:pt x="34363" y="202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3" name="Google Shape;393;p6"/>
          <p:cNvSpPr/>
          <p:nvPr/>
        </p:nvSpPr>
        <p:spPr>
          <a:xfrm>
            <a:off x="2010950" y="4895618"/>
            <a:ext cx="219722" cy="165045"/>
          </a:xfrm>
          <a:custGeom>
            <a:avLst/>
            <a:gdLst/>
            <a:ahLst/>
            <a:cxnLst/>
            <a:rect l="l" t="t" r="r" b="b"/>
            <a:pathLst>
              <a:path w="36605" h="27496" extrusionOk="0">
                <a:moveTo>
                  <a:pt x="4788" y="17256"/>
                </a:moveTo>
                <a:cubicBezTo>
                  <a:pt x="2157" y="13171"/>
                  <a:pt x="-305" y="9197"/>
                  <a:pt x="31" y="9085"/>
                </a:cubicBezTo>
                <a:cubicBezTo>
                  <a:pt x="3836" y="7742"/>
                  <a:pt x="7530" y="5895"/>
                  <a:pt x="11056" y="3936"/>
                </a:cubicBezTo>
                <a:cubicBezTo>
                  <a:pt x="14302" y="2145"/>
                  <a:pt x="17380" y="-765"/>
                  <a:pt x="21410" y="186"/>
                </a:cubicBezTo>
                <a:cubicBezTo>
                  <a:pt x="21970" y="354"/>
                  <a:pt x="22585" y="578"/>
                  <a:pt x="22921" y="1082"/>
                </a:cubicBezTo>
                <a:cubicBezTo>
                  <a:pt x="23369" y="1698"/>
                  <a:pt x="23369" y="2649"/>
                  <a:pt x="22977" y="3377"/>
                </a:cubicBezTo>
                <a:cubicBezTo>
                  <a:pt x="22641" y="4104"/>
                  <a:pt x="21970" y="4608"/>
                  <a:pt x="21354" y="5112"/>
                </a:cubicBezTo>
                <a:cubicBezTo>
                  <a:pt x="19787" y="6287"/>
                  <a:pt x="17996" y="7126"/>
                  <a:pt x="16093" y="7630"/>
                </a:cubicBezTo>
                <a:cubicBezTo>
                  <a:pt x="18835" y="7070"/>
                  <a:pt x="21634" y="6567"/>
                  <a:pt x="24432" y="6231"/>
                </a:cubicBezTo>
                <a:cubicBezTo>
                  <a:pt x="25663" y="6119"/>
                  <a:pt x="26951" y="6007"/>
                  <a:pt x="28126" y="6399"/>
                </a:cubicBezTo>
                <a:cubicBezTo>
                  <a:pt x="29133" y="6735"/>
                  <a:pt x="30141" y="7630"/>
                  <a:pt x="29973" y="8693"/>
                </a:cubicBezTo>
                <a:cubicBezTo>
                  <a:pt x="29805" y="9589"/>
                  <a:pt x="28965" y="10093"/>
                  <a:pt x="28182" y="10484"/>
                </a:cubicBezTo>
                <a:cubicBezTo>
                  <a:pt x="26167" y="11436"/>
                  <a:pt x="24040" y="12163"/>
                  <a:pt x="21858" y="12611"/>
                </a:cubicBezTo>
                <a:cubicBezTo>
                  <a:pt x="25496" y="11995"/>
                  <a:pt x="29301" y="12443"/>
                  <a:pt x="32715" y="13898"/>
                </a:cubicBezTo>
                <a:cubicBezTo>
                  <a:pt x="34002" y="14458"/>
                  <a:pt x="35290" y="15186"/>
                  <a:pt x="36017" y="16417"/>
                </a:cubicBezTo>
                <a:cubicBezTo>
                  <a:pt x="36745" y="17648"/>
                  <a:pt x="36969" y="19383"/>
                  <a:pt x="35681" y="20334"/>
                </a:cubicBezTo>
                <a:cubicBezTo>
                  <a:pt x="34506" y="21230"/>
                  <a:pt x="32212" y="20950"/>
                  <a:pt x="30868" y="20894"/>
                </a:cubicBezTo>
                <a:cubicBezTo>
                  <a:pt x="26951" y="20614"/>
                  <a:pt x="23201" y="19159"/>
                  <a:pt x="19843" y="17088"/>
                </a:cubicBezTo>
                <a:cubicBezTo>
                  <a:pt x="21074" y="18544"/>
                  <a:pt x="22082" y="20167"/>
                  <a:pt x="22921" y="21902"/>
                </a:cubicBezTo>
                <a:cubicBezTo>
                  <a:pt x="23425" y="22965"/>
                  <a:pt x="23817" y="24420"/>
                  <a:pt x="22865" y="25204"/>
                </a:cubicBezTo>
                <a:cubicBezTo>
                  <a:pt x="22305" y="25651"/>
                  <a:pt x="21466" y="25651"/>
                  <a:pt x="20850" y="25371"/>
                </a:cubicBezTo>
                <a:cubicBezTo>
                  <a:pt x="20179" y="25092"/>
                  <a:pt x="19675" y="24588"/>
                  <a:pt x="19171" y="24028"/>
                </a:cubicBezTo>
                <a:cubicBezTo>
                  <a:pt x="17492" y="22293"/>
                  <a:pt x="15925" y="20390"/>
                  <a:pt x="14582" y="18376"/>
                </a:cubicBezTo>
                <a:cubicBezTo>
                  <a:pt x="15198" y="19719"/>
                  <a:pt x="15813" y="21062"/>
                  <a:pt x="15981" y="22517"/>
                </a:cubicBezTo>
                <a:cubicBezTo>
                  <a:pt x="16205" y="23972"/>
                  <a:pt x="15925" y="25539"/>
                  <a:pt x="14974" y="26659"/>
                </a:cubicBezTo>
                <a:cubicBezTo>
                  <a:pt x="14638" y="26994"/>
                  <a:pt x="14246" y="27330"/>
                  <a:pt x="13798" y="27442"/>
                </a:cubicBezTo>
                <a:cubicBezTo>
                  <a:pt x="12679" y="27722"/>
                  <a:pt x="11560" y="26883"/>
                  <a:pt x="10832" y="25987"/>
                </a:cubicBezTo>
                <a:cubicBezTo>
                  <a:pt x="10161" y="25371"/>
                  <a:pt x="7362" y="21286"/>
                  <a:pt x="4788" y="1725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4" name="Google Shape;394;p6"/>
          <p:cNvGrpSpPr/>
          <p:nvPr/>
        </p:nvGrpSpPr>
        <p:grpSpPr>
          <a:xfrm rot="-355667">
            <a:off x="145453" y="4073685"/>
            <a:ext cx="725488" cy="1122989"/>
            <a:chOff x="-1647083" y="2971703"/>
            <a:chExt cx="644236" cy="997130"/>
          </a:xfrm>
        </p:grpSpPr>
        <p:sp>
          <p:nvSpPr>
            <p:cNvPr id="395" name="Google Shape;395;p6"/>
            <p:cNvSpPr/>
            <p:nvPr/>
          </p:nvSpPr>
          <p:spPr>
            <a:xfrm>
              <a:off x="-1644677" y="2971703"/>
              <a:ext cx="641829" cy="805283"/>
            </a:xfrm>
            <a:custGeom>
              <a:avLst/>
              <a:gdLst/>
              <a:ahLst/>
              <a:cxnLst/>
              <a:rect l="l" t="t" r="r" b="b"/>
              <a:pathLst>
                <a:path w="106927" h="134158" extrusionOk="0">
                  <a:moveTo>
                    <a:pt x="55769" y="127163"/>
                  </a:moveTo>
                  <a:cubicBezTo>
                    <a:pt x="40546" y="127835"/>
                    <a:pt x="25323" y="128114"/>
                    <a:pt x="11556" y="134159"/>
                  </a:cubicBezTo>
                  <a:cubicBezTo>
                    <a:pt x="13290" y="123749"/>
                    <a:pt x="8477" y="113059"/>
                    <a:pt x="5735" y="103153"/>
                  </a:cubicBezTo>
                  <a:cubicBezTo>
                    <a:pt x="2881" y="93023"/>
                    <a:pt x="362" y="82725"/>
                    <a:pt x="26" y="72148"/>
                  </a:cubicBezTo>
                  <a:cubicBezTo>
                    <a:pt x="-197" y="65823"/>
                    <a:pt x="922" y="58492"/>
                    <a:pt x="6351" y="55134"/>
                  </a:cubicBezTo>
                  <a:cubicBezTo>
                    <a:pt x="9261" y="53343"/>
                    <a:pt x="13123" y="53119"/>
                    <a:pt x="16201" y="54630"/>
                  </a:cubicBezTo>
                  <a:cubicBezTo>
                    <a:pt x="19279" y="56141"/>
                    <a:pt x="21518" y="59275"/>
                    <a:pt x="21965" y="62690"/>
                  </a:cubicBezTo>
                  <a:cubicBezTo>
                    <a:pt x="22245" y="56533"/>
                    <a:pt x="21909" y="50041"/>
                    <a:pt x="23644" y="44165"/>
                  </a:cubicBezTo>
                  <a:cubicBezTo>
                    <a:pt x="24036" y="42933"/>
                    <a:pt x="24484" y="41646"/>
                    <a:pt x="25491" y="40863"/>
                  </a:cubicBezTo>
                  <a:cubicBezTo>
                    <a:pt x="26946" y="39743"/>
                    <a:pt x="29185" y="40079"/>
                    <a:pt x="30696" y="41142"/>
                  </a:cubicBezTo>
                  <a:cubicBezTo>
                    <a:pt x="32207" y="42206"/>
                    <a:pt x="33215" y="43829"/>
                    <a:pt x="34166" y="45452"/>
                  </a:cubicBezTo>
                  <a:cubicBezTo>
                    <a:pt x="31759" y="37672"/>
                    <a:pt x="31088" y="28885"/>
                    <a:pt x="34950" y="21722"/>
                  </a:cubicBezTo>
                  <a:cubicBezTo>
                    <a:pt x="37860" y="16293"/>
                    <a:pt x="45303" y="10752"/>
                    <a:pt x="51852" y="12431"/>
                  </a:cubicBezTo>
                  <a:cubicBezTo>
                    <a:pt x="59015" y="14222"/>
                    <a:pt x="63549" y="21386"/>
                    <a:pt x="64836" y="28270"/>
                  </a:cubicBezTo>
                  <a:cubicBezTo>
                    <a:pt x="68306" y="16741"/>
                    <a:pt x="76981" y="6835"/>
                    <a:pt x="87950" y="1910"/>
                  </a:cubicBezTo>
                  <a:cubicBezTo>
                    <a:pt x="92203" y="7"/>
                    <a:pt x="97520" y="-1112"/>
                    <a:pt x="101270" y="1686"/>
                  </a:cubicBezTo>
                  <a:cubicBezTo>
                    <a:pt x="104852" y="4316"/>
                    <a:pt x="105524" y="9353"/>
                    <a:pt x="105244" y="13774"/>
                  </a:cubicBezTo>
                  <a:cubicBezTo>
                    <a:pt x="104516" y="24576"/>
                    <a:pt x="99535" y="35042"/>
                    <a:pt x="91588" y="42429"/>
                  </a:cubicBezTo>
                  <a:cubicBezTo>
                    <a:pt x="95394" y="40191"/>
                    <a:pt x="105915" y="37505"/>
                    <a:pt x="106867" y="43996"/>
                  </a:cubicBezTo>
                  <a:cubicBezTo>
                    <a:pt x="107147" y="46067"/>
                    <a:pt x="106419" y="48138"/>
                    <a:pt x="105524" y="49985"/>
                  </a:cubicBezTo>
                  <a:cubicBezTo>
                    <a:pt x="100934" y="59107"/>
                    <a:pt x="91532" y="64648"/>
                    <a:pt x="82633" y="69685"/>
                  </a:cubicBezTo>
                  <a:cubicBezTo>
                    <a:pt x="84704" y="69014"/>
                    <a:pt x="86831" y="68286"/>
                    <a:pt x="89013" y="68622"/>
                  </a:cubicBezTo>
                  <a:cubicBezTo>
                    <a:pt x="91196" y="68958"/>
                    <a:pt x="93323" y="70581"/>
                    <a:pt x="93379" y="72763"/>
                  </a:cubicBezTo>
                  <a:cubicBezTo>
                    <a:pt x="93435" y="73995"/>
                    <a:pt x="92819" y="75170"/>
                    <a:pt x="92148" y="76233"/>
                  </a:cubicBezTo>
                  <a:cubicBezTo>
                    <a:pt x="87950" y="83173"/>
                    <a:pt x="81626" y="88826"/>
                    <a:pt x="74294" y="92296"/>
                  </a:cubicBezTo>
                  <a:cubicBezTo>
                    <a:pt x="78100" y="90505"/>
                    <a:pt x="89629" y="87874"/>
                    <a:pt x="88286" y="95038"/>
                  </a:cubicBezTo>
                  <a:cubicBezTo>
                    <a:pt x="87111" y="101138"/>
                    <a:pt x="79443" y="107295"/>
                    <a:pt x="74182" y="109645"/>
                  </a:cubicBezTo>
                  <a:cubicBezTo>
                    <a:pt x="76645" y="109701"/>
                    <a:pt x="79107" y="109757"/>
                    <a:pt x="81346" y="110765"/>
                  </a:cubicBezTo>
                  <a:cubicBezTo>
                    <a:pt x="90469" y="114738"/>
                    <a:pt x="82185" y="122238"/>
                    <a:pt x="76869" y="124756"/>
                  </a:cubicBezTo>
                  <a:cubicBezTo>
                    <a:pt x="70600" y="127555"/>
                    <a:pt x="62429" y="126883"/>
                    <a:pt x="55769" y="1271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-1647083" y="3058067"/>
              <a:ext cx="589782" cy="910765"/>
            </a:xfrm>
            <a:custGeom>
              <a:avLst/>
              <a:gdLst/>
              <a:ahLst/>
              <a:cxnLst/>
              <a:rect l="l" t="t" r="r" b="b"/>
              <a:pathLst>
                <a:path w="98256" h="151731" extrusionOk="0">
                  <a:moveTo>
                    <a:pt x="97417" y="36715"/>
                  </a:moveTo>
                  <a:cubicBezTo>
                    <a:pt x="82810" y="40409"/>
                    <a:pt x="68875" y="46509"/>
                    <a:pt x="56226" y="54736"/>
                  </a:cubicBezTo>
                  <a:cubicBezTo>
                    <a:pt x="53876" y="56303"/>
                    <a:pt x="51581" y="57870"/>
                    <a:pt x="49286" y="59605"/>
                  </a:cubicBezTo>
                  <a:cubicBezTo>
                    <a:pt x="54155" y="52665"/>
                    <a:pt x="59192" y="45893"/>
                    <a:pt x="64285" y="39121"/>
                  </a:cubicBezTo>
                  <a:cubicBezTo>
                    <a:pt x="69266" y="32573"/>
                    <a:pt x="74303" y="26081"/>
                    <a:pt x="79396" y="19589"/>
                  </a:cubicBezTo>
                  <a:cubicBezTo>
                    <a:pt x="79564" y="19645"/>
                    <a:pt x="79788" y="19645"/>
                    <a:pt x="79956" y="19533"/>
                  </a:cubicBezTo>
                  <a:cubicBezTo>
                    <a:pt x="86504" y="15839"/>
                    <a:pt x="92549" y="11306"/>
                    <a:pt x="97865" y="6045"/>
                  </a:cubicBezTo>
                  <a:cubicBezTo>
                    <a:pt x="98593" y="5373"/>
                    <a:pt x="97586" y="4198"/>
                    <a:pt x="96858" y="4870"/>
                  </a:cubicBezTo>
                  <a:cubicBezTo>
                    <a:pt x="92213" y="9403"/>
                    <a:pt x="87120" y="13433"/>
                    <a:pt x="81579" y="16791"/>
                  </a:cubicBezTo>
                  <a:cubicBezTo>
                    <a:pt x="83258" y="14664"/>
                    <a:pt x="84881" y="12593"/>
                    <a:pt x="86560" y="10466"/>
                  </a:cubicBezTo>
                  <a:cubicBezTo>
                    <a:pt x="87176" y="9683"/>
                    <a:pt x="85888" y="8787"/>
                    <a:pt x="85273" y="9571"/>
                  </a:cubicBezTo>
                  <a:cubicBezTo>
                    <a:pt x="80180" y="16007"/>
                    <a:pt x="75031" y="22499"/>
                    <a:pt x="69994" y="28991"/>
                  </a:cubicBezTo>
                  <a:cubicBezTo>
                    <a:pt x="73576" y="19253"/>
                    <a:pt x="78277" y="9907"/>
                    <a:pt x="83986" y="1232"/>
                  </a:cubicBezTo>
                  <a:cubicBezTo>
                    <a:pt x="84545" y="392"/>
                    <a:pt x="83258" y="-503"/>
                    <a:pt x="82698" y="336"/>
                  </a:cubicBezTo>
                  <a:cubicBezTo>
                    <a:pt x="76094" y="10466"/>
                    <a:pt x="70777" y="21436"/>
                    <a:pt x="66972" y="32909"/>
                  </a:cubicBezTo>
                  <a:cubicBezTo>
                    <a:pt x="61823" y="39625"/>
                    <a:pt x="56730" y="46397"/>
                    <a:pt x="51749" y="53281"/>
                  </a:cubicBezTo>
                  <a:cubicBezTo>
                    <a:pt x="52141" y="47516"/>
                    <a:pt x="52197" y="41696"/>
                    <a:pt x="52085" y="35931"/>
                  </a:cubicBezTo>
                  <a:cubicBezTo>
                    <a:pt x="53036" y="30838"/>
                    <a:pt x="55051" y="26025"/>
                    <a:pt x="57961" y="21772"/>
                  </a:cubicBezTo>
                  <a:cubicBezTo>
                    <a:pt x="58521" y="20932"/>
                    <a:pt x="57234" y="20093"/>
                    <a:pt x="56674" y="20876"/>
                  </a:cubicBezTo>
                  <a:cubicBezTo>
                    <a:pt x="54603" y="23898"/>
                    <a:pt x="53036" y="27200"/>
                    <a:pt x="51861" y="30614"/>
                  </a:cubicBezTo>
                  <a:cubicBezTo>
                    <a:pt x="51469" y="23227"/>
                    <a:pt x="50629" y="15839"/>
                    <a:pt x="49398" y="8564"/>
                  </a:cubicBezTo>
                  <a:cubicBezTo>
                    <a:pt x="49230" y="7556"/>
                    <a:pt x="47719" y="7892"/>
                    <a:pt x="47887" y="8843"/>
                  </a:cubicBezTo>
                  <a:cubicBezTo>
                    <a:pt x="49398" y="17742"/>
                    <a:pt x="50294" y="26809"/>
                    <a:pt x="50518" y="35819"/>
                  </a:cubicBezTo>
                  <a:cubicBezTo>
                    <a:pt x="50462" y="35987"/>
                    <a:pt x="50462" y="36155"/>
                    <a:pt x="50406" y="36323"/>
                  </a:cubicBezTo>
                  <a:cubicBezTo>
                    <a:pt x="50350" y="36547"/>
                    <a:pt x="50406" y="36771"/>
                    <a:pt x="50518" y="36883"/>
                  </a:cubicBezTo>
                  <a:cubicBezTo>
                    <a:pt x="50629" y="41248"/>
                    <a:pt x="50518" y="45557"/>
                    <a:pt x="50350" y="49923"/>
                  </a:cubicBezTo>
                  <a:cubicBezTo>
                    <a:pt x="48447" y="42367"/>
                    <a:pt x="44473" y="35428"/>
                    <a:pt x="40555" y="28712"/>
                  </a:cubicBezTo>
                  <a:cubicBezTo>
                    <a:pt x="40052" y="27872"/>
                    <a:pt x="38653" y="28544"/>
                    <a:pt x="39156" y="29383"/>
                  </a:cubicBezTo>
                  <a:cubicBezTo>
                    <a:pt x="43858" y="37442"/>
                    <a:pt x="48671" y="45837"/>
                    <a:pt x="49734" y="55296"/>
                  </a:cubicBezTo>
                  <a:cubicBezTo>
                    <a:pt x="49734" y="55464"/>
                    <a:pt x="49846" y="55576"/>
                    <a:pt x="49902" y="55687"/>
                  </a:cubicBezTo>
                  <a:cubicBezTo>
                    <a:pt x="48503" y="57646"/>
                    <a:pt x="47104" y="59605"/>
                    <a:pt x="45760" y="61564"/>
                  </a:cubicBezTo>
                  <a:cubicBezTo>
                    <a:pt x="37869" y="72869"/>
                    <a:pt x="30370" y="84510"/>
                    <a:pt x="23654" y="96543"/>
                  </a:cubicBezTo>
                  <a:cubicBezTo>
                    <a:pt x="23710" y="92458"/>
                    <a:pt x="23430" y="88428"/>
                    <a:pt x="22870" y="84398"/>
                  </a:cubicBezTo>
                  <a:cubicBezTo>
                    <a:pt x="23150" y="76451"/>
                    <a:pt x="24661" y="68616"/>
                    <a:pt x="27459" y="61172"/>
                  </a:cubicBezTo>
                  <a:cubicBezTo>
                    <a:pt x="27795" y="60221"/>
                    <a:pt x="26340" y="59717"/>
                    <a:pt x="26004" y="60668"/>
                  </a:cubicBezTo>
                  <a:cubicBezTo>
                    <a:pt x="23933" y="66265"/>
                    <a:pt x="22534" y="72141"/>
                    <a:pt x="21807" y="78074"/>
                  </a:cubicBezTo>
                  <a:cubicBezTo>
                    <a:pt x="20240" y="70239"/>
                    <a:pt x="17945" y="62515"/>
                    <a:pt x="15594" y="54960"/>
                  </a:cubicBezTo>
                  <a:cubicBezTo>
                    <a:pt x="15315" y="54008"/>
                    <a:pt x="13803" y="54288"/>
                    <a:pt x="14083" y="55240"/>
                  </a:cubicBezTo>
                  <a:cubicBezTo>
                    <a:pt x="16266" y="62236"/>
                    <a:pt x="18393" y="69343"/>
                    <a:pt x="19960" y="76563"/>
                  </a:cubicBezTo>
                  <a:cubicBezTo>
                    <a:pt x="16378" y="71862"/>
                    <a:pt x="12516" y="67384"/>
                    <a:pt x="8207" y="63299"/>
                  </a:cubicBezTo>
                  <a:cubicBezTo>
                    <a:pt x="7479" y="62627"/>
                    <a:pt x="6304" y="63635"/>
                    <a:pt x="7031" y="64306"/>
                  </a:cubicBezTo>
                  <a:cubicBezTo>
                    <a:pt x="12068" y="69119"/>
                    <a:pt x="16602" y="74380"/>
                    <a:pt x="20631" y="80089"/>
                  </a:cubicBezTo>
                  <a:cubicBezTo>
                    <a:pt x="20631" y="80089"/>
                    <a:pt x="20631" y="80089"/>
                    <a:pt x="20631" y="80089"/>
                  </a:cubicBezTo>
                  <a:cubicBezTo>
                    <a:pt x="21807" y="86525"/>
                    <a:pt x="22366" y="93017"/>
                    <a:pt x="21975" y="99565"/>
                  </a:cubicBezTo>
                  <a:cubicBezTo>
                    <a:pt x="18896" y="105218"/>
                    <a:pt x="15930" y="110926"/>
                    <a:pt x="13188" y="116747"/>
                  </a:cubicBezTo>
                  <a:cubicBezTo>
                    <a:pt x="8039" y="127772"/>
                    <a:pt x="3562" y="139078"/>
                    <a:pt x="36" y="150719"/>
                  </a:cubicBezTo>
                  <a:cubicBezTo>
                    <a:pt x="-244" y="151670"/>
                    <a:pt x="1211" y="152174"/>
                    <a:pt x="1491" y="151222"/>
                  </a:cubicBezTo>
                  <a:cubicBezTo>
                    <a:pt x="6864" y="133425"/>
                    <a:pt x="14475" y="116411"/>
                    <a:pt x="23430" y="100125"/>
                  </a:cubicBezTo>
                  <a:cubicBezTo>
                    <a:pt x="23430" y="100125"/>
                    <a:pt x="23430" y="100125"/>
                    <a:pt x="23430" y="100125"/>
                  </a:cubicBezTo>
                  <a:cubicBezTo>
                    <a:pt x="23430" y="100125"/>
                    <a:pt x="23430" y="100125"/>
                    <a:pt x="23430" y="100125"/>
                  </a:cubicBezTo>
                  <a:cubicBezTo>
                    <a:pt x="25612" y="96823"/>
                    <a:pt x="28858" y="94416"/>
                    <a:pt x="31993" y="92122"/>
                  </a:cubicBezTo>
                  <a:cubicBezTo>
                    <a:pt x="35295" y="89715"/>
                    <a:pt x="38709" y="87477"/>
                    <a:pt x="42179" y="85294"/>
                  </a:cubicBezTo>
                  <a:cubicBezTo>
                    <a:pt x="42514" y="85126"/>
                    <a:pt x="42794" y="84902"/>
                    <a:pt x="43130" y="84734"/>
                  </a:cubicBezTo>
                  <a:cubicBezTo>
                    <a:pt x="43690" y="85070"/>
                    <a:pt x="44025" y="85629"/>
                    <a:pt x="44473" y="86077"/>
                  </a:cubicBezTo>
                  <a:cubicBezTo>
                    <a:pt x="44921" y="86525"/>
                    <a:pt x="45425" y="86917"/>
                    <a:pt x="45872" y="87308"/>
                  </a:cubicBezTo>
                  <a:cubicBezTo>
                    <a:pt x="46936" y="88316"/>
                    <a:pt x="47999" y="89323"/>
                    <a:pt x="49062" y="90331"/>
                  </a:cubicBezTo>
                  <a:cubicBezTo>
                    <a:pt x="51189" y="92402"/>
                    <a:pt x="53260" y="94528"/>
                    <a:pt x="55275" y="96711"/>
                  </a:cubicBezTo>
                  <a:cubicBezTo>
                    <a:pt x="55946" y="97438"/>
                    <a:pt x="57122" y="96431"/>
                    <a:pt x="56450" y="95703"/>
                  </a:cubicBezTo>
                  <a:cubicBezTo>
                    <a:pt x="54267" y="93409"/>
                    <a:pt x="52085" y="91114"/>
                    <a:pt x="49790" y="88931"/>
                  </a:cubicBezTo>
                  <a:cubicBezTo>
                    <a:pt x="48727" y="87868"/>
                    <a:pt x="47607" y="86861"/>
                    <a:pt x="46488" y="85853"/>
                  </a:cubicBezTo>
                  <a:cubicBezTo>
                    <a:pt x="46096" y="85518"/>
                    <a:pt x="45760" y="85126"/>
                    <a:pt x="45369" y="84734"/>
                  </a:cubicBezTo>
                  <a:cubicBezTo>
                    <a:pt x="52420" y="85462"/>
                    <a:pt x="58689" y="89323"/>
                    <a:pt x="65405" y="91226"/>
                  </a:cubicBezTo>
                  <a:cubicBezTo>
                    <a:pt x="66356" y="91506"/>
                    <a:pt x="66860" y="90051"/>
                    <a:pt x="65908" y="89771"/>
                  </a:cubicBezTo>
                  <a:cubicBezTo>
                    <a:pt x="59136" y="87868"/>
                    <a:pt x="52812" y="84063"/>
                    <a:pt x="45760" y="83279"/>
                  </a:cubicBezTo>
                  <a:cubicBezTo>
                    <a:pt x="51581" y="79921"/>
                    <a:pt x="57625" y="76899"/>
                    <a:pt x="63781" y="74324"/>
                  </a:cubicBezTo>
                  <a:cubicBezTo>
                    <a:pt x="68147" y="72477"/>
                    <a:pt x="72624" y="70854"/>
                    <a:pt x="77102" y="69455"/>
                  </a:cubicBezTo>
                  <a:cubicBezTo>
                    <a:pt x="78053" y="69175"/>
                    <a:pt x="77773" y="67664"/>
                    <a:pt x="76822" y="67944"/>
                  </a:cubicBezTo>
                  <a:cubicBezTo>
                    <a:pt x="60815" y="72981"/>
                    <a:pt x="45648" y="80536"/>
                    <a:pt x="31993" y="90331"/>
                  </a:cubicBezTo>
                  <a:cubicBezTo>
                    <a:pt x="30258" y="91562"/>
                    <a:pt x="28411" y="92905"/>
                    <a:pt x="26788" y="94304"/>
                  </a:cubicBezTo>
                  <a:cubicBezTo>
                    <a:pt x="27123" y="93745"/>
                    <a:pt x="27403" y="93185"/>
                    <a:pt x="27739" y="92625"/>
                  </a:cubicBezTo>
                  <a:cubicBezTo>
                    <a:pt x="33560" y="82663"/>
                    <a:pt x="39828" y="73037"/>
                    <a:pt x="46376" y="63579"/>
                  </a:cubicBezTo>
                  <a:cubicBezTo>
                    <a:pt x="46488" y="63579"/>
                    <a:pt x="46600" y="63523"/>
                    <a:pt x="46712" y="63411"/>
                  </a:cubicBezTo>
                  <a:cubicBezTo>
                    <a:pt x="50070" y="60724"/>
                    <a:pt x="53596" y="58262"/>
                    <a:pt x="57234" y="55911"/>
                  </a:cubicBezTo>
                  <a:cubicBezTo>
                    <a:pt x="57345" y="55967"/>
                    <a:pt x="57513" y="55967"/>
                    <a:pt x="57681" y="55967"/>
                  </a:cubicBezTo>
                  <a:cubicBezTo>
                    <a:pt x="60871" y="55072"/>
                    <a:pt x="64173" y="55687"/>
                    <a:pt x="67364" y="56303"/>
                  </a:cubicBezTo>
                  <a:cubicBezTo>
                    <a:pt x="71169" y="57031"/>
                    <a:pt x="74975" y="57814"/>
                    <a:pt x="78781" y="58542"/>
                  </a:cubicBezTo>
                  <a:cubicBezTo>
                    <a:pt x="79732" y="58710"/>
                    <a:pt x="79844" y="57199"/>
                    <a:pt x="78892" y="56975"/>
                  </a:cubicBezTo>
                  <a:cubicBezTo>
                    <a:pt x="74975" y="56191"/>
                    <a:pt x="71057" y="55408"/>
                    <a:pt x="67139" y="54680"/>
                  </a:cubicBezTo>
                  <a:cubicBezTo>
                    <a:pt x="64901" y="54232"/>
                    <a:pt x="62550" y="53841"/>
                    <a:pt x="60256" y="53952"/>
                  </a:cubicBezTo>
                  <a:cubicBezTo>
                    <a:pt x="68147" y="49139"/>
                    <a:pt x="76598" y="45110"/>
                    <a:pt x="85329" y="41976"/>
                  </a:cubicBezTo>
                  <a:cubicBezTo>
                    <a:pt x="89358" y="40520"/>
                    <a:pt x="93444" y="39345"/>
                    <a:pt x="97530" y="38282"/>
                  </a:cubicBezTo>
                  <a:cubicBezTo>
                    <a:pt x="98649" y="38002"/>
                    <a:pt x="98369" y="36435"/>
                    <a:pt x="97417" y="367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9"/>
          <p:cNvSpPr txBox="1">
            <a:spLocks noGrp="1"/>
          </p:cNvSpPr>
          <p:nvPr>
            <p:ph type="title"/>
          </p:nvPr>
        </p:nvSpPr>
        <p:spPr>
          <a:xfrm>
            <a:off x="4261200" y="1294750"/>
            <a:ext cx="41628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56" name="Google Shape;456;p9"/>
          <p:cNvSpPr txBox="1">
            <a:spLocks noGrp="1"/>
          </p:cNvSpPr>
          <p:nvPr>
            <p:ph type="subTitle" idx="1"/>
          </p:nvPr>
        </p:nvSpPr>
        <p:spPr>
          <a:xfrm>
            <a:off x="4261100" y="2589925"/>
            <a:ext cx="4162800" cy="12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7" name="Google Shape;457;p9"/>
          <p:cNvSpPr/>
          <p:nvPr/>
        </p:nvSpPr>
        <p:spPr>
          <a:xfrm>
            <a:off x="1047221" y="351103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FFFFFF">
              <a:alpha val="689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9"/>
          <p:cNvSpPr/>
          <p:nvPr/>
        </p:nvSpPr>
        <p:spPr>
          <a:xfrm flipH="1">
            <a:off x="-213270" y="1875004"/>
            <a:ext cx="1127722" cy="544881"/>
          </a:xfrm>
          <a:custGeom>
            <a:avLst/>
            <a:gdLst/>
            <a:ahLst/>
            <a:cxnLst/>
            <a:rect l="l" t="t" r="r" b="b"/>
            <a:pathLst>
              <a:path w="148776" h="71884" extrusionOk="0">
                <a:moveTo>
                  <a:pt x="143382" y="52576"/>
                </a:moveTo>
                <a:cubicBezTo>
                  <a:pt x="138568" y="47763"/>
                  <a:pt x="130845" y="46140"/>
                  <a:pt x="124465" y="48546"/>
                </a:cubicBezTo>
                <a:cubicBezTo>
                  <a:pt x="124913" y="33771"/>
                  <a:pt x="118420" y="18716"/>
                  <a:pt x="106891" y="9481"/>
                </a:cubicBezTo>
                <a:cubicBezTo>
                  <a:pt x="95363" y="247"/>
                  <a:pt x="78852" y="-2719"/>
                  <a:pt x="65029" y="2710"/>
                </a:cubicBezTo>
                <a:cubicBezTo>
                  <a:pt x="51260" y="8082"/>
                  <a:pt x="41019" y="21962"/>
                  <a:pt x="40627" y="36737"/>
                </a:cubicBezTo>
                <a:cubicBezTo>
                  <a:pt x="36094" y="35506"/>
                  <a:pt x="30945" y="36849"/>
                  <a:pt x="27643" y="40151"/>
                </a:cubicBezTo>
                <a:cubicBezTo>
                  <a:pt x="24285" y="43453"/>
                  <a:pt x="22829" y="48546"/>
                  <a:pt x="23949" y="53080"/>
                </a:cubicBezTo>
                <a:cubicBezTo>
                  <a:pt x="18072" y="51233"/>
                  <a:pt x="11468" y="52240"/>
                  <a:pt x="6711" y="56158"/>
                </a:cubicBezTo>
                <a:cubicBezTo>
                  <a:pt x="1954" y="60076"/>
                  <a:pt x="-564" y="65784"/>
                  <a:pt x="107" y="71884"/>
                </a:cubicBezTo>
                <a:lnTo>
                  <a:pt x="13259" y="71884"/>
                </a:lnTo>
                <a:lnTo>
                  <a:pt x="147747" y="71884"/>
                </a:lnTo>
                <a:cubicBezTo>
                  <a:pt x="150154" y="65560"/>
                  <a:pt x="148195" y="57389"/>
                  <a:pt x="143382" y="52576"/>
                </a:cubicBezTo>
                <a:close/>
              </a:path>
            </a:pathLst>
          </a:custGeom>
          <a:solidFill>
            <a:srgbClr val="FFFFFF">
              <a:alpha val="689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13"/>
          <p:cNvPicPr preferRelativeResize="0"/>
          <p:nvPr/>
        </p:nvPicPr>
        <p:blipFill rotWithShape="1">
          <a:blip r:embed="rId2">
            <a:alphaModFix/>
          </a:blip>
          <a:srcRect l="18019" b="1801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13"/>
          <p:cNvSpPr/>
          <p:nvPr/>
        </p:nvSpPr>
        <p:spPr>
          <a:xfrm>
            <a:off x="328308" y="4473928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FFFFFF">
              <a:alpha val="689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3"/>
          <p:cNvSpPr txBox="1">
            <a:spLocks noGrp="1"/>
          </p:cNvSpPr>
          <p:nvPr>
            <p:ph type="title"/>
          </p:nvPr>
        </p:nvSpPr>
        <p:spPr>
          <a:xfrm>
            <a:off x="1348118" y="1566375"/>
            <a:ext cx="3209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0" name="Google Shape;490;p13"/>
          <p:cNvSpPr txBox="1">
            <a:spLocks noGrp="1"/>
          </p:cNvSpPr>
          <p:nvPr>
            <p:ph type="subTitle" idx="1"/>
          </p:nvPr>
        </p:nvSpPr>
        <p:spPr>
          <a:xfrm>
            <a:off x="1348275" y="2004200"/>
            <a:ext cx="3209100" cy="6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13"/>
          <p:cNvSpPr txBox="1">
            <a:spLocks noGrp="1"/>
          </p:cNvSpPr>
          <p:nvPr>
            <p:ph type="title" idx="2" hasCustomPrompt="1"/>
          </p:nvPr>
        </p:nvSpPr>
        <p:spPr>
          <a:xfrm rot="3309">
            <a:off x="4572150" y="3240860"/>
            <a:ext cx="6234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2" name="Google Shape;492;p13"/>
          <p:cNvSpPr txBox="1">
            <a:spLocks noGrp="1"/>
          </p:cNvSpPr>
          <p:nvPr>
            <p:ph type="title" idx="3" hasCustomPrompt="1"/>
          </p:nvPr>
        </p:nvSpPr>
        <p:spPr>
          <a:xfrm>
            <a:off x="719969" y="3238500"/>
            <a:ext cx="6234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3" name="Google Shape;493;p13"/>
          <p:cNvSpPr txBox="1">
            <a:spLocks noGrp="1"/>
          </p:cNvSpPr>
          <p:nvPr>
            <p:ph type="title" idx="4"/>
          </p:nvPr>
        </p:nvSpPr>
        <p:spPr>
          <a:xfrm>
            <a:off x="1348118" y="3240552"/>
            <a:ext cx="3209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4" name="Google Shape;494;p13"/>
          <p:cNvSpPr txBox="1">
            <a:spLocks noGrp="1"/>
          </p:cNvSpPr>
          <p:nvPr>
            <p:ph type="subTitle" idx="5"/>
          </p:nvPr>
        </p:nvSpPr>
        <p:spPr>
          <a:xfrm>
            <a:off x="1348275" y="3678375"/>
            <a:ext cx="3209100" cy="6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5" name="Google Shape;495;p13"/>
          <p:cNvSpPr txBox="1">
            <a:spLocks noGrp="1"/>
          </p:cNvSpPr>
          <p:nvPr>
            <p:ph type="title" idx="6"/>
          </p:nvPr>
        </p:nvSpPr>
        <p:spPr>
          <a:xfrm>
            <a:off x="5210589" y="3240552"/>
            <a:ext cx="3213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6" name="Google Shape;496;p13"/>
          <p:cNvSpPr txBox="1">
            <a:spLocks noGrp="1"/>
          </p:cNvSpPr>
          <p:nvPr>
            <p:ph type="subTitle" idx="7"/>
          </p:nvPr>
        </p:nvSpPr>
        <p:spPr>
          <a:xfrm>
            <a:off x="5210326" y="3678375"/>
            <a:ext cx="3213000" cy="6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13"/>
          <p:cNvSpPr txBox="1">
            <a:spLocks noGrp="1"/>
          </p:cNvSpPr>
          <p:nvPr>
            <p:ph type="title" idx="8"/>
          </p:nvPr>
        </p:nvSpPr>
        <p:spPr>
          <a:xfrm>
            <a:off x="5210589" y="1566375"/>
            <a:ext cx="32130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8" name="Google Shape;498;p13"/>
          <p:cNvSpPr txBox="1">
            <a:spLocks noGrp="1"/>
          </p:cNvSpPr>
          <p:nvPr>
            <p:ph type="subTitle" idx="9"/>
          </p:nvPr>
        </p:nvSpPr>
        <p:spPr>
          <a:xfrm>
            <a:off x="5210326" y="2004200"/>
            <a:ext cx="3213000" cy="6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9" name="Google Shape;499;p13"/>
          <p:cNvSpPr txBox="1">
            <a:spLocks noGrp="1"/>
          </p:cNvSpPr>
          <p:nvPr>
            <p:ph type="title" idx="13" hasCustomPrompt="1"/>
          </p:nvPr>
        </p:nvSpPr>
        <p:spPr>
          <a:xfrm rot="3307">
            <a:off x="4572000" y="1566687"/>
            <a:ext cx="6237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0" name="Google Shape;500;p13"/>
          <p:cNvSpPr txBox="1">
            <a:spLocks noGrp="1"/>
          </p:cNvSpPr>
          <p:nvPr>
            <p:ph type="title" idx="14" hasCustomPrompt="1"/>
          </p:nvPr>
        </p:nvSpPr>
        <p:spPr>
          <a:xfrm rot="1654">
            <a:off x="720000" y="1566530"/>
            <a:ext cx="6234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1" name="Google Shape;501;p13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13"/>
          <p:cNvSpPr/>
          <p:nvPr/>
        </p:nvSpPr>
        <p:spPr>
          <a:xfrm flipH="1">
            <a:off x="7126555" y="315179"/>
            <a:ext cx="1127722" cy="544881"/>
          </a:xfrm>
          <a:custGeom>
            <a:avLst/>
            <a:gdLst/>
            <a:ahLst/>
            <a:cxnLst/>
            <a:rect l="l" t="t" r="r" b="b"/>
            <a:pathLst>
              <a:path w="148776" h="71884" extrusionOk="0">
                <a:moveTo>
                  <a:pt x="143382" y="52576"/>
                </a:moveTo>
                <a:cubicBezTo>
                  <a:pt x="138568" y="47763"/>
                  <a:pt x="130845" y="46140"/>
                  <a:pt x="124465" y="48546"/>
                </a:cubicBezTo>
                <a:cubicBezTo>
                  <a:pt x="124913" y="33771"/>
                  <a:pt x="118420" y="18716"/>
                  <a:pt x="106891" y="9481"/>
                </a:cubicBezTo>
                <a:cubicBezTo>
                  <a:pt x="95363" y="247"/>
                  <a:pt x="78852" y="-2719"/>
                  <a:pt x="65029" y="2710"/>
                </a:cubicBezTo>
                <a:cubicBezTo>
                  <a:pt x="51260" y="8082"/>
                  <a:pt x="41019" y="21962"/>
                  <a:pt x="40627" y="36737"/>
                </a:cubicBezTo>
                <a:cubicBezTo>
                  <a:pt x="36094" y="35506"/>
                  <a:pt x="30945" y="36849"/>
                  <a:pt x="27643" y="40151"/>
                </a:cubicBezTo>
                <a:cubicBezTo>
                  <a:pt x="24285" y="43453"/>
                  <a:pt x="22829" y="48546"/>
                  <a:pt x="23949" y="53080"/>
                </a:cubicBezTo>
                <a:cubicBezTo>
                  <a:pt x="18072" y="51233"/>
                  <a:pt x="11468" y="52240"/>
                  <a:pt x="6711" y="56158"/>
                </a:cubicBezTo>
                <a:cubicBezTo>
                  <a:pt x="1954" y="60076"/>
                  <a:pt x="-564" y="65784"/>
                  <a:pt x="107" y="71884"/>
                </a:cubicBezTo>
                <a:lnTo>
                  <a:pt x="13259" y="71884"/>
                </a:lnTo>
                <a:lnTo>
                  <a:pt x="147747" y="71884"/>
                </a:lnTo>
                <a:cubicBezTo>
                  <a:pt x="150154" y="65560"/>
                  <a:pt x="148195" y="57389"/>
                  <a:pt x="143382" y="52576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3"/>
          <p:cNvSpPr/>
          <p:nvPr/>
        </p:nvSpPr>
        <p:spPr>
          <a:xfrm>
            <a:off x="8510371" y="100036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2"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20"/>
          <p:cNvPicPr preferRelativeResize="0"/>
          <p:nvPr/>
        </p:nvPicPr>
        <p:blipFill rotWithShape="1">
          <a:blip r:embed="rId2">
            <a:alphaModFix/>
          </a:blip>
          <a:srcRect l="18019" b="1801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20"/>
          <p:cNvSpPr txBox="1">
            <a:spLocks noGrp="1"/>
          </p:cNvSpPr>
          <p:nvPr>
            <p:ph type="subTitle" idx="1"/>
          </p:nvPr>
        </p:nvSpPr>
        <p:spPr>
          <a:xfrm>
            <a:off x="720025" y="1383000"/>
            <a:ext cx="3619500" cy="31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7" name="Google Shape;727;p20"/>
          <p:cNvSpPr txBox="1">
            <a:spLocks noGrp="1"/>
          </p:cNvSpPr>
          <p:nvPr>
            <p:ph type="subTitle" idx="2"/>
          </p:nvPr>
        </p:nvSpPr>
        <p:spPr>
          <a:xfrm>
            <a:off x="4804549" y="1383000"/>
            <a:ext cx="3619500" cy="31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8" name="Google Shape;728;p2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729" name="Google Shape;729;p20"/>
          <p:cNvSpPr/>
          <p:nvPr/>
        </p:nvSpPr>
        <p:spPr>
          <a:xfrm flipH="1">
            <a:off x="1215018" y="4429056"/>
            <a:ext cx="986757" cy="476771"/>
          </a:xfrm>
          <a:custGeom>
            <a:avLst/>
            <a:gdLst/>
            <a:ahLst/>
            <a:cxnLst/>
            <a:rect l="l" t="t" r="r" b="b"/>
            <a:pathLst>
              <a:path w="148776" h="71884" extrusionOk="0">
                <a:moveTo>
                  <a:pt x="143382" y="52576"/>
                </a:moveTo>
                <a:cubicBezTo>
                  <a:pt x="138568" y="47763"/>
                  <a:pt x="130845" y="46140"/>
                  <a:pt x="124465" y="48546"/>
                </a:cubicBezTo>
                <a:cubicBezTo>
                  <a:pt x="124913" y="33771"/>
                  <a:pt x="118420" y="18716"/>
                  <a:pt x="106891" y="9481"/>
                </a:cubicBezTo>
                <a:cubicBezTo>
                  <a:pt x="95363" y="247"/>
                  <a:pt x="78852" y="-2719"/>
                  <a:pt x="65029" y="2710"/>
                </a:cubicBezTo>
                <a:cubicBezTo>
                  <a:pt x="51260" y="8082"/>
                  <a:pt x="41019" y="21962"/>
                  <a:pt x="40627" y="36737"/>
                </a:cubicBezTo>
                <a:cubicBezTo>
                  <a:pt x="36094" y="35506"/>
                  <a:pt x="30945" y="36849"/>
                  <a:pt x="27643" y="40151"/>
                </a:cubicBezTo>
                <a:cubicBezTo>
                  <a:pt x="24285" y="43453"/>
                  <a:pt x="22829" y="48546"/>
                  <a:pt x="23949" y="53080"/>
                </a:cubicBezTo>
                <a:cubicBezTo>
                  <a:pt x="18072" y="51233"/>
                  <a:pt x="11468" y="52240"/>
                  <a:pt x="6711" y="56158"/>
                </a:cubicBezTo>
                <a:cubicBezTo>
                  <a:pt x="1954" y="60076"/>
                  <a:pt x="-564" y="65784"/>
                  <a:pt x="107" y="71884"/>
                </a:cubicBezTo>
                <a:lnTo>
                  <a:pt x="13259" y="71884"/>
                </a:lnTo>
                <a:lnTo>
                  <a:pt x="147747" y="71884"/>
                </a:lnTo>
                <a:cubicBezTo>
                  <a:pt x="150154" y="65560"/>
                  <a:pt x="148195" y="57389"/>
                  <a:pt x="143382" y="52576"/>
                </a:cubicBezTo>
                <a:close/>
              </a:path>
            </a:pathLst>
          </a:custGeom>
          <a:solidFill>
            <a:srgbClr val="FFFFFF">
              <a:alpha val="689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0" name="Google Shape;730;p20"/>
          <p:cNvGrpSpPr/>
          <p:nvPr/>
        </p:nvGrpSpPr>
        <p:grpSpPr>
          <a:xfrm>
            <a:off x="1959006" y="4492253"/>
            <a:ext cx="242777" cy="350367"/>
            <a:chOff x="7549830" y="4053710"/>
            <a:chExt cx="50646" cy="73092"/>
          </a:xfrm>
        </p:grpSpPr>
        <p:sp>
          <p:nvSpPr>
            <p:cNvPr id="731" name="Google Shape;731;p20"/>
            <p:cNvSpPr/>
            <p:nvPr/>
          </p:nvSpPr>
          <p:spPr>
            <a:xfrm>
              <a:off x="7549830" y="4053710"/>
              <a:ext cx="50646" cy="73092"/>
            </a:xfrm>
            <a:custGeom>
              <a:avLst/>
              <a:gdLst/>
              <a:ahLst/>
              <a:cxnLst/>
              <a:rect l="l" t="t" r="r" b="b"/>
              <a:pathLst>
                <a:path w="50646" h="73092" extrusionOk="0">
                  <a:moveTo>
                    <a:pt x="25921" y="0"/>
                  </a:moveTo>
                  <a:cubicBezTo>
                    <a:pt x="5158" y="168"/>
                    <a:pt x="-2230" y="14999"/>
                    <a:pt x="569" y="32965"/>
                  </a:cubicBezTo>
                  <a:cubicBezTo>
                    <a:pt x="3367" y="50930"/>
                    <a:pt x="24242" y="73093"/>
                    <a:pt x="24242" y="73093"/>
                  </a:cubicBezTo>
                  <a:cubicBezTo>
                    <a:pt x="24242" y="73093"/>
                    <a:pt x="46125" y="51881"/>
                    <a:pt x="49707" y="34084"/>
                  </a:cubicBezTo>
                  <a:cubicBezTo>
                    <a:pt x="53345" y="16287"/>
                    <a:pt x="46629" y="1119"/>
                    <a:pt x="25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20"/>
            <p:cNvSpPr/>
            <p:nvPr/>
          </p:nvSpPr>
          <p:spPr>
            <a:xfrm>
              <a:off x="7554704" y="4059807"/>
              <a:ext cx="40866" cy="40863"/>
            </a:xfrm>
            <a:custGeom>
              <a:avLst/>
              <a:gdLst/>
              <a:ahLst/>
              <a:cxnLst/>
              <a:rect l="l" t="t" r="r" b="b"/>
              <a:pathLst>
                <a:path w="40866" h="40863" extrusionOk="0">
                  <a:moveTo>
                    <a:pt x="40860" y="20880"/>
                  </a:moveTo>
                  <a:cubicBezTo>
                    <a:pt x="40580" y="32185"/>
                    <a:pt x="31233" y="41083"/>
                    <a:pt x="19984" y="40860"/>
                  </a:cubicBezTo>
                  <a:cubicBezTo>
                    <a:pt x="8679" y="40580"/>
                    <a:pt x="-220" y="31233"/>
                    <a:pt x="4" y="19984"/>
                  </a:cubicBezTo>
                  <a:cubicBezTo>
                    <a:pt x="284" y="8679"/>
                    <a:pt x="9630" y="-220"/>
                    <a:pt x="20880" y="4"/>
                  </a:cubicBezTo>
                  <a:cubicBezTo>
                    <a:pt x="32185" y="228"/>
                    <a:pt x="41140" y="9574"/>
                    <a:pt x="40860" y="208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3" name="Google Shape;733;p20"/>
          <p:cNvSpPr/>
          <p:nvPr/>
        </p:nvSpPr>
        <p:spPr>
          <a:xfrm>
            <a:off x="8041355" y="780453"/>
            <a:ext cx="765284" cy="369912"/>
          </a:xfrm>
          <a:custGeom>
            <a:avLst/>
            <a:gdLst/>
            <a:ahLst/>
            <a:cxnLst/>
            <a:rect l="l" t="t" r="r" b="b"/>
            <a:pathLst>
              <a:path w="100961" h="48801" extrusionOk="0">
                <a:moveTo>
                  <a:pt x="97285" y="35649"/>
                </a:moveTo>
                <a:cubicBezTo>
                  <a:pt x="94040" y="32403"/>
                  <a:pt x="88778" y="31283"/>
                  <a:pt x="84469" y="32907"/>
                </a:cubicBezTo>
                <a:cubicBezTo>
                  <a:pt x="84749" y="22888"/>
                  <a:pt x="80383" y="12703"/>
                  <a:pt x="72548" y="6434"/>
                </a:cubicBezTo>
                <a:cubicBezTo>
                  <a:pt x="64713" y="166"/>
                  <a:pt x="53519" y="-1849"/>
                  <a:pt x="44173" y="1845"/>
                </a:cubicBezTo>
                <a:cubicBezTo>
                  <a:pt x="34827" y="5539"/>
                  <a:pt x="27887" y="14885"/>
                  <a:pt x="27607" y="24959"/>
                </a:cubicBezTo>
                <a:cubicBezTo>
                  <a:pt x="24529" y="24120"/>
                  <a:pt x="21059" y="25015"/>
                  <a:pt x="18764" y="27254"/>
                </a:cubicBezTo>
                <a:cubicBezTo>
                  <a:pt x="16470" y="29493"/>
                  <a:pt x="15518" y="32962"/>
                  <a:pt x="16246" y="36041"/>
                </a:cubicBezTo>
                <a:cubicBezTo>
                  <a:pt x="12272" y="34809"/>
                  <a:pt x="7795" y="35481"/>
                  <a:pt x="4549" y="38111"/>
                </a:cubicBezTo>
                <a:cubicBezTo>
                  <a:pt x="1303" y="40742"/>
                  <a:pt x="-376" y="44604"/>
                  <a:pt x="71" y="48801"/>
                </a:cubicBezTo>
                <a:lnTo>
                  <a:pt x="9026" y="48801"/>
                </a:lnTo>
                <a:lnTo>
                  <a:pt x="100308" y="48801"/>
                </a:lnTo>
                <a:cubicBezTo>
                  <a:pt x="101875" y="44436"/>
                  <a:pt x="100531" y="38895"/>
                  <a:pt x="97285" y="35649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4" name="Google Shape;734;p20"/>
          <p:cNvGrpSpPr/>
          <p:nvPr/>
        </p:nvGrpSpPr>
        <p:grpSpPr>
          <a:xfrm>
            <a:off x="8513108" y="673873"/>
            <a:ext cx="183023" cy="264176"/>
            <a:chOff x="7560742" y="4227095"/>
            <a:chExt cx="87017" cy="125589"/>
          </a:xfrm>
        </p:grpSpPr>
        <p:sp>
          <p:nvSpPr>
            <p:cNvPr id="735" name="Google Shape;735;p20"/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" name="Google Shape;931;p22"/>
          <p:cNvPicPr preferRelativeResize="0"/>
          <p:nvPr/>
        </p:nvPicPr>
        <p:blipFill rotWithShape="1">
          <a:blip r:embed="rId2">
            <a:alphaModFix/>
          </a:blip>
          <a:srcRect l="18019" b="1801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2" name="Google Shape;932;p22"/>
          <p:cNvGrpSpPr/>
          <p:nvPr/>
        </p:nvGrpSpPr>
        <p:grpSpPr>
          <a:xfrm>
            <a:off x="3143187" y="1422131"/>
            <a:ext cx="6819947" cy="5321430"/>
            <a:chOff x="4290846" y="3279581"/>
            <a:chExt cx="707082" cy="551718"/>
          </a:xfrm>
        </p:grpSpPr>
        <p:sp>
          <p:nvSpPr>
            <p:cNvPr id="933" name="Google Shape;933;p22"/>
            <p:cNvSpPr/>
            <p:nvPr/>
          </p:nvSpPr>
          <p:spPr>
            <a:xfrm>
              <a:off x="4290846" y="3505853"/>
              <a:ext cx="43444" cy="325445"/>
            </a:xfrm>
            <a:custGeom>
              <a:avLst/>
              <a:gdLst/>
              <a:ahLst/>
              <a:cxnLst/>
              <a:rect l="l" t="t" r="r" b="b"/>
              <a:pathLst>
                <a:path w="43444" h="325445" extrusionOk="0">
                  <a:moveTo>
                    <a:pt x="43150" y="325446"/>
                  </a:moveTo>
                  <a:cubicBezTo>
                    <a:pt x="43038" y="325446"/>
                    <a:pt x="42870" y="325334"/>
                    <a:pt x="42870" y="325222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43430" y="325110"/>
                  </a:lnTo>
                  <a:cubicBezTo>
                    <a:pt x="43486" y="325278"/>
                    <a:pt x="43374" y="325446"/>
                    <a:pt x="43150" y="325446"/>
                  </a:cubicBezTo>
                  <a:cubicBezTo>
                    <a:pt x="43206" y="325446"/>
                    <a:pt x="43206" y="325446"/>
                    <a:pt x="43150" y="325446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22"/>
            <p:cNvSpPr/>
            <p:nvPr/>
          </p:nvSpPr>
          <p:spPr>
            <a:xfrm>
              <a:off x="4297618" y="3741417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22"/>
            <p:cNvSpPr/>
            <p:nvPr/>
          </p:nvSpPr>
          <p:spPr>
            <a:xfrm>
              <a:off x="4297618" y="3673865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22"/>
            <p:cNvSpPr/>
            <p:nvPr/>
          </p:nvSpPr>
          <p:spPr>
            <a:xfrm>
              <a:off x="4297618" y="3606313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22"/>
            <p:cNvSpPr/>
            <p:nvPr/>
          </p:nvSpPr>
          <p:spPr>
            <a:xfrm>
              <a:off x="4297618" y="3538762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22"/>
            <p:cNvSpPr/>
            <p:nvPr/>
          </p:nvSpPr>
          <p:spPr>
            <a:xfrm>
              <a:off x="4297618" y="3471210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22"/>
            <p:cNvSpPr/>
            <p:nvPr/>
          </p:nvSpPr>
          <p:spPr>
            <a:xfrm>
              <a:off x="4297618" y="3403658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22"/>
            <p:cNvSpPr/>
            <p:nvPr/>
          </p:nvSpPr>
          <p:spPr>
            <a:xfrm>
              <a:off x="4297618" y="3350938"/>
              <a:ext cx="581940" cy="72980"/>
            </a:xfrm>
            <a:custGeom>
              <a:avLst/>
              <a:gdLst/>
              <a:ahLst/>
              <a:cxnLst/>
              <a:rect l="l" t="t" r="r" b="b"/>
              <a:pathLst>
                <a:path w="581940" h="72980" extrusionOk="0">
                  <a:moveTo>
                    <a:pt x="280" y="72980"/>
                  </a:moveTo>
                  <a:cubicBezTo>
                    <a:pt x="168" y="72980"/>
                    <a:pt x="0" y="72868"/>
                    <a:pt x="0" y="72757"/>
                  </a:cubicBezTo>
                  <a:cubicBezTo>
                    <a:pt x="0" y="72589"/>
                    <a:pt x="112" y="72477"/>
                    <a:pt x="224" y="72421"/>
                  </a:cubicBezTo>
                  <a:lnTo>
                    <a:pt x="581605" y="0"/>
                  </a:lnTo>
                  <a:cubicBezTo>
                    <a:pt x="581773" y="0"/>
                    <a:pt x="581885" y="112"/>
                    <a:pt x="581941" y="224"/>
                  </a:cubicBezTo>
                  <a:cubicBezTo>
                    <a:pt x="581941" y="392"/>
                    <a:pt x="581829" y="504"/>
                    <a:pt x="581717" y="560"/>
                  </a:cubicBezTo>
                  <a:lnTo>
                    <a:pt x="280" y="72980"/>
                  </a:lnTo>
                  <a:cubicBezTo>
                    <a:pt x="280" y="72980"/>
                    <a:pt x="280" y="72980"/>
                    <a:pt x="280" y="7298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22"/>
            <p:cNvSpPr/>
            <p:nvPr/>
          </p:nvSpPr>
          <p:spPr>
            <a:xfrm>
              <a:off x="4358957" y="3312321"/>
              <a:ext cx="354436" cy="38057"/>
            </a:xfrm>
            <a:custGeom>
              <a:avLst/>
              <a:gdLst/>
              <a:ahLst/>
              <a:cxnLst/>
              <a:rect l="l" t="t" r="r" b="b"/>
              <a:pathLst>
                <a:path w="354436" h="38057" extrusionOk="0">
                  <a:moveTo>
                    <a:pt x="280" y="38057"/>
                  </a:moveTo>
                  <a:cubicBezTo>
                    <a:pt x="112" y="38057"/>
                    <a:pt x="0" y="37945"/>
                    <a:pt x="0" y="37833"/>
                  </a:cubicBezTo>
                  <a:cubicBezTo>
                    <a:pt x="0" y="37665"/>
                    <a:pt x="112" y="37554"/>
                    <a:pt x="224" y="37554"/>
                  </a:cubicBezTo>
                  <a:lnTo>
                    <a:pt x="354101" y="0"/>
                  </a:lnTo>
                  <a:cubicBezTo>
                    <a:pt x="354269" y="0"/>
                    <a:pt x="354381" y="112"/>
                    <a:pt x="354437" y="224"/>
                  </a:cubicBezTo>
                  <a:cubicBezTo>
                    <a:pt x="354437" y="392"/>
                    <a:pt x="354325" y="504"/>
                    <a:pt x="354213" y="504"/>
                  </a:cubicBezTo>
                  <a:lnTo>
                    <a:pt x="280" y="38057"/>
                  </a:lnTo>
                  <a:cubicBezTo>
                    <a:pt x="280" y="38057"/>
                    <a:pt x="280" y="38057"/>
                    <a:pt x="280" y="38057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22"/>
            <p:cNvSpPr/>
            <p:nvPr/>
          </p:nvSpPr>
          <p:spPr>
            <a:xfrm>
              <a:off x="4357782" y="3461584"/>
              <a:ext cx="35497" cy="273228"/>
            </a:xfrm>
            <a:custGeom>
              <a:avLst/>
              <a:gdLst/>
              <a:ahLst/>
              <a:cxnLst/>
              <a:rect l="l" t="t" r="r" b="b"/>
              <a:pathLst>
                <a:path w="35497" h="273228" extrusionOk="0">
                  <a:moveTo>
                    <a:pt x="35203" y="273229"/>
                  </a:moveTo>
                  <a:cubicBezTo>
                    <a:pt x="35091" y="273229"/>
                    <a:pt x="34923" y="273117"/>
                    <a:pt x="34923" y="27300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35483" y="272893"/>
                  </a:lnTo>
                  <a:cubicBezTo>
                    <a:pt x="35539" y="273061"/>
                    <a:pt x="35427" y="273229"/>
                    <a:pt x="35203" y="273229"/>
                  </a:cubicBezTo>
                  <a:cubicBezTo>
                    <a:pt x="35259" y="273229"/>
                    <a:pt x="35203" y="273229"/>
                    <a:pt x="35203" y="27322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22"/>
            <p:cNvSpPr/>
            <p:nvPr/>
          </p:nvSpPr>
          <p:spPr>
            <a:xfrm>
              <a:off x="4405577" y="3279581"/>
              <a:ext cx="64921" cy="497039"/>
            </a:xfrm>
            <a:custGeom>
              <a:avLst/>
              <a:gdLst/>
              <a:ahLst/>
              <a:cxnLst/>
              <a:rect l="l" t="t" r="r" b="b"/>
              <a:pathLst>
                <a:path w="64921" h="497039" extrusionOk="0">
                  <a:moveTo>
                    <a:pt x="64641" y="497039"/>
                  </a:moveTo>
                  <a:cubicBezTo>
                    <a:pt x="64529" y="497039"/>
                    <a:pt x="64362" y="496927"/>
                    <a:pt x="64362" y="49681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4921" y="496703"/>
                  </a:lnTo>
                  <a:cubicBezTo>
                    <a:pt x="64921" y="496871"/>
                    <a:pt x="64809" y="497039"/>
                    <a:pt x="64641" y="497039"/>
                  </a:cubicBezTo>
                  <a:cubicBezTo>
                    <a:pt x="64641" y="497039"/>
                    <a:pt x="64641" y="497039"/>
                    <a:pt x="64641" y="49703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22"/>
            <p:cNvSpPr/>
            <p:nvPr/>
          </p:nvSpPr>
          <p:spPr>
            <a:xfrm>
              <a:off x="4488184" y="3363195"/>
              <a:ext cx="61675" cy="468104"/>
            </a:xfrm>
            <a:custGeom>
              <a:avLst/>
              <a:gdLst/>
              <a:ahLst/>
              <a:cxnLst/>
              <a:rect l="l" t="t" r="r" b="b"/>
              <a:pathLst>
                <a:path w="61675" h="468104" extrusionOk="0">
                  <a:moveTo>
                    <a:pt x="61395" y="468104"/>
                  </a:moveTo>
                  <a:cubicBezTo>
                    <a:pt x="61283" y="468104"/>
                    <a:pt x="61115" y="467993"/>
                    <a:pt x="61115" y="467881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1675" y="467769"/>
                  </a:lnTo>
                  <a:cubicBezTo>
                    <a:pt x="61675" y="467937"/>
                    <a:pt x="61563" y="468104"/>
                    <a:pt x="61395" y="468104"/>
                  </a:cubicBezTo>
                  <a:cubicBezTo>
                    <a:pt x="61395" y="468104"/>
                    <a:pt x="61395" y="468104"/>
                    <a:pt x="61395" y="468104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22"/>
            <p:cNvSpPr/>
            <p:nvPr/>
          </p:nvSpPr>
          <p:spPr>
            <a:xfrm>
              <a:off x="4549243" y="3279581"/>
              <a:ext cx="72435" cy="551718"/>
            </a:xfrm>
            <a:custGeom>
              <a:avLst/>
              <a:gdLst/>
              <a:ahLst/>
              <a:cxnLst/>
              <a:rect l="l" t="t" r="r" b="b"/>
              <a:pathLst>
                <a:path w="72435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77" y="551551"/>
                    <a:pt x="72365" y="551719"/>
                    <a:pt x="72141" y="551719"/>
                  </a:cubicBezTo>
                  <a:cubicBezTo>
                    <a:pt x="72197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22"/>
            <p:cNvSpPr/>
            <p:nvPr/>
          </p:nvSpPr>
          <p:spPr>
            <a:xfrm>
              <a:off x="4621105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22"/>
            <p:cNvSpPr/>
            <p:nvPr/>
          </p:nvSpPr>
          <p:spPr>
            <a:xfrm>
              <a:off x="4692966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22"/>
            <p:cNvSpPr/>
            <p:nvPr/>
          </p:nvSpPr>
          <p:spPr>
            <a:xfrm>
              <a:off x="4770200" y="3323570"/>
              <a:ext cx="62738" cy="473421"/>
            </a:xfrm>
            <a:custGeom>
              <a:avLst/>
              <a:gdLst/>
              <a:ahLst/>
              <a:cxnLst/>
              <a:rect l="l" t="t" r="r" b="b"/>
              <a:pathLst>
                <a:path w="62738" h="473421" extrusionOk="0">
                  <a:moveTo>
                    <a:pt x="62459" y="473421"/>
                  </a:moveTo>
                  <a:cubicBezTo>
                    <a:pt x="62347" y="473421"/>
                    <a:pt x="62179" y="473309"/>
                    <a:pt x="62179" y="473198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2739" y="473085"/>
                  </a:lnTo>
                  <a:cubicBezTo>
                    <a:pt x="62739" y="473253"/>
                    <a:pt x="62627" y="473421"/>
                    <a:pt x="62459" y="473421"/>
                  </a:cubicBezTo>
                  <a:cubicBezTo>
                    <a:pt x="62459" y="473421"/>
                    <a:pt x="62459" y="473421"/>
                    <a:pt x="62459" y="473421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22"/>
            <p:cNvSpPr/>
            <p:nvPr/>
          </p:nvSpPr>
          <p:spPr>
            <a:xfrm>
              <a:off x="4836688" y="3279581"/>
              <a:ext cx="57365" cy="438050"/>
            </a:xfrm>
            <a:custGeom>
              <a:avLst/>
              <a:gdLst/>
              <a:ahLst/>
              <a:cxnLst/>
              <a:rect l="l" t="t" r="r" b="b"/>
              <a:pathLst>
                <a:path w="57365" h="438050" extrusionOk="0">
                  <a:moveTo>
                    <a:pt x="57086" y="438050"/>
                  </a:moveTo>
                  <a:cubicBezTo>
                    <a:pt x="56974" y="438050"/>
                    <a:pt x="56806" y="437939"/>
                    <a:pt x="56806" y="437827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7366" y="437715"/>
                  </a:lnTo>
                  <a:cubicBezTo>
                    <a:pt x="57366" y="437883"/>
                    <a:pt x="57254" y="438050"/>
                    <a:pt x="57086" y="438050"/>
                  </a:cubicBezTo>
                  <a:cubicBezTo>
                    <a:pt x="57086" y="438050"/>
                    <a:pt x="57086" y="438050"/>
                    <a:pt x="57086" y="43805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22"/>
            <p:cNvSpPr/>
            <p:nvPr/>
          </p:nvSpPr>
          <p:spPr>
            <a:xfrm>
              <a:off x="4908493" y="3279581"/>
              <a:ext cx="52048" cy="395180"/>
            </a:xfrm>
            <a:custGeom>
              <a:avLst/>
              <a:gdLst/>
              <a:ahLst/>
              <a:cxnLst/>
              <a:rect l="l" t="t" r="r" b="b"/>
              <a:pathLst>
                <a:path w="52048" h="395180" extrusionOk="0">
                  <a:moveTo>
                    <a:pt x="51769" y="395180"/>
                  </a:moveTo>
                  <a:cubicBezTo>
                    <a:pt x="51657" y="395180"/>
                    <a:pt x="51489" y="395068"/>
                    <a:pt x="51489" y="394956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2049" y="394844"/>
                  </a:lnTo>
                  <a:cubicBezTo>
                    <a:pt x="52049" y="395012"/>
                    <a:pt x="51937" y="395180"/>
                    <a:pt x="51769" y="395180"/>
                  </a:cubicBezTo>
                  <a:cubicBezTo>
                    <a:pt x="51769" y="395180"/>
                    <a:pt x="51769" y="395180"/>
                    <a:pt x="51769" y="395180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1" name="Google Shape;951;p2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952" name="Google Shape;952;p22"/>
          <p:cNvSpPr txBox="1">
            <a:spLocks noGrp="1"/>
          </p:cNvSpPr>
          <p:nvPr>
            <p:ph type="title" idx="2"/>
          </p:nvPr>
        </p:nvSpPr>
        <p:spPr>
          <a:xfrm>
            <a:off x="839071" y="1263900"/>
            <a:ext cx="3451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53" name="Google Shape;953;p22"/>
          <p:cNvSpPr txBox="1">
            <a:spLocks noGrp="1"/>
          </p:cNvSpPr>
          <p:nvPr>
            <p:ph type="subTitle" idx="1"/>
          </p:nvPr>
        </p:nvSpPr>
        <p:spPr>
          <a:xfrm>
            <a:off x="839063" y="1700425"/>
            <a:ext cx="3451800" cy="5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4" name="Google Shape;954;p22"/>
          <p:cNvSpPr txBox="1">
            <a:spLocks noGrp="1"/>
          </p:cNvSpPr>
          <p:nvPr>
            <p:ph type="title" idx="3"/>
          </p:nvPr>
        </p:nvSpPr>
        <p:spPr>
          <a:xfrm>
            <a:off x="839063" y="2420513"/>
            <a:ext cx="3451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55" name="Google Shape;955;p22"/>
          <p:cNvSpPr txBox="1">
            <a:spLocks noGrp="1"/>
          </p:cNvSpPr>
          <p:nvPr>
            <p:ph type="subTitle" idx="4"/>
          </p:nvPr>
        </p:nvSpPr>
        <p:spPr>
          <a:xfrm>
            <a:off x="839063" y="2857038"/>
            <a:ext cx="3451800" cy="5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6" name="Google Shape;956;p22"/>
          <p:cNvSpPr txBox="1">
            <a:spLocks noGrp="1"/>
          </p:cNvSpPr>
          <p:nvPr>
            <p:ph type="title" idx="5"/>
          </p:nvPr>
        </p:nvSpPr>
        <p:spPr>
          <a:xfrm>
            <a:off x="4857640" y="1263913"/>
            <a:ext cx="3447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57" name="Google Shape;957;p22"/>
          <p:cNvSpPr txBox="1">
            <a:spLocks noGrp="1"/>
          </p:cNvSpPr>
          <p:nvPr>
            <p:ph type="subTitle" idx="6"/>
          </p:nvPr>
        </p:nvSpPr>
        <p:spPr>
          <a:xfrm>
            <a:off x="4857638" y="1700438"/>
            <a:ext cx="34473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2"/>
          <p:cNvSpPr txBox="1">
            <a:spLocks noGrp="1"/>
          </p:cNvSpPr>
          <p:nvPr>
            <p:ph type="title" idx="7"/>
          </p:nvPr>
        </p:nvSpPr>
        <p:spPr>
          <a:xfrm>
            <a:off x="4857632" y="2420525"/>
            <a:ext cx="3447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59" name="Google Shape;959;p22"/>
          <p:cNvSpPr txBox="1">
            <a:spLocks noGrp="1"/>
          </p:cNvSpPr>
          <p:nvPr>
            <p:ph type="subTitle" idx="8"/>
          </p:nvPr>
        </p:nvSpPr>
        <p:spPr>
          <a:xfrm>
            <a:off x="4857635" y="2857050"/>
            <a:ext cx="34473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0" name="Google Shape;960;p22"/>
          <p:cNvSpPr txBox="1">
            <a:spLocks noGrp="1"/>
          </p:cNvSpPr>
          <p:nvPr>
            <p:ph type="title" idx="9"/>
          </p:nvPr>
        </p:nvSpPr>
        <p:spPr>
          <a:xfrm>
            <a:off x="839064" y="3581650"/>
            <a:ext cx="34518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1" name="Google Shape;961;p22"/>
          <p:cNvSpPr txBox="1">
            <a:spLocks noGrp="1"/>
          </p:cNvSpPr>
          <p:nvPr>
            <p:ph type="subTitle" idx="13"/>
          </p:nvPr>
        </p:nvSpPr>
        <p:spPr>
          <a:xfrm>
            <a:off x="839063" y="4018175"/>
            <a:ext cx="3451800" cy="5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2" name="Google Shape;962;p22"/>
          <p:cNvSpPr txBox="1">
            <a:spLocks noGrp="1"/>
          </p:cNvSpPr>
          <p:nvPr>
            <p:ph type="title" idx="14"/>
          </p:nvPr>
        </p:nvSpPr>
        <p:spPr>
          <a:xfrm>
            <a:off x="4857633" y="3581675"/>
            <a:ext cx="3447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3" name="Google Shape;963;p22"/>
          <p:cNvSpPr txBox="1">
            <a:spLocks noGrp="1"/>
          </p:cNvSpPr>
          <p:nvPr>
            <p:ph type="subTitle" idx="15"/>
          </p:nvPr>
        </p:nvSpPr>
        <p:spPr>
          <a:xfrm>
            <a:off x="4857640" y="4018200"/>
            <a:ext cx="34473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64" name="Google Shape;964;p22"/>
          <p:cNvGrpSpPr/>
          <p:nvPr/>
        </p:nvGrpSpPr>
        <p:grpSpPr>
          <a:xfrm rot="-594185">
            <a:off x="8661664" y="4234844"/>
            <a:ext cx="242773" cy="350367"/>
            <a:chOff x="7549830" y="4053710"/>
            <a:chExt cx="50646" cy="73092"/>
          </a:xfrm>
        </p:grpSpPr>
        <p:sp>
          <p:nvSpPr>
            <p:cNvPr id="965" name="Google Shape;965;p22"/>
            <p:cNvSpPr/>
            <p:nvPr/>
          </p:nvSpPr>
          <p:spPr>
            <a:xfrm>
              <a:off x="7549830" y="4053710"/>
              <a:ext cx="50646" cy="73092"/>
            </a:xfrm>
            <a:custGeom>
              <a:avLst/>
              <a:gdLst/>
              <a:ahLst/>
              <a:cxnLst/>
              <a:rect l="l" t="t" r="r" b="b"/>
              <a:pathLst>
                <a:path w="50646" h="73092" extrusionOk="0">
                  <a:moveTo>
                    <a:pt x="25921" y="0"/>
                  </a:moveTo>
                  <a:cubicBezTo>
                    <a:pt x="5158" y="168"/>
                    <a:pt x="-2230" y="14999"/>
                    <a:pt x="569" y="32965"/>
                  </a:cubicBezTo>
                  <a:cubicBezTo>
                    <a:pt x="3367" y="50930"/>
                    <a:pt x="24242" y="73093"/>
                    <a:pt x="24242" y="73093"/>
                  </a:cubicBezTo>
                  <a:cubicBezTo>
                    <a:pt x="24242" y="73093"/>
                    <a:pt x="46125" y="51881"/>
                    <a:pt x="49707" y="34084"/>
                  </a:cubicBezTo>
                  <a:cubicBezTo>
                    <a:pt x="53345" y="16287"/>
                    <a:pt x="46629" y="1119"/>
                    <a:pt x="259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22"/>
            <p:cNvSpPr/>
            <p:nvPr/>
          </p:nvSpPr>
          <p:spPr>
            <a:xfrm>
              <a:off x="7554704" y="4059807"/>
              <a:ext cx="40866" cy="40863"/>
            </a:xfrm>
            <a:custGeom>
              <a:avLst/>
              <a:gdLst/>
              <a:ahLst/>
              <a:cxnLst/>
              <a:rect l="l" t="t" r="r" b="b"/>
              <a:pathLst>
                <a:path w="40866" h="40863" extrusionOk="0">
                  <a:moveTo>
                    <a:pt x="40860" y="20880"/>
                  </a:moveTo>
                  <a:cubicBezTo>
                    <a:pt x="40580" y="32185"/>
                    <a:pt x="31233" y="41083"/>
                    <a:pt x="19984" y="40860"/>
                  </a:cubicBezTo>
                  <a:cubicBezTo>
                    <a:pt x="8679" y="40580"/>
                    <a:pt x="-220" y="31233"/>
                    <a:pt x="4" y="19984"/>
                  </a:cubicBezTo>
                  <a:cubicBezTo>
                    <a:pt x="284" y="8679"/>
                    <a:pt x="9630" y="-220"/>
                    <a:pt x="20880" y="4"/>
                  </a:cubicBezTo>
                  <a:cubicBezTo>
                    <a:pt x="32185" y="228"/>
                    <a:pt x="41140" y="9574"/>
                    <a:pt x="40860" y="208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5" name="Google Shape;995;p24"/>
          <p:cNvPicPr preferRelativeResize="0"/>
          <p:nvPr/>
        </p:nvPicPr>
        <p:blipFill rotWithShape="1">
          <a:blip r:embed="rId2">
            <a:alphaModFix/>
          </a:blip>
          <a:srcRect l="18019" b="1801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24"/>
          <p:cNvSpPr/>
          <p:nvPr/>
        </p:nvSpPr>
        <p:spPr>
          <a:xfrm flipH="1">
            <a:off x="1215018" y="4429056"/>
            <a:ext cx="986757" cy="476771"/>
          </a:xfrm>
          <a:custGeom>
            <a:avLst/>
            <a:gdLst/>
            <a:ahLst/>
            <a:cxnLst/>
            <a:rect l="l" t="t" r="r" b="b"/>
            <a:pathLst>
              <a:path w="148776" h="71884" extrusionOk="0">
                <a:moveTo>
                  <a:pt x="143382" y="52576"/>
                </a:moveTo>
                <a:cubicBezTo>
                  <a:pt x="138568" y="47763"/>
                  <a:pt x="130845" y="46140"/>
                  <a:pt x="124465" y="48546"/>
                </a:cubicBezTo>
                <a:cubicBezTo>
                  <a:pt x="124913" y="33771"/>
                  <a:pt x="118420" y="18716"/>
                  <a:pt x="106891" y="9481"/>
                </a:cubicBezTo>
                <a:cubicBezTo>
                  <a:pt x="95363" y="247"/>
                  <a:pt x="78852" y="-2719"/>
                  <a:pt x="65029" y="2710"/>
                </a:cubicBezTo>
                <a:cubicBezTo>
                  <a:pt x="51260" y="8082"/>
                  <a:pt x="41019" y="21962"/>
                  <a:pt x="40627" y="36737"/>
                </a:cubicBezTo>
                <a:cubicBezTo>
                  <a:pt x="36094" y="35506"/>
                  <a:pt x="30945" y="36849"/>
                  <a:pt x="27643" y="40151"/>
                </a:cubicBezTo>
                <a:cubicBezTo>
                  <a:pt x="24285" y="43453"/>
                  <a:pt x="22829" y="48546"/>
                  <a:pt x="23949" y="53080"/>
                </a:cubicBezTo>
                <a:cubicBezTo>
                  <a:pt x="18072" y="51233"/>
                  <a:pt x="11468" y="52240"/>
                  <a:pt x="6711" y="56158"/>
                </a:cubicBezTo>
                <a:cubicBezTo>
                  <a:pt x="1954" y="60076"/>
                  <a:pt x="-564" y="65784"/>
                  <a:pt x="107" y="71884"/>
                </a:cubicBezTo>
                <a:lnTo>
                  <a:pt x="13259" y="71884"/>
                </a:lnTo>
                <a:lnTo>
                  <a:pt x="147747" y="71884"/>
                </a:lnTo>
                <a:cubicBezTo>
                  <a:pt x="150154" y="65560"/>
                  <a:pt x="148195" y="57389"/>
                  <a:pt x="143382" y="52576"/>
                </a:cubicBezTo>
                <a:close/>
              </a:path>
            </a:pathLst>
          </a:custGeom>
          <a:solidFill>
            <a:srgbClr val="FFFFFF">
              <a:alpha val="6899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7" name="Google Shape;997;p24"/>
          <p:cNvGrpSpPr/>
          <p:nvPr/>
        </p:nvGrpSpPr>
        <p:grpSpPr>
          <a:xfrm>
            <a:off x="1959006" y="4492253"/>
            <a:ext cx="242777" cy="350367"/>
            <a:chOff x="7549830" y="4053710"/>
            <a:chExt cx="50646" cy="73092"/>
          </a:xfrm>
        </p:grpSpPr>
        <p:sp>
          <p:nvSpPr>
            <p:cNvPr id="998" name="Google Shape;998;p24"/>
            <p:cNvSpPr/>
            <p:nvPr/>
          </p:nvSpPr>
          <p:spPr>
            <a:xfrm>
              <a:off x="7549830" y="4053710"/>
              <a:ext cx="50646" cy="73092"/>
            </a:xfrm>
            <a:custGeom>
              <a:avLst/>
              <a:gdLst/>
              <a:ahLst/>
              <a:cxnLst/>
              <a:rect l="l" t="t" r="r" b="b"/>
              <a:pathLst>
                <a:path w="50646" h="73092" extrusionOk="0">
                  <a:moveTo>
                    <a:pt x="25921" y="0"/>
                  </a:moveTo>
                  <a:cubicBezTo>
                    <a:pt x="5158" y="168"/>
                    <a:pt x="-2230" y="14999"/>
                    <a:pt x="569" y="32965"/>
                  </a:cubicBezTo>
                  <a:cubicBezTo>
                    <a:pt x="3367" y="50930"/>
                    <a:pt x="24242" y="73093"/>
                    <a:pt x="24242" y="73093"/>
                  </a:cubicBezTo>
                  <a:cubicBezTo>
                    <a:pt x="24242" y="73093"/>
                    <a:pt x="46125" y="51881"/>
                    <a:pt x="49707" y="34084"/>
                  </a:cubicBezTo>
                  <a:cubicBezTo>
                    <a:pt x="53345" y="16287"/>
                    <a:pt x="46629" y="1119"/>
                    <a:pt x="25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24"/>
            <p:cNvSpPr/>
            <p:nvPr/>
          </p:nvSpPr>
          <p:spPr>
            <a:xfrm>
              <a:off x="7554704" y="4059807"/>
              <a:ext cx="40866" cy="40863"/>
            </a:xfrm>
            <a:custGeom>
              <a:avLst/>
              <a:gdLst/>
              <a:ahLst/>
              <a:cxnLst/>
              <a:rect l="l" t="t" r="r" b="b"/>
              <a:pathLst>
                <a:path w="40866" h="40863" extrusionOk="0">
                  <a:moveTo>
                    <a:pt x="40860" y="20880"/>
                  </a:moveTo>
                  <a:cubicBezTo>
                    <a:pt x="40580" y="32185"/>
                    <a:pt x="31233" y="41083"/>
                    <a:pt x="19984" y="40860"/>
                  </a:cubicBezTo>
                  <a:cubicBezTo>
                    <a:pt x="8679" y="40580"/>
                    <a:pt x="-220" y="31233"/>
                    <a:pt x="4" y="19984"/>
                  </a:cubicBezTo>
                  <a:cubicBezTo>
                    <a:pt x="284" y="8679"/>
                    <a:pt x="9630" y="-220"/>
                    <a:pt x="20880" y="4"/>
                  </a:cubicBezTo>
                  <a:cubicBezTo>
                    <a:pt x="32185" y="228"/>
                    <a:pt x="41140" y="9574"/>
                    <a:pt x="40860" y="208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0" name="Google Shape;1000;p24"/>
          <p:cNvSpPr/>
          <p:nvPr/>
        </p:nvSpPr>
        <p:spPr>
          <a:xfrm>
            <a:off x="8041355" y="780453"/>
            <a:ext cx="765284" cy="369912"/>
          </a:xfrm>
          <a:custGeom>
            <a:avLst/>
            <a:gdLst/>
            <a:ahLst/>
            <a:cxnLst/>
            <a:rect l="l" t="t" r="r" b="b"/>
            <a:pathLst>
              <a:path w="100961" h="48801" extrusionOk="0">
                <a:moveTo>
                  <a:pt x="97285" y="35649"/>
                </a:moveTo>
                <a:cubicBezTo>
                  <a:pt x="94040" y="32403"/>
                  <a:pt x="88778" y="31283"/>
                  <a:pt x="84469" y="32907"/>
                </a:cubicBezTo>
                <a:cubicBezTo>
                  <a:pt x="84749" y="22888"/>
                  <a:pt x="80383" y="12703"/>
                  <a:pt x="72548" y="6434"/>
                </a:cubicBezTo>
                <a:cubicBezTo>
                  <a:pt x="64713" y="166"/>
                  <a:pt x="53519" y="-1849"/>
                  <a:pt x="44173" y="1845"/>
                </a:cubicBezTo>
                <a:cubicBezTo>
                  <a:pt x="34827" y="5539"/>
                  <a:pt x="27887" y="14885"/>
                  <a:pt x="27607" y="24959"/>
                </a:cubicBezTo>
                <a:cubicBezTo>
                  <a:pt x="24529" y="24120"/>
                  <a:pt x="21059" y="25015"/>
                  <a:pt x="18764" y="27254"/>
                </a:cubicBezTo>
                <a:cubicBezTo>
                  <a:pt x="16470" y="29493"/>
                  <a:pt x="15518" y="32962"/>
                  <a:pt x="16246" y="36041"/>
                </a:cubicBezTo>
                <a:cubicBezTo>
                  <a:pt x="12272" y="34809"/>
                  <a:pt x="7795" y="35481"/>
                  <a:pt x="4549" y="38111"/>
                </a:cubicBezTo>
                <a:cubicBezTo>
                  <a:pt x="1303" y="40742"/>
                  <a:pt x="-376" y="44604"/>
                  <a:pt x="71" y="48801"/>
                </a:cubicBezTo>
                <a:lnTo>
                  <a:pt x="9026" y="48801"/>
                </a:lnTo>
                <a:lnTo>
                  <a:pt x="100308" y="48801"/>
                </a:lnTo>
                <a:cubicBezTo>
                  <a:pt x="101875" y="44436"/>
                  <a:pt x="100531" y="38895"/>
                  <a:pt x="97285" y="35649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1" name="Google Shape;1001;p24"/>
          <p:cNvGrpSpPr/>
          <p:nvPr/>
        </p:nvGrpSpPr>
        <p:grpSpPr>
          <a:xfrm>
            <a:off x="8513108" y="673873"/>
            <a:ext cx="183023" cy="264176"/>
            <a:chOff x="7560742" y="4227095"/>
            <a:chExt cx="87017" cy="125589"/>
          </a:xfrm>
        </p:grpSpPr>
        <p:sp>
          <p:nvSpPr>
            <p:cNvPr id="1002" name="Google Shape;1002;p24"/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24"/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5" name="Google Shape;1005;p25"/>
          <p:cNvPicPr preferRelativeResize="0"/>
          <p:nvPr/>
        </p:nvPicPr>
        <p:blipFill rotWithShape="1">
          <a:blip r:embed="rId2">
            <a:alphaModFix/>
          </a:blip>
          <a:srcRect l="18019" b="1801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6" name="Google Shape;1006;p25"/>
          <p:cNvGrpSpPr/>
          <p:nvPr/>
        </p:nvGrpSpPr>
        <p:grpSpPr>
          <a:xfrm>
            <a:off x="4316942" y="-151392"/>
            <a:ext cx="6979960" cy="5446284"/>
            <a:chOff x="4290846" y="3279581"/>
            <a:chExt cx="707082" cy="551718"/>
          </a:xfrm>
        </p:grpSpPr>
        <p:sp>
          <p:nvSpPr>
            <p:cNvPr id="1007" name="Google Shape;1007;p25"/>
            <p:cNvSpPr/>
            <p:nvPr/>
          </p:nvSpPr>
          <p:spPr>
            <a:xfrm>
              <a:off x="4290846" y="3505853"/>
              <a:ext cx="43444" cy="325445"/>
            </a:xfrm>
            <a:custGeom>
              <a:avLst/>
              <a:gdLst/>
              <a:ahLst/>
              <a:cxnLst/>
              <a:rect l="l" t="t" r="r" b="b"/>
              <a:pathLst>
                <a:path w="43444" h="325445" extrusionOk="0">
                  <a:moveTo>
                    <a:pt x="43150" y="325446"/>
                  </a:moveTo>
                  <a:cubicBezTo>
                    <a:pt x="43038" y="325446"/>
                    <a:pt x="42870" y="325334"/>
                    <a:pt x="42870" y="325222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43430" y="325110"/>
                  </a:lnTo>
                  <a:cubicBezTo>
                    <a:pt x="43486" y="325278"/>
                    <a:pt x="43374" y="325446"/>
                    <a:pt x="43150" y="325446"/>
                  </a:cubicBezTo>
                  <a:cubicBezTo>
                    <a:pt x="43206" y="325446"/>
                    <a:pt x="43206" y="325446"/>
                    <a:pt x="43150" y="325446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25"/>
            <p:cNvSpPr/>
            <p:nvPr/>
          </p:nvSpPr>
          <p:spPr>
            <a:xfrm>
              <a:off x="4297618" y="3741417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25"/>
            <p:cNvSpPr/>
            <p:nvPr/>
          </p:nvSpPr>
          <p:spPr>
            <a:xfrm>
              <a:off x="4297618" y="3673865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25"/>
            <p:cNvSpPr/>
            <p:nvPr/>
          </p:nvSpPr>
          <p:spPr>
            <a:xfrm>
              <a:off x="4297618" y="3606313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25"/>
            <p:cNvSpPr/>
            <p:nvPr/>
          </p:nvSpPr>
          <p:spPr>
            <a:xfrm>
              <a:off x="4297618" y="3538762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699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25"/>
            <p:cNvSpPr/>
            <p:nvPr/>
          </p:nvSpPr>
          <p:spPr>
            <a:xfrm>
              <a:off x="4297618" y="3471210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25"/>
            <p:cNvSpPr/>
            <p:nvPr/>
          </p:nvSpPr>
          <p:spPr>
            <a:xfrm>
              <a:off x="4297618" y="3403658"/>
              <a:ext cx="700310" cy="87811"/>
            </a:xfrm>
            <a:custGeom>
              <a:avLst/>
              <a:gdLst/>
              <a:ahLst/>
              <a:cxnLst/>
              <a:rect l="l" t="t" r="r" b="b"/>
              <a:pathLst>
                <a:path w="700310" h="87811" extrusionOk="0">
                  <a:moveTo>
                    <a:pt x="280" y="87812"/>
                  </a:moveTo>
                  <a:cubicBezTo>
                    <a:pt x="168" y="87812"/>
                    <a:pt x="0" y="87700"/>
                    <a:pt x="0" y="87588"/>
                  </a:cubicBezTo>
                  <a:cubicBezTo>
                    <a:pt x="0" y="87420"/>
                    <a:pt x="112" y="87308"/>
                    <a:pt x="224" y="87252"/>
                  </a:cubicBezTo>
                  <a:lnTo>
                    <a:pt x="699975" y="0"/>
                  </a:lnTo>
                  <a:cubicBezTo>
                    <a:pt x="700143" y="0"/>
                    <a:pt x="700254" y="112"/>
                    <a:pt x="700310" y="224"/>
                  </a:cubicBezTo>
                  <a:cubicBezTo>
                    <a:pt x="700310" y="392"/>
                    <a:pt x="700198" y="504"/>
                    <a:pt x="700087" y="560"/>
                  </a:cubicBezTo>
                  <a:lnTo>
                    <a:pt x="280" y="87812"/>
                  </a:lnTo>
                  <a:cubicBezTo>
                    <a:pt x="280" y="87812"/>
                    <a:pt x="280" y="87812"/>
                    <a:pt x="280" y="87812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4297618" y="3350938"/>
              <a:ext cx="581940" cy="72980"/>
            </a:xfrm>
            <a:custGeom>
              <a:avLst/>
              <a:gdLst/>
              <a:ahLst/>
              <a:cxnLst/>
              <a:rect l="l" t="t" r="r" b="b"/>
              <a:pathLst>
                <a:path w="581940" h="72980" extrusionOk="0">
                  <a:moveTo>
                    <a:pt x="280" y="72980"/>
                  </a:moveTo>
                  <a:cubicBezTo>
                    <a:pt x="168" y="72980"/>
                    <a:pt x="0" y="72868"/>
                    <a:pt x="0" y="72757"/>
                  </a:cubicBezTo>
                  <a:cubicBezTo>
                    <a:pt x="0" y="72589"/>
                    <a:pt x="112" y="72477"/>
                    <a:pt x="224" y="72421"/>
                  </a:cubicBezTo>
                  <a:lnTo>
                    <a:pt x="581605" y="0"/>
                  </a:lnTo>
                  <a:cubicBezTo>
                    <a:pt x="581773" y="0"/>
                    <a:pt x="581885" y="112"/>
                    <a:pt x="581941" y="224"/>
                  </a:cubicBezTo>
                  <a:cubicBezTo>
                    <a:pt x="581941" y="392"/>
                    <a:pt x="581829" y="504"/>
                    <a:pt x="581717" y="560"/>
                  </a:cubicBezTo>
                  <a:lnTo>
                    <a:pt x="280" y="72980"/>
                  </a:lnTo>
                  <a:cubicBezTo>
                    <a:pt x="280" y="72980"/>
                    <a:pt x="280" y="72980"/>
                    <a:pt x="280" y="72980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4358957" y="3312321"/>
              <a:ext cx="354436" cy="38057"/>
            </a:xfrm>
            <a:custGeom>
              <a:avLst/>
              <a:gdLst/>
              <a:ahLst/>
              <a:cxnLst/>
              <a:rect l="l" t="t" r="r" b="b"/>
              <a:pathLst>
                <a:path w="354436" h="38057" extrusionOk="0">
                  <a:moveTo>
                    <a:pt x="280" y="38057"/>
                  </a:moveTo>
                  <a:cubicBezTo>
                    <a:pt x="112" y="38057"/>
                    <a:pt x="0" y="37945"/>
                    <a:pt x="0" y="37833"/>
                  </a:cubicBezTo>
                  <a:cubicBezTo>
                    <a:pt x="0" y="37665"/>
                    <a:pt x="112" y="37554"/>
                    <a:pt x="224" y="37554"/>
                  </a:cubicBezTo>
                  <a:lnTo>
                    <a:pt x="354101" y="0"/>
                  </a:lnTo>
                  <a:cubicBezTo>
                    <a:pt x="354269" y="0"/>
                    <a:pt x="354381" y="112"/>
                    <a:pt x="354437" y="224"/>
                  </a:cubicBezTo>
                  <a:cubicBezTo>
                    <a:pt x="354437" y="392"/>
                    <a:pt x="354325" y="504"/>
                    <a:pt x="354213" y="504"/>
                  </a:cubicBezTo>
                  <a:lnTo>
                    <a:pt x="280" y="38057"/>
                  </a:lnTo>
                  <a:cubicBezTo>
                    <a:pt x="280" y="38057"/>
                    <a:pt x="280" y="38057"/>
                    <a:pt x="280" y="38057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4357782" y="3461584"/>
              <a:ext cx="35497" cy="273228"/>
            </a:xfrm>
            <a:custGeom>
              <a:avLst/>
              <a:gdLst/>
              <a:ahLst/>
              <a:cxnLst/>
              <a:rect l="l" t="t" r="r" b="b"/>
              <a:pathLst>
                <a:path w="35497" h="273228" extrusionOk="0">
                  <a:moveTo>
                    <a:pt x="35203" y="273229"/>
                  </a:moveTo>
                  <a:cubicBezTo>
                    <a:pt x="35091" y="273229"/>
                    <a:pt x="34923" y="273117"/>
                    <a:pt x="34923" y="27300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35483" y="272893"/>
                  </a:lnTo>
                  <a:cubicBezTo>
                    <a:pt x="35539" y="273061"/>
                    <a:pt x="35427" y="273229"/>
                    <a:pt x="35203" y="273229"/>
                  </a:cubicBezTo>
                  <a:cubicBezTo>
                    <a:pt x="35259" y="273229"/>
                    <a:pt x="35203" y="273229"/>
                    <a:pt x="35203" y="27322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4405577" y="3279581"/>
              <a:ext cx="64921" cy="497039"/>
            </a:xfrm>
            <a:custGeom>
              <a:avLst/>
              <a:gdLst/>
              <a:ahLst/>
              <a:cxnLst/>
              <a:rect l="l" t="t" r="r" b="b"/>
              <a:pathLst>
                <a:path w="64921" h="497039" extrusionOk="0">
                  <a:moveTo>
                    <a:pt x="64641" y="497039"/>
                  </a:moveTo>
                  <a:cubicBezTo>
                    <a:pt x="64529" y="497039"/>
                    <a:pt x="64362" y="496927"/>
                    <a:pt x="64362" y="49681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4921" y="496703"/>
                  </a:lnTo>
                  <a:cubicBezTo>
                    <a:pt x="64921" y="496871"/>
                    <a:pt x="64809" y="497039"/>
                    <a:pt x="64641" y="497039"/>
                  </a:cubicBezTo>
                  <a:cubicBezTo>
                    <a:pt x="64641" y="497039"/>
                    <a:pt x="64641" y="497039"/>
                    <a:pt x="64641" y="49703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4488184" y="3363195"/>
              <a:ext cx="61675" cy="468104"/>
            </a:xfrm>
            <a:custGeom>
              <a:avLst/>
              <a:gdLst/>
              <a:ahLst/>
              <a:cxnLst/>
              <a:rect l="l" t="t" r="r" b="b"/>
              <a:pathLst>
                <a:path w="61675" h="468104" extrusionOk="0">
                  <a:moveTo>
                    <a:pt x="61395" y="468104"/>
                  </a:moveTo>
                  <a:cubicBezTo>
                    <a:pt x="61283" y="468104"/>
                    <a:pt x="61115" y="467993"/>
                    <a:pt x="61115" y="467881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1675" y="467769"/>
                  </a:lnTo>
                  <a:cubicBezTo>
                    <a:pt x="61675" y="467937"/>
                    <a:pt x="61563" y="468104"/>
                    <a:pt x="61395" y="468104"/>
                  </a:cubicBezTo>
                  <a:cubicBezTo>
                    <a:pt x="61395" y="468104"/>
                    <a:pt x="61395" y="468104"/>
                    <a:pt x="61395" y="468104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4549243" y="3279581"/>
              <a:ext cx="72435" cy="551718"/>
            </a:xfrm>
            <a:custGeom>
              <a:avLst/>
              <a:gdLst/>
              <a:ahLst/>
              <a:cxnLst/>
              <a:rect l="l" t="t" r="r" b="b"/>
              <a:pathLst>
                <a:path w="72435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77" y="551551"/>
                    <a:pt x="72365" y="551719"/>
                    <a:pt x="72141" y="551719"/>
                  </a:cubicBezTo>
                  <a:cubicBezTo>
                    <a:pt x="72197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4621105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4692966" y="3279581"/>
              <a:ext cx="72420" cy="551718"/>
            </a:xfrm>
            <a:custGeom>
              <a:avLst/>
              <a:gdLst/>
              <a:ahLst/>
              <a:cxnLst/>
              <a:rect l="l" t="t" r="r" b="b"/>
              <a:pathLst>
                <a:path w="72420" h="551718" extrusionOk="0">
                  <a:moveTo>
                    <a:pt x="72141" y="551719"/>
                  </a:moveTo>
                  <a:cubicBezTo>
                    <a:pt x="72029" y="551719"/>
                    <a:pt x="71861" y="551607"/>
                    <a:pt x="71861" y="551495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72421" y="551383"/>
                  </a:lnTo>
                  <a:cubicBezTo>
                    <a:pt x="72421" y="551551"/>
                    <a:pt x="72309" y="551719"/>
                    <a:pt x="72141" y="551719"/>
                  </a:cubicBezTo>
                  <a:cubicBezTo>
                    <a:pt x="72141" y="551719"/>
                    <a:pt x="72141" y="551719"/>
                    <a:pt x="72141" y="551719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4770200" y="3323570"/>
              <a:ext cx="62738" cy="473421"/>
            </a:xfrm>
            <a:custGeom>
              <a:avLst/>
              <a:gdLst/>
              <a:ahLst/>
              <a:cxnLst/>
              <a:rect l="l" t="t" r="r" b="b"/>
              <a:pathLst>
                <a:path w="62738" h="473421" extrusionOk="0">
                  <a:moveTo>
                    <a:pt x="62459" y="473421"/>
                  </a:moveTo>
                  <a:cubicBezTo>
                    <a:pt x="62347" y="473421"/>
                    <a:pt x="62179" y="473309"/>
                    <a:pt x="62179" y="473198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62739" y="473085"/>
                  </a:lnTo>
                  <a:cubicBezTo>
                    <a:pt x="62739" y="473253"/>
                    <a:pt x="62627" y="473421"/>
                    <a:pt x="62459" y="473421"/>
                  </a:cubicBezTo>
                  <a:cubicBezTo>
                    <a:pt x="62459" y="473421"/>
                    <a:pt x="62459" y="473421"/>
                    <a:pt x="62459" y="473421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4836688" y="3279581"/>
              <a:ext cx="57365" cy="438050"/>
            </a:xfrm>
            <a:custGeom>
              <a:avLst/>
              <a:gdLst/>
              <a:ahLst/>
              <a:cxnLst/>
              <a:rect l="l" t="t" r="r" b="b"/>
              <a:pathLst>
                <a:path w="57365" h="438050" extrusionOk="0">
                  <a:moveTo>
                    <a:pt x="57086" y="438050"/>
                  </a:moveTo>
                  <a:cubicBezTo>
                    <a:pt x="56974" y="438050"/>
                    <a:pt x="56806" y="437939"/>
                    <a:pt x="56806" y="437827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7366" y="437715"/>
                  </a:lnTo>
                  <a:cubicBezTo>
                    <a:pt x="57366" y="437883"/>
                    <a:pt x="57254" y="438050"/>
                    <a:pt x="57086" y="438050"/>
                  </a:cubicBezTo>
                  <a:cubicBezTo>
                    <a:pt x="57086" y="438050"/>
                    <a:pt x="57086" y="438050"/>
                    <a:pt x="57086" y="438050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4908493" y="3279581"/>
              <a:ext cx="52048" cy="395180"/>
            </a:xfrm>
            <a:custGeom>
              <a:avLst/>
              <a:gdLst/>
              <a:ahLst/>
              <a:cxnLst/>
              <a:rect l="l" t="t" r="r" b="b"/>
              <a:pathLst>
                <a:path w="52048" h="395180" extrusionOk="0">
                  <a:moveTo>
                    <a:pt x="51769" y="395180"/>
                  </a:moveTo>
                  <a:cubicBezTo>
                    <a:pt x="51657" y="395180"/>
                    <a:pt x="51489" y="395068"/>
                    <a:pt x="51489" y="394956"/>
                  </a:cubicBezTo>
                  <a:lnTo>
                    <a:pt x="0" y="336"/>
                  </a:lnTo>
                  <a:cubicBezTo>
                    <a:pt x="0" y="168"/>
                    <a:pt x="112" y="56"/>
                    <a:pt x="224" y="0"/>
                  </a:cubicBezTo>
                  <a:cubicBezTo>
                    <a:pt x="392" y="0"/>
                    <a:pt x="504" y="112"/>
                    <a:pt x="560" y="224"/>
                  </a:cubicBezTo>
                  <a:lnTo>
                    <a:pt x="52049" y="394844"/>
                  </a:lnTo>
                  <a:cubicBezTo>
                    <a:pt x="52049" y="395012"/>
                    <a:pt x="51937" y="395180"/>
                    <a:pt x="51769" y="395180"/>
                  </a:cubicBezTo>
                  <a:cubicBezTo>
                    <a:pt x="51769" y="395180"/>
                    <a:pt x="51769" y="395180"/>
                    <a:pt x="51769" y="395180"/>
                  </a:cubicBezTo>
                  <a:close/>
                </a:path>
              </a:pathLst>
            </a:custGeom>
            <a:solidFill>
              <a:srgbClr val="A5DEF9">
                <a:alpha val="246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5" name="Google Shape;1025;p25"/>
          <p:cNvGrpSpPr/>
          <p:nvPr/>
        </p:nvGrpSpPr>
        <p:grpSpPr>
          <a:xfrm flipH="1">
            <a:off x="7355684" y="3800182"/>
            <a:ext cx="1790167" cy="1586847"/>
            <a:chOff x="-4" y="3800182"/>
            <a:chExt cx="1790167" cy="1586847"/>
          </a:xfrm>
        </p:grpSpPr>
        <p:sp>
          <p:nvSpPr>
            <p:cNvPr id="1026" name="Google Shape;1026;p25"/>
            <p:cNvSpPr/>
            <p:nvPr/>
          </p:nvSpPr>
          <p:spPr>
            <a:xfrm>
              <a:off x="-4" y="3800182"/>
              <a:ext cx="449770" cy="1565924"/>
            </a:xfrm>
            <a:custGeom>
              <a:avLst/>
              <a:gdLst/>
              <a:ahLst/>
              <a:cxnLst/>
              <a:rect l="l" t="t" r="r" b="b"/>
              <a:pathLst>
                <a:path w="92736" h="322871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22871"/>
                  </a:lnTo>
                  <a:lnTo>
                    <a:pt x="0" y="3228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-4" y="3800182"/>
              <a:ext cx="271164" cy="1565924"/>
            </a:xfrm>
            <a:custGeom>
              <a:avLst/>
              <a:gdLst/>
              <a:ahLst/>
              <a:cxnLst/>
              <a:rect l="l" t="t" r="r" b="b"/>
              <a:pathLst>
                <a:path w="55910" h="322871" extrusionOk="0">
                  <a:moveTo>
                    <a:pt x="0" y="0"/>
                  </a:moveTo>
                  <a:lnTo>
                    <a:pt x="55911" y="0"/>
                  </a:lnTo>
                  <a:lnTo>
                    <a:pt x="55911" y="322871"/>
                  </a:lnTo>
                  <a:lnTo>
                    <a:pt x="0" y="32287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-4" y="3863156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-4" y="3972551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-4" y="4081941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-4" y="4191607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-4" y="4300996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-4" y="4410391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-4" y="4519786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25"/>
            <p:cNvSpPr/>
            <p:nvPr/>
          </p:nvSpPr>
          <p:spPr>
            <a:xfrm>
              <a:off x="-4" y="4629175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-4" y="4738570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25"/>
            <p:cNvSpPr/>
            <p:nvPr/>
          </p:nvSpPr>
          <p:spPr>
            <a:xfrm>
              <a:off x="-4" y="4847959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25"/>
            <p:cNvSpPr/>
            <p:nvPr/>
          </p:nvSpPr>
          <p:spPr>
            <a:xfrm>
              <a:off x="-4" y="4957626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25"/>
            <p:cNvSpPr/>
            <p:nvPr/>
          </p:nvSpPr>
          <p:spPr>
            <a:xfrm>
              <a:off x="-4" y="5067015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25"/>
            <p:cNvSpPr/>
            <p:nvPr/>
          </p:nvSpPr>
          <p:spPr>
            <a:xfrm>
              <a:off x="-4" y="5176410"/>
              <a:ext cx="449770" cy="18454"/>
            </a:xfrm>
            <a:custGeom>
              <a:avLst/>
              <a:gdLst/>
              <a:ahLst/>
              <a:cxnLst/>
              <a:rect l="l" t="t" r="r" b="b"/>
              <a:pathLst>
                <a:path w="92736" h="3805" extrusionOk="0">
                  <a:moveTo>
                    <a:pt x="0" y="0"/>
                  </a:moveTo>
                  <a:lnTo>
                    <a:pt x="92737" y="0"/>
                  </a:lnTo>
                  <a:lnTo>
                    <a:pt x="92737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25"/>
            <p:cNvSpPr/>
            <p:nvPr/>
          </p:nvSpPr>
          <p:spPr>
            <a:xfrm>
              <a:off x="271171" y="3863156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25"/>
            <p:cNvSpPr/>
            <p:nvPr/>
          </p:nvSpPr>
          <p:spPr>
            <a:xfrm>
              <a:off x="271171" y="3972551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25"/>
            <p:cNvSpPr/>
            <p:nvPr/>
          </p:nvSpPr>
          <p:spPr>
            <a:xfrm>
              <a:off x="271171" y="4081941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25"/>
            <p:cNvSpPr/>
            <p:nvPr/>
          </p:nvSpPr>
          <p:spPr>
            <a:xfrm>
              <a:off x="271171" y="4191607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271171" y="4300996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25"/>
            <p:cNvSpPr/>
            <p:nvPr/>
          </p:nvSpPr>
          <p:spPr>
            <a:xfrm>
              <a:off x="271171" y="4410391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25"/>
            <p:cNvSpPr/>
            <p:nvPr/>
          </p:nvSpPr>
          <p:spPr>
            <a:xfrm>
              <a:off x="271171" y="4519786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25"/>
            <p:cNvSpPr/>
            <p:nvPr/>
          </p:nvSpPr>
          <p:spPr>
            <a:xfrm>
              <a:off x="271171" y="4629175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25"/>
            <p:cNvSpPr/>
            <p:nvPr/>
          </p:nvSpPr>
          <p:spPr>
            <a:xfrm>
              <a:off x="271171" y="4738570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25"/>
            <p:cNvSpPr/>
            <p:nvPr/>
          </p:nvSpPr>
          <p:spPr>
            <a:xfrm>
              <a:off x="271171" y="4847959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25"/>
            <p:cNvSpPr/>
            <p:nvPr/>
          </p:nvSpPr>
          <p:spPr>
            <a:xfrm>
              <a:off x="271171" y="4957626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25"/>
            <p:cNvSpPr/>
            <p:nvPr/>
          </p:nvSpPr>
          <p:spPr>
            <a:xfrm>
              <a:off x="271171" y="5067015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25"/>
            <p:cNvSpPr/>
            <p:nvPr/>
          </p:nvSpPr>
          <p:spPr>
            <a:xfrm>
              <a:off x="271171" y="5176410"/>
              <a:ext cx="178606" cy="18454"/>
            </a:xfrm>
            <a:custGeom>
              <a:avLst/>
              <a:gdLst/>
              <a:ahLst/>
              <a:cxnLst/>
              <a:rect l="l" t="t" r="r" b="b"/>
              <a:pathLst>
                <a:path w="36826" h="3805" extrusionOk="0">
                  <a:moveTo>
                    <a:pt x="0" y="0"/>
                  </a:moveTo>
                  <a:lnTo>
                    <a:pt x="36826" y="0"/>
                  </a:lnTo>
                  <a:lnTo>
                    <a:pt x="36826" y="3806"/>
                  </a:lnTo>
                  <a:lnTo>
                    <a:pt x="0" y="380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25"/>
            <p:cNvSpPr/>
            <p:nvPr/>
          </p:nvSpPr>
          <p:spPr>
            <a:xfrm>
              <a:off x="402823" y="4214136"/>
              <a:ext cx="511660" cy="1164466"/>
            </a:xfrm>
            <a:custGeom>
              <a:avLst/>
              <a:gdLst/>
              <a:ahLst/>
              <a:cxnLst/>
              <a:rect l="l" t="t" r="r" b="b"/>
              <a:pathLst>
                <a:path w="105497" h="240096" extrusionOk="0">
                  <a:moveTo>
                    <a:pt x="0" y="0"/>
                  </a:moveTo>
                  <a:lnTo>
                    <a:pt x="105497" y="0"/>
                  </a:lnTo>
                  <a:lnTo>
                    <a:pt x="105497" y="240097"/>
                  </a:lnTo>
                  <a:lnTo>
                    <a:pt x="0" y="2400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25"/>
            <p:cNvSpPr/>
            <p:nvPr/>
          </p:nvSpPr>
          <p:spPr>
            <a:xfrm>
              <a:off x="402823" y="4214136"/>
              <a:ext cx="308353" cy="1164466"/>
            </a:xfrm>
            <a:custGeom>
              <a:avLst/>
              <a:gdLst/>
              <a:ahLst/>
              <a:cxnLst/>
              <a:rect l="l" t="t" r="r" b="b"/>
              <a:pathLst>
                <a:path w="63578" h="240096" extrusionOk="0">
                  <a:moveTo>
                    <a:pt x="0" y="0"/>
                  </a:moveTo>
                  <a:lnTo>
                    <a:pt x="63578" y="0"/>
                  </a:lnTo>
                  <a:lnTo>
                    <a:pt x="63578" y="240097"/>
                  </a:lnTo>
                  <a:lnTo>
                    <a:pt x="0" y="2400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25"/>
            <p:cNvSpPr/>
            <p:nvPr/>
          </p:nvSpPr>
          <p:spPr>
            <a:xfrm>
              <a:off x="426438" y="426136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25"/>
            <p:cNvSpPr/>
            <p:nvPr/>
          </p:nvSpPr>
          <p:spPr>
            <a:xfrm>
              <a:off x="499728" y="426136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25"/>
            <p:cNvSpPr/>
            <p:nvPr/>
          </p:nvSpPr>
          <p:spPr>
            <a:xfrm>
              <a:off x="572747" y="426136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25"/>
            <p:cNvSpPr/>
            <p:nvPr/>
          </p:nvSpPr>
          <p:spPr>
            <a:xfrm>
              <a:off x="646037" y="426136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25"/>
            <p:cNvSpPr/>
            <p:nvPr/>
          </p:nvSpPr>
          <p:spPr>
            <a:xfrm>
              <a:off x="426438" y="436885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25"/>
            <p:cNvSpPr/>
            <p:nvPr/>
          </p:nvSpPr>
          <p:spPr>
            <a:xfrm>
              <a:off x="499728" y="436885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25"/>
            <p:cNvSpPr/>
            <p:nvPr/>
          </p:nvSpPr>
          <p:spPr>
            <a:xfrm>
              <a:off x="572747" y="436885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25"/>
            <p:cNvSpPr/>
            <p:nvPr/>
          </p:nvSpPr>
          <p:spPr>
            <a:xfrm>
              <a:off x="646037" y="436885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25"/>
            <p:cNvSpPr/>
            <p:nvPr/>
          </p:nvSpPr>
          <p:spPr>
            <a:xfrm>
              <a:off x="426438" y="447635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25"/>
            <p:cNvSpPr/>
            <p:nvPr/>
          </p:nvSpPr>
          <p:spPr>
            <a:xfrm>
              <a:off x="499728" y="447635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25"/>
            <p:cNvSpPr/>
            <p:nvPr/>
          </p:nvSpPr>
          <p:spPr>
            <a:xfrm>
              <a:off x="572747" y="447635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25"/>
            <p:cNvSpPr/>
            <p:nvPr/>
          </p:nvSpPr>
          <p:spPr>
            <a:xfrm>
              <a:off x="646037" y="447635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25"/>
            <p:cNvSpPr/>
            <p:nvPr/>
          </p:nvSpPr>
          <p:spPr>
            <a:xfrm>
              <a:off x="426438" y="4583574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25"/>
            <p:cNvSpPr/>
            <p:nvPr/>
          </p:nvSpPr>
          <p:spPr>
            <a:xfrm>
              <a:off x="499728" y="4583574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25"/>
            <p:cNvSpPr/>
            <p:nvPr/>
          </p:nvSpPr>
          <p:spPr>
            <a:xfrm>
              <a:off x="572747" y="4583574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25"/>
            <p:cNvSpPr/>
            <p:nvPr/>
          </p:nvSpPr>
          <p:spPr>
            <a:xfrm>
              <a:off x="646037" y="4583574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25"/>
            <p:cNvSpPr/>
            <p:nvPr/>
          </p:nvSpPr>
          <p:spPr>
            <a:xfrm>
              <a:off x="426438" y="469106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25"/>
            <p:cNvSpPr/>
            <p:nvPr/>
          </p:nvSpPr>
          <p:spPr>
            <a:xfrm>
              <a:off x="499728" y="469106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25"/>
            <p:cNvSpPr/>
            <p:nvPr/>
          </p:nvSpPr>
          <p:spPr>
            <a:xfrm>
              <a:off x="572747" y="469106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25"/>
            <p:cNvSpPr/>
            <p:nvPr/>
          </p:nvSpPr>
          <p:spPr>
            <a:xfrm>
              <a:off x="646037" y="4691063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25"/>
            <p:cNvSpPr/>
            <p:nvPr/>
          </p:nvSpPr>
          <p:spPr>
            <a:xfrm>
              <a:off x="426438" y="479855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25"/>
            <p:cNvSpPr/>
            <p:nvPr/>
          </p:nvSpPr>
          <p:spPr>
            <a:xfrm>
              <a:off x="499728" y="479855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25"/>
            <p:cNvSpPr/>
            <p:nvPr/>
          </p:nvSpPr>
          <p:spPr>
            <a:xfrm>
              <a:off x="572747" y="479855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25"/>
            <p:cNvSpPr/>
            <p:nvPr/>
          </p:nvSpPr>
          <p:spPr>
            <a:xfrm>
              <a:off x="646037" y="4798556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25"/>
            <p:cNvSpPr/>
            <p:nvPr/>
          </p:nvSpPr>
          <p:spPr>
            <a:xfrm>
              <a:off x="426438" y="490604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25"/>
            <p:cNvSpPr/>
            <p:nvPr/>
          </p:nvSpPr>
          <p:spPr>
            <a:xfrm>
              <a:off x="499728" y="490604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25"/>
            <p:cNvSpPr/>
            <p:nvPr/>
          </p:nvSpPr>
          <p:spPr>
            <a:xfrm>
              <a:off x="572747" y="490604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25"/>
            <p:cNvSpPr/>
            <p:nvPr/>
          </p:nvSpPr>
          <p:spPr>
            <a:xfrm>
              <a:off x="646037" y="4906049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25"/>
            <p:cNvSpPr/>
            <p:nvPr/>
          </p:nvSpPr>
          <p:spPr>
            <a:xfrm>
              <a:off x="426438" y="5013271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25"/>
            <p:cNvSpPr/>
            <p:nvPr/>
          </p:nvSpPr>
          <p:spPr>
            <a:xfrm>
              <a:off x="499728" y="5013271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25"/>
            <p:cNvSpPr/>
            <p:nvPr/>
          </p:nvSpPr>
          <p:spPr>
            <a:xfrm>
              <a:off x="572747" y="5013271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rgbClr val="FD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25"/>
            <p:cNvSpPr/>
            <p:nvPr/>
          </p:nvSpPr>
          <p:spPr>
            <a:xfrm>
              <a:off x="646037" y="5013271"/>
              <a:ext cx="33111" cy="39086"/>
            </a:xfrm>
            <a:custGeom>
              <a:avLst/>
              <a:gdLst/>
              <a:ahLst/>
              <a:cxnLst/>
              <a:rect l="l" t="t" r="r" b="b"/>
              <a:pathLst>
                <a:path w="6827" h="8059" extrusionOk="0">
                  <a:moveTo>
                    <a:pt x="0" y="0"/>
                  </a:moveTo>
                  <a:lnTo>
                    <a:pt x="6828" y="0"/>
                  </a:lnTo>
                  <a:lnTo>
                    <a:pt x="6828" y="8059"/>
                  </a:lnTo>
                  <a:lnTo>
                    <a:pt x="0" y="80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25"/>
            <p:cNvSpPr/>
            <p:nvPr/>
          </p:nvSpPr>
          <p:spPr>
            <a:xfrm>
              <a:off x="879750" y="4027110"/>
              <a:ext cx="392224" cy="502974"/>
            </a:xfrm>
            <a:custGeom>
              <a:avLst/>
              <a:gdLst/>
              <a:ahLst/>
              <a:cxnLst/>
              <a:rect l="l" t="t" r="r" b="b"/>
              <a:pathLst>
                <a:path w="80871" h="103706" extrusionOk="0">
                  <a:moveTo>
                    <a:pt x="0" y="0"/>
                  </a:moveTo>
                  <a:lnTo>
                    <a:pt x="80872" y="0"/>
                  </a:lnTo>
                  <a:lnTo>
                    <a:pt x="80872" y="103706"/>
                  </a:lnTo>
                  <a:lnTo>
                    <a:pt x="0" y="1037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25"/>
            <p:cNvSpPr/>
            <p:nvPr/>
          </p:nvSpPr>
          <p:spPr>
            <a:xfrm>
              <a:off x="862648" y="4065116"/>
              <a:ext cx="426155" cy="546401"/>
            </a:xfrm>
            <a:custGeom>
              <a:avLst/>
              <a:gdLst/>
              <a:ahLst/>
              <a:cxnLst/>
              <a:rect l="l" t="t" r="r" b="b"/>
              <a:pathLst>
                <a:path w="87867" h="112660" extrusionOk="0">
                  <a:moveTo>
                    <a:pt x="0" y="0"/>
                  </a:moveTo>
                  <a:lnTo>
                    <a:pt x="87868" y="0"/>
                  </a:lnTo>
                  <a:lnTo>
                    <a:pt x="87868" y="112661"/>
                  </a:lnTo>
                  <a:lnTo>
                    <a:pt x="0" y="112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25"/>
            <p:cNvSpPr/>
            <p:nvPr/>
          </p:nvSpPr>
          <p:spPr>
            <a:xfrm>
              <a:off x="862648" y="4065116"/>
              <a:ext cx="256778" cy="546401"/>
            </a:xfrm>
            <a:custGeom>
              <a:avLst/>
              <a:gdLst/>
              <a:ahLst/>
              <a:cxnLst/>
              <a:rect l="l" t="t" r="r" b="b"/>
              <a:pathLst>
                <a:path w="52944" h="112660" extrusionOk="0">
                  <a:moveTo>
                    <a:pt x="0" y="0"/>
                  </a:moveTo>
                  <a:lnTo>
                    <a:pt x="52944" y="0"/>
                  </a:lnTo>
                  <a:lnTo>
                    <a:pt x="52944" y="112661"/>
                  </a:lnTo>
                  <a:lnTo>
                    <a:pt x="0" y="11266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1" name="Google Shape;1091;p25"/>
            <p:cNvGrpSpPr/>
            <p:nvPr/>
          </p:nvGrpSpPr>
          <p:grpSpPr>
            <a:xfrm>
              <a:off x="882345" y="4106588"/>
              <a:ext cx="210635" cy="28771"/>
              <a:chOff x="5050145" y="2289811"/>
              <a:chExt cx="43429" cy="5932"/>
            </a:xfrm>
          </p:grpSpPr>
          <p:sp>
            <p:nvSpPr>
              <p:cNvPr id="1092" name="Google Shape;1092;p25"/>
              <p:cNvSpPr/>
              <p:nvPr/>
            </p:nvSpPr>
            <p:spPr>
              <a:xfrm>
                <a:off x="5050145" y="2289811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3" name="Google Shape;1093;p25"/>
              <p:cNvSpPr/>
              <p:nvPr/>
            </p:nvSpPr>
            <p:spPr>
              <a:xfrm>
                <a:off x="5062737" y="2289811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4" name="Google Shape;1094;p25"/>
              <p:cNvSpPr/>
              <p:nvPr/>
            </p:nvSpPr>
            <p:spPr>
              <a:xfrm>
                <a:off x="5075274" y="2289811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25"/>
              <p:cNvSpPr/>
              <p:nvPr/>
            </p:nvSpPr>
            <p:spPr>
              <a:xfrm>
                <a:off x="5087866" y="2289811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6" name="Google Shape;1096;p25"/>
            <p:cNvGrpSpPr/>
            <p:nvPr/>
          </p:nvGrpSpPr>
          <p:grpSpPr>
            <a:xfrm>
              <a:off x="882345" y="4185310"/>
              <a:ext cx="210635" cy="28771"/>
              <a:chOff x="5050145" y="2306042"/>
              <a:chExt cx="43429" cy="5932"/>
            </a:xfrm>
          </p:grpSpPr>
          <p:sp>
            <p:nvSpPr>
              <p:cNvPr id="1097" name="Google Shape;1097;p25"/>
              <p:cNvSpPr/>
              <p:nvPr/>
            </p:nvSpPr>
            <p:spPr>
              <a:xfrm>
                <a:off x="5050145" y="2306042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25"/>
              <p:cNvSpPr/>
              <p:nvPr/>
            </p:nvSpPr>
            <p:spPr>
              <a:xfrm>
                <a:off x="5062737" y="2306042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25"/>
              <p:cNvSpPr/>
              <p:nvPr/>
            </p:nvSpPr>
            <p:spPr>
              <a:xfrm>
                <a:off x="5075274" y="2306042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1100;p25"/>
              <p:cNvSpPr/>
              <p:nvPr/>
            </p:nvSpPr>
            <p:spPr>
              <a:xfrm>
                <a:off x="5087866" y="2306042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1" name="Google Shape;1101;p25"/>
            <p:cNvGrpSpPr/>
            <p:nvPr/>
          </p:nvGrpSpPr>
          <p:grpSpPr>
            <a:xfrm>
              <a:off x="882345" y="4264298"/>
              <a:ext cx="210635" cy="28771"/>
              <a:chOff x="5050145" y="2322328"/>
              <a:chExt cx="43429" cy="5932"/>
            </a:xfrm>
          </p:grpSpPr>
          <p:sp>
            <p:nvSpPr>
              <p:cNvPr id="1102" name="Google Shape;1102;p25"/>
              <p:cNvSpPr/>
              <p:nvPr/>
            </p:nvSpPr>
            <p:spPr>
              <a:xfrm>
                <a:off x="5050145" y="2322328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3" name="Google Shape;1103;p25"/>
              <p:cNvSpPr/>
              <p:nvPr/>
            </p:nvSpPr>
            <p:spPr>
              <a:xfrm>
                <a:off x="5062737" y="2322328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4" name="Google Shape;1104;p25"/>
              <p:cNvSpPr/>
              <p:nvPr/>
            </p:nvSpPr>
            <p:spPr>
              <a:xfrm>
                <a:off x="5075274" y="2322328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25"/>
              <p:cNvSpPr/>
              <p:nvPr/>
            </p:nvSpPr>
            <p:spPr>
              <a:xfrm>
                <a:off x="5087866" y="2322328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3"/>
                    </a:lnTo>
                    <a:lnTo>
                      <a:pt x="0" y="59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6" name="Google Shape;1106;p25"/>
            <p:cNvGrpSpPr/>
            <p:nvPr/>
          </p:nvGrpSpPr>
          <p:grpSpPr>
            <a:xfrm>
              <a:off x="882345" y="4343287"/>
              <a:ext cx="210635" cy="28771"/>
              <a:chOff x="5050145" y="2338614"/>
              <a:chExt cx="43429" cy="5932"/>
            </a:xfrm>
          </p:grpSpPr>
          <p:sp>
            <p:nvSpPr>
              <p:cNvPr id="1107" name="Google Shape;1107;p25"/>
              <p:cNvSpPr/>
              <p:nvPr/>
            </p:nvSpPr>
            <p:spPr>
              <a:xfrm>
                <a:off x="5050145" y="2338614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2"/>
                    </a:lnTo>
                    <a:lnTo>
                      <a:pt x="0" y="59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25"/>
              <p:cNvSpPr/>
              <p:nvPr/>
            </p:nvSpPr>
            <p:spPr>
              <a:xfrm>
                <a:off x="5062737" y="2338614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2"/>
                    </a:lnTo>
                    <a:lnTo>
                      <a:pt x="0" y="59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9" name="Google Shape;1109;p25"/>
              <p:cNvSpPr/>
              <p:nvPr/>
            </p:nvSpPr>
            <p:spPr>
              <a:xfrm>
                <a:off x="5075274" y="2338614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2"/>
                    </a:lnTo>
                    <a:lnTo>
                      <a:pt x="0" y="59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1110;p25"/>
              <p:cNvSpPr/>
              <p:nvPr/>
            </p:nvSpPr>
            <p:spPr>
              <a:xfrm>
                <a:off x="5087866" y="2338614"/>
                <a:ext cx="5708" cy="5932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932" extrusionOk="0">
                    <a:moveTo>
                      <a:pt x="0" y="0"/>
                    </a:moveTo>
                    <a:lnTo>
                      <a:pt x="5709" y="0"/>
                    </a:lnTo>
                    <a:lnTo>
                      <a:pt x="5709" y="5932"/>
                    </a:lnTo>
                    <a:lnTo>
                      <a:pt x="0" y="59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11" name="Google Shape;1111;p25"/>
            <p:cNvSpPr/>
            <p:nvPr/>
          </p:nvSpPr>
          <p:spPr>
            <a:xfrm>
              <a:off x="842021" y="4427221"/>
              <a:ext cx="467685" cy="938902"/>
            </a:xfrm>
            <a:custGeom>
              <a:avLst/>
              <a:gdLst/>
              <a:ahLst/>
              <a:cxnLst/>
              <a:rect l="l" t="t" r="r" b="b"/>
              <a:pathLst>
                <a:path w="96430" h="193588" extrusionOk="0">
                  <a:moveTo>
                    <a:pt x="0" y="0"/>
                  </a:moveTo>
                  <a:lnTo>
                    <a:pt x="96430" y="0"/>
                  </a:lnTo>
                  <a:lnTo>
                    <a:pt x="96430" y="193588"/>
                  </a:lnTo>
                  <a:lnTo>
                    <a:pt x="0" y="1935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25"/>
            <p:cNvSpPr/>
            <p:nvPr/>
          </p:nvSpPr>
          <p:spPr>
            <a:xfrm>
              <a:off x="842021" y="4427221"/>
              <a:ext cx="282023" cy="938902"/>
            </a:xfrm>
            <a:custGeom>
              <a:avLst/>
              <a:gdLst/>
              <a:ahLst/>
              <a:cxnLst/>
              <a:rect l="l" t="t" r="r" b="b"/>
              <a:pathLst>
                <a:path w="58149" h="193588" extrusionOk="0">
                  <a:moveTo>
                    <a:pt x="0" y="0"/>
                  </a:moveTo>
                  <a:lnTo>
                    <a:pt x="58149" y="0"/>
                  </a:lnTo>
                  <a:lnTo>
                    <a:pt x="58149" y="193588"/>
                  </a:lnTo>
                  <a:lnTo>
                    <a:pt x="0" y="1935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3" name="Google Shape;1113;p25"/>
            <p:cNvGrpSpPr/>
            <p:nvPr/>
          </p:nvGrpSpPr>
          <p:grpSpPr>
            <a:xfrm>
              <a:off x="863614" y="4465165"/>
              <a:ext cx="230996" cy="31758"/>
              <a:chOff x="5046283" y="2363743"/>
              <a:chExt cx="47627" cy="6548"/>
            </a:xfrm>
          </p:grpSpPr>
          <p:sp>
            <p:nvSpPr>
              <p:cNvPr id="1114" name="Google Shape;1114;p25"/>
              <p:cNvSpPr/>
              <p:nvPr/>
            </p:nvSpPr>
            <p:spPr>
              <a:xfrm>
                <a:off x="5046283" y="236374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25"/>
              <p:cNvSpPr/>
              <p:nvPr/>
            </p:nvSpPr>
            <p:spPr>
              <a:xfrm>
                <a:off x="5060051" y="236374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25"/>
              <p:cNvSpPr/>
              <p:nvPr/>
            </p:nvSpPr>
            <p:spPr>
              <a:xfrm>
                <a:off x="5073819" y="236374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25"/>
              <p:cNvSpPr/>
              <p:nvPr/>
            </p:nvSpPr>
            <p:spPr>
              <a:xfrm>
                <a:off x="5087642" y="236374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8" name="Google Shape;1118;p25"/>
            <p:cNvGrpSpPr/>
            <p:nvPr/>
          </p:nvGrpSpPr>
          <p:grpSpPr>
            <a:xfrm>
              <a:off x="863614" y="4551759"/>
              <a:ext cx="230996" cy="31758"/>
              <a:chOff x="5046283" y="2381597"/>
              <a:chExt cx="47627" cy="6548"/>
            </a:xfrm>
          </p:grpSpPr>
          <p:sp>
            <p:nvSpPr>
              <p:cNvPr id="1119" name="Google Shape;1119;p25"/>
              <p:cNvSpPr/>
              <p:nvPr/>
            </p:nvSpPr>
            <p:spPr>
              <a:xfrm>
                <a:off x="5046283" y="2381597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25"/>
              <p:cNvSpPr/>
              <p:nvPr/>
            </p:nvSpPr>
            <p:spPr>
              <a:xfrm>
                <a:off x="5060051" y="2381597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25"/>
              <p:cNvSpPr/>
              <p:nvPr/>
            </p:nvSpPr>
            <p:spPr>
              <a:xfrm>
                <a:off x="5073819" y="2381597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25"/>
              <p:cNvSpPr/>
              <p:nvPr/>
            </p:nvSpPr>
            <p:spPr>
              <a:xfrm>
                <a:off x="5087642" y="2381597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3" name="Google Shape;1123;p25"/>
            <p:cNvGrpSpPr/>
            <p:nvPr/>
          </p:nvGrpSpPr>
          <p:grpSpPr>
            <a:xfrm>
              <a:off x="863614" y="4638348"/>
              <a:ext cx="230996" cy="31758"/>
              <a:chOff x="5046283" y="2399450"/>
              <a:chExt cx="47627" cy="6548"/>
            </a:xfrm>
          </p:grpSpPr>
          <p:sp>
            <p:nvSpPr>
              <p:cNvPr id="1124" name="Google Shape;1124;p25"/>
              <p:cNvSpPr/>
              <p:nvPr/>
            </p:nvSpPr>
            <p:spPr>
              <a:xfrm>
                <a:off x="5046283" y="2399450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25"/>
              <p:cNvSpPr/>
              <p:nvPr/>
            </p:nvSpPr>
            <p:spPr>
              <a:xfrm>
                <a:off x="5060051" y="2399450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25"/>
              <p:cNvSpPr/>
              <p:nvPr/>
            </p:nvSpPr>
            <p:spPr>
              <a:xfrm>
                <a:off x="5073819" y="2399450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25"/>
              <p:cNvSpPr/>
              <p:nvPr/>
            </p:nvSpPr>
            <p:spPr>
              <a:xfrm>
                <a:off x="5087642" y="2399450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8" name="Google Shape;1128;p25"/>
            <p:cNvGrpSpPr/>
            <p:nvPr/>
          </p:nvGrpSpPr>
          <p:grpSpPr>
            <a:xfrm>
              <a:off x="863614" y="4724937"/>
              <a:ext cx="230996" cy="31758"/>
              <a:chOff x="5046283" y="2417303"/>
              <a:chExt cx="47627" cy="6548"/>
            </a:xfrm>
          </p:grpSpPr>
          <p:sp>
            <p:nvSpPr>
              <p:cNvPr id="1129" name="Google Shape;1129;p25"/>
              <p:cNvSpPr/>
              <p:nvPr/>
            </p:nvSpPr>
            <p:spPr>
              <a:xfrm>
                <a:off x="5046283" y="241730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0" name="Google Shape;1130;p25"/>
              <p:cNvSpPr/>
              <p:nvPr/>
            </p:nvSpPr>
            <p:spPr>
              <a:xfrm>
                <a:off x="5060051" y="241730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1" name="Google Shape;1131;p25"/>
              <p:cNvSpPr/>
              <p:nvPr/>
            </p:nvSpPr>
            <p:spPr>
              <a:xfrm>
                <a:off x="5073819" y="241730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25"/>
              <p:cNvSpPr/>
              <p:nvPr/>
            </p:nvSpPr>
            <p:spPr>
              <a:xfrm>
                <a:off x="5087642" y="241730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3" name="Google Shape;1133;p25"/>
            <p:cNvGrpSpPr/>
            <p:nvPr/>
          </p:nvGrpSpPr>
          <p:grpSpPr>
            <a:xfrm>
              <a:off x="863614" y="4811802"/>
              <a:ext cx="230996" cy="31758"/>
              <a:chOff x="5046283" y="2435213"/>
              <a:chExt cx="47627" cy="6548"/>
            </a:xfrm>
          </p:grpSpPr>
          <p:sp>
            <p:nvSpPr>
              <p:cNvPr id="1134" name="Google Shape;1134;p25"/>
              <p:cNvSpPr/>
              <p:nvPr/>
            </p:nvSpPr>
            <p:spPr>
              <a:xfrm>
                <a:off x="5046283" y="243521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25"/>
              <p:cNvSpPr/>
              <p:nvPr/>
            </p:nvSpPr>
            <p:spPr>
              <a:xfrm>
                <a:off x="5060051" y="243521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25"/>
              <p:cNvSpPr/>
              <p:nvPr/>
            </p:nvSpPr>
            <p:spPr>
              <a:xfrm>
                <a:off x="5073819" y="243521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25"/>
              <p:cNvSpPr/>
              <p:nvPr/>
            </p:nvSpPr>
            <p:spPr>
              <a:xfrm>
                <a:off x="5087642" y="243521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8" name="Google Shape;1138;p25"/>
            <p:cNvGrpSpPr/>
            <p:nvPr/>
          </p:nvGrpSpPr>
          <p:grpSpPr>
            <a:xfrm>
              <a:off x="863614" y="4898391"/>
              <a:ext cx="230996" cy="31758"/>
              <a:chOff x="5046283" y="2453066"/>
              <a:chExt cx="47627" cy="6548"/>
            </a:xfrm>
          </p:grpSpPr>
          <p:sp>
            <p:nvSpPr>
              <p:cNvPr id="1139" name="Google Shape;1139;p25"/>
              <p:cNvSpPr/>
              <p:nvPr/>
            </p:nvSpPr>
            <p:spPr>
              <a:xfrm>
                <a:off x="5046283" y="2453066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0" name="Google Shape;1140;p25"/>
              <p:cNvSpPr/>
              <p:nvPr/>
            </p:nvSpPr>
            <p:spPr>
              <a:xfrm>
                <a:off x="5060051" y="2453066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1" name="Google Shape;1141;p25"/>
              <p:cNvSpPr/>
              <p:nvPr/>
            </p:nvSpPr>
            <p:spPr>
              <a:xfrm>
                <a:off x="5073819" y="2453066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2" name="Google Shape;1142;p25"/>
              <p:cNvSpPr/>
              <p:nvPr/>
            </p:nvSpPr>
            <p:spPr>
              <a:xfrm>
                <a:off x="5087642" y="2453066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3" name="Google Shape;1143;p25"/>
            <p:cNvGrpSpPr/>
            <p:nvPr/>
          </p:nvGrpSpPr>
          <p:grpSpPr>
            <a:xfrm>
              <a:off x="863614" y="4984980"/>
              <a:ext cx="230996" cy="31758"/>
              <a:chOff x="5046283" y="2470919"/>
              <a:chExt cx="47627" cy="6548"/>
            </a:xfrm>
          </p:grpSpPr>
          <p:sp>
            <p:nvSpPr>
              <p:cNvPr id="1144" name="Google Shape;1144;p25"/>
              <p:cNvSpPr/>
              <p:nvPr/>
            </p:nvSpPr>
            <p:spPr>
              <a:xfrm>
                <a:off x="5046283" y="2470919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5" name="Google Shape;1145;p25"/>
              <p:cNvSpPr/>
              <p:nvPr/>
            </p:nvSpPr>
            <p:spPr>
              <a:xfrm>
                <a:off x="5060051" y="2470919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6" name="Google Shape;1146;p25"/>
              <p:cNvSpPr/>
              <p:nvPr/>
            </p:nvSpPr>
            <p:spPr>
              <a:xfrm>
                <a:off x="5073819" y="2470919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7" name="Google Shape;1147;p25"/>
              <p:cNvSpPr/>
              <p:nvPr/>
            </p:nvSpPr>
            <p:spPr>
              <a:xfrm>
                <a:off x="5087642" y="2470919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8" name="Google Shape;1148;p25"/>
            <p:cNvGrpSpPr/>
            <p:nvPr/>
          </p:nvGrpSpPr>
          <p:grpSpPr>
            <a:xfrm>
              <a:off x="863614" y="5071573"/>
              <a:ext cx="230996" cy="31758"/>
              <a:chOff x="5046283" y="2488773"/>
              <a:chExt cx="47627" cy="6548"/>
            </a:xfrm>
          </p:grpSpPr>
          <p:sp>
            <p:nvSpPr>
              <p:cNvPr id="1149" name="Google Shape;1149;p25"/>
              <p:cNvSpPr/>
              <p:nvPr/>
            </p:nvSpPr>
            <p:spPr>
              <a:xfrm>
                <a:off x="5046283" y="248877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0" name="Google Shape;1150;p25"/>
              <p:cNvSpPr/>
              <p:nvPr/>
            </p:nvSpPr>
            <p:spPr>
              <a:xfrm>
                <a:off x="5060051" y="248877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1" name="Google Shape;1151;p25"/>
              <p:cNvSpPr/>
              <p:nvPr/>
            </p:nvSpPr>
            <p:spPr>
              <a:xfrm>
                <a:off x="5073819" y="248877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25"/>
              <p:cNvSpPr/>
              <p:nvPr/>
            </p:nvSpPr>
            <p:spPr>
              <a:xfrm>
                <a:off x="5087642" y="2488773"/>
                <a:ext cx="626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6268" h="6548" extrusionOk="0">
                    <a:moveTo>
                      <a:pt x="0" y="0"/>
                    </a:moveTo>
                    <a:lnTo>
                      <a:pt x="6268" y="0"/>
                    </a:lnTo>
                    <a:lnTo>
                      <a:pt x="6268" y="6548"/>
                    </a:lnTo>
                    <a:lnTo>
                      <a:pt x="0" y="6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3" name="Google Shape;1153;p25"/>
            <p:cNvSpPr/>
            <p:nvPr/>
          </p:nvSpPr>
          <p:spPr>
            <a:xfrm>
              <a:off x="1245658" y="4560502"/>
              <a:ext cx="544505" cy="826527"/>
            </a:xfrm>
            <a:custGeom>
              <a:avLst/>
              <a:gdLst/>
              <a:ahLst/>
              <a:cxnLst/>
              <a:rect l="l" t="t" r="r" b="b"/>
              <a:pathLst>
                <a:path w="112269" h="170418" extrusionOk="0">
                  <a:moveTo>
                    <a:pt x="0" y="0"/>
                  </a:moveTo>
                  <a:lnTo>
                    <a:pt x="112269" y="0"/>
                  </a:lnTo>
                  <a:lnTo>
                    <a:pt x="112269" y="170418"/>
                  </a:lnTo>
                  <a:lnTo>
                    <a:pt x="0" y="1704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25"/>
            <p:cNvSpPr/>
            <p:nvPr/>
          </p:nvSpPr>
          <p:spPr>
            <a:xfrm>
              <a:off x="1245658" y="4560502"/>
              <a:ext cx="328166" cy="826527"/>
            </a:xfrm>
            <a:custGeom>
              <a:avLst/>
              <a:gdLst/>
              <a:ahLst/>
              <a:cxnLst/>
              <a:rect l="l" t="t" r="r" b="b"/>
              <a:pathLst>
                <a:path w="67663" h="170418" extrusionOk="0">
                  <a:moveTo>
                    <a:pt x="0" y="0"/>
                  </a:moveTo>
                  <a:lnTo>
                    <a:pt x="67664" y="0"/>
                  </a:lnTo>
                  <a:lnTo>
                    <a:pt x="67664" y="170418"/>
                  </a:lnTo>
                  <a:lnTo>
                    <a:pt x="0" y="1704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25"/>
            <p:cNvSpPr/>
            <p:nvPr/>
          </p:nvSpPr>
          <p:spPr>
            <a:xfrm>
              <a:off x="1273347" y="4588730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25"/>
            <p:cNvSpPr/>
            <p:nvPr/>
          </p:nvSpPr>
          <p:spPr>
            <a:xfrm>
              <a:off x="1601249" y="4588730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25"/>
            <p:cNvSpPr/>
            <p:nvPr/>
          </p:nvSpPr>
          <p:spPr>
            <a:xfrm>
              <a:off x="1273347" y="4628089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25"/>
            <p:cNvSpPr/>
            <p:nvPr/>
          </p:nvSpPr>
          <p:spPr>
            <a:xfrm>
              <a:off x="1601249" y="4628089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25"/>
            <p:cNvSpPr/>
            <p:nvPr/>
          </p:nvSpPr>
          <p:spPr>
            <a:xfrm>
              <a:off x="1273347" y="4667448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25"/>
            <p:cNvSpPr/>
            <p:nvPr/>
          </p:nvSpPr>
          <p:spPr>
            <a:xfrm>
              <a:off x="1601249" y="4667448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25"/>
            <p:cNvSpPr/>
            <p:nvPr/>
          </p:nvSpPr>
          <p:spPr>
            <a:xfrm>
              <a:off x="1273347" y="4706811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25"/>
            <p:cNvSpPr/>
            <p:nvPr/>
          </p:nvSpPr>
          <p:spPr>
            <a:xfrm>
              <a:off x="1601249" y="4706811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25"/>
            <p:cNvSpPr/>
            <p:nvPr/>
          </p:nvSpPr>
          <p:spPr>
            <a:xfrm>
              <a:off x="1273347" y="4746170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25"/>
            <p:cNvSpPr/>
            <p:nvPr/>
          </p:nvSpPr>
          <p:spPr>
            <a:xfrm>
              <a:off x="1601249" y="4746170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25"/>
            <p:cNvSpPr/>
            <p:nvPr/>
          </p:nvSpPr>
          <p:spPr>
            <a:xfrm>
              <a:off x="1273347" y="4785529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25"/>
            <p:cNvSpPr/>
            <p:nvPr/>
          </p:nvSpPr>
          <p:spPr>
            <a:xfrm>
              <a:off x="1601249" y="4785529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25"/>
            <p:cNvSpPr/>
            <p:nvPr/>
          </p:nvSpPr>
          <p:spPr>
            <a:xfrm>
              <a:off x="1273347" y="4824887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25"/>
            <p:cNvSpPr/>
            <p:nvPr/>
          </p:nvSpPr>
          <p:spPr>
            <a:xfrm>
              <a:off x="1601249" y="4824887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25"/>
            <p:cNvSpPr/>
            <p:nvPr/>
          </p:nvSpPr>
          <p:spPr>
            <a:xfrm>
              <a:off x="1273347" y="4864246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25"/>
            <p:cNvSpPr/>
            <p:nvPr/>
          </p:nvSpPr>
          <p:spPr>
            <a:xfrm>
              <a:off x="1601249" y="4864246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25"/>
            <p:cNvSpPr/>
            <p:nvPr/>
          </p:nvSpPr>
          <p:spPr>
            <a:xfrm>
              <a:off x="1273347" y="4903605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25"/>
            <p:cNvSpPr/>
            <p:nvPr/>
          </p:nvSpPr>
          <p:spPr>
            <a:xfrm>
              <a:off x="1601249" y="4903605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25"/>
            <p:cNvSpPr/>
            <p:nvPr/>
          </p:nvSpPr>
          <p:spPr>
            <a:xfrm>
              <a:off x="1273347" y="4942964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25"/>
            <p:cNvSpPr/>
            <p:nvPr/>
          </p:nvSpPr>
          <p:spPr>
            <a:xfrm>
              <a:off x="1601249" y="4942964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25"/>
            <p:cNvSpPr/>
            <p:nvPr/>
          </p:nvSpPr>
          <p:spPr>
            <a:xfrm>
              <a:off x="1273347" y="4982327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25"/>
            <p:cNvSpPr/>
            <p:nvPr/>
          </p:nvSpPr>
          <p:spPr>
            <a:xfrm>
              <a:off x="1601249" y="4982327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25"/>
            <p:cNvSpPr/>
            <p:nvPr/>
          </p:nvSpPr>
          <p:spPr>
            <a:xfrm>
              <a:off x="1273347" y="5021686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25"/>
            <p:cNvSpPr/>
            <p:nvPr/>
          </p:nvSpPr>
          <p:spPr>
            <a:xfrm>
              <a:off x="1601249" y="5021686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25"/>
            <p:cNvSpPr/>
            <p:nvPr/>
          </p:nvSpPr>
          <p:spPr>
            <a:xfrm>
              <a:off x="1273347" y="5061045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25"/>
            <p:cNvSpPr/>
            <p:nvPr/>
          </p:nvSpPr>
          <p:spPr>
            <a:xfrm>
              <a:off x="1601249" y="5061045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25"/>
            <p:cNvSpPr/>
            <p:nvPr/>
          </p:nvSpPr>
          <p:spPr>
            <a:xfrm>
              <a:off x="1273347" y="5100404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25"/>
            <p:cNvSpPr/>
            <p:nvPr/>
          </p:nvSpPr>
          <p:spPr>
            <a:xfrm>
              <a:off x="1601249" y="5100404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25"/>
            <p:cNvSpPr/>
            <p:nvPr/>
          </p:nvSpPr>
          <p:spPr>
            <a:xfrm>
              <a:off x="1273347" y="5139762"/>
              <a:ext cx="265736" cy="17911"/>
            </a:xfrm>
            <a:custGeom>
              <a:avLst/>
              <a:gdLst/>
              <a:ahLst/>
              <a:cxnLst/>
              <a:rect l="l" t="t" r="r" b="b"/>
              <a:pathLst>
                <a:path w="54791" h="3693" extrusionOk="0">
                  <a:moveTo>
                    <a:pt x="0" y="0"/>
                  </a:moveTo>
                  <a:lnTo>
                    <a:pt x="54791" y="0"/>
                  </a:lnTo>
                  <a:lnTo>
                    <a:pt x="54791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25"/>
            <p:cNvSpPr/>
            <p:nvPr/>
          </p:nvSpPr>
          <p:spPr>
            <a:xfrm>
              <a:off x="1601249" y="5139762"/>
              <a:ext cx="168290" cy="17911"/>
            </a:xfrm>
            <a:custGeom>
              <a:avLst/>
              <a:gdLst/>
              <a:ahLst/>
              <a:cxnLst/>
              <a:rect l="l" t="t" r="r" b="b"/>
              <a:pathLst>
                <a:path w="34699" h="3693" extrusionOk="0">
                  <a:moveTo>
                    <a:pt x="0" y="0"/>
                  </a:moveTo>
                  <a:lnTo>
                    <a:pt x="34699" y="0"/>
                  </a:lnTo>
                  <a:lnTo>
                    <a:pt x="34699" y="3694"/>
                  </a:lnTo>
                  <a:lnTo>
                    <a:pt x="0" y="369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5" name="Google Shape;1185;p25"/>
          <p:cNvSpPr/>
          <p:nvPr/>
        </p:nvSpPr>
        <p:spPr>
          <a:xfrm>
            <a:off x="8425844" y="2656054"/>
            <a:ext cx="1127722" cy="544881"/>
          </a:xfrm>
          <a:custGeom>
            <a:avLst/>
            <a:gdLst/>
            <a:ahLst/>
            <a:cxnLst/>
            <a:rect l="l" t="t" r="r" b="b"/>
            <a:pathLst>
              <a:path w="148776" h="71884" extrusionOk="0">
                <a:moveTo>
                  <a:pt x="143382" y="52576"/>
                </a:moveTo>
                <a:cubicBezTo>
                  <a:pt x="138568" y="47763"/>
                  <a:pt x="130845" y="46140"/>
                  <a:pt x="124465" y="48546"/>
                </a:cubicBezTo>
                <a:cubicBezTo>
                  <a:pt x="124913" y="33771"/>
                  <a:pt x="118420" y="18716"/>
                  <a:pt x="106891" y="9481"/>
                </a:cubicBezTo>
                <a:cubicBezTo>
                  <a:pt x="95363" y="247"/>
                  <a:pt x="78852" y="-2719"/>
                  <a:pt x="65029" y="2710"/>
                </a:cubicBezTo>
                <a:cubicBezTo>
                  <a:pt x="51260" y="8082"/>
                  <a:pt x="41019" y="21962"/>
                  <a:pt x="40627" y="36737"/>
                </a:cubicBezTo>
                <a:cubicBezTo>
                  <a:pt x="36094" y="35506"/>
                  <a:pt x="30945" y="36849"/>
                  <a:pt x="27643" y="40151"/>
                </a:cubicBezTo>
                <a:cubicBezTo>
                  <a:pt x="24285" y="43453"/>
                  <a:pt x="22829" y="48546"/>
                  <a:pt x="23949" y="53080"/>
                </a:cubicBezTo>
                <a:cubicBezTo>
                  <a:pt x="18072" y="51233"/>
                  <a:pt x="11468" y="52240"/>
                  <a:pt x="6711" y="56158"/>
                </a:cubicBezTo>
                <a:cubicBezTo>
                  <a:pt x="1954" y="60076"/>
                  <a:pt x="-564" y="65784"/>
                  <a:pt x="107" y="71884"/>
                </a:cubicBezTo>
                <a:lnTo>
                  <a:pt x="13259" y="71884"/>
                </a:lnTo>
                <a:lnTo>
                  <a:pt x="147747" y="71884"/>
                </a:lnTo>
                <a:cubicBezTo>
                  <a:pt x="150154" y="65560"/>
                  <a:pt x="148195" y="57389"/>
                  <a:pt x="143382" y="52576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86" name="Google Shape;1186;p25"/>
          <p:cNvGrpSpPr/>
          <p:nvPr/>
        </p:nvGrpSpPr>
        <p:grpSpPr>
          <a:xfrm flipH="1">
            <a:off x="8364613" y="3675040"/>
            <a:ext cx="242777" cy="350367"/>
            <a:chOff x="7549830" y="4053710"/>
            <a:chExt cx="50646" cy="73092"/>
          </a:xfrm>
        </p:grpSpPr>
        <p:sp>
          <p:nvSpPr>
            <p:cNvPr id="1187" name="Google Shape;1187;p25"/>
            <p:cNvSpPr/>
            <p:nvPr/>
          </p:nvSpPr>
          <p:spPr>
            <a:xfrm>
              <a:off x="7549830" y="4053710"/>
              <a:ext cx="50646" cy="73092"/>
            </a:xfrm>
            <a:custGeom>
              <a:avLst/>
              <a:gdLst/>
              <a:ahLst/>
              <a:cxnLst/>
              <a:rect l="l" t="t" r="r" b="b"/>
              <a:pathLst>
                <a:path w="50646" h="73092" extrusionOk="0">
                  <a:moveTo>
                    <a:pt x="25921" y="0"/>
                  </a:moveTo>
                  <a:cubicBezTo>
                    <a:pt x="5158" y="168"/>
                    <a:pt x="-2230" y="14999"/>
                    <a:pt x="569" y="32965"/>
                  </a:cubicBezTo>
                  <a:cubicBezTo>
                    <a:pt x="3367" y="50930"/>
                    <a:pt x="24242" y="73093"/>
                    <a:pt x="24242" y="73093"/>
                  </a:cubicBezTo>
                  <a:cubicBezTo>
                    <a:pt x="24242" y="73093"/>
                    <a:pt x="46125" y="51881"/>
                    <a:pt x="49707" y="34084"/>
                  </a:cubicBezTo>
                  <a:cubicBezTo>
                    <a:pt x="53345" y="16287"/>
                    <a:pt x="46629" y="1119"/>
                    <a:pt x="259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25"/>
            <p:cNvSpPr/>
            <p:nvPr/>
          </p:nvSpPr>
          <p:spPr>
            <a:xfrm>
              <a:off x="7554704" y="4059807"/>
              <a:ext cx="40866" cy="40863"/>
            </a:xfrm>
            <a:custGeom>
              <a:avLst/>
              <a:gdLst/>
              <a:ahLst/>
              <a:cxnLst/>
              <a:rect l="l" t="t" r="r" b="b"/>
              <a:pathLst>
                <a:path w="40866" h="40863" extrusionOk="0">
                  <a:moveTo>
                    <a:pt x="40860" y="20880"/>
                  </a:moveTo>
                  <a:cubicBezTo>
                    <a:pt x="40580" y="32185"/>
                    <a:pt x="31233" y="41083"/>
                    <a:pt x="19984" y="40860"/>
                  </a:cubicBezTo>
                  <a:cubicBezTo>
                    <a:pt x="8679" y="40580"/>
                    <a:pt x="-220" y="31233"/>
                    <a:pt x="4" y="19984"/>
                  </a:cubicBezTo>
                  <a:cubicBezTo>
                    <a:pt x="284" y="8679"/>
                    <a:pt x="9630" y="-220"/>
                    <a:pt x="20880" y="4"/>
                  </a:cubicBezTo>
                  <a:cubicBezTo>
                    <a:pt x="32185" y="228"/>
                    <a:pt x="41140" y="9574"/>
                    <a:pt x="40860" y="208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9" name="Google Shape;1189;p25"/>
          <p:cNvSpPr/>
          <p:nvPr/>
        </p:nvSpPr>
        <p:spPr>
          <a:xfrm flipH="1">
            <a:off x="6638980" y="4404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5" r:id="rId5"/>
    <p:sldLayoutId id="2147483658" r:id="rId6"/>
    <p:sldLayoutId id="2147483659" r:id="rId7"/>
    <p:sldLayoutId id="2147483666" r:id="rId8"/>
    <p:sldLayoutId id="2147483668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barbara_f_walter_is_the_us_headed_towards_another_civil_war?language=e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29"/>
          <p:cNvSpPr txBox="1">
            <a:spLocks noGrp="1"/>
          </p:cNvSpPr>
          <p:nvPr>
            <p:ph type="subTitle" idx="1"/>
          </p:nvPr>
        </p:nvSpPr>
        <p:spPr>
          <a:xfrm rot="-546">
            <a:off x="4647075" y="3603613"/>
            <a:ext cx="3776700" cy="4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1" name="Google Shape;1201;p29"/>
          <p:cNvSpPr txBox="1">
            <a:spLocks noGrp="1"/>
          </p:cNvSpPr>
          <p:nvPr>
            <p:ph type="ctrTitle"/>
          </p:nvPr>
        </p:nvSpPr>
        <p:spPr>
          <a:xfrm>
            <a:off x="2466975" y="1159700"/>
            <a:ext cx="5956800" cy="242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Is the US headed towards another civil war?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1202" name="Google Shape;1202;p29"/>
          <p:cNvGrpSpPr/>
          <p:nvPr/>
        </p:nvGrpSpPr>
        <p:grpSpPr>
          <a:xfrm>
            <a:off x="2903503" y="3705536"/>
            <a:ext cx="2192374" cy="2255610"/>
            <a:chOff x="-873211" y="-1430057"/>
            <a:chExt cx="340817" cy="350642"/>
          </a:xfrm>
        </p:grpSpPr>
        <p:grpSp>
          <p:nvGrpSpPr>
            <p:cNvPr id="1203" name="Google Shape;1203;p29"/>
            <p:cNvGrpSpPr/>
            <p:nvPr/>
          </p:nvGrpSpPr>
          <p:grpSpPr>
            <a:xfrm>
              <a:off x="-802274" y="-1430057"/>
              <a:ext cx="147041" cy="117664"/>
              <a:chOff x="5465176" y="1445443"/>
              <a:chExt cx="147041" cy="117664"/>
            </a:xfrm>
          </p:grpSpPr>
          <p:sp>
            <p:nvSpPr>
              <p:cNvPr id="1204" name="Google Shape;1204;p29"/>
              <p:cNvSpPr/>
              <p:nvPr/>
            </p:nvSpPr>
            <p:spPr>
              <a:xfrm>
                <a:off x="5573657" y="1445443"/>
                <a:ext cx="38560" cy="34923"/>
              </a:xfrm>
              <a:custGeom>
                <a:avLst/>
                <a:gdLst/>
                <a:ahLst/>
                <a:cxnLst/>
                <a:rect l="l" t="t" r="r" b="b"/>
                <a:pathLst>
                  <a:path w="38560" h="34923" extrusionOk="0">
                    <a:moveTo>
                      <a:pt x="16902" y="26696"/>
                    </a:moveTo>
                    <a:cubicBezTo>
                      <a:pt x="11417" y="30334"/>
                      <a:pt x="5988" y="32349"/>
                      <a:pt x="0" y="34923"/>
                    </a:cubicBezTo>
                    <a:cubicBezTo>
                      <a:pt x="1063" y="33020"/>
                      <a:pt x="2574" y="31565"/>
                      <a:pt x="3582" y="29662"/>
                    </a:cubicBezTo>
                    <a:cubicBezTo>
                      <a:pt x="4757" y="27480"/>
                      <a:pt x="5597" y="25129"/>
                      <a:pt x="6828" y="22946"/>
                    </a:cubicBezTo>
                    <a:cubicBezTo>
                      <a:pt x="9290" y="18637"/>
                      <a:pt x="12257" y="14607"/>
                      <a:pt x="15838" y="11193"/>
                    </a:cubicBezTo>
                    <a:cubicBezTo>
                      <a:pt x="22051" y="5261"/>
                      <a:pt x="30054" y="1063"/>
                      <a:pt x="38561" y="0"/>
                    </a:cubicBezTo>
                    <a:cubicBezTo>
                      <a:pt x="32572" y="9850"/>
                      <a:pt x="26248" y="19924"/>
                      <a:pt x="16902" y="2669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205;p29"/>
              <p:cNvSpPr/>
              <p:nvPr/>
            </p:nvSpPr>
            <p:spPr>
              <a:xfrm>
                <a:off x="5554740" y="1481579"/>
                <a:ext cx="43766" cy="14234"/>
              </a:xfrm>
              <a:custGeom>
                <a:avLst/>
                <a:gdLst/>
                <a:ahLst/>
                <a:cxnLst/>
                <a:rect l="l" t="t" r="r" b="b"/>
                <a:pathLst>
                  <a:path w="43766" h="14234" extrusionOk="0">
                    <a:moveTo>
                      <a:pt x="17126" y="11436"/>
                    </a:moveTo>
                    <a:cubicBezTo>
                      <a:pt x="16902" y="11436"/>
                      <a:pt x="16678" y="11436"/>
                      <a:pt x="16398" y="11492"/>
                    </a:cubicBezTo>
                    <a:cubicBezTo>
                      <a:pt x="10802" y="11716"/>
                      <a:pt x="5037" y="11772"/>
                      <a:pt x="0" y="14234"/>
                    </a:cubicBezTo>
                    <a:cubicBezTo>
                      <a:pt x="3078" y="11324"/>
                      <a:pt x="5485" y="8414"/>
                      <a:pt x="9234" y="6343"/>
                    </a:cubicBezTo>
                    <a:cubicBezTo>
                      <a:pt x="13040" y="4160"/>
                      <a:pt x="17070" y="2313"/>
                      <a:pt x="21379" y="1250"/>
                    </a:cubicBezTo>
                    <a:cubicBezTo>
                      <a:pt x="25185" y="298"/>
                      <a:pt x="29159" y="-93"/>
                      <a:pt x="33076" y="19"/>
                    </a:cubicBezTo>
                    <a:cubicBezTo>
                      <a:pt x="34588" y="75"/>
                      <a:pt x="43094" y="2369"/>
                      <a:pt x="43766" y="1865"/>
                    </a:cubicBezTo>
                    <a:cubicBezTo>
                      <a:pt x="35987" y="7742"/>
                      <a:pt x="26976" y="10876"/>
                      <a:pt x="17126" y="11436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6" name="Google Shape;1206;p29"/>
              <p:cNvSpPr/>
              <p:nvPr/>
            </p:nvSpPr>
            <p:spPr>
              <a:xfrm>
                <a:off x="5554236" y="1452048"/>
                <a:ext cx="21379" cy="45388"/>
              </a:xfrm>
              <a:custGeom>
                <a:avLst/>
                <a:gdLst/>
                <a:ahLst/>
                <a:cxnLst/>
                <a:rect l="l" t="t" r="r" b="b"/>
                <a:pathLst>
                  <a:path w="21379" h="45388" extrusionOk="0">
                    <a:moveTo>
                      <a:pt x="14328" y="22443"/>
                    </a:moveTo>
                    <a:cubicBezTo>
                      <a:pt x="16734" y="14943"/>
                      <a:pt x="17014" y="6548"/>
                      <a:pt x="21379" y="0"/>
                    </a:cubicBezTo>
                    <a:cubicBezTo>
                      <a:pt x="12536" y="7108"/>
                      <a:pt x="5876" y="17574"/>
                      <a:pt x="5541" y="28935"/>
                    </a:cubicBezTo>
                    <a:cubicBezTo>
                      <a:pt x="5373" y="35315"/>
                      <a:pt x="4310" y="40352"/>
                      <a:pt x="0" y="45389"/>
                    </a:cubicBezTo>
                    <a:cubicBezTo>
                      <a:pt x="6380" y="39289"/>
                      <a:pt x="11641" y="30894"/>
                      <a:pt x="14328" y="22443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7" name="Google Shape;1207;p29"/>
              <p:cNvSpPr/>
              <p:nvPr/>
            </p:nvSpPr>
            <p:spPr>
              <a:xfrm>
                <a:off x="5530450" y="1469733"/>
                <a:ext cx="26192" cy="52720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52720" extrusionOk="0">
                    <a:moveTo>
                      <a:pt x="26192" y="0"/>
                    </a:moveTo>
                    <a:cubicBezTo>
                      <a:pt x="23842" y="1287"/>
                      <a:pt x="21659" y="4141"/>
                      <a:pt x="19756" y="6044"/>
                    </a:cubicBezTo>
                    <a:cubicBezTo>
                      <a:pt x="17573" y="8339"/>
                      <a:pt x="14831" y="10186"/>
                      <a:pt x="13152" y="12928"/>
                    </a:cubicBezTo>
                    <a:cubicBezTo>
                      <a:pt x="11305" y="16062"/>
                      <a:pt x="11193" y="19868"/>
                      <a:pt x="10857" y="23506"/>
                    </a:cubicBezTo>
                    <a:cubicBezTo>
                      <a:pt x="9906" y="33804"/>
                      <a:pt x="7835" y="45109"/>
                      <a:pt x="0" y="52720"/>
                    </a:cubicBezTo>
                    <a:cubicBezTo>
                      <a:pt x="13936" y="38281"/>
                      <a:pt x="22331" y="19588"/>
                      <a:pt x="26192" y="0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8" name="Google Shape;1208;p29"/>
              <p:cNvSpPr/>
              <p:nvPr/>
            </p:nvSpPr>
            <p:spPr>
              <a:xfrm>
                <a:off x="5527820" y="1509245"/>
                <a:ext cx="43486" cy="15390"/>
              </a:xfrm>
              <a:custGeom>
                <a:avLst/>
                <a:gdLst/>
                <a:ahLst/>
                <a:cxnLst/>
                <a:rect l="l" t="t" r="r" b="b"/>
                <a:pathLst>
                  <a:path w="43486" h="15390" extrusionOk="0">
                    <a:moveTo>
                      <a:pt x="43486" y="0"/>
                    </a:moveTo>
                    <a:cubicBezTo>
                      <a:pt x="38113" y="6436"/>
                      <a:pt x="30502" y="10913"/>
                      <a:pt x="22331" y="12760"/>
                    </a:cubicBezTo>
                    <a:cubicBezTo>
                      <a:pt x="18973" y="13544"/>
                      <a:pt x="15503" y="14048"/>
                      <a:pt x="12145" y="14775"/>
                    </a:cubicBezTo>
                    <a:cubicBezTo>
                      <a:pt x="10186" y="15167"/>
                      <a:pt x="8115" y="15111"/>
                      <a:pt x="6101" y="15167"/>
                    </a:cubicBezTo>
                    <a:cubicBezTo>
                      <a:pt x="4869" y="15223"/>
                      <a:pt x="896" y="14663"/>
                      <a:pt x="0" y="15391"/>
                    </a:cubicBezTo>
                    <a:cubicBezTo>
                      <a:pt x="6324" y="9962"/>
                      <a:pt x="13600" y="5933"/>
                      <a:pt x="21491" y="3302"/>
                    </a:cubicBezTo>
                    <a:cubicBezTo>
                      <a:pt x="24961" y="2127"/>
                      <a:pt x="28543" y="1511"/>
                      <a:pt x="32181" y="1063"/>
                    </a:cubicBezTo>
                    <a:cubicBezTo>
                      <a:pt x="33916" y="784"/>
                      <a:pt x="42535" y="1175"/>
                      <a:pt x="43486" y="0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9" name="Google Shape;1209;p29"/>
              <p:cNvSpPr/>
              <p:nvPr/>
            </p:nvSpPr>
            <p:spPr>
              <a:xfrm>
                <a:off x="5523007" y="1456749"/>
                <a:ext cx="20707" cy="36658"/>
              </a:xfrm>
              <a:custGeom>
                <a:avLst/>
                <a:gdLst/>
                <a:ahLst/>
                <a:cxnLst/>
                <a:rect l="l" t="t" r="r" b="b"/>
                <a:pathLst>
                  <a:path w="20707" h="36658" extrusionOk="0">
                    <a:moveTo>
                      <a:pt x="20708" y="0"/>
                    </a:moveTo>
                    <a:cubicBezTo>
                      <a:pt x="16398" y="3414"/>
                      <a:pt x="11361" y="5876"/>
                      <a:pt x="7443" y="9682"/>
                    </a:cubicBezTo>
                    <a:cubicBezTo>
                      <a:pt x="4029" y="12984"/>
                      <a:pt x="1679" y="17294"/>
                      <a:pt x="560" y="21883"/>
                    </a:cubicBezTo>
                    <a:cubicBezTo>
                      <a:pt x="0" y="24233"/>
                      <a:pt x="224" y="25801"/>
                      <a:pt x="448" y="28095"/>
                    </a:cubicBezTo>
                    <a:cubicBezTo>
                      <a:pt x="783" y="31005"/>
                      <a:pt x="224" y="33804"/>
                      <a:pt x="0" y="36658"/>
                    </a:cubicBezTo>
                    <a:cubicBezTo>
                      <a:pt x="8395" y="25521"/>
                      <a:pt x="12984" y="11641"/>
                      <a:pt x="20708" y="0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210;p29"/>
              <p:cNvSpPr/>
              <p:nvPr/>
            </p:nvSpPr>
            <p:spPr>
              <a:xfrm>
                <a:off x="5465176" y="1476606"/>
                <a:ext cx="112706" cy="86501"/>
              </a:xfrm>
              <a:custGeom>
                <a:avLst/>
                <a:gdLst/>
                <a:ahLst/>
                <a:cxnLst/>
                <a:rect l="l" t="t" r="r" b="b"/>
                <a:pathLst>
                  <a:path w="112706" h="86501" extrusionOk="0">
                    <a:moveTo>
                      <a:pt x="111335" y="179"/>
                    </a:moveTo>
                    <a:cubicBezTo>
                      <a:pt x="103836" y="5887"/>
                      <a:pt x="96280" y="11652"/>
                      <a:pt x="89956" y="18648"/>
                    </a:cubicBezTo>
                    <a:cubicBezTo>
                      <a:pt x="86710" y="22230"/>
                      <a:pt x="83800" y="26147"/>
                      <a:pt x="80666" y="29841"/>
                    </a:cubicBezTo>
                    <a:cubicBezTo>
                      <a:pt x="77643" y="33367"/>
                      <a:pt x="74341" y="36669"/>
                      <a:pt x="70871" y="39803"/>
                    </a:cubicBezTo>
                    <a:cubicBezTo>
                      <a:pt x="63820" y="46239"/>
                      <a:pt x="56488" y="52563"/>
                      <a:pt x="47925" y="56873"/>
                    </a:cubicBezTo>
                    <a:cubicBezTo>
                      <a:pt x="39586" y="61070"/>
                      <a:pt x="30631" y="63925"/>
                      <a:pt x="22180" y="67954"/>
                    </a:cubicBezTo>
                    <a:cubicBezTo>
                      <a:pt x="13673" y="71984"/>
                      <a:pt x="5447" y="77301"/>
                      <a:pt x="130" y="85304"/>
                    </a:cubicBezTo>
                    <a:cubicBezTo>
                      <a:pt x="-430" y="86199"/>
                      <a:pt x="969" y="86983"/>
                      <a:pt x="1529" y="86143"/>
                    </a:cubicBezTo>
                    <a:cubicBezTo>
                      <a:pt x="11603" y="70864"/>
                      <a:pt x="30967" y="66723"/>
                      <a:pt x="46470" y="59391"/>
                    </a:cubicBezTo>
                    <a:cubicBezTo>
                      <a:pt x="50779" y="57321"/>
                      <a:pt x="54977" y="54970"/>
                      <a:pt x="58783" y="52060"/>
                    </a:cubicBezTo>
                    <a:cubicBezTo>
                      <a:pt x="62532" y="49205"/>
                      <a:pt x="66114" y="46127"/>
                      <a:pt x="69640" y="42993"/>
                    </a:cubicBezTo>
                    <a:cubicBezTo>
                      <a:pt x="73110" y="39915"/>
                      <a:pt x="76524" y="36725"/>
                      <a:pt x="79658" y="33311"/>
                    </a:cubicBezTo>
                    <a:cubicBezTo>
                      <a:pt x="82848" y="29841"/>
                      <a:pt x="85703" y="26091"/>
                      <a:pt x="88725" y="22453"/>
                    </a:cubicBezTo>
                    <a:cubicBezTo>
                      <a:pt x="95553" y="14282"/>
                      <a:pt x="103948" y="7790"/>
                      <a:pt x="112343" y="1354"/>
                    </a:cubicBezTo>
                    <a:cubicBezTo>
                      <a:pt x="113294" y="682"/>
                      <a:pt x="112175" y="-437"/>
                      <a:pt x="111335" y="179"/>
                    </a:cubicBezTo>
                    <a:lnTo>
                      <a:pt x="111335" y="179"/>
                    </a:ln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1" name="Google Shape;1211;p29"/>
              <p:cNvSpPr/>
              <p:nvPr/>
            </p:nvSpPr>
            <p:spPr>
              <a:xfrm>
                <a:off x="5507532" y="1532011"/>
                <a:ext cx="77569" cy="10617"/>
              </a:xfrm>
              <a:custGeom>
                <a:avLst/>
                <a:gdLst/>
                <a:ahLst/>
                <a:cxnLst/>
                <a:rect l="l" t="t" r="r" b="b"/>
                <a:pathLst>
                  <a:path w="77569" h="10617" extrusionOk="0">
                    <a:moveTo>
                      <a:pt x="755" y="5665"/>
                    </a:moveTo>
                    <a:cubicBezTo>
                      <a:pt x="5233" y="6337"/>
                      <a:pt x="9598" y="7848"/>
                      <a:pt x="13964" y="8967"/>
                    </a:cubicBezTo>
                    <a:cubicBezTo>
                      <a:pt x="16258" y="9527"/>
                      <a:pt x="18553" y="10031"/>
                      <a:pt x="20903" y="10310"/>
                    </a:cubicBezTo>
                    <a:cubicBezTo>
                      <a:pt x="23478" y="10646"/>
                      <a:pt x="26052" y="10646"/>
                      <a:pt x="28627" y="10590"/>
                    </a:cubicBezTo>
                    <a:cubicBezTo>
                      <a:pt x="39205" y="10422"/>
                      <a:pt x="49558" y="8016"/>
                      <a:pt x="59744" y="5441"/>
                    </a:cubicBezTo>
                    <a:cubicBezTo>
                      <a:pt x="65453" y="4042"/>
                      <a:pt x="71162" y="2587"/>
                      <a:pt x="76982" y="1580"/>
                    </a:cubicBezTo>
                    <a:cubicBezTo>
                      <a:pt x="77989" y="1412"/>
                      <a:pt x="77598" y="-155"/>
                      <a:pt x="76590" y="13"/>
                    </a:cubicBezTo>
                    <a:cubicBezTo>
                      <a:pt x="66292" y="1859"/>
                      <a:pt x="56330" y="4938"/>
                      <a:pt x="46088" y="6952"/>
                    </a:cubicBezTo>
                    <a:cubicBezTo>
                      <a:pt x="36070" y="8911"/>
                      <a:pt x="25493" y="10087"/>
                      <a:pt x="15475" y="7680"/>
                    </a:cubicBezTo>
                    <a:cubicBezTo>
                      <a:pt x="10550" y="6505"/>
                      <a:pt x="5736" y="4826"/>
                      <a:pt x="755" y="4042"/>
                    </a:cubicBezTo>
                    <a:cubicBezTo>
                      <a:pt x="-252" y="3930"/>
                      <a:pt x="-252" y="5553"/>
                      <a:pt x="755" y="5665"/>
                    </a:cubicBezTo>
                    <a:lnTo>
                      <a:pt x="755" y="5665"/>
                    </a:ln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29"/>
              <p:cNvSpPr/>
              <p:nvPr/>
            </p:nvSpPr>
            <p:spPr>
              <a:xfrm>
                <a:off x="5493581" y="1481899"/>
                <a:ext cx="35201" cy="61055"/>
              </a:xfrm>
              <a:custGeom>
                <a:avLst/>
                <a:gdLst/>
                <a:ahLst/>
                <a:cxnLst/>
                <a:rect l="l" t="t" r="r" b="b"/>
                <a:pathLst>
                  <a:path w="35201" h="61055" extrusionOk="0">
                    <a:moveTo>
                      <a:pt x="1163" y="60926"/>
                    </a:moveTo>
                    <a:cubicBezTo>
                      <a:pt x="4912" y="58352"/>
                      <a:pt x="8718" y="55777"/>
                      <a:pt x="11852" y="52475"/>
                    </a:cubicBezTo>
                    <a:cubicBezTo>
                      <a:pt x="15098" y="49117"/>
                      <a:pt x="17113" y="45032"/>
                      <a:pt x="19072" y="40834"/>
                    </a:cubicBezTo>
                    <a:cubicBezTo>
                      <a:pt x="21031" y="36693"/>
                      <a:pt x="22990" y="32551"/>
                      <a:pt x="24501" y="28242"/>
                    </a:cubicBezTo>
                    <a:cubicBezTo>
                      <a:pt x="26068" y="23764"/>
                      <a:pt x="26739" y="19007"/>
                      <a:pt x="28139" y="14474"/>
                    </a:cubicBezTo>
                    <a:cubicBezTo>
                      <a:pt x="29594" y="9773"/>
                      <a:pt x="31944" y="5295"/>
                      <a:pt x="35023" y="1434"/>
                    </a:cubicBezTo>
                    <a:cubicBezTo>
                      <a:pt x="35638" y="650"/>
                      <a:pt x="34519" y="-525"/>
                      <a:pt x="33903" y="258"/>
                    </a:cubicBezTo>
                    <a:cubicBezTo>
                      <a:pt x="31273" y="3616"/>
                      <a:pt x="29090" y="7310"/>
                      <a:pt x="27579" y="11284"/>
                    </a:cubicBezTo>
                    <a:cubicBezTo>
                      <a:pt x="25900" y="15593"/>
                      <a:pt x="25228" y="20238"/>
                      <a:pt x="23941" y="24660"/>
                    </a:cubicBezTo>
                    <a:cubicBezTo>
                      <a:pt x="22710" y="29081"/>
                      <a:pt x="20863" y="33335"/>
                      <a:pt x="18904" y="37476"/>
                    </a:cubicBezTo>
                    <a:cubicBezTo>
                      <a:pt x="16945" y="41618"/>
                      <a:pt x="15098" y="46039"/>
                      <a:pt x="12188" y="49621"/>
                    </a:cubicBezTo>
                    <a:cubicBezTo>
                      <a:pt x="8942" y="53650"/>
                      <a:pt x="4577" y="56617"/>
                      <a:pt x="323" y="59471"/>
                    </a:cubicBezTo>
                    <a:cubicBezTo>
                      <a:pt x="-460" y="60087"/>
                      <a:pt x="323" y="61486"/>
                      <a:pt x="1163" y="60926"/>
                    </a:cubicBezTo>
                    <a:lnTo>
                      <a:pt x="1163" y="60926"/>
                    </a:ln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29"/>
              <p:cNvSpPr/>
              <p:nvPr/>
            </p:nvSpPr>
            <p:spPr>
              <a:xfrm>
                <a:off x="5506752" y="1485572"/>
                <a:ext cx="9965" cy="34643"/>
              </a:xfrm>
              <a:custGeom>
                <a:avLst/>
                <a:gdLst/>
                <a:ahLst/>
                <a:cxnLst/>
                <a:rect l="l" t="t" r="r" b="b"/>
                <a:pathLst>
                  <a:path w="9965" h="34643" extrusionOk="0">
                    <a:moveTo>
                      <a:pt x="6013" y="0"/>
                    </a:moveTo>
                    <a:cubicBezTo>
                      <a:pt x="4837" y="2462"/>
                      <a:pt x="3718" y="4925"/>
                      <a:pt x="2543" y="7388"/>
                    </a:cubicBezTo>
                    <a:cubicBezTo>
                      <a:pt x="1144" y="10410"/>
                      <a:pt x="-367" y="13656"/>
                      <a:pt x="80" y="17014"/>
                    </a:cubicBezTo>
                    <a:cubicBezTo>
                      <a:pt x="248" y="18413"/>
                      <a:pt x="808" y="19812"/>
                      <a:pt x="1368" y="21099"/>
                    </a:cubicBezTo>
                    <a:cubicBezTo>
                      <a:pt x="2263" y="23114"/>
                      <a:pt x="3774" y="24961"/>
                      <a:pt x="4613" y="26920"/>
                    </a:cubicBezTo>
                    <a:cubicBezTo>
                      <a:pt x="5621" y="29159"/>
                      <a:pt x="5565" y="32237"/>
                      <a:pt x="5957" y="34643"/>
                    </a:cubicBezTo>
                    <a:cubicBezTo>
                      <a:pt x="5621" y="32293"/>
                      <a:pt x="9091" y="28487"/>
                      <a:pt x="9706" y="26136"/>
                    </a:cubicBezTo>
                    <a:cubicBezTo>
                      <a:pt x="10266" y="24066"/>
                      <a:pt x="9763" y="21939"/>
                      <a:pt x="9650" y="19812"/>
                    </a:cubicBezTo>
                    <a:cubicBezTo>
                      <a:pt x="9371" y="12984"/>
                      <a:pt x="8363" y="6380"/>
                      <a:pt x="6013" y="0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29"/>
              <p:cNvSpPr/>
              <p:nvPr/>
            </p:nvSpPr>
            <p:spPr>
              <a:xfrm>
                <a:off x="5509183" y="1499675"/>
                <a:ext cx="25184" cy="28263"/>
              </a:xfrm>
              <a:custGeom>
                <a:avLst/>
                <a:gdLst/>
                <a:ahLst/>
                <a:cxnLst/>
                <a:rect l="l" t="t" r="r" b="b"/>
                <a:pathLst>
                  <a:path w="25184" h="28263" extrusionOk="0">
                    <a:moveTo>
                      <a:pt x="16286" y="15894"/>
                    </a:moveTo>
                    <a:cubicBezTo>
                      <a:pt x="14328" y="18637"/>
                      <a:pt x="12089" y="21939"/>
                      <a:pt x="9178" y="23786"/>
                    </a:cubicBezTo>
                    <a:cubicBezTo>
                      <a:pt x="6716" y="25409"/>
                      <a:pt x="2015" y="26080"/>
                      <a:pt x="0" y="28263"/>
                    </a:cubicBezTo>
                    <a:cubicBezTo>
                      <a:pt x="4254" y="23618"/>
                      <a:pt x="8003" y="18581"/>
                      <a:pt x="11193" y="13152"/>
                    </a:cubicBezTo>
                    <a:cubicBezTo>
                      <a:pt x="12928" y="10130"/>
                      <a:pt x="14607" y="6884"/>
                      <a:pt x="17182" y="4477"/>
                    </a:cubicBezTo>
                    <a:cubicBezTo>
                      <a:pt x="18413" y="3302"/>
                      <a:pt x="19812" y="2518"/>
                      <a:pt x="21323" y="1735"/>
                    </a:cubicBezTo>
                    <a:cubicBezTo>
                      <a:pt x="21939" y="1399"/>
                      <a:pt x="24961" y="392"/>
                      <a:pt x="25185" y="0"/>
                    </a:cubicBezTo>
                    <a:cubicBezTo>
                      <a:pt x="22834" y="5597"/>
                      <a:pt x="19812" y="10913"/>
                      <a:pt x="16286" y="15894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29"/>
              <p:cNvSpPr/>
              <p:nvPr/>
            </p:nvSpPr>
            <p:spPr>
              <a:xfrm>
                <a:off x="5570634" y="1524012"/>
                <a:ext cx="38169" cy="12880"/>
              </a:xfrm>
              <a:custGeom>
                <a:avLst/>
                <a:gdLst/>
                <a:ahLst/>
                <a:cxnLst/>
                <a:rect l="l" t="t" r="r" b="b"/>
                <a:pathLst>
                  <a:path w="38169" h="12880" extrusionOk="0">
                    <a:moveTo>
                      <a:pt x="38169" y="1855"/>
                    </a:moveTo>
                    <a:cubicBezTo>
                      <a:pt x="36994" y="1576"/>
                      <a:pt x="30894" y="5997"/>
                      <a:pt x="29495" y="6613"/>
                    </a:cubicBezTo>
                    <a:cubicBezTo>
                      <a:pt x="26304" y="8012"/>
                      <a:pt x="23002" y="9131"/>
                      <a:pt x="19588" y="9915"/>
                    </a:cubicBezTo>
                    <a:cubicBezTo>
                      <a:pt x="13096" y="11426"/>
                      <a:pt x="6492" y="11314"/>
                      <a:pt x="0" y="12881"/>
                    </a:cubicBezTo>
                    <a:cubicBezTo>
                      <a:pt x="8899" y="8236"/>
                      <a:pt x="15335" y="456"/>
                      <a:pt x="26137" y="9"/>
                    </a:cubicBezTo>
                    <a:cubicBezTo>
                      <a:pt x="30166" y="-103"/>
                      <a:pt x="34196" y="904"/>
                      <a:pt x="38169" y="1855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29"/>
              <p:cNvSpPr/>
              <p:nvPr/>
            </p:nvSpPr>
            <p:spPr>
              <a:xfrm>
                <a:off x="5548919" y="1516857"/>
                <a:ext cx="33579" cy="24121"/>
              </a:xfrm>
              <a:custGeom>
                <a:avLst/>
                <a:gdLst/>
                <a:ahLst/>
                <a:cxnLst/>
                <a:rect l="l" t="t" r="r" b="b"/>
                <a:pathLst>
                  <a:path w="33579" h="24121" extrusionOk="0">
                    <a:moveTo>
                      <a:pt x="13096" y="6940"/>
                    </a:moveTo>
                    <a:cubicBezTo>
                      <a:pt x="10074" y="8955"/>
                      <a:pt x="6492" y="11865"/>
                      <a:pt x="5037" y="15223"/>
                    </a:cubicBezTo>
                    <a:cubicBezTo>
                      <a:pt x="3526" y="18693"/>
                      <a:pt x="2798" y="21211"/>
                      <a:pt x="0" y="24122"/>
                    </a:cubicBezTo>
                    <a:cubicBezTo>
                      <a:pt x="12928" y="19141"/>
                      <a:pt x="23450" y="9458"/>
                      <a:pt x="33580" y="0"/>
                    </a:cubicBezTo>
                    <a:cubicBezTo>
                      <a:pt x="32573" y="951"/>
                      <a:pt x="30614" y="504"/>
                      <a:pt x="29382" y="616"/>
                    </a:cubicBezTo>
                    <a:cubicBezTo>
                      <a:pt x="27591" y="783"/>
                      <a:pt x="25857" y="1287"/>
                      <a:pt x="24122" y="1847"/>
                    </a:cubicBezTo>
                    <a:cubicBezTo>
                      <a:pt x="20260" y="3134"/>
                      <a:pt x="16454" y="4701"/>
                      <a:pt x="13096" y="6940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217;p29"/>
              <p:cNvSpPr/>
              <p:nvPr/>
            </p:nvSpPr>
            <p:spPr>
              <a:xfrm>
                <a:off x="5534816" y="1541736"/>
                <a:ext cx="38616" cy="10381"/>
              </a:xfrm>
              <a:custGeom>
                <a:avLst/>
                <a:gdLst/>
                <a:ahLst/>
                <a:cxnLst/>
                <a:rect l="l" t="t" r="r" b="b"/>
                <a:pathLst>
                  <a:path w="38616" h="10381" extrusionOk="0">
                    <a:moveTo>
                      <a:pt x="38617" y="9877"/>
                    </a:moveTo>
                    <a:cubicBezTo>
                      <a:pt x="31845" y="10828"/>
                      <a:pt x="24849" y="10436"/>
                      <a:pt x="18245" y="8701"/>
                    </a:cubicBezTo>
                    <a:cubicBezTo>
                      <a:pt x="14887" y="7806"/>
                      <a:pt x="11753" y="6519"/>
                      <a:pt x="8619" y="5119"/>
                    </a:cubicBezTo>
                    <a:cubicBezTo>
                      <a:pt x="7276" y="4504"/>
                      <a:pt x="5933" y="4336"/>
                      <a:pt x="4645" y="3608"/>
                    </a:cubicBezTo>
                    <a:cubicBezTo>
                      <a:pt x="3806" y="3105"/>
                      <a:pt x="2966" y="2545"/>
                      <a:pt x="2183" y="1985"/>
                    </a:cubicBezTo>
                    <a:cubicBezTo>
                      <a:pt x="1847" y="1705"/>
                      <a:pt x="392" y="306"/>
                      <a:pt x="0" y="362"/>
                    </a:cubicBezTo>
                    <a:cubicBezTo>
                      <a:pt x="10354" y="-813"/>
                      <a:pt x="20148" y="922"/>
                      <a:pt x="29830" y="4840"/>
                    </a:cubicBezTo>
                    <a:cubicBezTo>
                      <a:pt x="32909" y="6071"/>
                      <a:pt x="36211" y="7470"/>
                      <a:pt x="38617" y="9877"/>
                    </a:cubicBezTo>
                    <a:close/>
                  </a:path>
                </a:pathLst>
              </a:custGeom>
              <a:solidFill>
                <a:srgbClr val="04517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18" name="Google Shape;1218;p29"/>
            <p:cNvGrpSpPr/>
            <p:nvPr/>
          </p:nvGrpSpPr>
          <p:grpSpPr>
            <a:xfrm>
              <a:off x="-873211" y="-1255490"/>
              <a:ext cx="340817" cy="176075"/>
              <a:chOff x="5394239" y="1620010"/>
              <a:chExt cx="340817" cy="176075"/>
            </a:xfrm>
          </p:grpSpPr>
          <p:sp>
            <p:nvSpPr>
              <p:cNvPr id="1219" name="Google Shape;1219;p29"/>
              <p:cNvSpPr/>
              <p:nvPr/>
            </p:nvSpPr>
            <p:spPr>
              <a:xfrm>
                <a:off x="5454504" y="1620010"/>
                <a:ext cx="280552" cy="176075"/>
              </a:xfrm>
              <a:custGeom>
                <a:avLst/>
                <a:gdLst/>
                <a:ahLst/>
                <a:cxnLst/>
                <a:rect l="l" t="t" r="r" b="b"/>
                <a:pathLst>
                  <a:path w="280552" h="176075" extrusionOk="0">
                    <a:moveTo>
                      <a:pt x="42311" y="135096"/>
                    </a:moveTo>
                    <a:cubicBezTo>
                      <a:pt x="30670" y="110583"/>
                      <a:pt x="19533" y="85846"/>
                      <a:pt x="0" y="67321"/>
                    </a:cubicBezTo>
                    <a:cubicBezTo>
                      <a:pt x="18301" y="62955"/>
                      <a:pt x="32517" y="47565"/>
                      <a:pt x="46844" y="36147"/>
                    </a:cubicBezTo>
                    <a:cubicBezTo>
                      <a:pt x="61508" y="24450"/>
                      <a:pt x="76674" y="13089"/>
                      <a:pt x="93744" y="5142"/>
                    </a:cubicBezTo>
                    <a:cubicBezTo>
                      <a:pt x="103986" y="385"/>
                      <a:pt x="116802" y="-2861"/>
                      <a:pt x="126093" y="3687"/>
                    </a:cubicBezTo>
                    <a:cubicBezTo>
                      <a:pt x="131074" y="7213"/>
                      <a:pt x="134096" y="13425"/>
                      <a:pt x="133816" y="19525"/>
                    </a:cubicBezTo>
                    <a:cubicBezTo>
                      <a:pt x="133536" y="25626"/>
                      <a:pt x="129955" y="31502"/>
                      <a:pt x="124638" y="34580"/>
                    </a:cubicBezTo>
                    <a:cubicBezTo>
                      <a:pt x="134936" y="30775"/>
                      <a:pt x="145345" y="25682"/>
                      <a:pt x="156259" y="24450"/>
                    </a:cubicBezTo>
                    <a:cubicBezTo>
                      <a:pt x="158554" y="24171"/>
                      <a:pt x="160960" y="24059"/>
                      <a:pt x="162975" y="25234"/>
                    </a:cubicBezTo>
                    <a:cubicBezTo>
                      <a:pt x="165829" y="26857"/>
                      <a:pt x="166837" y="30719"/>
                      <a:pt x="166109" y="33965"/>
                    </a:cubicBezTo>
                    <a:cubicBezTo>
                      <a:pt x="165437" y="37211"/>
                      <a:pt x="163423" y="39953"/>
                      <a:pt x="161464" y="42640"/>
                    </a:cubicBezTo>
                    <a:cubicBezTo>
                      <a:pt x="172545" y="33237"/>
                      <a:pt x="186537" y="26073"/>
                      <a:pt x="200976" y="27361"/>
                    </a:cubicBezTo>
                    <a:cubicBezTo>
                      <a:pt x="211946" y="28312"/>
                      <a:pt x="226161" y="36763"/>
                      <a:pt x="228064" y="48628"/>
                    </a:cubicBezTo>
                    <a:cubicBezTo>
                      <a:pt x="230079" y="61668"/>
                      <a:pt x="221516" y="74093"/>
                      <a:pt x="211106" y="80921"/>
                    </a:cubicBezTo>
                    <a:cubicBezTo>
                      <a:pt x="232486" y="78570"/>
                      <a:pt x="254704" y="85902"/>
                      <a:pt x="270487" y="100509"/>
                    </a:cubicBezTo>
                    <a:cubicBezTo>
                      <a:pt x="276587" y="106162"/>
                      <a:pt x="282072" y="114165"/>
                      <a:pt x="280169" y="122224"/>
                    </a:cubicBezTo>
                    <a:cubicBezTo>
                      <a:pt x="278322" y="129891"/>
                      <a:pt x="270543" y="134537"/>
                      <a:pt x="263099" y="137167"/>
                    </a:cubicBezTo>
                    <a:cubicBezTo>
                      <a:pt x="244854" y="143547"/>
                      <a:pt x="224146" y="142652"/>
                      <a:pt x="206517" y="134705"/>
                    </a:cubicBezTo>
                    <a:cubicBezTo>
                      <a:pt x="212897" y="139406"/>
                      <a:pt x="224594" y="154797"/>
                      <a:pt x="214576" y="160897"/>
                    </a:cubicBezTo>
                    <a:cubicBezTo>
                      <a:pt x="211386" y="162800"/>
                      <a:pt x="207468" y="163080"/>
                      <a:pt x="203775" y="162856"/>
                    </a:cubicBezTo>
                    <a:cubicBezTo>
                      <a:pt x="185585" y="161681"/>
                      <a:pt x="169971" y="150095"/>
                      <a:pt x="155475" y="138958"/>
                    </a:cubicBezTo>
                    <a:cubicBezTo>
                      <a:pt x="158050" y="141868"/>
                      <a:pt x="160680" y="144946"/>
                      <a:pt x="161688" y="148696"/>
                    </a:cubicBezTo>
                    <a:cubicBezTo>
                      <a:pt x="162695" y="152446"/>
                      <a:pt x="161464" y="157091"/>
                      <a:pt x="157938" y="158714"/>
                    </a:cubicBezTo>
                    <a:cubicBezTo>
                      <a:pt x="155923" y="159666"/>
                      <a:pt x="153573" y="159442"/>
                      <a:pt x="151390" y="159106"/>
                    </a:cubicBezTo>
                    <a:cubicBezTo>
                      <a:pt x="137063" y="157035"/>
                      <a:pt x="123351" y="150599"/>
                      <a:pt x="112549" y="140973"/>
                    </a:cubicBezTo>
                    <a:cubicBezTo>
                      <a:pt x="118146" y="145954"/>
                      <a:pt x="130514" y="163080"/>
                      <a:pt x="117810" y="165822"/>
                    </a:cubicBezTo>
                    <a:cubicBezTo>
                      <a:pt x="106952" y="168173"/>
                      <a:pt x="91561" y="159834"/>
                      <a:pt x="83950" y="152894"/>
                    </a:cubicBezTo>
                    <a:cubicBezTo>
                      <a:pt x="85573" y="156923"/>
                      <a:pt x="87196" y="161121"/>
                      <a:pt x="87140" y="165486"/>
                    </a:cubicBezTo>
                    <a:cubicBezTo>
                      <a:pt x="86972" y="183228"/>
                      <a:pt x="68895" y="174833"/>
                      <a:pt x="61116" y="167893"/>
                    </a:cubicBezTo>
                    <a:cubicBezTo>
                      <a:pt x="51993" y="159722"/>
                      <a:pt x="47404" y="145842"/>
                      <a:pt x="42311" y="13509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29"/>
              <p:cNvSpPr/>
              <p:nvPr/>
            </p:nvSpPr>
            <p:spPr>
              <a:xfrm>
                <a:off x="5394239" y="1640259"/>
                <a:ext cx="308960" cy="131635"/>
              </a:xfrm>
              <a:custGeom>
                <a:avLst/>
                <a:gdLst/>
                <a:ahLst/>
                <a:cxnLst/>
                <a:rect l="l" t="t" r="r" b="b"/>
                <a:pathLst>
                  <a:path w="308960" h="131635" extrusionOk="0">
                    <a:moveTo>
                      <a:pt x="256204" y="129567"/>
                    </a:moveTo>
                    <a:cubicBezTo>
                      <a:pt x="239974" y="108132"/>
                      <a:pt x="220274" y="89495"/>
                      <a:pt x="197943" y="74496"/>
                    </a:cubicBezTo>
                    <a:cubicBezTo>
                      <a:pt x="193745" y="71697"/>
                      <a:pt x="189492" y="69011"/>
                      <a:pt x="185183" y="66492"/>
                    </a:cubicBezTo>
                    <a:cubicBezTo>
                      <a:pt x="199958" y="69683"/>
                      <a:pt x="214621" y="73208"/>
                      <a:pt x="229228" y="76902"/>
                    </a:cubicBezTo>
                    <a:cubicBezTo>
                      <a:pt x="243444" y="80484"/>
                      <a:pt x="257659" y="84290"/>
                      <a:pt x="271819" y="88152"/>
                    </a:cubicBezTo>
                    <a:cubicBezTo>
                      <a:pt x="271819" y="88487"/>
                      <a:pt x="271987" y="88823"/>
                      <a:pt x="272323" y="89047"/>
                    </a:cubicBezTo>
                    <a:cubicBezTo>
                      <a:pt x="282956" y="97218"/>
                      <a:pt x="294597" y="103934"/>
                      <a:pt x="306966" y="109083"/>
                    </a:cubicBezTo>
                    <a:cubicBezTo>
                      <a:pt x="308589" y="109755"/>
                      <a:pt x="309820" y="107292"/>
                      <a:pt x="308197" y="106621"/>
                    </a:cubicBezTo>
                    <a:cubicBezTo>
                      <a:pt x="297508" y="102199"/>
                      <a:pt x="287378" y="96547"/>
                      <a:pt x="277975" y="89831"/>
                    </a:cubicBezTo>
                    <a:cubicBezTo>
                      <a:pt x="282565" y="91118"/>
                      <a:pt x="287210" y="92349"/>
                      <a:pt x="291799" y="93636"/>
                    </a:cubicBezTo>
                    <a:cubicBezTo>
                      <a:pt x="293534" y="94084"/>
                      <a:pt x="294038" y="91398"/>
                      <a:pt x="292359" y="90950"/>
                    </a:cubicBezTo>
                    <a:cubicBezTo>
                      <a:pt x="278199" y="87032"/>
                      <a:pt x="264040" y="83171"/>
                      <a:pt x="249824" y="79421"/>
                    </a:cubicBezTo>
                    <a:cubicBezTo>
                      <a:pt x="268349" y="78525"/>
                      <a:pt x="286930" y="79701"/>
                      <a:pt x="305175" y="83003"/>
                    </a:cubicBezTo>
                    <a:cubicBezTo>
                      <a:pt x="306910" y="83338"/>
                      <a:pt x="307470" y="80596"/>
                      <a:pt x="305735" y="80316"/>
                    </a:cubicBezTo>
                    <a:cubicBezTo>
                      <a:pt x="284523" y="76511"/>
                      <a:pt x="262808" y="75447"/>
                      <a:pt x="241317" y="77238"/>
                    </a:cubicBezTo>
                    <a:cubicBezTo>
                      <a:pt x="226654" y="73432"/>
                      <a:pt x="211991" y="69795"/>
                      <a:pt x="197215" y="66437"/>
                    </a:cubicBezTo>
                    <a:cubicBezTo>
                      <a:pt x="206954" y="63023"/>
                      <a:pt x="216524" y="59161"/>
                      <a:pt x="225926" y="54851"/>
                    </a:cubicBezTo>
                    <a:cubicBezTo>
                      <a:pt x="234937" y="52893"/>
                      <a:pt x="244227" y="52781"/>
                      <a:pt x="253294" y="54572"/>
                    </a:cubicBezTo>
                    <a:cubicBezTo>
                      <a:pt x="255029" y="54907"/>
                      <a:pt x="255589" y="52221"/>
                      <a:pt x="253854" y="51885"/>
                    </a:cubicBezTo>
                    <a:cubicBezTo>
                      <a:pt x="247473" y="50654"/>
                      <a:pt x="240925" y="50318"/>
                      <a:pt x="234489" y="50822"/>
                    </a:cubicBezTo>
                    <a:cubicBezTo>
                      <a:pt x="246354" y="45001"/>
                      <a:pt x="257883" y="38565"/>
                      <a:pt x="268965" y="31401"/>
                    </a:cubicBezTo>
                    <a:cubicBezTo>
                      <a:pt x="270476" y="30450"/>
                      <a:pt x="268909" y="28155"/>
                      <a:pt x="267398" y="29107"/>
                    </a:cubicBezTo>
                    <a:cubicBezTo>
                      <a:pt x="253798" y="37838"/>
                      <a:pt x="239582" y="45561"/>
                      <a:pt x="224919" y="52221"/>
                    </a:cubicBezTo>
                    <a:cubicBezTo>
                      <a:pt x="224639" y="52277"/>
                      <a:pt x="224303" y="52333"/>
                      <a:pt x="224023" y="52389"/>
                    </a:cubicBezTo>
                    <a:cubicBezTo>
                      <a:pt x="223576" y="52501"/>
                      <a:pt x="223352" y="52725"/>
                      <a:pt x="223184" y="53005"/>
                    </a:cubicBezTo>
                    <a:cubicBezTo>
                      <a:pt x="216132" y="56195"/>
                      <a:pt x="208968" y="59105"/>
                      <a:pt x="201693" y="61791"/>
                    </a:cubicBezTo>
                    <a:cubicBezTo>
                      <a:pt x="212774" y="53396"/>
                      <a:pt x="221393" y="42091"/>
                      <a:pt x="229676" y="31010"/>
                    </a:cubicBezTo>
                    <a:cubicBezTo>
                      <a:pt x="230739" y="29610"/>
                      <a:pt x="228669" y="27764"/>
                      <a:pt x="227605" y="29219"/>
                    </a:cubicBezTo>
                    <a:cubicBezTo>
                      <a:pt x="217643" y="42595"/>
                      <a:pt x="207233" y="56307"/>
                      <a:pt x="192402" y="64646"/>
                    </a:cubicBezTo>
                    <a:cubicBezTo>
                      <a:pt x="192122" y="64813"/>
                      <a:pt x="191955" y="65037"/>
                      <a:pt x="191899" y="65205"/>
                    </a:cubicBezTo>
                    <a:cubicBezTo>
                      <a:pt x="187701" y="64254"/>
                      <a:pt x="183560" y="63358"/>
                      <a:pt x="179362" y="62463"/>
                    </a:cubicBezTo>
                    <a:cubicBezTo>
                      <a:pt x="155296" y="57426"/>
                      <a:pt x="131007" y="53228"/>
                      <a:pt x="106549" y="50486"/>
                    </a:cubicBezTo>
                    <a:cubicBezTo>
                      <a:pt x="113265" y="47744"/>
                      <a:pt x="119758" y="44442"/>
                      <a:pt x="125970" y="40748"/>
                    </a:cubicBezTo>
                    <a:cubicBezTo>
                      <a:pt x="139234" y="35655"/>
                      <a:pt x="153170" y="32745"/>
                      <a:pt x="167329" y="32073"/>
                    </a:cubicBezTo>
                    <a:cubicBezTo>
                      <a:pt x="169120" y="31961"/>
                      <a:pt x="168896" y="29219"/>
                      <a:pt x="167161" y="29331"/>
                    </a:cubicBezTo>
                    <a:cubicBezTo>
                      <a:pt x="156472" y="29834"/>
                      <a:pt x="145950" y="31625"/>
                      <a:pt x="135708" y="34591"/>
                    </a:cubicBezTo>
                    <a:cubicBezTo>
                      <a:pt x="147461" y="26588"/>
                      <a:pt x="158542" y="17410"/>
                      <a:pt x="169344" y="8287"/>
                    </a:cubicBezTo>
                    <a:cubicBezTo>
                      <a:pt x="170687" y="7168"/>
                      <a:pt x="169176" y="4873"/>
                      <a:pt x="167777" y="5993"/>
                    </a:cubicBezTo>
                    <a:cubicBezTo>
                      <a:pt x="157815" y="14443"/>
                      <a:pt x="147629" y="22950"/>
                      <a:pt x="136827" y="30506"/>
                    </a:cubicBezTo>
                    <a:cubicBezTo>
                      <a:pt x="142088" y="21384"/>
                      <a:pt x="146678" y="11869"/>
                      <a:pt x="150483" y="2019"/>
                    </a:cubicBezTo>
                    <a:cubicBezTo>
                      <a:pt x="151099" y="396"/>
                      <a:pt x="148637" y="-891"/>
                      <a:pt x="148021" y="788"/>
                    </a:cubicBezTo>
                    <a:cubicBezTo>
                      <a:pt x="143600" y="12373"/>
                      <a:pt x="138115" y="23510"/>
                      <a:pt x="131567" y="34088"/>
                    </a:cubicBezTo>
                    <a:cubicBezTo>
                      <a:pt x="131567" y="34088"/>
                      <a:pt x="131567" y="34088"/>
                      <a:pt x="131567" y="34088"/>
                    </a:cubicBezTo>
                    <a:cubicBezTo>
                      <a:pt x="121828" y="40468"/>
                      <a:pt x="111586" y="45953"/>
                      <a:pt x="100505" y="49870"/>
                    </a:cubicBezTo>
                    <a:cubicBezTo>
                      <a:pt x="89088" y="48695"/>
                      <a:pt x="77671" y="47856"/>
                      <a:pt x="66197" y="47408"/>
                    </a:cubicBezTo>
                    <a:cubicBezTo>
                      <a:pt x="44539" y="46568"/>
                      <a:pt x="22823" y="47184"/>
                      <a:pt x="1220" y="49479"/>
                    </a:cubicBezTo>
                    <a:cubicBezTo>
                      <a:pt x="-515" y="49647"/>
                      <a:pt x="-347" y="52445"/>
                      <a:pt x="1388" y="52221"/>
                    </a:cubicBezTo>
                    <a:cubicBezTo>
                      <a:pt x="34353" y="48695"/>
                      <a:pt x="67597" y="49255"/>
                      <a:pt x="100561" y="52557"/>
                    </a:cubicBezTo>
                    <a:cubicBezTo>
                      <a:pt x="100561" y="52557"/>
                      <a:pt x="100561" y="52557"/>
                      <a:pt x="100617" y="52557"/>
                    </a:cubicBezTo>
                    <a:cubicBezTo>
                      <a:pt x="100617" y="52557"/>
                      <a:pt x="100617" y="52557"/>
                      <a:pt x="100617" y="52557"/>
                    </a:cubicBezTo>
                    <a:cubicBezTo>
                      <a:pt x="107501" y="53844"/>
                      <a:pt x="113825" y="57482"/>
                      <a:pt x="119758" y="61064"/>
                    </a:cubicBezTo>
                    <a:cubicBezTo>
                      <a:pt x="125970" y="64813"/>
                      <a:pt x="132070" y="68787"/>
                      <a:pt x="138003" y="73041"/>
                    </a:cubicBezTo>
                    <a:cubicBezTo>
                      <a:pt x="138506" y="73432"/>
                      <a:pt x="139066" y="73824"/>
                      <a:pt x="139570" y="74216"/>
                    </a:cubicBezTo>
                    <a:cubicBezTo>
                      <a:pt x="139458" y="75335"/>
                      <a:pt x="138674" y="76287"/>
                      <a:pt x="138283" y="77350"/>
                    </a:cubicBezTo>
                    <a:cubicBezTo>
                      <a:pt x="137891" y="78357"/>
                      <a:pt x="137555" y="79477"/>
                      <a:pt x="137219" y="80540"/>
                    </a:cubicBezTo>
                    <a:cubicBezTo>
                      <a:pt x="136380" y="83003"/>
                      <a:pt x="135428" y="85409"/>
                      <a:pt x="134533" y="87872"/>
                    </a:cubicBezTo>
                    <a:cubicBezTo>
                      <a:pt x="132630" y="92797"/>
                      <a:pt x="130615" y="97722"/>
                      <a:pt x="128432" y="102535"/>
                    </a:cubicBezTo>
                    <a:cubicBezTo>
                      <a:pt x="127705" y="104158"/>
                      <a:pt x="130168" y="105389"/>
                      <a:pt x="130895" y="103766"/>
                    </a:cubicBezTo>
                    <a:cubicBezTo>
                      <a:pt x="133190" y="98617"/>
                      <a:pt x="135372" y="93412"/>
                      <a:pt x="137387" y="88096"/>
                    </a:cubicBezTo>
                    <a:cubicBezTo>
                      <a:pt x="138338" y="85577"/>
                      <a:pt x="139290" y="83059"/>
                      <a:pt x="140129" y="80484"/>
                    </a:cubicBezTo>
                    <a:cubicBezTo>
                      <a:pt x="140409" y="79589"/>
                      <a:pt x="140801" y="78749"/>
                      <a:pt x="141193" y="77910"/>
                    </a:cubicBezTo>
                    <a:cubicBezTo>
                      <a:pt x="144943" y="89943"/>
                      <a:pt x="142984" y="102927"/>
                      <a:pt x="144551" y="115295"/>
                    </a:cubicBezTo>
                    <a:cubicBezTo>
                      <a:pt x="144775" y="117030"/>
                      <a:pt x="147517" y="116862"/>
                      <a:pt x="147293" y="115128"/>
                    </a:cubicBezTo>
                    <a:cubicBezTo>
                      <a:pt x="145726" y="102647"/>
                      <a:pt x="147573" y="89663"/>
                      <a:pt x="143935" y="77518"/>
                    </a:cubicBezTo>
                    <a:cubicBezTo>
                      <a:pt x="153505" y="84738"/>
                      <a:pt x="162628" y="92517"/>
                      <a:pt x="171247" y="100912"/>
                    </a:cubicBezTo>
                    <a:cubicBezTo>
                      <a:pt x="177291" y="106788"/>
                      <a:pt x="183056" y="113001"/>
                      <a:pt x="188541" y="119437"/>
                    </a:cubicBezTo>
                    <a:cubicBezTo>
                      <a:pt x="189660" y="120780"/>
                      <a:pt x="191955" y="119213"/>
                      <a:pt x="190835" y="117870"/>
                    </a:cubicBezTo>
                    <a:cubicBezTo>
                      <a:pt x="171359" y="95091"/>
                      <a:pt x="148412" y="75503"/>
                      <a:pt x="122892" y="59832"/>
                    </a:cubicBezTo>
                    <a:cubicBezTo>
                      <a:pt x="119590" y="57818"/>
                      <a:pt x="116232" y="55747"/>
                      <a:pt x="112706" y="54012"/>
                    </a:cubicBezTo>
                    <a:cubicBezTo>
                      <a:pt x="113825" y="54124"/>
                      <a:pt x="115001" y="54292"/>
                      <a:pt x="116120" y="54404"/>
                    </a:cubicBezTo>
                    <a:cubicBezTo>
                      <a:pt x="136492" y="56978"/>
                      <a:pt x="156696" y="60560"/>
                      <a:pt x="176788" y="64758"/>
                    </a:cubicBezTo>
                    <a:cubicBezTo>
                      <a:pt x="176900" y="64925"/>
                      <a:pt x="177067" y="65093"/>
                      <a:pt x="177291" y="65261"/>
                    </a:cubicBezTo>
                    <a:cubicBezTo>
                      <a:pt x="184007" y="68955"/>
                      <a:pt x="190555" y="72985"/>
                      <a:pt x="196936" y="77238"/>
                    </a:cubicBezTo>
                    <a:cubicBezTo>
                      <a:pt x="196936" y="77462"/>
                      <a:pt x="196992" y="77742"/>
                      <a:pt x="197215" y="77966"/>
                    </a:cubicBezTo>
                    <a:cubicBezTo>
                      <a:pt x="200909" y="82611"/>
                      <a:pt x="202140" y="88431"/>
                      <a:pt x="203372" y="94084"/>
                    </a:cubicBezTo>
                    <a:cubicBezTo>
                      <a:pt x="204827" y="100856"/>
                      <a:pt x="206226" y="107628"/>
                      <a:pt x="207625" y="114400"/>
                    </a:cubicBezTo>
                    <a:cubicBezTo>
                      <a:pt x="207961" y="116135"/>
                      <a:pt x="210591" y="115183"/>
                      <a:pt x="210256" y="113504"/>
                    </a:cubicBezTo>
                    <a:cubicBezTo>
                      <a:pt x="208801" y="106508"/>
                      <a:pt x="207345" y="99569"/>
                      <a:pt x="205834" y="92573"/>
                    </a:cubicBezTo>
                    <a:cubicBezTo>
                      <a:pt x="204995" y="88543"/>
                      <a:pt x="203987" y="84514"/>
                      <a:pt x="202196" y="80820"/>
                    </a:cubicBezTo>
                    <a:cubicBezTo>
                      <a:pt x="215628" y="90446"/>
                      <a:pt x="228109" y="101471"/>
                      <a:pt x="239358" y="113616"/>
                    </a:cubicBezTo>
                    <a:cubicBezTo>
                      <a:pt x="244507" y="119213"/>
                      <a:pt x="249376" y="125033"/>
                      <a:pt x="253910" y="131078"/>
                    </a:cubicBezTo>
                    <a:cubicBezTo>
                      <a:pt x="254973" y="132477"/>
                      <a:pt x="257268" y="130966"/>
                      <a:pt x="256204" y="1295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1" name="Google Shape;1221;p29"/>
            <p:cNvGrpSpPr/>
            <p:nvPr/>
          </p:nvGrpSpPr>
          <p:grpSpPr>
            <a:xfrm>
              <a:off x="-791308" y="-1371994"/>
              <a:ext cx="150279" cy="132360"/>
              <a:chOff x="5476142" y="1503506"/>
              <a:chExt cx="150279" cy="132360"/>
            </a:xfrm>
          </p:grpSpPr>
          <p:sp>
            <p:nvSpPr>
              <p:cNvPr id="1222" name="Google Shape;1222;p29"/>
              <p:cNvSpPr/>
              <p:nvPr/>
            </p:nvSpPr>
            <p:spPr>
              <a:xfrm>
                <a:off x="5497928" y="1503506"/>
                <a:ext cx="128493" cy="127127"/>
              </a:xfrm>
              <a:custGeom>
                <a:avLst/>
                <a:gdLst/>
                <a:ahLst/>
                <a:cxnLst/>
                <a:rect l="l" t="t" r="r" b="b"/>
                <a:pathLst>
                  <a:path w="128493" h="127127" extrusionOk="0">
                    <a:moveTo>
                      <a:pt x="24687" y="42397"/>
                    </a:moveTo>
                    <a:cubicBezTo>
                      <a:pt x="20322" y="46762"/>
                      <a:pt x="15005" y="51967"/>
                      <a:pt x="11983" y="57396"/>
                    </a:cubicBezTo>
                    <a:cubicBezTo>
                      <a:pt x="9184" y="62489"/>
                      <a:pt x="12934" y="66687"/>
                      <a:pt x="16180" y="70380"/>
                    </a:cubicBezTo>
                    <a:cubicBezTo>
                      <a:pt x="17803" y="72227"/>
                      <a:pt x="21273" y="76984"/>
                      <a:pt x="21105" y="79671"/>
                    </a:cubicBezTo>
                    <a:cubicBezTo>
                      <a:pt x="20937" y="82581"/>
                      <a:pt x="17188" y="81686"/>
                      <a:pt x="15285" y="80342"/>
                    </a:cubicBezTo>
                    <a:cubicBezTo>
                      <a:pt x="14221" y="79615"/>
                      <a:pt x="7281" y="74242"/>
                      <a:pt x="7897" y="72787"/>
                    </a:cubicBezTo>
                    <a:cubicBezTo>
                      <a:pt x="2133" y="86946"/>
                      <a:pt x="-442" y="102281"/>
                      <a:pt x="62" y="117504"/>
                    </a:cubicBezTo>
                    <a:cubicBezTo>
                      <a:pt x="286" y="123605"/>
                      <a:pt x="3476" y="125172"/>
                      <a:pt x="8793" y="126011"/>
                    </a:cubicBezTo>
                    <a:cubicBezTo>
                      <a:pt x="15005" y="126963"/>
                      <a:pt x="21161" y="127522"/>
                      <a:pt x="27373" y="126795"/>
                    </a:cubicBezTo>
                    <a:cubicBezTo>
                      <a:pt x="35489" y="125843"/>
                      <a:pt x="43492" y="124276"/>
                      <a:pt x="51327" y="121982"/>
                    </a:cubicBezTo>
                    <a:cubicBezTo>
                      <a:pt x="56028" y="120638"/>
                      <a:pt x="95877" y="105359"/>
                      <a:pt x="91903" y="99819"/>
                    </a:cubicBezTo>
                    <a:cubicBezTo>
                      <a:pt x="91175" y="98755"/>
                      <a:pt x="89776" y="98420"/>
                      <a:pt x="88545" y="98140"/>
                    </a:cubicBezTo>
                    <a:cubicBezTo>
                      <a:pt x="85803" y="97468"/>
                      <a:pt x="83116" y="96573"/>
                      <a:pt x="80486" y="95509"/>
                    </a:cubicBezTo>
                    <a:cubicBezTo>
                      <a:pt x="79590" y="95174"/>
                      <a:pt x="78751" y="94726"/>
                      <a:pt x="78079" y="94054"/>
                    </a:cubicBezTo>
                    <a:cubicBezTo>
                      <a:pt x="77463" y="93327"/>
                      <a:pt x="77184" y="92263"/>
                      <a:pt x="77632" y="91480"/>
                    </a:cubicBezTo>
                    <a:cubicBezTo>
                      <a:pt x="78023" y="90808"/>
                      <a:pt x="78807" y="90528"/>
                      <a:pt x="79534" y="90360"/>
                    </a:cubicBezTo>
                    <a:cubicBezTo>
                      <a:pt x="85299" y="88961"/>
                      <a:pt x="91679" y="92935"/>
                      <a:pt x="97164" y="90696"/>
                    </a:cubicBezTo>
                    <a:cubicBezTo>
                      <a:pt x="99067" y="89913"/>
                      <a:pt x="100578" y="88514"/>
                      <a:pt x="101977" y="87058"/>
                    </a:cubicBezTo>
                    <a:cubicBezTo>
                      <a:pt x="107238" y="81574"/>
                      <a:pt x="111212" y="75026"/>
                      <a:pt x="115185" y="68477"/>
                    </a:cubicBezTo>
                    <a:cubicBezTo>
                      <a:pt x="117312" y="65008"/>
                      <a:pt x="119383" y="61538"/>
                      <a:pt x="121509" y="58068"/>
                    </a:cubicBezTo>
                    <a:cubicBezTo>
                      <a:pt x="121789" y="57676"/>
                      <a:pt x="122013" y="57228"/>
                      <a:pt x="122125" y="56724"/>
                    </a:cubicBezTo>
                    <a:cubicBezTo>
                      <a:pt x="122405" y="55381"/>
                      <a:pt x="121342" y="54094"/>
                      <a:pt x="120054" y="53646"/>
                    </a:cubicBezTo>
                    <a:cubicBezTo>
                      <a:pt x="118767" y="53199"/>
                      <a:pt x="117368" y="53366"/>
                      <a:pt x="116025" y="53534"/>
                    </a:cubicBezTo>
                    <a:cubicBezTo>
                      <a:pt x="112275" y="54038"/>
                      <a:pt x="108469" y="54542"/>
                      <a:pt x="104719" y="55045"/>
                    </a:cubicBezTo>
                    <a:cubicBezTo>
                      <a:pt x="103544" y="55213"/>
                      <a:pt x="102313" y="55325"/>
                      <a:pt x="101249" y="54934"/>
                    </a:cubicBezTo>
                    <a:cubicBezTo>
                      <a:pt x="100130" y="54542"/>
                      <a:pt x="99235" y="53310"/>
                      <a:pt x="99570" y="52191"/>
                    </a:cubicBezTo>
                    <a:cubicBezTo>
                      <a:pt x="99794" y="51464"/>
                      <a:pt x="100354" y="50960"/>
                      <a:pt x="100969" y="50568"/>
                    </a:cubicBezTo>
                    <a:cubicBezTo>
                      <a:pt x="109253" y="44915"/>
                      <a:pt x="121397" y="46259"/>
                      <a:pt x="126323" y="36129"/>
                    </a:cubicBezTo>
                    <a:cubicBezTo>
                      <a:pt x="128393" y="31875"/>
                      <a:pt x="128617" y="27006"/>
                      <a:pt x="128449" y="22249"/>
                    </a:cubicBezTo>
                    <a:cubicBezTo>
                      <a:pt x="128337" y="18387"/>
                      <a:pt x="128002" y="14526"/>
                      <a:pt x="127498" y="10720"/>
                    </a:cubicBezTo>
                    <a:cubicBezTo>
                      <a:pt x="127162" y="8201"/>
                      <a:pt x="127386" y="2997"/>
                      <a:pt x="125427" y="1038"/>
                    </a:cubicBezTo>
                    <a:cubicBezTo>
                      <a:pt x="123524" y="-865"/>
                      <a:pt x="119494" y="366"/>
                      <a:pt x="117200" y="702"/>
                    </a:cubicBezTo>
                    <a:cubicBezTo>
                      <a:pt x="104831" y="2381"/>
                      <a:pt x="92519" y="4228"/>
                      <a:pt x="80710" y="8593"/>
                    </a:cubicBezTo>
                    <a:cubicBezTo>
                      <a:pt x="80038" y="8817"/>
                      <a:pt x="79367" y="9097"/>
                      <a:pt x="78975" y="9713"/>
                    </a:cubicBezTo>
                    <a:cubicBezTo>
                      <a:pt x="78527" y="10328"/>
                      <a:pt x="78583" y="11168"/>
                      <a:pt x="78639" y="11951"/>
                    </a:cubicBezTo>
                    <a:cubicBezTo>
                      <a:pt x="79087" y="16764"/>
                      <a:pt x="79031" y="21857"/>
                      <a:pt x="80486" y="26447"/>
                    </a:cubicBezTo>
                    <a:cubicBezTo>
                      <a:pt x="80990" y="28070"/>
                      <a:pt x="81605" y="29357"/>
                      <a:pt x="80766" y="31092"/>
                    </a:cubicBezTo>
                    <a:cubicBezTo>
                      <a:pt x="79646" y="33386"/>
                      <a:pt x="78023" y="33107"/>
                      <a:pt x="77240" y="30756"/>
                    </a:cubicBezTo>
                    <a:cubicBezTo>
                      <a:pt x="75673" y="25831"/>
                      <a:pt x="75113" y="19787"/>
                      <a:pt x="72651" y="15253"/>
                    </a:cubicBezTo>
                    <a:cubicBezTo>
                      <a:pt x="72315" y="14638"/>
                      <a:pt x="71867" y="14078"/>
                      <a:pt x="71251" y="13854"/>
                    </a:cubicBezTo>
                    <a:cubicBezTo>
                      <a:pt x="70412" y="13574"/>
                      <a:pt x="69516" y="13966"/>
                      <a:pt x="68733" y="14358"/>
                    </a:cubicBezTo>
                    <a:cubicBezTo>
                      <a:pt x="63136" y="17156"/>
                      <a:pt x="57763" y="20290"/>
                      <a:pt x="52558" y="23760"/>
                    </a:cubicBezTo>
                    <a:cubicBezTo>
                      <a:pt x="51719" y="24320"/>
                      <a:pt x="50768" y="24991"/>
                      <a:pt x="50432" y="25943"/>
                    </a:cubicBezTo>
                    <a:cubicBezTo>
                      <a:pt x="49984" y="27174"/>
                      <a:pt x="50656" y="28517"/>
                      <a:pt x="51159" y="29749"/>
                    </a:cubicBezTo>
                    <a:cubicBezTo>
                      <a:pt x="53622" y="35121"/>
                      <a:pt x="55469" y="41446"/>
                      <a:pt x="55525" y="47378"/>
                    </a:cubicBezTo>
                    <a:cubicBezTo>
                      <a:pt x="55525" y="48833"/>
                      <a:pt x="55413" y="50456"/>
                      <a:pt x="54405" y="51520"/>
                    </a:cubicBezTo>
                    <a:cubicBezTo>
                      <a:pt x="54070" y="51911"/>
                      <a:pt x="53566" y="52191"/>
                      <a:pt x="53062" y="52247"/>
                    </a:cubicBezTo>
                    <a:cubicBezTo>
                      <a:pt x="52055" y="52359"/>
                      <a:pt x="51215" y="51576"/>
                      <a:pt x="50544" y="50792"/>
                    </a:cubicBezTo>
                    <a:cubicBezTo>
                      <a:pt x="47466" y="46930"/>
                      <a:pt x="46738" y="41725"/>
                      <a:pt x="45227" y="37024"/>
                    </a:cubicBezTo>
                    <a:cubicBezTo>
                      <a:pt x="44891" y="35961"/>
                      <a:pt x="44443" y="34786"/>
                      <a:pt x="43548" y="34170"/>
                    </a:cubicBezTo>
                    <a:cubicBezTo>
                      <a:pt x="41533" y="32771"/>
                      <a:pt x="37168" y="34506"/>
                      <a:pt x="35097" y="35401"/>
                    </a:cubicBezTo>
                    <a:cubicBezTo>
                      <a:pt x="31347" y="37024"/>
                      <a:pt x="27653" y="39431"/>
                      <a:pt x="24687" y="4239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3" name="Google Shape;1223;p29"/>
              <p:cNvSpPr/>
              <p:nvPr/>
            </p:nvSpPr>
            <p:spPr>
              <a:xfrm>
                <a:off x="5476142" y="1517173"/>
                <a:ext cx="139886" cy="118693"/>
              </a:xfrm>
              <a:custGeom>
                <a:avLst/>
                <a:gdLst/>
                <a:ahLst/>
                <a:cxnLst/>
                <a:rect l="l" t="t" r="r" b="b"/>
                <a:pathLst>
                  <a:path w="139886" h="118693" extrusionOk="0">
                    <a:moveTo>
                      <a:pt x="118502" y="5504"/>
                    </a:moveTo>
                    <a:cubicBezTo>
                      <a:pt x="118167" y="11437"/>
                      <a:pt x="118055" y="17313"/>
                      <a:pt x="118055" y="23246"/>
                    </a:cubicBezTo>
                    <a:cubicBezTo>
                      <a:pt x="123931" y="15802"/>
                      <a:pt x="129528" y="8135"/>
                      <a:pt x="135013" y="412"/>
                    </a:cubicBezTo>
                    <a:cubicBezTo>
                      <a:pt x="135796" y="-708"/>
                      <a:pt x="137363" y="691"/>
                      <a:pt x="136580" y="1811"/>
                    </a:cubicBezTo>
                    <a:cubicBezTo>
                      <a:pt x="130927" y="9870"/>
                      <a:pt x="125050" y="17761"/>
                      <a:pt x="118950" y="25485"/>
                    </a:cubicBezTo>
                    <a:cubicBezTo>
                      <a:pt x="121804" y="25596"/>
                      <a:pt x="124715" y="24589"/>
                      <a:pt x="127401" y="23973"/>
                    </a:cubicBezTo>
                    <a:cubicBezTo>
                      <a:pt x="131095" y="23134"/>
                      <a:pt x="134789" y="22294"/>
                      <a:pt x="138482" y="21455"/>
                    </a:cubicBezTo>
                    <a:cubicBezTo>
                      <a:pt x="139826" y="21175"/>
                      <a:pt x="140497" y="23190"/>
                      <a:pt x="139154" y="23470"/>
                    </a:cubicBezTo>
                    <a:cubicBezTo>
                      <a:pt x="135180" y="24365"/>
                      <a:pt x="131207" y="25317"/>
                      <a:pt x="127177" y="26212"/>
                    </a:cubicBezTo>
                    <a:cubicBezTo>
                      <a:pt x="123987" y="26940"/>
                      <a:pt x="120629" y="28003"/>
                      <a:pt x="117383" y="27443"/>
                    </a:cubicBezTo>
                    <a:cubicBezTo>
                      <a:pt x="110667" y="35894"/>
                      <a:pt x="103615" y="44121"/>
                      <a:pt x="96228" y="52013"/>
                    </a:cubicBezTo>
                    <a:cubicBezTo>
                      <a:pt x="104175" y="51229"/>
                      <a:pt x="112066" y="49830"/>
                      <a:pt x="119790" y="47815"/>
                    </a:cubicBezTo>
                    <a:cubicBezTo>
                      <a:pt x="121133" y="47479"/>
                      <a:pt x="121804" y="49494"/>
                      <a:pt x="120461" y="49830"/>
                    </a:cubicBezTo>
                    <a:cubicBezTo>
                      <a:pt x="111842" y="52069"/>
                      <a:pt x="103056" y="53580"/>
                      <a:pt x="94213" y="54363"/>
                    </a:cubicBezTo>
                    <a:cubicBezTo>
                      <a:pt x="94157" y="54363"/>
                      <a:pt x="94101" y="54363"/>
                      <a:pt x="94045" y="54363"/>
                    </a:cubicBezTo>
                    <a:cubicBezTo>
                      <a:pt x="93429" y="55035"/>
                      <a:pt x="92758" y="55707"/>
                      <a:pt x="92142" y="56378"/>
                    </a:cubicBezTo>
                    <a:cubicBezTo>
                      <a:pt x="87497" y="61191"/>
                      <a:pt x="82628" y="65892"/>
                      <a:pt x="77703" y="70426"/>
                    </a:cubicBezTo>
                    <a:cubicBezTo>
                      <a:pt x="77703" y="70650"/>
                      <a:pt x="77703" y="70929"/>
                      <a:pt x="77703" y="71153"/>
                    </a:cubicBezTo>
                    <a:cubicBezTo>
                      <a:pt x="85034" y="71377"/>
                      <a:pt x="92366" y="71545"/>
                      <a:pt x="99754" y="71769"/>
                    </a:cubicBezTo>
                    <a:cubicBezTo>
                      <a:pt x="101097" y="71825"/>
                      <a:pt x="101209" y="73952"/>
                      <a:pt x="99865" y="73896"/>
                    </a:cubicBezTo>
                    <a:cubicBezTo>
                      <a:pt x="92142" y="73672"/>
                      <a:pt x="84419" y="73448"/>
                      <a:pt x="76695" y="73224"/>
                    </a:cubicBezTo>
                    <a:cubicBezTo>
                      <a:pt x="76192" y="73224"/>
                      <a:pt x="75688" y="72832"/>
                      <a:pt x="75632" y="72329"/>
                    </a:cubicBezTo>
                    <a:cubicBezTo>
                      <a:pt x="69476" y="77813"/>
                      <a:pt x="63096" y="83074"/>
                      <a:pt x="56491" y="87999"/>
                    </a:cubicBezTo>
                    <a:cubicBezTo>
                      <a:pt x="57163" y="88055"/>
                      <a:pt x="58002" y="88055"/>
                      <a:pt x="58226" y="88111"/>
                    </a:cubicBezTo>
                    <a:cubicBezTo>
                      <a:pt x="59793" y="88279"/>
                      <a:pt x="61304" y="88447"/>
                      <a:pt x="62871" y="88615"/>
                    </a:cubicBezTo>
                    <a:cubicBezTo>
                      <a:pt x="66509" y="88951"/>
                      <a:pt x="70203" y="89230"/>
                      <a:pt x="73841" y="89398"/>
                    </a:cubicBezTo>
                    <a:cubicBezTo>
                      <a:pt x="80725" y="89734"/>
                      <a:pt x="87553" y="89790"/>
                      <a:pt x="94437" y="89566"/>
                    </a:cubicBezTo>
                    <a:cubicBezTo>
                      <a:pt x="95780" y="89510"/>
                      <a:pt x="95892" y="91637"/>
                      <a:pt x="94549" y="91693"/>
                    </a:cubicBezTo>
                    <a:cubicBezTo>
                      <a:pt x="82964" y="92085"/>
                      <a:pt x="71322" y="91637"/>
                      <a:pt x="59738" y="90406"/>
                    </a:cubicBezTo>
                    <a:cubicBezTo>
                      <a:pt x="58282" y="90238"/>
                      <a:pt x="56883" y="90126"/>
                      <a:pt x="55428" y="89902"/>
                    </a:cubicBezTo>
                    <a:cubicBezTo>
                      <a:pt x="55036" y="89846"/>
                      <a:pt x="54644" y="89790"/>
                      <a:pt x="54309" y="89622"/>
                    </a:cubicBezTo>
                    <a:cubicBezTo>
                      <a:pt x="49775" y="92924"/>
                      <a:pt x="45130" y="96114"/>
                      <a:pt x="40373" y="99137"/>
                    </a:cubicBezTo>
                    <a:cubicBezTo>
                      <a:pt x="40429" y="99137"/>
                      <a:pt x="40485" y="99193"/>
                      <a:pt x="40485" y="99193"/>
                    </a:cubicBezTo>
                    <a:cubicBezTo>
                      <a:pt x="41269" y="99528"/>
                      <a:pt x="42276" y="99696"/>
                      <a:pt x="43115" y="99920"/>
                    </a:cubicBezTo>
                    <a:cubicBezTo>
                      <a:pt x="44850" y="100368"/>
                      <a:pt x="46641" y="100872"/>
                      <a:pt x="48376" y="101319"/>
                    </a:cubicBezTo>
                    <a:cubicBezTo>
                      <a:pt x="52126" y="102327"/>
                      <a:pt x="55820" y="103334"/>
                      <a:pt x="59569" y="104341"/>
                    </a:cubicBezTo>
                    <a:cubicBezTo>
                      <a:pt x="60857" y="104677"/>
                      <a:pt x="60465" y="106804"/>
                      <a:pt x="59122" y="106412"/>
                    </a:cubicBezTo>
                    <a:cubicBezTo>
                      <a:pt x="54868" y="105237"/>
                      <a:pt x="50559" y="104118"/>
                      <a:pt x="46306" y="102942"/>
                    </a:cubicBezTo>
                    <a:cubicBezTo>
                      <a:pt x="44235" y="102383"/>
                      <a:pt x="42108" y="101879"/>
                      <a:pt x="40037" y="101263"/>
                    </a:cubicBezTo>
                    <a:cubicBezTo>
                      <a:pt x="39365" y="101039"/>
                      <a:pt x="38750" y="100816"/>
                      <a:pt x="38246" y="100424"/>
                    </a:cubicBezTo>
                    <a:cubicBezTo>
                      <a:pt x="37854" y="100648"/>
                      <a:pt x="37519" y="100872"/>
                      <a:pt x="37127" y="101095"/>
                    </a:cubicBezTo>
                    <a:cubicBezTo>
                      <a:pt x="25766" y="107979"/>
                      <a:pt x="13789" y="113912"/>
                      <a:pt x="1364" y="118613"/>
                    </a:cubicBezTo>
                    <a:cubicBezTo>
                      <a:pt x="77" y="119117"/>
                      <a:pt x="-595" y="117102"/>
                      <a:pt x="693" y="116598"/>
                    </a:cubicBezTo>
                    <a:cubicBezTo>
                      <a:pt x="13397" y="111785"/>
                      <a:pt x="25598" y="105685"/>
                      <a:pt x="37183" y="98577"/>
                    </a:cubicBezTo>
                    <a:cubicBezTo>
                      <a:pt x="36791" y="97010"/>
                      <a:pt x="36903" y="95163"/>
                      <a:pt x="36847" y="93540"/>
                    </a:cubicBezTo>
                    <a:cubicBezTo>
                      <a:pt x="36791" y="91581"/>
                      <a:pt x="36847" y="89622"/>
                      <a:pt x="36903" y="87719"/>
                    </a:cubicBezTo>
                    <a:cubicBezTo>
                      <a:pt x="37071" y="83746"/>
                      <a:pt x="37519" y="79772"/>
                      <a:pt x="38246" y="75855"/>
                    </a:cubicBezTo>
                    <a:cubicBezTo>
                      <a:pt x="38470" y="74511"/>
                      <a:pt x="40541" y="74959"/>
                      <a:pt x="40317" y="76302"/>
                    </a:cubicBezTo>
                    <a:cubicBezTo>
                      <a:pt x="39142" y="83074"/>
                      <a:pt x="38694" y="89958"/>
                      <a:pt x="39086" y="96842"/>
                    </a:cubicBezTo>
                    <a:cubicBezTo>
                      <a:pt x="39086" y="97010"/>
                      <a:pt x="39142" y="97178"/>
                      <a:pt x="39142" y="97346"/>
                    </a:cubicBezTo>
                    <a:cubicBezTo>
                      <a:pt x="43955" y="94323"/>
                      <a:pt x="48712" y="91077"/>
                      <a:pt x="53301" y="87719"/>
                    </a:cubicBezTo>
                    <a:cubicBezTo>
                      <a:pt x="53301" y="87160"/>
                      <a:pt x="53469" y="86656"/>
                      <a:pt x="53525" y="86152"/>
                    </a:cubicBezTo>
                    <a:cubicBezTo>
                      <a:pt x="53805" y="84585"/>
                      <a:pt x="54085" y="83018"/>
                      <a:pt x="54421" y="81451"/>
                    </a:cubicBezTo>
                    <a:cubicBezTo>
                      <a:pt x="55540" y="75575"/>
                      <a:pt x="56771" y="69698"/>
                      <a:pt x="58114" y="63822"/>
                    </a:cubicBezTo>
                    <a:cubicBezTo>
                      <a:pt x="59625" y="57218"/>
                      <a:pt x="61304" y="50614"/>
                      <a:pt x="63096" y="44065"/>
                    </a:cubicBezTo>
                    <a:cubicBezTo>
                      <a:pt x="63431" y="42778"/>
                      <a:pt x="65558" y="43170"/>
                      <a:pt x="65166" y="44513"/>
                    </a:cubicBezTo>
                    <a:cubicBezTo>
                      <a:pt x="61472" y="58057"/>
                      <a:pt x="58338" y="71769"/>
                      <a:pt x="55820" y="85593"/>
                    </a:cubicBezTo>
                    <a:cubicBezTo>
                      <a:pt x="55820" y="85705"/>
                      <a:pt x="55764" y="85816"/>
                      <a:pt x="55708" y="85984"/>
                    </a:cubicBezTo>
                    <a:cubicBezTo>
                      <a:pt x="57723" y="84473"/>
                      <a:pt x="59738" y="82906"/>
                      <a:pt x="61752" y="81339"/>
                    </a:cubicBezTo>
                    <a:cubicBezTo>
                      <a:pt x="66509" y="77533"/>
                      <a:pt x="71155" y="73616"/>
                      <a:pt x="75632" y="69530"/>
                    </a:cubicBezTo>
                    <a:cubicBezTo>
                      <a:pt x="75688" y="60799"/>
                      <a:pt x="76583" y="52069"/>
                      <a:pt x="78206" y="43506"/>
                    </a:cubicBezTo>
                    <a:cubicBezTo>
                      <a:pt x="78486" y="42163"/>
                      <a:pt x="80557" y="42610"/>
                      <a:pt x="80277" y="43954"/>
                    </a:cubicBezTo>
                    <a:cubicBezTo>
                      <a:pt x="78766" y="51733"/>
                      <a:pt x="77982" y="59624"/>
                      <a:pt x="77759" y="67515"/>
                    </a:cubicBezTo>
                    <a:cubicBezTo>
                      <a:pt x="83131" y="62534"/>
                      <a:pt x="88336" y="57441"/>
                      <a:pt x="93373" y="52125"/>
                    </a:cubicBezTo>
                    <a:cubicBezTo>
                      <a:pt x="94940" y="43450"/>
                      <a:pt x="97403" y="34943"/>
                      <a:pt x="100761" y="26828"/>
                    </a:cubicBezTo>
                    <a:cubicBezTo>
                      <a:pt x="101265" y="25540"/>
                      <a:pt x="103167" y="26548"/>
                      <a:pt x="102664" y="27779"/>
                    </a:cubicBezTo>
                    <a:cubicBezTo>
                      <a:pt x="99809" y="34719"/>
                      <a:pt x="97627" y="41883"/>
                      <a:pt x="96116" y="49214"/>
                    </a:cubicBezTo>
                    <a:cubicBezTo>
                      <a:pt x="101321" y="43562"/>
                      <a:pt x="106358" y="37797"/>
                      <a:pt x="111227" y="31865"/>
                    </a:cubicBezTo>
                    <a:cubicBezTo>
                      <a:pt x="112850" y="29906"/>
                      <a:pt x="114361" y="27947"/>
                      <a:pt x="115928" y="25988"/>
                    </a:cubicBezTo>
                    <a:cubicBezTo>
                      <a:pt x="115872" y="19216"/>
                      <a:pt x="116040" y="12444"/>
                      <a:pt x="116432" y="5672"/>
                    </a:cubicBezTo>
                    <a:cubicBezTo>
                      <a:pt x="116432" y="4217"/>
                      <a:pt x="118558" y="4105"/>
                      <a:pt x="118502" y="550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24" name="Google Shape;1224;p29"/>
          <p:cNvGrpSpPr/>
          <p:nvPr/>
        </p:nvGrpSpPr>
        <p:grpSpPr>
          <a:xfrm>
            <a:off x="-379093" y="2407312"/>
            <a:ext cx="3998786" cy="4108296"/>
            <a:chOff x="-5098527" y="-1363911"/>
            <a:chExt cx="549480" cy="564528"/>
          </a:xfrm>
        </p:grpSpPr>
        <p:sp>
          <p:nvSpPr>
            <p:cNvPr id="1225" name="Google Shape;1225;p29"/>
            <p:cNvSpPr/>
            <p:nvPr/>
          </p:nvSpPr>
          <p:spPr>
            <a:xfrm>
              <a:off x="-5098527" y="-1348862"/>
              <a:ext cx="549480" cy="549479"/>
            </a:xfrm>
            <a:custGeom>
              <a:avLst/>
              <a:gdLst/>
              <a:ahLst/>
              <a:cxnLst/>
              <a:rect l="l" t="t" r="r" b="b"/>
              <a:pathLst>
                <a:path w="549480" h="549479" extrusionOk="0">
                  <a:moveTo>
                    <a:pt x="549480" y="274740"/>
                  </a:moveTo>
                  <a:cubicBezTo>
                    <a:pt x="549480" y="317498"/>
                    <a:pt x="539686" y="357962"/>
                    <a:pt x="522281" y="394061"/>
                  </a:cubicBezTo>
                  <a:cubicBezTo>
                    <a:pt x="477843" y="486014"/>
                    <a:pt x="383707" y="549480"/>
                    <a:pt x="274740" y="549480"/>
                  </a:cubicBezTo>
                  <a:cubicBezTo>
                    <a:pt x="123015" y="549480"/>
                    <a:pt x="0" y="426465"/>
                    <a:pt x="0" y="274740"/>
                  </a:cubicBezTo>
                  <a:cubicBezTo>
                    <a:pt x="0" y="123014"/>
                    <a:pt x="123015" y="0"/>
                    <a:pt x="274740" y="0"/>
                  </a:cubicBezTo>
                  <a:cubicBezTo>
                    <a:pt x="371674" y="0"/>
                    <a:pt x="456856" y="50202"/>
                    <a:pt x="505715" y="125981"/>
                  </a:cubicBezTo>
                  <a:cubicBezTo>
                    <a:pt x="524295" y="154748"/>
                    <a:pt x="537616" y="187152"/>
                    <a:pt x="544388" y="221963"/>
                  </a:cubicBezTo>
                  <a:cubicBezTo>
                    <a:pt x="545451" y="227224"/>
                    <a:pt x="546290" y="232541"/>
                    <a:pt x="547018" y="237914"/>
                  </a:cubicBezTo>
                  <a:cubicBezTo>
                    <a:pt x="548641" y="249947"/>
                    <a:pt x="549480" y="262203"/>
                    <a:pt x="549480" y="27474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26" name="Google Shape;1226;p29"/>
            <p:cNvGrpSpPr/>
            <p:nvPr/>
          </p:nvGrpSpPr>
          <p:grpSpPr>
            <a:xfrm>
              <a:off x="-5053269" y="-1320462"/>
              <a:ext cx="504222" cy="481380"/>
              <a:chOff x="5252781" y="2727663"/>
              <a:chExt cx="504222" cy="481380"/>
            </a:xfrm>
          </p:grpSpPr>
          <p:sp>
            <p:nvSpPr>
              <p:cNvPr id="1227" name="Google Shape;1227;p29"/>
              <p:cNvSpPr/>
              <p:nvPr/>
            </p:nvSpPr>
            <p:spPr>
              <a:xfrm>
                <a:off x="5252781" y="2764217"/>
                <a:ext cx="350680" cy="444826"/>
              </a:xfrm>
              <a:custGeom>
                <a:avLst/>
                <a:gdLst/>
                <a:ahLst/>
                <a:cxnLst/>
                <a:rect l="l" t="t" r="r" b="b"/>
                <a:pathLst>
                  <a:path w="350680" h="444826" extrusionOk="0">
                    <a:moveTo>
                      <a:pt x="345613" y="291106"/>
                    </a:moveTo>
                    <a:cubicBezTo>
                      <a:pt x="339681" y="286237"/>
                      <a:pt x="330055" y="289259"/>
                      <a:pt x="323227" y="285957"/>
                    </a:cubicBezTo>
                    <a:cubicBezTo>
                      <a:pt x="319645" y="284222"/>
                      <a:pt x="317686" y="280528"/>
                      <a:pt x="315447" y="277394"/>
                    </a:cubicBezTo>
                    <a:cubicBezTo>
                      <a:pt x="312537" y="273364"/>
                      <a:pt x="310914" y="273308"/>
                      <a:pt x="306101" y="272581"/>
                    </a:cubicBezTo>
                    <a:cubicBezTo>
                      <a:pt x="298993" y="271517"/>
                      <a:pt x="292221" y="267488"/>
                      <a:pt x="288471" y="261052"/>
                    </a:cubicBezTo>
                    <a:cubicBezTo>
                      <a:pt x="283938" y="253272"/>
                      <a:pt x="281308" y="234915"/>
                      <a:pt x="268099" y="237098"/>
                    </a:cubicBezTo>
                    <a:cubicBezTo>
                      <a:pt x="264797" y="237657"/>
                      <a:pt x="261775" y="241295"/>
                      <a:pt x="258641" y="242638"/>
                    </a:cubicBezTo>
                    <a:cubicBezTo>
                      <a:pt x="252485" y="245381"/>
                      <a:pt x="246105" y="245045"/>
                      <a:pt x="239668" y="243702"/>
                    </a:cubicBezTo>
                    <a:cubicBezTo>
                      <a:pt x="236254" y="242974"/>
                      <a:pt x="232561" y="241687"/>
                      <a:pt x="229203" y="243142"/>
                    </a:cubicBezTo>
                    <a:cubicBezTo>
                      <a:pt x="223046" y="245829"/>
                      <a:pt x="227244" y="251258"/>
                      <a:pt x="223830" y="254727"/>
                    </a:cubicBezTo>
                    <a:cubicBezTo>
                      <a:pt x="221871" y="256798"/>
                      <a:pt x="217394" y="256295"/>
                      <a:pt x="214539" y="255511"/>
                    </a:cubicBezTo>
                    <a:cubicBezTo>
                      <a:pt x="210006" y="254224"/>
                      <a:pt x="210006" y="253720"/>
                      <a:pt x="204969" y="254447"/>
                    </a:cubicBezTo>
                    <a:cubicBezTo>
                      <a:pt x="199876" y="255175"/>
                      <a:pt x="196406" y="256238"/>
                      <a:pt x="195567" y="251089"/>
                    </a:cubicBezTo>
                    <a:cubicBezTo>
                      <a:pt x="194727" y="245941"/>
                      <a:pt x="201723" y="240959"/>
                      <a:pt x="199876" y="236147"/>
                    </a:cubicBezTo>
                    <a:cubicBezTo>
                      <a:pt x="198253" y="231893"/>
                      <a:pt x="192488" y="234915"/>
                      <a:pt x="189298" y="232789"/>
                    </a:cubicBezTo>
                    <a:cubicBezTo>
                      <a:pt x="186276" y="230718"/>
                      <a:pt x="187172" y="227863"/>
                      <a:pt x="187676" y="225009"/>
                    </a:cubicBezTo>
                    <a:cubicBezTo>
                      <a:pt x="188403" y="221147"/>
                      <a:pt x="191089" y="215495"/>
                      <a:pt x="184877" y="216110"/>
                    </a:cubicBezTo>
                    <a:cubicBezTo>
                      <a:pt x="178665" y="216726"/>
                      <a:pt x="173292" y="225065"/>
                      <a:pt x="166128" y="221763"/>
                    </a:cubicBezTo>
                    <a:cubicBezTo>
                      <a:pt x="152248" y="215439"/>
                      <a:pt x="169430" y="203126"/>
                      <a:pt x="175251" y="198761"/>
                    </a:cubicBezTo>
                    <a:cubicBezTo>
                      <a:pt x="182247" y="193500"/>
                      <a:pt x="188011" y="187847"/>
                      <a:pt x="196462" y="194507"/>
                    </a:cubicBezTo>
                    <a:cubicBezTo>
                      <a:pt x="204521" y="200832"/>
                      <a:pt x="223998" y="210290"/>
                      <a:pt x="220024" y="190366"/>
                    </a:cubicBezTo>
                    <a:cubicBezTo>
                      <a:pt x="218849" y="184433"/>
                      <a:pt x="213084" y="180292"/>
                      <a:pt x="213308" y="173968"/>
                    </a:cubicBezTo>
                    <a:cubicBezTo>
                      <a:pt x="213588" y="165796"/>
                      <a:pt x="220248" y="168819"/>
                      <a:pt x="225733" y="166972"/>
                    </a:cubicBezTo>
                    <a:cubicBezTo>
                      <a:pt x="229371" y="165740"/>
                      <a:pt x="233064" y="162494"/>
                      <a:pt x="235807" y="160032"/>
                    </a:cubicBezTo>
                    <a:cubicBezTo>
                      <a:pt x="239500" y="156786"/>
                      <a:pt x="240564" y="151917"/>
                      <a:pt x="243642" y="149286"/>
                    </a:cubicBezTo>
                    <a:cubicBezTo>
                      <a:pt x="249127" y="144585"/>
                      <a:pt x="257410" y="146768"/>
                      <a:pt x="258361" y="138149"/>
                    </a:cubicBezTo>
                    <a:cubicBezTo>
                      <a:pt x="258921" y="132944"/>
                      <a:pt x="252205" y="122255"/>
                      <a:pt x="257018" y="118841"/>
                    </a:cubicBezTo>
                    <a:cubicBezTo>
                      <a:pt x="263342" y="114419"/>
                      <a:pt x="267764" y="123878"/>
                      <a:pt x="269331" y="127963"/>
                    </a:cubicBezTo>
                    <a:cubicBezTo>
                      <a:pt x="272353" y="135798"/>
                      <a:pt x="279852" y="141675"/>
                      <a:pt x="281140" y="129698"/>
                    </a:cubicBezTo>
                    <a:cubicBezTo>
                      <a:pt x="281979" y="122142"/>
                      <a:pt x="269778" y="117665"/>
                      <a:pt x="272185" y="111173"/>
                    </a:cubicBezTo>
                    <a:cubicBezTo>
                      <a:pt x="273416" y="107815"/>
                      <a:pt x="282091" y="104513"/>
                      <a:pt x="285449" y="105688"/>
                    </a:cubicBezTo>
                    <a:cubicBezTo>
                      <a:pt x="291717" y="107871"/>
                      <a:pt x="289870" y="117609"/>
                      <a:pt x="295523" y="120855"/>
                    </a:cubicBezTo>
                    <a:cubicBezTo>
                      <a:pt x="304534" y="126060"/>
                      <a:pt x="308284" y="115930"/>
                      <a:pt x="307276" y="108654"/>
                    </a:cubicBezTo>
                    <a:cubicBezTo>
                      <a:pt x="306493" y="102834"/>
                      <a:pt x="300560" y="98693"/>
                      <a:pt x="302351" y="92312"/>
                    </a:cubicBezTo>
                    <a:cubicBezTo>
                      <a:pt x="303806" y="86996"/>
                      <a:pt x="310802" y="82966"/>
                      <a:pt x="308339" y="76642"/>
                    </a:cubicBezTo>
                    <a:cubicBezTo>
                      <a:pt x="306493" y="71829"/>
                      <a:pt x="299889" y="71381"/>
                      <a:pt x="295691" y="69814"/>
                    </a:cubicBezTo>
                    <a:cubicBezTo>
                      <a:pt x="292389" y="68582"/>
                      <a:pt x="290822" y="68638"/>
                      <a:pt x="289087" y="64553"/>
                    </a:cubicBezTo>
                    <a:cubicBezTo>
                      <a:pt x="287464" y="60859"/>
                      <a:pt x="289199" y="56046"/>
                      <a:pt x="286848" y="52632"/>
                    </a:cubicBezTo>
                    <a:cubicBezTo>
                      <a:pt x="285393" y="50561"/>
                      <a:pt x="282483" y="49162"/>
                      <a:pt x="280132" y="50169"/>
                    </a:cubicBezTo>
                    <a:cubicBezTo>
                      <a:pt x="277614" y="51289"/>
                      <a:pt x="278062" y="54759"/>
                      <a:pt x="275879" y="55598"/>
                    </a:cubicBezTo>
                    <a:cubicBezTo>
                      <a:pt x="272577" y="56885"/>
                      <a:pt x="270618" y="52856"/>
                      <a:pt x="268715" y="51625"/>
                    </a:cubicBezTo>
                    <a:cubicBezTo>
                      <a:pt x="266141" y="50002"/>
                      <a:pt x="263062" y="48323"/>
                      <a:pt x="260096" y="47595"/>
                    </a:cubicBezTo>
                    <a:cubicBezTo>
                      <a:pt x="251589" y="45468"/>
                      <a:pt x="244593" y="52576"/>
                      <a:pt x="246832" y="61251"/>
                    </a:cubicBezTo>
                    <a:cubicBezTo>
                      <a:pt x="248119" y="66288"/>
                      <a:pt x="253100" y="67351"/>
                      <a:pt x="255955" y="71269"/>
                    </a:cubicBezTo>
                    <a:cubicBezTo>
                      <a:pt x="258193" y="74403"/>
                      <a:pt x="258025" y="77649"/>
                      <a:pt x="257969" y="81287"/>
                    </a:cubicBezTo>
                    <a:cubicBezTo>
                      <a:pt x="253604" y="81735"/>
                      <a:pt x="249574" y="77817"/>
                      <a:pt x="245153" y="78824"/>
                    </a:cubicBezTo>
                    <a:cubicBezTo>
                      <a:pt x="238885" y="80280"/>
                      <a:pt x="240228" y="87555"/>
                      <a:pt x="235527" y="90521"/>
                    </a:cubicBezTo>
                    <a:cubicBezTo>
                      <a:pt x="227580" y="95614"/>
                      <a:pt x="227636" y="83693"/>
                      <a:pt x="225341" y="79440"/>
                    </a:cubicBezTo>
                    <a:cubicBezTo>
                      <a:pt x="223270" y="75634"/>
                      <a:pt x="220976" y="73396"/>
                      <a:pt x="216778" y="72220"/>
                    </a:cubicBezTo>
                    <a:cubicBezTo>
                      <a:pt x="210174" y="70317"/>
                      <a:pt x="198701" y="73619"/>
                      <a:pt x="193104" y="69982"/>
                    </a:cubicBezTo>
                    <a:cubicBezTo>
                      <a:pt x="183814" y="63937"/>
                      <a:pt x="191257" y="50953"/>
                      <a:pt x="198981" y="48043"/>
                    </a:cubicBezTo>
                    <a:cubicBezTo>
                      <a:pt x="206032" y="45356"/>
                      <a:pt x="217114" y="50617"/>
                      <a:pt x="222990" y="45412"/>
                    </a:cubicBezTo>
                    <a:cubicBezTo>
                      <a:pt x="227076" y="41774"/>
                      <a:pt x="224166" y="35730"/>
                      <a:pt x="229762" y="34163"/>
                    </a:cubicBezTo>
                    <a:cubicBezTo>
                      <a:pt x="233512" y="33100"/>
                      <a:pt x="256906" y="34331"/>
                      <a:pt x="247840" y="22914"/>
                    </a:cubicBezTo>
                    <a:cubicBezTo>
                      <a:pt x="243922" y="17989"/>
                      <a:pt x="235695" y="21011"/>
                      <a:pt x="231665" y="16813"/>
                    </a:cubicBezTo>
                    <a:cubicBezTo>
                      <a:pt x="225677" y="10601"/>
                      <a:pt x="226852" y="1870"/>
                      <a:pt x="216778" y="303"/>
                    </a:cubicBezTo>
                    <a:cubicBezTo>
                      <a:pt x="204241" y="-1600"/>
                      <a:pt x="210957" y="5788"/>
                      <a:pt x="205361" y="13175"/>
                    </a:cubicBezTo>
                    <a:cubicBezTo>
                      <a:pt x="202507" y="16925"/>
                      <a:pt x="198085" y="16142"/>
                      <a:pt x="194000" y="15638"/>
                    </a:cubicBezTo>
                    <a:cubicBezTo>
                      <a:pt x="189298" y="15079"/>
                      <a:pt x="182079" y="13287"/>
                      <a:pt x="177602" y="15134"/>
                    </a:cubicBezTo>
                    <a:cubicBezTo>
                      <a:pt x="172732" y="17149"/>
                      <a:pt x="172620" y="23977"/>
                      <a:pt x="168087" y="25936"/>
                    </a:cubicBezTo>
                    <a:cubicBezTo>
                      <a:pt x="162099" y="28511"/>
                      <a:pt x="151745" y="17765"/>
                      <a:pt x="145756" y="16254"/>
                    </a:cubicBezTo>
                    <a:cubicBezTo>
                      <a:pt x="140664" y="14966"/>
                      <a:pt x="133332" y="14854"/>
                      <a:pt x="129022" y="17765"/>
                    </a:cubicBezTo>
                    <a:cubicBezTo>
                      <a:pt x="122698" y="22018"/>
                      <a:pt x="119900" y="24928"/>
                      <a:pt x="111673" y="26384"/>
                    </a:cubicBezTo>
                    <a:cubicBezTo>
                      <a:pt x="105796" y="27391"/>
                      <a:pt x="99528" y="26384"/>
                      <a:pt x="93707" y="27447"/>
                    </a:cubicBezTo>
                    <a:cubicBezTo>
                      <a:pt x="89006" y="28286"/>
                      <a:pt x="85257" y="30189"/>
                      <a:pt x="80387" y="30189"/>
                    </a:cubicBezTo>
                    <a:cubicBezTo>
                      <a:pt x="74399" y="30189"/>
                      <a:pt x="67907" y="28119"/>
                      <a:pt x="62030" y="29910"/>
                    </a:cubicBezTo>
                    <a:cubicBezTo>
                      <a:pt x="55594" y="31868"/>
                      <a:pt x="55258" y="39536"/>
                      <a:pt x="48878" y="42558"/>
                    </a:cubicBezTo>
                    <a:cubicBezTo>
                      <a:pt x="40595" y="46476"/>
                      <a:pt x="31193" y="46476"/>
                      <a:pt x="23413" y="51848"/>
                    </a:cubicBezTo>
                    <a:cubicBezTo>
                      <a:pt x="17705" y="55822"/>
                      <a:pt x="22910" y="58397"/>
                      <a:pt x="20391" y="63322"/>
                    </a:cubicBezTo>
                    <a:cubicBezTo>
                      <a:pt x="16977" y="70038"/>
                      <a:pt x="5728" y="67799"/>
                      <a:pt x="3993" y="76810"/>
                    </a:cubicBezTo>
                    <a:cubicBezTo>
                      <a:pt x="3377" y="80000"/>
                      <a:pt x="5392" y="82966"/>
                      <a:pt x="4720" y="86044"/>
                    </a:cubicBezTo>
                    <a:cubicBezTo>
                      <a:pt x="3713" y="90745"/>
                      <a:pt x="-988" y="92200"/>
                      <a:pt x="187" y="97741"/>
                    </a:cubicBezTo>
                    <a:cubicBezTo>
                      <a:pt x="1642" y="104737"/>
                      <a:pt x="8302" y="106472"/>
                      <a:pt x="14571" y="104905"/>
                    </a:cubicBezTo>
                    <a:cubicBezTo>
                      <a:pt x="22350" y="103002"/>
                      <a:pt x="26212" y="94439"/>
                      <a:pt x="31640" y="89234"/>
                    </a:cubicBezTo>
                    <a:cubicBezTo>
                      <a:pt x="36733" y="84365"/>
                      <a:pt x="38580" y="87779"/>
                      <a:pt x="44065" y="84981"/>
                    </a:cubicBezTo>
                    <a:cubicBezTo>
                      <a:pt x="47983" y="82966"/>
                      <a:pt x="48095" y="75578"/>
                      <a:pt x="53188" y="76642"/>
                    </a:cubicBezTo>
                    <a:cubicBezTo>
                      <a:pt x="59792" y="77985"/>
                      <a:pt x="57665" y="90242"/>
                      <a:pt x="61191" y="94383"/>
                    </a:cubicBezTo>
                    <a:cubicBezTo>
                      <a:pt x="65556" y="99420"/>
                      <a:pt x="69250" y="94327"/>
                      <a:pt x="73000" y="91473"/>
                    </a:cubicBezTo>
                    <a:cubicBezTo>
                      <a:pt x="77645" y="87947"/>
                      <a:pt x="79492" y="90689"/>
                      <a:pt x="82962" y="94943"/>
                    </a:cubicBezTo>
                    <a:cubicBezTo>
                      <a:pt x="86152" y="98804"/>
                      <a:pt x="89118" y="102442"/>
                      <a:pt x="94099" y="104681"/>
                    </a:cubicBezTo>
                    <a:cubicBezTo>
                      <a:pt x="95051" y="114755"/>
                      <a:pt x="80499" y="117162"/>
                      <a:pt x="85145" y="126060"/>
                    </a:cubicBezTo>
                    <a:cubicBezTo>
                      <a:pt x="86824" y="129250"/>
                      <a:pt x="90014" y="131153"/>
                      <a:pt x="91301" y="134399"/>
                    </a:cubicBezTo>
                    <a:cubicBezTo>
                      <a:pt x="92924" y="138709"/>
                      <a:pt x="92588" y="144585"/>
                      <a:pt x="92420" y="149119"/>
                    </a:cubicBezTo>
                    <a:cubicBezTo>
                      <a:pt x="92196" y="153876"/>
                      <a:pt x="90182" y="158353"/>
                      <a:pt x="90405" y="163110"/>
                    </a:cubicBezTo>
                    <a:cubicBezTo>
                      <a:pt x="90685" y="169490"/>
                      <a:pt x="94043" y="174471"/>
                      <a:pt x="97121" y="179844"/>
                    </a:cubicBezTo>
                    <a:cubicBezTo>
                      <a:pt x="102886" y="189974"/>
                      <a:pt x="112400" y="196634"/>
                      <a:pt x="117325" y="207492"/>
                    </a:cubicBezTo>
                    <a:cubicBezTo>
                      <a:pt x="118389" y="209786"/>
                      <a:pt x="121523" y="217566"/>
                      <a:pt x="124937" y="217398"/>
                    </a:cubicBezTo>
                    <a:cubicBezTo>
                      <a:pt x="130030" y="217174"/>
                      <a:pt x="126672" y="208051"/>
                      <a:pt x="125217" y="205197"/>
                    </a:cubicBezTo>
                    <a:cubicBezTo>
                      <a:pt x="122474" y="199992"/>
                      <a:pt x="119564" y="194955"/>
                      <a:pt x="117661" y="189246"/>
                    </a:cubicBezTo>
                    <a:cubicBezTo>
                      <a:pt x="115423" y="182586"/>
                      <a:pt x="119900" y="182978"/>
                      <a:pt x="124601" y="187008"/>
                    </a:cubicBezTo>
                    <a:cubicBezTo>
                      <a:pt x="140048" y="200160"/>
                      <a:pt x="129974" y="224897"/>
                      <a:pt x="146596" y="237826"/>
                    </a:cubicBezTo>
                    <a:cubicBezTo>
                      <a:pt x="152137" y="242135"/>
                      <a:pt x="156838" y="239616"/>
                      <a:pt x="162658" y="239336"/>
                    </a:cubicBezTo>
                    <a:cubicBezTo>
                      <a:pt x="168703" y="239057"/>
                      <a:pt x="170941" y="243534"/>
                      <a:pt x="172956" y="248235"/>
                    </a:cubicBezTo>
                    <a:cubicBezTo>
                      <a:pt x="174019" y="250698"/>
                      <a:pt x="174635" y="253944"/>
                      <a:pt x="177098" y="255343"/>
                    </a:cubicBezTo>
                    <a:cubicBezTo>
                      <a:pt x="180512" y="257246"/>
                      <a:pt x="183534" y="254559"/>
                      <a:pt x="186556" y="254503"/>
                    </a:cubicBezTo>
                    <a:cubicBezTo>
                      <a:pt x="193664" y="254280"/>
                      <a:pt x="195511" y="257582"/>
                      <a:pt x="198757" y="262563"/>
                    </a:cubicBezTo>
                    <a:cubicBezTo>
                      <a:pt x="201723" y="267096"/>
                      <a:pt x="207711" y="270062"/>
                      <a:pt x="213420" y="267768"/>
                    </a:cubicBezTo>
                    <a:cubicBezTo>
                      <a:pt x="216162" y="266704"/>
                      <a:pt x="221311" y="261107"/>
                      <a:pt x="223718" y="265753"/>
                    </a:cubicBezTo>
                    <a:cubicBezTo>
                      <a:pt x="225733" y="269558"/>
                      <a:pt x="218625" y="276330"/>
                      <a:pt x="216330" y="278625"/>
                    </a:cubicBezTo>
                    <a:cubicBezTo>
                      <a:pt x="212021" y="282823"/>
                      <a:pt x="206144" y="287916"/>
                      <a:pt x="205025" y="294184"/>
                    </a:cubicBezTo>
                    <a:cubicBezTo>
                      <a:pt x="202227" y="309743"/>
                      <a:pt x="209446" y="324909"/>
                      <a:pt x="222766" y="332297"/>
                    </a:cubicBezTo>
                    <a:cubicBezTo>
                      <a:pt x="229426" y="335991"/>
                      <a:pt x="238885" y="343770"/>
                      <a:pt x="238269" y="352277"/>
                    </a:cubicBezTo>
                    <a:cubicBezTo>
                      <a:pt x="238045" y="355299"/>
                      <a:pt x="236534" y="357482"/>
                      <a:pt x="236142" y="360560"/>
                    </a:cubicBezTo>
                    <a:cubicBezTo>
                      <a:pt x="235583" y="364702"/>
                      <a:pt x="236142" y="369291"/>
                      <a:pt x="236142" y="373489"/>
                    </a:cubicBezTo>
                    <a:cubicBezTo>
                      <a:pt x="236142" y="376958"/>
                      <a:pt x="236254" y="379645"/>
                      <a:pt x="237038" y="382835"/>
                    </a:cubicBezTo>
                    <a:cubicBezTo>
                      <a:pt x="237710" y="385465"/>
                      <a:pt x="238773" y="387424"/>
                      <a:pt x="238045" y="390055"/>
                    </a:cubicBezTo>
                    <a:cubicBezTo>
                      <a:pt x="236142" y="396715"/>
                      <a:pt x="228699" y="401136"/>
                      <a:pt x="230434" y="409083"/>
                    </a:cubicBezTo>
                    <a:cubicBezTo>
                      <a:pt x="231665" y="414736"/>
                      <a:pt x="235807" y="418821"/>
                      <a:pt x="236142" y="425034"/>
                    </a:cubicBezTo>
                    <a:cubicBezTo>
                      <a:pt x="236422" y="430686"/>
                      <a:pt x="232784" y="446525"/>
                      <a:pt x="243306" y="444678"/>
                    </a:cubicBezTo>
                    <a:cubicBezTo>
                      <a:pt x="243194" y="439641"/>
                      <a:pt x="242187" y="432030"/>
                      <a:pt x="247168" y="429231"/>
                    </a:cubicBezTo>
                    <a:cubicBezTo>
                      <a:pt x="251142" y="426993"/>
                      <a:pt x="256850" y="427552"/>
                      <a:pt x="261216" y="426713"/>
                    </a:cubicBezTo>
                    <a:cubicBezTo>
                      <a:pt x="268323" y="425425"/>
                      <a:pt x="272129" y="420332"/>
                      <a:pt x="275095" y="413952"/>
                    </a:cubicBezTo>
                    <a:cubicBezTo>
                      <a:pt x="280468" y="402367"/>
                      <a:pt x="276606" y="389327"/>
                      <a:pt x="284106" y="378525"/>
                    </a:cubicBezTo>
                    <a:cubicBezTo>
                      <a:pt x="288471" y="372257"/>
                      <a:pt x="295523" y="367668"/>
                      <a:pt x="301568" y="363079"/>
                    </a:cubicBezTo>
                    <a:cubicBezTo>
                      <a:pt x="306213" y="359553"/>
                      <a:pt x="311026" y="358322"/>
                      <a:pt x="314384" y="353620"/>
                    </a:cubicBezTo>
                    <a:cubicBezTo>
                      <a:pt x="319197" y="346848"/>
                      <a:pt x="319085" y="338733"/>
                      <a:pt x="323898" y="332185"/>
                    </a:cubicBezTo>
                    <a:cubicBezTo>
                      <a:pt x="330278" y="323454"/>
                      <a:pt x="342255" y="320152"/>
                      <a:pt x="348580" y="311477"/>
                    </a:cubicBezTo>
                    <a:cubicBezTo>
                      <a:pt x="352441" y="305881"/>
                      <a:pt x="350706" y="295303"/>
                      <a:pt x="345613" y="291106"/>
                    </a:cubicBezTo>
                    <a:close/>
                  </a:path>
                </a:pathLst>
              </a:custGeom>
              <a:solidFill>
                <a:srgbClr val="012247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8" name="Google Shape;1228;p29"/>
              <p:cNvSpPr/>
              <p:nvPr/>
            </p:nvSpPr>
            <p:spPr>
              <a:xfrm>
                <a:off x="5527501" y="2727663"/>
                <a:ext cx="107776" cy="101721"/>
              </a:xfrm>
              <a:custGeom>
                <a:avLst/>
                <a:gdLst/>
                <a:ahLst/>
                <a:cxnLst/>
                <a:rect l="l" t="t" r="r" b="b"/>
                <a:pathLst>
                  <a:path w="107776" h="101721" extrusionOk="0">
                    <a:moveTo>
                      <a:pt x="97030" y="27231"/>
                    </a:moveTo>
                    <a:cubicBezTo>
                      <a:pt x="95071" y="27063"/>
                      <a:pt x="93448" y="24712"/>
                      <a:pt x="91825" y="23537"/>
                    </a:cubicBezTo>
                    <a:cubicBezTo>
                      <a:pt x="88411" y="20962"/>
                      <a:pt x="84157" y="18892"/>
                      <a:pt x="81639" y="15310"/>
                    </a:cubicBezTo>
                    <a:cubicBezTo>
                      <a:pt x="79344" y="12064"/>
                      <a:pt x="77945" y="7978"/>
                      <a:pt x="73860" y="6747"/>
                    </a:cubicBezTo>
                    <a:cubicBezTo>
                      <a:pt x="70222" y="5628"/>
                      <a:pt x="66472" y="5740"/>
                      <a:pt x="62722" y="5740"/>
                    </a:cubicBezTo>
                    <a:cubicBezTo>
                      <a:pt x="59028" y="5740"/>
                      <a:pt x="52592" y="4508"/>
                      <a:pt x="50186" y="7642"/>
                    </a:cubicBezTo>
                    <a:cubicBezTo>
                      <a:pt x="48283" y="10049"/>
                      <a:pt x="49458" y="13183"/>
                      <a:pt x="45764" y="12008"/>
                    </a:cubicBezTo>
                    <a:cubicBezTo>
                      <a:pt x="41063" y="10497"/>
                      <a:pt x="37201" y="6691"/>
                      <a:pt x="33619" y="3501"/>
                    </a:cubicBezTo>
                    <a:cubicBezTo>
                      <a:pt x="31325" y="1486"/>
                      <a:pt x="30206" y="926"/>
                      <a:pt x="27295" y="870"/>
                    </a:cubicBezTo>
                    <a:cubicBezTo>
                      <a:pt x="24105" y="870"/>
                      <a:pt x="20971" y="-193"/>
                      <a:pt x="17781" y="31"/>
                    </a:cubicBezTo>
                    <a:cubicBezTo>
                      <a:pt x="17389" y="3669"/>
                      <a:pt x="12352" y="3613"/>
                      <a:pt x="9498" y="3613"/>
                    </a:cubicBezTo>
                    <a:cubicBezTo>
                      <a:pt x="5300" y="3613"/>
                      <a:pt x="2670" y="3837"/>
                      <a:pt x="487" y="8426"/>
                    </a:cubicBezTo>
                    <a:cubicBezTo>
                      <a:pt x="-1304" y="12288"/>
                      <a:pt x="2222" y="12400"/>
                      <a:pt x="4909" y="13967"/>
                    </a:cubicBezTo>
                    <a:cubicBezTo>
                      <a:pt x="6364" y="14806"/>
                      <a:pt x="8099" y="16149"/>
                      <a:pt x="8658" y="17828"/>
                    </a:cubicBezTo>
                    <a:cubicBezTo>
                      <a:pt x="9162" y="19395"/>
                      <a:pt x="8267" y="21354"/>
                      <a:pt x="8714" y="22921"/>
                    </a:cubicBezTo>
                    <a:cubicBezTo>
                      <a:pt x="10281" y="28350"/>
                      <a:pt x="18676" y="26671"/>
                      <a:pt x="22370" y="29190"/>
                    </a:cubicBezTo>
                    <a:cubicBezTo>
                      <a:pt x="26232" y="31820"/>
                      <a:pt x="25840" y="35178"/>
                      <a:pt x="25784" y="39431"/>
                    </a:cubicBezTo>
                    <a:cubicBezTo>
                      <a:pt x="25728" y="41390"/>
                      <a:pt x="25169" y="43461"/>
                      <a:pt x="26176" y="45196"/>
                    </a:cubicBezTo>
                    <a:cubicBezTo>
                      <a:pt x="27071" y="46763"/>
                      <a:pt x="28806" y="47323"/>
                      <a:pt x="30150" y="48330"/>
                    </a:cubicBezTo>
                    <a:cubicBezTo>
                      <a:pt x="33675" y="50849"/>
                      <a:pt x="34627" y="53367"/>
                      <a:pt x="34851" y="57733"/>
                    </a:cubicBezTo>
                    <a:cubicBezTo>
                      <a:pt x="35187" y="63217"/>
                      <a:pt x="34179" y="68646"/>
                      <a:pt x="34179" y="74075"/>
                    </a:cubicBezTo>
                    <a:cubicBezTo>
                      <a:pt x="34235" y="78832"/>
                      <a:pt x="34851" y="83477"/>
                      <a:pt x="36418" y="88011"/>
                    </a:cubicBezTo>
                    <a:cubicBezTo>
                      <a:pt x="38433" y="93719"/>
                      <a:pt x="42574" y="97301"/>
                      <a:pt x="47611" y="100491"/>
                    </a:cubicBezTo>
                    <a:cubicBezTo>
                      <a:pt x="49738" y="101834"/>
                      <a:pt x="51305" y="102338"/>
                      <a:pt x="53376" y="100659"/>
                    </a:cubicBezTo>
                    <a:cubicBezTo>
                      <a:pt x="55223" y="99204"/>
                      <a:pt x="56230" y="96293"/>
                      <a:pt x="57629" y="94447"/>
                    </a:cubicBezTo>
                    <a:cubicBezTo>
                      <a:pt x="58804" y="92823"/>
                      <a:pt x="58972" y="92768"/>
                      <a:pt x="59308" y="90753"/>
                    </a:cubicBezTo>
                    <a:cubicBezTo>
                      <a:pt x="59588" y="89074"/>
                      <a:pt x="60372" y="84373"/>
                      <a:pt x="62386" y="83533"/>
                    </a:cubicBezTo>
                    <a:cubicBezTo>
                      <a:pt x="63562" y="83085"/>
                      <a:pt x="66640" y="84820"/>
                      <a:pt x="68039" y="84988"/>
                    </a:cubicBezTo>
                    <a:cubicBezTo>
                      <a:pt x="69886" y="85268"/>
                      <a:pt x="73915" y="85828"/>
                      <a:pt x="75371" y="84317"/>
                    </a:cubicBezTo>
                    <a:cubicBezTo>
                      <a:pt x="77162" y="82470"/>
                      <a:pt x="76154" y="77937"/>
                      <a:pt x="77106" y="75642"/>
                    </a:cubicBezTo>
                    <a:cubicBezTo>
                      <a:pt x="79512" y="69542"/>
                      <a:pt x="87963" y="74243"/>
                      <a:pt x="91545" y="76481"/>
                    </a:cubicBezTo>
                    <a:cubicBezTo>
                      <a:pt x="93784" y="77881"/>
                      <a:pt x="95295" y="79056"/>
                      <a:pt x="97869" y="77209"/>
                    </a:cubicBezTo>
                    <a:cubicBezTo>
                      <a:pt x="100108" y="75586"/>
                      <a:pt x="101115" y="72452"/>
                      <a:pt x="101171" y="69821"/>
                    </a:cubicBezTo>
                    <a:cubicBezTo>
                      <a:pt x="101283" y="66184"/>
                      <a:pt x="97589" y="59132"/>
                      <a:pt x="101843" y="56949"/>
                    </a:cubicBezTo>
                    <a:cubicBezTo>
                      <a:pt x="104026" y="55830"/>
                      <a:pt x="106712" y="56054"/>
                      <a:pt x="106432" y="52528"/>
                    </a:cubicBezTo>
                    <a:cubicBezTo>
                      <a:pt x="106208" y="49673"/>
                      <a:pt x="102682" y="48946"/>
                      <a:pt x="101563" y="46427"/>
                    </a:cubicBezTo>
                    <a:cubicBezTo>
                      <a:pt x="99884" y="42678"/>
                      <a:pt x="104697" y="38984"/>
                      <a:pt x="106544" y="36073"/>
                    </a:cubicBezTo>
                    <a:cubicBezTo>
                      <a:pt x="111525" y="28238"/>
                      <a:pt x="99996" y="29973"/>
                      <a:pt x="97030" y="27231"/>
                    </a:cubicBezTo>
                    <a:close/>
                  </a:path>
                </a:pathLst>
              </a:custGeom>
              <a:solidFill>
                <a:srgbClr val="012247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29"/>
              <p:cNvSpPr/>
              <p:nvPr/>
            </p:nvSpPr>
            <p:spPr>
              <a:xfrm>
                <a:off x="5661458" y="2825018"/>
                <a:ext cx="95545" cy="268306"/>
              </a:xfrm>
              <a:custGeom>
                <a:avLst/>
                <a:gdLst/>
                <a:ahLst/>
                <a:cxnLst/>
                <a:rect l="l" t="t" r="r" b="b"/>
                <a:pathLst>
                  <a:path w="95545" h="268306" extrusionOk="0">
                    <a:moveTo>
                      <a:pt x="95545" y="148985"/>
                    </a:moveTo>
                    <a:cubicBezTo>
                      <a:pt x="95545" y="191744"/>
                      <a:pt x="85751" y="232208"/>
                      <a:pt x="68346" y="268306"/>
                    </a:cubicBezTo>
                    <a:cubicBezTo>
                      <a:pt x="66219" y="267802"/>
                      <a:pt x="64372" y="266851"/>
                      <a:pt x="63533" y="265228"/>
                    </a:cubicBezTo>
                    <a:cubicBezTo>
                      <a:pt x="61686" y="261702"/>
                      <a:pt x="64932" y="257001"/>
                      <a:pt x="63980" y="253027"/>
                    </a:cubicBezTo>
                    <a:cubicBezTo>
                      <a:pt x="62861" y="248270"/>
                      <a:pt x="59951" y="244296"/>
                      <a:pt x="60846" y="239203"/>
                    </a:cubicBezTo>
                    <a:cubicBezTo>
                      <a:pt x="62134" y="231816"/>
                      <a:pt x="75677" y="227618"/>
                      <a:pt x="70585" y="219391"/>
                    </a:cubicBezTo>
                    <a:cubicBezTo>
                      <a:pt x="68010" y="215194"/>
                      <a:pt x="63813" y="214802"/>
                      <a:pt x="59783" y="212731"/>
                    </a:cubicBezTo>
                    <a:cubicBezTo>
                      <a:pt x="56145" y="210885"/>
                      <a:pt x="55585" y="206743"/>
                      <a:pt x="52171" y="204336"/>
                    </a:cubicBezTo>
                    <a:cubicBezTo>
                      <a:pt x="48758" y="201930"/>
                      <a:pt x="44280" y="200251"/>
                      <a:pt x="40642" y="198180"/>
                    </a:cubicBezTo>
                    <a:cubicBezTo>
                      <a:pt x="39411" y="197453"/>
                      <a:pt x="36165" y="196501"/>
                      <a:pt x="35326" y="195326"/>
                    </a:cubicBezTo>
                    <a:cubicBezTo>
                      <a:pt x="31408" y="189673"/>
                      <a:pt x="42545" y="189281"/>
                      <a:pt x="44168" y="187211"/>
                    </a:cubicBezTo>
                    <a:cubicBezTo>
                      <a:pt x="46687" y="183965"/>
                      <a:pt x="41874" y="180438"/>
                      <a:pt x="39523" y="179543"/>
                    </a:cubicBezTo>
                    <a:cubicBezTo>
                      <a:pt x="35605" y="178032"/>
                      <a:pt x="27042" y="179767"/>
                      <a:pt x="25252" y="174898"/>
                    </a:cubicBezTo>
                    <a:cubicBezTo>
                      <a:pt x="24468" y="172715"/>
                      <a:pt x="25923" y="169749"/>
                      <a:pt x="26427" y="167734"/>
                    </a:cubicBezTo>
                    <a:cubicBezTo>
                      <a:pt x="27490" y="163313"/>
                      <a:pt x="27546" y="158947"/>
                      <a:pt x="24076" y="156037"/>
                    </a:cubicBezTo>
                    <a:cubicBezTo>
                      <a:pt x="17360" y="150552"/>
                      <a:pt x="3201" y="145739"/>
                      <a:pt x="514" y="136337"/>
                    </a:cubicBezTo>
                    <a:cubicBezTo>
                      <a:pt x="-661" y="132139"/>
                      <a:pt x="178" y="124808"/>
                      <a:pt x="3033" y="121618"/>
                    </a:cubicBezTo>
                    <a:cubicBezTo>
                      <a:pt x="6111" y="118148"/>
                      <a:pt x="13443" y="117868"/>
                      <a:pt x="15122" y="113391"/>
                    </a:cubicBezTo>
                    <a:cubicBezTo>
                      <a:pt x="16297" y="110200"/>
                      <a:pt x="13163" y="108410"/>
                      <a:pt x="12771" y="105667"/>
                    </a:cubicBezTo>
                    <a:cubicBezTo>
                      <a:pt x="12491" y="103709"/>
                      <a:pt x="13946" y="101582"/>
                      <a:pt x="14786" y="100015"/>
                    </a:cubicBezTo>
                    <a:cubicBezTo>
                      <a:pt x="18256" y="93410"/>
                      <a:pt x="13331" y="92571"/>
                      <a:pt x="10532" y="86974"/>
                    </a:cubicBezTo>
                    <a:cubicBezTo>
                      <a:pt x="5887" y="77740"/>
                      <a:pt x="21894" y="79811"/>
                      <a:pt x="24860" y="75557"/>
                    </a:cubicBezTo>
                    <a:cubicBezTo>
                      <a:pt x="28330" y="70576"/>
                      <a:pt x="17416" y="64476"/>
                      <a:pt x="23461" y="60222"/>
                    </a:cubicBezTo>
                    <a:cubicBezTo>
                      <a:pt x="28721" y="56529"/>
                      <a:pt x="38292" y="60166"/>
                      <a:pt x="40363" y="51827"/>
                    </a:cubicBezTo>
                    <a:cubicBezTo>
                      <a:pt x="41258" y="48190"/>
                      <a:pt x="40251" y="44216"/>
                      <a:pt x="44952" y="43880"/>
                    </a:cubicBezTo>
                    <a:cubicBezTo>
                      <a:pt x="49037" y="43600"/>
                      <a:pt x="50101" y="46007"/>
                      <a:pt x="52787" y="48637"/>
                    </a:cubicBezTo>
                    <a:cubicBezTo>
                      <a:pt x="56425" y="52219"/>
                      <a:pt x="69129" y="51324"/>
                      <a:pt x="67954" y="45055"/>
                    </a:cubicBezTo>
                    <a:cubicBezTo>
                      <a:pt x="66947" y="39851"/>
                      <a:pt x="61798" y="36549"/>
                      <a:pt x="58384" y="33191"/>
                    </a:cubicBezTo>
                    <a:cubicBezTo>
                      <a:pt x="56425" y="31232"/>
                      <a:pt x="54298" y="19031"/>
                      <a:pt x="51052" y="20934"/>
                    </a:cubicBezTo>
                    <a:cubicBezTo>
                      <a:pt x="49205" y="21997"/>
                      <a:pt x="49821" y="28154"/>
                      <a:pt x="49989" y="29833"/>
                    </a:cubicBezTo>
                    <a:cubicBezTo>
                      <a:pt x="50437" y="35037"/>
                      <a:pt x="52339" y="38507"/>
                      <a:pt x="46127" y="40354"/>
                    </a:cubicBezTo>
                    <a:cubicBezTo>
                      <a:pt x="43776" y="41026"/>
                      <a:pt x="40922" y="41418"/>
                      <a:pt x="39187" y="39123"/>
                    </a:cubicBezTo>
                    <a:cubicBezTo>
                      <a:pt x="38124" y="37724"/>
                      <a:pt x="38684" y="36157"/>
                      <a:pt x="38236" y="34590"/>
                    </a:cubicBezTo>
                    <a:cubicBezTo>
                      <a:pt x="37116" y="30952"/>
                      <a:pt x="33814" y="29888"/>
                      <a:pt x="30736" y="27874"/>
                    </a:cubicBezTo>
                    <a:cubicBezTo>
                      <a:pt x="21334" y="21717"/>
                      <a:pt x="27154" y="9461"/>
                      <a:pt x="36949" y="7726"/>
                    </a:cubicBezTo>
                    <a:cubicBezTo>
                      <a:pt x="40978" y="6998"/>
                      <a:pt x="42377" y="6438"/>
                      <a:pt x="45120" y="3528"/>
                    </a:cubicBezTo>
                    <a:cubicBezTo>
                      <a:pt x="46407" y="2129"/>
                      <a:pt x="47638" y="394"/>
                      <a:pt x="49485" y="58"/>
                    </a:cubicBezTo>
                    <a:cubicBezTo>
                      <a:pt x="50212" y="-54"/>
                      <a:pt x="50996" y="2"/>
                      <a:pt x="51891" y="170"/>
                    </a:cubicBezTo>
                    <a:cubicBezTo>
                      <a:pt x="70473" y="28937"/>
                      <a:pt x="83792" y="61342"/>
                      <a:pt x="90564" y="96153"/>
                    </a:cubicBezTo>
                    <a:cubicBezTo>
                      <a:pt x="86871" y="97384"/>
                      <a:pt x="83569" y="93355"/>
                      <a:pt x="80547" y="90836"/>
                    </a:cubicBezTo>
                    <a:cubicBezTo>
                      <a:pt x="79035" y="89549"/>
                      <a:pt x="66723" y="75893"/>
                      <a:pt x="67338" y="83784"/>
                    </a:cubicBezTo>
                    <a:cubicBezTo>
                      <a:pt x="67562" y="86807"/>
                      <a:pt x="72543" y="94866"/>
                      <a:pt x="65715" y="93858"/>
                    </a:cubicBezTo>
                    <a:cubicBezTo>
                      <a:pt x="57264" y="92627"/>
                      <a:pt x="59951" y="81993"/>
                      <a:pt x="54186" y="78915"/>
                    </a:cubicBezTo>
                    <a:cubicBezTo>
                      <a:pt x="53291" y="79643"/>
                      <a:pt x="52563" y="80538"/>
                      <a:pt x="51724" y="81266"/>
                    </a:cubicBezTo>
                    <a:cubicBezTo>
                      <a:pt x="46743" y="78915"/>
                      <a:pt x="43721" y="73990"/>
                      <a:pt x="38124" y="76341"/>
                    </a:cubicBezTo>
                    <a:cubicBezTo>
                      <a:pt x="35549" y="77404"/>
                      <a:pt x="31520" y="79867"/>
                      <a:pt x="30624" y="82721"/>
                    </a:cubicBezTo>
                    <a:cubicBezTo>
                      <a:pt x="29953" y="84792"/>
                      <a:pt x="30904" y="87870"/>
                      <a:pt x="30624" y="90052"/>
                    </a:cubicBezTo>
                    <a:cubicBezTo>
                      <a:pt x="29953" y="94866"/>
                      <a:pt x="26595" y="92683"/>
                      <a:pt x="23908" y="95873"/>
                    </a:cubicBezTo>
                    <a:cubicBezTo>
                      <a:pt x="21838" y="98392"/>
                      <a:pt x="22957" y="101078"/>
                      <a:pt x="23964" y="103764"/>
                    </a:cubicBezTo>
                    <a:cubicBezTo>
                      <a:pt x="26147" y="104100"/>
                      <a:pt x="28162" y="104772"/>
                      <a:pt x="30344" y="105499"/>
                    </a:cubicBezTo>
                    <a:cubicBezTo>
                      <a:pt x="35605" y="107346"/>
                      <a:pt x="39859" y="108018"/>
                      <a:pt x="45791" y="107290"/>
                    </a:cubicBezTo>
                    <a:cubicBezTo>
                      <a:pt x="51332" y="106619"/>
                      <a:pt x="54186" y="104884"/>
                      <a:pt x="57768" y="100798"/>
                    </a:cubicBezTo>
                    <a:cubicBezTo>
                      <a:pt x="60175" y="98056"/>
                      <a:pt x="62022" y="96880"/>
                      <a:pt x="65659" y="98672"/>
                    </a:cubicBezTo>
                    <a:cubicBezTo>
                      <a:pt x="69129" y="100295"/>
                      <a:pt x="70752" y="103876"/>
                      <a:pt x="74614" y="104604"/>
                    </a:cubicBezTo>
                    <a:cubicBezTo>
                      <a:pt x="76405" y="104940"/>
                      <a:pt x="78588" y="104100"/>
                      <a:pt x="80323" y="104884"/>
                    </a:cubicBezTo>
                    <a:cubicBezTo>
                      <a:pt x="84520" y="106787"/>
                      <a:pt x="85360" y="111600"/>
                      <a:pt x="90788" y="112159"/>
                    </a:cubicBezTo>
                    <a:cubicBezTo>
                      <a:pt x="91572" y="112215"/>
                      <a:pt x="92412" y="112215"/>
                      <a:pt x="93251" y="112104"/>
                    </a:cubicBezTo>
                    <a:cubicBezTo>
                      <a:pt x="94706" y="124192"/>
                      <a:pt x="95545" y="136449"/>
                      <a:pt x="95545" y="148985"/>
                    </a:cubicBezTo>
                    <a:close/>
                  </a:path>
                </a:pathLst>
              </a:custGeom>
              <a:solidFill>
                <a:srgbClr val="012247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0" name="Google Shape;1230;p29"/>
            <p:cNvSpPr/>
            <p:nvPr/>
          </p:nvSpPr>
          <p:spPr>
            <a:xfrm>
              <a:off x="-4986426" y="-1333247"/>
              <a:ext cx="315651" cy="216254"/>
            </a:xfrm>
            <a:custGeom>
              <a:avLst/>
              <a:gdLst/>
              <a:ahLst/>
              <a:cxnLst/>
              <a:rect l="l" t="t" r="r" b="b"/>
              <a:pathLst>
                <a:path w="315651" h="216254" extrusionOk="0">
                  <a:moveTo>
                    <a:pt x="315652" y="108127"/>
                  </a:moveTo>
                  <a:cubicBezTo>
                    <a:pt x="315652" y="167844"/>
                    <a:pt x="244991" y="216255"/>
                    <a:pt x="157826" y="216255"/>
                  </a:cubicBezTo>
                  <a:cubicBezTo>
                    <a:pt x="70661" y="216255"/>
                    <a:pt x="0" y="167845"/>
                    <a:pt x="0" y="108127"/>
                  </a:cubicBezTo>
                  <a:cubicBezTo>
                    <a:pt x="0" y="48410"/>
                    <a:pt x="70661" y="0"/>
                    <a:pt x="157826" y="0"/>
                  </a:cubicBezTo>
                  <a:cubicBezTo>
                    <a:pt x="244991" y="0"/>
                    <a:pt x="315652" y="48410"/>
                    <a:pt x="315652" y="108127"/>
                  </a:cubicBezTo>
                  <a:close/>
                </a:path>
              </a:pathLst>
            </a:custGeom>
            <a:solidFill>
              <a:srgbClr val="A5DEF9">
                <a:alpha val="468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29"/>
            <p:cNvSpPr/>
            <p:nvPr/>
          </p:nvSpPr>
          <p:spPr>
            <a:xfrm>
              <a:off x="-5098527" y="-1180571"/>
              <a:ext cx="549480" cy="381132"/>
            </a:xfrm>
            <a:custGeom>
              <a:avLst/>
              <a:gdLst/>
              <a:ahLst/>
              <a:cxnLst/>
              <a:rect l="l" t="t" r="r" b="b"/>
              <a:pathLst>
                <a:path w="549480" h="381132" extrusionOk="0">
                  <a:moveTo>
                    <a:pt x="542541" y="94304"/>
                  </a:moveTo>
                  <a:cubicBezTo>
                    <a:pt x="498103" y="186257"/>
                    <a:pt x="403967" y="249723"/>
                    <a:pt x="295000" y="249723"/>
                  </a:cubicBezTo>
                  <a:cubicBezTo>
                    <a:pt x="151726" y="249723"/>
                    <a:pt x="34028" y="140029"/>
                    <a:pt x="21379" y="0"/>
                  </a:cubicBezTo>
                  <a:cubicBezTo>
                    <a:pt x="7612" y="32740"/>
                    <a:pt x="0" y="68671"/>
                    <a:pt x="0" y="106393"/>
                  </a:cubicBezTo>
                  <a:cubicBezTo>
                    <a:pt x="0" y="258118"/>
                    <a:pt x="123015" y="381132"/>
                    <a:pt x="274740" y="381132"/>
                  </a:cubicBezTo>
                  <a:cubicBezTo>
                    <a:pt x="383707" y="381132"/>
                    <a:pt x="477843" y="317666"/>
                    <a:pt x="522281" y="225713"/>
                  </a:cubicBezTo>
                  <a:cubicBezTo>
                    <a:pt x="539686" y="189615"/>
                    <a:pt x="549480" y="149151"/>
                    <a:pt x="549480" y="106393"/>
                  </a:cubicBezTo>
                  <a:cubicBezTo>
                    <a:pt x="549480" y="97942"/>
                    <a:pt x="549089" y="89603"/>
                    <a:pt x="548305" y="81375"/>
                  </a:cubicBezTo>
                  <a:cubicBezTo>
                    <a:pt x="546514" y="85797"/>
                    <a:pt x="544555" y="90050"/>
                    <a:pt x="542541" y="94304"/>
                  </a:cubicBezTo>
                  <a:close/>
                </a:path>
              </a:pathLst>
            </a:custGeom>
            <a:solidFill>
              <a:srgbClr val="012247">
                <a:alpha val="1518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32" name="Google Shape;1232;p29"/>
            <p:cNvGrpSpPr/>
            <p:nvPr/>
          </p:nvGrpSpPr>
          <p:grpSpPr>
            <a:xfrm>
              <a:off x="-4585356" y="-1190868"/>
              <a:ext cx="35400" cy="113275"/>
              <a:chOff x="5720694" y="2857257"/>
              <a:chExt cx="35400" cy="113275"/>
            </a:xfrm>
          </p:grpSpPr>
          <p:sp>
            <p:nvSpPr>
              <p:cNvPr id="1233" name="Google Shape;1233;p29"/>
              <p:cNvSpPr/>
              <p:nvPr/>
            </p:nvSpPr>
            <p:spPr>
              <a:xfrm>
                <a:off x="5730643" y="2857257"/>
                <a:ext cx="15446" cy="13040"/>
              </a:xfrm>
              <a:custGeom>
                <a:avLst/>
                <a:gdLst/>
                <a:ahLst/>
                <a:cxnLst/>
                <a:rect l="l" t="t" r="r" b="b"/>
                <a:pathLst>
                  <a:path w="15446" h="13040" extrusionOk="0">
                    <a:moveTo>
                      <a:pt x="7723" y="0"/>
                    </a:moveTo>
                    <a:lnTo>
                      <a:pt x="7723" y="0"/>
                    </a:lnTo>
                    <a:cubicBezTo>
                      <a:pt x="3470" y="0"/>
                      <a:pt x="0" y="3470"/>
                      <a:pt x="0" y="7723"/>
                    </a:cubicBezTo>
                    <a:lnTo>
                      <a:pt x="0" y="13040"/>
                    </a:lnTo>
                    <a:lnTo>
                      <a:pt x="15447" y="13040"/>
                    </a:lnTo>
                    <a:lnTo>
                      <a:pt x="15447" y="7723"/>
                    </a:lnTo>
                    <a:cubicBezTo>
                      <a:pt x="15447" y="3470"/>
                      <a:pt x="11977" y="0"/>
                      <a:pt x="7723" y="0"/>
                    </a:cubicBezTo>
                    <a:close/>
                  </a:path>
                </a:pathLst>
              </a:custGeom>
              <a:solidFill>
                <a:srgbClr val="3533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234;p29"/>
              <p:cNvSpPr/>
              <p:nvPr/>
            </p:nvSpPr>
            <p:spPr>
              <a:xfrm>
                <a:off x="5727061" y="2910481"/>
                <a:ext cx="22498" cy="56022"/>
              </a:xfrm>
              <a:custGeom>
                <a:avLst/>
                <a:gdLst/>
                <a:ahLst/>
                <a:cxnLst/>
                <a:rect l="l" t="t" r="r" b="b"/>
                <a:pathLst>
                  <a:path w="22498" h="56022" extrusionOk="0">
                    <a:moveTo>
                      <a:pt x="672" y="0"/>
                    </a:moveTo>
                    <a:lnTo>
                      <a:pt x="0" y="53672"/>
                    </a:lnTo>
                    <a:lnTo>
                      <a:pt x="7780" y="56023"/>
                    </a:lnTo>
                    <a:lnTo>
                      <a:pt x="11249" y="14103"/>
                    </a:lnTo>
                    <a:lnTo>
                      <a:pt x="14887" y="56023"/>
                    </a:lnTo>
                    <a:lnTo>
                      <a:pt x="22499" y="53672"/>
                    </a:lnTo>
                    <a:lnTo>
                      <a:pt x="2182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29"/>
              <p:cNvSpPr/>
              <p:nvPr/>
            </p:nvSpPr>
            <p:spPr>
              <a:xfrm>
                <a:off x="5721017" y="2880091"/>
                <a:ext cx="34643" cy="33971"/>
              </a:xfrm>
              <a:custGeom>
                <a:avLst/>
                <a:gdLst/>
                <a:ahLst/>
                <a:cxnLst/>
                <a:rect l="l" t="t" r="r" b="b"/>
                <a:pathLst>
                  <a:path w="34643" h="33971" extrusionOk="0">
                    <a:moveTo>
                      <a:pt x="6324" y="33972"/>
                    </a:moveTo>
                    <a:lnTo>
                      <a:pt x="28375" y="33972"/>
                    </a:lnTo>
                    <a:lnTo>
                      <a:pt x="28375" y="13936"/>
                    </a:lnTo>
                    <a:lnTo>
                      <a:pt x="34643" y="14048"/>
                    </a:lnTo>
                    <a:lnTo>
                      <a:pt x="34476" y="8227"/>
                    </a:lnTo>
                    <a:cubicBezTo>
                      <a:pt x="33916" y="5429"/>
                      <a:pt x="31845" y="3190"/>
                      <a:pt x="29103" y="2463"/>
                    </a:cubicBezTo>
                    <a:lnTo>
                      <a:pt x="20204" y="0"/>
                    </a:lnTo>
                    <a:lnTo>
                      <a:pt x="17406" y="1903"/>
                    </a:lnTo>
                    <a:lnTo>
                      <a:pt x="14607" y="0"/>
                    </a:lnTo>
                    <a:lnTo>
                      <a:pt x="5709" y="2463"/>
                    </a:lnTo>
                    <a:cubicBezTo>
                      <a:pt x="2966" y="3190"/>
                      <a:pt x="896" y="5429"/>
                      <a:pt x="336" y="8227"/>
                    </a:cubicBezTo>
                    <a:lnTo>
                      <a:pt x="0" y="13992"/>
                    </a:lnTo>
                    <a:lnTo>
                      <a:pt x="6436" y="13936"/>
                    </a:lnTo>
                    <a:lnTo>
                      <a:pt x="6436" y="3397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29"/>
              <p:cNvSpPr/>
              <p:nvPr/>
            </p:nvSpPr>
            <p:spPr>
              <a:xfrm>
                <a:off x="5720694" y="2963929"/>
                <a:ext cx="14146" cy="6603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6603" extrusionOk="0">
                    <a:moveTo>
                      <a:pt x="14146" y="2575"/>
                    </a:moveTo>
                    <a:lnTo>
                      <a:pt x="14146" y="6604"/>
                    </a:lnTo>
                    <a:lnTo>
                      <a:pt x="1610" y="6604"/>
                    </a:lnTo>
                    <a:cubicBezTo>
                      <a:pt x="266" y="6604"/>
                      <a:pt x="-461" y="5093"/>
                      <a:pt x="322" y="4029"/>
                    </a:cubicBezTo>
                    <a:cubicBezTo>
                      <a:pt x="1274" y="2742"/>
                      <a:pt x="3065" y="1231"/>
                      <a:pt x="6423" y="224"/>
                    </a:cubicBezTo>
                    <a:lnTo>
                      <a:pt x="12691" y="0"/>
                    </a:lnTo>
                    <a:lnTo>
                      <a:pt x="14146" y="2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29"/>
              <p:cNvSpPr/>
              <p:nvPr/>
            </p:nvSpPr>
            <p:spPr>
              <a:xfrm>
                <a:off x="5741948" y="2963929"/>
                <a:ext cx="14146" cy="6603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6603" extrusionOk="0">
                    <a:moveTo>
                      <a:pt x="0" y="2575"/>
                    </a:moveTo>
                    <a:lnTo>
                      <a:pt x="0" y="6604"/>
                    </a:lnTo>
                    <a:lnTo>
                      <a:pt x="12536" y="6604"/>
                    </a:lnTo>
                    <a:cubicBezTo>
                      <a:pt x="13880" y="6604"/>
                      <a:pt x="14607" y="5093"/>
                      <a:pt x="13824" y="4029"/>
                    </a:cubicBezTo>
                    <a:cubicBezTo>
                      <a:pt x="12872" y="2742"/>
                      <a:pt x="11082" y="1231"/>
                      <a:pt x="7724" y="224"/>
                    </a:cubicBezTo>
                    <a:lnTo>
                      <a:pt x="1455" y="0"/>
                    </a:lnTo>
                    <a:lnTo>
                      <a:pt x="0" y="2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29"/>
              <p:cNvSpPr/>
              <p:nvPr/>
            </p:nvSpPr>
            <p:spPr>
              <a:xfrm>
                <a:off x="5720905" y="2894027"/>
                <a:ext cx="6436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22330" extrusionOk="0">
                    <a:moveTo>
                      <a:pt x="0" y="0"/>
                    </a:moveTo>
                    <a:lnTo>
                      <a:pt x="6436" y="0"/>
                    </a:lnTo>
                    <a:lnTo>
                      <a:pt x="6436" y="22331"/>
                    </a:lnTo>
                    <a:lnTo>
                      <a:pt x="0" y="2233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9" name="Google Shape;1239;p29"/>
              <p:cNvSpPr/>
              <p:nvPr/>
            </p:nvSpPr>
            <p:spPr>
              <a:xfrm>
                <a:off x="5722696" y="2916357"/>
                <a:ext cx="5316" cy="7786"/>
              </a:xfrm>
              <a:custGeom>
                <a:avLst/>
                <a:gdLst/>
                <a:ahLst/>
                <a:cxnLst/>
                <a:rect l="l" t="t" r="r" b="b"/>
                <a:pathLst>
                  <a:path w="5316" h="7786" extrusionOk="0">
                    <a:moveTo>
                      <a:pt x="4589" y="0"/>
                    </a:moveTo>
                    <a:lnTo>
                      <a:pt x="0" y="0"/>
                    </a:lnTo>
                    <a:lnTo>
                      <a:pt x="0" y="3134"/>
                    </a:lnTo>
                    <a:cubicBezTo>
                      <a:pt x="56" y="4701"/>
                      <a:pt x="783" y="6156"/>
                      <a:pt x="1343" y="7108"/>
                    </a:cubicBezTo>
                    <a:cubicBezTo>
                      <a:pt x="1735" y="7723"/>
                      <a:pt x="2462" y="7947"/>
                      <a:pt x="3078" y="7667"/>
                    </a:cubicBezTo>
                    <a:lnTo>
                      <a:pt x="3078" y="7667"/>
                    </a:lnTo>
                    <a:cubicBezTo>
                      <a:pt x="3582" y="7387"/>
                      <a:pt x="3806" y="6716"/>
                      <a:pt x="3526" y="6156"/>
                    </a:cubicBezTo>
                    <a:lnTo>
                      <a:pt x="3190" y="5429"/>
                    </a:lnTo>
                    <a:cubicBezTo>
                      <a:pt x="3078" y="5149"/>
                      <a:pt x="2966" y="4813"/>
                      <a:pt x="2966" y="4477"/>
                    </a:cubicBezTo>
                    <a:cubicBezTo>
                      <a:pt x="2910" y="3974"/>
                      <a:pt x="2854" y="3246"/>
                      <a:pt x="2910" y="3078"/>
                    </a:cubicBezTo>
                    <a:cubicBezTo>
                      <a:pt x="2966" y="2854"/>
                      <a:pt x="3526" y="2575"/>
                      <a:pt x="3526" y="2575"/>
                    </a:cubicBezTo>
                    <a:lnTo>
                      <a:pt x="3750" y="5205"/>
                    </a:lnTo>
                    <a:cubicBezTo>
                      <a:pt x="3806" y="5653"/>
                      <a:pt x="4141" y="5933"/>
                      <a:pt x="4533" y="5933"/>
                    </a:cubicBezTo>
                    <a:lnTo>
                      <a:pt x="4533" y="5933"/>
                    </a:lnTo>
                    <a:cubicBezTo>
                      <a:pt x="4981" y="5933"/>
                      <a:pt x="5317" y="5541"/>
                      <a:pt x="5317" y="5093"/>
                    </a:cubicBezTo>
                    <a:cubicBezTo>
                      <a:pt x="5317" y="4141"/>
                      <a:pt x="5261" y="2686"/>
                      <a:pt x="5205" y="2071"/>
                    </a:cubicBezTo>
                    <a:cubicBezTo>
                      <a:pt x="5149" y="1455"/>
                      <a:pt x="4813" y="504"/>
                      <a:pt x="4589" y="0"/>
                    </a:cubicBez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0" name="Google Shape;1240;p29"/>
              <p:cNvSpPr/>
              <p:nvPr/>
            </p:nvSpPr>
            <p:spPr>
              <a:xfrm rot="10800000">
                <a:off x="5749336" y="2894083"/>
                <a:ext cx="4645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22330" extrusionOk="0">
                    <a:moveTo>
                      <a:pt x="0" y="0"/>
                    </a:moveTo>
                    <a:lnTo>
                      <a:pt x="4645" y="0"/>
                    </a:lnTo>
                    <a:lnTo>
                      <a:pt x="4645" y="22331"/>
                    </a:lnTo>
                    <a:lnTo>
                      <a:pt x="0" y="22331"/>
                    </a:ln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29"/>
              <p:cNvSpPr/>
              <p:nvPr/>
            </p:nvSpPr>
            <p:spPr>
              <a:xfrm>
                <a:off x="5748664" y="2916357"/>
                <a:ext cx="5316" cy="7786"/>
              </a:xfrm>
              <a:custGeom>
                <a:avLst/>
                <a:gdLst/>
                <a:ahLst/>
                <a:cxnLst/>
                <a:rect l="l" t="t" r="r" b="b"/>
                <a:pathLst>
                  <a:path w="5316" h="7786" extrusionOk="0">
                    <a:moveTo>
                      <a:pt x="728" y="0"/>
                    </a:moveTo>
                    <a:lnTo>
                      <a:pt x="5317" y="0"/>
                    </a:lnTo>
                    <a:lnTo>
                      <a:pt x="5317" y="3134"/>
                    </a:lnTo>
                    <a:cubicBezTo>
                      <a:pt x="5261" y="4701"/>
                      <a:pt x="4533" y="6156"/>
                      <a:pt x="3974" y="7108"/>
                    </a:cubicBezTo>
                    <a:cubicBezTo>
                      <a:pt x="3582" y="7723"/>
                      <a:pt x="2854" y="7947"/>
                      <a:pt x="2239" y="7667"/>
                    </a:cubicBezTo>
                    <a:lnTo>
                      <a:pt x="2239" y="7667"/>
                    </a:lnTo>
                    <a:cubicBezTo>
                      <a:pt x="1735" y="7387"/>
                      <a:pt x="1511" y="6716"/>
                      <a:pt x="1791" y="6156"/>
                    </a:cubicBezTo>
                    <a:lnTo>
                      <a:pt x="2127" y="5429"/>
                    </a:lnTo>
                    <a:cubicBezTo>
                      <a:pt x="2239" y="5149"/>
                      <a:pt x="2351" y="4813"/>
                      <a:pt x="2351" y="4477"/>
                    </a:cubicBezTo>
                    <a:cubicBezTo>
                      <a:pt x="2407" y="3974"/>
                      <a:pt x="2462" y="3246"/>
                      <a:pt x="2407" y="3078"/>
                    </a:cubicBezTo>
                    <a:cubicBezTo>
                      <a:pt x="2351" y="2854"/>
                      <a:pt x="1791" y="2575"/>
                      <a:pt x="1791" y="2575"/>
                    </a:cubicBezTo>
                    <a:lnTo>
                      <a:pt x="1567" y="5205"/>
                    </a:lnTo>
                    <a:cubicBezTo>
                      <a:pt x="1511" y="5653"/>
                      <a:pt x="1175" y="5933"/>
                      <a:pt x="783" y="5933"/>
                    </a:cubicBezTo>
                    <a:lnTo>
                      <a:pt x="783" y="5933"/>
                    </a:lnTo>
                    <a:cubicBezTo>
                      <a:pt x="336" y="5933"/>
                      <a:pt x="0" y="5541"/>
                      <a:pt x="0" y="5093"/>
                    </a:cubicBezTo>
                    <a:cubicBezTo>
                      <a:pt x="0" y="4141"/>
                      <a:pt x="56" y="2686"/>
                      <a:pt x="112" y="2071"/>
                    </a:cubicBezTo>
                    <a:cubicBezTo>
                      <a:pt x="168" y="1455"/>
                      <a:pt x="560" y="504"/>
                      <a:pt x="728" y="0"/>
                    </a:cubicBez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242;p29"/>
              <p:cNvSpPr/>
              <p:nvPr/>
            </p:nvSpPr>
            <p:spPr>
              <a:xfrm>
                <a:off x="5749224" y="2894027"/>
                <a:ext cx="6436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22330" extrusionOk="0">
                    <a:moveTo>
                      <a:pt x="0" y="0"/>
                    </a:moveTo>
                    <a:lnTo>
                      <a:pt x="6436" y="0"/>
                    </a:lnTo>
                    <a:lnTo>
                      <a:pt x="6436" y="22331"/>
                    </a:lnTo>
                    <a:lnTo>
                      <a:pt x="0" y="2233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3" name="Google Shape;1243;p29"/>
              <p:cNvSpPr/>
              <p:nvPr/>
            </p:nvSpPr>
            <p:spPr>
              <a:xfrm>
                <a:off x="5731930" y="2880147"/>
                <a:ext cx="12816" cy="20147"/>
              </a:xfrm>
              <a:custGeom>
                <a:avLst/>
                <a:gdLst/>
                <a:ahLst/>
                <a:cxnLst/>
                <a:rect l="l" t="t" r="r" b="b"/>
                <a:pathLst>
                  <a:path w="12816" h="20147" extrusionOk="0">
                    <a:moveTo>
                      <a:pt x="6716" y="20148"/>
                    </a:moveTo>
                    <a:lnTo>
                      <a:pt x="12816" y="952"/>
                    </a:lnTo>
                    <a:lnTo>
                      <a:pt x="9234" y="0"/>
                    </a:lnTo>
                    <a:lnTo>
                      <a:pt x="6436" y="1903"/>
                    </a:lnTo>
                    <a:lnTo>
                      <a:pt x="3638" y="0"/>
                    </a:lnTo>
                    <a:lnTo>
                      <a:pt x="0" y="9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29"/>
              <p:cNvSpPr/>
              <p:nvPr/>
            </p:nvSpPr>
            <p:spPr>
              <a:xfrm>
                <a:off x="5732378" y="2880483"/>
                <a:ext cx="12088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12088" h="6548" extrusionOk="0">
                    <a:moveTo>
                      <a:pt x="12089" y="560"/>
                    </a:moveTo>
                    <a:lnTo>
                      <a:pt x="9962" y="6548"/>
                    </a:lnTo>
                    <a:lnTo>
                      <a:pt x="6045" y="2966"/>
                    </a:lnTo>
                    <a:lnTo>
                      <a:pt x="2127" y="6548"/>
                    </a:lnTo>
                    <a:lnTo>
                      <a:pt x="0" y="504"/>
                    </a:lnTo>
                    <a:lnTo>
                      <a:pt x="1959" y="0"/>
                    </a:lnTo>
                    <a:lnTo>
                      <a:pt x="2071" y="0"/>
                    </a:lnTo>
                    <a:lnTo>
                      <a:pt x="6045" y="2966"/>
                    </a:lnTo>
                    <a:lnTo>
                      <a:pt x="10018" y="0"/>
                    </a:lnTo>
                    <a:lnTo>
                      <a:pt x="10018" y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45" name="Google Shape;1245;p29"/>
              <p:cNvGrpSpPr/>
              <p:nvPr/>
            </p:nvGrpSpPr>
            <p:grpSpPr>
              <a:xfrm>
                <a:off x="5730419" y="2863917"/>
                <a:ext cx="16006" cy="19531"/>
                <a:chOff x="5730419" y="2863917"/>
                <a:chExt cx="16006" cy="19531"/>
              </a:xfrm>
            </p:grpSpPr>
            <p:sp>
              <p:nvSpPr>
                <p:cNvPr id="1246" name="Google Shape;1246;p29"/>
                <p:cNvSpPr/>
                <p:nvPr/>
              </p:nvSpPr>
              <p:spPr>
                <a:xfrm>
                  <a:off x="5734449" y="2874550"/>
                  <a:ext cx="7947" cy="8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7" h="8898" extrusionOk="0">
                      <a:moveTo>
                        <a:pt x="7947" y="0"/>
                      </a:moveTo>
                      <a:lnTo>
                        <a:pt x="0" y="0"/>
                      </a:lnTo>
                      <a:lnTo>
                        <a:pt x="0" y="5933"/>
                      </a:lnTo>
                      <a:lnTo>
                        <a:pt x="3974" y="8899"/>
                      </a:lnTo>
                      <a:lnTo>
                        <a:pt x="7947" y="5933"/>
                      </a:ln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7" name="Google Shape;1247;p29"/>
                <p:cNvSpPr/>
                <p:nvPr/>
              </p:nvSpPr>
              <p:spPr>
                <a:xfrm>
                  <a:off x="5730419" y="2867610"/>
                  <a:ext cx="4141" cy="4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4141" extrusionOk="0">
                      <a:moveTo>
                        <a:pt x="4142" y="2071"/>
                      </a:moveTo>
                      <a:cubicBezTo>
                        <a:pt x="4142" y="952"/>
                        <a:pt x="3190" y="0"/>
                        <a:pt x="2071" y="0"/>
                      </a:cubicBezTo>
                      <a:cubicBezTo>
                        <a:pt x="952" y="0"/>
                        <a:pt x="0" y="952"/>
                        <a:pt x="0" y="2071"/>
                      </a:cubicBezTo>
                      <a:cubicBezTo>
                        <a:pt x="0" y="3190"/>
                        <a:pt x="952" y="4141"/>
                        <a:pt x="2071" y="4141"/>
                      </a:cubicBezTo>
                      <a:cubicBezTo>
                        <a:pt x="3190" y="4141"/>
                        <a:pt x="4142" y="3190"/>
                        <a:pt x="4142" y="2071"/>
                      </a:cubicBez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8" name="Google Shape;1248;p29"/>
                <p:cNvSpPr/>
                <p:nvPr/>
              </p:nvSpPr>
              <p:spPr>
                <a:xfrm>
                  <a:off x="5742284" y="2867610"/>
                  <a:ext cx="4141" cy="4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4141" extrusionOk="0">
                      <a:moveTo>
                        <a:pt x="4141" y="2071"/>
                      </a:moveTo>
                      <a:cubicBezTo>
                        <a:pt x="4141" y="952"/>
                        <a:pt x="3190" y="0"/>
                        <a:pt x="2071" y="0"/>
                      </a:cubicBezTo>
                      <a:cubicBezTo>
                        <a:pt x="952" y="0"/>
                        <a:pt x="0" y="952"/>
                        <a:pt x="0" y="2071"/>
                      </a:cubicBezTo>
                      <a:cubicBezTo>
                        <a:pt x="0" y="3190"/>
                        <a:pt x="952" y="4141"/>
                        <a:pt x="2071" y="4141"/>
                      </a:cubicBezTo>
                      <a:cubicBezTo>
                        <a:pt x="3246" y="4141"/>
                        <a:pt x="4141" y="3190"/>
                        <a:pt x="4141" y="2071"/>
                      </a:cubicBez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9" name="Google Shape;1249;p29"/>
                <p:cNvSpPr/>
                <p:nvPr/>
              </p:nvSpPr>
              <p:spPr>
                <a:xfrm>
                  <a:off x="5732490" y="2863917"/>
                  <a:ext cx="11865" cy="1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5" h="14383" extrusionOk="0">
                      <a:moveTo>
                        <a:pt x="0" y="1959"/>
                      </a:moveTo>
                      <a:lnTo>
                        <a:pt x="0" y="8451"/>
                      </a:lnTo>
                      <a:cubicBezTo>
                        <a:pt x="0" y="11697"/>
                        <a:pt x="2631" y="14384"/>
                        <a:pt x="5933" y="14384"/>
                      </a:cubicBezTo>
                      <a:lnTo>
                        <a:pt x="5933" y="14384"/>
                      </a:lnTo>
                      <a:cubicBezTo>
                        <a:pt x="9178" y="14384"/>
                        <a:pt x="11865" y="11753"/>
                        <a:pt x="11865" y="8451"/>
                      </a:cubicBezTo>
                      <a:lnTo>
                        <a:pt x="11865" y="1959"/>
                      </a:lnTo>
                      <a:lnTo>
                        <a:pt x="9906" y="0"/>
                      </a:lnTo>
                      <a:lnTo>
                        <a:pt x="9570" y="112"/>
                      </a:lnTo>
                      <a:cubicBezTo>
                        <a:pt x="7164" y="839"/>
                        <a:pt x="4589" y="839"/>
                        <a:pt x="2183" y="56"/>
                      </a:cubicBezTo>
                      <a:lnTo>
                        <a:pt x="2071" y="0"/>
                      </a:lnTo>
                      <a:lnTo>
                        <a:pt x="0" y="1959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50" name="Google Shape;1250;p29"/>
              <p:cNvGrpSpPr/>
              <p:nvPr/>
            </p:nvGrpSpPr>
            <p:grpSpPr>
              <a:xfrm>
                <a:off x="5732378" y="2880483"/>
                <a:ext cx="12089" cy="6548"/>
                <a:chOff x="5732378" y="2880483"/>
                <a:chExt cx="12089" cy="6548"/>
              </a:xfrm>
            </p:grpSpPr>
            <p:sp>
              <p:nvSpPr>
                <p:cNvPr id="1251" name="Google Shape;1251;p29"/>
                <p:cNvSpPr/>
                <p:nvPr/>
              </p:nvSpPr>
              <p:spPr>
                <a:xfrm>
                  <a:off x="5732378" y="2880483"/>
                  <a:ext cx="6044" cy="6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44" h="6548" extrusionOk="0">
                      <a:moveTo>
                        <a:pt x="6045" y="2966"/>
                      </a:moveTo>
                      <a:lnTo>
                        <a:pt x="6045" y="2966"/>
                      </a:lnTo>
                      <a:lnTo>
                        <a:pt x="2127" y="6548"/>
                      </a:lnTo>
                      <a:lnTo>
                        <a:pt x="0" y="504"/>
                      </a:lnTo>
                      <a:lnTo>
                        <a:pt x="1959" y="0"/>
                      </a:lnTo>
                      <a:lnTo>
                        <a:pt x="2071" y="0"/>
                      </a:lnTo>
                      <a:lnTo>
                        <a:pt x="6045" y="2966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2" name="Google Shape;1252;p29"/>
                <p:cNvSpPr/>
                <p:nvPr/>
              </p:nvSpPr>
              <p:spPr>
                <a:xfrm>
                  <a:off x="5738423" y="2880483"/>
                  <a:ext cx="6044" cy="6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44" h="6548" extrusionOk="0">
                      <a:moveTo>
                        <a:pt x="6044" y="560"/>
                      </a:moveTo>
                      <a:lnTo>
                        <a:pt x="3918" y="6548"/>
                      </a:lnTo>
                      <a:lnTo>
                        <a:pt x="0" y="2966"/>
                      </a:lnTo>
                      <a:lnTo>
                        <a:pt x="0" y="2966"/>
                      </a:lnTo>
                      <a:lnTo>
                        <a:pt x="0" y="2966"/>
                      </a:lnTo>
                      <a:lnTo>
                        <a:pt x="3974" y="0"/>
                      </a:lnTo>
                      <a:lnTo>
                        <a:pt x="3974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253" name="Google Shape;1253;p29"/>
              <p:cNvSpPr/>
              <p:nvPr/>
            </p:nvSpPr>
            <p:spPr>
              <a:xfrm>
                <a:off x="5736072" y="2883449"/>
                <a:ext cx="4645" cy="3973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3973" extrusionOk="0">
                    <a:moveTo>
                      <a:pt x="3750" y="3974"/>
                    </a:moveTo>
                    <a:lnTo>
                      <a:pt x="4645" y="2127"/>
                    </a:lnTo>
                    <a:lnTo>
                      <a:pt x="2351" y="0"/>
                    </a:lnTo>
                    <a:lnTo>
                      <a:pt x="0" y="2127"/>
                    </a:lnTo>
                    <a:lnTo>
                      <a:pt x="952" y="39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29"/>
              <p:cNvSpPr/>
              <p:nvPr/>
            </p:nvSpPr>
            <p:spPr>
              <a:xfrm>
                <a:off x="5735904" y="2887423"/>
                <a:ext cx="5093" cy="12872"/>
              </a:xfrm>
              <a:custGeom>
                <a:avLst/>
                <a:gdLst/>
                <a:ahLst/>
                <a:cxnLst/>
                <a:rect l="l" t="t" r="r" b="b"/>
                <a:pathLst>
                  <a:path w="5093" h="12872" extrusionOk="0">
                    <a:moveTo>
                      <a:pt x="2742" y="12872"/>
                    </a:moveTo>
                    <a:lnTo>
                      <a:pt x="5093" y="5429"/>
                    </a:lnTo>
                    <a:lnTo>
                      <a:pt x="3918" y="0"/>
                    </a:lnTo>
                    <a:lnTo>
                      <a:pt x="2910" y="0"/>
                    </a:lnTo>
                    <a:lnTo>
                      <a:pt x="2127" y="0"/>
                    </a:lnTo>
                    <a:lnTo>
                      <a:pt x="1119" y="0"/>
                    </a:lnTo>
                    <a:lnTo>
                      <a:pt x="0" y="50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5" name="Google Shape;1255;p29"/>
            <p:cNvGrpSpPr/>
            <p:nvPr/>
          </p:nvGrpSpPr>
          <p:grpSpPr>
            <a:xfrm>
              <a:off x="-4905485" y="-1169657"/>
              <a:ext cx="35400" cy="113051"/>
              <a:chOff x="5400565" y="2878468"/>
              <a:chExt cx="35400" cy="113051"/>
            </a:xfrm>
          </p:grpSpPr>
          <p:sp>
            <p:nvSpPr>
              <p:cNvPr id="1256" name="Google Shape;1256;p29"/>
              <p:cNvSpPr/>
              <p:nvPr/>
            </p:nvSpPr>
            <p:spPr>
              <a:xfrm rot="10800000">
                <a:off x="5429207" y="2915014"/>
                <a:ext cx="4645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22330" extrusionOk="0">
                    <a:moveTo>
                      <a:pt x="0" y="0"/>
                    </a:moveTo>
                    <a:lnTo>
                      <a:pt x="4645" y="0"/>
                    </a:lnTo>
                    <a:lnTo>
                      <a:pt x="4645" y="22331"/>
                    </a:lnTo>
                    <a:lnTo>
                      <a:pt x="0" y="22331"/>
                    </a:ln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7" name="Google Shape;1257;p29"/>
              <p:cNvSpPr/>
              <p:nvPr/>
            </p:nvSpPr>
            <p:spPr>
              <a:xfrm>
                <a:off x="5429095" y="2915014"/>
                <a:ext cx="6436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22330" extrusionOk="0">
                    <a:moveTo>
                      <a:pt x="0" y="0"/>
                    </a:moveTo>
                    <a:lnTo>
                      <a:pt x="6436" y="0"/>
                    </a:lnTo>
                    <a:lnTo>
                      <a:pt x="6436" y="22331"/>
                    </a:lnTo>
                    <a:lnTo>
                      <a:pt x="0" y="2233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58" name="Google Shape;1258;p29"/>
              <p:cNvGrpSpPr/>
              <p:nvPr/>
            </p:nvGrpSpPr>
            <p:grpSpPr>
              <a:xfrm>
                <a:off x="5400565" y="2878468"/>
                <a:ext cx="35400" cy="113051"/>
                <a:chOff x="5400565" y="2878468"/>
                <a:chExt cx="35400" cy="113051"/>
              </a:xfrm>
            </p:grpSpPr>
            <p:sp>
              <p:nvSpPr>
                <p:cNvPr id="1259" name="Google Shape;1259;p29"/>
                <p:cNvSpPr/>
                <p:nvPr/>
              </p:nvSpPr>
              <p:spPr>
                <a:xfrm>
                  <a:off x="5400565" y="2984916"/>
                  <a:ext cx="14146" cy="6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46" h="6603" extrusionOk="0">
                      <a:moveTo>
                        <a:pt x="14146" y="2575"/>
                      </a:moveTo>
                      <a:lnTo>
                        <a:pt x="14146" y="6604"/>
                      </a:lnTo>
                      <a:lnTo>
                        <a:pt x="1610" y="6604"/>
                      </a:lnTo>
                      <a:cubicBezTo>
                        <a:pt x="266" y="6604"/>
                        <a:pt x="-461" y="5093"/>
                        <a:pt x="322" y="4029"/>
                      </a:cubicBezTo>
                      <a:cubicBezTo>
                        <a:pt x="1274" y="2742"/>
                        <a:pt x="3065" y="1231"/>
                        <a:pt x="6423" y="224"/>
                      </a:cubicBezTo>
                      <a:lnTo>
                        <a:pt x="12691" y="0"/>
                      </a:lnTo>
                      <a:lnTo>
                        <a:pt x="14146" y="257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0" name="Google Shape;1260;p29"/>
                <p:cNvSpPr/>
                <p:nvPr/>
              </p:nvSpPr>
              <p:spPr>
                <a:xfrm>
                  <a:off x="5421819" y="2984916"/>
                  <a:ext cx="14146" cy="6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46" h="6603" extrusionOk="0">
                      <a:moveTo>
                        <a:pt x="0" y="2575"/>
                      </a:moveTo>
                      <a:lnTo>
                        <a:pt x="0" y="6604"/>
                      </a:lnTo>
                      <a:lnTo>
                        <a:pt x="12536" y="6604"/>
                      </a:lnTo>
                      <a:cubicBezTo>
                        <a:pt x="13880" y="6604"/>
                        <a:pt x="14607" y="5093"/>
                        <a:pt x="13824" y="4029"/>
                      </a:cubicBezTo>
                      <a:cubicBezTo>
                        <a:pt x="12872" y="2742"/>
                        <a:pt x="11082" y="1231"/>
                        <a:pt x="7724" y="224"/>
                      </a:cubicBezTo>
                      <a:lnTo>
                        <a:pt x="1455" y="0"/>
                      </a:lnTo>
                      <a:lnTo>
                        <a:pt x="0" y="257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1" name="Google Shape;1261;p29"/>
                <p:cNvSpPr/>
                <p:nvPr/>
              </p:nvSpPr>
              <p:spPr>
                <a:xfrm>
                  <a:off x="5406932" y="2931468"/>
                  <a:ext cx="22498" cy="560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98" h="56022" extrusionOk="0">
                      <a:moveTo>
                        <a:pt x="672" y="0"/>
                      </a:moveTo>
                      <a:lnTo>
                        <a:pt x="0" y="53672"/>
                      </a:lnTo>
                      <a:lnTo>
                        <a:pt x="7780" y="56023"/>
                      </a:lnTo>
                      <a:lnTo>
                        <a:pt x="11249" y="14103"/>
                      </a:lnTo>
                      <a:lnTo>
                        <a:pt x="14887" y="56023"/>
                      </a:lnTo>
                      <a:lnTo>
                        <a:pt x="22499" y="53672"/>
                      </a:lnTo>
                      <a:lnTo>
                        <a:pt x="21827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2" name="Google Shape;1262;p29"/>
                <p:cNvSpPr/>
                <p:nvPr/>
              </p:nvSpPr>
              <p:spPr>
                <a:xfrm>
                  <a:off x="5400832" y="2901078"/>
                  <a:ext cx="34643" cy="33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43" h="33971" extrusionOk="0">
                      <a:moveTo>
                        <a:pt x="6324" y="33972"/>
                      </a:moveTo>
                      <a:lnTo>
                        <a:pt x="28375" y="33972"/>
                      </a:lnTo>
                      <a:lnTo>
                        <a:pt x="28375" y="13936"/>
                      </a:lnTo>
                      <a:lnTo>
                        <a:pt x="34643" y="14048"/>
                      </a:lnTo>
                      <a:lnTo>
                        <a:pt x="34476" y="8227"/>
                      </a:lnTo>
                      <a:cubicBezTo>
                        <a:pt x="33916" y="5429"/>
                        <a:pt x="31845" y="3190"/>
                        <a:pt x="29103" y="2463"/>
                      </a:cubicBezTo>
                      <a:lnTo>
                        <a:pt x="20204" y="0"/>
                      </a:lnTo>
                      <a:lnTo>
                        <a:pt x="17406" y="1903"/>
                      </a:lnTo>
                      <a:lnTo>
                        <a:pt x="14607" y="0"/>
                      </a:lnTo>
                      <a:lnTo>
                        <a:pt x="5709" y="2463"/>
                      </a:lnTo>
                      <a:cubicBezTo>
                        <a:pt x="2966" y="3190"/>
                        <a:pt x="896" y="5429"/>
                        <a:pt x="336" y="8227"/>
                      </a:cubicBezTo>
                      <a:lnTo>
                        <a:pt x="0" y="13992"/>
                      </a:lnTo>
                      <a:lnTo>
                        <a:pt x="6436" y="13936"/>
                      </a:lnTo>
                      <a:lnTo>
                        <a:pt x="6436" y="3397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3" name="Google Shape;1263;p29"/>
                <p:cNvSpPr/>
                <p:nvPr/>
              </p:nvSpPr>
              <p:spPr>
                <a:xfrm>
                  <a:off x="5411633" y="2901078"/>
                  <a:ext cx="13263" cy="7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63" h="7723" extrusionOk="0">
                      <a:moveTo>
                        <a:pt x="13264" y="1064"/>
                      </a:moveTo>
                      <a:lnTo>
                        <a:pt x="10857" y="7724"/>
                      </a:lnTo>
                      <a:lnTo>
                        <a:pt x="6604" y="3414"/>
                      </a:lnTo>
                      <a:lnTo>
                        <a:pt x="2406" y="7724"/>
                      </a:lnTo>
                      <a:lnTo>
                        <a:pt x="0" y="1064"/>
                      </a:lnTo>
                      <a:lnTo>
                        <a:pt x="2574" y="336"/>
                      </a:lnTo>
                      <a:lnTo>
                        <a:pt x="3806" y="0"/>
                      </a:lnTo>
                      <a:lnTo>
                        <a:pt x="6604" y="1903"/>
                      </a:lnTo>
                      <a:lnTo>
                        <a:pt x="9402" y="0"/>
                      </a:lnTo>
                      <a:lnTo>
                        <a:pt x="10634" y="336"/>
                      </a:lnTo>
                      <a:close/>
                    </a:path>
                  </a:pathLst>
                </a:custGeom>
                <a:solidFill>
                  <a:srgbClr val="D15A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4" name="Google Shape;1264;p29"/>
                <p:cNvSpPr/>
                <p:nvPr/>
              </p:nvSpPr>
              <p:spPr>
                <a:xfrm>
                  <a:off x="5400776" y="2915014"/>
                  <a:ext cx="6436" cy="22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6" h="22330" extrusionOk="0">
                      <a:moveTo>
                        <a:pt x="0" y="0"/>
                      </a:moveTo>
                      <a:lnTo>
                        <a:pt x="6436" y="0"/>
                      </a:lnTo>
                      <a:lnTo>
                        <a:pt x="6436" y="22331"/>
                      </a:lnTo>
                      <a:lnTo>
                        <a:pt x="0" y="2233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5" name="Google Shape;1265;p29"/>
                <p:cNvSpPr/>
                <p:nvPr/>
              </p:nvSpPr>
              <p:spPr>
                <a:xfrm>
                  <a:off x="5402567" y="2937345"/>
                  <a:ext cx="5316" cy="7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6" h="7786" extrusionOk="0">
                      <a:moveTo>
                        <a:pt x="4589" y="0"/>
                      </a:moveTo>
                      <a:lnTo>
                        <a:pt x="0" y="0"/>
                      </a:lnTo>
                      <a:lnTo>
                        <a:pt x="0" y="3134"/>
                      </a:lnTo>
                      <a:cubicBezTo>
                        <a:pt x="56" y="4701"/>
                        <a:pt x="783" y="6156"/>
                        <a:pt x="1343" y="7108"/>
                      </a:cubicBezTo>
                      <a:cubicBezTo>
                        <a:pt x="1735" y="7723"/>
                        <a:pt x="2462" y="7947"/>
                        <a:pt x="3078" y="7667"/>
                      </a:cubicBezTo>
                      <a:lnTo>
                        <a:pt x="3078" y="7667"/>
                      </a:lnTo>
                      <a:cubicBezTo>
                        <a:pt x="3582" y="7387"/>
                        <a:pt x="3806" y="6716"/>
                        <a:pt x="3526" y="6156"/>
                      </a:cubicBezTo>
                      <a:lnTo>
                        <a:pt x="3190" y="5429"/>
                      </a:lnTo>
                      <a:cubicBezTo>
                        <a:pt x="3078" y="5149"/>
                        <a:pt x="2966" y="4813"/>
                        <a:pt x="2966" y="4477"/>
                      </a:cubicBezTo>
                      <a:cubicBezTo>
                        <a:pt x="2910" y="3974"/>
                        <a:pt x="2854" y="3246"/>
                        <a:pt x="2910" y="3078"/>
                      </a:cubicBezTo>
                      <a:cubicBezTo>
                        <a:pt x="2966" y="2854"/>
                        <a:pt x="3526" y="2575"/>
                        <a:pt x="3526" y="2575"/>
                      </a:cubicBezTo>
                      <a:lnTo>
                        <a:pt x="3750" y="5205"/>
                      </a:lnTo>
                      <a:cubicBezTo>
                        <a:pt x="3806" y="5653"/>
                        <a:pt x="4141" y="5933"/>
                        <a:pt x="4533" y="5933"/>
                      </a:cubicBezTo>
                      <a:lnTo>
                        <a:pt x="4533" y="5933"/>
                      </a:lnTo>
                      <a:cubicBezTo>
                        <a:pt x="4981" y="5933"/>
                        <a:pt x="5317" y="5541"/>
                        <a:pt x="5317" y="5093"/>
                      </a:cubicBezTo>
                      <a:cubicBezTo>
                        <a:pt x="5317" y="4141"/>
                        <a:pt x="5261" y="2686"/>
                        <a:pt x="5205" y="2071"/>
                      </a:cubicBezTo>
                      <a:cubicBezTo>
                        <a:pt x="5149" y="1399"/>
                        <a:pt x="4813" y="448"/>
                        <a:pt x="4589" y="0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6" name="Google Shape;1266;p29"/>
                <p:cNvSpPr/>
                <p:nvPr/>
              </p:nvSpPr>
              <p:spPr>
                <a:xfrm>
                  <a:off x="5428535" y="2937345"/>
                  <a:ext cx="5316" cy="7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6" h="7786" extrusionOk="0">
                      <a:moveTo>
                        <a:pt x="728" y="0"/>
                      </a:moveTo>
                      <a:lnTo>
                        <a:pt x="5317" y="0"/>
                      </a:lnTo>
                      <a:lnTo>
                        <a:pt x="5317" y="3134"/>
                      </a:lnTo>
                      <a:cubicBezTo>
                        <a:pt x="5261" y="4701"/>
                        <a:pt x="4533" y="6156"/>
                        <a:pt x="3974" y="7108"/>
                      </a:cubicBezTo>
                      <a:cubicBezTo>
                        <a:pt x="3582" y="7723"/>
                        <a:pt x="2854" y="7947"/>
                        <a:pt x="2239" y="7667"/>
                      </a:cubicBezTo>
                      <a:lnTo>
                        <a:pt x="2239" y="7667"/>
                      </a:lnTo>
                      <a:cubicBezTo>
                        <a:pt x="1735" y="7387"/>
                        <a:pt x="1511" y="6716"/>
                        <a:pt x="1791" y="6156"/>
                      </a:cubicBezTo>
                      <a:lnTo>
                        <a:pt x="2127" y="5429"/>
                      </a:lnTo>
                      <a:cubicBezTo>
                        <a:pt x="2239" y="5149"/>
                        <a:pt x="2351" y="4813"/>
                        <a:pt x="2351" y="4477"/>
                      </a:cubicBezTo>
                      <a:cubicBezTo>
                        <a:pt x="2407" y="3974"/>
                        <a:pt x="2462" y="3246"/>
                        <a:pt x="2407" y="3078"/>
                      </a:cubicBezTo>
                      <a:cubicBezTo>
                        <a:pt x="2351" y="2854"/>
                        <a:pt x="1791" y="2575"/>
                        <a:pt x="1791" y="2575"/>
                      </a:cubicBezTo>
                      <a:lnTo>
                        <a:pt x="1567" y="5205"/>
                      </a:lnTo>
                      <a:cubicBezTo>
                        <a:pt x="1511" y="5653"/>
                        <a:pt x="1175" y="5933"/>
                        <a:pt x="783" y="5933"/>
                      </a:cubicBezTo>
                      <a:lnTo>
                        <a:pt x="783" y="5933"/>
                      </a:lnTo>
                      <a:cubicBezTo>
                        <a:pt x="336" y="5933"/>
                        <a:pt x="0" y="5541"/>
                        <a:pt x="0" y="5093"/>
                      </a:cubicBezTo>
                      <a:cubicBezTo>
                        <a:pt x="0" y="4141"/>
                        <a:pt x="56" y="2686"/>
                        <a:pt x="112" y="2071"/>
                      </a:cubicBezTo>
                      <a:cubicBezTo>
                        <a:pt x="168" y="1399"/>
                        <a:pt x="560" y="448"/>
                        <a:pt x="728" y="0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267" name="Google Shape;1267;p29"/>
                <p:cNvGrpSpPr/>
                <p:nvPr/>
              </p:nvGrpSpPr>
              <p:grpSpPr>
                <a:xfrm>
                  <a:off x="5400776" y="2901078"/>
                  <a:ext cx="34755" cy="36323"/>
                  <a:chOff x="5400776" y="2901078"/>
                  <a:chExt cx="34755" cy="36323"/>
                </a:xfrm>
              </p:grpSpPr>
              <p:sp>
                <p:nvSpPr>
                  <p:cNvPr id="1268" name="Google Shape;1268;p29"/>
                  <p:cNvSpPr/>
                  <p:nvPr/>
                </p:nvSpPr>
                <p:spPr>
                  <a:xfrm>
                    <a:off x="5403182" y="2917980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69" name="Google Shape;1269;p29"/>
                  <p:cNvSpPr/>
                  <p:nvPr/>
                </p:nvSpPr>
                <p:spPr>
                  <a:xfrm>
                    <a:off x="5403395" y="2909082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0" name="Google Shape;1270;p29"/>
                  <p:cNvSpPr/>
                  <p:nvPr/>
                </p:nvSpPr>
                <p:spPr>
                  <a:xfrm>
                    <a:off x="5403182" y="2926879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1" name="Google Shape;1271;p29"/>
                  <p:cNvSpPr/>
                  <p:nvPr/>
                </p:nvSpPr>
                <p:spPr>
                  <a:xfrm>
                    <a:off x="5403182" y="2935778"/>
                    <a:ext cx="3302" cy="16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1623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1623"/>
                        </a:lnTo>
                        <a:lnTo>
                          <a:pt x="0" y="1623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2" name="Google Shape;1272;p29"/>
                  <p:cNvSpPr/>
                  <p:nvPr/>
                </p:nvSpPr>
                <p:spPr>
                  <a:xfrm>
                    <a:off x="5403339" y="2903597"/>
                    <a:ext cx="3301" cy="22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1" h="2294" extrusionOk="0">
                        <a:moveTo>
                          <a:pt x="3302" y="2239"/>
                        </a:moveTo>
                        <a:lnTo>
                          <a:pt x="3302" y="0"/>
                        </a:lnTo>
                        <a:cubicBezTo>
                          <a:pt x="2015" y="336"/>
                          <a:pt x="896" y="1064"/>
                          <a:pt x="0" y="1959"/>
                        </a:cubicBezTo>
                        <a:lnTo>
                          <a:pt x="0" y="2295"/>
                        </a:lnTo>
                        <a:lnTo>
                          <a:pt x="3302" y="2295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3" name="Google Shape;1273;p29"/>
                  <p:cNvSpPr/>
                  <p:nvPr/>
                </p:nvSpPr>
                <p:spPr>
                  <a:xfrm>
                    <a:off x="5412025" y="2909082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4" name="Google Shape;1274;p29"/>
                  <p:cNvSpPr/>
                  <p:nvPr/>
                </p:nvSpPr>
                <p:spPr>
                  <a:xfrm>
                    <a:off x="5412025" y="2901134"/>
                    <a:ext cx="3301" cy="47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1" h="4701" extrusionOk="0">
                        <a:moveTo>
                          <a:pt x="3302" y="4701"/>
                        </a:moveTo>
                        <a:lnTo>
                          <a:pt x="3302" y="0"/>
                        </a:lnTo>
                        <a:lnTo>
                          <a:pt x="0" y="896"/>
                        </a:lnTo>
                        <a:lnTo>
                          <a:pt x="0" y="4701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5" name="Google Shape;1275;p29"/>
                  <p:cNvSpPr/>
                  <p:nvPr/>
                </p:nvSpPr>
                <p:spPr>
                  <a:xfrm>
                    <a:off x="5412025" y="2917980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6" name="Google Shape;1276;p29"/>
                  <p:cNvSpPr/>
                  <p:nvPr/>
                </p:nvSpPr>
                <p:spPr>
                  <a:xfrm>
                    <a:off x="5412025" y="2926879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7" name="Google Shape;1277;p29"/>
                  <p:cNvSpPr/>
                  <p:nvPr/>
                </p:nvSpPr>
                <p:spPr>
                  <a:xfrm>
                    <a:off x="5420924" y="2926879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8" name="Google Shape;1278;p29"/>
                  <p:cNvSpPr/>
                  <p:nvPr/>
                </p:nvSpPr>
                <p:spPr>
                  <a:xfrm>
                    <a:off x="5420924" y="2917980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79" name="Google Shape;1279;p29"/>
                  <p:cNvSpPr/>
                  <p:nvPr/>
                </p:nvSpPr>
                <p:spPr>
                  <a:xfrm>
                    <a:off x="5420924" y="2901078"/>
                    <a:ext cx="3302" cy="47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4757" extrusionOk="0">
                        <a:moveTo>
                          <a:pt x="3302" y="4757"/>
                        </a:moveTo>
                        <a:lnTo>
                          <a:pt x="3302" y="896"/>
                        </a:lnTo>
                        <a:lnTo>
                          <a:pt x="112" y="0"/>
                        </a:lnTo>
                        <a:lnTo>
                          <a:pt x="0" y="56"/>
                        </a:lnTo>
                        <a:lnTo>
                          <a:pt x="0" y="475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0" name="Google Shape;1280;p29"/>
                  <p:cNvSpPr/>
                  <p:nvPr/>
                </p:nvSpPr>
                <p:spPr>
                  <a:xfrm>
                    <a:off x="5420924" y="2909082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1" name="Google Shape;1281;p29"/>
                  <p:cNvSpPr/>
                  <p:nvPr/>
                </p:nvSpPr>
                <p:spPr>
                  <a:xfrm>
                    <a:off x="5429823" y="2903485"/>
                    <a:ext cx="3301" cy="2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1" h="2350" extrusionOk="0">
                        <a:moveTo>
                          <a:pt x="3302" y="2350"/>
                        </a:moveTo>
                        <a:lnTo>
                          <a:pt x="3302" y="1847"/>
                        </a:lnTo>
                        <a:cubicBezTo>
                          <a:pt x="2406" y="1007"/>
                          <a:pt x="1343" y="392"/>
                          <a:pt x="112" y="56"/>
                        </a:cubicBezTo>
                        <a:lnTo>
                          <a:pt x="0" y="0"/>
                        </a:lnTo>
                        <a:lnTo>
                          <a:pt x="0" y="2295"/>
                        </a:lnTo>
                        <a:lnTo>
                          <a:pt x="3302" y="2295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2" name="Google Shape;1282;p29"/>
                  <p:cNvSpPr/>
                  <p:nvPr/>
                </p:nvSpPr>
                <p:spPr>
                  <a:xfrm>
                    <a:off x="5429822" y="2909082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3" name="Google Shape;1283;p29"/>
                  <p:cNvSpPr/>
                  <p:nvPr/>
                </p:nvSpPr>
                <p:spPr>
                  <a:xfrm>
                    <a:off x="5429822" y="2917980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4" name="Google Shape;1284;p29"/>
                  <p:cNvSpPr/>
                  <p:nvPr/>
                </p:nvSpPr>
                <p:spPr>
                  <a:xfrm>
                    <a:off x="5429822" y="2926879"/>
                    <a:ext cx="3302" cy="5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5596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5597"/>
                        </a:lnTo>
                        <a:lnTo>
                          <a:pt x="0" y="5597"/>
                        </a:lnTo>
                        <a:close/>
                      </a:path>
                    </a:pathLst>
                  </a:custGeom>
                  <a:solidFill>
                    <a:srgbClr val="8D2F3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5" name="Google Shape;1285;p29"/>
                  <p:cNvSpPr/>
                  <p:nvPr/>
                </p:nvSpPr>
                <p:spPr>
                  <a:xfrm>
                    <a:off x="5429822" y="2935778"/>
                    <a:ext cx="3302" cy="16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1623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1623"/>
                        </a:lnTo>
                        <a:lnTo>
                          <a:pt x="0" y="1623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6" name="Google Shape;1286;p29"/>
                  <p:cNvSpPr/>
                  <p:nvPr/>
                </p:nvSpPr>
                <p:spPr>
                  <a:xfrm>
                    <a:off x="5406641" y="2905836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7" name="Google Shape;1287;p29"/>
                  <p:cNvSpPr/>
                  <p:nvPr/>
                </p:nvSpPr>
                <p:spPr>
                  <a:xfrm>
                    <a:off x="5415540" y="2905836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8" name="Google Shape;1288;p29"/>
                  <p:cNvSpPr/>
                  <p:nvPr/>
                </p:nvSpPr>
                <p:spPr>
                  <a:xfrm>
                    <a:off x="5424439" y="2905836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9" name="Google Shape;1289;p29"/>
                  <p:cNvSpPr/>
                  <p:nvPr/>
                </p:nvSpPr>
                <p:spPr>
                  <a:xfrm>
                    <a:off x="5433125" y="2905780"/>
                    <a:ext cx="2182" cy="33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82" h="3301" extrusionOk="0">
                        <a:moveTo>
                          <a:pt x="0" y="3302"/>
                        </a:moveTo>
                        <a:lnTo>
                          <a:pt x="2183" y="3302"/>
                        </a:lnTo>
                        <a:cubicBezTo>
                          <a:pt x="1903" y="2071"/>
                          <a:pt x="1287" y="951"/>
                          <a:pt x="504" y="0"/>
                        </a:cubicBezTo>
                        <a:lnTo>
                          <a:pt x="56" y="0"/>
                        </a:lnTo>
                        <a:lnTo>
                          <a:pt x="56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0" name="Google Shape;1290;p29"/>
                  <p:cNvSpPr/>
                  <p:nvPr/>
                </p:nvSpPr>
                <p:spPr>
                  <a:xfrm>
                    <a:off x="5401437" y="2905836"/>
                    <a:ext cx="1958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58" h="3302" extrusionOk="0">
                        <a:moveTo>
                          <a:pt x="1959" y="0"/>
                        </a:moveTo>
                        <a:lnTo>
                          <a:pt x="1679" y="0"/>
                        </a:lnTo>
                        <a:cubicBezTo>
                          <a:pt x="839" y="896"/>
                          <a:pt x="280" y="2015"/>
                          <a:pt x="0" y="3302"/>
                        </a:cubicBezTo>
                        <a:lnTo>
                          <a:pt x="1959" y="3302"/>
                        </a:lnTo>
                        <a:lnTo>
                          <a:pt x="1959" y="0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1" name="Google Shape;1291;p29"/>
                  <p:cNvSpPr/>
                  <p:nvPr/>
                </p:nvSpPr>
                <p:spPr>
                  <a:xfrm>
                    <a:off x="5403182" y="2905836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2" name="Google Shape;1292;p29"/>
                  <p:cNvSpPr/>
                  <p:nvPr/>
                </p:nvSpPr>
                <p:spPr>
                  <a:xfrm>
                    <a:off x="5412025" y="2905836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3" name="Google Shape;1293;p29"/>
                  <p:cNvSpPr/>
                  <p:nvPr/>
                </p:nvSpPr>
                <p:spPr>
                  <a:xfrm>
                    <a:off x="5420924" y="2905836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4" name="Google Shape;1294;p29"/>
                  <p:cNvSpPr/>
                  <p:nvPr/>
                </p:nvSpPr>
                <p:spPr>
                  <a:xfrm>
                    <a:off x="5429822" y="2905836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5" name="Google Shape;1295;p29"/>
                  <p:cNvSpPr/>
                  <p:nvPr/>
                </p:nvSpPr>
                <p:spPr>
                  <a:xfrm>
                    <a:off x="5424226" y="2914734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6" name="Google Shape;1296;p29"/>
                  <p:cNvSpPr/>
                  <p:nvPr/>
                </p:nvSpPr>
                <p:spPr>
                  <a:xfrm>
                    <a:off x="5433125" y="2914734"/>
                    <a:ext cx="2406" cy="32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06" h="3245" extrusionOk="0">
                        <a:moveTo>
                          <a:pt x="0" y="3246"/>
                        </a:moveTo>
                        <a:lnTo>
                          <a:pt x="2406" y="3246"/>
                        </a:lnTo>
                        <a:lnTo>
                          <a:pt x="2406" y="280"/>
                        </a:lnTo>
                        <a:lnTo>
                          <a:pt x="2406" y="280"/>
                        </a:lnTo>
                        <a:lnTo>
                          <a:pt x="235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7" name="Google Shape;1297;p29"/>
                  <p:cNvSpPr/>
                  <p:nvPr/>
                </p:nvSpPr>
                <p:spPr>
                  <a:xfrm>
                    <a:off x="5400776" y="2914734"/>
                    <a:ext cx="2406" cy="32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06" h="3245" extrusionOk="0">
                        <a:moveTo>
                          <a:pt x="2407" y="0"/>
                        </a:moveTo>
                        <a:lnTo>
                          <a:pt x="0" y="0"/>
                        </a:lnTo>
                        <a:lnTo>
                          <a:pt x="0" y="280"/>
                        </a:lnTo>
                        <a:lnTo>
                          <a:pt x="0" y="280"/>
                        </a:lnTo>
                        <a:lnTo>
                          <a:pt x="0" y="3246"/>
                        </a:lnTo>
                        <a:lnTo>
                          <a:pt x="2407" y="3246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8" name="Google Shape;1298;p29"/>
                  <p:cNvSpPr/>
                  <p:nvPr/>
                </p:nvSpPr>
                <p:spPr>
                  <a:xfrm>
                    <a:off x="5406428" y="2914734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9" name="Google Shape;1299;p29"/>
                  <p:cNvSpPr/>
                  <p:nvPr/>
                </p:nvSpPr>
                <p:spPr>
                  <a:xfrm>
                    <a:off x="5415327" y="2914734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0" name="Google Shape;1300;p29"/>
                  <p:cNvSpPr/>
                  <p:nvPr/>
                </p:nvSpPr>
                <p:spPr>
                  <a:xfrm>
                    <a:off x="5403182" y="2914734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1" name="Google Shape;1301;p29"/>
                  <p:cNvSpPr/>
                  <p:nvPr/>
                </p:nvSpPr>
                <p:spPr>
                  <a:xfrm>
                    <a:off x="5412025" y="2914734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2" name="Google Shape;1302;p29"/>
                  <p:cNvSpPr/>
                  <p:nvPr/>
                </p:nvSpPr>
                <p:spPr>
                  <a:xfrm>
                    <a:off x="5420924" y="2914734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3" name="Google Shape;1303;p29"/>
                  <p:cNvSpPr/>
                  <p:nvPr/>
                </p:nvSpPr>
                <p:spPr>
                  <a:xfrm>
                    <a:off x="5429822" y="2914734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4" name="Google Shape;1304;p29"/>
                  <p:cNvSpPr/>
                  <p:nvPr/>
                </p:nvSpPr>
                <p:spPr>
                  <a:xfrm>
                    <a:off x="5406428" y="2923633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5" name="Google Shape;1305;p29"/>
                  <p:cNvSpPr/>
                  <p:nvPr/>
                </p:nvSpPr>
                <p:spPr>
                  <a:xfrm>
                    <a:off x="5415327" y="2923633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6" name="Google Shape;1306;p29"/>
                  <p:cNvSpPr/>
                  <p:nvPr/>
                </p:nvSpPr>
                <p:spPr>
                  <a:xfrm>
                    <a:off x="5400776" y="2923633"/>
                    <a:ext cx="240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06" h="3302" extrusionOk="0">
                        <a:moveTo>
                          <a:pt x="0" y="0"/>
                        </a:moveTo>
                        <a:lnTo>
                          <a:pt x="2406" y="0"/>
                        </a:lnTo>
                        <a:lnTo>
                          <a:pt x="2406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7" name="Google Shape;1307;p29"/>
                  <p:cNvSpPr/>
                  <p:nvPr/>
                </p:nvSpPr>
                <p:spPr>
                  <a:xfrm>
                    <a:off x="5433125" y="2923633"/>
                    <a:ext cx="240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06" h="3302" extrusionOk="0">
                        <a:moveTo>
                          <a:pt x="0" y="0"/>
                        </a:moveTo>
                        <a:lnTo>
                          <a:pt x="2407" y="0"/>
                        </a:lnTo>
                        <a:lnTo>
                          <a:pt x="240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8" name="Google Shape;1308;p29"/>
                  <p:cNvSpPr/>
                  <p:nvPr/>
                </p:nvSpPr>
                <p:spPr>
                  <a:xfrm>
                    <a:off x="5424226" y="2923633"/>
                    <a:ext cx="559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2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9" name="Google Shape;1309;p29"/>
                  <p:cNvSpPr/>
                  <p:nvPr/>
                </p:nvSpPr>
                <p:spPr>
                  <a:xfrm>
                    <a:off x="5403182" y="2923633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0" name="Google Shape;1310;p29"/>
                  <p:cNvSpPr/>
                  <p:nvPr/>
                </p:nvSpPr>
                <p:spPr>
                  <a:xfrm>
                    <a:off x="5412025" y="2923633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1" name="Google Shape;1311;p29"/>
                  <p:cNvSpPr/>
                  <p:nvPr/>
                </p:nvSpPr>
                <p:spPr>
                  <a:xfrm>
                    <a:off x="5420924" y="2923633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2" name="Google Shape;1312;p29"/>
                  <p:cNvSpPr/>
                  <p:nvPr/>
                </p:nvSpPr>
                <p:spPr>
                  <a:xfrm>
                    <a:off x="5429822" y="2923633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3" name="Google Shape;1313;p29"/>
                  <p:cNvSpPr/>
                  <p:nvPr/>
                </p:nvSpPr>
                <p:spPr>
                  <a:xfrm>
                    <a:off x="5400776" y="2932476"/>
                    <a:ext cx="240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06" h="3302" extrusionOk="0">
                        <a:moveTo>
                          <a:pt x="0" y="0"/>
                        </a:moveTo>
                        <a:lnTo>
                          <a:pt x="2406" y="0"/>
                        </a:lnTo>
                        <a:lnTo>
                          <a:pt x="2406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4" name="Google Shape;1314;p29"/>
                  <p:cNvSpPr/>
                  <p:nvPr/>
                </p:nvSpPr>
                <p:spPr>
                  <a:xfrm>
                    <a:off x="5424226" y="2932476"/>
                    <a:ext cx="5596" cy="33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1" extrusionOk="0">
                        <a:moveTo>
                          <a:pt x="5597" y="0"/>
                        </a:moveTo>
                        <a:lnTo>
                          <a:pt x="0" y="0"/>
                        </a:lnTo>
                        <a:lnTo>
                          <a:pt x="0" y="2575"/>
                        </a:lnTo>
                        <a:lnTo>
                          <a:pt x="4869" y="2575"/>
                        </a:lnTo>
                        <a:lnTo>
                          <a:pt x="4869" y="3302"/>
                        </a:lnTo>
                        <a:lnTo>
                          <a:pt x="5597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5" name="Google Shape;1315;p29"/>
                  <p:cNvSpPr/>
                  <p:nvPr/>
                </p:nvSpPr>
                <p:spPr>
                  <a:xfrm>
                    <a:off x="5433125" y="2932476"/>
                    <a:ext cx="2406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06" h="3302" extrusionOk="0">
                        <a:moveTo>
                          <a:pt x="0" y="0"/>
                        </a:moveTo>
                        <a:lnTo>
                          <a:pt x="2407" y="0"/>
                        </a:lnTo>
                        <a:lnTo>
                          <a:pt x="2407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6" name="Google Shape;1316;p29"/>
                  <p:cNvSpPr/>
                  <p:nvPr/>
                </p:nvSpPr>
                <p:spPr>
                  <a:xfrm>
                    <a:off x="5415327" y="2932476"/>
                    <a:ext cx="5596" cy="2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2518" extrusionOk="0">
                        <a:moveTo>
                          <a:pt x="0" y="0"/>
                        </a:moveTo>
                        <a:lnTo>
                          <a:pt x="5597" y="0"/>
                        </a:lnTo>
                        <a:lnTo>
                          <a:pt x="5597" y="2518"/>
                        </a:lnTo>
                        <a:lnTo>
                          <a:pt x="0" y="2518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7" name="Google Shape;1317;p29"/>
                  <p:cNvSpPr/>
                  <p:nvPr/>
                </p:nvSpPr>
                <p:spPr>
                  <a:xfrm>
                    <a:off x="5406428" y="2932476"/>
                    <a:ext cx="5596" cy="33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6" h="3301" extrusionOk="0">
                        <a:moveTo>
                          <a:pt x="0" y="0"/>
                        </a:moveTo>
                        <a:lnTo>
                          <a:pt x="0" y="3302"/>
                        </a:lnTo>
                        <a:lnTo>
                          <a:pt x="728" y="3302"/>
                        </a:lnTo>
                        <a:lnTo>
                          <a:pt x="728" y="2575"/>
                        </a:lnTo>
                        <a:lnTo>
                          <a:pt x="5597" y="2575"/>
                        </a:lnTo>
                        <a:lnTo>
                          <a:pt x="5597" y="0"/>
                        </a:lnTo>
                        <a:close/>
                      </a:path>
                    </a:pathLst>
                  </a:custGeom>
                  <a:solidFill>
                    <a:srgbClr val="012247">
                      <a:alpha val="151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8" name="Google Shape;1318;p29"/>
                  <p:cNvSpPr/>
                  <p:nvPr/>
                </p:nvSpPr>
                <p:spPr>
                  <a:xfrm>
                    <a:off x="5403182" y="2932476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9" name="Google Shape;1319;p29"/>
                  <p:cNvSpPr/>
                  <p:nvPr/>
                </p:nvSpPr>
                <p:spPr>
                  <a:xfrm>
                    <a:off x="5412025" y="2932476"/>
                    <a:ext cx="3302" cy="2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2518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2518"/>
                        </a:lnTo>
                        <a:lnTo>
                          <a:pt x="0" y="251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0" name="Google Shape;1320;p29"/>
                  <p:cNvSpPr/>
                  <p:nvPr/>
                </p:nvSpPr>
                <p:spPr>
                  <a:xfrm>
                    <a:off x="5420924" y="2932476"/>
                    <a:ext cx="3302" cy="2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2518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2518"/>
                        </a:lnTo>
                        <a:lnTo>
                          <a:pt x="0" y="2518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1" name="Google Shape;1321;p29"/>
                  <p:cNvSpPr/>
                  <p:nvPr/>
                </p:nvSpPr>
                <p:spPr>
                  <a:xfrm>
                    <a:off x="5429822" y="2932476"/>
                    <a:ext cx="3302" cy="3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" h="3302" extrusionOk="0">
                        <a:moveTo>
                          <a:pt x="0" y="0"/>
                        </a:moveTo>
                        <a:lnTo>
                          <a:pt x="3302" y="0"/>
                        </a:lnTo>
                        <a:lnTo>
                          <a:pt x="3302" y="3302"/>
                        </a:lnTo>
                        <a:lnTo>
                          <a:pt x="0" y="3302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22" name="Google Shape;1322;p29"/>
                <p:cNvGrpSpPr/>
                <p:nvPr/>
              </p:nvGrpSpPr>
              <p:grpSpPr>
                <a:xfrm>
                  <a:off x="5411633" y="2901414"/>
                  <a:ext cx="13263" cy="7387"/>
                  <a:chOff x="5411633" y="2901414"/>
                  <a:chExt cx="13263" cy="7387"/>
                </a:xfrm>
              </p:grpSpPr>
              <p:sp>
                <p:nvSpPr>
                  <p:cNvPr id="1323" name="Google Shape;1323;p29"/>
                  <p:cNvSpPr/>
                  <p:nvPr/>
                </p:nvSpPr>
                <p:spPr>
                  <a:xfrm>
                    <a:off x="5411633" y="2901414"/>
                    <a:ext cx="6659" cy="7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59" h="7387" extrusionOk="0">
                        <a:moveTo>
                          <a:pt x="6660" y="3022"/>
                        </a:moveTo>
                        <a:lnTo>
                          <a:pt x="6604" y="3078"/>
                        </a:lnTo>
                        <a:lnTo>
                          <a:pt x="2406" y="7388"/>
                        </a:lnTo>
                        <a:lnTo>
                          <a:pt x="0" y="728"/>
                        </a:lnTo>
                        <a:lnTo>
                          <a:pt x="2574" y="0"/>
                        </a:lnTo>
                        <a:lnTo>
                          <a:pt x="2686" y="56"/>
                        </a:lnTo>
                        <a:lnTo>
                          <a:pt x="6604" y="2966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4" name="Google Shape;1324;p29"/>
                  <p:cNvSpPr/>
                  <p:nvPr/>
                </p:nvSpPr>
                <p:spPr>
                  <a:xfrm>
                    <a:off x="5418237" y="2901414"/>
                    <a:ext cx="6659" cy="73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59" h="7387" extrusionOk="0">
                        <a:moveTo>
                          <a:pt x="6660" y="728"/>
                        </a:moveTo>
                        <a:lnTo>
                          <a:pt x="4254" y="7388"/>
                        </a:lnTo>
                        <a:lnTo>
                          <a:pt x="0" y="3078"/>
                        </a:lnTo>
                        <a:lnTo>
                          <a:pt x="0" y="3022"/>
                        </a:lnTo>
                        <a:lnTo>
                          <a:pt x="0" y="2966"/>
                        </a:lnTo>
                        <a:lnTo>
                          <a:pt x="3918" y="56"/>
                        </a:lnTo>
                        <a:lnTo>
                          <a:pt x="4030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25" name="Google Shape;1325;p29"/>
                <p:cNvGrpSpPr/>
                <p:nvPr/>
              </p:nvGrpSpPr>
              <p:grpSpPr>
                <a:xfrm>
                  <a:off x="5410290" y="2878468"/>
                  <a:ext cx="16006" cy="25968"/>
                  <a:chOff x="5410290" y="2878468"/>
                  <a:chExt cx="16006" cy="25968"/>
                </a:xfrm>
              </p:grpSpPr>
              <p:sp>
                <p:nvSpPr>
                  <p:cNvPr id="1326" name="Google Shape;1326;p29"/>
                  <p:cNvSpPr/>
                  <p:nvPr/>
                </p:nvSpPr>
                <p:spPr>
                  <a:xfrm>
                    <a:off x="5410346" y="2878468"/>
                    <a:ext cx="15894" cy="210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94" h="21043" extrusionOk="0">
                        <a:moveTo>
                          <a:pt x="15894" y="7555"/>
                        </a:moveTo>
                        <a:cubicBezTo>
                          <a:pt x="15894" y="3358"/>
                          <a:pt x="12425" y="0"/>
                          <a:pt x="8227" y="0"/>
                        </a:cubicBezTo>
                        <a:lnTo>
                          <a:pt x="7668" y="0"/>
                        </a:lnTo>
                        <a:cubicBezTo>
                          <a:pt x="3470" y="0"/>
                          <a:pt x="56" y="3358"/>
                          <a:pt x="0" y="7555"/>
                        </a:cubicBezTo>
                        <a:cubicBezTo>
                          <a:pt x="0" y="7612"/>
                          <a:pt x="0" y="12313"/>
                          <a:pt x="0" y="12313"/>
                        </a:cubicBezTo>
                        <a:lnTo>
                          <a:pt x="56" y="12313"/>
                        </a:lnTo>
                        <a:cubicBezTo>
                          <a:pt x="280" y="14663"/>
                          <a:pt x="1455" y="20876"/>
                          <a:pt x="7891" y="21043"/>
                        </a:cubicBezTo>
                        <a:lnTo>
                          <a:pt x="7947" y="21043"/>
                        </a:lnTo>
                        <a:cubicBezTo>
                          <a:pt x="14384" y="20876"/>
                          <a:pt x="15839" y="12705"/>
                          <a:pt x="15839" y="12705"/>
                        </a:cubicBezTo>
                        <a:cubicBezTo>
                          <a:pt x="15839" y="12705"/>
                          <a:pt x="15894" y="7555"/>
                          <a:pt x="15894" y="7555"/>
                        </a:cubicBezTo>
                        <a:close/>
                      </a:path>
                    </a:pathLst>
                  </a:custGeom>
                  <a:solidFill>
                    <a:srgbClr val="35333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1327" name="Google Shape;1327;p29"/>
                  <p:cNvGrpSpPr/>
                  <p:nvPr/>
                </p:nvGrpSpPr>
                <p:grpSpPr>
                  <a:xfrm>
                    <a:off x="5410290" y="2886751"/>
                    <a:ext cx="16006" cy="17685"/>
                    <a:chOff x="5410290" y="2886751"/>
                    <a:chExt cx="16006" cy="17685"/>
                  </a:xfrm>
                </p:grpSpPr>
                <p:sp>
                  <p:nvSpPr>
                    <p:cNvPr id="1328" name="Google Shape;1328;p29"/>
                    <p:cNvSpPr/>
                    <p:nvPr/>
                  </p:nvSpPr>
                  <p:spPr>
                    <a:xfrm>
                      <a:off x="5414320" y="2895538"/>
                      <a:ext cx="7947" cy="88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947" h="8898" extrusionOk="0">
                          <a:moveTo>
                            <a:pt x="7947" y="0"/>
                          </a:moveTo>
                          <a:lnTo>
                            <a:pt x="0" y="0"/>
                          </a:lnTo>
                          <a:lnTo>
                            <a:pt x="0" y="5933"/>
                          </a:lnTo>
                          <a:lnTo>
                            <a:pt x="3974" y="8899"/>
                          </a:lnTo>
                          <a:lnTo>
                            <a:pt x="7947" y="5933"/>
                          </a:lnTo>
                          <a:close/>
                        </a:path>
                      </a:pathLst>
                    </a:custGeom>
                    <a:solidFill>
                      <a:srgbClr val="E3A473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29" name="Google Shape;1329;p29"/>
                    <p:cNvSpPr/>
                    <p:nvPr/>
                  </p:nvSpPr>
                  <p:spPr>
                    <a:xfrm>
                      <a:off x="5410290" y="2888598"/>
                      <a:ext cx="4141" cy="4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41" h="4141" extrusionOk="0">
                          <a:moveTo>
                            <a:pt x="4142" y="2071"/>
                          </a:moveTo>
                          <a:cubicBezTo>
                            <a:pt x="4142" y="952"/>
                            <a:pt x="3190" y="0"/>
                            <a:pt x="2071" y="0"/>
                          </a:cubicBezTo>
                          <a:cubicBezTo>
                            <a:pt x="952" y="0"/>
                            <a:pt x="0" y="952"/>
                            <a:pt x="0" y="2071"/>
                          </a:cubicBezTo>
                          <a:cubicBezTo>
                            <a:pt x="0" y="3190"/>
                            <a:pt x="952" y="4141"/>
                            <a:pt x="2071" y="4141"/>
                          </a:cubicBezTo>
                          <a:cubicBezTo>
                            <a:pt x="3190" y="4141"/>
                            <a:pt x="4142" y="3190"/>
                            <a:pt x="4142" y="2071"/>
                          </a:cubicBezTo>
                          <a:close/>
                        </a:path>
                      </a:pathLst>
                    </a:custGeom>
                    <a:solidFill>
                      <a:srgbClr val="E3A473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30" name="Google Shape;1330;p29"/>
                    <p:cNvSpPr/>
                    <p:nvPr/>
                  </p:nvSpPr>
                  <p:spPr>
                    <a:xfrm>
                      <a:off x="5422155" y="2888598"/>
                      <a:ext cx="4141" cy="4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41" h="4141" extrusionOk="0">
                          <a:moveTo>
                            <a:pt x="4141" y="2071"/>
                          </a:moveTo>
                          <a:cubicBezTo>
                            <a:pt x="4141" y="952"/>
                            <a:pt x="3190" y="0"/>
                            <a:pt x="2071" y="0"/>
                          </a:cubicBezTo>
                          <a:cubicBezTo>
                            <a:pt x="952" y="0"/>
                            <a:pt x="0" y="952"/>
                            <a:pt x="0" y="2071"/>
                          </a:cubicBezTo>
                          <a:cubicBezTo>
                            <a:pt x="0" y="3190"/>
                            <a:pt x="952" y="4141"/>
                            <a:pt x="2071" y="4141"/>
                          </a:cubicBezTo>
                          <a:cubicBezTo>
                            <a:pt x="3246" y="4141"/>
                            <a:pt x="4141" y="3190"/>
                            <a:pt x="4141" y="2071"/>
                          </a:cubicBezTo>
                          <a:close/>
                        </a:path>
                      </a:pathLst>
                    </a:custGeom>
                    <a:solidFill>
                      <a:srgbClr val="E3A473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31" name="Google Shape;1331;p29"/>
                    <p:cNvSpPr/>
                    <p:nvPr/>
                  </p:nvSpPr>
                  <p:spPr>
                    <a:xfrm>
                      <a:off x="5412361" y="2886751"/>
                      <a:ext cx="11865" cy="124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865" h="12480" extrusionOk="0">
                          <a:moveTo>
                            <a:pt x="5933" y="12480"/>
                          </a:moveTo>
                          <a:lnTo>
                            <a:pt x="5933" y="12480"/>
                          </a:lnTo>
                          <a:cubicBezTo>
                            <a:pt x="2686" y="12480"/>
                            <a:pt x="0" y="9850"/>
                            <a:pt x="0" y="6548"/>
                          </a:cubicBezTo>
                          <a:lnTo>
                            <a:pt x="0" y="0"/>
                          </a:lnTo>
                          <a:lnTo>
                            <a:pt x="11865" y="1007"/>
                          </a:lnTo>
                          <a:lnTo>
                            <a:pt x="11865" y="6548"/>
                          </a:lnTo>
                          <a:cubicBezTo>
                            <a:pt x="11865" y="9850"/>
                            <a:pt x="9234" y="12480"/>
                            <a:pt x="5933" y="12480"/>
                          </a:cubicBezTo>
                          <a:close/>
                        </a:path>
                      </a:pathLst>
                    </a:custGeom>
                    <a:solidFill>
                      <a:srgbClr val="E5B88E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332" name="Google Shape;1332;p29"/>
                  <p:cNvSpPr/>
                  <p:nvPr/>
                </p:nvSpPr>
                <p:spPr>
                  <a:xfrm>
                    <a:off x="5412361" y="2884456"/>
                    <a:ext cx="11865" cy="49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65" h="4924" extrusionOk="0">
                        <a:moveTo>
                          <a:pt x="0" y="2295"/>
                        </a:moveTo>
                        <a:cubicBezTo>
                          <a:pt x="0" y="2295"/>
                          <a:pt x="1959" y="1567"/>
                          <a:pt x="3134" y="0"/>
                        </a:cubicBezTo>
                        <a:cubicBezTo>
                          <a:pt x="3134" y="0"/>
                          <a:pt x="4757" y="1847"/>
                          <a:pt x="7443" y="2183"/>
                        </a:cubicBezTo>
                        <a:cubicBezTo>
                          <a:pt x="7443" y="2183"/>
                          <a:pt x="7052" y="1175"/>
                          <a:pt x="6940" y="951"/>
                        </a:cubicBezTo>
                        <a:cubicBezTo>
                          <a:pt x="6940" y="951"/>
                          <a:pt x="8451" y="2071"/>
                          <a:pt x="9794" y="2350"/>
                        </a:cubicBezTo>
                        <a:lnTo>
                          <a:pt x="9347" y="1175"/>
                        </a:lnTo>
                        <a:cubicBezTo>
                          <a:pt x="9347" y="1175"/>
                          <a:pt x="11473" y="2518"/>
                          <a:pt x="11865" y="2630"/>
                        </a:cubicBezTo>
                        <a:lnTo>
                          <a:pt x="11865" y="3302"/>
                        </a:lnTo>
                        <a:lnTo>
                          <a:pt x="9402" y="4925"/>
                        </a:lnTo>
                        <a:lnTo>
                          <a:pt x="6828" y="4869"/>
                        </a:lnTo>
                        <a:lnTo>
                          <a:pt x="3750" y="4254"/>
                        </a:lnTo>
                        <a:lnTo>
                          <a:pt x="0" y="2295"/>
                        </a:lnTo>
                        <a:close/>
                      </a:path>
                    </a:pathLst>
                  </a:custGeom>
                  <a:solidFill>
                    <a:srgbClr val="E5B88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333" name="Google Shape;1333;p29"/>
            <p:cNvGrpSpPr/>
            <p:nvPr/>
          </p:nvGrpSpPr>
          <p:grpSpPr>
            <a:xfrm>
              <a:off x="-4744706" y="-1363911"/>
              <a:ext cx="35413" cy="113605"/>
              <a:chOff x="5561344" y="2684214"/>
              <a:chExt cx="35413" cy="113605"/>
            </a:xfrm>
          </p:grpSpPr>
          <p:sp>
            <p:nvSpPr>
              <p:cNvPr id="1334" name="Google Shape;1334;p29"/>
              <p:cNvSpPr/>
              <p:nvPr/>
            </p:nvSpPr>
            <p:spPr>
              <a:xfrm>
                <a:off x="5561357" y="2791216"/>
                <a:ext cx="14146" cy="6603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6603" extrusionOk="0">
                    <a:moveTo>
                      <a:pt x="14146" y="2575"/>
                    </a:moveTo>
                    <a:lnTo>
                      <a:pt x="14146" y="6604"/>
                    </a:lnTo>
                    <a:lnTo>
                      <a:pt x="1610" y="6604"/>
                    </a:lnTo>
                    <a:cubicBezTo>
                      <a:pt x="267" y="6604"/>
                      <a:pt x="-461" y="5093"/>
                      <a:pt x="322" y="4030"/>
                    </a:cubicBezTo>
                    <a:cubicBezTo>
                      <a:pt x="1274" y="2742"/>
                      <a:pt x="5024" y="1903"/>
                      <a:pt x="8382" y="896"/>
                    </a:cubicBezTo>
                    <a:lnTo>
                      <a:pt x="12691" y="0"/>
                    </a:lnTo>
                    <a:lnTo>
                      <a:pt x="14146" y="2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5" name="Google Shape;1335;p29"/>
              <p:cNvSpPr/>
              <p:nvPr/>
            </p:nvSpPr>
            <p:spPr>
              <a:xfrm>
                <a:off x="5582611" y="2791216"/>
                <a:ext cx="14146" cy="6603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6603" extrusionOk="0">
                    <a:moveTo>
                      <a:pt x="0" y="2575"/>
                    </a:moveTo>
                    <a:lnTo>
                      <a:pt x="0" y="6604"/>
                    </a:lnTo>
                    <a:lnTo>
                      <a:pt x="12536" y="6604"/>
                    </a:lnTo>
                    <a:cubicBezTo>
                      <a:pt x="13880" y="6604"/>
                      <a:pt x="14607" y="5093"/>
                      <a:pt x="13824" y="4030"/>
                    </a:cubicBezTo>
                    <a:cubicBezTo>
                      <a:pt x="12872" y="2742"/>
                      <a:pt x="9122" y="1903"/>
                      <a:pt x="5764" y="896"/>
                    </a:cubicBezTo>
                    <a:lnTo>
                      <a:pt x="1455" y="0"/>
                    </a:lnTo>
                    <a:lnTo>
                      <a:pt x="0" y="2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336;p29"/>
              <p:cNvSpPr/>
              <p:nvPr/>
            </p:nvSpPr>
            <p:spPr>
              <a:xfrm>
                <a:off x="5568396" y="2737768"/>
                <a:ext cx="21155" cy="56022"/>
              </a:xfrm>
              <a:custGeom>
                <a:avLst/>
                <a:gdLst/>
                <a:ahLst/>
                <a:cxnLst/>
                <a:rect l="l" t="t" r="r" b="b"/>
                <a:pathLst>
                  <a:path w="21155" h="56022" extrusionOk="0">
                    <a:moveTo>
                      <a:pt x="0" y="0"/>
                    </a:moveTo>
                    <a:lnTo>
                      <a:pt x="1343" y="54344"/>
                    </a:lnTo>
                    <a:lnTo>
                      <a:pt x="7108" y="56023"/>
                    </a:lnTo>
                    <a:lnTo>
                      <a:pt x="10578" y="14104"/>
                    </a:lnTo>
                    <a:lnTo>
                      <a:pt x="14216" y="56023"/>
                    </a:lnTo>
                    <a:lnTo>
                      <a:pt x="20204" y="54400"/>
                    </a:lnTo>
                    <a:lnTo>
                      <a:pt x="21156" y="0"/>
                    </a:ln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Google Shape;1337;p29"/>
              <p:cNvSpPr/>
              <p:nvPr/>
            </p:nvSpPr>
            <p:spPr>
              <a:xfrm>
                <a:off x="5568116" y="2737768"/>
                <a:ext cx="21771" cy="25017"/>
              </a:xfrm>
              <a:custGeom>
                <a:avLst/>
                <a:gdLst/>
                <a:ahLst/>
                <a:cxnLst/>
                <a:rect l="l" t="t" r="r" b="b"/>
                <a:pathLst>
                  <a:path w="21771" h="25017" extrusionOk="0">
                    <a:moveTo>
                      <a:pt x="9962" y="25017"/>
                    </a:moveTo>
                    <a:lnTo>
                      <a:pt x="10858" y="14104"/>
                    </a:lnTo>
                    <a:lnTo>
                      <a:pt x="11809" y="25017"/>
                    </a:lnTo>
                    <a:lnTo>
                      <a:pt x="21771" y="25017"/>
                    </a:lnTo>
                    <a:lnTo>
                      <a:pt x="21435" y="0"/>
                    </a:lnTo>
                    <a:lnTo>
                      <a:pt x="280" y="0"/>
                    </a:lnTo>
                    <a:lnTo>
                      <a:pt x="0" y="2501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338;p29"/>
              <p:cNvSpPr/>
              <p:nvPr/>
            </p:nvSpPr>
            <p:spPr>
              <a:xfrm>
                <a:off x="5571136" y="2684214"/>
                <a:ext cx="15863" cy="12418"/>
              </a:xfrm>
              <a:custGeom>
                <a:avLst/>
                <a:gdLst/>
                <a:ahLst/>
                <a:cxnLst/>
                <a:rect l="l" t="t" r="r" b="b"/>
                <a:pathLst>
                  <a:path w="15863" h="12418" extrusionOk="0">
                    <a:moveTo>
                      <a:pt x="2129" y="12363"/>
                    </a:moveTo>
                    <a:lnTo>
                      <a:pt x="2129" y="10572"/>
                    </a:lnTo>
                    <a:cubicBezTo>
                      <a:pt x="2129" y="10572"/>
                      <a:pt x="3361" y="7774"/>
                      <a:pt x="6663" y="6878"/>
                    </a:cubicBezTo>
                    <a:lnTo>
                      <a:pt x="6103" y="7829"/>
                    </a:lnTo>
                    <a:cubicBezTo>
                      <a:pt x="6103" y="7829"/>
                      <a:pt x="9293" y="5591"/>
                      <a:pt x="11084" y="6934"/>
                    </a:cubicBezTo>
                    <a:cubicBezTo>
                      <a:pt x="12819" y="8277"/>
                      <a:pt x="13155" y="10236"/>
                      <a:pt x="13267" y="11076"/>
                    </a:cubicBezTo>
                    <a:lnTo>
                      <a:pt x="13267" y="12363"/>
                    </a:lnTo>
                    <a:lnTo>
                      <a:pt x="15617" y="12363"/>
                    </a:lnTo>
                    <a:cubicBezTo>
                      <a:pt x="15617" y="12363"/>
                      <a:pt x="15953" y="10124"/>
                      <a:pt x="15841" y="8389"/>
                    </a:cubicBezTo>
                    <a:cubicBezTo>
                      <a:pt x="15617" y="5871"/>
                      <a:pt x="14834" y="4024"/>
                      <a:pt x="14834" y="4024"/>
                    </a:cubicBezTo>
                    <a:lnTo>
                      <a:pt x="15617" y="4192"/>
                    </a:lnTo>
                    <a:cubicBezTo>
                      <a:pt x="15225" y="2848"/>
                      <a:pt x="13267" y="2121"/>
                      <a:pt x="13267" y="2121"/>
                    </a:cubicBezTo>
                    <a:cubicBezTo>
                      <a:pt x="12539" y="-901"/>
                      <a:pt x="8845" y="-6"/>
                      <a:pt x="6774" y="666"/>
                    </a:cubicBezTo>
                    <a:cubicBezTo>
                      <a:pt x="4424" y="1393"/>
                      <a:pt x="2185" y="106"/>
                      <a:pt x="2185" y="106"/>
                    </a:cubicBezTo>
                    <a:cubicBezTo>
                      <a:pt x="954" y="1225"/>
                      <a:pt x="2297" y="2625"/>
                      <a:pt x="2297" y="2625"/>
                    </a:cubicBezTo>
                    <a:cubicBezTo>
                      <a:pt x="-613" y="4527"/>
                      <a:pt x="3" y="10348"/>
                      <a:pt x="170" y="12419"/>
                    </a:cubicBezTo>
                    <a:lnTo>
                      <a:pt x="2129" y="12419"/>
                    </a:lnTo>
                    <a:close/>
                  </a:path>
                </a:pathLst>
              </a:custGeom>
              <a:solidFill>
                <a:srgbClr val="3533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9" name="Google Shape;1339;p29"/>
              <p:cNvSpPr/>
              <p:nvPr/>
            </p:nvSpPr>
            <p:spPr>
              <a:xfrm>
                <a:off x="5561456" y="2707378"/>
                <a:ext cx="34643" cy="33971"/>
              </a:xfrm>
              <a:custGeom>
                <a:avLst/>
                <a:gdLst/>
                <a:ahLst/>
                <a:cxnLst/>
                <a:rect l="l" t="t" r="r" b="b"/>
                <a:pathLst>
                  <a:path w="34643" h="33971" extrusionOk="0">
                    <a:moveTo>
                      <a:pt x="6324" y="33972"/>
                    </a:moveTo>
                    <a:lnTo>
                      <a:pt x="28375" y="33972"/>
                    </a:lnTo>
                    <a:lnTo>
                      <a:pt x="28375" y="13936"/>
                    </a:lnTo>
                    <a:lnTo>
                      <a:pt x="34643" y="14047"/>
                    </a:lnTo>
                    <a:lnTo>
                      <a:pt x="34476" y="8227"/>
                    </a:lnTo>
                    <a:cubicBezTo>
                      <a:pt x="33916" y="5429"/>
                      <a:pt x="31845" y="3190"/>
                      <a:pt x="29103" y="2462"/>
                    </a:cubicBezTo>
                    <a:lnTo>
                      <a:pt x="20204" y="0"/>
                    </a:lnTo>
                    <a:lnTo>
                      <a:pt x="17406" y="1903"/>
                    </a:lnTo>
                    <a:lnTo>
                      <a:pt x="14607" y="0"/>
                    </a:lnTo>
                    <a:lnTo>
                      <a:pt x="5709" y="2462"/>
                    </a:lnTo>
                    <a:cubicBezTo>
                      <a:pt x="2966" y="3190"/>
                      <a:pt x="896" y="5429"/>
                      <a:pt x="336" y="8227"/>
                    </a:cubicBezTo>
                    <a:lnTo>
                      <a:pt x="0" y="13992"/>
                    </a:lnTo>
                    <a:lnTo>
                      <a:pt x="6436" y="13936"/>
                    </a:lnTo>
                    <a:lnTo>
                      <a:pt x="6436" y="339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40" name="Google Shape;1340;p29"/>
              <p:cNvGrpSpPr/>
              <p:nvPr/>
            </p:nvGrpSpPr>
            <p:grpSpPr>
              <a:xfrm>
                <a:off x="5570859" y="2690720"/>
                <a:ext cx="16061" cy="19036"/>
                <a:chOff x="5570859" y="2690720"/>
                <a:chExt cx="16061" cy="19036"/>
              </a:xfrm>
            </p:grpSpPr>
            <p:sp>
              <p:nvSpPr>
                <p:cNvPr id="1341" name="Google Shape;1341;p29"/>
                <p:cNvSpPr/>
                <p:nvPr/>
              </p:nvSpPr>
              <p:spPr>
                <a:xfrm>
                  <a:off x="5574944" y="2701837"/>
                  <a:ext cx="7891" cy="7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91" h="7919" extrusionOk="0">
                      <a:moveTo>
                        <a:pt x="7891" y="0"/>
                      </a:moveTo>
                      <a:lnTo>
                        <a:pt x="0" y="0"/>
                      </a:lnTo>
                      <a:lnTo>
                        <a:pt x="0" y="5933"/>
                      </a:lnTo>
                      <a:lnTo>
                        <a:pt x="1623" y="7164"/>
                      </a:lnTo>
                      <a:cubicBezTo>
                        <a:pt x="3022" y="8171"/>
                        <a:pt x="4869" y="8171"/>
                        <a:pt x="6268" y="7164"/>
                      </a:cubicBezTo>
                      <a:lnTo>
                        <a:pt x="7891" y="5933"/>
                      </a:lnTo>
                      <a:lnTo>
                        <a:pt x="7891" y="0"/>
                      </a:ln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2" name="Google Shape;1342;p29"/>
                <p:cNvSpPr/>
                <p:nvPr/>
              </p:nvSpPr>
              <p:spPr>
                <a:xfrm>
                  <a:off x="5570859" y="2694897"/>
                  <a:ext cx="4141" cy="4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4141" extrusionOk="0">
                      <a:moveTo>
                        <a:pt x="4141" y="2071"/>
                      </a:moveTo>
                      <a:cubicBezTo>
                        <a:pt x="4141" y="952"/>
                        <a:pt x="3190" y="0"/>
                        <a:pt x="2071" y="0"/>
                      </a:cubicBezTo>
                      <a:cubicBezTo>
                        <a:pt x="951" y="0"/>
                        <a:pt x="0" y="952"/>
                        <a:pt x="0" y="2071"/>
                      </a:cubicBezTo>
                      <a:cubicBezTo>
                        <a:pt x="0" y="3190"/>
                        <a:pt x="951" y="4141"/>
                        <a:pt x="2071" y="4141"/>
                      </a:cubicBezTo>
                      <a:cubicBezTo>
                        <a:pt x="3246" y="4141"/>
                        <a:pt x="4141" y="3190"/>
                        <a:pt x="4141" y="2071"/>
                      </a:cubicBez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3" name="Google Shape;1343;p29"/>
                <p:cNvSpPr/>
                <p:nvPr/>
              </p:nvSpPr>
              <p:spPr>
                <a:xfrm>
                  <a:off x="5582779" y="2694897"/>
                  <a:ext cx="4141" cy="4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4141" extrusionOk="0">
                      <a:moveTo>
                        <a:pt x="4141" y="2071"/>
                      </a:moveTo>
                      <a:cubicBezTo>
                        <a:pt x="4141" y="952"/>
                        <a:pt x="3190" y="0"/>
                        <a:pt x="2071" y="0"/>
                      </a:cubicBezTo>
                      <a:cubicBezTo>
                        <a:pt x="952" y="0"/>
                        <a:pt x="0" y="952"/>
                        <a:pt x="0" y="2071"/>
                      </a:cubicBezTo>
                      <a:cubicBezTo>
                        <a:pt x="0" y="3190"/>
                        <a:pt x="952" y="4141"/>
                        <a:pt x="2071" y="4141"/>
                      </a:cubicBezTo>
                      <a:cubicBezTo>
                        <a:pt x="3190" y="4141"/>
                        <a:pt x="4141" y="3190"/>
                        <a:pt x="4141" y="2071"/>
                      </a:cubicBez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4" name="Google Shape;1344;p29"/>
                <p:cNvSpPr/>
                <p:nvPr/>
              </p:nvSpPr>
              <p:spPr>
                <a:xfrm>
                  <a:off x="5572929" y="2690720"/>
                  <a:ext cx="11865" cy="148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5" h="14810" extrusionOk="0">
                      <a:moveTo>
                        <a:pt x="11865" y="4177"/>
                      </a:moveTo>
                      <a:lnTo>
                        <a:pt x="11865" y="8878"/>
                      </a:lnTo>
                      <a:cubicBezTo>
                        <a:pt x="11865" y="12180"/>
                        <a:pt x="9234" y="14811"/>
                        <a:pt x="5933" y="14811"/>
                      </a:cubicBezTo>
                      <a:cubicBezTo>
                        <a:pt x="2631" y="14811"/>
                        <a:pt x="0" y="12180"/>
                        <a:pt x="0" y="8878"/>
                      </a:cubicBezTo>
                      <a:lnTo>
                        <a:pt x="0" y="4177"/>
                      </a:lnTo>
                      <a:cubicBezTo>
                        <a:pt x="0" y="4177"/>
                        <a:pt x="1511" y="1267"/>
                        <a:pt x="4869" y="371"/>
                      </a:cubicBezTo>
                      <a:lnTo>
                        <a:pt x="4310" y="1323"/>
                      </a:lnTo>
                      <a:cubicBezTo>
                        <a:pt x="4589" y="1155"/>
                        <a:pt x="7612" y="-860"/>
                        <a:pt x="9234" y="427"/>
                      </a:cubicBezTo>
                      <a:cubicBezTo>
                        <a:pt x="11026" y="1715"/>
                        <a:pt x="11865" y="4177"/>
                        <a:pt x="11865" y="4177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45" name="Google Shape;1345;p29"/>
              <p:cNvGrpSpPr/>
              <p:nvPr/>
            </p:nvGrpSpPr>
            <p:grpSpPr>
              <a:xfrm>
                <a:off x="5563135" y="2721314"/>
                <a:ext cx="5316" cy="30116"/>
                <a:chOff x="5563135" y="2721314"/>
                <a:chExt cx="5316" cy="30116"/>
              </a:xfrm>
            </p:grpSpPr>
            <p:sp>
              <p:nvSpPr>
                <p:cNvPr id="1346" name="Google Shape;1346;p29"/>
                <p:cNvSpPr/>
                <p:nvPr/>
              </p:nvSpPr>
              <p:spPr>
                <a:xfrm>
                  <a:off x="5563135" y="2721314"/>
                  <a:ext cx="4645" cy="22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5" h="22330" extrusionOk="0">
                      <a:moveTo>
                        <a:pt x="0" y="0"/>
                      </a:moveTo>
                      <a:lnTo>
                        <a:pt x="4645" y="0"/>
                      </a:lnTo>
                      <a:lnTo>
                        <a:pt x="4645" y="22331"/>
                      </a:lnTo>
                      <a:lnTo>
                        <a:pt x="0" y="22331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7" name="Google Shape;1347;p29"/>
                <p:cNvSpPr/>
                <p:nvPr/>
              </p:nvSpPr>
              <p:spPr>
                <a:xfrm>
                  <a:off x="5563135" y="2743644"/>
                  <a:ext cx="5316" cy="7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6" h="7786" extrusionOk="0">
                      <a:moveTo>
                        <a:pt x="4589" y="0"/>
                      </a:moveTo>
                      <a:lnTo>
                        <a:pt x="0" y="0"/>
                      </a:lnTo>
                      <a:lnTo>
                        <a:pt x="0" y="3134"/>
                      </a:lnTo>
                      <a:cubicBezTo>
                        <a:pt x="56" y="4701"/>
                        <a:pt x="783" y="6156"/>
                        <a:pt x="1343" y="7108"/>
                      </a:cubicBezTo>
                      <a:cubicBezTo>
                        <a:pt x="1735" y="7723"/>
                        <a:pt x="2462" y="7947"/>
                        <a:pt x="3078" y="7668"/>
                      </a:cubicBezTo>
                      <a:lnTo>
                        <a:pt x="3078" y="7668"/>
                      </a:lnTo>
                      <a:cubicBezTo>
                        <a:pt x="3582" y="7388"/>
                        <a:pt x="3806" y="6716"/>
                        <a:pt x="3526" y="6156"/>
                      </a:cubicBezTo>
                      <a:lnTo>
                        <a:pt x="3190" y="5429"/>
                      </a:lnTo>
                      <a:cubicBezTo>
                        <a:pt x="3078" y="5149"/>
                        <a:pt x="2966" y="4813"/>
                        <a:pt x="2966" y="4477"/>
                      </a:cubicBezTo>
                      <a:cubicBezTo>
                        <a:pt x="2910" y="3974"/>
                        <a:pt x="2854" y="3246"/>
                        <a:pt x="2910" y="3078"/>
                      </a:cubicBezTo>
                      <a:cubicBezTo>
                        <a:pt x="2966" y="2854"/>
                        <a:pt x="3526" y="2575"/>
                        <a:pt x="3526" y="2575"/>
                      </a:cubicBezTo>
                      <a:lnTo>
                        <a:pt x="3750" y="5205"/>
                      </a:lnTo>
                      <a:cubicBezTo>
                        <a:pt x="3806" y="5653"/>
                        <a:pt x="4141" y="5933"/>
                        <a:pt x="4533" y="5933"/>
                      </a:cubicBezTo>
                      <a:lnTo>
                        <a:pt x="4533" y="5933"/>
                      </a:lnTo>
                      <a:cubicBezTo>
                        <a:pt x="4981" y="5933"/>
                        <a:pt x="5317" y="5541"/>
                        <a:pt x="5317" y="5093"/>
                      </a:cubicBezTo>
                      <a:cubicBezTo>
                        <a:pt x="5317" y="4141"/>
                        <a:pt x="5261" y="2686"/>
                        <a:pt x="5205" y="2071"/>
                      </a:cubicBezTo>
                      <a:cubicBezTo>
                        <a:pt x="5149" y="1399"/>
                        <a:pt x="4813" y="448"/>
                        <a:pt x="4589" y="0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48" name="Google Shape;1348;p29"/>
              <p:cNvGrpSpPr/>
              <p:nvPr/>
            </p:nvGrpSpPr>
            <p:grpSpPr>
              <a:xfrm>
                <a:off x="5589159" y="2721370"/>
                <a:ext cx="5317" cy="30060"/>
                <a:chOff x="5589159" y="2721370"/>
                <a:chExt cx="5317" cy="30060"/>
              </a:xfrm>
            </p:grpSpPr>
            <p:sp>
              <p:nvSpPr>
                <p:cNvPr id="1349" name="Google Shape;1349;p29"/>
                <p:cNvSpPr/>
                <p:nvPr/>
              </p:nvSpPr>
              <p:spPr>
                <a:xfrm rot="10800000">
                  <a:off x="5589831" y="2721370"/>
                  <a:ext cx="4645" cy="22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5" h="22330" extrusionOk="0">
                      <a:moveTo>
                        <a:pt x="0" y="0"/>
                      </a:moveTo>
                      <a:lnTo>
                        <a:pt x="4645" y="0"/>
                      </a:lnTo>
                      <a:lnTo>
                        <a:pt x="4645" y="22331"/>
                      </a:lnTo>
                      <a:lnTo>
                        <a:pt x="0" y="22331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0" name="Google Shape;1350;p29"/>
                <p:cNvSpPr/>
                <p:nvPr/>
              </p:nvSpPr>
              <p:spPr>
                <a:xfrm>
                  <a:off x="5589159" y="2743644"/>
                  <a:ext cx="5316" cy="7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6" h="7786" extrusionOk="0">
                      <a:moveTo>
                        <a:pt x="728" y="0"/>
                      </a:moveTo>
                      <a:lnTo>
                        <a:pt x="5317" y="0"/>
                      </a:lnTo>
                      <a:lnTo>
                        <a:pt x="5317" y="3134"/>
                      </a:lnTo>
                      <a:cubicBezTo>
                        <a:pt x="5261" y="4701"/>
                        <a:pt x="4533" y="6156"/>
                        <a:pt x="3974" y="7108"/>
                      </a:cubicBezTo>
                      <a:cubicBezTo>
                        <a:pt x="3582" y="7723"/>
                        <a:pt x="2854" y="7947"/>
                        <a:pt x="2239" y="7668"/>
                      </a:cubicBezTo>
                      <a:lnTo>
                        <a:pt x="2239" y="7668"/>
                      </a:lnTo>
                      <a:cubicBezTo>
                        <a:pt x="1735" y="7388"/>
                        <a:pt x="1511" y="6716"/>
                        <a:pt x="1791" y="6156"/>
                      </a:cubicBezTo>
                      <a:lnTo>
                        <a:pt x="2127" y="5429"/>
                      </a:lnTo>
                      <a:cubicBezTo>
                        <a:pt x="2239" y="5149"/>
                        <a:pt x="2351" y="4813"/>
                        <a:pt x="2351" y="4477"/>
                      </a:cubicBezTo>
                      <a:cubicBezTo>
                        <a:pt x="2407" y="3974"/>
                        <a:pt x="2462" y="3246"/>
                        <a:pt x="2407" y="3078"/>
                      </a:cubicBezTo>
                      <a:cubicBezTo>
                        <a:pt x="2351" y="2854"/>
                        <a:pt x="1791" y="2575"/>
                        <a:pt x="1791" y="2575"/>
                      </a:cubicBezTo>
                      <a:lnTo>
                        <a:pt x="1567" y="5205"/>
                      </a:lnTo>
                      <a:cubicBezTo>
                        <a:pt x="1511" y="5653"/>
                        <a:pt x="1175" y="5933"/>
                        <a:pt x="783" y="5933"/>
                      </a:cubicBezTo>
                      <a:lnTo>
                        <a:pt x="783" y="5933"/>
                      </a:lnTo>
                      <a:cubicBezTo>
                        <a:pt x="336" y="5933"/>
                        <a:pt x="0" y="5541"/>
                        <a:pt x="0" y="5093"/>
                      </a:cubicBezTo>
                      <a:cubicBezTo>
                        <a:pt x="0" y="4141"/>
                        <a:pt x="56" y="2686"/>
                        <a:pt x="112" y="2071"/>
                      </a:cubicBezTo>
                      <a:cubicBezTo>
                        <a:pt x="168" y="1399"/>
                        <a:pt x="504" y="448"/>
                        <a:pt x="728" y="0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51" name="Google Shape;1351;p29"/>
              <p:cNvGrpSpPr/>
              <p:nvPr/>
            </p:nvGrpSpPr>
            <p:grpSpPr>
              <a:xfrm>
                <a:off x="5561344" y="2710792"/>
                <a:ext cx="34755" cy="29158"/>
                <a:chOff x="5561344" y="2710792"/>
                <a:chExt cx="34755" cy="29158"/>
              </a:xfrm>
            </p:grpSpPr>
            <p:sp>
              <p:nvSpPr>
                <p:cNvPr id="1352" name="Google Shape;1352;p29"/>
                <p:cNvSpPr/>
                <p:nvPr/>
              </p:nvSpPr>
              <p:spPr>
                <a:xfrm>
                  <a:off x="5563695" y="2710792"/>
                  <a:ext cx="30221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21" h="1063" extrusionOk="0">
                      <a:moveTo>
                        <a:pt x="28935" y="0"/>
                      </a:moveTo>
                      <a:lnTo>
                        <a:pt x="1343" y="0"/>
                      </a:lnTo>
                      <a:cubicBezTo>
                        <a:pt x="839" y="336"/>
                        <a:pt x="392" y="672"/>
                        <a:pt x="0" y="1064"/>
                      </a:cubicBezTo>
                      <a:lnTo>
                        <a:pt x="30222" y="1064"/>
                      </a:lnTo>
                      <a:cubicBezTo>
                        <a:pt x="29830" y="672"/>
                        <a:pt x="29382" y="336"/>
                        <a:pt x="2893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3" name="Google Shape;1353;p29"/>
                <p:cNvSpPr/>
                <p:nvPr/>
              </p:nvSpPr>
              <p:spPr>
                <a:xfrm>
                  <a:off x="5561736" y="2714318"/>
                  <a:ext cx="34083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83" h="1063" extrusionOk="0">
                      <a:moveTo>
                        <a:pt x="33748" y="0"/>
                      </a:moveTo>
                      <a:lnTo>
                        <a:pt x="336" y="0"/>
                      </a:lnTo>
                      <a:cubicBezTo>
                        <a:pt x="168" y="336"/>
                        <a:pt x="56" y="727"/>
                        <a:pt x="0" y="1063"/>
                      </a:cubicBezTo>
                      <a:lnTo>
                        <a:pt x="34084" y="1063"/>
                      </a:lnTo>
                      <a:cubicBezTo>
                        <a:pt x="34028" y="727"/>
                        <a:pt x="33916" y="336"/>
                        <a:pt x="3374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4" name="Google Shape;1354;p29"/>
                <p:cNvSpPr/>
                <p:nvPr/>
              </p:nvSpPr>
              <p:spPr>
                <a:xfrm>
                  <a:off x="5561512" y="2717844"/>
                  <a:ext cx="34475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75" h="1063" extrusionOk="0">
                      <a:moveTo>
                        <a:pt x="34476" y="0"/>
                      </a:moveTo>
                      <a:lnTo>
                        <a:pt x="56" y="0"/>
                      </a:lnTo>
                      <a:lnTo>
                        <a:pt x="0" y="1063"/>
                      </a:lnTo>
                      <a:lnTo>
                        <a:pt x="34476" y="1063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5" name="Google Shape;1355;p29"/>
                <p:cNvSpPr/>
                <p:nvPr/>
              </p:nvSpPr>
              <p:spPr>
                <a:xfrm>
                  <a:off x="5590559" y="2721314"/>
                  <a:ext cx="5540" cy="1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0" h="111" extrusionOk="0">
                      <a:moveTo>
                        <a:pt x="5541" y="112"/>
                      </a:moveTo>
                      <a:lnTo>
                        <a:pt x="55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C8F8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6" name="Google Shape;1356;p29"/>
                <p:cNvSpPr/>
                <p:nvPr/>
              </p:nvSpPr>
              <p:spPr>
                <a:xfrm>
                  <a:off x="5567780" y="2721314"/>
                  <a:ext cx="22050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50" h="1063" extrusionOk="0">
                      <a:moveTo>
                        <a:pt x="0" y="0"/>
                      </a:moveTo>
                      <a:lnTo>
                        <a:pt x="22051" y="0"/>
                      </a:lnTo>
                      <a:lnTo>
                        <a:pt x="22051" y="1063"/>
                      </a:lnTo>
                      <a:lnTo>
                        <a:pt x="0" y="1063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7" name="Google Shape;1357;p29"/>
                <p:cNvSpPr/>
                <p:nvPr/>
              </p:nvSpPr>
              <p:spPr>
                <a:xfrm>
                  <a:off x="5561344" y="2721314"/>
                  <a:ext cx="3917" cy="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7" h="56" extrusionOk="0">
                      <a:moveTo>
                        <a:pt x="0" y="56"/>
                      </a:moveTo>
                      <a:lnTo>
                        <a:pt x="391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C8F8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8" name="Google Shape;1358;p29"/>
                <p:cNvSpPr/>
                <p:nvPr/>
              </p:nvSpPr>
              <p:spPr>
                <a:xfrm>
                  <a:off x="5567780" y="2724840"/>
                  <a:ext cx="22050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50" h="1063" extrusionOk="0">
                      <a:moveTo>
                        <a:pt x="0" y="0"/>
                      </a:moveTo>
                      <a:lnTo>
                        <a:pt x="22051" y="0"/>
                      </a:lnTo>
                      <a:lnTo>
                        <a:pt x="22051" y="1063"/>
                      </a:lnTo>
                      <a:lnTo>
                        <a:pt x="0" y="1063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9" name="Google Shape;1359;p29"/>
                <p:cNvSpPr/>
                <p:nvPr/>
              </p:nvSpPr>
              <p:spPr>
                <a:xfrm>
                  <a:off x="5567780" y="2728366"/>
                  <a:ext cx="22050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50" h="1063" extrusionOk="0">
                      <a:moveTo>
                        <a:pt x="0" y="0"/>
                      </a:moveTo>
                      <a:lnTo>
                        <a:pt x="22051" y="0"/>
                      </a:lnTo>
                      <a:lnTo>
                        <a:pt x="22051" y="1063"/>
                      </a:lnTo>
                      <a:lnTo>
                        <a:pt x="0" y="1063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0" name="Google Shape;1360;p29"/>
                <p:cNvSpPr/>
                <p:nvPr/>
              </p:nvSpPr>
              <p:spPr>
                <a:xfrm>
                  <a:off x="5567780" y="2731835"/>
                  <a:ext cx="22050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50" h="1063" extrusionOk="0">
                      <a:moveTo>
                        <a:pt x="0" y="0"/>
                      </a:moveTo>
                      <a:lnTo>
                        <a:pt x="22051" y="0"/>
                      </a:lnTo>
                      <a:lnTo>
                        <a:pt x="22051" y="1063"/>
                      </a:lnTo>
                      <a:lnTo>
                        <a:pt x="0" y="1063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1" name="Google Shape;1361;p29"/>
                <p:cNvSpPr/>
                <p:nvPr/>
              </p:nvSpPr>
              <p:spPr>
                <a:xfrm>
                  <a:off x="5567780" y="2735361"/>
                  <a:ext cx="22050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50" h="1063" extrusionOk="0">
                      <a:moveTo>
                        <a:pt x="0" y="0"/>
                      </a:moveTo>
                      <a:lnTo>
                        <a:pt x="22051" y="0"/>
                      </a:lnTo>
                      <a:lnTo>
                        <a:pt x="22051" y="1063"/>
                      </a:lnTo>
                      <a:lnTo>
                        <a:pt x="0" y="1063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2" name="Google Shape;1362;p29"/>
                <p:cNvSpPr/>
                <p:nvPr/>
              </p:nvSpPr>
              <p:spPr>
                <a:xfrm>
                  <a:off x="5567780" y="2738887"/>
                  <a:ext cx="22050" cy="1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50" h="1063" extrusionOk="0">
                      <a:moveTo>
                        <a:pt x="0" y="0"/>
                      </a:moveTo>
                      <a:lnTo>
                        <a:pt x="22051" y="0"/>
                      </a:lnTo>
                      <a:lnTo>
                        <a:pt x="22051" y="1063"/>
                      </a:lnTo>
                      <a:lnTo>
                        <a:pt x="0" y="1063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363" name="Google Shape;1363;p29"/>
            <p:cNvGrpSpPr/>
            <p:nvPr/>
          </p:nvGrpSpPr>
          <p:grpSpPr>
            <a:xfrm>
              <a:off x="-5046968" y="-1317353"/>
              <a:ext cx="35400" cy="113275"/>
              <a:chOff x="5259082" y="2730772"/>
              <a:chExt cx="35400" cy="113275"/>
            </a:xfrm>
          </p:grpSpPr>
          <p:grpSp>
            <p:nvGrpSpPr>
              <p:cNvPr id="1364" name="Google Shape;1364;p29"/>
              <p:cNvGrpSpPr/>
              <p:nvPr/>
            </p:nvGrpSpPr>
            <p:grpSpPr>
              <a:xfrm>
                <a:off x="5259082" y="2730772"/>
                <a:ext cx="35400" cy="113275"/>
                <a:chOff x="5259082" y="2730772"/>
                <a:chExt cx="35400" cy="113275"/>
              </a:xfrm>
            </p:grpSpPr>
            <p:sp>
              <p:nvSpPr>
                <p:cNvPr id="1365" name="Google Shape;1365;p29"/>
                <p:cNvSpPr/>
                <p:nvPr/>
              </p:nvSpPr>
              <p:spPr>
                <a:xfrm>
                  <a:off x="5269030" y="2730772"/>
                  <a:ext cx="15446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46" h="13040" extrusionOk="0">
                      <a:moveTo>
                        <a:pt x="7724" y="0"/>
                      </a:moveTo>
                      <a:lnTo>
                        <a:pt x="7724" y="0"/>
                      </a:lnTo>
                      <a:cubicBezTo>
                        <a:pt x="3470" y="0"/>
                        <a:pt x="0" y="3470"/>
                        <a:pt x="0" y="7723"/>
                      </a:cubicBezTo>
                      <a:lnTo>
                        <a:pt x="0" y="13040"/>
                      </a:lnTo>
                      <a:lnTo>
                        <a:pt x="15447" y="13040"/>
                      </a:lnTo>
                      <a:lnTo>
                        <a:pt x="15447" y="7723"/>
                      </a:lnTo>
                      <a:cubicBezTo>
                        <a:pt x="15447" y="3470"/>
                        <a:pt x="11977" y="0"/>
                        <a:pt x="7724" y="0"/>
                      </a:cubicBezTo>
                      <a:close/>
                    </a:path>
                  </a:pathLst>
                </a:custGeom>
                <a:solidFill>
                  <a:srgbClr val="3533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6" name="Google Shape;1366;p29"/>
                <p:cNvSpPr/>
                <p:nvPr/>
              </p:nvSpPr>
              <p:spPr>
                <a:xfrm>
                  <a:off x="5265448" y="2783996"/>
                  <a:ext cx="22498" cy="560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98" h="56022" extrusionOk="0">
                      <a:moveTo>
                        <a:pt x="672" y="0"/>
                      </a:moveTo>
                      <a:lnTo>
                        <a:pt x="0" y="53672"/>
                      </a:lnTo>
                      <a:lnTo>
                        <a:pt x="7779" y="56023"/>
                      </a:lnTo>
                      <a:lnTo>
                        <a:pt x="11249" y="14103"/>
                      </a:lnTo>
                      <a:lnTo>
                        <a:pt x="14887" y="56023"/>
                      </a:lnTo>
                      <a:lnTo>
                        <a:pt x="22499" y="53672"/>
                      </a:lnTo>
                      <a:lnTo>
                        <a:pt x="2182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7" name="Google Shape;1367;p29"/>
                <p:cNvSpPr/>
                <p:nvPr/>
              </p:nvSpPr>
              <p:spPr>
                <a:xfrm>
                  <a:off x="5259404" y="2753606"/>
                  <a:ext cx="34643" cy="33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43" h="33971" extrusionOk="0">
                      <a:moveTo>
                        <a:pt x="6324" y="33972"/>
                      </a:moveTo>
                      <a:lnTo>
                        <a:pt x="28375" y="33972"/>
                      </a:lnTo>
                      <a:lnTo>
                        <a:pt x="28375" y="13936"/>
                      </a:lnTo>
                      <a:lnTo>
                        <a:pt x="34643" y="14048"/>
                      </a:lnTo>
                      <a:lnTo>
                        <a:pt x="34475" y="8227"/>
                      </a:lnTo>
                      <a:cubicBezTo>
                        <a:pt x="33916" y="5429"/>
                        <a:pt x="31845" y="3190"/>
                        <a:pt x="29103" y="2463"/>
                      </a:cubicBezTo>
                      <a:lnTo>
                        <a:pt x="20204" y="0"/>
                      </a:lnTo>
                      <a:lnTo>
                        <a:pt x="17405" y="1903"/>
                      </a:lnTo>
                      <a:lnTo>
                        <a:pt x="14607" y="0"/>
                      </a:lnTo>
                      <a:lnTo>
                        <a:pt x="5708" y="2463"/>
                      </a:lnTo>
                      <a:cubicBezTo>
                        <a:pt x="2966" y="3190"/>
                        <a:pt x="895" y="5429"/>
                        <a:pt x="336" y="8227"/>
                      </a:cubicBezTo>
                      <a:lnTo>
                        <a:pt x="0" y="13992"/>
                      </a:lnTo>
                      <a:lnTo>
                        <a:pt x="6436" y="13936"/>
                      </a:lnTo>
                      <a:lnTo>
                        <a:pt x="6436" y="3397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8" name="Google Shape;1368;p29"/>
                <p:cNvSpPr/>
                <p:nvPr/>
              </p:nvSpPr>
              <p:spPr>
                <a:xfrm>
                  <a:off x="5259082" y="2837444"/>
                  <a:ext cx="14146" cy="6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46" h="6603" extrusionOk="0">
                      <a:moveTo>
                        <a:pt x="14146" y="2575"/>
                      </a:moveTo>
                      <a:lnTo>
                        <a:pt x="14146" y="6604"/>
                      </a:lnTo>
                      <a:lnTo>
                        <a:pt x="1610" y="6604"/>
                      </a:lnTo>
                      <a:cubicBezTo>
                        <a:pt x="267" y="6604"/>
                        <a:pt x="-461" y="5093"/>
                        <a:pt x="323" y="4029"/>
                      </a:cubicBezTo>
                      <a:cubicBezTo>
                        <a:pt x="1274" y="2742"/>
                        <a:pt x="3065" y="1231"/>
                        <a:pt x="6423" y="224"/>
                      </a:cubicBezTo>
                      <a:lnTo>
                        <a:pt x="12691" y="0"/>
                      </a:lnTo>
                      <a:lnTo>
                        <a:pt x="14146" y="2575"/>
                      </a:lnTo>
                      <a:close/>
                    </a:path>
                  </a:pathLst>
                </a:custGeom>
                <a:solidFill>
                  <a:srgbClr val="3533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9" name="Google Shape;1369;p29"/>
                <p:cNvSpPr/>
                <p:nvPr/>
              </p:nvSpPr>
              <p:spPr>
                <a:xfrm>
                  <a:off x="5280336" y="2837444"/>
                  <a:ext cx="14146" cy="6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46" h="6603" extrusionOk="0">
                      <a:moveTo>
                        <a:pt x="0" y="2575"/>
                      </a:moveTo>
                      <a:lnTo>
                        <a:pt x="0" y="6604"/>
                      </a:lnTo>
                      <a:lnTo>
                        <a:pt x="12536" y="6604"/>
                      </a:lnTo>
                      <a:cubicBezTo>
                        <a:pt x="13880" y="6604"/>
                        <a:pt x="14607" y="5093"/>
                        <a:pt x="13824" y="4029"/>
                      </a:cubicBezTo>
                      <a:cubicBezTo>
                        <a:pt x="12872" y="2742"/>
                        <a:pt x="11081" y="1231"/>
                        <a:pt x="7723" y="224"/>
                      </a:cubicBezTo>
                      <a:lnTo>
                        <a:pt x="1455" y="0"/>
                      </a:lnTo>
                      <a:lnTo>
                        <a:pt x="0" y="257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0" name="Google Shape;1370;p29"/>
                <p:cNvSpPr/>
                <p:nvPr/>
              </p:nvSpPr>
              <p:spPr>
                <a:xfrm>
                  <a:off x="5259292" y="2767598"/>
                  <a:ext cx="6436" cy="22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6" h="22330" extrusionOk="0">
                      <a:moveTo>
                        <a:pt x="0" y="0"/>
                      </a:moveTo>
                      <a:lnTo>
                        <a:pt x="6436" y="0"/>
                      </a:lnTo>
                      <a:lnTo>
                        <a:pt x="6436" y="22331"/>
                      </a:lnTo>
                      <a:lnTo>
                        <a:pt x="0" y="22331"/>
                      </a:lnTo>
                      <a:close/>
                    </a:path>
                  </a:pathLst>
                </a:custGeom>
                <a:solidFill>
                  <a:srgbClr val="F1F1F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1" name="Google Shape;1371;p29"/>
                <p:cNvSpPr/>
                <p:nvPr/>
              </p:nvSpPr>
              <p:spPr>
                <a:xfrm>
                  <a:off x="5261083" y="2789873"/>
                  <a:ext cx="5316" cy="7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6" h="7786" extrusionOk="0">
                      <a:moveTo>
                        <a:pt x="4589" y="0"/>
                      </a:moveTo>
                      <a:lnTo>
                        <a:pt x="0" y="0"/>
                      </a:lnTo>
                      <a:lnTo>
                        <a:pt x="0" y="3134"/>
                      </a:lnTo>
                      <a:cubicBezTo>
                        <a:pt x="56" y="4701"/>
                        <a:pt x="783" y="6156"/>
                        <a:pt x="1343" y="7108"/>
                      </a:cubicBezTo>
                      <a:cubicBezTo>
                        <a:pt x="1735" y="7723"/>
                        <a:pt x="2462" y="7947"/>
                        <a:pt x="3078" y="7667"/>
                      </a:cubicBezTo>
                      <a:lnTo>
                        <a:pt x="3078" y="7667"/>
                      </a:lnTo>
                      <a:cubicBezTo>
                        <a:pt x="3582" y="7387"/>
                        <a:pt x="3806" y="6716"/>
                        <a:pt x="3526" y="6156"/>
                      </a:cubicBezTo>
                      <a:lnTo>
                        <a:pt x="3190" y="5429"/>
                      </a:lnTo>
                      <a:cubicBezTo>
                        <a:pt x="3078" y="5149"/>
                        <a:pt x="2966" y="4813"/>
                        <a:pt x="2966" y="4477"/>
                      </a:cubicBezTo>
                      <a:cubicBezTo>
                        <a:pt x="2910" y="3974"/>
                        <a:pt x="2854" y="3246"/>
                        <a:pt x="2910" y="3078"/>
                      </a:cubicBezTo>
                      <a:cubicBezTo>
                        <a:pt x="2966" y="2854"/>
                        <a:pt x="3526" y="2575"/>
                        <a:pt x="3526" y="2575"/>
                      </a:cubicBezTo>
                      <a:lnTo>
                        <a:pt x="3750" y="5205"/>
                      </a:lnTo>
                      <a:cubicBezTo>
                        <a:pt x="3806" y="5653"/>
                        <a:pt x="4141" y="5933"/>
                        <a:pt x="4533" y="5933"/>
                      </a:cubicBezTo>
                      <a:lnTo>
                        <a:pt x="4533" y="5933"/>
                      </a:lnTo>
                      <a:cubicBezTo>
                        <a:pt x="4981" y="5933"/>
                        <a:pt x="5317" y="5541"/>
                        <a:pt x="5317" y="5093"/>
                      </a:cubicBezTo>
                      <a:cubicBezTo>
                        <a:pt x="5317" y="4141"/>
                        <a:pt x="5261" y="2686"/>
                        <a:pt x="5205" y="2071"/>
                      </a:cubicBezTo>
                      <a:cubicBezTo>
                        <a:pt x="5149" y="1455"/>
                        <a:pt x="4813" y="504"/>
                        <a:pt x="4589" y="0"/>
                      </a:cubicBezTo>
                      <a:close/>
                    </a:path>
                  </a:pathLst>
                </a:custGeom>
                <a:solidFill>
                  <a:srgbClr val="925F2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2" name="Google Shape;1372;p29"/>
                <p:cNvSpPr/>
                <p:nvPr/>
              </p:nvSpPr>
              <p:spPr>
                <a:xfrm rot="10800000">
                  <a:off x="5287723" y="2767542"/>
                  <a:ext cx="4645" cy="22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5" h="22330" extrusionOk="0">
                      <a:moveTo>
                        <a:pt x="0" y="0"/>
                      </a:moveTo>
                      <a:lnTo>
                        <a:pt x="4645" y="0"/>
                      </a:lnTo>
                      <a:lnTo>
                        <a:pt x="4645" y="22330"/>
                      </a:lnTo>
                      <a:lnTo>
                        <a:pt x="0" y="22330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3" name="Google Shape;1373;p29"/>
                <p:cNvSpPr/>
                <p:nvPr/>
              </p:nvSpPr>
              <p:spPr>
                <a:xfrm>
                  <a:off x="5287052" y="2789873"/>
                  <a:ext cx="5316" cy="7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6" h="7786" extrusionOk="0">
                      <a:moveTo>
                        <a:pt x="727" y="0"/>
                      </a:moveTo>
                      <a:lnTo>
                        <a:pt x="5317" y="0"/>
                      </a:lnTo>
                      <a:lnTo>
                        <a:pt x="5317" y="3134"/>
                      </a:lnTo>
                      <a:cubicBezTo>
                        <a:pt x="5261" y="4701"/>
                        <a:pt x="4533" y="6156"/>
                        <a:pt x="3974" y="7108"/>
                      </a:cubicBezTo>
                      <a:cubicBezTo>
                        <a:pt x="3582" y="7723"/>
                        <a:pt x="2854" y="7947"/>
                        <a:pt x="2239" y="7667"/>
                      </a:cubicBezTo>
                      <a:lnTo>
                        <a:pt x="2239" y="7667"/>
                      </a:lnTo>
                      <a:cubicBezTo>
                        <a:pt x="1735" y="7387"/>
                        <a:pt x="1511" y="6716"/>
                        <a:pt x="1791" y="6156"/>
                      </a:cubicBezTo>
                      <a:lnTo>
                        <a:pt x="2127" y="5429"/>
                      </a:lnTo>
                      <a:cubicBezTo>
                        <a:pt x="2239" y="5149"/>
                        <a:pt x="2350" y="4813"/>
                        <a:pt x="2350" y="4477"/>
                      </a:cubicBezTo>
                      <a:cubicBezTo>
                        <a:pt x="2406" y="3974"/>
                        <a:pt x="2462" y="3246"/>
                        <a:pt x="2406" y="3078"/>
                      </a:cubicBezTo>
                      <a:cubicBezTo>
                        <a:pt x="2350" y="2854"/>
                        <a:pt x="1791" y="2575"/>
                        <a:pt x="1791" y="2575"/>
                      </a:cubicBezTo>
                      <a:lnTo>
                        <a:pt x="1567" y="5205"/>
                      </a:lnTo>
                      <a:cubicBezTo>
                        <a:pt x="1511" y="5653"/>
                        <a:pt x="1175" y="5933"/>
                        <a:pt x="783" y="5933"/>
                      </a:cubicBezTo>
                      <a:lnTo>
                        <a:pt x="783" y="5933"/>
                      </a:lnTo>
                      <a:cubicBezTo>
                        <a:pt x="336" y="5933"/>
                        <a:pt x="0" y="5541"/>
                        <a:pt x="0" y="5093"/>
                      </a:cubicBezTo>
                      <a:cubicBezTo>
                        <a:pt x="0" y="4141"/>
                        <a:pt x="56" y="2686"/>
                        <a:pt x="112" y="2071"/>
                      </a:cubicBezTo>
                      <a:cubicBezTo>
                        <a:pt x="168" y="1455"/>
                        <a:pt x="560" y="504"/>
                        <a:pt x="727" y="0"/>
                      </a:cubicBezTo>
                      <a:close/>
                    </a:path>
                  </a:pathLst>
                </a:custGeom>
                <a:solidFill>
                  <a:srgbClr val="925F2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4" name="Google Shape;1374;p29"/>
                <p:cNvSpPr/>
                <p:nvPr/>
              </p:nvSpPr>
              <p:spPr>
                <a:xfrm>
                  <a:off x="5287611" y="2767598"/>
                  <a:ext cx="6436" cy="22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6" h="22330" extrusionOk="0">
                      <a:moveTo>
                        <a:pt x="0" y="0"/>
                      </a:moveTo>
                      <a:lnTo>
                        <a:pt x="6436" y="0"/>
                      </a:lnTo>
                      <a:lnTo>
                        <a:pt x="6436" y="22331"/>
                      </a:lnTo>
                      <a:lnTo>
                        <a:pt x="0" y="22331"/>
                      </a:lnTo>
                      <a:close/>
                    </a:path>
                  </a:pathLst>
                </a:custGeom>
                <a:solidFill>
                  <a:srgbClr val="F1F1F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5" name="Google Shape;1375;p29"/>
                <p:cNvSpPr/>
                <p:nvPr/>
              </p:nvSpPr>
              <p:spPr>
                <a:xfrm>
                  <a:off x="5270765" y="2753998"/>
                  <a:ext cx="12088" cy="6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88" h="6548" extrusionOk="0">
                      <a:moveTo>
                        <a:pt x="12089" y="560"/>
                      </a:moveTo>
                      <a:lnTo>
                        <a:pt x="9962" y="6548"/>
                      </a:lnTo>
                      <a:lnTo>
                        <a:pt x="6044" y="2966"/>
                      </a:lnTo>
                      <a:lnTo>
                        <a:pt x="2127" y="6548"/>
                      </a:lnTo>
                      <a:lnTo>
                        <a:pt x="0" y="504"/>
                      </a:lnTo>
                      <a:lnTo>
                        <a:pt x="2015" y="0"/>
                      </a:lnTo>
                      <a:lnTo>
                        <a:pt x="2071" y="0"/>
                      </a:lnTo>
                      <a:lnTo>
                        <a:pt x="6044" y="2966"/>
                      </a:lnTo>
                      <a:lnTo>
                        <a:pt x="10018" y="0"/>
                      </a:lnTo>
                      <a:lnTo>
                        <a:pt x="10018" y="0"/>
                      </a:lnTo>
                      <a:close/>
                    </a:path>
                  </a:pathLst>
                </a:custGeom>
                <a:solidFill>
                  <a:srgbClr val="F1F1F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76" name="Google Shape;1376;p29"/>
                <p:cNvGrpSpPr/>
                <p:nvPr/>
              </p:nvGrpSpPr>
              <p:grpSpPr>
                <a:xfrm>
                  <a:off x="5268806" y="2737432"/>
                  <a:ext cx="16062" cy="19532"/>
                  <a:chOff x="5268806" y="2737432"/>
                  <a:chExt cx="16062" cy="19532"/>
                </a:xfrm>
              </p:grpSpPr>
              <p:sp>
                <p:nvSpPr>
                  <p:cNvPr id="1377" name="Google Shape;1377;p29"/>
                  <p:cNvSpPr/>
                  <p:nvPr/>
                </p:nvSpPr>
                <p:spPr>
                  <a:xfrm>
                    <a:off x="5272892" y="2748066"/>
                    <a:ext cx="7891" cy="88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91" h="8898" extrusionOk="0">
                        <a:moveTo>
                          <a:pt x="7891" y="0"/>
                        </a:moveTo>
                        <a:lnTo>
                          <a:pt x="0" y="0"/>
                        </a:lnTo>
                        <a:lnTo>
                          <a:pt x="0" y="5933"/>
                        </a:lnTo>
                        <a:lnTo>
                          <a:pt x="3918" y="8899"/>
                        </a:lnTo>
                        <a:lnTo>
                          <a:pt x="7891" y="5933"/>
                        </a:lnTo>
                        <a:close/>
                      </a:path>
                    </a:pathLst>
                  </a:custGeom>
                  <a:solidFill>
                    <a:srgbClr val="74462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8" name="Google Shape;1378;p29"/>
                  <p:cNvSpPr/>
                  <p:nvPr/>
                </p:nvSpPr>
                <p:spPr>
                  <a:xfrm>
                    <a:off x="5268806" y="2741126"/>
                    <a:ext cx="4141" cy="41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41" h="4141" extrusionOk="0">
                        <a:moveTo>
                          <a:pt x="4141" y="2071"/>
                        </a:moveTo>
                        <a:cubicBezTo>
                          <a:pt x="4141" y="3215"/>
                          <a:pt x="3214" y="4142"/>
                          <a:pt x="2071" y="4142"/>
                        </a:cubicBezTo>
                        <a:cubicBezTo>
                          <a:pt x="927" y="4142"/>
                          <a:pt x="0" y="3215"/>
                          <a:pt x="0" y="2071"/>
                        </a:cubicBezTo>
                        <a:cubicBezTo>
                          <a:pt x="0" y="927"/>
                          <a:pt x="927" y="0"/>
                          <a:pt x="2071" y="0"/>
                        </a:cubicBezTo>
                        <a:cubicBezTo>
                          <a:pt x="3214" y="0"/>
                          <a:pt x="4141" y="927"/>
                          <a:pt x="4141" y="2071"/>
                        </a:cubicBezTo>
                        <a:close/>
                      </a:path>
                    </a:pathLst>
                  </a:custGeom>
                  <a:solidFill>
                    <a:srgbClr val="74462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9" name="Google Shape;1379;p29"/>
                  <p:cNvSpPr/>
                  <p:nvPr/>
                </p:nvSpPr>
                <p:spPr>
                  <a:xfrm>
                    <a:off x="5280727" y="2741126"/>
                    <a:ext cx="4141" cy="414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41" h="4141" extrusionOk="0">
                        <a:moveTo>
                          <a:pt x="4142" y="2071"/>
                        </a:moveTo>
                        <a:cubicBezTo>
                          <a:pt x="4142" y="952"/>
                          <a:pt x="3190" y="0"/>
                          <a:pt x="2071" y="0"/>
                        </a:cubicBezTo>
                        <a:cubicBezTo>
                          <a:pt x="952" y="0"/>
                          <a:pt x="0" y="952"/>
                          <a:pt x="0" y="2071"/>
                        </a:cubicBezTo>
                        <a:cubicBezTo>
                          <a:pt x="0" y="3190"/>
                          <a:pt x="952" y="4141"/>
                          <a:pt x="2071" y="4141"/>
                        </a:cubicBezTo>
                        <a:cubicBezTo>
                          <a:pt x="3190" y="4141"/>
                          <a:pt x="4142" y="3246"/>
                          <a:pt x="4142" y="2071"/>
                        </a:cubicBezTo>
                        <a:close/>
                      </a:path>
                    </a:pathLst>
                  </a:custGeom>
                  <a:solidFill>
                    <a:srgbClr val="74462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0" name="Google Shape;1380;p29"/>
                  <p:cNvSpPr/>
                  <p:nvPr/>
                </p:nvSpPr>
                <p:spPr>
                  <a:xfrm>
                    <a:off x="5270877" y="2737432"/>
                    <a:ext cx="11864" cy="143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864" h="14383" extrusionOk="0">
                        <a:moveTo>
                          <a:pt x="0" y="1959"/>
                        </a:moveTo>
                        <a:lnTo>
                          <a:pt x="0" y="8451"/>
                        </a:lnTo>
                        <a:cubicBezTo>
                          <a:pt x="0" y="11697"/>
                          <a:pt x="2630" y="14384"/>
                          <a:pt x="5932" y="14384"/>
                        </a:cubicBezTo>
                        <a:lnTo>
                          <a:pt x="5932" y="14384"/>
                        </a:lnTo>
                        <a:cubicBezTo>
                          <a:pt x="9178" y="14384"/>
                          <a:pt x="11865" y="11753"/>
                          <a:pt x="11865" y="8451"/>
                        </a:cubicBezTo>
                        <a:lnTo>
                          <a:pt x="11865" y="1959"/>
                        </a:lnTo>
                        <a:lnTo>
                          <a:pt x="9906" y="0"/>
                        </a:lnTo>
                        <a:lnTo>
                          <a:pt x="9570" y="112"/>
                        </a:lnTo>
                        <a:cubicBezTo>
                          <a:pt x="7164" y="839"/>
                          <a:pt x="4589" y="839"/>
                          <a:pt x="2183" y="56"/>
                        </a:cubicBezTo>
                        <a:lnTo>
                          <a:pt x="2071" y="0"/>
                        </a:lnTo>
                        <a:lnTo>
                          <a:pt x="0" y="1959"/>
                        </a:lnTo>
                        <a:close/>
                      </a:path>
                    </a:pathLst>
                  </a:custGeom>
                  <a:solidFill>
                    <a:srgbClr val="925F2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381" name="Google Shape;1381;p29"/>
              <p:cNvGrpSpPr/>
              <p:nvPr/>
            </p:nvGrpSpPr>
            <p:grpSpPr>
              <a:xfrm>
                <a:off x="5276138" y="2760882"/>
                <a:ext cx="1343" cy="8171"/>
                <a:chOff x="5276138" y="2760882"/>
                <a:chExt cx="1343" cy="8171"/>
              </a:xfrm>
            </p:grpSpPr>
            <p:sp>
              <p:nvSpPr>
                <p:cNvPr id="1382" name="Google Shape;1382;p29"/>
                <p:cNvSpPr/>
                <p:nvPr/>
              </p:nvSpPr>
              <p:spPr>
                <a:xfrm>
                  <a:off x="5276138" y="2760882"/>
                  <a:ext cx="1343" cy="13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" h="1343" extrusionOk="0">
                      <a:moveTo>
                        <a:pt x="1343" y="672"/>
                      </a:moveTo>
                      <a:cubicBezTo>
                        <a:pt x="1343" y="1064"/>
                        <a:pt x="1007" y="1343"/>
                        <a:pt x="671" y="1343"/>
                      </a:cubicBezTo>
                      <a:cubicBezTo>
                        <a:pt x="280" y="1343"/>
                        <a:pt x="0" y="1008"/>
                        <a:pt x="0" y="672"/>
                      </a:cubicBezTo>
                      <a:cubicBezTo>
                        <a:pt x="0" y="280"/>
                        <a:pt x="336" y="0"/>
                        <a:pt x="671" y="0"/>
                      </a:cubicBezTo>
                      <a:cubicBezTo>
                        <a:pt x="1063" y="0"/>
                        <a:pt x="1343" y="280"/>
                        <a:pt x="1343" y="67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3" name="Google Shape;1383;p29"/>
                <p:cNvSpPr/>
                <p:nvPr/>
              </p:nvSpPr>
              <p:spPr>
                <a:xfrm>
                  <a:off x="5276138" y="2764240"/>
                  <a:ext cx="1343" cy="13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" h="1343" extrusionOk="0">
                      <a:moveTo>
                        <a:pt x="1343" y="672"/>
                      </a:moveTo>
                      <a:cubicBezTo>
                        <a:pt x="1343" y="1064"/>
                        <a:pt x="1007" y="1343"/>
                        <a:pt x="671" y="1343"/>
                      </a:cubicBezTo>
                      <a:cubicBezTo>
                        <a:pt x="280" y="1343"/>
                        <a:pt x="0" y="1008"/>
                        <a:pt x="0" y="672"/>
                      </a:cubicBezTo>
                      <a:cubicBezTo>
                        <a:pt x="0" y="336"/>
                        <a:pt x="336" y="0"/>
                        <a:pt x="671" y="0"/>
                      </a:cubicBezTo>
                      <a:cubicBezTo>
                        <a:pt x="1063" y="0"/>
                        <a:pt x="1343" y="280"/>
                        <a:pt x="1343" y="67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4" name="Google Shape;1384;p29"/>
                <p:cNvSpPr/>
                <p:nvPr/>
              </p:nvSpPr>
              <p:spPr>
                <a:xfrm>
                  <a:off x="5276138" y="2767704"/>
                  <a:ext cx="1343" cy="1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" h="1349" extrusionOk="0">
                      <a:moveTo>
                        <a:pt x="1343" y="678"/>
                      </a:moveTo>
                      <a:cubicBezTo>
                        <a:pt x="1343" y="1069"/>
                        <a:pt x="1007" y="1349"/>
                        <a:pt x="671" y="1349"/>
                      </a:cubicBezTo>
                      <a:cubicBezTo>
                        <a:pt x="280" y="1349"/>
                        <a:pt x="0" y="1013"/>
                        <a:pt x="0" y="678"/>
                      </a:cubicBezTo>
                      <a:cubicBezTo>
                        <a:pt x="0" y="286"/>
                        <a:pt x="336" y="6"/>
                        <a:pt x="671" y="6"/>
                      </a:cubicBezTo>
                      <a:cubicBezTo>
                        <a:pt x="1063" y="-50"/>
                        <a:pt x="1343" y="286"/>
                        <a:pt x="1343" y="67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385" name="Google Shape;1385;p29"/>
            <p:cNvGrpSpPr/>
            <p:nvPr/>
          </p:nvGrpSpPr>
          <p:grpSpPr>
            <a:xfrm>
              <a:off x="-4776943" y="-1072947"/>
              <a:ext cx="38504" cy="113892"/>
              <a:chOff x="5529107" y="2975178"/>
              <a:chExt cx="38504" cy="113892"/>
            </a:xfrm>
          </p:grpSpPr>
          <p:sp>
            <p:nvSpPr>
              <p:cNvPr id="1386" name="Google Shape;1386;p29"/>
              <p:cNvSpPr/>
              <p:nvPr/>
            </p:nvSpPr>
            <p:spPr>
              <a:xfrm>
                <a:off x="5537611" y="2975178"/>
                <a:ext cx="21609" cy="32908"/>
              </a:xfrm>
              <a:custGeom>
                <a:avLst/>
                <a:gdLst/>
                <a:ahLst/>
                <a:cxnLst/>
                <a:rect l="l" t="t" r="r" b="b"/>
                <a:pathLst>
                  <a:path w="21609" h="32908" extrusionOk="0">
                    <a:moveTo>
                      <a:pt x="10805" y="0"/>
                    </a:moveTo>
                    <a:lnTo>
                      <a:pt x="10805" y="0"/>
                    </a:lnTo>
                    <a:cubicBezTo>
                      <a:pt x="7951" y="0"/>
                      <a:pt x="5152" y="1175"/>
                      <a:pt x="3306" y="3358"/>
                    </a:cubicBezTo>
                    <a:cubicBezTo>
                      <a:pt x="2018" y="4925"/>
                      <a:pt x="1011" y="6940"/>
                      <a:pt x="843" y="9458"/>
                    </a:cubicBezTo>
                    <a:cubicBezTo>
                      <a:pt x="507" y="14327"/>
                      <a:pt x="171" y="21547"/>
                      <a:pt x="3" y="26696"/>
                    </a:cubicBezTo>
                    <a:cubicBezTo>
                      <a:pt x="-108" y="30110"/>
                      <a:pt x="2578" y="32908"/>
                      <a:pt x="5992" y="32908"/>
                    </a:cubicBezTo>
                    <a:lnTo>
                      <a:pt x="15618" y="32908"/>
                    </a:lnTo>
                    <a:cubicBezTo>
                      <a:pt x="19032" y="32908"/>
                      <a:pt x="21719" y="30110"/>
                      <a:pt x="21607" y="26696"/>
                    </a:cubicBezTo>
                    <a:cubicBezTo>
                      <a:pt x="21439" y="21547"/>
                      <a:pt x="21103" y="14327"/>
                      <a:pt x="20767" y="9458"/>
                    </a:cubicBezTo>
                    <a:cubicBezTo>
                      <a:pt x="20599" y="6884"/>
                      <a:pt x="19592" y="4869"/>
                      <a:pt x="18305" y="3358"/>
                    </a:cubicBezTo>
                    <a:cubicBezTo>
                      <a:pt x="16458" y="1119"/>
                      <a:pt x="13659" y="0"/>
                      <a:pt x="10805" y="0"/>
                    </a:cubicBezTo>
                    <a:close/>
                  </a:path>
                </a:pathLst>
              </a:custGeom>
              <a:solidFill>
                <a:srgbClr val="3533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29"/>
              <p:cNvSpPr/>
              <p:nvPr/>
            </p:nvSpPr>
            <p:spPr>
              <a:xfrm>
                <a:off x="5530744" y="3082466"/>
                <a:ext cx="14146" cy="6604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6604" extrusionOk="0">
                    <a:moveTo>
                      <a:pt x="14146" y="2575"/>
                    </a:moveTo>
                    <a:lnTo>
                      <a:pt x="14146" y="6604"/>
                    </a:lnTo>
                    <a:lnTo>
                      <a:pt x="1610" y="6604"/>
                    </a:lnTo>
                    <a:cubicBezTo>
                      <a:pt x="266" y="6604"/>
                      <a:pt x="-461" y="5093"/>
                      <a:pt x="322" y="4030"/>
                    </a:cubicBezTo>
                    <a:cubicBezTo>
                      <a:pt x="1274" y="2742"/>
                      <a:pt x="5024" y="1903"/>
                      <a:pt x="8382" y="896"/>
                    </a:cubicBezTo>
                    <a:lnTo>
                      <a:pt x="12691" y="0"/>
                    </a:lnTo>
                    <a:lnTo>
                      <a:pt x="14146" y="257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8" name="Google Shape;1388;p29"/>
              <p:cNvSpPr/>
              <p:nvPr/>
            </p:nvSpPr>
            <p:spPr>
              <a:xfrm>
                <a:off x="5552054" y="3082466"/>
                <a:ext cx="14146" cy="6604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6604" extrusionOk="0">
                    <a:moveTo>
                      <a:pt x="0" y="2575"/>
                    </a:moveTo>
                    <a:lnTo>
                      <a:pt x="0" y="6604"/>
                    </a:lnTo>
                    <a:lnTo>
                      <a:pt x="12536" y="6604"/>
                    </a:lnTo>
                    <a:cubicBezTo>
                      <a:pt x="13880" y="6604"/>
                      <a:pt x="14607" y="5093"/>
                      <a:pt x="13824" y="4030"/>
                    </a:cubicBezTo>
                    <a:cubicBezTo>
                      <a:pt x="12872" y="2742"/>
                      <a:pt x="9122" y="1903"/>
                      <a:pt x="5764" y="896"/>
                    </a:cubicBezTo>
                    <a:lnTo>
                      <a:pt x="1455" y="0"/>
                    </a:lnTo>
                    <a:lnTo>
                      <a:pt x="0" y="257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9" name="Google Shape;1389;p29"/>
              <p:cNvSpPr/>
              <p:nvPr/>
            </p:nvSpPr>
            <p:spPr>
              <a:xfrm>
                <a:off x="5537838" y="3031145"/>
                <a:ext cx="21099" cy="53895"/>
              </a:xfrm>
              <a:custGeom>
                <a:avLst/>
                <a:gdLst/>
                <a:ahLst/>
                <a:cxnLst/>
                <a:rect l="l" t="t" r="r" b="b"/>
                <a:pathLst>
                  <a:path w="21099" h="53895" extrusionOk="0">
                    <a:moveTo>
                      <a:pt x="0" y="0"/>
                    </a:moveTo>
                    <a:lnTo>
                      <a:pt x="1287" y="52217"/>
                    </a:lnTo>
                    <a:lnTo>
                      <a:pt x="7052" y="53896"/>
                    </a:lnTo>
                    <a:lnTo>
                      <a:pt x="10578" y="11977"/>
                    </a:lnTo>
                    <a:lnTo>
                      <a:pt x="14215" y="53896"/>
                    </a:lnTo>
                    <a:lnTo>
                      <a:pt x="20148" y="52273"/>
                    </a:lnTo>
                    <a:lnTo>
                      <a:pt x="21099" y="0"/>
                    </a:ln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29"/>
              <p:cNvSpPr/>
              <p:nvPr/>
            </p:nvSpPr>
            <p:spPr>
              <a:xfrm>
                <a:off x="5529107" y="3029914"/>
                <a:ext cx="38504" cy="27591"/>
              </a:xfrm>
              <a:custGeom>
                <a:avLst/>
                <a:gdLst/>
                <a:ahLst/>
                <a:cxnLst/>
                <a:rect l="l" t="t" r="r" b="b"/>
                <a:pathLst>
                  <a:path w="38504" h="27591" extrusionOk="0">
                    <a:moveTo>
                      <a:pt x="38505" y="27591"/>
                    </a:moveTo>
                    <a:lnTo>
                      <a:pt x="29886" y="0"/>
                    </a:lnTo>
                    <a:lnTo>
                      <a:pt x="8563" y="0"/>
                    </a:lnTo>
                    <a:lnTo>
                      <a:pt x="0" y="2759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91" name="Google Shape;1391;p29"/>
              <p:cNvGrpSpPr/>
              <p:nvPr/>
            </p:nvGrpSpPr>
            <p:grpSpPr>
              <a:xfrm>
                <a:off x="5532745" y="3009374"/>
                <a:ext cx="5316" cy="33250"/>
                <a:chOff x="5532745" y="3009374"/>
                <a:chExt cx="5316" cy="33250"/>
              </a:xfrm>
            </p:grpSpPr>
            <p:sp>
              <p:nvSpPr>
                <p:cNvPr id="1392" name="Google Shape;1392;p29"/>
                <p:cNvSpPr/>
                <p:nvPr/>
              </p:nvSpPr>
              <p:spPr>
                <a:xfrm>
                  <a:off x="5532745" y="3009374"/>
                  <a:ext cx="4645" cy="2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5" h="25520" extrusionOk="0">
                      <a:moveTo>
                        <a:pt x="4645" y="3190"/>
                      </a:moveTo>
                      <a:lnTo>
                        <a:pt x="0" y="0"/>
                      </a:lnTo>
                      <a:lnTo>
                        <a:pt x="0" y="25521"/>
                      </a:lnTo>
                      <a:lnTo>
                        <a:pt x="4645" y="25521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3" name="Google Shape;1393;p29"/>
                <p:cNvSpPr/>
                <p:nvPr/>
              </p:nvSpPr>
              <p:spPr>
                <a:xfrm>
                  <a:off x="5532745" y="3034838"/>
                  <a:ext cx="5316" cy="7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6" h="7786" extrusionOk="0">
                      <a:moveTo>
                        <a:pt x="4589" y="0"/>
                      </a:moveTo>
                      <a:lnTo>
                        <a:pt x="0" y="0"/>
                      </a:lnTo>
                      <a:lnTo>
                        <a:pt x="0" y="3134"/>
                      </a:lnTo>
                      <a:cubicBezTo>
                        <a:pt x="56" y="4701"/>
                        <a:pt x="783" y="6156"/>
                        <a:pt x="1343" y="7108"/>
                      </a:cubicBezTo>
                      <a:cubicBezTo>
                        <a:pt x="1735" y="7724"/>
                        <a:pt x="2462" y="7947"/>
                        <a:pt x="3078" y="7668"/>
                      </a:cubicBezTo>
                      <a:lnTo>
                        <a:pt x="3078" y="7668"/>
                      </a:lnTo>
                      <a:cubicBezTo>
                        <a:pt x="3582" y="7388"/>
                        <a:pt x="3806" y="6716"/>
                        <a:pt x="3526" y="6156"/>
                      </a:cubicBezTo>
                      <a:lnTo>
                        <a:pt x="3190" y="5429"/>
                      </a:lnTo>
                      <a:cubicBezTo>
                        <a:pt x="3078" y="5149"/>
                        <a:pt x="2966" y="4813"/>
                        <a:pt x="2966" y="4477"/>
                      </a:cubicBezTo>
                      <a:cubicBezTo>
                        <a:pt x="2910" y="3974"/>
                        <a:pt x="2854" y="3246"/>
                        <a:pt x="2910" y="3078"/>
                      </a:cubicBezTo>
                      <a:cubicBezTo>
                        <a:pt x="2966" y="2854"/>
                        <a:pt x="3526" y="2575"/>
                        <a:pt x="3526" y="2575"/>
                      </a:cubicBezTo>
                      <a:lnTo>
                        <a:pt x="3750" y="5205"/>
                      </a:lnTo>
                      <a:cubicBezTo>
                        <a:pt x="3806" y="5653"/>
                        <a:pt x="4141" y="5933"/>
                        <a:pt x="4533" y="5933"/>
                      </a:cubicBezTo>
                      <a:lnTo>
                        <a:pt x="4533" y="5933"/>
                      </a:lnTo>
                      <a:cubicBezTo>
                        <a:pt x="4981" y="5933"/>
                        <a:pt x="5317" y="5541"/>
                        <a:pt x="5317" y="5093"/>
                      </a:cubicBezTo>
                      <a:cubicBezTo>
                        <a:pt x="5317" y="4142"/>
                        <a:pt x="5261" y="2687"/>
                        <a:pt x="5205" y="2071"/>
                      </a:cubicBezTo>
                      <a:cubicBezTo>
                        <a:pt x="5149" y="1455"/>
                        <a:pt x="4813" y="504"/>
                        <a:pt x="4589" y="0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94" name="Google Shape;1394;p29"/>
              <p:cNvGrpSpPr/>
              <p:nvPr/>
            </p:nvGrpSpPr>
            <p:grpSpPr>
              <a:xfrm>
                <a:off x="5558714" y="3009318"/>
                <a:ext cx="5316" cy="33306"/>
                <a:chOff x="5558714" y="3009318"/>
                <a:chExt cx="5316" cy="33306"/>
              </a:xfrm>
            </p:grpSpPr>
            <p:sp>
              <p:nvSpPr>
                <p:cNvPr id="1395" name="Google Shape;1395;p29"/>
                <p:cNvSpPr/>
                <p:nvPr/>
              </p:nvSpPr>
              <p:spPr>
                <a:xfrm>
                  <a:off x="5559441" y="3009318"/>
                  <a:ext cx="4589" cy="255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9" h="25576" extrusionOk="0">
                      <a:moveTo>
                        <a:pt x="0" y="3246"/>
                      </a:moveTo>
                      <a:lnTo>
                        <a:pt x="4589" y="0"/>
                      </a:lnTo>
                      <a:lnTo>
                        <a:pt x="4589" y="25577"/>
                      </a:lnTo>
                      <a:lnTo>
                        <a:pt x="0" y="25577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6" name="Google Shape;1396;p29"/>
                <p:cNvSpPr/>
                <p:nvPr/>
              </p:nvSpPr>
              <p:spPr>
                <a:xfrm>
                  <a:off x="5558714" y="3034838"/>
                  <a:ext cx="5316" cy="7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6" h="7786" extrusionOk="0">
                      <a:moveTo>
                        <a:pt x="727" y="0"/>
                      </a:moveTo>
                      <a:lnTo>
                        <a:pt x="5317" y="0"/>
                      </a:lnTo>
                      <a:lnTo>
                        <a:pt x="5317" y="3134"/>
                      </a:lnTo>
                      <a:cubicBezTo>
                        <a:pt x="5261" y="4701"/>
                        <a:pt x="4533" y="6156"/>
                        <a:pt x="3974" y="7108"/>
                      </a:cubicBezTo>
                      <a:cubicBezTo>
                        <a:pt x="3582" y="7724"/>
                        <a:pt x="2854" y="7947"/>
                        <a:pt x="2239" y="7668"/>
                      </a:cubicBezTo>
                      <a:lnTo>
                        <a:pt x="2239" y="7668"/>
                      </a:lnTo>
                      <a:cubicBezTo>
                        <a:pt x="1735" y="7388"/>
                        <a:pt x="1511" y="6716"/>
                        <a:pt x="1791" y="6156"/>
                      </a:cubicBezTo>
                      <a:lnTo>
                        <a:pt x="2127" y="5429"/>
                      </a:lnTo>
                      <a:cubicBezTo>
                        <a:pt x="2239" y="5149"/>
                        <a:pt x="2351" y="4813"/>
                        <a:pt x="2351" y="4477"/>
                      </a:cubicBezTo>
                      <a:cubicBezTo>
                        <a:pt x="2406" y="3974"/>
                        <a:pt x="2462" y="3246"/>
                        <a:pt x="2406" y="3078"/>
                      </a:cubicBezTo>
                      <a:cubicBezTo>
                        <a:pt x="2351" y="2854"/>
                        <a:pt x="1791" y="2575"/>
                        <a:pt x="1791" y="2575"/>
                      </a:cubicBezTo>
                      <a:lnTo>
                        <a:pt x="1567" y="5205"/>
                      </a:lnTo>
                      <a:cubicBezTo>
                        <a:pt x="1511" y="5653"/>
                        <a:pt x="1175" y="5933"/>
                        <a:pt x="783" y="5933"/>
                      </a:cubicBezTo>
                      <a:lnTo>
                        <a:pt x="783" y="5933"/>
                      </a:lnTo>
                      <a:cubicBezTo>
                        <a:pt x="336" y="5933"/>
                        <a:pt x="0" y="5541"/>
                        <a:pt x="0" y="5093"/>
                      </a:cubicBezTo>
                      <a:cubicBezTo>
                        <a:pt x="0" y="4142"/>
                        <a:pt x="56" y="2687"/>
                        <a:pt x="112" y="2071"/>
                      </a:cubicBezTo>
                      <a:cubicBezTo>
                        <a:pt x="168" y="1455"/>
                        <a:pt x="560" y="504"/>
                        <a:pt x="727" y="0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97" name="Google Shape;1397;p29"/>
              <p:cNvSpPr/>
              <p:nvPr/>
            </p:nvSpPr>
            <p:spPr>
              <a:xfrm>
                <a:off x="5531514" y="2998628"/>
                <a:ext cx="33915" cy="31453"/>
              </a:xfrm>
              <a:custGeom>
                <a:avLst/>
                <a:gdLst/>
                <a:ahLst/>
                <a:cxnLst/>
                <a:rect l="l" t="t" r="r" b="b"/>
                <a:pathLst>
                  <a:path w="33915" h="31453" extrusionOk="0">
                    <a:moveTo>
                      <a:pt x="6156" y="16958"/>
                    </a:moveTo>
                    <a:cubicBezTo>
                      <a:pt x="6604" y="18189"/>
                      <a:pt x="6996" y="19196"/>
                      <a:pt x="7947" y="19644"/>
                    </a:cubicBezTo>
                    <a:cubicBezTo>
                      <a:pt x="7947" y="19644"/>
                      <a:pt x="8171" y="25633"/>
                      <a:pt x="6268" y="31453"/>
                    </a:cubicBezTo>
                    <a:lnTo>
                      <a:pt x="27424" y="31453"/>
                    </a:lnTo>
                    <a:cubicBezTo>
                      <a:pt x="25465" y="25633"/>
                      <a:pt x="25857" y="19644"/>
                      <a:pt x="25857" y="19644"/>
                    </a:cubicBezTo>
                    <a:cubicBezTo>
                      <a:pt x="26808" y="19140"/>
                      <a:pt x="27200" y="18189"/>
                      <a:pt x="27647" y="16958"/>
                    </a:cubicBezTo>
                    <a:cubicBezTo>
                      <a:pt x="28039" y="15950"/>
                      <a:pt x="28263" y="14887"/>
                      <a:pt x="28431" y="13936"/>
                    </a:cubicBezTo>
                    <a:lnTo>
                      <a:pt x="33916" y="11473"/>
                    </a:lnTo>
                    <a:lnTo>
                      <a:pt x="33748" y="8227"/>
                    </a:lnTo>
                    <a:cubicBezTo>
                      <a:pt x="33188" y="5429"/>
                      <a:pt x="31118" y="3246"/>
                      <a:pt x="28375" y="2462"/>
                    </a:cubicBezTo>
                    <a:lnTo>
                      <a:pt x="19477" y="0"/>
                    </a:lnTo>
                    <a:lnTo>
                      <a:pt x="18133" y="896"/>
                    </a:lnTo>
                    <a:lnTo>
                      <a:pt x="17909" y="1063"/>
                    </a:lnTo>
                    <a:lnTo>
                      <a:pt x="16958" y="1735"/>
                    </a:lnTo>
                    <a:lnTo>
                      <a:pt x="16007" y="1063"/>
                    </a:lnTo>
                    <a:lnTo>
                      <a:pt x="15783" y="896"/>
                    </a:lnTo>
                    <a:lnTo>
                      <a:pt x="14440" y="0"/>
                    </a:lnTo>
                    <a:lnTo>
                      <a:pt x="5541" y="2462"/>
                    </a:lnTo>
                    <a:cubicBezTo>
                      <a:pt x="2798" y="3246"/>
                      <a:pt x="728" y="5429"/>
                      <a:pt x="168" y="8227"/>
                    </a:cubicBezTo>
                    <a:lnTo>
                      <a:pt x="0" y="11473"/>
                    </a:lnTo>
                    <a:lnTo>
                      <a:pt x="5485" y="13936"/>
                    </a:lnTo>
                    <a:cubicBezTo>
                      <a:pt x="5541" y="14887"/>
                      <a:pt x="5765" y="15950"/>
                      <a:pt x="6156" y="1695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98" name="Google Shape;1398;p29"/>
              <p:cNvGrpSpPr/>
              <p:nvPr/>
            </p:nvGrpSpPr>
            <p:grpSpPr>
              <a:xfrm>
                <a:off x="5538566" y="2981726"/>
                <a:ext cx="18916" cy="24177"/>
                <a:chOff x="5538566" y="2981726"/>
                <a:chExt cx="18916" cy="24177"/>
              </a:xfrm>
            </p:grpSpPr>
            <p:sp>
              <p:nvSpPr>
                <p:cNvPr id="1399" name="Google Shape;1399;p29"/>
                <p:cNvSpPr/>
                <p:nvPr/>
              </p:nvSpPr>
              <p:spPr>
                <a:xfrm>
                  <a:off x="5544554" y="2993088"/>
                  <a:ext cx="7891" cy="7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91" h="7919" extrusionOk="0">
                      <a:moveTo>
                        <a:pt x="7891" y="0"/>
                      </a:moveTo>
                      <a:lnTo>
                        <a:pt x="0" y="0"/>
                      </a:lnTo>
                      <a:lnTo>
                        <a:pt x="0" y="5932"/>
                      </a:lnTo>
                      <a:lnTo>
                        <a:pt x="1623" y="7164"/>
                      </a:lnTo>
                      <a:cubicBezTo>
                        <a:pt x="3022" y="8171"/>
                        <a:pt x="4869" y="8171"/>
                        <a:pt x="6268" y="7164"/>
                      </a:cubicBezTo>
                      <a:lnTo>
                        <a:pt x="7891" y="5932"/>
                      </a:lnTo>
                      <a:lnTo>
                        <a:pt x="7891" y="0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0" name="Google Shape;1400;p29"/>
                <p:cNvSpPr/>
                <p:nvPr/>
              </p:nvSpPr>
              <p:spPr>
                <a:xfrm>
                  <a:off x="5540469" y="2986148"/>
                  <a:ext cx="4141" cy="4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4141" extrusionOk="0">
                      <a:moveTo>
                        <a:pt x="4141" y="2071"/>
                      </a:moveTo>
                      <a:cubicBezTo>
                        <a:pt x="4141" y="3214"/>
                        <a:pt x="3214" y="4142"/>
                        <a:pt x="2071" y="4142"/>
                      </a:cubicBezTo>
                      <a:cubicBezTo>
                        <a:pt x="927" y="4142"/>
                        <a:pt x="0" y="3214"/>
                        <a:pt x="0" y="2071"/>
                      </a:cubicBezTo>
                      <a:cubicBezTo>
                        <a:pt x="0" y="927"/>
                        <a:pt x="927" y="0"/>
                        <a:pt x="2071" y="0"/>
                      </a:cubicBezTo>
                      <a:cubicBezTo>
                        <a:pt x="3214" y="0"/>
                        <a:pt x="4141" y="927"/>
                        <a:pt x="4141" y="2071"/>
                      </a:cubicBez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1" name="Google Shape;1401;p29"/>
                <p:cNvSpPr/>
                <p:nvPr/>
              </p:nvSpPr>
              <p:spPr>
                <a:xfrm>
                  <a:off x="5552389" y="2986148"/>
                  <a:ext cx="4141" cy="4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4141" extrusionOk="0">
                      <a:moveTo>
                        <a:pt x="4142" y="2071"/>
                      </a:moveTo>
                      <a:cubicBezTo>
                        <a:pt x="4142" y="3214"/>
                        <a:pt x="3214" y="4142"/>
                        <a:pt x="2071" y="4142"/>
                      </a:cubicBezTo>
                      <a:cubicBezTo>
                        <a:pt x="927" y="4142"/>
                        <a:pt x="0" y="3214"/>
                        <a:pt x="0" y="2071"/>
                      </a:cubicBezTo>
                      <a:cubicBezTo>
                        <a:pt x="0" y="927"/>
                        <a:pt x="927" y="0"/>
                        <a:pt x="2071" y="0"/>
                      </a:cubicBezTo>
                      <a:cubicBezTo>
                        <a:pt x="3214" y="0"/>
                        <a:pt x="4142" y="927"/>
                        <a:pt x="4142" y="2071"/>
                      </a:cubicBez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2" name="Google Shape;1402;p29"/>
                <p:cNvSpPr/>
                <p:nvPr/>
              </p:nvSpPr>
              <p:spPr>
                <a:xfrm>
                  <a:off x="5544554" y="2993088"/>
                  <a:ext cx="7947" cy="49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7" h="4924" extrusionOk="0">
                      <a:moveTo>
                        <a:pt x="0" y="3750"/>
                      </a:moveTo>
                      <a:cubicBezTo>
                        <a:pt x="1119" y="4533"/>
                        <a:pt x="2518" y="4925"/>
                        <a:pt x="3973" y="4925"/>
                      </a:cubicBezTo>
                      <a:cubicBezTo>
                        <a:pt x="5429" y="4925"/>
                        <a:pt x="6772" y="4477"/>
                        <a:pt x="7947" y="3750"/>
                      </a:cubicBezTo>
                      <a:lnTo>
                        <a:pt x="7947" y="0"/>
                      </a:lnTo>
                      <a:lnTo>
                        <a:pt x="56" y="0"/>
                      </a:lnTo>
                      <a:lnTo>
                        <a:pt x="56" y="3750"/>
                      </a:ln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3" name="Google Shape;1403;p29"/>
                <p:cNvSpPr/>
                <p:nvPr/>
              </p:nvSpPr>
              <p:spPr>
                <a:xfrm>
                  <a:off x="5542539" y="2981726"/>
                  <a:ext cx="11864" cy="15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4" h="15054" extrusionOk="0">
                      <a:moveTo>
                        <a:pt x="6156" y="0"/>
                      </a:moveTo>
                      <a:cubicBezTo>
                        <a:pt x="2295" y="2183"/>
                        <a:pt x="0" y="2575"/>
                        <a:pt x="0" y="2575"/>
                      </a:cubicBezTo>
                      <a:lnTo>
                        <a:pt x="0" y="9123"/>
                      </a:lnTo>
                      <a:cubicBezTo>
                        <a:pt x="0" y="12369"/>
                        <a:pt x="2630" y="15055"/>
                        <a:pt x="5933" y="15055"/>
                      </a:cubicBezTo>
                      <a:cubicBezTo>
                        <a:pt x="9178" y="15055"/>
                        <a:pt x="11865" y="12425"/>
                        <a:pt x="11865" y="9123"/>
                      </a:cubicBezTo>
                      <a:lnTo>
                        <a:pt x="11865" y="7779"/>
                      </a:lnTo>
                      <a:lnTo>
                        <a:pt x="11865" y="2631"/>
                      </a:lnTo>
                      <a:cubicBezTo>
                        <a:pt x="9402" y="1903"/>
                        <a:pt x="6156" y="0"/>
                        <a:pt x="6156" y="0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4" name="Google Shape;1404;p29"/>
                <p:cNvSpPr/>
                <p:nvPr/>
              </p:nvSpPr>
              <p:spPr>
                <a:xfrm>
                  <a:off x="5538566" y="2998628"/>
                  <a:ext cx="18916" cy="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6" h="7275" extrusionOk="0">
                      <a:moveTo>
                        <a:pt x="11026" y="896"/>
                      </a:moveTo>
                      <a:lnTo>
                        <a:pt x="10801" y="1063"/>
                      </a:lnTo>
                      <a:lnTo>
                        <a:pt x="9850" y="1735"/>
                      </a:lnTo>
                      <a:lnTo>
                        <a:pt x="8899" y="1063"/>
                      </a:lnTo>
                      <a:lnTo>
                        <a:pt x="8675" y="896"/>
                      </a:lnTo>
                      <a:lnTo>
                        <a:pt x="7332" y="0"/>
                      </a:lnTo>
                      <a:lnTo>
                        <a:pt x="0" y="2015"/>
                      </a:lnTo>
                      <a:cubicBezTo>
                        <a:pt x="1959" y="5149"/>
                        <a:pt x="5429" y="7276"/>
                        <a:pt x="9402" y="7276"/>
                      </a:cubicBezTo>
                      <a:cubicBezTo>
                        <a:pt x="13488" y="7276"/>
                        <a:pt x="17014" y="5093"/>
                        <a:pt x="18917" y="1847"/>
                      </a:cubicBezTo>
                      <a:lnTo>
                        <a:pt x="12369" y="56"/>
                      </a:lnTo>
                      <a:lnTo>
                        <a:pt x="11026" y="896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05" name="Google Shape;1405;p29"/>
            <p:cNvGrpSpPr/>
            <p:nvPr/>
          </p:nvGrpSpPr>
          <p:grpSpPr>
            <a:xfrm>
              <a:off x="-4956078" y="-1309189"/>
              <a:ext cx="35399" cy="113339"/>
              <a:chOff x="5349972" y="2738936"/>
              <a:chExt cx="35399" cy="113339"/>
            </a:xfrm>
          </p:grpSpPr>
          <p:sp>
            <p:nvSpPr>
              <p:cNvPr id="1406" name="Google Shape;1406;p29"/>
              <p:cNvSpPr/>
              <p:nvPr/>
            </p:nvSpPr>
            <p:spPr>
              <a:xfrm>
                <a:off x="5359288" y="2738936"/>
                <a:ext cx="18387" cy="11983"/>
              </a:xfrm>
              <a:custGeom>
                <a:avLst/>
                <a:gdLst/>
                <a:ahLst/>
                <a:cxnLst/>
                <a:rect l="l" t="t" r="r" b="b"/>
                <a:pathLst>
                  <a:path w="18387" h="11983" extrusionOk="0">
                    <a:moveTo>
                      <a:pt x="16303" y="11760"/>
                    </a:moveTo>
                    <a:cubicBezTo>
                      <a:pt x="16807" y="7786"/>
                      <a:pt x="16135" y="6835"/>
                      <a:pt x="16135" y="6835"/>
                    </a:cubicBezTo>
                    <a:cubicBezTo>
                      <a:pt x="20613" y="4316"/>
                      <a:pt x="17031" y="231"/>
                      <a:pt x="17031" y="231"/>
                    </a:cubicBezTo>
                    <a:cubicBezTo>
                      <a:pt x="13897" y="2078"/>
                      <a:pt x="11210" y="1014"/>
                      <a:pt x="7628" y="119"/>
                    </a:cubicBezTo>
                    <a:cubicBezTo>
                      <a:pt x="4774" y="-609"/>
                      <a:pt x="3151" y="2246"/>
                      <a:pt x="3151" y="2246"/>
                    </a:cubicBezTo>
                    <a:cubicBezTo>
                      <a:pt x="-767" y="3645"/>
                      <a:pt x="-207" y="9073"/>
                      <a:pt x="521" y="11984"/>
                    </a:cubicBezTo>
                    <a:lnTo>
                      <a:pt x="16303" y="11760"/>
                    </a:lnTo>
                    <a:close/>
                  </a:path>
                </a:pathLst>
              </a:custGeom>
              <a:solidFill>
                <a:srgbClr val="35333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7" name="Google Shape;1407;p29"/>
              <p:cNvSpPr/>
              <p:nvPr/>
            </p:nvSpPr>
            <p:spPr>
              <a:xfrm>
                <a:off x="5356338" y="2792168"/>
                <a:ext cx="22498" cy="56078"/>
              </a:xfrm>
              <a:custGeom>
                <a:avLst/>
                <a:gdLst/>
                <a:ahLst/>
                <a:cxnLst/>
                <a:rect l="l" t="t" r="r" b="b"/>
                <a:pathLst>
                  <a:path w="22498" h="56078" extrusionOk="0">
                    <a:moveTo>
                      <a:pt x="672" y="0"/>
                    </a:moveTo>
                    <a:lnTo>
                      <a:pt x="0" y="53728"/>
                    </a:lnTo>
                    <a:lnTo>
                      <a:pt x="7779" y="56078"/>
                    </a:lnTo>
                    <a:lnTo>
                      <a:pt x="11249" y="14159"/>
                    </a:lnTo>
                    <a:lnTo>
                      <a:pt x="14887" y="56078"/>
                    </a:lnTo>
                    <a:lnTo>
                      <a:pt x="22499" y="53728"/>
                    </a:lnTo>
                    <a:lnTo>
                      <a:pt x="2182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8" name="Google Shape;1408;p29"/>
              <p:cNvSpPr/>
              <p:nvPr/>
            </p:nvSpPr>
            <p:spPr>
              <a:xfrm>
                <a:off x="5350294" y="2761834"/>
                <a:ext cx="34643" cy="33971"/>
              </a:xfrm>
              <a:custGeom>
                <a:avLst/>
                <a:gdLst/>
                <a:ahLst/>
                <a:cxnLst/>
                <a:rect l="l" t="t" r="r" b="b"/>
                <a:pathLst>
                  <a:path w="34643" h="33971" extrusionOk="0">
                    <a:moveTo>
                      <a:pt x="6324" y="33972"/>
                    </a:moveTo>
                    <a:lnTo>
                      <a:pt x="28375" y="33972"/>
                    </a:lnTo>
                    <a:lnTo>
                      <a:pt x="28375" y="13936"/>
                    </a:lnTo>
                    <a:lnTo>
                      <a:pt x="34643" y="14048"/>
                    </a:lnTo>
                    <a:lnTo>
                      <a:pt x="34476" y="8227"/>
                    </a:lnTo>
                    <a:cubicBezTo>
                      <a:pt x="33916" y="5429"/>
                      <a:pt x="31845" y="3190"/>
                      <a:pt x="29103" y="2462"/>
                    </a:cubicBezTo>
                    <a:lnTo>
                      <a:pt x="20204" y="0"/>
                    </a:lnTo>
                    <a:lnTo>
                      <a:pt x="17406" y="1903"/>
                    </a:lnTo>
                    <a:lnTo>
                      <a:pt x="14607" y="0"/>
                    </a:lnTo>
                    <a:lnTo>
                      <a:pt x="5708" y="2462"/>
                    </a:lnTo>
                    <a:cubicBezTo>
                      <a:pt x="2966" y="3190"/>
                      <a:pt x="896" y="5429"/>
                      <a:pt x="336" y="8227"/>
                    </a:cubicBezTo>
                    <a:lnTo>
                      <a:pt x="0" y="13992"/>
                    </a:lnTo>
                    <a:lnTo>
                      <a:pt x="6436" y="13936"/>
                    </a:lnTo>
                    <a:lnTo>
                      <a:pt x="6436" y="33972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29"/>
              <p:cNvSpPr/>
              <p:nvPr/>
            </p:nvSpPr>
            <p:spPr>
              <a:xfrm>
                <a:off x="5361823" y="2762169"/>
                <a:ext cx="5876" cy="6380"/>
              </a:xfrm>
              <a:custGeom>
                <a:avLst/>
                <a:gdLst/>
                <a:ahLst/>
                <a:cxnLst/>
                <a:rect l="l" t="t" r="r" b="b"/>
                <a:pathLst>
                  <a:path w="5876" h="6380" extrusionOk="0">
                    <a:moveTo>
                      <a:pt x="1959" y="56"/>
                    </a:moveTo>
                    <a:lnTo>
                      <a:pt x="5876" y="3022"/>
                    </a:lnTo>
                    <a:lnTo>
                      <a:pt x="2462" y="6380"/>
                    </a:lnTo>
                    <a:lnTo>
                      <a:pt x="0" y="504"/>
                    </a:lnTo>
                    <a:lnTo>
                      <a:pt x="1791" y="0"/>
                    </a:lnTo>
                    <a:close/>
                  </a:path>
                </a:pathLst>
              </a:custGeom>
              <a:solidFill>
                <a:srgbClr val="DDE0E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29"/>
              <p:cNvSpPr/>
              <p:nvPr/>
            </p:nvSpPr>
            <p:spPr>
              <a:xfrm>
                <a:off x="5367700" y="2762169"/>
                <a:ext cx="5876" cy="6380"/>
              </a:xfrm>
              <a:custGeom>
                <a:avLst/>
                <a:gdLst/>
                <a:ahLst/>
                <a:cxnLst/>
                <a:rect l="l" t="t" r="r" b="b"/>
                <a:pathLst>
                  <a:path w="5876" h="6380" extrusionOk="0">
                    <a:moveTo>
                      <a:pt x="5876" y="560"/>
                    </a:moveTo>
                    <a:lnTo>
                      <a:pt x="3414" y="6380"/>
                    </a:lnTo>
                    <a:lnTo>
                      <a:pt x="0" y="3022"/>
                    </a:lnTo>
                    <a:lnTo>
                      <a:pt x="3973" y="56"/>
                    </a:lnTo>
                    <a:lnTo>
                      <a:pt x="4029" y="0"/>
                    </a:lnTo>
                    <a:close/>
                  </a:path>
                </a:pathLst>
              </a:custGeom>
              <a:solidFill>
                <a:srgbClr val="DDE0E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11" name="Google Shape;1411;p29"/>
              <p:cNvGrpSpPr/>
              <p:nvPr/>
            </p:nvGrpSpPr>
            <p:grpSpPr>
              <a:xfrm>
                <a:off x="5359696" y="2745491"/>
                <a:ext cx="16062" cy="19700"/>
                <a:chOff x="5359696" y="2745491"/>
                <a:chExt cx="16062" cy="19700"/>
              </a:xfrm>
            </p:grpSpPr>
            <p:sp>
              <p:nvSpPr>
                <p:cNvPr id="1412" name="Google Shape;1412;p29"/>
                <p:cNvSpPr/>
                <p:nvPr/>
              </p:nvSpPr>
              <p:spPr>
                <a:xfrm>
                  <a:off x="5363726" y="2756237"/>
                  <a:ext cx="7947" cy="8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7" h="8954" extrusionOk="0">
                      <a:moveTo>
                        <a:pt x="7947" y="0"/>
                      </a:moveTo>
                      <a:lnTo>
                        <a:pt x="0" y="0"/>
                      </a:lnTo>
                      <a:lnTo>
                        <a:pt x="0" y="5989"/>
                      </a:lnTo>
                      <a:lnTo>
                        <a:pt x="3974" y="8955"/>
                      </a:lnTo>
                      <a:lnTo>
                        <a:pt x="7947" y="5989"/>
                      </a:ln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3" name="Google Shape;1413;p29"/>
                <p:cNvSpPr/>
                <p:nvPr/>
              </p:nvSpPr>
              <p:spPr>
                <a:xfrm>
                  <a:off x="5359696" y="2749353"/>
                  <a:ext cx="4141" cy="4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4141" extrusionOk="0">
                      <a:moveTo>
                        <a:pt x="4141" y="2071"/>
                      </a:moveTo>
                      <a:cubicBezTo>
                        <a:pt x="4141" y="951"/>
                        <a:pt x="3190" y="0"/>
                        <a:pt x="2071" y="0"/>
                      </a:cubicBezTo>
                      <a:cubicBezTo>
                        <a:pt x="952" y="0"/>
                        <a:pt x="0" y="951"/>
                        <a:pt x="0" y="2071"/>
                      </a:cubicBezTo>
                      <a:cubicBezTo>
                        <a:pt x="0" y="3190"/>
                        <a:pt x="952" y="4141"/>
                        <a:pt x="2071" y="4141"/>
                      </a:cubicBezTo>
                      <a:cubicBezTo>
                        <a:pt x="3190" y="4141"/>
                        <a:pt x="4141" y="3190"/>
                        <a:pt x="4141" y="2071"/>
                      </a:cubicBez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4" name="Google Shape;1414;p29"/>
                <p:cNvSpPr/>
                <p:nvPr/>
              </p:nvSpPr>
              <p:spPr>
                <a:xfrm>
                  <a:off x="5371617" y="2749353"/>
                  <a:ext cx="4141" cy="4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4141" extrusionOk="0">
                      <a:moveTo>
                        <a:pt x="4141" y="2071"/>
                      </a:moveTo>
                      <a:cubicBezTo>
                        <a:pt x="4141" y="951"/>
                        <a:pt x="3190" y="0"/>
                        <a:pt x="2071" y="0"/>
                      </a:cubicBezTo>
                      <a:cubicBezTo>
                        <a:pt x="951" y="0"/>
                        <a:pt x="0" y="951"/>
                        <a:pt x="0" y="2071"/>
                      </a:cubicBezTo>
                      <a:cubicBezTo>
                        <a:pt x="0" y="3190"/>
                        <a:pt x="951" y="4141"/>
                        <a:pt x="2071" y="4141"/>
                      </a:cubicBezTo>
                      <a:cubicBezTo>
                        <a:pt x="3190" y="4141"/>
                        <a:pt x="4141" y="3190"/>
                        <a:pt x="4141" y="2071"/>
                      </a:cubicBezTo>
                      <a:close/>
                    </a:path>
                  </a:pathLst>
                </a:custGeom>
                <a:solidFill>
                  <a:srgbClr val="E3A47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5" name="Google Shape;1415;p29"/>
                <p:cNvSpPr/>
                <p:nvPr/>
              </p:nvSpPr>
              <p:spPr>
                <a:xfrm>
                  <a:off x="5361767" y="2747506"/>
                  <a:ext cx="11864" cy="12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4" h="12480" extrusionOk="0">
                      <a:moveTo>
                        <a:pt x="5933" y="12481"/>
                      </a:moveTo>
                      <a:lnTo>
                        <a:pt x="5933" y="12481"/>
                      </a:lnTo>
                      <a:cubicBezTo>
                        <a:pt x="2686" y="12481"/>
                        <a:pt x="0" y="9850"/>
                        <a:pt x="0" y="6548"/>
                      </a:cubicBezTo>
                      <a:lnTo>
                        <a:pt x="0" y="0"/>
                      </a:lnTo>
                      <a:lnTo>
                        <a:pt x="11865" y="1008"/>
                      </a:lnTo>
                      <a:lnTo>
                        <a:pt x="11865" y="6548"/>
                      </a:lnTo>
                      <a:cubicBezTo>
                        <a:pt x="11865" y="9794"/>
                        <a:pt x="9234" y="12481"/>
                        <a:pt x="5933" y="12481"/>
                      </a:cubicBez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6" name="Google Shape;1416;p29"/>
                <p:cNvSpPr/>
                <p:nvPr/>
              </p:nvSpPr>
              <p:spPr>
                <a:xfrm>
                  <a:off x="5361767" y="2745491"/>
                  <a:ext cx="11864" cy="72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4" h="7219" extrusionOk="0">
                      <a:moveTo>
                        <a:pt x="0" y="2015"/>
                      </a:moveTo>
                      <a:cubicBezTo>
                        <a:pt x="0" y="2015"/>
                        <a:pt x="56" y="2127"/>
                        <a:pt x="3918" y="0"/>
                      </a:cubicBezTo>
                      <a:cubicBezTo>
                        <a:pt x="3918" y="0"/>
                        <a:pt x="6996" y="2295"/>
                        <a:pt x="11865" y="1231"/>
                      </a:cubicBezTo>
                      <a:lnTo>
                        <a:pt x="11865" y="7220"/>
                      </a:lnTo>
                      <a:lnTo>
                        <a:pt x="3022" y="7220"/>
                      </a:lnTo>
                      <a:lnTo>
                        <a:pt x="0" y="2015"/>
                      </a:lnTo>
                      <a:close/>
                    </a:path>
                  </a:pathLst>
                </a:custGeom>
                <a:solidFill>
                  <a:srgbClr val="E5B88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17" name="Google Shape;1417;p29"/>
              <p:cNvSpPr/>
              <p:nvPr/>
            </p:nvSpPr>
            <p:spPr>
              <a:xfrm>
                <a:off x="5349972" y="2845671"/>
                <a:ext cx="14146" cy="6604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6604" extrusionOk="0">
                    <a:moveTo>
                      <a:pt x="14146" y="2575"/>
                    </a:moveTo>
                    <a:lnTo>
                      <a:pt x="14146" y="6604"/>
                    </a:lnTo>
                    <a:lnTo>
                      <a:pt x="1610" y="6604"/>
                    </a:lnTo>
                    <a:cubicBezTo>
                      <a:pt x="266" y="6604"/>
                      <a:pt x="-461" y="5093"/>
                      <a:pt x="322" y="4030"/>
                    </a:cubicBezTo>
                    <a:cubicBezTo>
                      <a:pt x="1274" y="2743"/>
                      <a:pt x="3065" y="1231"/>
                      <a:pt x="6423" y="224"/>
                    </a:cubicBezTo>
                    <a:lnTo>
                      <a:pt x="12691" y="0"/>
                    </a:lnTo>
                    <a:lnTo>
                      <a:pt x="14146" y="2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29"/>
              <p:cNvSpPr/>
              <p:nvPr/>
            </p:nvSpPr>
            <p:spPr>
              <a:xfrm>
                <a:off x="5371225" y="2845671"/>
                <a:ext cx="14146" cy="6604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6604" extrusionOk="0">
                    <a:moveTo>
                      <a:pt x="0" y="2575"/>
                    </a:moveTo>
                    <a:lnTo>
                      <a:pt x="0" y="6604"/>
                    </a:lnTo>
                    <a:lnTo>
                      <a:pt x="12536" y="6604"/>
                    </a:lnTo>
                    <a:cubicBezTo>
                      <a:pt x="13880" y="6604"/>
                      <a:pt x="14607" y="5093"/>
                      <a:pt x="13824" y="4030"/>
                    </a:cubicBezTo>
                    <a:cubicBezTo>
                      <a:pt x="12872" y="2743"/>
                      <a:pt x="11081" y="1231"/>
                      <a:pt x="7723" y="224"/>
                    </a:cubicBezTo>
                    <a:lnTo>
                      <a:pt x="1455" y="0"/>
                    </a:lnTo>
                    <a:lnTo>
                      <a:pt x="0" y="2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9" name="Google Shape;1419;p29"/>
              <p:cNvSpPr/>
              <p:nvPr/>
            </p:nvSpPr>
            <p:spPr>
              <a:xfrm>
                <a:off x="5350182" y="2775769"/>
                <a:ext cx="6436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22330" extrusionOk="0">
                    <a:moveTo>
                      <a:pt x="0" y="0"/>
                    </a:moveTo>
                    <a:lnTo>
                      <a:pt x="6436" y="0"/>
                    </a:lnTo>
                    <a:lnTo>
                      <a:pt x="6436" y="22331"/>
                    </a:lnTo>
                    <a:lnTo>
                      <a:pt x="0" y="2233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Google Shape;1420;p29"/>
              <p:cNvSpPr/>
              <p:nvPr/>
            </p:nvSpPr>
            <p:spPr>
              <a:xfrm>
                <a:off x="5351973" y="2798044"/>
                <a:ext cx="5316" cy="7786"/>
              </a:xfrm>
              <a:custGeom>
                <a:avLst/>
                <a:gdLst/>
                <a:ahLst/>
                <a:cxnLst/>
                <a:rect l="l" t="t" r="r" b="b"/>
                <a:pathLst>
                  <a:path w="5316" h="7786" extrusionOk="0">
                    <a:moveTo>
                      <a:pt x="4589" y="0"/>
                    </a:moveTo>
                    <a:lnTo>
                      <a:pt x="0" y="0"/>
                    </a:lnTo>
                    <a:lnTo>
                      <a:pt x="0" y="3134"/>
                    </a:lnTo>
                    <a:cubicBezTo>
                      <a:pt x="56" y="4701"/>
                      <a:pt x="783" y="6156"/>
                      <a:pt x="1343" y="7108"/>
                    </a:cubicBezTo>
                    <a:cubicBezTo>
                      <a:pt x="1735" y="7723"/>
                      <a:pt x="2462" y="7947"/>
                      <a:pt x="3078" y="7667"/>
                    </a:cubicBezTo>
                    <a:lnTo>
                      <a:pt x="3078" y="7667"/>
                    </a:lnTo>
                    <a:cubicBezTo>
                      <a:pt x="3582" y="7387"/>
                      <a:pt x="3806" y="6716"/>
                      <a:pt x="3526" y="6156"/>
                    </a:cubicBezTo>
                    <a:lnTo>
                      <a:pt x="3190" y="5429"/>
                    </a:lnTo>
                    <a:cubicBezTo>
                      <a:pt x="3078" y="5149"/>
                      <a:pt x="2966" y="4813"/>
                      <a:pt x="2966" y="4477"/>
                    </a:cubicBezTo>
                    <a:cubicBezTo>
                      <a:pt x="2910" y="3973"/>
                      <a:pt x="2854" y="3246"/>
                      <a:pt x="2910" y="3078"/>
                    </a:cubicBezTo>
                    <a:cubicBezTo>
                      <a:pt x="2966" y="2854"/>
                      <a:pt x="3526" y="2574"/>
                      <a:pt x="3526" y="2574"/>
                    </a:cubicBezTo>
                    <a:lnTo>
                      <a:pt x="3750" y="5205"/>
                    </a:lnTo>
                    <a:cubicBezTo>
                      <a:pt x="3806" y="5652"/>
                      <a:pt x="4141" y="5932"/>
                      <a:pt x="4533" y="5932"/>
                    </a:cubicBezTo>
                    <a:lnTo>
                      <a:pt x="4533" y="5932"/>
                    </a:lnTo>
                    <a:cubicBezTo>
                      <a:pt x="4981" y="5932"/>
                      <a:pt x="5317" y="5541"/>
                      <a:pt x="5317" y="5093"/>
                    </a:cubicBezTo>
                    <a:cubicBezTo>
                      <a:pt x="5317" y="4141"/>
                      <a:pt x="5261" y="2686"/>
                      <a:pt x="5205" y="2071"/>
                    </a:cubicBezTo>
                    <a:cubicBezTo>
                      <a:pt x="5149" y="1455"/>
                      <a:pt x="4813" y="504"/>
                      <a:pt x="4589" y="0"/>
                    </a:cubicBez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29"/>
              <p:cNvSpPr/>
              <p:nvPr/>
            </p:nvSpPr>
            <p:spPr>
              <a:xfrm rot="10800000">
                <a:off x="5378613" y="2775769"/>
                <a:ext cx="4645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22330" extrusionOk="0">
                    <a:moveTo>
                      <a:pt x="0" y="0"/>
                    </a:moveTo>
                    <a:lnTo>
                      <a:pt x="4645" y="0"/>
                    </a:lnTo>
                    <a:lnTo>
                      <a:pt x="4645" y="22331"/>
                    </a:lnTo>
                    <a:lnTo>
                      <a:pt x="0" y="22331"/>
                    </a:ln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Google Shape;1422;p29"/>
              <p:cNvSpPr/>
              <p:nvPr/>
            </p:nvSpPr>
            <p:spPr>
              <a:xfrm>
                <a:off x="5377941" y="2798044"/>
                <a:ext cx="5316" cy="7786"/>
              </a:xfrm>
              <a:custGeom>
                <a:avLst/>
                <a:gdLst/>
                <a:ahLst/>
                <a:cxnLst/>
                <a:rect l="l" t="t" r="r" b="b"/>
                <a:pathLst>
                  <a:path w="5316" h="7786" extrusionOk="0">
                    <a:moveTo>
                      <a:pt x="727" y="0"/>
                    </a:moveTo>
                    <a:lnTo>
                      <a:pt x="5317" y="0"/>
                    </a:lnTo>
                    <a:lnTo>
                      <a:pt x="5317" y="3134"/>
                    </a:lnTo>
                    <a:cubicBezTo>
                      <a:pt x="5261" y="4701"/>
                      <a:pt x="4533" y="6156"/>
                      <a:pt x="3974" y="7108"/>
                    </a:cubicBezTo>
                    <a:cubicBezTo>
                      <a:pt x="3582" y="7723"/>
                      <a:pt x="2854" y="7947"/>
                      <a:pt x="2239" y="7667"/>
                    </a:cubicBezTo>
                    <a:lnTo>
                      <a:pt x="2239" y="7667"/>
                    </a:lnTo>
                    <a:cubicBezTo>
                      <a:pt x="1735" y="7387"/>
                      <a:pt x="1511" y="6716"/>
                      <a:pt x="1791" y="6156"/>
                    </a:cubicBezTo>
                    <a:lnTo>
                      <a:pt x="2127" y="5429"/>
                    </a:lnTo>
                    <a:cubicBezTo>
                      <a:pt x="2239" y="5149"/>
                      <a:pt x="2351" y="4813"/>
                      <a:pt x="2351" y="4477"/>
                    </a:cubicBezTo>
                    <a:cubicBezTo>
                      <a:pt x="2406" y="3973"/>
                      <a:pt x="2462" y="3246"/>
                      <a:pt x="2406" y="3078"/>
                    </a:cubicBezTo>
                    <a:cubicBezTo>
                      <a:pt x="2351" y="2854"/>
                      <a:pt x="1791" y="2574"/>
                      <a:pt x="1791" y="2574"/>
                    </a:cubicBezTo>
                    <a:lnTo>
                      <a:pt x="1567" y="5205"/>
                    </a:lnTo>
                    <a:cubicBezTo>
                      <a:pt x="1511" y="5652"/>
                      <a:pt x="1175" y="5932"/>
                      <a:pt x="783" y="5932"/>
                    </a:cubicBezTo>
                    <a:lnTo>
                      <a:pt x="783" y="5932"/>
                    </a:lnTo>
                    <a:cubicBezTo>
                      <a:pt x="336" y="5932"/>
                      <a:pt x="0" y="5541"/>
                      <a:pt x="0" y="5093"/>
                    </a:cubicBezTo>
                    <a:cubicBezTo>
                      <a:pt x="0" y="4141"/>
                      <a:pt x="56" y="2686"/>
                      <a:pt x="112" y="2071"/>
                    </a:cubicBezTo>
                    <a:cubicBezTo>
                      <a:pt x="168" y="1455"/>
                      <a:pt x="560" y="504"/>
                      <a:pt x="727" y="0"/>
                    </a:cubicBez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3" name="Google Shape;1423;p29"/>
              <p:cNvSpPr/>
              <p:nvPr/>
            </p:nvSpPr>
            <p:spPr>
              <a:xfrm>
                <a:off x="5378501" y="2775769"/>
                <a:ext cx="6436" cy="2233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22330" extrusionOk="0">
                    <a:moveTo>
                      <a:pt x="0" y="0"/>
                    </a:moveTo>
                    <a:lnTo>
                      <a:pt x="6436" y="0"/>
                    </a:lnTo>
                    <a:lnTo>
                      <a:pt x="6436" y="22331"/>
                    </a:lnTo>
                    <a:lnTo>
                      <a:pt x="0" y="2233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24" name="Google Shape;1424;p29"/>
              <p:cNvGrpSpPr/>
              <p:nvPr/>
            </p:nvGrpSpPr>
            <p:grpSpPr>
              <a:xfrm>
                <a:off x="5361823" y="2762169"/>
                <a:ext cx="11753" cy="6492"/>
                <a:chOff x="5361823" y="2762169"/>
                <a:chExt cx="11753" cy="6492"/>
              </a:xfrm>
            </p:grpSpPr>
            <p:sp>
              <p:nvSpPr>
                <p:cNvPr id="1425" name="Google Shape;1425;p29"/>
                <p:cNvSpPr/>
                <p:nvPr/>
              </p:nvSpPr>
              <p:spPr>
                <a:xfrm>
                  <a:off x="5361823" y="2762169"/>
                  <a:ext cx="5876" cy="64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6" h="6436" extrusionOk="0">
                      <a:moveTo>
                        <a:pt x="5876" y="3022"/>
                      </a:moveTo>
                      <a:lnTo>
                        <a:pt x="1735" y="6436"/>
                      </a:lnTo>
                      <a:lnTo>
                        <a:pt x="0" y="504"/>
                      </a:lnTo>
                      <a:lnTo>
                        <a:pt x="1791" y="0"/>
                      </a:lnTo>
                      <a:lnTo>
                        <a:pt x="1959" y="56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6" name="Google Shape;1426;p29"/>
                <p:cNvSpPr/>
                <p:nvPr/>
              </p:nvSpPr>
              <p:spPr>
                <a:xfrm>
                  <a:off x="5367700" y="2762169"/>
                  <a:ext cx="5876" cy="6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6" h="6492" extrusionOk="0">
                      <a:moveTo>
                        <a:pt x="4029" y="0"/>
                      </a:moveTo>
                      <a:lnTo>
                        <a:pt x="3973" y="56"/>
                      </a:lnTo>
                      <a:lnTo>
                        <a:pt x="0" y="3022"/>
                      </a:lnTo>
                      <a:lnTo>
                        <a:pt x="4141" y="6492"/>
                      </a:lnTo>
                      <a:lnTo>
                        <a:pt x="5876" y="56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27" name="Google Shape;1427;p29"/>
              <p:cNvSpPr/>
              <p:nvPr/>
            </p:nvSpPr>
            <p:spPr>
              <a:xfrm>
                <a:off x="5364397" y="2765192"/>
                <a:ext cx="6548" cy="4757"/>
              </a:xfrm>
              <a:custGeom>
                <a:avLst/>
                <a:gdLst/>
                <a:ahLst/>
                <a:cxnLst/>
                <a:rect l="l" t="t" r="r" b="b"/>
                <a:pathLst>
                  <a:path w="6548" h="4757" extrusionOk="0">
                    <a:moveTo>
                      <a:pt x="5205" y="4757"/>
                    </a:moveTo>
                    <a:lnTo>
                      <a:pt x="6548" y="2686"/>
                    </a:lnTo>
                    <a:lnTo>
                      <a:pt x="3302" y="0"/>
                    </a:lnTo>
                    <a:lnTo>
                      <a:pt x="0" y="2686"/>
                    </a:lnTo>
                    <a:lnTo>
                      <a:pt x="1343" y="475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Google Shape;1428;p29"/>
              <p:cNvSpPr/>
              <p:nvPr/>
            </p:nvSpPr>
            <p:spPr>
              <a:xfrm>
                <a:off x="5364509" y="2770005"/>
                <a:ext cx="6603" cy="19196"/>
              </a:xfrm>
              <a:custGeom>
                <a:avLst/>
                <a:gdLst/>
                <a:ahLst/>
                <a:cxnLst/>
                <a:rect l="l" t="t" r="r" b="b"/>
                <a:pathLst>
                  <a:path w="6603" h="19196" extrusionOk="0">
                    <a:moveTo>
                      <a:pt x="6604" y="14439"/>
                    </a:moveTo>
                    <a:lnTo>
                      <a:pt x="5037" y="0"/>
                    </a:lnTo>
                    <a:cubicBezTo>
                      <a:pt x="4869" y="0"/>
                      <a:pt x="3806" y="0"/>
                      <a:pt x="3302" y="0"/>
                    </a:cubicBezTo>
                    <a:cubicBezTo>
                      <a:pt x="3302" y="0"/>
                      <a:pt x="3190" y="0"/>
                      <a:pt x="2966" y="0"/>
                    </a:cubicBezTo>
                    <a:cubicBezTo>
                      <a:pt x="2406" y="0"/>
                      <a:pt x="1343" y="0"/>
                      <a:pt x="1231" y="0"/>
                    </a:cubicBezTo>
                    <a:lnTo>
                      <a:pt x="0" y="14328"/>
                    </a:lnTo>
                    <a:lnTo>
                      <a:pt x="3134" y="19196"/>
                    </a:lnTo>
                    <a:lnTo>
                      <a:pt x="6604" y="1443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9" name="Google Shape;1429;p29"/>
            <p:cNvGrpSpPr/>
            <p:nvPr/>
          </p:nvGrpSpPr>
          <p:grpSpPr>
            <a:xfrm>
              <a:off x="-4848958" y="-1243103"/>
              <a:ext cx="35399" cy="114357"/>
              <a:chOff x="5457092" y="2805022"/>
              <a:chExt cx="35399" cy="114357"/>
            </a:xfrm>
          </p:grpSpPr>
          <p:sp>
            <p:nvSpPr>
              <p:cNvPr id="1430" name="Google Shape;1430;p29"/>
              <p:cNvSpPr/>
              <p:nvPr/>
            </p:nvSpPr>
            <p:spPr>
              <a:xfrm>
                <a:off x="5459093" y="2839683"/>
                <a:ext cx="4589" cy="25520"/>
              </a:xfrm>
              <a:custGeom>
                <a:avLst/>
                <a:gdLst/>
                <a:ahLst/>
                <a:cxnLst/>
                <a:rect l="l" t="t" r="r" b="b"/>
                <a:pathLst>
                  <a:path w="4589" h="25520" extrusionOk="0">
                    <a:moveTo>
                      <a:pt x="4589" y="3190"/>
                    </a:moveTo>
                    <a:lnTo>
                      <a:pt x="0" y="0"/>
                    </a:lnTo>
                    <a:lnTo>
                      <a:pt x="0" y="25521"/>
                    </a:lnTo>
                    <a:lnTo>
                      <a:pt x="4589" y="25521"/>
                    </a:ln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29"/>
              <p:cNvSpPr/>
              <p:nvPr/>
            </p:nvSpPr>
            <p:spPr>
              <a:xfrm>
                <a:off x="5459093" y="2865148"/>
                <a:ext cx="5316" cy="7786"/>
              </a:xfrm>
              <a:custGeom>
                <a:avLst/>
                <a:gdLst/>
                <a:ahLst/>
                <a:cxnLst/>
                <a:rect l="l" t="t" r="r" b="b"/>
                <a:pathLst>
                  <a:path w="5316" h="7786" extrusionOk="0">
                    <a:moveTo>
                      <a:pt x="4589" y="0"/>
                    </a:moveTo>
                    <a:lnTo>
                      <a:pt x="0" y="0"/>
                    </a:lnTo>
                    <a:lnTo>
                      <a:pt x="0" y="3134"/>
                    </a:lnTo>
                    <a:cubicBezTo>
                      <a:pt x="56" y="4701"/>
                      <a:pt x="783" y="6156"/>
                      <a:pt x="1343" y="7108"/>
                    </a:cubicBezTo>
                    <a:cubicBezTo>
                      <a:pt x="1735" y="7723"/>
                      <a:pt x="2462" y="7947"/>
                      <a:pt x="3078" y="7667"/>
                    </a:cubicBezTo>
                    <a:lnTo>
                      <a:pt x="3078" y="7667"/>
                    </a:lnTo>
                    <a:cubicBezTo>
                      <a:pt x="3582" y="7387"/>
                      <a:pt x="3806" y="6716"/>
                      <a:pt x="3526" y="6156"/>
                    </a:cubicBezTo>
                    <a:lnTo>
                      <a:pt x="3190" y="5429"/>
                    </a:lnTo>
                    <a:cubicBezTo>
                      <a:pt x="3078" y="5149"/>
                      <a:pt x="2966" y="4813"/>
                      <a:pt x="2966" y="4477"/>
                    </a:cubicBezTo>
                    <a:cubicBezTo>
                      <a:pt x="2910" y="3974"/>
                      <a:pt x="2854" y="3246"/>
                      <a:pt x="2910" y="3078"/>
                    </a:cubicBezTo>
                    <a:cubicBezTo>
                      <a:pt x="2966" y="2854"/>
                      <a:pt x="3526" y="2575"/>
                      <a:pt x="3526" y="2575"/>
                    </a:cubicBezTo>
                    <a:lnTo>
                      <a:pt x="3750" y="5205"/>
                    </a:lnTo>
                    <a:cubicBezTo>
                      <a:pt x="3806" y="5653"/>
                      <a:pt x="4141" y="5933"/>
                      <a:pt x="4533" y="5933"/>
                    </a:cubicBezTo>
                    <a:lnTo>
                      <a:pt x="4533" y="5933"/>
                    </a:lnTo>
                    <a:cubicBezTo>
                      <a:pt x="4981" y="5933"/>
                      <a:pt x="5317" y="5541"/>
                      <a:pt x="5317" y="5093"/>
                    </a:cubicBezTo>
                    <a:cubicBezTo>
                      <a:pt x="5317" y="4141"/>
                      <a:pt x="5261" y="2686"/>
                      <a:pt x="5205" y="2071"/>
                    </a:cubicBezTo>
                    <a:cubicBezTo>
                      <a:pt x="5149" y="1455"/>
                      <a:pt x="4757" y="504"/>
                      <a:pt x="4589" y="0"/>
                    </a:cubicBezTo>
                    <a:close/>
                  </a:path>
                </a:pathLst>
              </a:custGeom>
              <a:solidFill>
                <a:srgbClr val="E5B8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32" name="Google Shape;1432;p29"/>
              <p:cNvGrpSpPr/>
              <p:nvPr/>
            </p:nvGrpSpPr>
            <p:grpSpPr>
              <a:xfrm>
                <a:off x="5457092" y="2805022"/>
                <a:ext cx="35399" cy="114357"/>
                <a:chOff x="5457092" y="2805022"/>
                <a:chExt cx="35399" cy="114357"/>
              </a:xfrm>
            </p:grpSpPr>
            <p:sp>
              <p:nvSpPr>
                <p:cNvPr id="1433" name="Google Shape;1433;p29"/>
                <p:cNvSpPr/>
                <p:nvPr/>
              </p:nvSpPr>
              <p:spPr>
                <a:xfrm>
                  <a:off x="5457092" y="2912776"/>
                  <a:ext cx="14146" cy="6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46" h="6603" extrusionOk="0">
                      <a:moveTo>
                        <a:pt x="14146" y="2574"/>
                      </a:moveTo>
                      <a:lnTo>
                        <a:pt x="14146" y="6604"/>
                      </a:lnTo>
                      <a:lnTo>
                        <a:pt x="1610" y="6604"/>
                      </a:lnTo>
                      <a:cubicBezTo>
                        <a:pt x="266" y="6604"/>
                        <a:pt x="-461" y="5093"/>
                        <a:pt x="322" y="4029"/>
                      </a:cubicBezTo>
                      <a:cubicBezTo>
                        <a:pt x="1274" y="2742"/>
                        <a:pt x="5024" y="1903"/>
                        <a:pt x="8382" y="895"/>
                      </a:cubicBezTo>
                      <a:lnTo>
                        <a:pt x="12691" y="0"/>
                      </a:lnTo>
                      <a:lnTo>
                        <a:pt x="14146" y="257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4" name="Google Shape;1434;p29"/>
                <p:cNvSpPr/>
                <p:nvPr/>
              </p:nvSpPr>
              <p:spPr>
                <a:xfrm>
                  <a:off x="5478345" y="2912776"/>
                  <a:ext cx="14146" cy="6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46" h="6603" extrusionOk="0">
                      <a:moveTo>
                        <a:pt x="0" y="2574"/>
                      </a:moveTo>
                      <a:lnTo>
                        <a:pt x="0" y="6604"/>
                      </a:lnTo>
                      <a:lnTo>
                        <a:pt x="12536" y="6604"/>
                      </a:lnTo>
                      <a:cubicBezTo>
                        <a:pt x="13880" y="6604"/>
                        <a:pt x="14607" y="5093"/>
                        <a:pt x="13824" y="4029"/>
                      </a:cubicBezTo>
                      <a:cubicBezTo>
                        <a:pt x="12872" y="2742"/>
                        <a:pt x="9123" y="1903"/>
                        <a:pt x="5765" y="895"/>
                      </a:cubicBezTo>
                      <a:lnTo>
                        <a:pt x="1455" y="0"/>
                      </a:lnTo>
                      <a:lnTo>
                        <a:pt x="0" y="257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435" name="Google Shape;1435;p29"/>
                <p:cNvGrpSpPr/>
                <p:nvPr/>
              </p:nvGrpSpPr>
              <p:grpSpPr>
                <a:xfrm>
                  <a:off x="5485061" y="2839627"/>
                  <a:ext cx="5317" cy="33307"/>
                  <a:chOff x="5485061" y="2839627"/>
                  <a:chExt cx="5317" cy="33307"/>
                </a:xfrm>
              </p:grpSpPr>
              <p:sp>
                <p:nvSpPr>
                  <p:cNvPr id="1436" name="Google Shape;1436;p29"/>
                  <p:cNvSpPr/>
                  <p:nvPr/>
                </p:nvSpPr>
                <p:spPr>
                  <a:xfrm>
                    <a:off x="5485733" y="2839627"/>
                    <a:ext cx="4645" cy="255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45" h="25576" extrusionOk="0">
                        <a:moveTo>
                          <a:pt x="0" y="3246"/>
                        </a:moveTo>
                        <a:lnTo>
                          <a:pt x="4645" y="0"/>
                        </a:lnTo>
                        <a:lnTo>
                          <a:pt x="4645" y="25577"/>
                        </a:lnTo>
                        <a:lnTo>
                          <a:pt x="0" y="25577"/>
                        </a:lnTo>
                        <a:close/>
                      </a:path>
                    </a:pathLst>
                  </a:custGeom>
                  <a:solidFill>
                    <a:srgbClr val="E5B88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7" name="Google Shape;1437;p29"/>
                  <p:cNvSpPr/>
                  <p:nvPr/>
                </p:nvSpPr>
                <p:spPr>
                  <a:xfrm>
                    <a:off x="5485061" y="2865148"/>
                    <a:ext cx="5316" cy="77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16" h="7786" extrusionOk="0">
                        <a:moveTo>
                          <a:pt x="728" y="0"/>
                        </a:moveTo>
                        <a:lnTo>
                          <a:pt x="5317" y="0"/>
                        </a:lnTo>
                        <a:lnTo>
                          <a:pt x="5317" y="3134"/>
                        </a:lnTo>
                        <a:cubicBezTo>
                          <a:pt x="5261" y="4701"/>
                          <a:pt x="4533" y="6156"/>
                          <a:pt x="3974" y="7108"/>
                        </a:cubicBezTo>
                        <a:cubicBezTo>
                          <a:pt x="3582" y="7723"/>
                          <a:pt x="2854" y="7947"/>
                          <a:pt x="2239" y="7667"/>
                        </a:cubicBezTo>
                        <a:lnTo>
                          <a:pt x="2239" y="7667"/>
                        </a:lnTo>
                        <a:cubicBezTo>
                          <a:pt x="1735" y="7387"/>
                          <a:pt x="1511" y="6716"/>
                          <a:pt x="1791" y="6156"/>
                        </a:cubicBezTo>
                        <a:lnTo>
                          <a:pt x="2127" y="5429"/>
                        </a:lnTo>
                        <a:cubicBezTo>
                          <a:pt x="2239" y="5149"/>
                          <a:pt x="2351" y="4813"/>
                          <a:pt x="2351" y="4477"/>
                        </a:cubicBezTo>
                        <a:cubicBezTo>
                          <a:pt x="2407" y="3974"/>
                          <a:pt x="2462" y="3246"/>
                          <a:pt x="2407" y="3078"/>
                        </a:cubicBezTo>
                        <a:cubicBezTo>
                          <a:pt x="2351" y="2854"/>
                          <a:pt x="1791" y="2575"/>
                          <a:pt x="1791" y="2575"/>
                        </a:cubicBezTo>
                        <a:lnTo>
                          <a:pt x="1567" y="5205"/>
                        </a:lnTo>
                        <a:cubicBezTo>
                          <a:pt x="1511" y="5653"/>
                          <a:pt x="1175" y="5933"/>
                          <a:pt x="783" y="5933"/>
                        </a:cubicBezTo>
                        <a:lnTo>
                          <a:pt x="783" y="5933"/>
                        </a:lnTo>
                        <a:cubicBezTo>
                          <a:pt x="336" y="5933"/>
                          <a:pt x="0" y="5541"/>
                          <a:pt x="0" y="5093"/>
                        </a:cubicBezTo>
                        <a:cubicBezTo>
                          <a:pt x="0" y="4141"/>
                          <a:pt x="56" y="2686"/>
                          <a:pt x="112" y="2071"/>
                        </a:cubicBezTo>
                        <a:cubicBezTo>
                          <a:pt x="168" y="1455"/>
                          <a:pt x="504" y="504"/>
                          <a:pt x="728" y="0"/>
                        </a:cubicBezTo>
                        <a:close/>
                      </a:path>
                    </a:pathLst>
                  </a:custGeom>
                  <a:solidFill>
                    <a:srgbClr val="E5B88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38" name="Google Shape;1438;p29"/>
                <p:cNvSpPr/>
                <p:nvPr/>
              </p:nvSpPr>
              <p:spPr>
                <a:xfrm>
                  <a:off x="5463707" y="2860223"/>
                  <a:ext cx="22113" cy="55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13" h="55071" extrusionOk="0">
                      <a:moveTo>
                        <a:pt x="21690" y="280"/>
                      </a:moveTo>
                      <a:lnTo>
                        <a:pt x="12400" y="56"/>
                      </a:lnTo>
                      <a:lnTo>
                        <a:pt x="12400" y="0"/>
                      </a:lnTo>
                      <a:lnTo>
                        <a:pt x="11057" y="56"/>
                      </a:lnTo>
                      <a:lnTo>
                        <a:pt x="9714" y="0"/>
                      </a:lnTo>
                      <a:lnTo>
                        <a:pt x="9714" y="56"/>
                      </a:lnTo>
                      <a:lnTo>
                        <a:pt x="423" y="280"/>
                      </a:lnTo>
                      <a:cubicBezTo>
                        <a:pt x="423" y="280"/>
                        <a:pt x="-752" y="7276"/>
                        <a:pt x="815" y="17126"/>
                      </a:cubicBezTo>
                      <a:cubicBezTo>
                        <a:pt x="2550" y="28039"/>
                        <a:pt x="1207" y="53448"/>
                        <a:pt x="1207" y="53448"/>
                      </a:cubicBezTo>
                      <a:lnTo>
                        <a:pt x="7531" y="55071"/>
                      </a:lnTo>
                      <a:lnTo>
                        <a:pt x="11057" y="15279"/>
                      </a:lnTo>
                      <a:lnTo>
                        <a:pt x="14583" y="55071"/>
                      </a:lnTo>
                      <a:lnTo>
                        <a:pt x="20907" y="53448"/>
                      </a:lnTo>
                      <a:cubicBezTo>
                        <a:pt x="20907" y="53448"/>
                        <a:pt x="19564" y="28095"/>
                        <a:pt x="21299" y="17126"/>
                      </a:cubicBezTo>
                      <a:cubicBezTo>
                        <a:pt x="22866" y="7276"/>
                        <a:pt x="21690" y="280"/>
                        <a:pt x="21690" y="28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439" name="Google Shape;1439;p29"/>
                <p:cNvGrpSpPr/>
                <p:nvPr/>
              </p:nvGrpSpPr>
              <p:grpSpPr>
                <a:xfrm>
                  <a:off x="5457806" y="2828937"/>
                  <a:ext cx="33915" cy="36434"/>
                  <a:chOff x="5457806" y="2828937"/>
                  <a:chExt cx="33915" cy="36434"/>
                </a:xfrm>
              </p:grpSpPr>
              <p:sp>
                <p:nvSpPr>
                  <p:cNvPr id="1440" name="Google Shape;1440;p29"/>
                  <p:cNvSpPr/>
                  <p:nvPr/>
                </p:nvSpPr>
                <p:spPr>
                  <a:xfrm>
                    <a:off x="5457806" y="2839851"/>
                    <a:ext cx="5988" cy="255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88" h="25520" extrusionOk="0">
                        <a:moveTo>
                          <a:pt x="5988" y="3190"/>
                        </a:moveTo>
                        <a:lnTo>
                          <a:pt x="0" y="0"/>
                        </a:lnTo>
                        <a:lnTo>
                          <a:pt x="0" y="25521"/>
                        </a:lnTo>
                        <a:lnTo>
                          <a:pt x="5988" y="2552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1" name="Google Shape;1441;p29"/>
                  <p:cNvSpPr/>
                  <p:nvPr/>
                </p:nvSpPr>
                <p:spPr>
                  <a:xfrm>
                    <a:off x="5457806" y="2828937"/>
                    <a:ext cx="33859" cy="314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859" h="31453" extrusionOk="0">
                        <a:moveTo>
                          <a:pt x="6156" y="16958"/>
                        </a:moveTo>
                        <a:cubicBezTo>
                          <a:pt x="6604" y="18189"/>
                          <a:pt x="6996" y="19197"/>
                          <a:pt x="7947" y="19644"/>
                        </a:cubicBezTo>
                        <a:cubicBezTo>
                          <a:pt x="7947" y="19644"/>
                          <a:pt x="8171" y="25633"/>
                          <a:pt x="6268" y="31453"/>
                        </a:cubicBezTo>
                        <a:lnTo>
                          <a:pt x="27424" y="31453"/>
                        </a:lnTo>
                        <a:cubicBezTo>
                          <a:pt x="25465" y="25633"/>
                          <a:pt x="25856" y="19644"/>
                          <a:pt x="25856" y="19644"/>
                        </a:cubicBezTo>
                        <a:cubicBezTo>
                          <a:pt x="26808" y="19141"/>
                          <a:pt x="27200" y="18189"/>
                          <a:pt x="27647" y="16958"/>
                        </a:cubicBezTo>
                        <a:cubicBezTo>
                          <a:pt x="28039" y="15950"/>
                          <a:pt x="28263" y="14887"/>
                          <a:pt x="28431" y="13936"/>
                        </a:cubicBezTo>
                        <a:lnTo>
                          <a:pt x="33860" y="10913"/>
                        </a:lnTo>
                        <a:lnTo>
                          <a:pt x="33692" y="8227"/>
                        </a:lnTo>
                        <a:cubicBezTo>
                          <a:pt x="33132" y="5429"/>
                          <a:pt x="31061" y="3246"/>
                          <a:pt x="28319" y="2462"/>
                        </a:cubicBezTo>
                        <a:lnTo>
                          <a:pt x="19420" y="0"/>
                        </a:lnTo>
                        <a:lnTo>
                          <a:pt x="18077" y="896"/>
                        </a:lnTo>
                        <a:lnTo>
                          <a:pt x="17853" y="1063"/>
                        </a:lnTo>
                        <a:lnTo>
                          <a:pt x="16902" y="1735"/>
                        </a:lnTo>
                        <a:lnTo>
                          <a:pt x="15950" y="1063"/>
                        </a:lnTo>
                        <a:lnTo>
                          <a:pt x="15726" y="896"/>
                        </a:lnTo>
                        <a:lnTo>
                          <a:pt x="14383" y="0"/>
                        </a:lnTo>
                        <a:lnTo>
                          <a:pt x="5485" y="2462"/>
                        </a:lnTo>
                        <a:cubicBezTo>
                          <a:pt x="2742" y="3246"/>
                          <a:pt x="560" y="5429"/>
                          <a:pt x="0" y="8227"/>
                        </a:cubicBezTo>
                        <a:lnTo>
                          <a:pt x="0" y="13936"/>
                        </a:lnTo>
                        <a:lnTo>
                          <a:pt x="5373" y="13936"/>
                        </a:lnTo>
                        <a:cubicBezTo>
                          <a:pt x="5541" y="14887"/>
                          <a:pt x="5820" y="15950"/>
                          <a:pt x="6156" y="16958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2" name="Google Shape;1442;p29"/>
                  <p:cNvSpPr/>
                  <p:nvPr/>
                </p:nvSpPr>
                <p:spPr>
                  <a:xfrm>
                    <a:off x="5485789" y="2839851"/>
                    <a:ext cx="5932" cy="255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32" h="25520" extrusionOk="0">
                        <a:moveTo>
                          <a:pt x="0" y="3190"/>
                        </a:moveTo>
                        <a:lnTo>
                          <a:pt x="5932" y="0"/>
                        </a:lnTo>
                        <a:lnTo>
                          <a:pt x="5932" y="25521"/>
                        </a:lnTo>
                        <a:lnTo>
                          <a:pt x="0" y="2552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443" name="Google Shape;1443;p29"/>
                <p:cNvGrpSpPr/>
                <p:nvPr/>
              </p:nvGrpSpPr>
              <p:grpSpPr>
                <a:xfrm>
                  <a:off x="5464995" y="2805022"/>
                  <a:ext cx="19956" cy="30855"/>
                  <a:chOff x="5464995" y="2805022"/>
                  <a:chExt cx="19956" cy="30855"/>
                </a:xfrm>
              </p:grpSpPr>
              <p:sp>
                <p:nvSpPr>
                  <p:cNvPr id="1444" name="Google Shape;1444;p29"/>
                  <p:cNvSpPr/>
                  <p:nvPr/>
                </p:nvSpPr>
                <p:spPr>
                  <a:xfrm>
                    <a:off x="5464995" y="2805022"/>
                    <a:ext cx="19956" cy="237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956" h="23748" extrusionOk="0">
                        <a:moveTo>
                          <a:pt x="10608" y="18"/>
                        </a:moveTo>
                        <a:cubicBezTo>
                          <a:pt x="-809" y="-430"/>
                          <a:pt x="-25" y="15577"/>
                          <a:pt x="31" y="16416"/>
                        </a:cubicBezTo>
                        <a:lnTo>
                          <a:pt x="31" y="16416"/>
                        </a:lnTo>
                        <a:cubicBezTo>
                          <a:pt x="31" y="16416"/>
                          <a:pt x="311" y="22125"/>
                          <a:pt x="3109" y="23748"/>
                        </a:cubicBezTo>
                        <a:lnTo>
                          <a:pt x="16877" y="23748"/>
                        </a:lnTo>
                        <a:cubicBezTo>
                          <a:pt x="19675" y="22125"/>
                          <a:pt x="19955" y="16808"/>
                          <a:pt x="19955" y="16808"/>
                        </a:cubicBezTo>
                        <a:lnTo>
                          <a:pt x="19955" y="16808"/>
                        </a:lnTo>
                        <a:lnTo>
                          <a:pt x="19955" y="11939"/>
                        </a:lnTo>
                        <a:cubicBezTo>
                          <a:pt x="20067" y="-989"/>
                          <a:pt x="10608" y="18"/>
                          <a:pt x="10608" y="18"/>
                        </a:cubicBezTo>
                        <a:close/>
                      </a:path>
                    </a:pathLst>
                  </a:custGeom>
                  <a:solidFill>
                    <a:srgbClr val="D15A4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1445" name="Google Shape;1445;p29"/>
                  <p:cNvGrpSpPr/>
                  <p:nvPr/>
                </p:nvGrpSpPr>
                <p:grpSpPr>
                  <a:xfrm>
                    <a:off x="5466872" y="2813770"/>
                    <a:ext cx="16006" cy="22107"/>
                    <a:chOff x="5466872" y="2813770"/>
                    <a:chExt cx="16006" cy="22107"/>
                  </a:xfrm>
                </p:grpSpPr>
                <p:sp>
                  <p:nvSpPr>
                    <p:cNvPr id="1446" name="Google Shape;1446;p29"/>
                    <p:cNvSpPr/>
                    <p:nvPr/>
                  </p:nvSpPr>
                  <p:spPr>
                    <a:xfrm>
                      <a:off x="5470958" y="2823341"/>
                      <a:ext cx="7891" cy="1253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891" h="12536" extrusionOk="0">
                          <a:moveTo>
                            <a:pt x="7891" y="0"/>
                          </a:moveTo>
                          <a:lnTo>
                            <a:pt x="0" y="0"/>
                          </a:lnTo>
                          <a:lnTo>
                            <a:pt x="0" y="5933"/>
                          </a:lnTo>
                          <a:lnTo>
                            <a:pt x="1231" y="10354"/>
                          </a:lnTo>
                          <a:cubicBezTo>
                            <a:pt x="1567" y="11585"/>
                            <a:pt x="2630" y="12536"/>
                            <a:pt x="3918" y="12536"/>
                          </a:cubicBezTo>
                          <a:cubicBezTo>
                            <a:pt x="3918" y="12536"/>
                            <a:pt x="3973" y="12536"/>
                            <a:pt x="3973" y="12536"/>
                          </a:cubicBezTo>
                          <a:cubicBezTo>
                            <a:pt x="5261" y="12536"/>
                            <a:pt x="6324" y="11585"/>
                            <a:pt x="6660" y="10354"/>
                          </a:cubicBezTo>
                          <a:lnTo>
                            <a:pt x="7891" y="5933"/>
                          </a:lnTo>
                          <a:lnTo>
                            <a:pt x="7891" y="0"/>
                          </a:lnTo>
                          <a:close/>
                        </a:path>
                      </a:pathLst>
                    </a:custGeom>
                    <a:solidFill>
                      <a:srgbClr val="E5B88E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447" name="Google Shape;1447;p29"/>
                    <p:cNvSpPr/>
                    <p:nvPr/>
                  </p:nvSpPr>
                  <p:spPr>
                    <a:xfrm>
                      <a:off x="5466872" y="2816401"/>
                      <a:ext cx="4141" cy="4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41" h="4141" extrusionOk="0">
                          <a:moveTo>
                            <a:pt x="4141" y="2071"/>
                          </a:moveTo>
                          <a:cubicBezTo>
                            <a:pt x="4141" y="3215"/>
                            <a:pt x="3214" y="4142"/>
                            <a:pt x="2071" y="4142"/>
                          </a:cubicBezTo>
                          <a:cubicBezTo>
                            <a:pt x="927" y="4142"/>
                            <a:pt x="0" y="3215"/>
                            <a:pt x="0" y="2071"/>
                          </a:cubicBezTo>
                          <a:cubicBezTo>
                            <a:pt x="0" y="927"/>
                            <a:pt x="927" y="0"/>
                            <a:pt x="2071" y="0"/>
                          </a:cubicBezTo>
                          <a:cubicBezTo>
                            <a:pt x="3214" y="0"/>
                            <a:pt x="4141" y="927"/>
                            <a:pt x="4141" y="2071"/>
                          </a:cubicBezTo>
                          <a:close/>
                        </a:path>
                      </a:pathLst>
                    </a:custGeom>
                    <a:solidFill>
                      <a:srgbClr val="E3A473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448" name="Google Shape;1448;p29"/>
                    <p:cNvSpPr/>
                    <p:nvPr/>
                  </p:nvSpPr>
                  <p:spPr>
                    <a:xfrm>
                      <a:off x="5478737" y="2816401"/>
                      <a:ext cx="4141" cy="41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41" h="4141" extrusionOk="0">
                          <a:moveTo>
                            <a:pt x="4141" y="2071"/>
                          </a:moveTo>
                          <a:cubicBezTo>
                            <a:pt x="4141" y="952"/>
                            <a:pt x="3190" y="0"/>
                            <a:pt x="2071" y="0"/>
                          </a:cubicBezTo>
                          <a:cubicBezTo>
                            <a:pt x="951" y="0"/>
                            <a:pt x="0" y="952"/>
                            <a:pt x="0" y="2071"/>
                          </a:cubicBezTo>
                          <a:cubicBezTo>
                            <a:pt x="0" y="3190"/>
                            <a:pt x="951" y="4141"/>
                            <a:pt x="2071" y="4141"/>
                          </a:cubicBezTo>
                          <a:cubicBezTo>
                            <a:pt x="3190" y="4141"/>
                            <a:pt x="4141" y="3246"/>
                            <a:pt x="4141" y="2071"/>
                          </a:cubicBezTo>
                          <a:close/>
                        </a:path>
                      </a:pathLst>
                    </a:custGeom>
                    <a:solidFill>
                      <a:srgbClr val="E3A473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449" name="Google Shape;1449;p29"/>
                    <p:cNvSpPr/>
                    <p:nvPr/>
                  </p:nvSpPr>
                  <p:spPr>
                    <a:xfrm>
                      <a:off x="5470902" y="2823397"/>
                      <a:ext cx="7947" cy="492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947" h="4924" extrusionOk="0">
                          <a:moveTo>
                            <a:pt x="0" y="3750"/>
                          </a:moveTo>
                          <a:cubicBezTo>
                            <a:pt x="1119" y="4533"/>
                            <a:pt x="2518" y="4925"/>
                            <a:pt x="3974" y="4925"/>
                          </a:cubicBezTo>
                          <a:cubicBezTo>
                            <a:pt x="5429" y="4925"/>
                            <a:pt x="6772" y="4477"/>
                            <a:pt x="7947" y="3750"/>
                          </a:cubicBezTo>
                          <a:lnTo>
                            <a:pt x="7947" y="0"/>
                          </a:lnTo>
                          <a:lnTo>
                            <a:pt x="56" y="0"/>
                          </a:lnTo>
                          <a:lnTo>
                            <a:pt x="56" y="3750"/>
                          </a:lnTo>
                          <a:close/>
                        </a:path>
                      </a:pathLst>
                    </a:custGeom>
                    <a:solidFill>
                      <a:srgbClr val="E3A473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450" name="Google Shape;1450;p29"/>
                    <p:cNvSpPr/>
                    <p:nvPr/>
                  </p:nvSpPr>
                  <p:spPr>
                    <a:xfrm>
                      <a:off x="5468943" y="2813770"/>
                      <a:ext cx="11864" cy="133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864" h="13320" extrusionOk="0">
                          <a:moveTo>
                            <a:pt x="11865" y="2910"/>
                          </a:moveTo>
                          <a:lnTo>
                            <a:pt x="11865" y="7388"/>
                          </a:lnTo>
                          <a:cubicBezTo>
                            <a:pt x="11865" y="10690"/>
                            <a:pt x="9234" y="13320"/>
                            <a:pt x="5933" y="13320"/>
                          </a:cubicBezTo>
                          <a:cubicBezTo>
                            <a:pt x="2630" y="13320"/>
                            <a:pt x="0" y="10690"/>
                            <a:pt x="0" y="7388"/>
                          </a:cubicBezTo>
                          <a:lnTo>
                            <a:pt x="0" y="3694"/>
                          </a:lnTo>
                          <a:lnTo>
                            <a:pt x="168" y="1399"/>
                          </a:lnTo>
                          <a:lnTo>
                            <a:pt x="1567" y="2743"/>
                          </a:lnTo>
                          <a:lnTo>
                            <a:pt x="2742" y="0"/>
                          </a:lnTo>
                          <a:lnTo>
                            <a:pt x="4029" y="2798"/>
                          </a:lnTo>
                          <a:lnTo>
                            <a:pt x="5373" y="280"/>
                          </a:lnTo>
                          <a:lnTo>
                            <a:pt x="6772" y="3134"/>
                          </a:lnTo>
                          <a:lnTo>
                            <a:pt x="8283" y="336"/>
                          </a:lnTo>
                          <a:lnTo>
                            <a:pt x="9962" y="2631"/>
                          </a:lnTo>
                          <a:lnTo>
                            <a:pt x="11137" y="952"/>
                          </a:lnTo>
                          <a:lnTo>
                            <a:pt x="11865" y="2910"/>
                          </a:lnTo>
                          <a:lnTo>
                            <a:pt x="11865" y="2910"/>
                          </a:lnTo>
                          <a:close/>
                        </a:path>
                      </a:pathLst>
                    </a:custGeom>
                    <a:solidFill>
                      <a:srgbClr val="E5B88E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</p:grpSp>
        </p:grpSp>
        <p:grpSp>
          <p:nvGrpSpPr>
            <p:cNvPr id="1451" name="Google Shape;1451;p29"/>
            <p:cNvGrpSpPr/>
            <p:nvPr/>
          </p:nvGrpSpPr>
          <p:grpSpPr>
            <a:xfrm>
              <a:off x="-4631069" y="-1144752"/>
              <a:ext cx="32414" cy="46844"/>
              <a:chOff x="5674981" y="2903373"/>
              <a:chExt cx="32414" cy="46844"/>
            </a:xfrm>
          </p:grpSpPr>
          <p:sp>
            <p:nvSpPr>
              <p:cNvPr id="1452" name="Google Shape;1452;p29"/>
              <p:cNvSpPr/>
              <p:nvPr/>
            </p:nvSpPr>
            <p:spPr>
              <a:xfrm>
                <a:off x="5674981" y="2903373"/>
                <a:ext cx="32414" cy="46844"/>
              </a:xfrm>
              <a:custGeom>
                <a:avLst/>
                <a:gdLst/>
                <a:ahLst/>
                <a:cxnLst/>
                <a:rect l="l" t="t" r="r" b="b"/>
                <a:pathLst>
                  <a:path w="32414" h="46844" extrusionOk="0">
                    <a:moveTo>
                      <a:pt x="16206" y="0"/>
                    </a:moveTo>
                    <a:cubicBezTo>
                      <a:pt x="2942" y="392"/>
                      <a:pt x="-1592" y="10018"/>
                      <a:pt x="479" y="21491"/>
                    </a:cubicBezTo>
                    <a:cubicBezTo>
                      <a:pt x="2550" y="32964"/>
                      <a:pt x="16206" y="46844"/>
                      <a:pt x="16206" y="46844"/>
                    </a:cubicBezTo>
                    <a:cubicBezTo>
                      <a:pt x="16206" y="46844"/>
                      <a:pt x="29918" y="32964"/>
                      <a:pt x="31932" y="21491"/>
                    </a:cubicBezTo>
                    <a:cubicBezTo>
                      <a:pt x="34003" y="10018"/>
                      <a:pt x="29526" y="392"/>
                      <a:pt x="16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3" name="Google Shape;1453;p29"/>
              <p:cNvSpPr/>
              <p:nvPr/>
            </p:nvSpPr>
            <p:spPr>
              <a:xfrm>
                <a:off x="5678090" y="2907235"/>
                <a:ext cx="26192" cy="26192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26192" extrusionOk="0">
                    <a:moveTo>
                      <a:pt x="26193" y="13096"/>
                    </a:moveTo>
                    <a:cubicBezTo>
                      <a:pt x="26193" y="20316"/>
                      <a:pt x="20316" y="26193"/>
                      <a:pt x="13096" y="26193"/>
                    </a:cubicBezTo>
                    <a:cubicBezTo>
                      <a:pt x="5876" y="26193"/>
                      <a:pt x="0" y="20316"/>
                      <a:pt x="0" y="13096"/>
                    </a:cubicBezTo>
                    <a:cubicBezTo>
                      <a:pt x="0" y="5876"/>
                      <a:pt x="5876" y="0"/>
                      <a:pt x="13096" y="0"/>
                    </a:cubicBezTo>
                    <a:cubicBezTo>
                      <a:pt x="20316" y="0"/>
                      <a:pt x="26193" y="5876"/>
                      <a:pt x="26193" y="130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4" name="Google Shape;1454;p29"/>
            <p:cNvGrpSpPr/>
            <p:nvPr/>
          </p:nvGrpSpPr>
          <p:grpSpPr>
            <a:xfrm>
              <a:off x="-4887228" y="-1286851"/>
              <a:ext cx="32393" cy="46844"/>
              <a:chOff x="5418822" y="2761274"/>
              <a:chExt cx="32393" cy="46844"/>
            </a:xfrm>
          </p:grpSpPr>
          <p:sp>
            <p:nvSpPr>
              <p:cNvPr id="1455" name="Google Shape;1455;p29"/>
              <p:cNvSpPr/>
              <p:nvPr/>
            </p:nvSpPr>
            <p:spPr>
              <a:xfrm>
                <a:off x="5418822" y="2761274"/>
                <a:ext cx="32393" cy="46844"/>
              </a:xfrm>
              <a:custGeom>
                <a:avLst/>
                <a:gdLst/>
                <a:ahLst/>
                <a:cxnLst/>
                <a:rect l="l" t="t" r="r" b="b"/>
                <a:pathLst>
                  <a:path w="32393" h="46844" extrusionOk="0">
                    <a:moveTo>
                      <a:pt x="16206" y="0"/>
                    </a:moveTo>
                    <a:cubicBezTo>
                      <a:pt x="2942" y="392"/>
                      <a:pt x="-1592" y="10018"/>
                      <a:pt x="479" y="21491"/>
                    </a:cubicBezTo>
                    <a:cubicBezTo>
                      <a:pt x="2550" y="32964"/>
                      <a:pt x="16206" y="46844"/>
                      <a:pt x="16206" y="46844"/>
                    </a:cubicBezTo>
                    <a:cubicBezTo>
                      <a:pt x="16206" y="46844"/>
                      <a:pt x="29918" y="32964"/>
                      <a:pt x="31932" y="21491"/>
                    </a:cubicBezTo>
                    <a:cubicBezTo>
                      <a:pt x="33947" y="10018"/>
                      <a:pt x="29470" y="448"/>
                      <a:pt x="16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6" name="Google Shape;1456;p29"/>
              <p:cNvSpPr/>
              <p:nvPr/>
            </p:nvSpPr>
            <p:spPr>
              <a:xfrm>
                <a:off x="5421875" y="2765192"/>
                <a:ext cx="26192" cy="26192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26192" extrusionOk="0">
                    <a:moveTo>
                      <a:pt x="26192" y="13096"/>
                    </a:moveTo>
                    <a:cubicBezTo>
                      <a:pt x="26192" y="20316"/>
                      <a:pt x="20316" y="26192"/>
                      <a:pt x="13096" y="26192"/>
                    </a:cubicBezTo>
                    <a:cubicBezTo>
                      <a:pt x="5876" y="26192"/>
                      <a:pt x="0" y="20316"/>
                      <a:pt x="0" y="13096"/>
                    </a:cubicBezTo>
                    <a:cubicBezTo>
                      <a:pt x="0" y="5876"/>
                      <a:pt x="5876" y="0"/>
                      <a:pt x="13096" y="0"/>
                    </a:cubicBezTo>
                    <a:cubicBezTo>
                      <a:pt x="20316" y="0"/>
                      <a:pt x="26192" y="5820"/>
                      <a:pt x="26192" y="130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7" name="Google Shape;1457;p29"/>
            <p:cNvGrpSpPr/>
            <p:nvPr/>
          </p:nvGrpSpPr>
          <p:grpSpPr>
            <a:xfrm>
              <a:off x="-4832045" y="-1013790"/>
              <a:ext cx="32414" cy="46844"/>
              <a:chOff x="5474005" y="3034335"/>
              <a:chExt cx="32414" cy="46844"/>
            </a:xfrm>
          </p:grpSpPr>
          <p:sp>
            <p:nvSpPr>
              <p:cNvPr id="1458" name="Google Shape;1458;p29"/>
              <p:cNvSpPr/>
              <p:nvPr/>
            </p:nvSpPr>
            <p:spPr>
              <a:xfrm>
                <a:off x="5474005" y="3034335"/>
                <a:ext cx="32414" cy="46844"/>
              </a:xfrm>
              <a:custGeom>
                <a:avLst/>
                <a:gdLst/>
                <a:ahLst/>
                <a:cxnLst/>
                <a:rect l="l" t="t" r="r" b="b"/>
                <a:pathLst>
                  <a:path w="32414" h="46844" extrusionOk="0">
                    <a:moveTo>
                      <a:pt x="16206" y="0"/>
                    </a:moveTo>
                    <a:cubicBezTo>
                      <a:pt x="2942" y="392"/>
                      <a:pt x="-1592" y="10018"/>
                      <a:pt x="479" y="21491"/>
                    </a:cubicBezTo>
                    <a:cubicBezTo>
                      <a:pt x="2550" y="32964"/>
                      <a:pt x="16206" y="46844"/>
                      <a:pt x="16206" y="46844"/>
                    </a:cubicBezTo>
                    <a:cubicBezTo>
                      <a:pt x="16206" y="46844"/>
                      <a:pt x="29918" y="32964"/>
                      <a:pt x="31932" y="21491"/>
                    </a:cubicBezTo>
                    <a:cubicBezTo>
                      <a:pt x="34003" y="10018"/>
                      <a:pt x="29526" y="392"/>
                      <a:pt x="16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9" name="Google Shape;1459;p29"/>
              <p:cNvSpPr/>
              <p:nvPr/>
            </p:nvSpPr>
            <p:spPr>
              <a:xfrm>
                <a:off x="5477114" y="3038196"/>
                <a:ext cx="26192" cy="26192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26192" extrusionOk="0">
                    <a:moveTo>
                      <a:pt x="26192" y="13096"/>
                    </a:moveTo>
                    <a:cubicBezTo>
                      <a:pt x="26192" y="20316"/>
                      <a:pt x="20316" y="26193"/>
                      <a:pt x="13096" y="26193"/>
                    </a:cubicBezTo>
                    <a:cubicBezTo>
                      <a:pt x="5876" y="26193"/>
                      <a:pt x="0" y="20316"/>
                      <a:pt x="0" y="13096"/>
                    </a:cubicBezTo>
                    <a:cubicBezTo>
                      <a:pt x="0" y="5876"/>
                      <a:pt x="5876" y="0"/>
                      <a:pt x="13096" y="0"/>
                    </a:cubicBezTo>
                    <a:cubicBezTo>
                      <a:pt x="20316" y="0"/>
                      <a:pt x="26192" y="5876"/>
                      <a:pt x="26192" y="130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0" name="Google Shape;1460;p29"/>
            <p:cNvGrpSpPr/>
            <p:nvPr/>
          </p:nvGrpSpPr>
          <p:grpSpPr>
            <a:xfrm>
              <a:off x="-4806640" y="-934262"/>
              <a:ext cx="32396" cy="46844"/>
              <a:chOff x="5499410" y="3113863"/>
              <a:chExt cx="32396" cy="46844"/>
            </a:xfrm>
          </p:grpSpPr>
          <p:sp>
            <p:nvSpPr>
              <p:cNvPr id="1461" name="Google Shape;1461;p29"/>
              <p:cNvSpPr/>
              <p:nvPr/>
            </p:nvSpPr>
            <p:spPr>
              <a:xfrm>
                <a:off x="5499410" y="3113863"/>
                <a:ext cx="32396" cy="46844"/>
              </a:xfrm>
              <a:custGeom>
                <a:avLst/>
                <a:gdLst/>
                <a:ahLst/>
                <a:cxnLst/>
                <a:rect l="l" t="t" r="r" b="b"/>
                <a:pathLst>
                  <a:path w="32396" h="46844" extrusionOk="0">
                    <a:moveTo>
                      <a:pt x="16209" y="0"/>
                    </a:moveTo>
                    <a:cubicBezTo>
                      <a:pt x="2889" y="392"/>
                      <a:pt x="-1588" y="10018"/>
                      <a:pt x="482" y="21491"/>
                    </a:cubicBezTo>
                    <a:cubicBezTo>
                      <a:pt x="2553" y="32964"/>
                      <a:pt x="16209" y="46844"/>
                      <a:pt x="16209" y="46844"/>
                    </a:cubicBezTo>
                    <a:cubicBezTo>
                      <a:pt x="16209" y="46844"/>
                      <a:pt x="29921" y="32964"/>
                      <a:pt x="31936" y="21491"/>
                    </a:cubicBezTo>
                    <a:cubicBezTo>
                      <a:pt x="33951" y="10018"/>
                      <a:pt x="29473" y="392"/>
                      <a:pt x="16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462;p29"/>
              <p:cNvSpPr/>
              <p:nvPr/>
            </p:nvSpPr>
            <p:spPr>
              <a:xfrm>
                <a:off x="5502467" y="3117725"/>
                <a:ext cx="26192" cy="26192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26192" extrusionOk="0">
                    <a:moveTo>
                      <a:pt x="26192" y="13096"/>
                    </a:moveTo>
                    <a:cubicBezTo>
                      <a:pt x="26192" y="20316"/>
                      <a:pt x="20316" y="26193"/>
                      <a:pt x="13096" y="26193"/>
                    </a:cubicBezTo>
                    <a:cubicBezTo>
                      <a:pt x="5876" y="26193"/>
                      <a:pt x="0" y="20316"/>
                      <a:pt x="0" y="13096"/>
                    </a:cubicBezTo>
                    <a:cubicBezTo>
                      <a:pt x="0" y="5876"/>
                      <a:pt x="5876" y="0"/>
                      <a:pt x="13096" y="0"/>
                    </a:cubicBezTo>
                    <a:cubicBezTo>
                      <a:pt x="20372" y="0"/>
                      <a:pt x="26192" y="5876"/>
                      <a:pt x="26192" y="130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3" name="Google Shape;1463;p29"/>
            <p:cNvGrpSpPr/>
            <p:nvPr/>
          </p:nvGrpSpPr>
          <p:grpSpPr>
            <a:xfrm>
              <a:off x="-4942411" y="-1182138"/>
              <a:ext cx="32411" cy="46843"/>
              <a:chOff x="5363639" y="2865987"/>
              <a:chExt cx="32411" cy="46843"/>
            </a:xfrm>
          </p:grpSpPr>
          <p:sp>
            <p:nvSpPr>
              <p:cNvPr id="1464" name="Google Shape;1464;p29"/>
              <p:cNvSpPr/>
              <p:nvPr/>
            </p:nvSpPr>
            <p:spPr>
              <a:xfrm>
                <a:off x="5363639" y="2865987"/>
                <a:ext cx="32411" cy="46843"/>
              </a:xfrm>
              <a:custGeom>
                <a:avLst/>
                <a:gdLst/>
                <a:ahLst/>
                <a:cxnLst/>
                <a:rect l="l" t="t" r="r" b="b"/>
                <a:pathLst>
                  <a:path w="32411" h="46843" extrusionOk="0">
                    <a:moveTo>
                      <a:pt x="16206" y="0"/>
                    </a:moveTo>
                    <a:cubicBezTo>
                      <a:pt x="2942" y="392"/>
                      <a:pt x="-1592" y="10018"/>
                      <a:pt x="479" y="21491"/>
                    </a:cubicBezTo>
                    <a:cubicBezTo>
                      <a:pt x="2550" y="32964"/>
                      <a:pt x="16206" y="46844"/>
                      <a:pt x="16206" y="46844"/>
                    </a:cubicBezTo>
                    <a:cubicBezTo>
                      <a:pt x="16206" y="46844"/>
                      <a:pt x="29918" y="32964"/>
                      <a:pt x="31932" y="21491"/>
                    </a:cubicBezTo>
                    <a:cubicBezTo>
                      <a:pt x="34003" y="10018"/>
                      <a:pt x="29470" y="392"/>
                      <a:pt x="16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Google Shape;1465;p29"/>
              <p:cNvSpPr/>
              <p:nvPr/>
            </p:nvSpPr>
            <p:spPr>
              <a:xfrm>
                <a:off x="5366748" y="2869849"/>
                <a:ext cx="26192" cy="26192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26192" extrusionOk="0">
                    <a:moveTo>
                      <a:pt x="26192" y="13096"/>
                    </a:moveTo>
                    <a:cubicBezTo>
                      <a:pt x="26192" y="20316"/>
                      <a:pt x="20316" y="26192"/>
                      <a:pt x="13096" y="26192"/>
                    </a:cubicBezTo>
                    <a:cubicBezTo>
                      <a:pt x="5876" y="26192"/>
                      <a:pt x="0" y="20316"/>
                      <a:pt x="0" y="13096"/>
                    </a:cubicBezTo>
                    <a:cubicBezTo>
                      <a:pt x="0" y="5876"/>
                      <a:pt x="5876" y="0"/>
                      <a:pt x="13096" y="0"/>
                    </a:cubicBezTo>
                    <a:cubicBezTo>
                      <a:pt x="20316" y="0"/>
                      <a:pt x="26192" y="5876"/>
                      <a:pt x="26192" y="130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6" name="Google Shape;1466;p29"/>
            <p:cNvGrpSpPr/>
            <p:nvPr/>
          </p:nvGrpSpPr>
          <p:grpSpPr>
            <a:xfrm>
              <a:off x="-4774903" y="-1246723"/>
              <a:ext cx="32411" cy="46843"/>
              <a:chOff x="5531147" y="2801402"/>
              <a:chExt cx="32411" cy="46843"/>
            </a:xfrm>
          </p:grpSpPr>
          <p:sp>
            <p:nvSpPr>
              <p:cNvPr id="1467" name="Google Shape;1467;p29"/>
              <p:cNvSpPr/>
              <p:nvPr/>
            </p:nvSpPr>
            <p:spPr>
              <a:xfrm>
                <a:off x="5531147" y="2801402"/>
                <a:ext cx="32411" cy="46843"/>
              </a:xfrm>
              <a:custGeom>
                <a:avLst/>
                <a:gdLst/>
                <a:ahLst/>
                <a:cxnLst/>
                <a:rect l="l" t="t" r="r" b="b"/>
                <a:pathLst>
                  <a:path w="32411" h="46843" extrusionOk="0">
                    <a:moveTo>
                      <a:pt x="16206" y="0"/>
                    </a:moveTo>
                    <a:cubicBezTo>
                      <a:pt x="2942" y="392"/>
                      <a:pt x="-1592" y="10018"/>
                      <a:pt x="479" y="21491"/>
                    </a:cubicBezTo>
                    <a:cubicBezTo>
                      <a:pt x="2550" y="32964"/>
                      <a:pt x="16206" y="46844"/>
                      <a:pt x="16206" y="46844"/>
                    </a:cubicBezTo>
                    <a:cubicBezTo>
                      <a:pt x="16206" y="46844"/>
                      <a:pt x="29918" y="32964"/>
                      <a:pt x="31932" y="21491"/>
                    </a:cubicBezTo>
                    <a:cubicBezTo>
                      <a:pt x="34003" y="10018"/>
                      <a:pt x="29470" y="448"/>
                      <a:pt x="16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8" name="Google Shape;1468;p29"/>
              <p:cNvSpPr/>
              <p:nvPr/>
            </p:nvSpPr>
            <p:spPr>
              <a:xfrm>
                <a:off x="5534256" y="2805320"/>
                <a:ext cx="26192" cy="26192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26192" extrusionOk="0">
                    <a:moveTo>
                      <a:pt x="26193" y="13096"/>
                    </a:moveTo>
                    <a:cubicBezTo>
                      <a:pt x="26193" y="20316"/>
                      <a:pt x="20316" y="26192"/>
                      <a:pt x="13096" y="26192"/>
                    </a:cubicBezTo>
                    <a:cubicBezTo>
                      <a:pt x="5876" y="26192"/>
                      <a:pt x="0" y="20316"/>
                      <a:pt x="0" y="13096"/>
                    </a:cubicBezTo>
                    <a:cubicBezTo>
                      <a:pt x="0" y="5876"/>
                      <a:pt x="5876" y="0"/>
                      <a:pt x="13096" y="0"/>
                    </a:cubicBezTo>
                    <a:cubicBezTo>
                      <a:pt x="20316" y="0"/>
                      <a:pt x="26193" y="5876"/>
                      <a:pt x="26193" y="130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9" name="Google Shape;1469;p29"/>
            <p:cNvGrpSpPr/>
            <p:nvPr/>
          </p:nvGrpSpPr>
          <p:grpSpPr>
            <a:xfrm>
              <a:off x="-4996534" y="-1272859"/>
              <a:ext cx="32418" cy="46844"/>
              <a:chOff x="5309516" y="2775266"/>
              <a:chExt cx="32418" cy="46844"/>
            </a:xfrm>
          </p:grpSpPr>
          <p:sp>
            <p:nvSpPr>
              <p:cNvPr id="1470" name="Google Shape;1470;p29"/>
              <p:cNvSpPr/>
              <p:nvPr/>
            </p:nvSpPr>
            <p:spPr>
              <a:xfrm>
                <a:off x="5309516" y="2775266"/>
                <a:ext cx="32418" cy="46844"/>
              </a:xfrm>
              <a:custGeom>
                <a:avLst/>
                <a:gdLst/>
                <a:ahLst/>
                <a:cxnLst/>
                <a:rect l="l" t="t" r="r" b="b"/>
                <a:pathLst>
                  <a:path w="32418" h="46844" extrusionOk="0">
                    <a:moveTo>
                      <a:pt x="16209" y="0"/>
                    </a:moveTo>
                    <a:cubicBezTo>
                      <a:pt x="2889" y="392"/>
                      <a:pt x="-1588" y="10018"/>
                      <a:pt x="482" y="21491"/>
                    </a:cubicBezTo>
                    <a:cubicBezTo>
                      <a:pt x="2553" y="32964"/>
                      <a:pt x="16209" y="46844"/>
                      <a:pt x="16209" y="46844"/>
                    </a:cubicBezTo>
                    <a:cubicBezTo>
                      <a:pt x="16209" y="46844"/>
                      <a:pt x="29921" y="32964"/>
                      <a:pt x="31936" y="21491"/>
                    </a:cubicBezTo>
                    <a:cubicBezTo>
                      <a:pt x="34006" y="10018"/>
                      <a:pt x="29529" y="392"/>
                      <a:pt x="16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1" name="Google Shape;1471;p29"/>
              <p:cNvSpPr/>
              <p:nvPr/>
            </p:nvSpPr>
            <p:spPr>
              <a:xfrm>
                <a:off x="5312628" y="2779127"/>
                <a:ext cx="26192" cy="26192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26192" extrusionOk="0">
                    <a:moveTo>
                      <a:pt x="26193" y="13096"/>
                    </a:moveTo>
                    <a:cubicBezTo>
                      <a:pt x="26193" y="20316"/>
                      <a:pt x="20316" y="26193"/>
                      <a:pt x="13096" y="26193"/>
                    </a:cubicBezTo>
                    <a:cubicBezTo>
                      <a:pt x="5876" y="26193"/>
                      <a:pt x="0" y="20316"/>
                      <a:pt x="0" y="13096"/>
                    </a:cubicBezTo>
                    <a:cubicBezTo>
                      <a:pt x="0" y="5876"/>
                      <a:pt x="5876" y="0"/>
                      <a:pt x="13096" y="0"/>
                    </a:cubicBezTo>
                    <a:cubicBezTo>
                      <a:pt x="20316" y="0"/>
                      <a:pt x="26193" y="5876"/>
                      <a:pt x="26193" y="130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2" name="Google Shape;1472;p29"/>
            <p:cNvGrpSpPr/>
            <p:nvPr/>
          </p:nvGrpSpPr>
          <p:grpSpPr>
            <a:xfrm>
              <a:off x="-4708639" y="-1318248"/>
              <a:ext cx="32414" cy="46844"/>
              <a:chOff x="5597411" y="2729877"/>
              <a:chExt cx="32414" cy="46844"/>
            </a:xfrm>
          </p:grpSpPr>
          <p:sp>
            <p:nvSpPr>
              <p:cNvPr id="1473" name="Google Shape;1473;p29"/>
              <p:cNvSpPr/>
              <p:nvPr/>
            </p:nvSpPr>
            <p:spPr>
              <a:xfrm>
                <a:off x="5597411" y="2729877"/>
                <a:ext cx="32414" cy="46844"/>
              </a:xfrm>
              <a:custGeom>
                <a:avLst/>
                <a:gdLst/>
                <a:ahLst/>
                <a:cxnLst/>
                <a:rect l="l" t="t" r="r" b="b"/>
                <a:pathLst>
                  <a:path w="32414" h="46844" extrusionOk="0">
                    <a:moveTo>
                      <a:pt x="16206" y="0"/>
                    </a:moveTo>
                    <a:cubicBezTo>
                      <a:pt x="2942" y="392"/>
                      <a:pt x="-1592" y="10018"/>
                      <a:pt x="479" y="21491"/>
                    </a:cubicBezTo>
                    <a:cubicBezTo>
                      <a:pt x="2550" y="32964"/>
                      <a:pt x="16206" y="46844"/>
                      <a:pt x="16206" y="46844"/>
                    </a:cubicBezTo>
                    <a:cubicBezTo>
                      <a:pt x="16206" y="46844"/>
                      <a:pt x="29918" y="32964"/>
                      <a:pt x="31932" y="21491"/>
                    </a:cubicBezTo>
                    <a:cubicBezTo>
                      <a:pt x="34003" y="10018"/>
                      <a:pt x="29526" y="448"/>
                      <a:pt x="16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4" name="Google Shape;1474;p29"/>
              <p:cNvSpPr/>
              <p:nvPr/>
            </p:nvSpPr>
            <p:spPr>
              <a:xfrm>
                <a:off x="5600521" y="2733738"/>
                <a:ext cx="26192" cy="26192"/>
              </a:xfrm>
              <a:custGeom>
                <a:avLst/>
                <a:gdLst/>
                <a:ahLst/>
                <a:cxnLst/>
                <a:rect l="l" t="t" r="r" b="b"/>
                <a:pathLst>
                  <a:path w="26192" h="26192" extrusionOk="0">
                    <a:moveTo>
                      <a:pt x="26192" y="13096"/>
                    </a:moveTo>
                    <a:cubicBezTo>
                      <a:pt x="26192" y="20316"/>
                      <a:pt x="20316" y="26193"/>
                      <a:pt x="13096" y="26193"/>
                    </a:cubicBezTo>
                    <a:cubicBezTo>
                      <a:pt x="5876" y="26193"/>
                      <a:pt x="0" y="20316"/>
                      <a:pt x="0" y="13096"/>
                    </a:cubicBezTo>
                    <a:cubicBezTo>
                      <a:pt x="0" y="5876"/>
                      <a:pt x="5876" y="0"/>
                      <a:pt x="13096" y="0"/>
                    </a:cubicBezTo>
                    <a:cubicBezTo>
                      <a:pt x="20372" y="56"/>
                      <a:pt x="26192" y="5876"/>
                      <a:pt x="26192" y="130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5" name="Google Shape;1475;p29"/>
            <p:cNvGrpSpPr/>
            <p:nvPr/>
          </p:nvGrpSpPr>
          <p:grpSpPr>
            <a:xfrm>
              <a:off x="-4614807" y="-1235474"/>
              <a:ext cx="26060" cy="37609"/>
              <a:chOff x="5691243" y="2812651"/>
              <a:chExt cx="26060" cy="37609"/>
            </a:xfrm>
          </p:grpSpPr>
          <p:sp>
            <p:nvSpPr>
              <p:cNvPr id="1476" name="Google Shape;1476;p29"/>
              <p:cNvSpPr/>
              <p:nvPr/>
            </p:nvSpPr>
            <p:spPr>
              <a:xfrm>
                <a:off x="5691243" y="2812651"/>
                <a:ext cx="26060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60" h="37609" extrusionOk="0">
                    <a:moveTo>
                      <a:pt x="13040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70" y="26416"/>
                      <a:pt x="13040" y="37610"/>
                      <a:pt x="13040" y="37610"/>
                    </a:cubicBezTo>
                    <a:cubicBezTo>
                      <a:pt x="13040" y="37610"/>
                      <a:pt x="24065" y="26416"/>
                      <a:pt x="25688" y="17238"/>
                    </a:cubicBezTo>
                    <a:cubicBezTo>
                      <a:pt x="27311" y="8059"/>
                      <a:pt x="23729" y="336"/>
                      <a:pt x="130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7" name="Google Shape;1477;p29"/>
              <p:cNvSpPr/>
              <p:nvPr/>
            </p:nvSpPr>
            <p:spPr>
              <a:xfrm>
                <a:off x="5693761" y="2815785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4" y="10522"/>
                    </a:moveTo>
                    <a:cubicBezTo>
                      <a:pt x="21044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4" y="4701"/>
                      <a:pt x="21044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8" name="Google Shape;1478;p29"/>
            <p:cNvGrpSpPr/>
            <p:nvPr/>
          </p:nvGrpSpPr>
          <p:grpSpPr>
            <a:xfrm>
              <a:off x="-4771737" y="-1341027"/>
              <a:ext cx="26060" cy="37609"/>
              <a:chOff x="5534313" y="2707098"/>
              <a:chExt cx="26060" cy="37609"/>
            </a:xfrm>
          </p:grpSpPr>
          <p:sp>
            <p:nvSpPr>
              <p:cNvPr id="1479" name="Google Shape;1479;p29"/>
              <p:cNvSpPr/>
              <p:nvPr/>
            </p:nvSpPr>
            <p:spPr>
              <a:xfrm>
                <a:off x="5534313" y="2707098"/>
                <a:ext cx="26060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60" h="37609" extrusionOk="0">
                    <a:moveTo>
                      <a:pt x="13040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14" y="26472"/>
                      <a:pt x="13040" y="37609"/>
                      <a:pt x="13040" y="37609"/>
                    </a:cubicBezTo>
                    <a:cubicBezTo>
                      <a:pt x="13040" y="37609"/>
                      <a:pt x="24065" y="26416"/>
                      <a:pt x="25688" y="17238"/>
                    </a:cubicBezTo>
                    <a:cubicBezTo>
                      <a:pt x="27311" y="8059"/>
                      <a:pt x="23729" y="336"/>
                      <a:pt x="130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0" name="Google Shape;1480;p29"/>
              <p:cNvSpPr/>
              <p:nvPr/>
            </p:nvSpPr>
            <p:spPr>
              <a:xfrm>
                <a:off x="5536831" y="2710232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4" y="10522"/>
                    </a:moveTo>
                    <a:cubicBezTo>
                      <a:pt x="21044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4" y="4701"/>
                      <a:pt x="21044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1" name="Google Shape;1481;p29"/>
            <p:cNvGrpSpPr/>
            <p:nvPr/>
          </p:nvGrpSpPr>
          <p:grpSpPr>
            <a:xfrm>
              <a:off x="-4802295" y="-1058955"/>
              <a:ext cx="26079" cy="37609"/>
              <a:chOff x="5503755" y="2989170"/>
              <a:chExt cx="26079" cy="37609"/>
            </a:xfrm>
          </p:grpSpPr>
          <p:sp>
            <p:nvSpPr>
              <p:cNvPr id="1482" name="Google Shape;1482;p29"/>
              <p:cNvSpPr/>
              <p:nvPr/>
            </p:nvSpPr>
            <p:spPr>
              <a:xfrm>
                <a:off x="5503755" y="2989170"/>
                <a:ext cx="2607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79" h="37609" extrusionOk="0">
                    <a:moveTo>
                      <a:pt x="13040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14" y="26472"/>
                      <a:pt x="13040" y="37609"/>
                      <a:pt x="13040" y="37609"/>
                    </a:cubicBezTo>
                    <a:cubicBezTo>
                      <a:pt x="13040" y="37609"/>
                      <a:pt x="24065" y="26416"/>
                      <a:pt x="25688" y="17238"/>
                    </a:cubicBezTo>
                    <a:cubicBezTo>
                      <a:pt x="27367" y="8059"/>
                      <a:pt x="23729" y="336"/>
                      <a:pt x="130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29"/>
              <p:cNvSpPr/>
              <p:nvPr/>
            </p:nvSpPr>
            <p:spPr>
              <a:xfrm>
                <a:off x="5506273" y="2992304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4" y="10522"/>
                    </a:moveTo>
                    <a:cubicBezTo>
                      <a:pt x="21044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4" y="4701"/>
                      <a:pt x="21044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4" name="Google Shape;1484;p29"/>
            <p:cNvGrpSpPr/>
            <p:nvPr/>
          </p:nvGrpSpPr>
          <p:grpSpPr>
            <a:xfrm>
              <a:off x="-4606692" y="-1091808"/>
              <a:ext cx="26060" cy="37609"/>
              <a:chOff x="5699358" y="2956317"/>
              <a:chExt cx="26060" cy="37609"/>
            </a:xfrm>
          </p:grpSpPr>
          <p:sp>
            <p:nvSpPr>
              <p:cNvPr id="1485" name="Google Shape;1485;p29"/>
              <p:cNvSpPr/>
              <p:nvPr/>
            </p:nvSpPr>
            <p:spPr>
              <a:xfrm>
                <a:off x="5699358" y="2956317"/>
                <a:ext cx="26060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60" h="37609" extrusionOk="0">
                    <a:moveTo>
                      <a:pt x="13040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14" y="26472"/>
                      <a:pt x="13040" y="37610"/>
                      <a:pt x="13040" y="37610"/>
                    </a:cubicBezTo>
                    <a:cubicBezTo>
                      <a:pt x="13040" y="37610"/>
                      <a:pt x="24065" y="26416"/>
                      <a:pt x="25688" y="17238"/>
                    </a:cubicBezTo>
                    <a:cubicBezTo>
                      <a:pt x="27311" y="8059"/>
                      <a:pt x="23729" y="336"/>
                      <a:pt x="130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6" name="Google Shape;1486;p29"/>
              <p:cNvSpPr/>
              <p:nvPr/>
            </p:nvSpPr>
            <p:spPr>
              <a:xfrm>
                <a:off x="5701876" y="2959452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4" y="10522"/>
                    </a:moveTo>
                    <a:cubicBezTo>
                      <a:pt x="21044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4" y="4701"/>
                      <a:pt x="21044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7" name="Google Shape;1487;p29"/>
            <p:cNvGrpSpPr/>
            <p:nvPr/>
          </p:nvGrpSpPr>
          <p:grpSpPr>
            <a:xfrm>
              <a:off x="-4864642" y="-1131936"/>
              <a:ext cx="26078" cy="37609"/>
              <a:chOff x="5441408" y="2916189"/>
              <a:chExt cx="26078" cy="37609"/>
            </a:xfrm>
          </p:grpSpPr>
          <p:sp>
            <p:nvSpPr>
              <p:cNvPr id="1488" name="Google Shape;1488;p29"/>
              <p:cNvSpPr/>
              <p:nvPr/>
            </p:nvSpPr>
            <p:spPr>
              <a:xfrm>
                <a:off x="5441408" y="2916189"/>
                <a:ext cx="26078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78" h="37609" extrusionOk="0">
                    <a:moveTo>
                      <a:pt x="13040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70" y="26416"/>
                      <a:pt x="13040" y="37610"/>
                      <a:pt x="13040" y="37610"/>
                    </a:cubicBezTo>
                    <a:cubicBezTo>
                      <a:pt x="13040" y="37610"/>
                      <a:pt x="24065" y="26416"/>
                      <a:pt x="25688" y="17238"/>
                    </a:cubicBezTo>
                    <a:cubicBezTo>
                      <a:pt x="27367" y="8059"/>
                      <a:pt x="23729" y="336"/>
                      <a:pt x="130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9" name="Google Shape;1489;p29"/>
              <p:cNvSpPr/>
              <p:nvPr/>
            </p:nvSpPr>
            <p:spPr>
              <a:xfrm>
                <a:off x="5443926" y="2919324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4" y="10522"/>
                    </a:moveTo>
                    <a:cubicBezTo>
                      <a:pt x="21044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4" y="4701"/>
                      <a:pt x="21044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0" name="Google Shape;1490;p29"/>
            <p:cNvGrpSpPr/>
            <p:nvPr/>
          </p:nvGrpSpPr>
          <p:grpSpPr>
            <a:xfrm>
              <a:off x="-4952342" y="-1121862"/>
              <a:ext cx="26079" cy="37609"/>
              <a:chOff x="5353708" y="2926263"/>
              <a:chExt cx="26079" cy="37609"/>
            </a:xfrm>
          </p:grpSpPr>
          <p:sp>
            <p:nvSpPr>
              <p:cNvPr id="1491" name="Google Shape;1491;p29"/>
              <p:cNvSpPr/>
              <p:nvPr/>
            </p:nvSpPr>
            <p:spPr>
              <a:xfrm>
                <a:off x="5353708" y="2926263"/>
                <a:ext cx="2607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79" h="37609" extrusionOk="0">
                    <a:moveTo>
                      <a:pt x="13040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70" y="26416"/>
                      <a:pt x="13040" y="37610"/>
                      <a:pt x="13040" y="37610"/>
                    </a:cubicBezTo>
                    <a:cubicBezTo>
                      <a:pt x="13040" y="37610"/>
                      <a:pt x="24065" y="26416"/>
                      <a:pt x="25688" y="17238"/>
                    </a:cubicBezTo>
                    <a:cubicBezTo>
                      <a:pt x="27367" y="8059"/>
                      <a:pt x="23729" y="336"/>
                      <a:pt x="130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2" name="Google Shape;1492;p29"/>
              <p:cNvSpPr/>
              <p:nvPr/>
            </p:nvSpPr>
            <p:spPr>
              <a:xfrm>
                <a:off x="5356226" y="2929397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3" y="10522"/>
                    </a:moveTo>
                    <a:cubicBezTo>
                      <a:pt x="21043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3" y="4701"/>
                      <a:pt x="21043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3" name="Google Shape;1493;p29"/>
            <p:cNvGrpSpPr/>
            <p:nvPr/>
          </p:nvGrpSpPr>
          <p:grpSpPr>
            <a:xfrm>
              <a:off x="-4897606" y="-1230997"/>
              <a:ext cx="26078" cy="37609"/>
              <a:chOff x="5408444" y="2817128"/>
              <a:chExt cx="26078" cy="37609"/>
            </a:xfrm>
          </p:grpSpPr>
          <p:sp>
            <p:nvSpPr>
              <p:cNvPr id="1494" name="Google Shape;1494;p29"/>
              <p:cNvSpPr/>
              <p:nvPr/>
            </p:nvSpPr>
            <p:spPr>
              <a:xfrm>
                <a:off x="5408444" y="2817128"/>
                <a:ext cx="26078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78" h="37609" extrusionOk="0">
                    <a:moveTo>
                      <a:pt x="13039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14" y="26472"/>
                      <a:pt x="13039" y="37610"/>
                      <a:pt x="13039" y="37610"/>
                    </a:cubicBezTo>
                    <a:cubicBezTo>
                      <a:pt x="13039" y="37610"/>
                      <a:pt x="24065" y="26416"/>
                      <a:pt x="25688" y="17238"/>
                    </a:cubicBezTo>
                    <a:cubicBezTo>
                      <a:pt x="27367" y="8059"/>
                      <a:pt x="23729" y="336"/>
                      <a:pt x="130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5" name="Google Shape;1495;p29"/>
              <p:cNvSpPr/>
              <p:nvPr/>
            </p:nvSpPr>
            <p:spPr>
              <a:xfrm>
                <a:off x="5410962" y="2820207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4" y="10522"/>
                    </a:moveTo>
                    <a:cubicBezTo>
                      <a:pt x="21044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4" y="4757"/>
                      <a:pt x="21044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6" name="Google Shape;1496;p29"/>
            <p:cNvGrpSpPr/>
            <p:nvPr/>
          </p:nvGrpSpPr>
          <p:grpSpPr>
            <a:xfrm>
              <a:off x="-5052074" y="-1226183"/>
              <a:ext cx="26078" cy="37609"/>
              <a:chOff x="5253976" y="2821942"/>
              <a:chExt cx="26078" cy="37609"/>
            </a:xfrm>
          </p:grpSpPr>
          <p:sp>
            <p:nvSpPr>
              <p:cNvPr id="1497" name="Google Shape;1497;p29"/>
              <p:cNvSpPr/>
              <p:nvPr/>
            </p:nvSpPr>
            <p:spPr>
              <a:xfrm>
                <a:off x="5253976" y="2821942"/>
                <a:ext cx="26078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78" h="37609" extrusionOk="0">
                    <a:moveTo>
                      <a:pt x="13039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70" y="26416"/>
                      <a:pt x="13039" y="37610"/>
                      <a:pt x="13039" y="37610"/>
                    </a:cubicBezTo>
                    <a:cubicBezTo>
                      <a:pt x="13039" y="37610"/>
                      <a:pt x="24065" y="26416"/>
                      <a:pt x="25688" y="17238"/>
                    </a:cubicBezTo>
                    <a:cubicBezTo>
                      <a:pt x="27367" y="8059"/>
                      <a:pt x="23729" y="336"/>
                      <a:pt x="130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8" name="Google Shape;1498;p29"/>
              <p:cNvSpPr/>
              <p:nvPr/>
            </p:nvSpPr>
            <p:spPr>
              <a:xfrm>
                <a:off x="5256494" y="2825076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4" y="10522"/>
                    </a:moveTo>
                    <a:cubicBezTo>
                      <a:pt x="21044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4" y="4701"/>
                      <a:pt x="21044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9" name="Google Shape;1499;p29"/>
            <p:cNvGrpSpPr/>
            <p:nvPr/>
          </p:nvGrpSpPr>
          <p:grpSpPr>
            <a:xfrm>
              <a:off x="-4802295" y="-1206539"/>
              <a:ext cx="26079" cy="37609"/>
              <a:chOff x="5503755" y="2841586"/>
              <a:chExt cx="26079" cy="37609"/>
            </a:xfrm>
          </p:grpSpPr>
          <p:sp>
            <p:nvSpPr>
              <p:cNvPr id="1500" name="Google Shape;1500;p29"/>
              <p:cNvSpPr/>
              <p:nvPr/>
            </p:nvSpPr>
            <p:spPr>
              <a:xfrm>
                <a:off x="5503755" y="2841586"/>
                <a:ext cx="26079" cy="37609"/>
              </a:xfrm>
              <a:custGeom>
                <a:avLst/>
                <a:gdLst/>
                <a:ahLst/>
                <a:cxnLst/>
                <a:rect l="l" t="t" r="r" b="b"/>
                <a:pathLst>
                  <a:path w="26079" h="37609" extrusionOk="0">
                    <a:moveTo>
                      <a:pt x="13040" y="0"/>
                    </a:moveTo>
                    <a:cubicBezTo>
                      <a:pt x="2350" y="336"/>
                      <a:pt x="-1288" y="8059"/>
                      <a:pt x="391" y="17238"/>
                    </a:cubicBezTo>
                    <a:cubicBezTo>
                      <a:pt x="2014" y="26472"/>
                      <a:pt x="13040" y="37610"/>
                      <a:pt x="13040" y="37610"/>
                    </a:cubicBezTo>
                    <a:cubicBezTo>
                      <a:pt x="13040" y="37610"/>
                      <a:pt x="24065" y="26416"/>
                      <a:pt x="25688" y="17238"/>
                    </a:cubicBezTo>
                    <a:cubicBezTo>
                      <a:pt x="27367" y="8059"/>
                      <a:pt x="23729" y="336"/>
                      <a:pt x="130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1" name="Google Shape;1501;p29"/>
              <p:cNvSpPr/>
              <p:nvPr/>
            </p:nvSpPr>
            <p:spPr>
              <a:xfrm>
                <a:off x="5506273" y="2844720"/>
                <a:ext cx="21043" cy="21043"/>
              </a:xfrm>
              <a:custGeom>
                <a:avLst/>
                <a:gdLst/>
                <a:ahLst/>
                <a:cxnLst/>
                <a:rect l="l" t="t" r="r" b="b"/>
                <a:pathLst>
                  <a:path w="21043" h="21043" extrusionOk="0">
                    <a:moveTo>
                      <a:pt x="21044" y="10522"/>
                    </a:moveTo>
                    <a:cubicBezTo>
                      <a:pt x="21044" y="16342"/>
                      <a:pt x="16342" y="21043"/>
                      <a:pt x="10522" y="21043"/>
                    </a:cubicBezTo>
                    <a:cubicBezTo>
                      <a:pt x="4701" y="21043"/>
                      <a:pt x="0" y="16342"/>
                      <a:pt x="0" y="10522"/>
                    </a:cubicBezTo>
                    <a:cubicBezTo>
                      <a:pt x="0" y="4701"/>
                      <a:pt x="4701" y="0"/>
                      <a:pt x="10522" y="0"/>
                    </a:cubicBezTo>
                    <a:cubicBezTo>
                      <a:pt x="16342" y="0"/>
                      <a:pt x="21044" y="4701"/>
                      <a:pt x="21044" y="105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02" name="Google Shape;1502;p29"/>
          <p:cNvSpPr txBox="1">
            <a:spLocks noGrp="1"/>
          </p:cNvSpPr>
          <p:nvPr>
            <p:ph type="subTitle" idx="2"/>
          </p:nvPr>
        </p:nvSpPr>
        <p:spPr>
          <a:xfrm>
            <a:off x="7616917" y="763964"/>
            <a:ext cx="1413300" cy="3808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p30"/>
          <p:cNvSpPr txBox="1">
            <a:spLocks noGrp="1"/>
          </p:cNvSpPr>
          <p:nvPr>
            <p:ph type="title"/>
          </p:nvPr>
        </p:nvSpPr>
        <p:spPr>
          <a:xfrm>
            <a:off x="902599" y="505952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Who is the Speaker?</a:t>
            </a:r>
            <a:endParaRPr dirty="0"/>
          </a:p>
        </p:txBody>
      </p:sp>
      <p:sp>
        <p:nvSpPr>
          <p:cNvPr id="1512" name="Google Shape;1512;p30"/>
          <p:cNvSpPr/>
          <p:nvPr/>
        </p:nvSpPr>
        <p:spPr>
          <a:xfrm rot="609536">
            <a:off x="1074600" y="4177024"/>
            <a:ext cx="177841" cy="233031"/>
          </a:xfrm>
          <a:custGeom>
            <a:avLst/>
            <a:gdLst/>
            <a:ahLst/>
            <a:cxnLst/>
            <a:rect l="l" t="t" r="r" b="b"/>
            <a:pathLst>
              <a:path w="26304" h="34467" extrusionOk="0">
                <a:moveTo>
                  <a:pt x="14711" y="31013"/>
                </a:moveTo>
                <a:cubicBezTo>
                  <a:pt x="10234" y="32972"/>
                  <a:pt x="5924" y="34763"/>
                  <a:pt x="5868" y="34427"/>
                </a:cubicBezTo>
                <a:cubicBezTo>
                  <a:pt x="5141" y="30453"/>
                  <a:pt x="3910" y="26536"/>
                  <a:pt x="2566" y="22730"/>
                </a:cubicBezTo>
                <a:cubicBezTo>
                  <a:pt x="1279" y="19204"/>
                  <a:pt x="-1071" y="15734"/>
                  <a:pt x="552" y="11928"/>
                </a:cubicBezTo>
                <a:cubicBezTo>
                  <a:pt x="775" y="11369"/>
                  <a:pt x="1111" y="10865"/>
                  <a:pt x="1671" y="10585"/>
                </a:cubicBezTo>
                <a:cubicBezTo>
                  <a:pt x="2398" y="10249"/>
                  <a:pt x="3294" y="10417"/>
                  <a:pt x="3910" y="10921"/>
                </a:cubicBezTo>
                <a:cubicBezTo>
                  <a:pt x="4525" y="11369"/>
                  <a:pt x="4973" y="12096"/>
                  <a:pt x="5309" y="12824"/>
                </a:cubicBezTo>
                <a:cubicBezTo>
                  <a:pt x="6204" y="14559"/>
                  <a:pt x="6764" y="16462"/>
                  <a:pt x="6932" y="18420"/>
                </a:cubicBezTo>
                <a:cubicBezTo>
                  <a:pt x="6876" y="15622"/>
                  <a:pt x="6764" y="12768"/>
                  <a:pt x="6932" y="9969"/>
                </a:cubicBezTo>
                <a:cubicBezTo>
                  <a:pt x="6988" y="8738"/>
                  <a:pt x="7100" y="7451"/>
                  <a:pt x="7715" y="6332"/>
                </a:cubicBezTo>
                <a:cubicBezTo>
                  <a:pt x="8219" y="5380"/>
                  <a:pt x="9282" y="4541"/>
                  <a:pt x="10290" y="4932"/>
                </a:cubicBezTo>
                <a:cubicBezTo>
                  <a:pt x="11129" y="5212"/>
                  <a:pt x="11521" y="6164"/>
                  <a:pt x="11745" y="7003"/>
                </a:cubicBezTo>
                <a:cubicBezTo>
                  <a:pt x="12361" y="9130"/>
                  <a:pt x="12752" y="11369"/>
                  <a:pt x="12808" y="13607"/>
                </a:cubicBezTo>
                <a:cubicBezTo>
                  <a:pt x="12808" y="9913"/>
                  <a:pt x="13872" y="6220"/>
                  <a:pt x="15830" y="3142"/>
                </a:cubicBezTo>
                <a:cubicBezTo>
                  <a:pt x="16614" y="1966"/>
                  <a:pt x="17565" y="791"/>
                  <a:pt x="18853" y="287"/>
                </a:cubicBezTo>
                <a:cubicBezTo>
                  <a:pt x="20196" y="-216"/>
                  <a:pt x="21931" y="-161"/>
                  <a:pt x="22714" y="1295"/>
                </a:cubicBezTo>
                <a:cubicBezTo>
                  <a:pt x="23442" y="2582"/>
                  <a:pt x="22770" y="4821"/>
                  <a:pt x="22491" y="6164"/>
                </a:cubicBezTo>
                <a:cubicBezTo>
                  <a:pt x="21595" y="9969"/>
                  <a:pt x="19524" y="13495"/>
                  <a:pt x="16950" y="16406"/>
                </a:cubicBezTo>
                <a:cubicBezTo>
                  <a:pt x="18573" y="15454"/>
                  <a:pt x="20364" y="14671"/>
                  <a:pt x="22211" y="14167"/>
                </a:cubicBezTo>
                <a:cubicBezTo>
                  <a:pt x="23330" y="13831"/>
                  <a:pt x="24841" y="13719"/>
                  <a:pt x="25457" y="14727"/>
                </a:cubicBezTo>
                <a:cubicBezTo>
                  <a:pt x="25849" y="15342"/>
                  <a:pt x="25681" y="16182"/>
                  <a:pt x="25345" y="16741"/>
                </a:cubicBezTo>
                <a:cubicBezTo>
                  <a:pt x="24953" y="17357"/>
                  <a:pt x="24337" y="17805"/>
                  <a:pt x="23778" y="18197"/>
                </a:cubicBezTo>
                <a:cubicBezTo>
                  <a:pt x="21763" y="19596"/>
                  <a:pt x="19636" y="20771"/>
                  <a:pt x="17454" y="21834"/>
                </a:cubicBezTo>
                <a:cubicBezTo>
                  <a:pt x="18853" y="21443"/>
                  <a:pt x="20308" y="21051"/>
                  <a:pt x="21763" y="21107"/>
                </a:cubicBezTo>
                <a:cubicBezTo>
                  <a:pt x="23218" y="21163"/>
                  <a:pt x="24729" y="21611"/>
                  <a:pt x="25681" y="22730"/>
                </a:cubicBezTo>
                <a:cubicBezTo>
                  <a:pt x="25960" y="23122"/>
                  <a:pt x="26240" y="23513"/>
                  <a:pt x="26296" y="24017"/>
                </a:cubicBezTo>
                <a:cubicBezTo>
                  <a:pt x="26408" y="25192"/>
                  <a:pt x="25401" y="26144"/>
                  <a:pt x="24393" y="26703"/>
                </a:cubicBezTo>
                <a:cubicBezTo>
                  <a:pt x="23610" y="26983"/>
                  <a:pt x="19077" y="29110"/>
                  <a:pt x="14711" y="3101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図 2" descr="持つ, 立つ, フロント, 微笑み が含まれている画像&#10;&#10;自動的に生成された説明">
            <a:hlinkClick r:id="rId3"/>
            <a:extLst>
              <a:ext uri="{FF2B5EF4-FFF2-40B4-BE49-F238E27FC236}">
                <a16:creationId xmlns:a16="http://schemas.microsoft.com/office/drawing/2014/main" id="{AEDF57A3-0D61-95D9-5876-06128089E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485" y="1721789"/>
            <a:ext cx="4572000" cy="2571750"/>
          </a:xfrm>
          <a:prstGeom prst="rect">
            <a:avLst/>
          </a:prstGeom>
        </p:spPr>
      </p:pic>
      <p:sp>
        <p:nvSpPr>
          <p:cNvPr id="1517" name="Google Shape;1517;p31"/>
          <p:cNvSpPr txBox="1">
            <a:spLocks/>
          </p:cNvSpPr>
          <p:nvPr/>
        </p:nvSpPr>
        <p:spPr>
          <a:xfrm>
            <a:off x="100208" y="1450710"/>
            <a:ext cx="4146116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Rubik ExtraBold"/>
              <a:buNone/>
              <a:defRPr sz="3100" b="0" i="0" u="none" strike="noStrike" cap="none">
                <a:solidFill>
                  <a:schemeClr val="dk1"/>
                </a:solidFill>
                <a:latin typeface="Rubik ExtraBold"/>
                <a:ea typeface="Rubik ExtraBold"/>
                <a:cs typeface="Rubik ExtraBold"/>
                <a:sym typeface="Rubik ExtraBold"/>
              </a:defRPr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Barbara F. Walter</a:t>
            </a:r>
          </a:p>
        </p:txBody>
      </p:sp>
      <p:sp>
        <p:nvSpPr>
          <p:cNvPr id="1518" name="Google Shape;1518;p31"/>
          <p:cNvSpPr txBox="1">
            <a:spLocks/>
          </p:cNvSpPr>
          <p:nvPr/>
        </p:nvSpPr>
        <p:spPr>
          <a:xfrm>
            <a:off x="568716" y="2051309"/>
            <a:ext cx="3209100" cy="6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/>
              <a:t>She is an American political scientist at the University of California.</a:t>
            </a:r>
          </a:p>
          <a:p>
            <a:r>
              <a:rPr lang="en-US" sz="1800" dirty="0"/>
              <a:t>Her research focuses on civil wars, violent extremism, and domestic terrorism.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p31"/>
          <p:cNvSpPr txBox="1">
            <a:spLocks noGrp="1"/>
          </p:cNvSpPr>
          <p:nvPr>
            <p:ph type="title" idx="8"/>
          </p:nvPr>
        </p:nvSpPr>
        <p:spPr>
          <a:xfrm>
            <a:off x="1048289" y="2571750"/>
            <a:ext cx="7704000" cy="152840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I’ve seen some of her work while I was studying International Relations. I sometimes listen to podcasts made by TED talk, and I heard part of her talk and it sounded so interesting.</a:t>
            </a:r>
            <a:br>
              <a:rPr lang="en" dirty="0"/>
            </a:br>
            <a:r>
              <a:rPr lang="en" dirty="0"/>
              <a:t>Civil war is part of the field that</a:t>
            </a:r>
            <a:br>
              <a:rPr lang="en" dirty="0"/>
            </a:br>
            <a:r>
              <a:rPr lang="en" dirty="0"/>
              <a:t>I have been interested in since </a:t>
            </a:r>
            <a:br>
              <a:rPr lang="en" dirty="0"/>
            </a:br>
            <a:r>
              <a:rPr lang="en" dirty="0"/>
              <a:t>I study about Afghanistan.</a:t>
            </a:r>
            <a:endParaRPr dirty="0"/>
          </a:p>
        </p:txBody>
      </p:sp>
      <p:sp>
        <p:nvSpPr>
          <p:cNvPr id="1529" name="Google Shape;1529;p31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I chose this talk</a:t>
            </a:r>
            <a:endParaRPr dirty="0"/>
          </a:p>
        </p:txBody>
      </p:sp>
      <p:pic>
        <p:nvPicPr>
          <p:cNvPr id="25" name="図 24" descr="群衆の前に立っている男性&#10;&#10;低い精度で自動的に生成された説明">
            <a:extLst>
              <a:ext uri="{FF2B5EF4-FFF2-40B4-BE49-F238E27FC236}">
                <a16:creationId xmlns:a16="http://schemas.microsoft.com/office/drawing/2014/main" id="{15BD8C4C-AEA8-6E28-4A6E-4E337E750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750" y="2715095"/>
            <a:ext cx="3128279" cy="20871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p32"/>
          <p:cNvSpPr txBox="1">
            <a:spLocks noGrp="1"/>
          </p:cNvSpPr>
          <p:nvPr>
            <p:ph type="subTitle" idx="1"/>
          </p:nvPr>
        </p:nvSpPr>
        <p:spPr>
          <a:xfrm>
            <a:off x="719952" y="999600"/>
            <a:ext cx="3619500" cy="31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Autocratic/Autocracy: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800" dirty="0"/>
              <a:t>Relating to a ruler who has absolute power, domineering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Demographic: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The structure of populations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Global South: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Grouping of countries based on their characteristics like standard of living, poverty, population growth rates and so on.</a:t>
            </a:r>
            <a:endParaRPr sz="1800" dirty="0"/>
          </a:p>
        </p:txBody>
      </p:sp>
      <p:sp>
        <p:nvSpPr>
          <p:cNvPr id="1535" name="Google Shape;1535;p32"/>
          <p:cNvSpPr txBox="1">
            <a:spLocks noGrp="1"/>
          </p:cNvSpPr>
          <p:nvPr>
            <p:ph type="subTitle" idx="2"/>
          </p:nvPr>
        </p:nvSpPr>
        <p:spPr>
          <a:xfrm>
            <a:off x="4804550" y="999600"/>
            <a:ext cx="3619500" cy="31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Incendiary: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T</a:t>
            </a:r>
            <a:r>
              <a:rPr lang="en" sz="1800" dirty="0"/>
              <a:t>ending to stir up conflict, provocative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D</a:t>
            </a:r>
            <a:r>
              <a:rPr lang="en" sz="1800" b="1" dirty="0"/>
              <a:t>ivisive: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H</a:t>
            </a:r>
            <a:r>
              <a:rPr lang="en" sz="1800" dirty="0"/>
              <a:t>aving a quality that divides or separates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H</a:t>
            </a:r>
            <a:r>
              <a:rPr lang="en" sz="1800" b="1" dirty="0"/>
              <a:t>atemonger: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P</a:t>
            </a:r>
            <a:r>
              <a:rPr lang="en" sz="1800" dirty="0"/>
              <a:t>eople who arouses hatred for others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536" name="Google Shape;1536;p32"/>
          <p:cNvSpPr txBox="1">
            <a:spLocks noGrp="1"/>
          </p:cNvSpPr>
          <p:nvPr>
            <p:ph type="title"/>
          </p:nvPr>
        </p:nvSpPr>
        <p:spPr>
          <a:xfrm>
            <a:off x="336575" y="107891"/>
            <a:ext cx="8470850" cy="10166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Before you listen</a:t>
            </a:r>
            <a:r>
              <a:rPr lang="en-US" altLang="ja-JP" dirty="0"/>
              <a:t>― </a:t>
            </a:r>
            <a:r>
              <a:rPr lang="en-US" altLang="ja-JP" sz="1800" dirty="0"/>
              <a:t>these are the words you should know!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33"/>
          <p:cNvSpPr txBox="1">
            <a:spLocks noGrp="1"/>
          </p:cNvSpPr>
          <p:nvPr>
            <p:ph type="title"/>
          </p:nvPr>
        </p:nvSpPr>
        <p:spPr>
          <a:xfrm>
            <a:off x="5394322" y="3487027"/>
            <a:ext cx="467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Quiz Time!</a:t>
            </a:r>
            <a:endParaRPr dirty="0"/>
          </a:p>
        </p:txBody>
      </p:sp>
      <p:grpSp>
        <p:nvGrpSpPr>
          <p:cNvPr id="1544" name="Google Shape;1544;p33"/>
          <p:cNvGrpSpPr/>
          <p:nvPr/>
        </p:nvGrpSpPr>
        <p:grpSpPr>
          <a:xfrm rot="-537913">
            <a:off x="-698320" y="32558"/>
            <a:ext cx="7953449" cy="3975514"/>
            <a:chOff x="6572493" y="3635281"/>
            <a:chExt cx="1865480" cy="932456"/>
          </a:xfrm>
        </p:grpSpPr>
        <p:sp>
          <p:nvSpPr>
            <p:cNvPr id="1545" name="Google Shape;1545;p33"/>
            <p:cNvSpPr/>
            <p:nvPr/>
          </p:nvSpPr>
          <p:spPr>
            <a:xfrm>
              <a:off x="7731990" y="3655506"/>
              <a:ext cx="8843" cy="6632"/>
            </a:xfrm>
            <a:custGeom>
              <a:avLst/>
              <a:gdLst/>
              <a:ahLst/>
              <a:cxnLst/>
              <a:rect l="l" t="t" r="r" b="b"/>
              <a:pathLst>
                <a:path w="8843" h="6632" extrusionOk="0">
                  <a:moveTo>
                    <a:pt x="3826" y="58"/>
                  </a:moveTo>
                  <a:cubicBezTo>
                    <a:pt x="4945" y="-222"/>
                    <a:pt x="5057" y="562"/>
                    <a:pt x="5113" y="1345"/>
                  </a:cubicBezTo>
                  <a:cubicBezTo>
                    <a:pt x="6288" y="3584"/>
                    <a:pt x="10877" y="3360"/>
                    <a:pt x="7799" y="6494"/>
                  </a:cubicBezTo>
                  <a:cubicBezTo>
                    <a:pt x="3881" y="7557"/>
                    <a:pt x="6120" y="2073"/>
                    <a:pt x="1307" y="4032"/>
                  </a:cubicBezTo>
                  <a:cubicBezTo>
                    <a:pt x="-3450" y="2017"/>
                    <a:pt x="6512" y="4199"/>
                    <a:pt x="3826" y="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33"/>
            <p:cNvSpPr/>
            <p:nvPr/>
          </p:nvSpPr>
          <p:spPr>
            <a:xfrm>
              <a:off x="7924479" y="3650919"/>
              <a:ext cx="25738" cy="13569"/>
            </a:xfrm>
            <a:custGeom>
              <a:avLst/>
              <a:gdLst/>
              <a:ahLst/>
              <a:cxnLst/>
              <a:rect l="l" t="t" r="r" b="b"/>
              <a:pathLst>
                <a:path w="25738" h="13569" extrusionOk="0">
                  <a:moveTo>
                    <a:pt x="25633" y="10298"/>
                  </a:moveTo>
                  <a:cubicBezTo>
                    <a:pt x="21771" y="10801"/>
                    <a:pt x="15615" y="9066"/>
                    <a:pt x="15447" y="13096"/>
                  </a:cubicBezTo>
                  <a:cubicBezTo>
                    <a:pt x="13264" y="11361"/>
                    <a:pt x="8004" y="14328"/>
                    <a:pt x="2631" y="13376"/>
                  </a:cubicBezTo>
                  <a:cubicBezTo>
                    <a:pt x="3078" y="11137"/>
                    <a:pt x="1568" y="10970"/>
                    <a:pt x="0" y="10857"/>
                  </a:cubicBezTo>
                  <a:cubicBezTo>
                    <a:pt x="2463" y="3078"/>
                    <a:pt x="9962" y="168"/>
                    <a:pt x="20260" y="0"/>
                  </a:cubicBezTo>
                  <a:cubicBezTo>
                    <a:pt x="18805" y="3526"/>
                    <a:pt x="23338" y="1455"/>
                    <a:pt x="24178" y="2518"/>
                  </a:cubicBezTo>
                  <a:cubicBezTo>
                    <a:pt x="25073" y="3582"/>
                    <a:pt x="21659" y="3638"/>
                    <a:pt x="21659" y="3862"/>
                  </a:cubicBezTo>
                  <a:cubicBezTo>
                    <a:pt x="21436" y="5876"/>
                    <a:pt x="26528" y="4421"/>
                    <a:pt x="25633" y="1029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33"/>
            <p:cNvSpPr/>
            <p:nvPr/>
          </p:nvSpPr>
          <p:spPr>
            <a:xfrm>
              <a:off x="7771779" y="3656749"/>
              <a:ext cx="12783" cy="6929"/>
            </a:xfrm>
            <a:custGeom>
              <a:avLst/>
              <a:gdLst/>
              <a:ahLst/>
              <a:cxnLst/>
              <a:rect l="l" t="t" r="r" b="b"/>
              <a:pathLst>
                <a:path w="12783" h="6929" extrusionOk="0">
                  <a:moveTo>
                    <a:pt x="12784" y="326"/>
                  </a:moveTo>
                  <a:cubicBezTo>
                    <a:pt x="11833" y="1501"/>
                    <a:pt x="11441" y="3292"/>
                    <a:pt x="11609" y="5531"/>
                  </a:cubicBezTo>
                  <a:cubicBezTo>
                    <a:pt x="8922" y="5027"/>
                    <a:pt x="8251" y="6482"/>
                    <a:pt x="6516" y="6930"/>
                  </a:cubicBezTo>
                  <a:cubicBezTo>
                    <a:pt x="4277" y="5754"/>
                    <a:pt x="-369" y="7154"/>
                    <a:pt x="23" y="3180"/>
                  </a:cubicBezTo>
                  <a:cubicBezTo>
                    <a:pt x="4053" y="3740"/>
                    <a:pt x="4948" y="214"/>
                    <a:pt x="7691" y="3012"/>
                  </a:cubicBezTo>
                  <a:cubicBezTo>
                    <a:pt x="9705" y="2452"/>
                    <a:pt x="8754" y="-1073"/>
                    <a:pt x="12784" y="3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33"/>
            <p:cNvSpPr/>
            <p:nvPr/>
          </p:nvSpPr>
          <p:spPr>
            <a:xfrm>
              <a:off x="7689784" y="3661440"/>
              <a:ext cx="15485" cy="8245"/>
            </a:xfrm>
            <a:custGeom>
              <a:avLst/>
              <a:gdLst/>
              <a:ahLst/>
              <a:cxnLst/>
              <a:rect l="l" t="t" r="r" b="b"/>
              <a:pathLst>
                <a:path w="15485" h="8245" extrusionOk="0">
                  <a:moveTo>
                    <a:pt x="15362" y="0"/>
                  </a:moveTo>
                  <a:cubicBezTo>
                    <a:pt x="16145" y="2854"/>
                    <a:pt x="12955" y="1903"/>
                    <a:pt x="12899" y="3918"/>
                  </a:cubicBezTo>
                  <a:cubicBezTo>
                    <a:pt x="12899" y="4701"/>
                    <a:pt x="11276" y="7108"/>
                    <a:pt x="9149" y="7891"/>
                  </a:cubicBezTo>
                  <a:cubicBezTo>
                    <a:pt x="6631" y="9403"/>
                    <a:pt x="7190" y="5597"/>
                    <a:pt x="6519" y="5373"/>
                  </a:cubicBezTo>
                  <a:cubicBezTo>
                    <a:pt x="5960" y="5149"/>
                    <a:pt x="4224" y="7164"/>
                    <a:pt x="2713" y="6772"/>
                  </a:cubicBezTo>
                  <a:cubicBezTo>
                    <a:pt x="1874" y="6548"/>
                    <a:pt x="1706" y="3750"/>
                    <a:pt x="83" y="4254"/>
                  </a:cubicBezTo>
                  <a:cubicBezTo>
                    <a:pt x="-756" y="839"/>
                    <a:pt x="5008" y="4366"/>
                    <a:pt x="6463" y="2798"/>
                  </a:cubicBezTo>
                  <a:cubicBezTo>
                    <a:pt x="6575" y="2687"/>
                    <a:pt x="6351" y="1511"/>
                    <a:pt x="6407" y="1511"/>
                  </a:cubicBezTo>
                  <a:cubicBezTo>
                    <a:pt x="9541" y="783"/>
                    <a:pt x="11220" y="952"/>
                    <a:pt x="153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33"/>
            <p:cNvSpPr/>
            <p:nvPr/>
          </p:nvSpPr>
          <p:spPr>
            <a:xfrm>
              <a:off x="7757342" y="3660209"/>
              <a:ext cx="10835" cy="3973"/>
            </a:xfrm>
            <a:custGeom>
              <a:avLst/>
              <a:gdLst/>
              <a:ahLst/>
              <a:cxnLst/>
              <a:rect l="l" t="t" r="r" b="b"/>
              <a:pathLst>
                <a:path w="10835" h="3973" extrusionOk="0">
                  <a:moveTo>
                    <a:pt x="10710" y="3750"/>
                  </a:moveTo>
                  <a:cubicBezTo>
                    <a:pt x="7296" y="3806"/>
                    <a:pt x="3882" y="3918"/>
                    <a:pt x="412" y="3973"/>
                  </a:cubicBezTo>
                  <a:cubicBezTo>
                    <a:pt x="-1659" y="-616"/>
                    <a:pt x="4778" y="3078"/>
                    <a:pt x="4162" y="0"/>
                  </a:cubicBezTo>
                  <a:cubicBezTo>
                    <a:pt x="5113" y="2518"/>
                    <a:pt x="11829" y="-1008"/>
                    <a:pt x="10710" y="37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33"/>
            <p:cNvSpPr/>
            <p:nvPr/>
          </p:nvSpPr>
          <p:spPr>
            <a:xfrm>
              <a:off x="7736095" y="3665694"/>
              <a:ext cx="13691" cy="5409"/>
            </a:xfrm>
            <a:custGeom>
              <a:avLst/>
              <a:gdLst/>
              <a:ahLst/>
              <a:cxnLst/>
              <a:rect l="l" t="t" r="r" b="b"/>
              <a:pathLst>
                <a:path w="13691" h="5409" extrusionOk="0">
                  <a:moveTo>
                    <a:pt x="11473" y="0"/>
                  </a:moveTo>
                  <a:cubicBezTo>
                    <a:pt x="16566" y="1847"/>
                    <a:pt x="11249" y="1511"/>
                    <a:pt x="11585" y="5205"/>
                  </a:cubicBezTo>
                  <a:cubicBezTo>
                    <a:pt x="7555" y="5037"/>
                    <a:pt x="2183" y="6268"/>
                    <a:pt x="0" y="4141"/>
                  </a:cubicBezTo>
                  <a:cubicBezTo>
                    <a:pt x="2071" y="1007"/>
                    <a:pt x="9179" y="2854"/>
                    <a:pt x="11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33"/>
            <p:cNvSpPr/>
            <p:nvPr/>
          </p:nvSpPr>
          <p:spPr>
            <a:xfrm>
              <a:off x="6920825" y="3689088"/>
              <a:ext cx="6594" cy="5036"/>
            </a:xfrm>
            <a:custGeom>
              <a:avLst/>
              <a:gdLst/>
              <a:ahLst/>
              <a:cxnLst/>
              <a:rect l="l" t="t" r="r" b="b"/>
              <a:pathLst>
                <a:path w="6594" h="5036" extrusionOk="0">
                  <a:moveTo>
                    <a:pt x="4" y="0"/>
                  </a:moveTo>
                  <a:cubicBezTo>
                    <a:pt x="3754" y="0"/>
                    <a:pt x="7224" y="280"/>
                    <a:pt x="6497" y="5037"/>
                  </a:cubicBezTo>
                  <a:cubicBezTo>
                    <a:pt x="4649" y="3022"/>
                    <a:pt x="-164" y="4142"/>
                    <a:pt x="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33"/>
            <p:cNvSpPr/>
            <p:nvPr/>
          </p:nvSpPr>
          <p:spPr>
            <a:xfrm>
              <a:off x="7934715" y="3666245"/>
              <a:ext cx="28524" cy="13392"/>
            </a:xfrm>
            <a:custGeom>
              <a:avLst/>
              <a:gdLst/>
              <a:ahLst/>
              <a:cxnLst/>
              <a:rect l="l" t="t" r="r" b="b"/>
              <a:pathLst>
                <a:path w="28524" h="13392" extrusionOk="0">
                  <a:moveTo>
                    <a:pt x="25807" y="2527"/>
                  </a:moveTo>
                  <a:cubicBezTo>
                    <a:pt x="24911" y="6500"/>
                    <a:pt x="21162" y="9243"/>
                    <a:pt x="28493" y="8963"/>
                  </a:cubicBezTo>
                  <a:cubicBezTo>
                    <a:pt x="29109" y="14336"/>
                    <a:pt x="20658" y="13440"/>
                    <a:pt x="15733" y="13160"/>
                  </a:cubicBezTo>
                  <a:cubicBezTo>
                    <a:pt x="13662" y="13048"/>
                    <a:pt x="14221" y="12880"/>
                    <a:pt x="13158" y="11929"/>
                  </a:cubicBezTo>
                  <a:cubicBezTo>
                    <a:pt x="10528" y="9466"/>
                    <a:pt x="11088" y="13888"/>
                    <a:pt x="8009" y="12041"/>
                  </a:cubicBezTo>
                  <a:cubicBezTo>
                    <a:pt x="7730" y="11873"/>
                    <a:pt x="8233" y="9522"/>
                    <a:pt x="7953" y="9466"/>
                  </a:cubicBezTo>
                  <a:cubicBezTo>
                    <a:pt x="7170" y="9243"/>
                    <a:pt x="5714" y="11537"/>
                    <a:pt x="4147" y="10866"/>
                  </a:cubicBezTo>
                  <a:cubicBezTo>
                    <a:pt x="3924" y="10754"/>
                    <a:pt x="5771" y="8739"/>
                    <a:pt x="5379" y="8235"/>
                  </a:cubicBezTo>
                  <a:cubicBezTo>
                    <a:pt x="4539" y="7172"/>
                    <a:pt x="-386" y="9690"/>
                    <a:pt x="230" y="7060"/>
                  </a:cubicBezTo>
                  <a:cubicBezTo>
                    <a:pt x="-778" y="4318"/>
                    <a:pt x="1797" y="5269"/>
                    <a:pt x="2748" y="4429"/>
                  </a:cubicBezTo>
                  <a:cubicBezTo>
                    <a:pt x="4372" y="2919"/>
                    <a:pt x="3756" y="2527"/>
                    <a:pt x="6498" y="1743"/>
                  </a:cubicBezTo>
                  <a:cubicBezTo>
                    <a:pt x="7450" y="1463"/>
                    <a:pt x="13102" y="-608"/>
                    <a:pt x="18027" y="176"/>
                  </a:cubicBezTo>
                  <a:cubicBezTo>
                    <a:pt x="18251" y="232"/>
                    <a:pt x="17859" y="2583"/>
                    <a:pt x="18083" y="2750"/>
                  </a:cubicBezTo>
                  <a:cubicBezTo>
                    <a:pt x="19818" y="4094"/>
                    <a:pt x="24911" y="1295"/>
                    <a:pt x="25807" y="25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33"/>
            <p:cNvSpPr/>
            <p:nvPr/>
          </p:nvSpPr>
          <p:spPr>
            <a:xfrm>
              <a:off x="7922129" y="3668469"/>
              <a:ext cx="11528" cy="5109"/>
            </a:xfrm>
            <a:custGeom>
              <a:avLst/>
              <a:gdLst/>
              <a:ahLst/>
              <a:cxnLst/>
              <a:rect l="l" t="t" r="r" b="b"/>
              <a:pathLst>
                <a:path w="11528" h="5109" extrusionOk="0">
                  <a:moveTo>
                    <a:pt x="11529" y="2206"/>
                  </a:moveTo>
                  <a:cubicBezTo>
                    <a:pt x="10634" y="4557"/>
                    <a:pt x="9178" y="2430"/>
                    <a:pt x="7667" y="2318"/>
                  </a:cubicBezTo>
                  <a:cubicBezTo>
                    <a:pt x="6436" y="2374"/>
                    <a:pt x="6716" y="3941"/>
                    <a:pt x="6436" y="4948"/>
                  </a:cubicBezTo>
                  <a:cubicBezTo>
                    <a:pt x="2518" y="6012"/>
                    <a:pt x="3918" y="1423"/>
                    <a:pt x="0" y="2486"/>
                  </a:cubicBezTo>
                  <a:cubicBezTo>
                    <a:pt x="2182" y="-1991"/>
                    <a:pt x="8171" y="639"/>
                    <a:pt x="11529" y="22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33"/>
            <p:cNvSpPr/>
            <p:nvPr/>
          </p:nvSpPr>
          <p:spPr>
            <a:xfrm>
              <a:off x="6894133" y="3698983"/>
              <a:ext cx="29889" cy="15019"/>
            </a:xfrm>
            <a:custGeom>
              <a:avLst/>
              <a:gdLst/>
              <a:ahLst/>
              <a:cxnLst/>
              <a:rect l="l" t="t" r="r" b="b"/>
              <a:pathLst>
                <a:path w="29889" h="15019" extrusionOk="0">
                  <a:moveTo>
                    <a:pt x="21827" y="3201"/>
                  </a:moveTo>
                  <a:cubicBezTo>
                    <a:pt x="23674" y="4656"/>
                    <a:pt x="24402" y="6447"/>
                    <a:pt x="25801" y="8294"/>
                  </a:cubicBezTo>
                  <a:cubicBezTo>
                    <a:pt x="27144" y="10085"/>
                    <a:pt x="30558" y="11205"/>
                    <a:pt x="29774" y="14730"/>
                  </a:cubicBezTo>
                  <a:cubicBezTo>
                    <a:pt x="29047" y="14227"/>
                    <a:pt x="26473" y="15458"/>
                    <a:pt x="25913" y="14842"/>
                  </a:cubicBezTo>
                  <a:cubicBezTo>
                    <a:pt x="25521" y="14451"/>
                    <a:pt x="26304" y="12548"/>
                    <a:pt x="25857" y="12268"/>
                  </a:cubicBezTo>
                  <a:cubicBezTo>
                    <a:pt x="25521" y="12044"/>
                    <a:pt x="22331" y="14730"/>
                    <a:pt x="23282" y="11037"/>
                  </a:cubicBezTo>
                  <a:cubicBezTo>
                    <a:pt x="15503" y="10981"/>
                    <a:pt x="10858" y="11149"/>
                    <a:pt x="6604" y="10085"/>
                  </a:cubicBezTo>
                  <a:cubicBezTo>
                    <a:pt x="5933" y="7343"/>
                    <a:pt x="8395" y="7567"/>
                    <a:pt x="10410" y="7399"/>
                  </a:cubicBezTo>
                  <a:cubicBezTo>
                    <a:pt x="10074" y="6000"/>
                    <a:pt x="7835" y="6559"/>
                    <a:pt x="7780" y="4880"/>
                  </a:cubicBezTo>
                  <a:cubicBezTo>
                    <a:pt x="2910" y="3313"/>
                    <a:pt x="952" y="6895"/>
                    <a:pt x="0" y="1187"/>
                  </a:cubicBezTo>
                  <a:cubicBezTo>
                    <a:pt x="2910" y="-884"/>
                    <a:pt x="7108" y="235"/>
                    <a:pt x="10242" y="963"/>
                  </a:cubicBezTo>
                  <a:cubicBezTo>
                    <a:pt x="12201" y="1410"/>
                    <a:pt x="12872" y="1187"/>
                    <a:pt x="12872" y="3481"/>
                  </a:cubicBezTo>
                  <a:cubicBezTo>
                    <a:pt x="14384" y="4768"/>
                    <a:pt x="17909" y="-548"/>
                    <a:pt x="18021" y="3369"/>
                  </a:cubicBezTo>
                  <a:cubicBezTo>
                    <a:pt x="18021" y="4936"/>
                    <a:pt x="22051" y="4880"/>
                    <a:pt x="21827" y="320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33"/>
            <p:cNvSpPr/>
            <p:nvPr/>
          </p:nvSpPr>
          <p:spPr>
            <a:xfrm>
              <a:off x="7965830" y="3674928"/>
              <a:ext cx="28445" cy="14439"/>
            </a:xfrm>
            <a:custGeom>
              <a:avLst/>
              <a:gdLst/>
              <a:ahLst/>
              <a:cxnLst/>
              <a:rect l="l" t="t" r="r" b="b"/>
              <a:pathLst>
                <a:path w="28445" h="14439" extrusionOk="0">
                  <a:moveTo>
                    <a:pt x="11538" y="0"/>
                  </a:moveTo>
                  <a:cubicBezTo>
                    <a:pt x="12546" y="2071"/>
                    <a:pt x="17806" y="-448"/>
                    <a:pt x="16743" y="3806"/>
                  </a:cubicBezTo>
                  <a:cubicBezTo>
                    <a:pt x="18030" y="4533"/>
                    <a:pt x="17638" y="1175"/>
                    <a:pt x="17974" y="1175"/>
                  </a:cubicBezTo>
                  <a:cubicBezTo>
                    <a:pt x="19597" y="1119"/>
                    <a:pt x="19709" y="3078"/>
                    <a:pt x="20604" y="3694"/>
                  </a:cubicBezTo>
                  <a:cubicBezTo>
                    <a:pt x="21052" y="4030"/>
                    <a:pt x="22843" y="3190"/>
                    <a:pt x="23179" y="3638"/>
                  </a:cubicBezTo>
                  <a:cubicBezTo>
                    <a:pt x="23291" y="3750"/>
                    <a:pt x="23067" y="4869"/>
                    <a:pt x="23179" y="4925"/>
                  </a:cubicBezTo>
                  <a:cubicBezTo>
                    <a:pt x="25026" y="5597"/>
                    <a:pt x="28216" y="3750"/>
                    <a:pt x="28328" y="6100"/>
                  </a:cubicBezTo>
                  <a:cubicBezTo>
                    <a:pt x="29447" y="11026"/>
                    <a:pt x="22283" y="7891"/>
                    <a:pt x="19429" y="8899"/>
                  </a:cubicBezTo>
                  <a:cubicBezTo>
                    <a:pt x="17918" y="8395"/>
                    <a:pt x="18813" y="11193"/>
                    <a:pt x="18198" y="11529"/>
                  </a:cubicBezTo>
                  <a:cubicBezTo>
                    <a:pt x="15288" y="13040"/>
                    <a:pt x="7956" y="12201"/>
                    <a:pt x="6669" y="11809"/>
                  </a:cubicBezTo>
                  <a:cubicBezTo>
                    <a:pt x="5438" y="11865"/>
                    <a:pt x="5717" y="13432"/>
                    <a:pt x="5438" y="14439"/>
                  </a:cubicBezTo>
                  <a:cubicBezTo>
                    <a:pt x="2751" y="12257"/>
                    <a:pt x="2919" y="15447"/>
                    <a:pt x="289" y="13264"/>
                  </a:cubicBezTo>
                  <a:cubicBezTo>
                    <a:pt x="793" y="12536"/>
                    <a:pt x="-439" y="9962"/>
                    <a:pt x="177" y="9347"/>
                  </a:cubicBezTo>
                  <a:cubicBezTo>
                    <a:pt x="568" y="9011"/>
                    <a:pt x="2472" y="9738"/>
                    <a:pt x="2751" y="9291"/>
                  </a:cubicBezTo>
                  <a:cubicBezTo>
                    <a:pt x="3591" y="8059"/>
                    <a:pt x="2919" y="6380"/>
                    <a:pt x="3926" y="5373"/>
                  </a:cubicBezTo>
                  <a:cubicBezTo>
                    <a:pt x="4318" y="4981"/>
                    <a:pt x="6165" y="5764"/>
                    <a:pt x="6501" y="5317"/>
                  </a:cubicBezTo>
                  <a:cubicBezTo>
                    <a:pt x="7900" y="3470"/>
                    <a:pt x="9803" y="2631"/>
                    <a:pt x="11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33"/>
            <p:cNvSpPr/>
            <p:nvPr/>
          </p:nvSpPr>
          <p:spPr>
            <a:xfrm>
              <a:off x="6843884" y="3714042"/>
              <a:ext cx="3125" cy="2504"/>
            </a:xfrm>
            <a:custGeom>
              <a:avLst/>
              <a:gdLst/>
              <a:ahLst/>
              <a:cxnLst/>
              <a:rect l="l" t="t" r="r" b="b"/>
              <a:pathLst>
                <a:path w="3125" h="2504" extrusionOk="0">
                  <a:moveTo>
                    <a:pt x="3125" y="1294"/>
                  </a:moveTo>
                  <a:cubicBezTo>
                    <a:pt x="215" y="5548"/>
                    <a:pt x="-2136" y="-3127"/>
                    <a:pt x="3125" y="1294"/>
                  </a:cubicBezTo>
                  <a:lnTo>
                    <a:pt x="3125" y="12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33"/>
            <p:cNvSpPr/>
            <p:nvPr/>
          </p:nvSpPr>
          <p:spPr>
            <a:xfrm>
              <a:off x="6853446" y="3714084"/>
              <a:ext cx="15442" cy="7576"/>
            </a:xfrm>
            <a:custGeom>
              <a:avLst/>
              <a:gdLst/>
              <a:ahLst/>
              <a:cxnLst/>
              <a:rect l="l" t="t" r="r" b="b"/>
              <a:pathLst>
                <a:path w="15442" h="7576" extrusionOk="0">
                  <a:moveTo>
                    <a:pt x="15335" y="805"/>
                  </a:moveTo>
                  <a:cubicBezTo>
                    <a:pt x="16566" y="7969"/>
                    <a:pt x="6940" y="4555"/>
                    <a:pt x="3918" y="7577"/>
                  </a:cubicBezTo>
                  <a:cubicBezTo>
                    <a:pt x="1511" y="7465"/>
                    <a:pt x="2910" y="3323"/>
                    <a:pt x="0" y="3771"/>
                  </a:cubicBezTo>
                  <a:cubicBezTo>
                    <a:pt x="280" y="-91"/>
                    <a:pt x="7499" y="4835"/>
                    <a:pt x="7667" y="1029"/>
                  </a:cubicBezTo>
                  <a:cubicBezTo>
                    <a:pt x="7723" y="-1881"/>
                    <a:pt x="10913" y="2484"/>
                    <a:pt x="15335" y="8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33"/>
            <p:cNvSpPr/>
            <p:nvPr/>
          </p:nvSpPr>
          <p:spPr>
            <a:xfrm>
              <a:off x="6945819" y="3714217"/>
              <a:ext cx="12560" cy="5428"/>
            </a:xfrm>
            <a:custGeom>
              <a:avLst/>
              <a:gdLst/>
              <a:ahLst/>
              <a:cxnLst/>
              <a:rect l="l" t="t" r="r" b="b"/>
              <a:pathLst>
                <a:path w="12560" h="5428" extrusionOk="0">
                  <a:moveTo>
                    <a:pt x="11445" y="0"/>
                  </a:moveTo>
                  <a:cubicBezTo>
                    <a:pt x="13459" y="727"/>
                    <a:pt x="12284" y="1903"/>
                    <a:pt x="11500" y="2574"/>
                  </a:cubicBezTo>
                  <a:cubicBezTo>
                    <a:pt x="10381" y="3526"/>
                    <a:pt x="9486" y="3470"/>
                    <a:pt x="7695" y="3973"/>
                  </a:cubicBezTo>
                  <a:cubicBezTo>
                    <a:pt x="6967" y="4197"/>
                    <a:pt x="6351" y="5317"/>
                    <a:pt x="6463" y="5317"/>
                  </a:cubicBezTo>
                  <a:cubicBezTo>
                    <a:pt x="5680" y="5429"/>
                    <a:pt x="4113" y="4085"/>
                    <a:pt x="2601" y="4085"/>
                  </a:cubicBezTo>
                  <a:cubicBezTo>
                    <a:pt x="2881" y="4085"/>
                    <a:pt x="2098" y="5373"/>
                    <a:pt x="1371" y="5429"/>
                  </a:cubicBezTo>
                  <a:cubicBezTo>
                    <a:pt x="307" y="5429"/>
                    <a:pt x="139" y="5149"/>
                    <a:pt x="83" y="4141"/>
                  </a:cubicBezTo>
                  <a:cubicBezTo>
                    <a:pt x="-1092" y="-2015"/>
                    <a:pt x="10605" y="4253"/>
                    <a:pt x="114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33"/>
            <p:cNvSpPr/>
            <p:nvPr/>
          </p:nvSpPr>
          <p:spPr>
            <a:xfrm>
              <a:off x="6890713" y="3717886"/>
              <a:ext cx="6717" cy="2879"/>
            </a:xfrm>
            <a:custGeom>
              <a:avLst/>
              <a:gdLst/>
              <a:ahLst/>
              <a:cxnLst/>
              <a:rect l="l" t="t" r="r" b="b"/>
              <a:pathLst>
                <a:path w="6717" h="2879" extrusionOk="0">
                  <a:moveTo>
                    <a:pt x="7" y="1704"/>
                  </a:moveTo>
                  <a:cubicBezTo>
                    <a:pt x="-273" y="-423"/>
                    <a:pt x="8346" y="-1094"/>
                    <a:pt x="6443" y="2879"/>
                  </a:cubicBezTo>
                  <a:cubicBezTo>
                    <a:pt x="3365" y="1256"/>
                    <a:pt x="4036" y="3103"/>
                    <a:pt x="7" y="17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33"/>
            <p:cNvSpPr/>
            <p:nvPr/>
          </p:nvSpPr>
          <p:spPr>
            <a:xfrm>
              <a:off x="6971423" y="3716473"/>
              <a:ext cx="3932" cy="3956"/>
            </a:xfrm>
            <a:custGeom>
              <a:avLst/>
              <a:gdLst/>
              <a:ahLst/>
              <a:cxnLst/>
              <a:rect l="l" t="t" r="r" b="b"/>
              <a:pathLst>
                <a:path w="3932" h="3956" extrusionOk="0">
                  <a:moveTo>
                    <a:pt x="0" y="39"/>
                  </a:moveTo>
                  <a:cubicBezTo>
                    <a:pt x="2798" y="-241"/>
                    <a:pt x="4085" y="990"/>
                    <a:pt x="3918" y="3845"/>
                  </a:cubicBezTo>
                  <a:cubicBezTo>
                    <a:pt x="2631" y="3901"/>
                    <a:pt x="1343" y="3901"/>
                    <a:pt x="56" y="3956"/>
                  </a:cubicBezTo>
                  <a:cubicBezTo>
                    <a:pt x="56" y="2669"/>
                    <a:pt x="56" y="1326"/>
                    <a:pt x="0" y="3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33"/>
            <p:cNvSpPr/>
            <p:nvPr/>
          </p:nvSpPr>
          <p:spPr>
            <a:xfrm>
              <a:off x="6938227" y="3723452"/>
              <a:ext cx="90282" cy="26449"/>
            </a:xfrm>
            <a:custGeom>
              <a:avLst/>
              <a:gdLst/>
              <a:ahLst/>
              <a:cxnLst/>
              <a:rect l="l" t="t" r="r" b="b"/>
              <a:pathLst>
                <a:path w="90282" h="26449" extrusionOk="0">
                  <a:moveTo>
                    <a:pt x="90115" y="13880"/>
                  </a:moveTo>
                  <a:cubicBezTo>
                    <a:pt x="90170" y="16062"/>
                    <a:pt x="90226" y="18189"/>
                    <a:pt x="90282" y="20372"/>
                  </a:cubicBezTo>
                  <a:cubicBezTo>
                    <a:pt x="88100" y="20372"/>
                    <a:pt x="86980" y="21435"/>
                    <a:pt x="86477" y="23058"/>
                  </a:cubicBezTo>
                  <a:cubicBezTo>
                    <a:pt x="80264" y="23506"/>
                    <a:pt x="75507" y="22834"/>
                    <a:pt x="71086" y="23394"/>
                  </a:cubicBezTo>
                  <a:cubicBezTo>
                    <a:pt x="69351" y="23618"/>
                    <a:pt x="67504" y="25745"/>
                    <a:pt x="65993" y="26080"/>
                  </a:cubicBezTo>
                  <a:cubicBezTo>
                    <a:pt x="63922" y="26584"/>
                    <a:pt x="63754" y="24793"/>
                    <a:pt x="62131" y="24849"/>
                  </a:cubicBezTo>
                  <a:cubicBezTo>
                    <a:pt x="62691" y="24849"/>
                    <a:pt x="61180" y="26080"/>
                    <a:pt x="60900" y="26192"/>
                  </a:cubicBezTo>
                  <a:cubicBezTo>
                    <a:pt x="60396" y="26304"/>
                    <a:pt x="56031" y="26640"/>
                    <a:pt x="55807" y="26304"/>
                  </a:cubicBezTo>
                  <a:cubicBezTo>
                    <a:pt x="55751" y="26192"/>
                    <a:pt x="55863" y="25017"/>
                    <a:pt x="55751" y="25017"/>
                  </a:cubicBezTo>
                  <a:cubicBezTo>
                    <a:pt x="54352" y="24849"/>
                    <a:pt x="53177" y="26360"/>
                    <a:pt x="53232" y="26360"/>
                  </a:cubicBezTo>
                  <a:cubicBezTo>
                    <a:pt x="50378" y="25800"/>
                    <a:pt x="50434" y="23954"/>
                    <a:pt x="48028" y="23898"/>
                  </a:cubicBezTo>
                  <a:cubicBezTo>
                    <a:pt x="42543" y="23730"/>
                    <a:pt x="36387" y="27312"/>
                    <a:pt x="28775" y="24345"/>
                  </a:cubicBezTo>
                  <a:cubicBezTo>
                    <a:pt x="28775" y="23338"/>
                    <a:pt x="30286" y="22946"/>
                    <a:pt x="30006" y="21715"/>
                  </a:cubicBezTo>
                  <a:cubicBezTo>
                    <a:pt x="29614" y="19980"/>
                    <a:pt x="28160" y="21547"/>
                    <a:pt x="27432" y="20484"/>
                  </a:cubicBezTo>
                  <a:cubicBezTo>
                    <a:pt x="26256" y="18861"/>
                    <a:pt x="27432" y="16118"/>
                    <a:pt x="24745" y="15335"/>
                  </a:cubicBezTo>
                  <a:cubicBezTo>
                    <a:pt x="25025" y="13936"/>
                    <a:pt x="27264" y="14383"/>
                    <a:pt x="27264" y="12704"/>
                  </a:cubicBezTo>
                  <a:cubicBezTo>
                    <a:pt x="27208" y="10130"/>
                    <a:pt x="23738" y="11137"/>
                    <a:pt x="24577" y="7555"/>
                  </a:cubicBezTo>
                  <a:cubicBezTo>
                    <a:pt x="22507" y="9794"/>
                    <a:pt x="17078" y="8731"/>
                    <a:pt x="13104" y="9122"/>
                  </a:cubicBezTo>
                  <a:cubicBezTo>
                    <a:pt x="10418" y="10298"/>
                    <a:pt x="11370" y="7331"/>
                    <a:pt x="10474" y="6604"/>
                  </a:cubicBezTo>
                  <a:cubicBezTo>
                    <a:pt x="9691" y="5988"/>
                    <a:pt x="7620" y="7052"/>
                    <a:pt x="7900" y="5373"/>
                  </a:cubicBezTo>
                  <a:cubicBezTo>
                    <a:pt x="6780" y="6380"/>
                    <a:pt x="5045" y="6828"/>
                    <a:pt x="2807" y="6772"/>
                  </a:cubicBezTo>
                  <a:cubicBezTo>
                    <a:pt x="6892" y="2574"/>
                    <a:pt x="-1055" y="6380"/>
                    <a:pt x="120" y="1623"/>
                  </a:cubicBezTo>
                  <a:cubicBezTo>
                    <a:pt x="5885" y="2127"/>
                    <a:pt x="9691" y="727"/>
                    <a:pt x="14224" y="0"/>
                  </a:cubicBezTo>
                  <a:cubicBezTo>
                    <a:pt x="13888" y="1567"/>
                    <a:pt x="16350" y="560"/>
                    <a:pt x="16798" y="1231"/>
                  </a:cubicBezTo>
                  <a:cubicBezTo>
                    <a:pt x="17134" y="1679"/>
                    <a:pt x="16462" y="3526"/>
                    <a:pt x="16854" y="3806"/>
                  </a:cubicBezTo>
                  <a:cubicBezTo>
                    <a:pt x="18253" y="4869"/>
                    <a:pt x="21723" y="2798"/>
                    <a:pt x="20772" y="6324"/>
                  </a:cubicBezTo>
                  <a:cubicBezTo>
                    <a:pt x="24130" y="2910"/>
                    <a:pt x="27544" y="6940"/>
                    <a:pt x="32301" y="6044"/>
                  </a:cubicBezTo>
                  <a:cubicBezTo>
                    <a:pt x="31630" y="10186"/>
                    <a:pt x="34819" y="10018"/>
                    <a:pt x="32469" y="12536"/>
                  </a:cubicBezTo>
                  <a:cubicBezTo>
                    <a:pt x="34931" y="12816"/>
                    <a:pt x="38121" y="12313"/>
                    <a:pt x="41479" y="13656"/>
                  </a:cubicBezTo>
                  <a:cubicBezTo>
                    <a:pt x="42487" y="14047"/>
                    <a:pt x="35491" y="17014"/>
                    <a:pt x="41535" y="16230"/>
                  </a:cubicBezTo>
                  <a:cubicBezTo>
                    <a:pt x="42599" y="16118"/>
                    <a:pt x="42823" y="15055"/>
                    <a:pt x="44054" y="14887"/>
                  </a:cubicBezTo>
                  <a:cubicBezTo>
                    <a:pt x="47804" y="14439"/>
                    <a:pt x="54128" y="13880"/>
                    <a:pt x="59445" y="14551"/>
                  </a:cubicBezTo>
                  <a:cubicBezTo>
                    <a:pt x="60284" y="14663"/>
                    <a:pt x="62355" y="15782"/>
                    <a:pt x="62019" y="15782"/>
                  </a:cubicBezTo>
                  <a:cubicBezTo>
                    <a:pt x="65041" y="15447"/>
                    <a:pt x="59333" y="13544"/>
                    <a:pt x="65825" y="13096"/>
                  </a:cubicBezTo>
                  <a:cubicBezTo>
                    <a:pt x="67056" y="12984"/>
                    <a:pt x="68456" y="13208"/>
                    <a:pt x="69687" y="12984"/>
                  </a:cubicBezTo>
                  <a:cubicBezTo>
                    <a:pt x="74780" y="12145"/>
                    <a:pt x="82671" y="11865"/>
                    <a:pt x="90115" y="1388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33"/>
            <p:cNvSpPr/>
            <p:nvPr/>
          </p:nvSpPr>
          <p:spPr>
            <a:xfrm>
              <a:off x="7716071" y="3704701"/>
              <a:ext cx="89034" cy="67889"/>
            </a:xfrm>
            <a:custGeom>
              <a:avLst/>
              <a:gdLst/>
              <a:ahLst/>
              <a:cxnLst/>
              <a:rect l="l" t="t" r="r" b="b"/>
              <a:pathLst>
                <a:path w="89034" h="67889" extrusionOk="0">
                  <a:moveTo>
                    <a:pt x="73417" y="1625"/>
                  </a:moveTo>
                  <a:cubicBezTo>
                    <a:pt x="77670" y="4535"/>
                    <a:pt x="83267" y="-110"/>
                    <a:pt x="88752" y="2"/>
                  </a:cubicBezTo>
                  <a:cubicBezTo>
                    <a:pt x="89927" y="3640"/>
                    <a:pt x="87017" y="3416"/>
                    <a:pt x="87632" y="6494"/>
                  </a:cubicBezTo>
                  <a:cubicBezTo>
                    <a:pt x="83211" y="4087"/>
                    <a:pt x="76607" y="8901"/>
                    <a:pt x="71010" y="9460"/>
                  </a:cubicBezTo>
                  <a:cubicBezTo>
                    <a:pt x="69443" y="9404"/>
                    <a:pt x="69331" y="11475"/>
                    <a:pt x="68492" y="12091"/>
                  </a:cubicBezTo>
                  <a:cubicBezTo>
                    <a:pt x="68044" y="12426"/>
                    <a:pt x="66253" y="11699"/>
                    <a:pt x="65917" y="12147"/>
                  </a:cubicBezTo>
                  <a:cubicBezTo>
                    <a:pt x="65750" y="12370"/>
                    <a:pt x="63455" y="14777"/>
                    <a:pt x="63399" y="14777"/>
                  </a:cubicBezTo>
                  <a:cubicBezTo>
                    <a:pt x="62447" y="14945"/>
                    <a:pt x="62055" y="13210"/>
                    <a:pt x="60825" y="13546"/>
                  </a:cubicBezTo>
                  <a:cubicBezTo>
                    <a:pt x="59537" y="13882"/>
                    <a:pt x="57746" y="14385"/>
                    <a:pt x="55731" y="14945"/>
                  </a:cubicBezTo>
                  <a:cubicBezTo>
                    <a:pt x="54836" y="15225"/>
                    <a:pt x="52094" y="15673"/>
                    <a:pt x="50639" y="16344"/>
                  </a:cubicBezTo>
                  <a:cubicBezTo>
                    <a:pt x="49239" y="17016"/>
                    <a:pt x="50415" y="18247"/>
                    <a:pt x="49407" y="18975"/>
                  </a:cubicBezTo>
                  <a:cubicBezTo>
                    <a:pt x="48512" y="19646"/>
                    <a:pt x="43195" y="18863"/>
                    <a:pt x="43083" y="23004"/>
                  </a:cubicBezTo>
                  <a:cubicBezTo>
                    <a:pt x="43083" y="24179"/>
                    <a:pt x="40173" y="25131"/>
                    <a:pt x="39333" y="25691"/>
                  </a:cubicBezTo>
                  <a:cubicBezTo>
                    <a:pt x="38662" y="26138"/>
                    <a:pt x="37319" y="27705"/>
                    <a:pt x="36815" y="28321"/>
                  </a:cubicBezTo>
                  <a:cubicBezTo>
                    <a:pt x="36311" y="28993"/>
                    <a:pt x="35248" y="29440"/>
                    <a:pt x="35583" y="30951"/>
                  </a:cubicBezTo>
                  <a:cubicBezTo>
                    <a:pt x="31386" y="32518"/>
                    <a:pt x="31890" y="30112"/>
                    <a:pt x="29259" y="33694"/>
                  </a:cubicBezTo>
                  <a:cubicBezTo>
                    <a:pt x="28700" y="34421"/>
                    <a:pt x="28084" y="33526"/>
                    <a:pt x="28028" y="35037"/>
                  </a:cubicBezTo>
                  <a:cubicBezTo>
                    <a:pt x="27972" y="36940"/>
                    <a:pt x="25006" y="36100"/>
                    <a:pt x="22935" y="37723"/>
                  </a:cubicBezTo>
                  <a:cubicBezTo>
                    <a:pt x="22711" y="40018"/>
                    <a:pt x="24390" y="44216"/>
                    <a:pt x="20472" y="42984"/>
                  </a:cubicBezTo>
                  <a:cubicBezTo>
                    <a:pt x="21256" y="45223"/>
                    <a:pt x="19073" y="50652"/>
                    <a:pt x="21928" y="50764"/>
                  </a:cubicBezTo>
                  <a:cubicBezTo>
                    <a:pt x="21032" y="51995"/>
                    <a:pt x="19633" y="52778"/>
                    <a:pt x="18122" y="53450"/>
                  </a:cubicBezTo>
                  <a:cubicBezTo>
                    <a:pt x="16555" y="56752"/>
                    <a:pt x="21256" y="55913"/>
                    <a:pt x="20809" y="58599"/>
                  </a:cubicBezTo>
                  <a:cubicBezTo>
                    <a:pt x="20809" y="58599"/>
                    <a:pt x="18793" y="58935"/>
                    <a:pt x="19577" y="59942"/>
                  </a:cubicBezTo>
                  <a:cubicBezTo>
                    <a:pt x="19241" y="59494"/>
                    <a:pt x="21760" y="61341"/>
                    <a:pt x="20864" y="61229"/>
                  </a:cubicBezTo>
                  <a:cubicBezTo>
                    <a:pt x="21704" y="61397"/>
                    <a:pt x="22488" y="60054"/>
                    <a:pt x="22096" y="59886"/>
                  </a:cubicBezTo>
                  <a:cubicBezTo>
                    <a:pt x="23495" y="60446"/>
                    <a:pt x="23439" y="63020"/>
                    <a:pt x="26013" y="62405"/>
                  </a:cubicBezTo>
                  <a:cubicBezTo>
                    <a:pt x="26237" y="64755"/>
                    <a:pt x="24502" y="65203"/>
                    <a:pt x="24838" y="67610"/>
                  </a:cubicBezTo>
                  <a:cubicBezTo>
                    <a:pt x="20976" y="67722"/>
                    <a:pt x="17114" y="67777"/>
                    <a:pt x="13309" y="67889"/>
                  </a:cubicBezTo>
                  <a:cubicBezTo>
                    <a:pt x="13029" y="67162"/>
                    <a:pt x="15156" y="66098"/>
                    <a:pt x="14540" y="65259"/>
                  </a:cubicBezTo>
                  <a:cubicBezTo>
                    <a:pt x="13644" y="64028"/>
                    <a:pt x="12134" y="64811"/>
                    <a:pt x="10678" y="64028"/>
                  </a:cubicBezTo>
                  <a:cubicBezTo>
                    <a:pt x="9839" y="63580"/>
                    <a:pt x="8776" y="61845"/>
                    <a:pt x="8048" y="61509"/>
                  </a:cubicBezTo>
                  <a:cubicBezTo>
                    <a:pt x="7544" y="61285"/>
                    <a:pt x="5809" y="61957"/>
                    <a:pt x="5473" y="61565"/>
                  </a:cubicBezTo>
                  <a:cubicBezTo>
                    <a:pt x="4298" y="60166"/>
                    <a:pt x="4298" y="61733"/>
                    <a:pt x="1612" y="61677"/>
                  </a:cubicBezTo>
                  <a:cubicBezTo>
                    <a:pt x="1164" y="58655"/>
                    <a:pt x="-515" y="56864"/>
                    <a:pt x="157" y="52611"/>
                  </a:cubicBezTo>
                  <a:cubicBezTo>
                    <a:pt x="4298" y="56752"/>
                    <a:pt x="604" y="47629"/>
                    <a:pt x="6537" y="49868"/>
                  </a:cubicBezTo>
                  <a:cubicBezTo>
                    <a:pt x="7377" y="48805"/>
                    <a:pt x="5249" y="48581"/>
                    <a:pt x="5249" y="48581"/>
                  </a:cubicBezTo>
                  <a:cubicBezTo>
                    <a:pt x="5306" y="47294"/>
                    <a:pt x="9223" y="46566"/>
                    <a:pt x="6481" y="45950"/>
                  </a:cubicBezTo>
                  <a:cubicBezTo>
                    <a:pt x="7544" y="43992"/>
                    <a:pt x="10566" y="43992"/>
                    <a:pt x="12861" y="43208"/>
                  </a:cubicBezTo>
                  <a:cubicBezTo>
                    <a:pt x="11574" y="40802"/>
                    <a:pt x="16611" y="38787"/>
                    <a:pt x="12749" y="38003"/>
                  </a:cubicBezTo>
                  <a:cubicBezTo>
                    <a:pt x="12917" y="36492"/>
                    <a:pt x="15044" y="36884"/>
                    <a:pt x="16555" y="36604"/>
                  </a:cubicBezTo>
                  <a:cubicBezTo>
                    <a:pt x="16443" y="34365"/>
                    <a:pt x="17451" y="33246"/>
                    <a:pt x="19017" y="32630"/>
                  </a:cubicBezTo>
                  <a:cubicBezTo>
                    <a:pt x="16555" y="30224"/>
                    <a:pt x="19745" y="30280"/>
                    <a:pt x="18850" y="26138"/>
                  </a:cubicBezTo>
                  <a:cubicBezTo>
                    <a:pt x="23830" y="26306"/>
                    <a:pt x="25454" y="23172"/>
                    <a:pt x="29035" y="21997"/>
                  </a:cubicBezTo>
                  <a:cubicBezTo>
                    <a:pt x="30546" y="22500"/>
                    <a:pt x="29651" y="19702"/>
                    <a:pt x="30267" y="19366"/>
                  </a:cubicBezTo>
                  <a:cubicBezTo>
                    <a:pt x="31106" y="18919"/>
                    <a:pt x="31946" y="20318"/>
                    <a:pt x="31610" y="20654"/>
                  </a:cubicBezTo>
                  <a:cubicBezTo>
                    <a:pt x="32337" y="20094"/>
                    <a:pt x="33569" y="18751"/>
                    <a:pt x="34128" y="18023"/>
                  </a:cubicBezTo>
                  <a:cubicBezTo>
                    <a:pt x="34632" y="17407"/>
                    <a:pt x="35695" y="16904"/>
                    <a:pt x="35360" y="15393"/>
                  </a:cubicBezTo>
                  <a:cubicBezTo>
                    <a:pt x="37822" y="15728"/>
                    <a:pt x="39781" y="15281"/>
                    <a:pt x="41740" y="13938"/>
                  </a:cubicBezTo>
                  <a:cubicBezTo>
                    <a:pt x="43531" y="12706"/>
                    <a:pt x="44986" y="13266"/>
                    <a:pt x="49407" y="12482"/>
                  </a:cubicBezTo>
                  <a:cubicBezTo>
                    <a:pt x="50806" y="12203"/>
                    <a:pt x="50023" y="11419"/>
                    <a:pt x="50639" y="11139"/>
                  </a:cubicBezTo>
                  <a:cubicBezTo>
                    <a:pt x="52206" y="10524"/>
                    <a:pt x="53101" y="12426"/>
                    <a:pt x="53213" y="12370"/>
                  </a:cubicBezTo>
                  <a:cubicBezTo>
                    <a:pt x="55116" y="11867"/>
                    <a:pt x="52094" y="9908"/>
                    <a:pt x="54444" y="9740"/>
                  </a:cubicBezTo>
                  <a:cubicBezTo>
                    <a:pt x="54780" y="9740"/>
                    <a:pt x="55396" y="9852"/>
                    <a:pt x="55731" y="9684"/>
                  </a:cubicBezTo>
                  <a:cubicBezTo>
                    <a:pt x="57075" y="9124"/>
                    <a:pt x="60713" y="9348"/>
                    <a:pt x="64686" y="8173"/>
                  </a:cubicBezTo>
                  <a:cubicBezTo>
                    <a:pt x="66701" y="7613"/>
                    <a:pt x="66085" y="7949"/>
                    <a:pt x="67205" y="6830"/>
                  </a:cubicBezTo>
                  <a:cubicBezTo>
                    <a:pt x="67205" y="6830"/>
                    <a:pt x="68660" y="5375"/>
                    <a:pt x="68436" y="5487"/>
                  </a:cubicBezTo>
                  <a:cubicBezTo>
                    <a:pt x="71962" y="3640"/>
                    <a:pt x="73753" y="7893"/>
                    <a:pt x="73417" y="162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3" name="Google Shape;1563;p33"/>
            <p:cNvSpPr/>
            <p:nvPr/>
          </p:nvSpPr>
          <p:spPr>
            <a:xfrm>
              <a:off x="6917876" y="3727985"/>
              <a:ext cx="5088" cy="1582"/>
            </a:xfrm>
            <a:custGeom>
              <a:avLst/>
              <a:gdLst/>
              <a:ahLst/>
              <a:cxnLst/>
              <a:rect l="l" t="t" r="r" b="b"/>
              <a:pathLst>
                <a:path w="5088" h="1582" extrusionOk="0">
                  <a:moveTo>
                    <a:pt x="2506" y="56"/>
                  </a:moveTo>
                  <a:cubicBezTo>
                    <a:pt x="3346" y="56"/>
                    <a:pt x="4241" y="0"/>
                    <a:pt x="5080" y="0"/>
                  </a:cubicBezTo>
                  <a:cubicBezTo>
                    <a:pt x="5417" y="3638"/>
                    <a:pt x="-4490" y="-168"/>
                    <a:pt x="2506" y="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4" name="Google Shape;1564;p33"/>
            <p:cNvSpPr/>
            <p:nvPr/>
          </p:nvSpPr>
          <p:spPr>
            <a:xfrm>
              <a:off x="8161610" y="3705705"/>
              <a:ext cx="28095" cy="18432"/>
            </a:xfrm>
            <a:custGeom>
              <a:avLst/>
              <a:gdLst/>
              <a:ahLst/>
              <a:cxnLst/>
              <a:rect l="l" t="t" r="r" b="b"/>
              <a:pathLst>
                <a:path w="28095" h="18432" extrusionOk="0">
                  <a:moveTo>
                    <a:pt x="7500" y="61"/>
                  </a:moveTo>
                  <a:cubicBezTo>
                    <a:pt x="8563" y="-219"/>
                    <a:pt x="8731" y="509"/>
                    <a:pt x="8787" y="1348"/>
                  </a:cubicBezTo>
                  <a:cubicBezTo>
                    <a:pt x="9962" y="4146"/>
                    <a:pt x="14439" y="3307"/>
                    <a:pt x="16566" y="5098"/>
                  </a:cubicBezTo>
                  <a:cubicBezTo>
                    <a:pt x="19029" y="6217"/>
                    <a:pt x="19533" y="2635"/>
                    <a:pt x="20372" y="2411"/>
                  </a:cubicBezTo>
                  <a:cubicBezTo>
                    <a:pt x="22107" y="1964"/>
                    <a:pt x="24010" y="4986"/>
                    <a:pt x="28095" y="3531"/>
                  </a:cubicBezTo>
                  <a:cubicBezTo>
                    <a:pt x="27032" y="4818"/>
                    <a:pt x="21435" y="7896"/>
                    <a:pt x="25689" y="10079"/>
                  </a:cubicBezTo>
                  <a:cubicBezTo>
                    <a:pt x="24458" y="13101"/>
                    <a:pt x="19868" y="12877"/>
                    <a:pt x="15503" y="12933"/>
                  </a:cubicBezTo>
                  <a:cubicBezTo>
                    <a:pt x="14048" y="13213"/>
                    <a:pt x="14831" y="14276"/>
                    <a:pt x="15559" y="14220"/>
                  </a:cubicBezTo>
                  <a:cubicBezTo>
                    <a:pt x="16790" y="16571"/>
                    <a:pt x="8227" y="15172"/>
                    <a:pt x="13040" y="16851"/>
                  </a:cubicBezTo>
                  <a:cubicBezTo>
                    <a:pt x="12984" y="21440"/>
                    <a:pt x="8731" y="14164"/>
                    <a:pt x="9234" y="18250"/>
                  </a:cubicBezTo>
                  <a:cubicBezTo>
                    <a:pt x="7220" y="17746"/>
                    <a:pt x="8059" y="14220"/>
                    <a:pt x="4085" y="15788"/>
                  </a:cubicBezTo>
                  <a:cubicBezTo>
                    <a:pt x="3078" y="11982"/>
                    <a:pt x="3526" y="6609"/>
                    <a:pt x="0" y="5490"/>
                  </a:cubicBezTo>
                  <a:cubicBezTo>
                    <a:pt x="1176" y="2411"/>
                    <a:pt x="8507" y="5266"/>
                    <a:pt x="7500" y="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5" name="Google Shape;1565;p33"/>
            <p:cNvSpPr/>
            <p:nvPr/>
          </p:nvSpPr>
          <p:spPr>
            <a:xfrm>
              <a:off x="6820649" y="3737947"/>
              <a:ext cx="5894" cy="5148"/>
            </a:xfrm>
            <a:custGeom>
              <a:avLst/>
              <a:gdLst/>
              <a:ahLst/>
              <a:cxnLst/>
              <a:rect l="l" t="t" r="r" b="b"/>
              <a:pathLst>
                <a:path w="5894" h="5148" extrusionOk="0">
                  <a:moveTo>
                    <a:pt x="3750" y="0"/>
                  </a:moveTo>
                  <a:cubicBezTo>
                    <a:pt x="7500" y="1063"/>
                    <a:pt x="5205" y="1903"/>
                    <a:pt x="5149" y="5149"/>
                  </a:cubicBezTo>
                  <a:cubicBezTo>
                    <a:pt x="3974" y="4197"/>
                    <a:pt x="2239" y="3806"/>
                    <a:pt x="0" y="3974"/>
                  </a:cubicBezTo>
                  <a:cubicBezTo>
                    <a:pt x="112" y="1511"/>
                    <a:pt x="4197" y="2966"/>
                    <a:pt x="37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6" name="Google Shape;1566;p33"/>
            <p:cNvSpPr/>
            <p:nvPr/>
          </p:nvSpPr>
          <p:spPr>
            <a:xfrm>
              <a:off x="8192336" y="3710055"/>
              <a:ext cx="12872" cy="9333"/>
            </a:xfrm>
            <a:custGeom>
              <a:avLst/>
              <a:gdLst/>
              <a:ahLst/>
              <a:cxnLst/>
              <a:rect l="l" t="t" r="r" b="b"/>
              <a:pathLst>
                <a:path w="12872" h="9333" extrusionOk="0">
                  <a:moveTo>
                    <a:pt x="0" y="1700"/>
                  </a:moveTo>
                  <a:cubicBezTo>
                    <a:pt x="3806" y="-2218"/>
                    <a:pt x="10969" y="1532"/>
                    <a:pt x="12872" y="3994"/>
                  </a:cubicBezTo>
                  <a:cubicBezTo>
                    <a:pt x="12536" y="7073"/>
                    <a:pt x="6828" y="4890"/>
                    <a:pt x="7891" y="9311"/>
                  </a:cubicBezTo>
                  <a:cubicBezTo>
                    <a:pt x="6380" y="9591"/>
                    <a:pt x="6044" y="7129"/>
                    <a:pt x="5261" y="6737"/>
                  </a:cubicBezTo>
                  <a:cubicBezTo>
                    <a:pt x="4757" y="6513"/>
                    <a:pt x="3078" y="7185"/>
                    <a:pt x="2686" y="6793"/>
                  </a:cubicBezTo>
                  <a:cubicBezTo>
                    <a:pt x="1231" y="5282"/>
                    <a:pt x="2742" y="1980"/>
                    <a:pt x="0" y="17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7" name="Google Shape;1567;p33"/>
            <p:cNvSpPr/>
            <p:nvPr/>
          </p:nvSpPr>
          <p:spPr>
            <a:xfrm>
              <a:off x="8210059" y="3712287"/>
              <a:ext cx="18366" cy="8141"/>
            </a:xfrm>
            <a:custGeom>
              <a:avLst/>
              <a:gdLst/>
              <a:ahLst/>
              <a:cxnLst/>
              <a:rect l="l" t="t" r="r" b="b"/>
              <a:pathLst>
                <a:path w="18366" h="8141" extrusionOk="0">
                  <a:moveTo>
                    <a:pt x="242" y="363"/>
                  </a:moveTo>
                  <a:cubicBezTo>
                    <a:pt x="1081" y="363"/>
                    <a:pt x="1977" y="307"/>
                    <a:pt x="2760" y="307"/>
                  </a:cubicBezTo>
                  <a:cubicBezTo>
                    <a:pt x="6566" y="-980"/>
                    <a:pt x="6622" y="2154"/>
                    <a:pt x="9253" y="2770"/>
                  </a:cubicBezTo>
                  <a:cubicBezTo>
                    <a:pt x="11995" y="3385"/>
                    <a:pt x="13450" y="3945"/>
                    <a:pt x="15689" y="5232"/>
                  </a:cubicBezTo>
                  <a:cubicBezTo>
                    <a:pt x="17144" y="6016"/>
                    <a:pt x="18655" y="5176"/>
                    <a:pt x="18319" y="7751"/>
                  </a:cubicBezTo>
                  <a:cubicBezTo>
                    <a:pt x="10987" y="9318"/>
                    <a:pt x="8525" y="5680"/>
                    <a:pt x="2872" y="5512"/>
                  </a:cubicBezTo>
                  <a:cubicBezTo>
                    <a:pt x="4439" y="1259"/>
                    <a:pt x="-1213" y="4561"/>
                    <a:pt x="242" y="36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8" name="Google Shape;1568;p33"/>
            <p:cNvSpPr/>
            <p:nvPr/>
          </p:nvSpPr>
          <p:spPr>
            <a:xfrm>
              <a:off x="6908358" y="3756360"/>
              <a:ext cx="32339" cy="26370"/>
            </a:xfrm>
            <a:custGeom>
              <a:avLst/>
              <a:gdLst/>
              <a:ahLst/>
              <a:cxnLst/>
              <a:rect l="l" t="t" r="r" b="b"/>
              <a:pathLst>
                <a:path w="32339" h="26370" extrusionOk="0">
                  <a:moveTo>
                    <a:pt x="10233" y="5485"/>
                  </a:moveTo>
                  <a:cubicBezTo>
                    <a:pt x="11688" y="5205"/>
                    <a:pt x="10905" y="4197"/>
                    <a:pt x="10177" y="4197"/>
                  </a:cubicBezTo>
                  <a:cubicBezTo>
                    <a:pt x="13088" y="1063"/>
                    <a:pt x="22378" y="4197"/>
                    <a:pt x="24169" y="0"/>
                  </a:cubicBezTo>
                  <a:cubicBezTo>
                    <a:pt x="25904" y="839"/>
                    <a:pt x="26631" y="2742"/>
                    <a:pt x="26855" y="5149"/>
                  </a:cubicBezTo>
                  <a:cubicBezTo>
                    <a:pt x="27639" y="8003"/>
                    <a:pt x="24449" y="7052"/>
                    <a:pt x="24392" y="9122"/>
                  </a:cubicBezTo>
                  <a:cubicBezTo>
                    <a:pt x="25344" y="13152"/>
                    <a:pt x="27862" y="10746"/>
                    <a:pt x="30828" y="10298"/>
                  </a:cubicBezTo>
                  <a:cubicBezTo>
                    <a:pt x="32396" y="15335"/>
                    <a:pt x="31220" y="15111"/>
                    <a:pt x="32340" y="20652"/>
                  </a:cubicBezTo>
                  <a:cubicBezTo>
                    <a:pt x="31668" y="21155"/>
                    <a:pt x="29038" y="20092"/>
                    <a:pt x="28478" y="20764"/>
                  </a:cubicBezTo>
                  <a:cubicBezTo>
                    <a:pt x="28198" y="21100"/>
                    <a:pt x="28870" y="23170"/>
                    <a:pt x="28534" y="23338"/>
                  </a:cubicBezTo>
                  <a:cubicBezTo>
                    <a:pt x="27527" y="23842"/>
                    <a:pt x="25791" y="23114"/>
                    <a:pt x="24672" y="23450"/>
                  </a:cubicBezTo>
                  <a:cubicBezTo>
                    <a:pt x="22993" y="23898"/>
                    <a:pt x="22713" y="25857"/>
                    <a:pt x="20867" y="26137"/>
                  </a:cubicBezTo>
                  <a:cubicBezTo>
                    <a:pt x="18012" y="27368"/>
                    <a:pt x="18068" y="23394"/>
                    <a:pt x="16949" y="22331"/>
                  </a:cubicBezTo>
                  <a:cubicBezTo>
                    <a:pt x="15830" y="21267"/>
                    <a:pt x="11912" y="21491"/>
                    <a:pt x="13031" y="18525"/>
                  </a:cubicBezTo>
                  <a:cubicBezTo>
                    <a:pt x="10849" y="19029"/>
                    <a:pt x="10625" y="17573"/>
                    <a:pt x="10401" y="16006"/>
                  </a:cubicBezTo>
                  <a:cubicBezTo>
                    <a:pt x="7994" y="16790"/>
                    <a:pt x="6315" y="15615"/>
                    <a:pt x="3965" y="14831"/>
                  </a:cubicBezTo>
                  <a:cubicBezTo>
                    <a:pt x="1782" y="14104"/>
                    <a:pt x="-344" y="15559"/>
                    <a:pt x="47" y="12313"/>
                  </a:cubicBezTo>
                  <a:cubicBezTo>
                    <a:pt x="5644" y="11305"/>
                    <a:pt x="7323" y="14384"/>
                    <a:pt x="12863" y="13320"/>
                  </a:cubicBezTo>
                  <a:cubicBezTo>
                    <a:pt x="14598" y="12872"/>
                    <a:pt x="13871" y="10074"/>
                    <a:pt x="14038" y="8115"/>
                  </a:cubicBezTo>
                  <a:cubicBezTo>
                    <a:pt x="14375" y="4645"/>
                    <a:pt x="6875" y="9458"/>
                    <a:pt x="8834" y="4310"/>
                  </a:cubicBezTo>
                  <a:cubicBezTo>
                    <a:pt x="10009" y="3918"/>
                    <a:pt x="10121" y="4701"/>
                    <a:pt x="10233" y="54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9" name="Google Shape;1569;p33"/>
            <p:cNvSpPr/>
            <p:nvPr/>
          </p:nvSpPr>
          <p:spPr>
            <a:xfrm>
              <a:off x="7023640" y="3756749"/>
              <a:ext cx="19328" cy="8845"/>
            </a:xfrm>
            <a:custGeom>
              <a:avLst/>
              <a:gdLst/>
              <a:ahLst/>
              <a:cxnLst/>
              <a:rect l="l" t="t" r="r" b="b"/>
              <a:pathLst>
                <a:path w="19328" h="8845" extrusionOk="0">
                  <a:moveTo>
                    <a:pt x="0" y="1458"/>
                  </a:moveTo>
                  <a:cubicBezTo>
                    <a:pt x="336" y="3"/>
                    <a:pt x="3190" y="-109"/>
                    <a:pt x="5093" y="59"/>
                  </a:cubicBezTo>
                  <a:cubicBezTo>
                    <a:pt x="9738" y="395"/>
                    <a:pt x="15111" y="3137"/>
                    <a:pt x="19308" y="3641"/>
                  </a:cubicBezTo>
                  <a:cubicBezTo>
                    <a:pt x="19533" y="5991"/>
                    <a:pt x="17797" y="6439"/>
                    <a:pt x="18133" y="8846"/>
                  </a:cubicBezTo>
                  <a:cubicBezTo>
                    <a:pt x="10969" y="8678"/>
                    <a:pt x="8227" y="7670"/>
                    <a:pt x="3918" y="3977"/>
                  </a:cubicBezTo>
                  <a:cubicBezTo>
                    <a:pt x="2798" y="3025"/>
                    <a:pt x="2631" y="898"/>
                    <a:pt x="0" y="14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0" name="Google Shape;1570;p33"/>
            <p:cNvSpPr/>
            <p:nvPr/>
          </p:nvSpPr>
          <p:spPr>
            <a:xfrm>
              <a:off x="8179967" y="3731399"/>
              <a:ext cx="12872" cy="4266"/>
            </a:xfrm>
            <a:custGeom>
              <a:avLst/>
              <a:gdLst/>
              <a:ahLst/>
              <a:cxnLst/>
              <a:rect l="l" t="t" r="r" b="b"/>
              <a:pathLst>
                <a:path w="12872" h="4266" extrusionOk="0">
                  <a:moveTo>
                    <a:pt x="12872" y="3694"/>
                  </a:moveTo>
                  <a:cubicBezTo>
                    <a:pt x="11138" y="4869"/>
                    <a:pt x="3190" y="4086"/>
                    <a:pt x="0" y="2687"/>
                  </a:cubicBezTo>
                  <a:cubicBezTo>
                    <a:pt x="280" y="783"/>
                    <a:pt x="3806" y="2127"/>
                    <a:pt x="3806" y="0"/>
                  </a:cubicBezTo>
                  <a:cubicBezTo>
                    <a:pt x="6996" y="1063"/>
                    <a:pt x="12705" y="-504"/>
                    <a:pt x="12872" y="36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33"/>
            <p:cNvSpPr/>
            <p:nvPr/>
          </p:nvSpPr>
          <p:spPr>
            <a:xfrm>
              <a:off x="7165348" y="3783493"/>
              <a:ext cx="10299" cy="4173"/>
            </a:xfrm>
            <a:custGeom>
              <a:avLst/>
              <a:gdLst/>
              <a:ahLst/>
              <a:cxnLst/>
              <a:rect l="l" t="t" r="r" b="b"/>
              <a:pathLst>
                <a:path w="10299" h="4173" extrusionOk="0">
                  <a:moveTo>
                    <a:pt x="10298" y="3816"/>
                  </a:moveTo>
                  <a:cubicBezTo>
                    <a:pt x="4477" y="5551"/>
                    <a:pt x="5205" y="347"/>
                    <a:pt x="0" y="1466"/>
                  </a:cubicBezTo>
                  <a:cubicBezTo>
                    <a:pt x="1903" y="-1276"/>
                    <a:pt x="10466" y="11"/>
                    <a:pt x="10298" y="38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33"/>
            <p:cNvSpPr/>
            <p:nvPr/>
          </p:nvSpPr>
          <p:spPr>
            <a:xfrm>
              <a:off x="7159990" y="3790220"/>
              <a:ext cx="13248" cy="6564"/>
            </a:xfrm>
            <a:custGeom>
              <a:avLst/>
              <a:gdLst/>
              <a:ahLst/>
              <a:cxnLst/>
              <a:rect l="l" t="t" r="r" b="b"/>
              <a:pathLst>
                <a:path w="13248" h="6564" extrusionOk="0">
                  <a:moveTo>
                    <a:pt x="13249" y="3694"/>
                  </a:moveTo>
                  <a:cubicBezTo>
                    <a:pt x="11794" y="7388"/>
                    <a:pt x="2055" y="7555"/>
                    <a:pt x="433" y="3974"/>
                  </a:cubicBezTo>
                  <a:cubicBezTo>
                    <a:pt x="-1694" y="-616"/>
                    <a:pt x="4742" y="3078"/>
                    <a:pt x="4182" y="0"/>
                  </a:cubicBezTo>
                  <a:cubicBezTo>
                    <a:pt x="6701" y="1735"/>
                    <a:pt x="9443" y="3302"/>
                    <a:pt x="13249" y="36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33"/>
            <p:cNvSpPr/>
            <p:nvPr/>
          </p:nvSpPr>
          <p:spPr>
            <a:xfrm>
              <a:off x="7698780" y="3783560"/>
              <a:ext cx="7876" cy="7846"/>
            </a:xfrm>
            <a:custGeom>
              <a:avLst/>
              <a:gdLst/>
              <a:ahLst/>
              <a:cxnLst/>
              <a:rect l="l" t="t" r="r" b="b"/>
              <a:pathLst>
                <a:path w="7876" h="7846" extrusionOk="0">
                  <a:moveTo>
                    <a:pt x="2616" y="0"/>
                  </a:moveTo>
                  <a:cubicBezTo>
                    <a:pt x="5862" y="56"/>
                    <a:pt x="7597" y="1791"/>
                    <a:pt x="7877" y="5093"/>
                  </a:cubicBezTo>
                  <a:cubicBezTo>
                    <a:pt x="4687" y="4981"/>
                    <a:pt x="1664" y="4981"/>
                    <a:pt x="1496" y="7835"/>
                  </a:cubicBezTo>
                  <a:cubicBezTo>
                    <a:pt x="-1302" y="8115"/>
                    <a:pt x="825" y="3246"/>
                    <a:pt x="97" y="1399"/>
                  </a:cubicBezTo>
                  <a:cubicBezTo>
                    <a:pt x="1609" y="1511"/>
                    <a:pt x="2392" y="1007"/>
                    <a:pt x="26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33"/>
            <p:cNvSpPr/>
            <p:nvPr/>
          </p:nvSpPr>
          <p:spPr>
            <a:xfrm>
              <a:off x="6879918" y="3809291"/>
              <a:ext cx="8954" cy="4043"/>
            </a:xfrm>
            <a:custGeom>
              <a:avLst/>
              <a:gdLst/>
              <a:ahLst/>
              <a:cxnLst/>
              <a:rect l="l" t="t" r="r" b="b"/>
              <a:pathLst>
                <a:path w="8954" h="4043" extrusionOk="0">
                  <a:moveTo>
                    <a:pt x="8955" y="2532"/>
                  </a:moveTo>
                  <a:cubicBezTo>
                    <a:pt x="4757" y="1860"/>
                    <a:pt x="3022" y="3539"/>
                    <a:pt x="0" y="4043"/>
                  </a:cubicBezTo>
                  <a:cubicBezTo>
                    <a:pt x="392" y="1749"/>
                    <a:pt x="9010" y="-2897"/>
                    <a:pt x="8955" y="253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33"/>
            <p:cNvSpPr/>
            <p:nvPr/>
          </p:nvSpPr>
          <p:spPr>
            <a:xfrm>
              <a:off x="7042585" y="3809322"/>
              <a:ext cx="13848" cy="8130"/>
            </a:xfrm>
            <a:custGeom>
              <a:avLst/>
              <a:gdLst/>
              <a:ahLst/>
              <a:cxnLst/>
              <a:rect l="l" t="t" r="r" b="b"/>
              <a:pathLst>
                <a:path w="13848" h="8130" extrusionOk="0">
                  <a:moveTo>
                    <a:pt x="11724" y="150"/>
                  </a:moveTo>
                  <a:cubicBezTo>
                    <a:pt x="13515" y="1941"/>
                    <a:pt x="14635" y="6474"/>
                    <a:pt x="13180" y="7929"/>
                  </a:cubicBezTo>
                  <a:cubicBezTo>
                    <a:pt x="8254" y="7874"/>
                    <a:pt x="1930" y="9217"/>
                    <a:pt x="308" y="5635"/>
                  </a:cubicBezTo>
                  <a:cubicBezTo>
                    <a:pt x="-1371" y="1493"/>
                    <a:pt x="4449" y="4571"/>
                    <a:pt x="2770" y="374"/>
                  </a:cubicBezTo>
                  <a:cubicBezTo>
                    <a:pt x="6352" y="-1081"/>
                    <a:pt x="11557" y="2333"/>
                    <a:pt x="11724" y="1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33"/>
            <p:cNvSpPr/>
            <p:nvPr/>
          </p:nvSpPr>
          <p:spPr>
            <a:xfrm>
              <a:off x="7037859" y="3835665"/>
              <a:ext cx="16042" cy="8112"/>
            </a:xfrm>
            <a:custGeom>
              <a:avLst/>
              <a:gdLst/>
              <a:ahLst/>
              <a:cxnLst/>
              <a:rect l="l" t="t" r="r" b="b"/>
              <a:pathLst>
                <a:path w="16042" h="8112" extrusionOk="0">
                  <a:moveTo>
                    <a:pt x="15779" y="3694"/>
                  </a:moveTo>
                  <a:cubicBezTo>
                    <a:pt x="17178" y="7555"/>
                    <a:pt x="12645" y="5932"/>
                    <a:pt x="10687" y="6380"/>
                  </a:cubicBezTo>
                  <a:cubicBezTo>
                    <a:pt x="10462" y="6436"/>
                    <a:pt x="6657" y="9010"/>
                    <a:pt x="5594" y="7779"/>
                  </a:cubicBezTo>
                  <a:cubicBezTo>
                    <a:pt x="4642" y="6660"/>
                    <a:pt x="2067" y="7443"/>
                    <a:pt x="445" y="6604"/>
                  </a:cubicBezTo>
                  <a:cubicBezTo>
                    <a:pt x="-1906" y="3134"/>
                    <a:pt x="6041" y="3973"/>
                    <a:pt x="1620" y="2686"/>
                  </a:cubicBezTo>
                  <a:cubicBezTo>
                    <a:pt x="1844" y="783"/>
                    <a:pt x="5425" y="2127"/>
                    <a:pt x="5425" y="0"/>
                  </a:cubicBezTo>
                  <a:cubicBezTo>
                    <a:pt x="9063" y="1119"/>
                    <a:pt x="13317" y="1455"/>
                    <a:pt x="15779" y="36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33"/>
            <p:cNvSpPr/>
            <p:nvPr/>
          </p:nvSpPr>
          <p:spPr>
            <a:xfrm>
              <a:off x="7038275" y="3850991"/>
              <a:ext cx="5719" cy="2975"/>
            </a:xfrm>
            <a:custGeom>
              <a:avLst/>
              <a:gdLst/>
              <a:ahLst/>
              <a:cxnLst/>
              <a:rect l="l" t="t" r="r" b="b"/>
              <a:pathLst>
                <a:path w="5719" h="2975" extrusionOk="0">
                  <a:moveTo>
                    <a:pt x="5457" y="2862"/>
                  </a:moveTo>
                  <a:cubicBezTo>
                    <a:pt x="2882" y="791"/>
                    <a:pt x="3834" y="3030"/>
                    <a:pt x="308" y="2974"/>
                  </a:cubicBezTo>
                  <a:cubicBezTo>
                    <a:pt x="-1763" y="-888"/>
                    <a:pt x="7360" y="-1055"/>
                    <a:pt x="5457" y="286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33"/>
            <p:cNvSpPr/>
            <p:nvPr/>
          </p:nvSpPr>
          <p:spPr>
            <a:xfrm>
              <a:off x="7007970" y="3856940"/>
              <a:ext cx="10271" cy="4815"/>
            </a:xfrm>
            <a:custGeom>
              <a:avLst/>
              <a:gdLst/>
              <a:ahLst/>
              <a:cxnLst/>
              <a:rect l="l" t="t" r="r" b="b"/>
              <a:pathLst>
                <a:path w="10271" h="4815" extrusionOk="0">
                  <a:moveTo>
                    <a:pt x="8899" y="103"/>
                  </a:moveTo>
                  <a:cubicBezTo>
                    <a:pt x="8731" y="1615"/>
                    <a:pt x="9234" y="2398"/>
                    <a:pt x="10242" y="2678"/>
                  </a:cubicBezTo>
                  <a:cubicBezTo>
                    <a:pt x="10689" y="5084"/>
                    <a:pt x="5989" y="2958"/>
                    <a:pt x="5149" y="4077"/>
                  </a:cubicBezTo>
                  <a:cubicBezTo>
                    <a:pt x="3862" y="5756"/>
                    <a:pt x="4757" y="4021"/>
                    <a:pt x="0" y="4189"/>
                  </a:cubicBezTo>
                  <a:cubicBezTo>
                    <a:pt x="2294" y="2174"/>
                    <a:pt x="3806" y="-568"/>
                    <a:pt x="8899" y="1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33"/>
            <p:cNvSpPr/>
            <p:nvPr/>
          </p:nvSpPr>
          <p:spPr>
            <a:xfrm>
              <a:off x="7028503" y="3861969"/>
              <a:ext cx="2749" cy="5425"/>
            </a:xfrm>
            <a:custGeom>
              <a:avLst/>
              <a:gdLst/>
              <a:ahLst/>
              <a:cxnLst/>
              <a:rect l="l" t="t" r="r" b="b"/>
              <a:pathLst>
                <a:path w="2749" h="5425" extrusionOk="0">
                  <a:moveTo>
                    <a:pt x="6" y="0"/>
                  </a:moveTo>
                  <a:cubicBezTo>
                    <a:pt x="2245" y="280"/>
                    <a:pt x="2972" y="2183"/>
                    <a:pt x="2693" y="5149"/>
                  </a:cubicBezTo>
                  <a:cubicBezTo>
                    <a:pt x="-1113" y="6548"/>
                    <a:pt x="342" y="2294"/>
                    <a:pt x="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33"/>
            <p:cNvSpPr/>
            <p:nvPr/>
          </p:nvSpPr>
          <p:spPr>
            <a:xfrm>
              <a:off x="7397714" y="3908195"/>
              <a:ext cx="20567" cy="27481"/>
            </a:xfrm>
            <a:custGeom>
              <a:avLst/>
              <a:gdLst/>
              <a:ahLst/>
              <a:cxnLst/>
              <a:rect l="l" t="t" r="r" b="b"/>
              <a:pathLst>
                <a:path w="20567" h="27481" extrusionOk="0">
                  <a:moveTo>
                    <a:pt x="6332" y="58"/>
                  </a:moveTo>
                  <a:cubicBezTo>
                    <a:pt x="7451" y="-222"/>
                    <a:pt x="7563" y="562"/>
                    <a:pt x="7619" y="1345"/>
                  </a:cubicBezTo>
                  <a:cubicBezTo>
                    <a:pt x="7843" y="3472"/>
                    <a:pt x="12936" y="-110"/>
                    <a:pt x="16573" y="1121"/>
                  </a:cubicBezTo>
                  <a:cubicBezTo>
                    <a:pt x="17189" y="2688"/>
                    <a:pt x="18252" y="3752"/>
                    <a:pt x="20491" y="3640"/>
                  </a:cubicBezTo>
                  <a:cubicBezTo>
                    <a:pt x="20771" y="5151"/>
                    <a:pt x="20267" y="5935"/>
                    <a:pt x="19260" y="6270"/>
                  </a:cubicBezTo>
                  <a:cubicBezTo>
                    <a:pt x="19260" y="7557"/>
                    <a:pt x="17693" y="7334"/>
                    <a:pt x="16741" y="7614"/>
                  </a:cubicBezTo>
                  <a:cubicBezTo>
                    <a:pt x="16909" y="10915"/>
                    <a:pt x="19204" y="11083"/>
                    <a:pt x="19428" y="14050"/>
                  </a:cubicBezTo>
                  <a:cubicBezTo>
                    <a:pt x="19596" y="15952"/>
                    <a:pt x="17637" y="17743"/>
                    <a:pt x="18308" y="20598"/>
                  </a:cubicBezTo>
                  <a:cubicBezTo>
                    <a:pt x="16182" y="20654"/>
                    <a:pt x="14055" y="20710"/>
                    <a:pt x="11928" y="20766"/>
                  </a:cubicBezTo>
                  <a:cubicBezTo>
                    <a:pt x="10025" y="20766"/>
                    <a:pt x="11424" y="23452"/>
                    <a:pt x="10697" y="24684"/>
                  </a:cubicBezTo>
                  <a:cubicBezTo>
                    <a:pt x="10305" y="25355"/>
                    <a:pt x="6891" y="24907"/>
                    <a:pt x="8178" y="27313"/>
                  </a:cubicBezTo>
                  <a:cubicBezTo>
                    <a:pt x="5604" y="27370"/>
                    <a:pt x="3029" y="27426"/>
                    <a:pt x="511" y="27482"/>
                  </a:cubicBezTo>
                  <a:cubicBezTo>
                    <a:pt x="1238" y="24795"/>
                    <a:pt x="-1784" y="18527"/>
                    <a:pt x="2917" y="19647"/>
                  </a:cubicBezTo>
                  <a:cubicBezTo>
                    <a:pt x="2974" y="16120"/>
                    <a:pt x="735" y="17072"/>
                    <a:pt x="2806" y="14441"/>
                  </a:cubicBezTo>
                  <a:cubicBezTo>
                    <a:pt x="3701" y="10412"/>
                    <a:pt x="-776" y="12035"/>
                    <a:pt x="119" y="8005"/>
                  </a:cubicBezTo>
                  <a:cubicBezTo>
                    <a:pt x="2806" y="7390"/>
                    <a:pt x="3533" y="8845"/>
                    <a:pt x="5268" y="9181"/>
                  </a:cubicBezTo>
                  <a:cubicBezTo>
                    <a:pt x="8123" y="8565"/>
                    <a:pt x="5604" y="2800"/>
                    <a:pt x="6332" y="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33"/>
            <p:cNvSpPr/>
            <p:nvPr/>
          </p:nvSpPr>
          <p:spPr>
            <a:xfrm>
              <a:off x="6587548" y="3927393"/>
              <a:ext cx="6482" cy="5163"/>
            </a:xfrm>
            <a:custGeom>
              <a:avLst/>
              <a:gdLst/>
              <a:ahLst/>
              <a:cxnLst/>
              <a:rect l="l" t="t" r="r" b="b"/>
              <a:pathLst>
                <a:path w="6482" h="5163" extrusionOk="0">
                  <a:moveTo>
                    <a:pt x="6324" y="0"/>
                  </a:moveTo>
                  <a:cubicBezTo>
                    <a:pt x="6940" y="1791"/>
                    <a:pt x="5597" y="1959"/>
                    <a:pt x="5093" y="2631"/>
                  </a:cubicBezTo>
                  <a:cubicBezTo>
                    <a:pt x="3470" y="4869"/>
                    <a:pt x="2686" y="6268"/>
                    <a:pt x="0" y="4030"/>
                  </a:cubicBezTo>
                  <a:cubicBezTo>
                    <a:pt x="839" y="1455"/>
                    <a:pt x="3358" y="504"/>
                    <a:pt x="63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33"/>
            <p:cNvSpPr/>
            <p:nvPr/>
          </p:nvSpPr>
          <p:spPr>
            <a:xfrm>
              <a:off x="6755615" y="3929017"/>
              <a:ext cx="7780" cy="10535"/>
            </a:xfrm>
            <a:custGeom>
              <a:avLst/>
              <a:gdLst/>
              <a:ahLst/>
              <a:cxnLst/>
              <a:rect l="l" t="t" r="r" b="b"/>
              <a:pathLst>
                <a:path w="7780" h="10535" extrusionOk="0">
                  <a:moveTo>
                    <a:pt x="1177" y="0"/>
                  </a:moveTo>
                  <a:cubicBezTo>
                    <a:pt x="3695" y="2631"/>
                    <a:pt x="4143" y="7500"/>
                    <a:pt x="7781" y="8955"/>
                  </a:cubicBezTo>
                  <a:cubicBezTo>
                    <a:pt x="6326" y="12928"/>
                    <a:pt x="2632" y="8395"/>
                    <a:pt x="2576" y="6436"/>
                  </a:cubicBezTo>
                  <a:cubicBezTo>
                    <a:pt x="-670" y="6380"/>
                    <a:pt x="-502" y="1679"/>
                    <a:pt x="1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33"/>
            <p:cNvSpPr/>
            <p:nvPr/>
          </p:nvSpPr>
          <p:spPr>
            <a:xfrm>
              <a:off x="8190265" y="3896818"/>
              <a:ext cx="13376" cy="54920"/>
            </a:xfrm>
            <a:custGeom>
              <a:avLst/>
              <a:gdLst/>
              <a:ahLst/>
              <a:cxnLst/>
              <a:rect l="l" t="t" r="r" b="b"/>
              <a:pathLst>
                <a:path w="13376" h="54920" extrusionOk="0">
                  <a:moveTo>
                    <a:pt x="3638" y="1865"/>
                  </a:moveTo>
                  <a:cubicBezTo>
                    <a:pt x="9010" y="-5019"/>
                    <a:pt x="4310" y="9252"/>
                    <a:pt x="6380" y="10875"/>
                  </a:cubicBezTo>
                  <a:cubicBezTo>
                    <a:pt x="8339" y="12443"/>
                    <a:pt x="4869" y="13114"/>
                    <a:pt x="7780" y="16024"/>
                  </a:cubicBezTo>
                  <a:cubicBezTo>
                    <a:pt x="9626" y="17927"/>
                    <a:pt x="7835" y="17871"/>
                    <a:pt x="7891" y="19942"/>
                  </a:cubicBezTo>
                  <a:cubicBezTo>
                    <a:pt x="7947" y="21341"/>
                    <a:pt x="10522" y="25315"/>
                    <a:pt x="9402" y="30296"/>
                  </a:cubicBezTo>
                  <a:cubicBezTo>
                    <a:pt x="9234" y="33542"/>
                    <a:pt x="11473" y="34325"/>
                    <a:pt x="13376" y="35389"/>
                  </a:cubicBezTo>
                  <a:cubicBezTo>
                    <a:pt x="13096" y="38411"/>
                    <a:pt x="10018" y="38467"/>
                    <a:pt x="8283" y="36788"/>
                  </a:cubicBezTo>
                  <a:cubicBezTo>
                    <a:pt x="7555" y="40482"/>
                    <a:pt x="8339" y="46190"/>
                    <a:pt x="8507" y="45855"/>
                  </a:cubicBezTo>
                  <a:cubicBezTo>
                    <a:pt x="8395" y="46023"/>
                    <a:pt x="5932" y="45798"/>
                    <a:pt x="5932" y="45911"/>
                  </a:cubicBezTo>
                  <a:cubicBezTo>
                    <a:pt x="6044" y="48541"/>
                    <a:pt x="9794" y="49604"/>
                    <a:pt x="8675" y="54921"/>
                  </a:cubicBezTo>
                  <a:cubicBezTo>
                    <a:pt x="4589" y="53578"/>
                    <a:pt x="5261" y="55369"/>
                    <a:pt x="2239" y="53746"/>
                  </a:cubicBezTo>
                  <a:cubicBezTo>
                    <a:pt x="4477" y="50332"/>
                    <a:pt x="1623" y="49828"/>
                    <a:pt x="3358" y="45911"/>
                  </a:cubicBezTo>
                  <a:cubicBezTo>
                    <a:pt x="3358" y="43672"/>
                    <a:pt x="2351" y="42553"/>
                    <a:pt x="727" y="42049"/>
                  </a:cubicBezTo>
                  <a:cubicBezTo>
                    <a:pt x="1679" y="38915"/>
                    <a:pt x="4142" y="33094"/>
                    <a:pt x="2910" y="26434"/>
                  </a:cubicBezTo>
                  <a:cubicBezTo>
                    <a:pt x="2463" y="24028"/>
                    <a:pt x="448" y="22180"/>
                    <a:pt x="224" y="19998"/>
                  </a:cubicBezTo>
                  <a:cubicBezTo>
                    <a:pt x="-168" y="16416"/>
                    <a:pt x="3246" y="13338"/>
                    <a:pt x="0" y="10931"/>
                  </a:cubicBezTo>
                  <a:cubicBezTo>
                    <a:pt x="672" y="9029"/>
                    <a:pt x="1903" y="7741"/>
                    <a:pt x="3750" y="6958"/>
                  </a:cubicBezTo>
                  <a:cubicBezTo>
                    <a:pt x="3582" y="5111"/>
                    <a:pt x="3470" y="3264"/>
                    <a:pt x="4925" y="3040"/>
                  </a:cubicBezTo>
                  <a:cubicBezTo>
                    <a:pt x="5149" y="2033"/>
                    <a:pt x="4422" y="1921"/>
                    <a:pt x="3638" y="18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33"/>
            <p:cNvSpPr/>
            <p:nvPr/>
          </p:nvSpPr>
          <p:spPr>
            <a:xfrm>
              <a:off x="6577418" y="3934187"/>
              <a:ext cx="2806" cy="4324"/>
            </a:xfrm>
            <a:custGeom>
              <a:avLst/>
              <a:gdLst/>
              <a:ahLst/>
              <a:cxnLst/>
              <a:rect l="l" t="t" r="r" b="b"/>
              <a:pathLst>
                <a:path w="2806" h="4324" extrusionOk="0">
                  <a:moveTo>
                    <a:pt x="1231" y="35"/>
                  </a:moveTo>
                  <a:cubicBezTo>
                    <a:pt x="3694" y="-525"/>
                    <a:pt x="3246" y="5911"/>
                    <a:pt x="56" y="3952"/>
                  </a:cubicBezTo>
                  <a:cubicBezTo>
                    <a:pt x="56" y="3113"/>
                    <a:pt x="0" y="2218"/>
                    <a:pt x="0" y="1378"/>
                  </a:cubicBezTo>
                  <a:cubicBezTo>
                    <a:pt x="1063" y="1546"/>
                    <a:pt x="1175" y="818"/>
                    <a:pt x="1231" y="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33"/>
            <p:cNvSpPr/>
            <p:nvPr/>
          </p:nvSpPr>
          <p:spPr>
            <a:xfrm>
              <a:off x="7138652" y="3942337"/>
              <a:ext cx="37268" cy="32374"/>
            </a:xfrm>
            <a:custGeom>
              <a:avLst/>
              <a:gdLst/>
              <a:ahLst/>
              <a:cxnLst/>
              <a:rect l="l" t="t" r="r" b="b"/>
              <a:pathLst>
                <a:path w="37268" h="32374" extrusionOk="0">
                  <a:moveTo>
                    <a:pt x="16063" y="0"/>
                  </a:moveTo>
                  <a:cubicBezTo>
                    <a:pt x="17742" y="392"/>
                    <a:pt x="18133" y="2239"/>
                    <a:pt x="19980" y="2518"/>
                  </a:cubicBezTo>
                  <a:cubicBezTo>
                    <a:pt x="19308" y="5205"/>
                    <a:pt x="16175" y="5149"/>
                    <a:pt x="18805" y="7723"/>
                  </a:cubicBezTo>
                  <a:cubicBezTo>
                    <a:pt x="18021" y="10858"/>
                    <a:pt x="22219" y="9234"/>
                    <a:pt x="24010" y="10186"/>
                  </a:cubicBezTo>
                  <a:cubicBezTo>
                    <a:pt x="25017" y="10746"/>
                    <a:pt x="26752" y="14496"/>
                    <a:pt x="31789" y="12592"/>
                  </a:cubicBezTo>
                  <a:cubicBezTo>
                    <a:pt x="32013" y="15838"/>
                    <a:pt x="34307" y="16566"/>
                    <a:pt x="30614" y="17797"/>
                  </a:cubicBezTo>
                  <a:cubicBezTo>
                    <a:pt x="30446" y="19812"/>
                    <a:pt x="33468" y="18189"/>
                    <a:pt x="34475" y="19029"/>
                  </a:cubicBezTo>
                  <a:cubicBezTo>
                    <a:pt x="35483" y="19868"/>
                    <a:pt x="33748" y="24402"/>
                    <a:pt x="37106" y="22891"/>
                  </a:cubicBezTo>
                  <a:cubicBezTo>
                    <a:pt x="38169" y="26864"/>
                    <a:pt x="33636" y="25465"/>
                    <a:pt x="34699" y="29439"/>
                  </a:cubicBezTo>
                  <a:cubicBezTo>
                    <a:pt x="33468" y="29439"/>
                    <a:pt x="33636" y="27871"/>
                    <a:pt x="33356" y="26864"/>
                  </a:cubicBezTo>
                  <a:cubicBezTo>
                    <a:pt x="28599" y="27088"/>
                    <a:pt x="29718" y="28375"/>
                    <a:pt x="25689" y="27032"/>
                  </a:cubicBezTo>
                  <a:cubicBezTo>
                    <a:pt x="24233" y="28991"/>
                    <a:pt x="20372" y="28655"/>
                    <a:pt x="20652" y="32349"/>
                  </a:cubicBezTo>
                  <a:cubicBezTo>
                    <a:pt x="18245" y="32685"/>
                    <a:pt x="19084" y="29607"/>
                    <a:pt x="18021" y="28543"/>
                  </a:cubicBezTo>
                  <a:cubicBezTo>
                    <a:pt x="17126" y="27703"/>
                    <a:pt x="14999" y="28095"/>
                    <a:pt x="14159" y="27312"/>
                  </a:cubicBezTo>
                  <a:cubicBezTo>
                    <a:pt x="12984" y="26249"/>
                    <a:pt x="11977" y="24066"/>
                    <a:pt x="8955" y="23506"/>
                  </a:cubicBezTo>
                  <a:cubicBezTo>
                    <a:pt x="4869" y="22946"/>
                    <a:pt x="4477" y="25969"/>
                    <a:pt x="0" y="25017"/>
                  </a:cubicBezTo>
                  <a:cubicBezTo>
                    <a:pt x="952" y="23842"/>
                    <a:pt x="1343" y="22051"/>
                    <a:pt x="1175" y="19812"/>
                  </a:cubicBezTo>
                  <a:cubicBezTo>
                    <a:pt x="5373" y="21324"/>
                    <a:pt x="2071" y="15615"/>
                    <a:pt x="6268" y="17126"/>
                  </a:cubicBezTo>
                  <a:cubicBezTo>
                    <a:pt x="4253" y="14048"/>
                    <a:pt x="8059" y="13376"/>
                    <a:pt x="8731" y="11865"/>
                  </a:cubicBezTo>
                  <a:cubicBezTo>
                    <a:pt x="9459" y="10074"/>
                    <a:pt x="8339" y="7500"/>
                    <a:pt x="9850" y="5317"/>
                  </a:cubicBezTo>
                  <a:cubicBezTo>
                    <a:pt x="10186" y="4869"/>
                    <a:pt x="12033" y="5653"/>
                    <a:pt x="12425" y="5261"/>
                  </a:cubicBezTo>
                  <a:cubicBezTo>
                    <a:pt x="12817" y="4869"/>
                    <a:pt x="11921" y="3022"/>
                    <a:pt x="12368" y="2686"/>
                  </a:cubicBezTo>
                  <a:cubicBezTo>
                    <a:pt x="13544" y="1567"/>
                    <a:pt x="16230" y="2463"/>
                    <a:pt x="16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33"/>
            <p:cNvSpPr/>
            <p:nvPr/>
          </p:nvSpPr>
          <p:spPr>
            <a:xfrm>
              <a:off x="7117720" y="3953497"/>
              <a:ext cx="9066" cy="5724"/>
            </a:xfrm>
            <a:custGeom>
              <a:avLst/>
              <a:gdLst/>
              <a:ahLst/>
              <a:cxnLst/>
              <a:rect l="l" t="t" r="r" b="b"/>
              <a:pathLst>
                <a:path w="9066" h="5724" extrusionOk="0">
                  <a:moveTo>
                    <a:pt x="0" y="33"/>
                  </a:moveTo>
                  <a:cubicBezTo>
                    <a:pt x="4589" y="-415"/>
                    <a:pt x="4757" y="3839"/>
                    <a:pt x="9067" y="3727"/>
                  </a:cubicBezTo>
                  <a:cubicBezTo>
                    <a:pt x="8283" y="8260"/>
                    <a:pt x="168" y="4231"/>
                    <a:pt x="0" y="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33"/>
            <p:cNvSpPr/>
            <p:nvPr/>
          </p:nvSpPr>
          <p:spPr>
            <a:xfrm>
              <a:off x="8189288" y="3962259"/>
              <a:ext cx="24146" cy="18289"/>
            </a:xfrm>
            <a:custGeom>
              <a:avLst/>
              <a:gdLst/>
              <a:ahLst/>
              <a:cxnLst/>
              <a:rect l="l" t="t" r="r" b="b"/>
              <a:pathLst>
                <a:path w="24146" h="18289" extrusionOk="0">
                  <a:moveTo>
                    <a:pt x="4726" y="58"/>
                  </a:moveTo>
                  <a:cubicBezTo>
                    <a:pt x="5789" y="-222"/>
                    <a:pt x="5958" y="562"/>
                    <a:pt x="6069" y="1345"/>
                  </a:cubicBezTo>
                  <a:cubicBezTo>
                    <a:pt x="6293" y="4703"/>
                    <a:pt x="11106" y="3080"/>
                    <a:pt x="11330" y="6438"/>
                  </a:cubicBezTo>
                  <a:cubicBezTo>
                    <a:pt x="15528" y="4815"/>
                    <a:pt x="18998" y="6998"/>
                    <a:pt x="24147" y="4871"/>
                  </a:cubicBezTo>
                  <a:cubicBezTo>
                    <a:pt x="24035" y="9013"/>
                    <a:pt x="19501" y="8845"/>
                    <a:pt x="19221" y="12762"/>
                  </a:cubicBezTo>
                  <a:cubicBezTo>
                    <a:pt x="17151" y="13154"/>
                    <a:pt x="16983" y="11587"/>
                    <a:pt x="15360" y="11531"/>
                  </a:cubicBezTo>
                  <a:cubicBezTo>
                    <a:pt x="12674" y="10804"/>
                    <a:pt x="11106" y="17352"/>
                    <a:pt x="10323" y="14217"/>
                  </a:cubicBezTo>
                  <a:cubicBezTo>
                    <a:pt x="8812" y="14441"/>
                    <a:pt x="9316" y="16624"/>
                    <a:pt x="9147" y="18135"/>
                  </a:cubicBezTo>
                  <a:cubicBezTo>
                    <a:pt x="5621" y="19534"/>
                    <a:pt x="5342" y="10859"/>
                    <a:pt x="2711" y="15673"/>
                  </a:cubicBezTo>
                  <a:cubicBezTo>
                    <a:pt x="-2717" y="12203"/>
                    <a:pt x="1088" y="2576"/>
                    <a:pt x="4726" y="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33"/>
            <p:cNvSpPr/>
            <p:nvPr/>
          </p:nvSpPr>
          <p:spPr>
            <a:xfrm>
              <a:off x="8140399" y="3985760"/>
              <a:ext cx="50301" cy="46067"/>
            </a:xfrm>
            <a:custGeom>
              <a:avLst/>
              <a:gdLst/>
              <a:ahLst/>
              <a:cxnLst/>
              <a:rect l="l" t="t" r="r" b="b"/>
              <a:pathLst>
                <a:path w="50301" h="46067" extrusionOk="0">
                  <a:moveTo>
                    <a:pt x="45165" y="63"/>
                  </a:moveTo>
                  <a:cubicBezTo>
                    <a:pt x="47236" y="-329"/>
                    <a:pt x="47403" y="1238"/>
                    <a:pt x="49027" y="1294"/>
                  </a:cubicBezTo>
                  <a:cubicBezTo>
                    <a:pt x="49082" y="10641"/>
                    <a:pt x="51545" y="15230"/>
                    <a:pt x="49474" y="20770"/>
                  </a:cubicBezTo>
                  <a:cubicBezTo>
                    <a:pt x="48243" y="20770"/>
                    <a:pt x="48467" y="19204"/>
                    <a:pt x="48131" y="18196"/>
                  </a:cubicBezTo>
                  <a:cubicBezTo>
                    <a:pt x="44549" y="19595"/>
                    <a:pt x="48579" y="23681"/>
                    <a:pt x="48299" y="25975"/>
                  </a:cubicBezTo>
                  <a:cubicBezTo>
                    <a:pt x="47236" y="25752"/>
                    <a:pt x="47012" y="24688"/>
                    <a:pt x="45724" y="24744"/>
                  </a:cubicBezTo>
                  <a:cubicBezTo>
                    <a:pt x="45836" y="29053"/>
                    <a:pt x="45893" y="33419"/>
                    <a:pt x="46004" y="37728"/>
                  </a:cubicBezTo>
                  <a:cubicBezTo>
                    <a:pt x="44941" y="37505"/>
                    <a:pt x="44717" y="36441"/>
                    <a:pt x="43430" y="36497"/>
                  </a:cubicBezTo>
                  <a:cubicBezTo>
                    <a:pt x="40911" y="35490"/>
                    <a:pt x="40520" y="38904"/>
                    <a:pt x="39624" y="39184"/>
                  </a:cubicBezTo>
                  <a:cubicBezTo>
                    <a:pt x="39008" y="39351"/>
                    <a:pt x="37945" y="37952"/>
                    <a:pt x="37049" y="37952"/>
                  </a:cubicBezTo>
                  <a:cubicBezTo>
                    <a:pt x="36714" y="37952"/>
                    <a:pt x="33244" y="38960"/>
                    <a:pt x="31957" y="39351"/>
                  </a:cubicBezTo>
                  <a:cubicBezTo>
                    <a:pt x="31397" y="39519"/>
                    <a:pt x="28991" y="41534"/>
                    <a:pt x="25576" y="40806"/>
                  </a:cubicBezTo>
                  <a:cubicBezTo>
                    <a:pt x="23226" y="41030"/>
                    <a:pt x="24905" y="45228"/>
                    <a:pt x="23114" y="46067"/>
                  </a:cubicBezTo>
                  <a:cubicBezTo>
                    <a:pt x="20259" y="45116"/>
                    <a:pt x="17965" y="43549"/>
                    <a:pt x="17853" y="39687"/>
                  </a:cubicBezTo>
                  <a:cubicBezTo>
                    <a:pt x="15279" y="38232"/>
                    <a:pt x="15950" y="42094"/>
                    <a:pt x="15335" y="42318"/>
                  </a:cubicBezTo>
                  <a:cubicBezTo>
                    <a:pt x="13656" y="42989"/>
                    <a:pt x="13040" y="41030"/>
                    <a:pt x="12760" y="41086"/>
                  </a:cubicBezTo>
                  <a:cubicBezTo>
                    <a:pt x="8451" y="41870"/>
                    <a:pt x="3582" y="46235"/>
                    <a:pt x="0" y="43941"/>
                  </a:cubicBezTo>
                  <a:cubicBezTo>
                    <a:pt x="951" y="42765"/>
                    <a:pt x="1343" y="40974"/>
                    <a:pt x="1175" y="38736"/>
                  </a:cubicBezTo>
                  <a:cubicBezTo>
                    <a:pt x="2518" y="37672"/>
                    <a:pt x="3638" y="40023"/>
                    <a:pt x="3749" y="39967"/>
                  </a:cubicBezTo>
                  <a:cubicBezTo>
                    <a:pt x="5037" y="39743"/>
                    <a:pt x="4533" y="37448"/>
                    <a:pt x="4981" y="37336"/>
                  </a:cubicBezTo>
                  <a:cubicBezTo>
                    <a:pt x="9570" y="36497"/>
                    <a:pt x="17741" y="37840"/>
                    <a:pt x="22890" y="35657"/>
                  </a:cubicBezTo>
                  <a:cubicBezTo>
                    <a:pt x="20875" y="29893"/>
                    <a:pt x="26528" y="31572"/>
                    <a:pt x="25241" y="26535"/>
                  </a:cubicBezTo>
                  <a:cubicBezTo>
                    <a:pt x="27535" y="28326"/>
                    <a:pt x="28207" y="27654"/>
                    <a:pt x="27759" y="23904"/>
                  </a:cubicBezTo>
                  <a:cubicBezTo>
                    <a:pt x="30446" y="26927"/>
                    <a:pt x="32796" y="22002"/>
                    <a:pt x="35483" y="25024"/>
                  </a:cubicBezTo>
                  <a:cubicBezTo>
                    <a:pt x="36098" y="24128"/>
                    <a:pt x="34587" y="20491"/>
                    <a:pt x="35370" y="19819"/>
                  </a:cubicBezTo>
                  <a:cubicBezTo>
                    <a:pt x="36490" y="18924"/>
                    <a:pt x="36434" y="22282"/>
                    <a:pt x="36714" y="22394"/>
                  </a:cubicBezTo>
                  <a:cubicBezTo>
                    <a:pt x="37609" y="22674"/>
                    <a:pt x="40799" y="21442"/>
                    <a:pt x="37833" y="15901"/>
                  </a:cubicBezTo>
                  <a:cubicBezTo>
                    <a:pt x="42366" y="14614"/>
                    <a:pt x="39960" y="8738"/>
                    <a:pt x="41415" y="5435"/>
                  </a:cubicBezTo>
                  <a:cubicBezTo>
                    <a:pt x="42311" y="3365"/>
                    <a:pt x="46788" y="3029"/>
                    <a:pt x="45165" y="6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33"/>
            <p:cNvSpPr/>
            <p:nvPr/>
          </p:nvSpPr>
          <p:spPr>
            <a:xfrm>
              <a:off x="7496111" y="4003563"/>
              <a:ext cx="5839" cy="9224"/>
            </a:xfrm>
            <a:custGeom>
              <a:avLst/>
              <a:gdLst/>
              <a:ahLst/>
              <a:cxnLst/>
              <a:rect l="l" t="t" r="r" b="b"/>
              <a:pathLst>
                <a:path w="5839" h="9224" extrusionOk="0">
                  <a:moveTo>
                    <a:pt x="2351" y="1"/>
                  </a:moveTo>
                  <a:cubicBezTo>
                    <a:pt x="8115" y="-111"/>
                    <a:pt x="6324" y="10355"/>
                    <a:pt x="0" y="9123"/>
                  </a:cubicBezTo>
                  <a:cubicBezTo>
                    <a:pt x="2742" y="8004"/>
                    <a:pt x="-672" y="896"/>
                    <a:pt x="23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33"/>
            <p:cNvSpPr/>
            <p:nvPr/>
          </p:nvSpPr>
          <p:spPr>
            <a:xfrm>
              <a:off x="7519220" y="4019795"/>
              <a:ext cx="11832" cy="6899"/>
            </a:xfrm>
            <a:custGeom>
              <a:avLst/>
              <a:gdLst/>
              <a:ahLst/>
              <a:cxnLst/>
              <a:rect l="l" t="t" r="r" b="b"/>
              <a:pathLst>
                <a:path w="11832" h="6899" extrusionOk="0">
                  <a:moveTo>
                    <a:pt x="9127" y="0"/>
                  </a:moveTo>
                  <a:cubicBezTo>
                    <a:pt x="11030" y="1063"/>
                    <a:pt x="11982" y="3190"/>
                    <a:pt x="11813" y="6436"/>
                  </a:cubicBezTo>
                  <a:cubicBezTo>
                    <a:pt x="10638" y="5652"/>
                    <a:pt x="6273" y="7611"/>
                    <a:pt x="5377" y="6604"/>
                  </a:cubicBezTo>
                  <a:cubicBezTo>
                    <a:pt x="5322" y="6492"/>
                    <a:pt x="5434" y="5317"/>
                    <a:pt x="5322" y="5317"/>
                  </a:cubicBezTo>
                  <a:cubicBezTo>
                    <a:pt x="3363" y="4925"/>
                    <a:pt x="397" y="6324"/>
                    <a:pt x="173" y="4141"/>
                  </a:cubicBezTo>
                  <a:cubicBezTo>
                    <a:pt x="-1450" y="-1791"/>
                    <a:pt x="8904" y="4030"/>
                    <a:pt x="91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33"/>
            <p:cNvSpPr/>
            <p:nvPr/>
          </p:nvSpPr>
          <p:spPr>
            <a:xfrm>
              <a:off x="7622312" y="4034373"/>
              <a:ext cx="7520" cy="4149"/>
            </a:xfrm>
            <a:custGeom>
              <a:avLst/>
              <a:gdLst/>
              <a:ahLst/>
              <a:cxnLst/>
              <a:rect l="l" t="t" r="r" b="b"/>
              <a:pathLst>
                <a:path w="7520" h="4149" extrusionOk="0">
                  <a:moveTo>
                    <a:pt x="59" y="4114"/>
                  </a:moveTo>
                  <a:cubicBezTo>
                    <a:pt x="-388" y="700"/>
                    <a:pt x="1738" y="-195"/>
                    <a:pt x="5096" y="85"/>
                  </a:cubicBezTo>
                  <a:cubicBezTo>
                    <a:pt x="9686" y="-531"/>
                    <a:pt x="6887" y="2435"/>
                    <a:pt x="3865" y="1428"/>
                  </a:cubicBezTo>
                  <a:cubicBezTo>
                    <a:pt x="2578" y="2324"/>
                    <a:pt x="2578" y="4450"/>
                    <a:pt x="59" y="41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33"/>
            <p:cNvSpPr/>
            <p:nvPr/>
          </p:nvSpPr>
          <p:spPr>
            <a:xfrm>
              <a:off x="8145513" y="4030701"/>
              <a:ext cx="8009" cy="5382"/>
            </a:xfrm>
            <a:custGeom>
              <a:avLst/>
              <a:gdLst/>
              <a:ahLst/>
              <a:cxnLst/>
              <a:rect l="l" t="t" r="r" b="b"/>
              <a:pathLst>
                <a:path w="8009" h="5382" extrusionOk="0">
                  <a:moveTo>
                    <a:pt x="7701" y="7"/>
                  </a:moveTo>
                  <a:cubicBezTo>
                    <a:pt x="9380" y="4148"/>
                    <a:pt x="3560" y="1070"/>
                    <a:pt x="5239" y="5268"/>
                  </a:cubicBezTo>
                  <a:cubicBezTo>
                    <a:pt x="1881" y="5716"/>
                    <a:pt x="-302" y="4932"/>
                    <a:pt x="34" y="1518"/>
                  </a:cubicBezTo>
                  <a:cubicBezTo>
                    <a:pt x="3448" y="4876"/>
                    <a:pt x="3840" y="-217"/>
                    <a:pt x="7701" y="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33"/>
            <p:cNvSpPr/>
            <p:nvPr/>
          </p:nvSpPr>
          <p:spPr>
            <a:xfrm>
              <a:off x="8128969" y="4032524"/>
              <a:ext cx="11803" cy="11685"/>
            </a:xfrm>
            <a:custGeom>
              <a:avLst/>
              <a:gdLst/>
              <a:ahLst/>
              <a:cxnLst/>
              <a:rect l="l" t="t" r="r" b="b"/>
              <a:pathLst>
                <a:path w="11803" h="11685" extrusionOk="0">
                  <a:moveTo>
                    <a:pt x="11429" y="1095"/>
                  </a:moveTo>
                  <a:cubicBezTo>
                    <a:pt x="13220" y="5068"/>
                    <a:pt x="7791" y="8370"/>
                    <a:pt x="11653" y="10161"/>
                  </a:cubicBezTo>
                  <a:cubicBezTo>
                    <a:pt x="11541" y="13016"/>
                    <a:pt x="6224" y="10833"/>
                    <a:pt x="3985" y="11616"/>
                  </a:cubicBezTo>
                  <a:cubicBezTo>
                    <a:pt x="3930" y="6523"/>
                    <a:pt x="4545" y="4061"/>
                    <a:pt x="12" y="6523"/>
                  </a:cubicBezTo>
                  <a:cubicBezTo>
                    <a:pt x="-324" y="143"/>
                    <a:pt x="6504" y="-1312"/>
                    <a:pt x="11429" y="10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33"/>
            <p:cNvSpPr/>
            <p:nvPr/>
          </p:nvSpPr>
          <p:spPr>
            <a:xfrm>
              <a:off x="8081522" y="4085639"/>
              <a:ext cx="7599" cy="11557"/>
            </a:xfrm>
            <a:custGeom>
              <a:avLst/>
              <a:gdLst/>
              <a:ahLst/>
              <a:cxnLst/>
              <a:rect l="l" t="t" r="r" b="b"/>
              <a:pathLst>
                <a:path w="7599" h="11557" extrusionOk="0">
                  <a:moveTo>
                    <a:pt x="7555" y="3610"/>
                  </a:moveTo>
                  <a:cubicBezTo>
                    <a:pt x="7835" y="7304"/>
                    <a:pt x="3302" y="6240"/>
                    <a:pt x="5149" y="11445"/>
                  </a:cubicBezTo>
                  <a:cubicBezTo>
                    <a:pt x="3414" y="11501"/>
                    <a:pt x="1735" y="11501"/>
                    <a:pt x="0" y="11557"/>
                  </a:cubicBezTo>
                  <a:cubicBezTo>
                    <a:pt x="280" y="9151"/>
                    <a:pt x="4477" y="4169"/>
                    <a:pt x="1063" y="2435"/>
                  </a:cubicBezTo>
                  <a:cubicBezTo>
                    <a:pt x="2182" y="-364"/>
                    <a:pt x="8171" y="-1651"/>
                    <a:pt x="7555" y="36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33"/>
            <p:cNvSpPr/>
            <p:nvPr/>
          </p:nvSpPr>
          <p:spPr>
            <a:xfrm>
              <a:off x="6875105" y="4117177"/>
              <a:ext cx="5156" cy="3973"/>
            </a:xfrm>
            <a:custGeom>
              <a:avLst/>
              <a:gdLst/>
              <a:ahLst/>
              <a:cxnLst/>
              <a:rect l="l" t="t" r="r" b="b"/>
              <a:pathLst>
                <a:path w="5156" h="3973" extrusionOk="0">
                  <a:moveTo>
                    <a:pt x="0" y="1399"/>
                  </a:moveTo>
                  <a:cubicBezTo>
                    <a:pt x="336" y="-392"/>
                    <a:pt x="3190" y="224"/>
                    <a:pt x="5093" y="0"/>
                  </a:cubicBezTo>
                  <a:cubicBezTo>
                    <a:pt x="5485" y="2071"/>
                    <a:pt x="3918" y="2239"/>
                    <a:pt x="3918" y="3918"/>
                  </a:cubicBezTo>
                  <a:cubicBezTo>
                    <a:pt x="3078" y="3918"/>
                    <a:pt x="2239" y="3973"/>
                    <a:pt x="1343" y="3973"/>
                  </a:cubicBezTo>
                  <a:cubicBezTo>
                    <a:pt x="1511" y="2462"/>
                    <a:pt x="1008" y="1623"/>
                    <a:pt x="0" y="139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33"/>
            <p:cNvSpPr/>
            <p:nvPr/>
          </p:nvSpPr>
          <p:spPr>
            <a:xfrm>
              <a:off x="7011216" y="4117792"/>
              <a:ext cx="51508" cy="17685"/>
            </a:xfrm>
            <a:custGeom>
              <a:avLst/>
              <a:gdLst/>
              <a:ahLst/>
              <a:cxnLst/>
              <a:rect l="l" t="t" r="r" b="b"/>
              <a:pathLst>
                <a:path w="51508" h="17685" extrusionOk="0">
                  <a:moveTo>
                    <a:pt x="51434" y="13544"/>
                  </a:moveTo>
                  <a:cubicBezTo>
                    <a:pt x="52553" y="19700"/>
                    <a:pt x="40856" y="13432"/>
                    <a:pt x="39960" y="17686"/>
                  </a:cubicBezTo>
                  <a:cubicBezTo>
                    <a:pt x="37274" y="17406"/>
                    <a:pt x="39456" y="11977"/>
                    <a:pt x="37274" y="11250"/>
                  </a:cubicBezTo>
                  <a:cubicBezTo>
                    <a:pt x="32908" y="10130"/>
                    <a:pt x="27816" y="9738"/>
                    <a:pt x="23114" y="8955"/>
                  </a:cubicBezTo>
                  <a:cubicBezTo>
                    <a:pt x="22443" y="7947"/>
                    <a:pt x="21715" y="6884"/>
                    <a:pt x="21715" y="5093"/>
                  </a:cubicBezTo>
                  <a:cubicBezTo>
                    <a:pt x="16678" y="5653"/>
                    <a:pt x="12760" y="4645"/>
                    <a:pt x="8899" y="5373"/>
                  </a:cubicBezTo>
                  <a:cubicBezTo>
                    <a:pt x="5821" y="5933"/>
                    <a:pt x="3526" y="9402"/>
                    <a:pt x="0" y="8171"/>
                  </a:cubicBezTo>
                  <a:cubicBezTo>
                    <a:pt x="56" y="4422"/>
                    <a:pt x="5429" y="5821"/>
                    <a:pt x="4981" y="1567"/>
                  </a:cubicBezTo>
                  <a:cubicBezTo>
                    <a:pt x="8451" y="672"/>
                    <a:pt x="15167" y="2966"/>
                    <a:pt x="16510" y="0"/>
                  </a:cubicBezTo>
                  <a:cubicBezTo>
                    <a:pt x="22163" y="896"/>
                    <a:pt x="14719" y="1231"/>
                    <a:pt x="20428" y="2518"/>
                  </a:cubicBezTo>
                  <a:cubicBezTo>
                    <a:pt x="20372" y="2518"/>
                    <a:pt x="24233" y="3638"/>
                    <a:pt x="24290" y="3750"/>
                  </a:cubicBezTo>
                  <a:cubicBezTo>
                    <a:pt x="25297" y="4925"/>
                    <a:pt x="29607" y="5373"/>
                    <a:pt x="34587" y="4813"/>
                  </a:cubicBezTo>
                  <a:cubicBezTo>
                    <a:pt x="33468" y="9571"/>
                    <a:pt x="40856" y="5261"/>
                    <a:pt x="38561" y="11193"/>
                  </a:cubicBezTo>
                  <a:cubicBezTo>
                    <a:pt x="40352" y="9682"/>
                    <a:pt x="41639" y="9738"/>
                    <a:pt x="42423" y="12425"/>
                  </a:cubicBezTo>
                  <a:cubicBezTo>
                    <a:pt x="45109" y="13152"/>
                    <a:pt x="50818" y="10634"/>
                    <a:pt x="51434" y="135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33"/>
            <p:cNvSpPr/>
            <p:nvPr/>
          </p:nvSpPr>
          <p:spPr>
            <a:xfrm>
              <a:off x="7074181" y="4134974"/>
              <a:ext cx="20760" cy="9081"/>
            </a:xfrm>
            <a:custGeom>
              <a:avLst/>
              <a:gdLst/>
              <a:ahLst/>
              <a:cxnLst/>
              <a:rect l="l" t="t" r="r" b="b"/>
              <a:pathLst>
                <a:path w="20760" h="9081" extrusionOk="0">
                  <a:moveTo>
                    <a:pt x="109" y="0"/>
                  </a:moveTo>
                  <a:cubicBezTo>
                    <a:pt x="2627" y="1847"/>
                    <a:pt x="6993" y="168"/>
                    <a:pt x="10407" y="1064"/>
                  </a:cubicBezTo>
                  <a:cubicBezTo>
                    <a:pt x="10854" y="1175"/>
                    <a:pt x="14604" y="5876"/>
                    <a:pt x="15555" y="2239"/>
                  </a:cubicBezTo>
                  <a:cubicBezTo>
                    <a:pt x="17570" y="2743"/>
                    <a:pt x="16731" y="6268"/>
                    <a:pt x="20761" y="4701"/>
                  </a:cubicBezTo>
                  <a:cubicBezTo>
                    <a:pt x="20425" y="11361"/>
                    <a:pt x="7217" y="8731"/>
                    <a:pt x="2851" y="7668"/>
                  </a:cubicBezTo>
                  <a:cubicBezTo>
                    <a:pt x="2068" y="6380"/>
                    <a:pt x="5370" y="6660"/>
                    <a:pt x="5370" y="6324"/>
                  </a:cubicBezTo>
                  <a:cubicBezTo>
                    <a:pt x="5426" y="4197"/>
                    <a:pt x="-899" y="4477"/>
                    <a:pt x="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33"/>
            <p:cNvSpPr/>
            <p:nvPr/>
          </p:nvSpPr>
          <p:spPr>
            <a:xfrm>
              <a:off x="8021692" y="4115218"/>
              <a:ext cx="9242" cy="7835"/>
            </a:xfrm>
            <a:custGeom>
              <a:avLst/>
              <a:gdLst/>
              <a:ahLst/>
              <a:cxnLst/>
              <a:rect l="l" t="t" r="r" b="b"/>
              <a:pathLst>
                <a:path w="9242" h="7835" extrusionOk="0">
                  <a:moveTo>
                    <a:pt x="8955" y="0"/>
                  </a:moveTo>
                  <a:cubicBezTo>
                    <a:pt x="10411" y="4813"/>
                    <a:pt x="5821" y="3750"/>
                    <a:pt x="6549" y="7835"/>
                  </a:cubicBezTo>
                  <a:cubicBezTo>
                    <a:pt x="3415" y="7164"/>
                    <a:pt x="-55" y="6884"/>
                    <a:pt x="1" y="2798"/>
                  </a:cubicBezTo>
                  <a:cubicBezTo>
                    <a:pt x="2184" y="3246"/>
                    <a:pt x="2407" y="1735"/>
                    <a:pt x="2519" y="168"/>
                  </a:cubicBezTo>
                  <a:cubicBezTo>
                    <a:pt x="4702" y="112"/>
                    <a:pt x="6829" y="56"/>
                    <a:pt x="8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33"/>
            <p:cNvSpPr/>
            <p:nvPr/>
          </p:nvSpPr>
          <p:spPr>
            <a:xfrm>
              <a:off x="7065503" y="4141539"/>
              <a:ext cx="6667" cy="3843"/>
            </a:xfrm>
            <a:custGeom>
              <a:avLst/>
              <a:gdLst/>
              <a:ahLst/>
              <a:cxnLst/>
              <a:rect l="l" t="t" r="r" b="b"/>
              <a:pathLst>
                <a:path w="6667" h="3843" extrusionOk="0">
                  <a:moveTo>
                    <a:pt x="6436" y="3844"/>
                  </a:moveTo>
                  <a:cubicBezTo>
                    <a:pt x="4925" y="2781"/>
                    <a:pt x="2966" y="2221"/>
                    <a:pt x="0" y="2725"/>
                  </a:cubicBezTo>
                  <a:cubicBezTo>
                    <a:pt x="616" y="374"/>
                    <a:pt x="8059" y="-2480"/>
                    <a:pt x="6436" y="38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33"/>
            <p:cNvSpPr/>
            <p:nvPr/>
          </p:nvSpPr>
          <p:spPr>
            <a:xfrm>
              <a:off x="7044830" y="4143074"/>
              <a:ext cx="8035" cy="3038"/>
            </a:xfrm>
            <a:custGeom>
              <a:avLst/>
              <a:gdLst/>
              <a:ahLst/>
              <a:cxnLst/>
              <a:rect l="l" t="t" r="r" b="b"/>
              <a:pathLst>
                <a:path w="8035" h="3038" extrusionOk="0">
                  <a:moveTo>
                    <a:pt x="133" y="295"/>
                  </a:moveTo>
                  <a:cubicBezTo>
                    <a:pt x="2820" y="1023"/>
                    <a:pt x="8977" y="-1999"/>
                    <a:pt x="7913" y="2702"/>
                  </a:cubicBezTo>
                  <a:cubicBezTo>
                    <a:pt x="5227" y="2030"/>
                    <a:pt x="-986" y="5052"/>
                    <a:pt x="133" y="2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33"/>
            <p:cNvSpPr/>
            <p:nvPr/>
          </p:nvSpPr>
          <p:spPr>
            <a:xfrm>
              <a:off x="8079830" y="4121654"/>
              <a:ext cx="14004" cy="23898"/>
            </a:xfrm>
            <a:custGeom>
              <a:avLst/>
              <a:gdLst/>
              <a:ahLst/>
              <a:cxnLst/>
              <a:rect l="l" t="t" r="r" b="b"/>
              <a:pathLst>
                <a:path w="14004" h="23898" extrusionOk="0">
                  <a:moveTo>
                    <a:pt x="6112" y="112"/>
                  </a:moveTo>
                  <a:cubicBezTo>
                    <a:pt x="7791" y="56"/>
                    <a:pt x="9527" y="56"/>
                    <a:pt x="11261" y="0"/>
                  </a:cubicBezTo>
                  <a:cubicBezTo>
                    <a:pt x="12717" y="2406"/>
                    <a:pt x="13052" y="6100"/>
                    <a:pt x="14004" y="9010"/>
                  </a:cubicBezTo>
                  <a:cubicBezTo>
                    <a:pt x="11598" y="9234"/>
                    <a:pt x="13220" y="13320"/>
                    <a:pt x="10254" y="12984"/>
                  </a:cubicBezTo>
                  <a:cubicBezTo>
                    <a:pt x="10422" y="14831"/>
                    <a:pt x="10534" y="16678"/>
                    <a:pt x="9023" y="16902"/>
                  </a:cubicBezTo>
                  <a:cubicBezTo>
                    <a:pt x="8407" y="18805"/>
                    <a:pt x="10702" y="23562"/>
                    <a:pt x="7903" y="23450"/>
                  </a:cubicBezTo>
                  <a:cubicBezTo>
                    <a:pt x="3538" y="25521"/>
                    <a:pt x="7064" y="19756"/>
                    <a:pt x="3986" y="19644"/>
                  </a:cubicBezTo>
                  <a:cubicBezTo>
                    <a:pt x="2307" y="19588"/>
                    <a:pt x="1803" y="16063"/>
                    <a:pt x="12" y="14551"/>
                  </a:cubicBezTo>
                  <a:cubicBezTo>
                    <a:pt x="-267" y="10857"/>
                    <a:pt x="4322" y="11921"/>
                    <a:pt x="2419" y="6716"/>
                  </a:cubicBezTo>
                  <a:cubicBezTo>
                    <a:pt x="5609" y="9794"/>
                    <a:pt x="5721" y="3470"/>
                    <a:pt x="6112" y="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33"/>
            <p:cNvSpPr/>
            <p:nvPr/>
          </p:nvSpPr>
          <p:spPr>
            <a:xfrm>
              <a:off x="8094170" y="4144081"/>
              <a:ext cx="19476" cy="18820"/>
            </a:xfrm>
            <a:custGeom>
              <a:avLst/>
              <a:gdLst/>
              <a:ahLst/>
              <a:cxnLst/>
              <a:rect l="l" t="t" r="r" b="b"/>
              <a:pathLst>
                <a:path w="19476" h="18820" extrusionOk="0">
                  <a:moveTo>
                    <a:pt x="10242" y="687"/>
                  </a:moveTo>
                  <a:cubicBezTo>
                    <a:pt x="6996" y="4996"/>
                    <a:pt x="13320" y="3205"/>
                    <a:pt x="14159" y="4492"/>
                  </a:cubicBezTo>
                  <a:cubicBezTo>
                    <a:pt x="14999" y="5724"/>
                    <a:pt x="12929" y="5556"/>
                    <a:pt x="12872" y="5836"/>
                  </a:cubicBezTo>
                  <a:cubicBezTo>
                    <a:pt x="12817" y="6059"/>
                    <a:pt x="14048" y="8018"/>
                    <a:pt x="14216" y="8410"/>
                  </a:cubicBezTo>
                  <a:cubicBezTo>
                    <a:pt x="15559" y="10985"/>
                    <a:pt x="19476" y="10705"/>
                    <a:pt x="19476" y="14791"/>
                  </a:cubicBezTo>
                  <a:cubicBezTo>
                    <a:pt x="16734" y="14231"/>
                    <a:pt x="17070" y="16693"/>
                    <a:pt x="17014" y="18708"/>
                  </a:cubicBezTo>
                  <a:cubicBezTo>
                    <a:pt x="15950" y="17812"/>
                    <a:pt x="13432" y="16749"/>
                    <a:pt x="13152" y="18820"/>
                  </a:cubicBezTo>
                  <a:cubicBezTo>
                    <a:pt x="9738" y="17981"/>
                    <a:pt x="10354" y="13000"/>
                    <a:pt x="6604" y="12496"/>
                  </a:cubicBezTo>
                  <a:cubicBezTo>
                    <a:pt x="6884" y="11096"/>
                    <a:pt x="9122" y="11545"/>
                    <a:pt x="9122" y="9866"/>
                  </a:cubicBezTo>
                  <a:cubicBezTo>
                    <a:pt x="5876" y="7515"/>
                    <a:pt x="3806" y="3933"/>
                    <a:pt x="0" y="2254"/>
                  </a:cubicBezTo>
                  <a:cubicBezTo>
                    <a:pt x="2910" y="-1160"/>
                    <a:pt x="5653" y="183"/>
                    <a:pt x="10242" y="68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33"/>
            <p:cNvSpPr/>
            <p:nvPr/>
          </p:nvSpPr>
          <p:spPr>
            <a:xfrm>
              <a:off x="8086614" y="4151540"/>
              <a:ext cx="3917" cy="2742"/>
            </a:xfrm>
            <a:custGeom>
              <a:avLst/>
              <a:gdLst/>
              <a:ahLst/>
              <a:cxnLst/>
              <a:rect l="l" t="t" r="r" b="b"/>
              <a:pathLst>
                <a:path w="3917" h="2742" extrusionOk="0">
                  <a:moveTo>
                    <a:pt x="0" y="112"/>
                  </a:moveTo>
                  <a:cubicBezTo>
                    <a:pt x="1287" y="112"/>
                    <a:pt x="2575" y="56"/>
                    <a:pt x="3862" y="0"/>
                  </a:cubicBezTo>
                  <a:cubicBezTo>
                    <a:pt x="3862" y="896"/>
                    <a:pt x="3918" y="1735"/>
                    <a:pt x="3918" y="2631"/>
                  </a:cubicBezTo>
                  <a:cubicBezTo>
                    <a:pt x="2631" y="2687"/>
                    <a:pt x="1343" y="2687"/>
                    <a:pt x="56" y="2743"/>
                  </a:cubicBezTo>
                  <a:cubicBezTo>
                    <a:pt x="0" y="1847"/>
                    <a:pt x="0" y="952"/>
                    <a:pt x="0" y="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33"/>
            <p:cNvSpPr/>
            <p:nvPr/>
          </p:nvSpPr>
          <p:spPr>
            <a:xfrm>
              <a:off x="8093275" y="4160673"/>
              <a:ext cx="10365" cy="8990"/>
            </a:xfrm>
            <a:custGeom>
              <a:avLst/>
              <a:gdLst/>
              <a:ahLst/>
              <a:cxnLst/>
              <a:rect l="l" t="t" r="r" b="b"/>
              <a:pathLst>
                <a:path w="10365" h="8990" extrusionOk="0">
                  <a:moveTo>
                    <a:pt x="10354" y="7489"/>
                  </a:moveTo>
                  <a:cubicBezTo>
                    <a:pt x="10634" y="10288"/>
                    <a:pt x="5820" y="8161"/>
                    <a:pt x="3973" y="8945"/>
                  </a:cubicBezTo>
                  <a:cubicBezTo>
                    <a:pt x="3861" y="5530"/>
                    <a:pt x="4981" y="773"/>
                    <a:pt x="0" y="2564"/>
                  </a:cubicBezTo>
                  <a:cubicBezTo>
                    <a:pt x="4589" y="-5719"/>
                    <a:pt x="4421" y="8833"/>
                    <a:pt x="10354" y="748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33"/>
            <p:cNvSpPr/>
            <p:nvPr/>
          </p:nvSpPr>
          <p:spPr>
            <a:xfrm>
              <a:off x="7873512" y="4174218"/>
              <a:ext cx="8943" cy="18289"/>
            </a:xfrm>
            <a:custGeom>
              <a:avLst/>
              <a:gdLst/>
              <a:ahLst/>
              <a:cxnLst/>
              <a:rect l="l" t="t" r="r" b="b"/>
              <a:pathLst>
                <a:path w="8943" h="18289" extrusionOk="0">
                  <a:moveTo>
                    <a:pt x="653" y="268"/>
                  </a:moveTo>
                  <a:cubicBezTo>
                    <a:pt x="3228" y="-1075"/>
                    <a:pt x="3732" y="3011"/>
                    <a:pt x="4571" y="4074"/>
                  </a:cubicBezTo>
                  <a:cubicBezTo>
                    <a:pt x="5131" y="4802"/>
                    <a:pt x="5746" y="3850"/>
                    <a:pt x="5858" y="5361"/>
                  </a:cubicBezTo>
                  <a:cubicBezTo>
                    <a:pt x="5970" y="6984"/>
                    <a:pt x="8153" y="6984"/>
                    <a:pt x="8489" y="7880"/>
                  </a:cubicBezTo>
                  <a:cubicBezTo>
                    <a:pt x="9048" y="9335"/>
                    <a:pt x="7313" y="8719"/>
                    <a:pt x="7257" y="9223"/>
                  </a:cubicBezTo>
                  <a:cubicBezTo>
                    <a:pt x="7090" y="10231"/>
                    <a:pt x="9720" y="11910"/>
                    <a:pt x="8712" y="15659"/>
                  </a:cubicBezTo>
                  <a:cubicBezTo>
                    <a:pt x="6530" y="15211"/>
                    <a:pt x="6306" y="16722"/>
                    <a:pt x="6194" y="18289"/>
                  </a:cubicBezTo>
                  <a:cubicBezTo>
                    <a:pt x="-1082" y="16051"/>
                    <a:pt x="-410" y="8607"/>
                    <a:pt x="653" y="26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33"/>
            <p:cNvSpPr/>
            <p:nvPr/>
          </p:nvSpPr>
          <p:spPr>
            <a:xfrm>
              <a:off x="8105110" y="4169166"/>
              <a:ext cx="11614" cy="20836"/>
            </a:xfrm>
            <a:custGeom>
              <a:avLst/>
              <a:gdLst/>
              <a:ahLst/>
              <a:cxnLst/>
              <a:rect l="l" t="t" r="r" b="b"/>
              <a:pathLst>
                <a:path w="11614" h="20836" extrusionOk="0">
                  <a:moveTo>
                    <a:pt x="8816" y="60"/>
                  </a:moveTo>
                  <a:cubicBezTo>
                    <a:pt x="8816" y="4481"/>
                    <a:pt x="8593" y="9126"/>
                    <a:pt x="11614" y="10357"/>
                  </a:cubicBezTo>
                  <a:cubicBezTo>
                    <a:pt x="11447" y="11868"/>
                    <a:pt x="9320" y="11477"/>
                    <a:pt x="7809" y="11756"/>
                  </a:cubicBezTo>
                  <a:cubicBezTo>
                    <a:pt x="10104" y="13884"/>
                    <a:pt x="6746" y="16122"/>
                    <a:pt x="8033" y="20823"/>
                  </a:cubicBezTo>
                  <a:cubicBezTo>
                    <a:pt x="4395" y="21103"/>
                    <a:pt x="4955" y="17017"/>
                    <a:pt x="1540" y="17073"/>
                  </a:cubicBezTo>
                  <a:cubicBezTo>
                    <a:pt x="757" y="14331"/>
                    <a:pt x="2604" y="13604"/>
                    <a:pt x="2716" y="11813"/>
                  </a:cubicBezTo>
                  <a:cubicBezTo>
                    <a:pt x="2772" y="10749"/>
                    <a:pt x="477" y="9518"/>
                    <a:pt x="2660" y="9238"/>
                  </a:cubicBezTo>
                  <a:cubicBezTo>
                    <a:pt x="2380" y="7783"/>
                    <a:pt x="1373" y="8567"/>
                    <a:pt x="1373" y="9238"/>
                  </a:cubicBezTo>
                  <a:cubicBezTo>
                    <a:pt x="-1818" y="8790"/>
                    <a:pt x="1205" y="4201"/>
                    <a:pt x="3835" y="5264"/>
                  </a:cubicBezTo>
                  <a:cubicBezTo>
                    <a:pt x="3779" y="3306"/>
                    <a:pt x="5290" y="2131"/>
                    <a:pt x="6298" y="1291"/>
                  </a:cubicBezTo>
                  <a:cubicBezTo>
                    <a:pt x="6857" y="899"/>
                    <a:pt x="7305" y="-276"/>
                    <a:pt x="8816" y="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33"/>
            <p:cNvSpPr/>
            <p:nvPr/>
          </p:nvSpPr>
          <p:spPr>
            <a:xfrm>
              <a:off x="8093612" y="4173384"/>
              <a:ext cx="8966" cy="9216"/>
            </a:xfrm>
            <a:custGeom>
              <a:avLst/>
              <a:gdLst/>
              <a:ahLst/>
              <a:cxnLst/>
              <a:rect l="l" t="t" r="r" b="b"/>
              <a:pathLst>
                <a:path w="8966" h="9216" extrusionOk="0">
                  <a:moveTo>
                    <a:pt x="5035" y="39"/>
                  </a:moveTo>
                  <a:cubicBezTo>
                    <a:pt x="7833" y="-241"/>
                    <a:pt x="9120" y="990"/>
                    <a:pt x="8952" y="3844"/>
                  </a:cubicBezTo>
                  <a:cubicBezTo>
                    <a:pt x="6658" y="3509"/>
                    <a:pt x="6378" y="5132"/>
                    <a:pt x="7721" y="5188"/>
                  </a:cubicBezTo>
                  <a:cubicBezTo>
                    <a:pt x="6658" y="6363"/>
                    <a:pt x="3076" y="8266"/>
                    <a:pt x="110" y="9217"/>
                  </a:cubicBezTo>
                  <a:cubicBezTo>
                    <a:pt x="-898" y="3677"/>
                    <a:pt x="5371" y="5076"/>
                    <a:pt x="5035" y="3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33"/>
            <p:cNvSpPr/>
            <p:nvPr/>
          </p:nvSpPr>
          <p:spPr>
            <a:xfrm>
              <a:off x="8122657" y="4206641"/>
              <a:ext cx="6268" cy="11901"/>
            </a:xfrm>
            <a:custGeom>
              <a:avLst/>
              <a:gdLst/>
              <a:ahLst/>
              <a:cxnLst/>
              <a:rect l="l" t="t" r="r" b="b"/>
              <a:pathLst>
                <a:path w="6268" h="11901" extrusionOk="0">
                  <a:moveTo>
                    <a:pt x="1063" y="26"/>
                  </a:moveTo>
                  <a:cubicBezTo>
                    <a:pt x="4421" y="-422"/>
                    <a:pt x="2182" y="5063"/>
                    <a:pt x="6268" y="3832"/>
                  </a:cubicBezTo>
                  <a:cubicBezTo>
                    <a:pt x="5149" y="7358"/>
                    <a:pt x="5932" y="12787"/>
                    <a:pt x="0" y="11779"/>
                  </a:cubicBezTo>
                  <a:cubicBezTo>
                    <a:pt x="0" y="10492"/>
                    <a:pt x="1567" y="10716"/>
                    <a:pt x="2574" y="10436"/>
                  </a:cubicBezTo>
                  <a:cubicBezTo>
                    <a:pt x="560" y="5567"/>
                    <a:pt x="336" y="6519"/>
                    <a:pt x="1063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33"/>
            <p:cNvSpPr/>
            <p:nvPr/>
          </p:nvSpPr>
          <p:spPr>
            <a:xfrm>
              <a:off x="8082921" y="4212320"/>
              <a:ext cx="25556" cy="6939"/>
            </a:xfrm>
            <a:custGeom>
              <a:avLst/>
              <a:gdLst/>
              <a:ahLst/>
              <a:cxnLst/>
              <a:rect l="l" t="t" r="r" b="b"/>
              <a:pathLst>
                <a:path w="25556" h="6939" extrusionOk="0">
                  <a:moveTo>
                    <a:pt x="25521" y="1175"/>
                  </a:moveTo>
                  <a:cubicBezTo>
                    <a:pt x="26024" y="4813"/>
                    <a:pt x="21100" y="4813"/>
                    <a:pt x="17909" y="5261"/>
                  </a:cubicBezTo>
                  <a:cubicBezTo>
                    <a:pt x="12313" y="6044"/>
                    <a:pt x="4869" y="4925"/>
                    <a:pt x="0" y="6940"/>
                  </a:cubicBezTo>
                  <a:cubicBezTo>
                    <a:pt x="839" y="-1567"/>
                    <a:pt x="18861" y="6604"/>
                    <a:pt x="21659" y="0"/>
                  </a:cubicBezTo>
                  <a:cubicBezTo>
                    <a:pt x="22722" y="615"/>
                    <a:pt x="23786" y="1287"/>
                    <a:pt x="25521" y="117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33"/>
            <p:cNvSpPr/>
            <p:nvPr/>
          </p:nvSpPr>
          <p:spPr>
            <a:xfrm>
              <a:off x="8139559" y="4220071"/>
              <a:ext cx="16677" cy="9572"/>
            </a:xfrm>
            <a:custGeom>
              <a:avLst/>
              <a:gdLst/>
              <a:ahLst/>
              <a:cxnLst/>
              <a:rect l="l" t="t" r="r" b="b"/>
              <a:pathLst>
                <a:path w="16677" h="9572" extrusionOk="0">
                  <a:moveTo>
                    <a:pt x="16678" y="6632"/>
                  </a:moveTo>
                  <a:cubicBezTo>
                    <a:pt x="15559" y="7247"/>
                    <a:pt x="14439" y="7807"/>
                    <a:pt x="14159" y="9262"/>
                  </a:cubicBezTo>
                  <a:cubicBezTo>
                    <a:pt x="11585" y="7415"/>
                    <a:pt x="9122" y="10213"/>
                    <a:pt x="6492" y="9430"/>
                  </a:cubicBezTo>
                  <a:cubicBezTo>
                    <a:pt x="6044" y="9318"/>
                    <a:pt x="6436" y="8199"/>
                    <a:pt x="5205" y="8142"/>
                  </a:cubicBezTo>
                  <a:cubicBezTo>
                    <a:pt x="3918" y="8087"/>
                    <a:pt x="2239" y="5064"/>
                    <a:pt x="0" y="4337"/>
                  </a:cubicBezTo>
                  <a:cubicBezTo>
                    <a:pt x="503" y="2434"/>
                    <a:pt x="4365" y="2938"/>
                    <a:pt x="6324" y="1595"/>
                  </a:cubicBezTo>
                  <a:cubicBezTo>
                    <a:pt x="6492" y="1483"/>
                    <a:pt x="9458" y="-644"/>
                    <a:pt x="10130" y="196"/>
                  </a:cubicBezTo>
                  <a:cubicBezTo>
                    <a:pt x="10185" y="251"/>
                    <a:pt x="10074" y="1483"/>
                    <a:pt x="10185" y="1483"/>
                  </a:cubicBezTo>
                  <a:cubicBezTo>
                    <a:pt x="10857" y="1483"/>
                    <a:pt x="11921" y="307"/>
                    <a:pt x="11417" y="139"/>
                  </a:cubicBezTo>
                  <a:cubicBezTo>
                    <a:pt x="14103" y="1147"/>
                    <a:pt x="16174" y="3385"/>
                    <a:pt x="16678" y="663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1" name="Google Shape;1611;p33"/>
            <p:cNvSpPr/>
            <p:nvPr/>
          </p:nvSpPr>
          <p:spPr>
            <a:xfrm>
              <a:off x="8148625" y="4225888"/>
              <a:ext cx="94527" cy="45930"/>
            </a:xfrm>
            <a:custGeom>
              <a:avLst/>
              <a:gdLst/>
              <a:ahLst/>
              <a:cxnLst/>
              <a:rect l="l" t="t" r="r" b="b"/>
              <a:pathLst>
                <a:path w="94527" h="45930" extrusionOk="0">
                  <a:moveTo>
                    <a:pt x="31174" y="23705"/>
                  </a:moveTo>
                  <a:cubicBezTo>
                    <a:pt x="28599" y="23761"/>
                    <a:pt x="29495" y="20179"/>
                    <a:pt x="25969" y="21243"/>
                  </a:cubicBezTo>
                  <a:cubicBezTo>
                    <a:pt x="25241" y="19340"/>
                    <a:pt x="24010" y="17996"/>
                    <a:pt x="23282" y="16094"/>
                  </a:cubicBezTo>
                  <a:cubicBezTo>
                    <a:pt x="17742" y="15758"/>
                    <a:pt x="12313" y="15310"/>
                    <a:pt x="9067" y="12512"/>
                  </a:cubicBezTo>
                  <a:cubicBezTo>
                    <a:pt x="5037" y="14079"/>
                    <a:pt x="6156" y="12680"/>
                    <a:pt x="1399" y="12680"/>
                  </a:cubicBezTo>
                  <a:cubicBezTo>
                    <a:pt x="1231" y="10609"/>
                    <a:pt x="1903" y="7699"/>
                    <a:pt x="0" y="7531"/>
                  </a:cubicBezTo>
                  <a:cubicBezTo>
                    <a:pt x="896" y="5013"/>
                    <a:pt x="2351" y="7531"/>
                    <a:pt x="3862" y="7419"/>
                  </a:cubicBezTo>
                  <a:cubicBezTo>
                    <a:pt x="5709" y="7307"/>
                    <a:pt x="6325" y="5852"/>
                    <a:pt x="7668" y="6020"/>
                  </a:cubicBezTo>
                  <a:cubicBezTo>
                    <a:pt x="10242" y="6412"/>
                    <a:pt x="11641" y="8538"/>
                    <a:pt x="14160" y="8482"/>
                  </a:cubicBezTo>
                  <a:cubicBezTo>
                    <a:pt x="17070" y="9770"/>
                    <a:pt x="17629" y="5460"/>
                    <a:pt x="19197" y="4453"/>
                  </a:cubicBezTo>
                  <a:cubicBezTo>
                    <a:pt x="22219" y="2550"/>
                    <a:pt x="26696" y="2942"/>
                    <a:pt x="29382" y="311"/>
                  </a:cubicBezTo>
                  <a:cubicBezTo>
                    <a:pt x="32013" y="-1032"/>
                    <a:pt x="31174" y="2382"/>
                    <a:pt x="32013" y="2830"/>
                  </a:cubicBezTo>
                  <a:cubicBezTo>
                    <a:pt x="34419" y="4229"/>
                    <a:pt x="42423" y="1878"/>
                    <a:pt x="42367" y="6523"/>
                  </a:cubicBezTo>
                  <a:cubicBezTo>
                    <a:pt x="43766" y="7531"/>
                    <a:pt x="44773" y="5180"/>
                    <a:pt x="44885" y="5180"/>
                  </a:cubicBezTo>
                  <a:cubicBezTo>
                    <a:pt x="46452" y="5404"/>
                    <a:pt x="46564" y="7363"/>
                    <a:pt x="47516" y="7699"/>
                  </a:cubicBezTo>
                  <a:cubicBezTo>
                    <a:pt x="49363" y="8426"/>
                    <a:pt x="52049" y="6915"/>
                    <a:pt x="53896" y="7531"/>
                  </a:cubicBezTo>
                  <a:cubicBezTo>
                    <a:pt x="54736" y="7811"/>
                    <a:pt x="55016" y="11560"/>
                    <a:pt x="59045" y="9993"/>
                  </a:cubicBezTo>
                  <a:cubicBezTo>
                    <a:pt x="60612" y="11672"/>
                    <a:pt x="59604" y="12008"/>
                    <a:pt x="59157" y="13855"/>
                  </a:cubicBezTo>
                  <a:cubicBezTo>
                    <a:pt x="60668" y="14023"/>
                    <a:pt x="61452" y="13519"/>
                    <a:pt x="61675" y="12512"/>
                  </a:cubicBezTo>
                  <a:cubicBezTo>
                    <a:pt x="63187" y="12680"/>
                    <a:pt x="62795" y="14862"/>
                    <a:pt x="63075" y="16374"/>
                  </a:cubicBezTo>
                  <a:cubicBezTo>
                    <a:pt x="64138" y="18445"/>
                    <a:pt x="67160" y="18612"/>
                    <a:pt x="69567" y="20124"/>
                  </a:cubicBezTo>
                  <a:cubicBezTo>
                    <a:pt x="71078" y="21019"/>
                    <a:pt x="75779" y="23873"/>
                    <a:pt x="79921" y="23761"/>
                  </a:cubicBezTo>
                  <a:cubicBezTo>
                    <a:pt x="80368" y="25888"/>
                    <a:pt x="78745" y="26000"/>
                    <a:pt x="78745" y="27679"/>
                  </a:cubicBezTo>
                  <a:cubicBezTo>
                    <a:pt x="79305" y="29246"/>
                    <a:pt x="81656" y="29078"/>
                    <a:pt x="82663" y="30198"/>
                  </a:cubicBezTo>
                  <a:cubicBezTo>
                    <a:pt x="83055" y="30645"/>
                    <a:pt x="82271" y="32436"/>
                    <a:pt x="82719" y="32828"/>
                  </a:cubicBezTo>
                  <a:cubicBezTo>
                    <a:pt x="84286" y="34059"/>
                    <a:pt x="85965" y="35458"/>
                    <a:pt x="87980" y="37921"/>
                  </a:cubicBezTo>
                  <a:cubicBezTo>
                    <a:pt x="89883" y="40215"/>
                    <a:pt x="91170" y="43741"/>
                    <a:pt x="94528" y="44245"/>
                  </a:cubicBezTo>
                  <a:cubicBezTo>
                    <a:pt x="92233" y="47715"/>
                    <a:pt x="87140" y="44805"/>
                    <a:pt x="85573" y="44469"/>
                  </a:cubicBezTo>
                  <a:cubicBezTo>
                    <a:pt x="83167" y="43909"/>
                    <a:pt x="81320" y="42734"/>
                    <a:pt x="77738" y="39432"/>
                  </a:cubicBezTo>
                  <a:cubicBezTo>
                    <a:pt x="76898" y="38648"/>
                    <a:pt x="75891" y="37697"/>
                    <a:pt x="75107" y="36914"/>
                  </a:cubicBezTo>
                  <a:cubicBezTo>
                    <a:pt x="74380" y="36242"/>
                    <a:pt x="73932" y="37137"/>
                    <a:pt x="73820" y="35626"/>
                  </a:cubicBezTo>
                  <a:cubicBezTo>
                    <a:pt x="73820" y="35514"/>
                    <a:pt x="70127" y="31877"/>
                    <a:pt x="69847" y="31820"/>
                  </a:cubicBezTo>
                  <a:cubicBezTo>
                    <a:pt x="66712" y="30645"/>
                    <a:pt x="63019" y="32884"/>
                    <a:pt x="59549" y="30757"/>
                  </a:cubicBezTo>
                  <a:cubicBezTo>
                    <a:pt x="56862" y="33611"/>
                    <a:pt x="56079" y="38424"/>
                    <a:pt x="54680" y="42566"/>
                  </a:cubicBezTo>
                  <a:cubicBezTo>
                    <a:pt x="53896" y="40495"/>
                    <a:pt x="49139" y="41614"/>
                    <a:pt x="46956" y="40159"/>
                  </a:cubicBezTo>
                  <a:cubicBezTo>
                    <a:pt x="45333" y="39040"/>
                    <a:pt x="47796" y="36745"/>
                    <a:pt x="43094" y="38984"/>
                  </a:cubicBezTo>
                  <a:cubicBezTo>
                    <a:pt x="45725" y="32268"/>
                    <a:pt x="36547" y="37921"/>
                    <a:pt x="37834" y="32604"/>
                  </a:cubicBezTo>
                  <a:cubicBezTo>
                    <a:pt x="34868" y="33107"/>
                    <a:pt x="31845" y="33556"/>
                    <a:pt x="32797" y="37921"/>
                  </a:cubicBezTo>
                  <a:cubicBezTo>
                    <a:pt x="31453" y="37081"/>
                    <a:pt x="31398" y="34955"/>
                    <a:pt x="28879" y="35402"/>
                  </a:cubicBezTo>
                  <a:cubicBezTo>
                    <a:pt x="29159" y="33219"/>
                    <a:pt x="31341" y="32940"/>
                    <a:pt x="32629" y="31428"/>
                  </a:cubicBezTo>
                  <a:cubicBezTo>
                    <a:pt x="34140" y="29694"/>
                    <a:pt x="35987" y="29861"/>
                    <a:pt x="35091" y="26168"/>
                  </a:cubicBezTo>
                  <a:cubicBezTo>
                    <a:pt x="34140" y="25440"/>
                    <a:pt x="33748" y="28742"/>
                    <a:pt x="33860" y="28798"/>
                  </a:cubicBezTo>
                  <a:cubicBezTo>
                    <a:pt x="31398" y="27903"/>
                    <a:pt x="32349" y="20515"/>
                    <a:pt x="31174" y="237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33"/>
            <p:cNvSpPr/>
            <p:nvPr/>
          </p:nvSpPr>
          <p:spPr>
            <a:xfrm>
              <a:off x="8126910" y="4233623"/>
              <a:ext cx="8979" cy="4192"/>
            </a:xfrm>
            <a:custGeom>
              <a:avLst/>
              <a:gdLst/>
              <a:ahLst/>
              <a:cxnLst/>
              <a:rect l="l" t="t" r="r" b="b"/>
              <a:pathLst>
                <a:path w="8979" h="4192" extrusionOk="0">
                  <a:moveTo>
                    <a:pt x="8955" y="1307"/>
                  </a:moveTo>
                  <a:cubicBezTo>
                    <a:pt x="9459" y="6792"/>
                    <a:pt x="2127" y="2762"/>
                    <a:pt x="0" y="2818"/>
                  </a:cubicBezTo>
                  <a:cubicBezTo>
                    <a:pt x="1231" y="1363"/>
                    <a:pt x="7332" y="-1771"/>
                    <a:pt x="8955" y="130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33"/>
            <p:cNvSpPr/>
            <p:nvPr/>
          </p:nvSpPr>
          <p:spPr>
            <a:xfrm>
              <a:off x="8115346" y="4235126"/>
              <a:ext cx="4254" cy="2881"/>
            </a:xfrm>
            <a:custGeom>
              <a:avLst/>
              <a:gdLst/>
              <a:ahLst/>
              <a:cxnLst/>
              <a:rect l="l" t="t" r="r" b="b"/>
              <a:pathLst>
                <a:path w="4254" h="2881" extrusionOk="0">
                  <a:moveTo>
                    <a:pt x="35" y="1595"/>
                  </a:moveTo>
                  <a:cubicBezTo>
                    <a:pt x="-524" y="-924"/>
                    <a:pt x="5800" y="-420"/>
                    <a:pt x="3897" y="2826"/>
                  </a:cubicBezTo>
                  <a:cubicBezTo>
                    <a:pt x="3057" y="2826"/>
                    <a:pt x="2162" y="2882"/>
                    <a:pt x="1322" y="2882"/>
                  </a:cubicBezTo>
                  <a:cubicBezTo>
                    <a:pt x="1602" y="1763"/>
                    <a:pt x="818" y="1651"/>
                    <a:pt x="35" y="15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33"/>
            <p:cNvSpPr/>
            <p:nvPr/>
          </p:nvSpPr>
          <p:spPr>
            <a:xfrm>
              <a:off x="8236035" y="4238848"/>
              <a:ext cx="16851" cy="10956"/>
            </a:xfrm>
            <a:custGeom>
              <a:avLst/>
              <a:gdLst/>
              <a:ahLst/>
              <a:cxnLst/>
              <a:rect l="l" t="t" r="r" b="b"/>
              <a:pathLst>
                <a:path w="16851" h="10956" extrusionOk="0">
                  <a:moveTo>
                    <a:pt x="12771" y="112"/>
                  </a:moveTo>
                  <a:cubicBezTo>
                    <a:pt x="14058" y="112"/>
                    <a:pt x="15345" y="56"/>
                    <a:pt x="16633" y="0"/>
                  </a:cubicBezTo>
                  <a:cubicBezTo>
                    <a:pt x="16297" y="1176"/>
                    <a:pt x="17136" y="2743"/>
                    <a:pt x="16745" y="3918"/>
                  </a:cubicBezTo>
                  <a:cubicBezTo>
                    <a:pt x="16353" y="4981"/>
                    <a:pt x="14394" y="4757"/>
                    <a:pt x="14226" y="5261"/>
                  </a:cubicBezTo>
                  <a:cubicBezTo>
                    <a:pt x="13890" y="6268"/>
                    <a:pt x="16241" y="7780"/>
                    <a:pt x="14338" y="9179"/>
                  </a:cubicBezTo>
                  <a:cubicBezTo>
                    <a:pt x="12715" y="7780"/>
                    <a:pt x="11708" y="8115"/>
                    <a:pt x="11820" y="10522"/>
                  </a:cubicBezTo>
                  <a:cubicBezTo>
                    <a:pt x="7790" y="9514"/>
                    <a:pt x="-1389" y="13880"/>
                    <a:pt x="178" y="6884"/>
                  </a:cubicBezTo>
                  <a:cubicBezTo>
                    <a:pt x="6894" y="9347"/>
                    <a:pt x="10980" y="5765"/>
                    <a:pt x="12771" y="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33"/>
            <p:cNvSpPr/>
            <p:nvPr/>
          </p:nvSpPr>
          <p:spPr>
            <a:xfrm>
              <a:off x="8068593" y="4263473"/>
              <a:ext cx="10186" cy="4273"/>
            </a:xfrm>
            <a:custGeom>
              <a:avLst/>
              <a:gdLst/>
              <a:ahLst/>
              <a:cxnLst/>
              <a:rect l="l" t="t" r="r" b="b"/>
              <a:pathLst>
                <a:path w="10186" h="4273" extrusionOk="0">
                  <a:moveTo>
                    <a:pt x="10186" y="0"/>
                  </a:moveTo>
                  <a:cubicBezTo>
                    <a:pt x="7947" y="2463"/>
                    <a:pt x="5597" y="4869"/>
                    <a:pt x="0" y="4142"/>
                  </a:cubicBezTo>
                  <a:cubicBezTo>
                    <a:pt x="336" y="-224"/>
                    <a:pt x="5765" y="336"/>
                    <a:pt x="101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33"/>
            <p:cNvSpPr/>
            <p:nvPr/>
          </p:nvSpPr>
          <p:spPr>
            <a:xfrm>
              <a:off x="8083984" y="4263134"/>
              <a:ext cx="10186" cy="2805"/>
            </a:xfrm>
            <a:custGeom>
              <a:avLst/>
              <a:gdLst/>
              <a:ahLst/>
              <a:cxnLst/>
              <a:rect l="l" t="t" r="r" b="b"/>
              <a:pathLst>
                <a:path w="10186" h="2805" extrusionOk="0">
                  <a:moveTo>
                    <a:pt x="10186" y="4"/>
                  </a:moveTo>
                  <a:cubicBezTo>
                    <a:pt x="8955" y="3026"/>
                    <a:pt x="4366" y="2802"/>
                    <a:pt x="0" y="2802"/>
                  </a:cubicBezTo>
                  <a:cubicBezTo>
                    <a:pt x="1231" y="-220"/>
                    <a:pt x="5821" y="4"/>
                    <a:pt x="10186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33"/>
            <p:cNvSpPr/>
            <p:nvPr/>
          </p:nvSpPr>
          <p:spPr>
            <a:xfrm>
              <a:off x="8104427" y="4262530"/>
              <a:ext cx="15593" cy="10774"/>
            </a:xfrm>
            <a:custGeom>
              <a:avLst/>
              <a:gdLst/>
              <a:ahLst/>
              <a:cxnLst/>
              <a:rect l="l" t="t" r="r" b="b"/>
              <a:pathLst>
                <a:path w="15593" h="10774" extrusionOk="0">
                  <a:moveTo>
                    <a:pt x="15375" y="48"/>
                  </a:moveTo>
                  <a:cubicBezTo>
                    <a:pt x="15991" y="2734"/>
                    <a:pt x="15208" y="4133"/>
                    <a:pt x="14200" y="5253"/>
                  </a:cubicBezTo>
                  <a:cubicBezTo>
                    <a:pt x="13808" y="5700"/>
                    <a:pt x="11962" y="4861"/>
                    <a:pt x="11626" y="5309"/>
                  </a:cubicBezTo>
                  <a:cubicBezTo>
                    <a:pt x="9947" y="7491"/>
                    <a:pt x="6253" y="11186"/>
                    <a:pt x="209" y="10737"/>
                  </a:cubicBezTo>
                  <a:cubicBezTo>
                    <a:pt x="-911" y="7883"/>
                    <a:pt x="2783" y="7771"/>
                    <a:pt x="3959" y="6764"/>
                  </a:cubicBezTo>
                  <a:cubicBezTo>
                    <a:pt x="4854" y="5980"/>
                    <a:pt x="5581" y="4973"/>
                    <a:pt x="6477" y="4133"/>
                  </a:cubicBezTo>
                  <a:cubicBezTo>
                    <a:pt x="7317" y="3238"/>
                    <a:pt x="8939" y="3126"/>
                    <a:pt x="8996" y="1503"/>
                  </a:cubicBezTo>
                  <a:cubicBezTo>
                    <a:pt x="12633" y="2454"/>
                    <a:pt x="12297" y="-400"/>
                    <a:pt x="15375" y="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33"/>
            <p:cNvSpPr/>
            <p:nvPr/>
          </p:nvSpPr>
          <p:spPr>
            <a:xfrm>
              <a:off x="8366615" y="4405125"/>
              <a:ext cx="8199" cy="12984"/>
            </a:xfrm>
            <a:custGeom>
              <a:avLst/>
              <a:gdLst/>
              <a:ahLst/>
              <a:cxnLst/>
              <a:rect l="l" t="t" r="r" b="b"/>
              <a:pathLst>
                <a:path w="8199" h="12984" extrusionOk="0">
                  <a:moveTo>
                    <a:pt x="1288" y="0"/>
                  </a:moveTo>
                  <a:cubicBezTo>
                    <a:pt x="2518" y="0"/>
                    <a:pt x="2295" y="1567"/>
                    <a:pt x="2631" y="2574"/>
                  </a:cubicBezTo>
                  <a:cubicBezTo>
                    <a:pt x="1343" y="4197"/>
                    <a:pt x="8395" y="4421"/>
                    <a:pt x="6548" y="6380"/>
                  </a:cubicBezTo>
                  <a:cubicBezTo>
                    <a:pt x="4366" y="8675"/>
                    <a:pt x="9347" y="6604"/>
                    <a:pt x="7947" y="12872"/>
                  </a:cubicBezTo>
                  <a:cubicBezTo>
                    <a:pt x="5765" y="13208"/>
                    <a:pt x="4589" y="10746"/>
                    <a:pt x="4086" y="12984"/>
                  </a:cubicBezTo>
                  <a:cubicBezTo>
                    <a:pt x="2463" y="11417"/>
                    <a:pt x="1399" y="5764"/>
                    <a:pt x="0" y="2686"/>
                  </a:cubicBezTo>
                  <a:cubicBezTo>
                    <a:pt x="1343" y="2574"/>
                    <a:pt x="1064" y="1007"/>
                    <a:pt x="12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33"/>
            <p:cNvSpPr/>
            <p:nvPr/>
          </p:nvSpPr>
          <p:spPr>
            <a:xfrm>
              <a:off x="8369735" y="4416593"/>
              <a:ext cx="20498" cy="27474"/>
            </a:xfrm>
            <a:custGeom>
              <a:avLst/>
              <a:gdLst/>
              <a:ahLst/>
              <a:cxnLst/>
              <a:rect l="l" t="t" r="r" b="b"/>
              <a:pathLst>
                <a:path w="20498" h="27474" extrusionOk="0">
                  <a:moveTo>
                    <a:pt x="6115" y="61"/>
                  </a:moveTo>
                  <a:cubicBezTo>
                    <a:pt x="7178" y="-219"/>
                    <a:pt x="7346" y="509"/>
                    <a:pt x="7402" y="1348"/>
                  </a:cubicBezTo>
                  <a:cubicBezTo>
                    <a:pt x="7346" y="3755"/>
                    <a:pt x="10481" y="1572"/>
                    <a:pt x="9977" y="1292"/>
                  </a:cubicBezTo>
                  <a:cubicBezTo>
                    <a:pt x="13950" y="3419"/>
                    <a:pt x="12775" y="8232"/>
                    <a:pt x="20330" y="6274"/>
                  </a:cubicBezTo>
                  <a:cubicBezTo>
                    <a:pt x="20386" y="8456"/>
                    <a:pt x="20442" y="10583"/>
                    <a:pt x="20498" y="12765"/>
                  </a:cubicBezTo>
                  <a:cubicBezTo>
                    <a:pt x="19211" y="12821"/>
                    <a:pt x="17924" y="12821"/>
                    <a:pt x="16637" y="12878"/>
                  </a:cubicBezTo>
                  <a:cubicBezTo>
                    <a:pt x="16917" y="14389"/>
                    <a:pt x="16413" y="15172"/>
                    <a:pt x="15405" y="15508"/>
                  </a:cubicBezTo>
                  <a:cubicBezTo>
                    <a:pt x="18092" y="18586"/>
                    <a:pt x="14398" y="19706"/>
                    <a:pt x="14286" y="23343"/>
                  </a:cubicBezTo>
                  <a:cubicBezTo>
                    <a:pt x="14230" y="24574"/>
                    <a:pt x="10256" y="25358"/>
                    <a:pt x="13055" y="25973"/>
                  </a:cubicBezTo>
                  <a:cubicBezTo>
                    <a:pt x="13335" y="28772"/>
                    <a:pt x="8522" y="26645"/>
                    <a:pt x="6674" y="27429"/>
                  </a:cubicBezTo>
                  <a:cubicBezTo>
                    <a:pt x="7010" y="25302"/>
                    <a:pt x="5387" y="25190"/>
                    <a:pt x="5275" y="23567"/>
                  </a:cubicBezTo>
                  <a:cubicBezTo>
                    <a:pt x="4772" y="21385"/>
                    <a:pt x="6227" y="21105"/>
                    <a:pt x="7794" y="20936"/>
                  </a:cubicBezTo>
                  <a:cubicBezTo>
                    <a:pt x="5611" y="19257"/>
                    <a:pt x="4940" y="15956"/>
                    <a:pt x="15" y="17187"/>
                  </a:cubicBezTo>
                  <a:cubicBezTo>
                    <a:pt x="-265" y="13549"/>
                    <a:pt x="3540" y="13829"/>
                    <a:pt x="5052" y="11870"/>
                  </a:cubicBezTo>
                  <a:cubicBezTo>
                    <a:pt x="5667" y="5266"/>
                    <a:pt x="4940" y="5434"/>
                    <a:pt x="6115" y="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33"/>
            <p:cNvSpPr/>
            <p:nvPr/>
          </p:nvSpPr>
          <p:spPr>
            <a:xfrm>
              <a:off x="8220039" y="4444167"/>
              <a:ext cx="17052" cy="18603"/>
            </a:xfrm>
            <a:custGeom>
              <a:avLst/>
              <a:gdLst/>
              <a:ahLst/>
              <a:cxnLst/>
              <a:rect l="l" t="t" r="r" b="b"/>
              <a:pathLst>
                <a:path w="17052" h="18603" extrusionOk="0">
                  <a:moveTo>
                    <a:pt x="16622" y="246"/>
                  </a:moveTo>
                  <a:cubicBezTo>
                    <a:pt x="15950" y="2541"/>
                    <a:pt x="17685" y="4835"/>
                    <a:pt x="16790" y="8025"/>
                  </a:cubicBezTo>
                  <a:cubicBezTo>
                    <a:pt x="16734" y="8305"/>
                    <a:pt x="15167" y="6346"/>
                    <a:pt x="15447" y="5451"/>
                  </a:cubicBezTo>
                  <a:cubicBezTo>
                    <a:pt x="15335" y="5787"/>
                    <a:pt x="14439" y="5787"/>
                    <a:pt x="14215" y="6794"/>
                  </a:cubicBezTo>
                  <a:cubicBezTo>
                    <a:pt x="13824" y="8641"/>
                    <a:pt x="15111" y="11551"/>
                    <a:pt x="14384" y="13286"/>
                  </a:cubicBezTo>
                  <a:cubicBezTo>
                    <a:pt x="14215" y="13622"/>
                    <a:pt x="12089" y="13006"/>
                    <a:pt x="11809" y="13342"/>
                  </a:cubicBezTo>
                  <a:cubicBezTo>
                    <a:pt x="11417" y="13734"/>
                    <a:pt x="12313" y="15581"/>
                    <a:pt x="11865" y="15917"/>
                  </a:cubicBezTo>
                  <a:cubicBezTo>
                    <a:pt x="10577" y="16980"/>
                    <a:pt x="7891" y="16140"/>
                    <a:pt x="8059" y="18603"/>
                  </a:cubicBezTo>
                  <a:cubicBezTo>
                    <a:pt x="6604" y="17819"/>
                    <a:pt x="6324" y="16085"/>
                    <a:pt x="5373" y="14798"/>
                  </a:cubicBezTo>
                  <a:cubicBezTo>
                    <a:pt x="4925" y="14126"/>
                    <a:pt x="3022" y="12839"/>
                    <a:pt x="2742" y="12279"/>
                  </a:cubicBezTo>
                  <a:cubicBezTo>
                    <a:pt x="1455" y="9536"/>
                    <a:pt x="2910" y="6123"/>
                    <a:pt x="0" y="4555"/>
                  </a:cubicBezTo>
                  <a:cubicBezTo>
                    <a:pt x="1679" y="2541"/>
                    <a:pt x="6100" y="2708"/>
                    <a:pt x="10186" y="1757"/>
                  </a:cubicBezTo>
                  <a:cubicBezTo>
                    <a:pt x="12368" y="1141"/>
                    <a:pt x="14104" y="-650"/>
                    <a:pt x="16622" y="2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33"/>
            <p:cNvSpPr/>
            <p:nvPr/>
          </p:nvSpPr>
          <p:spPr>
            <a:xfrm>
              <a:off x="7065000" y="3635281"/>
              <a:ext cx="313223" cy="239168"/>
            </a:xfrm>
            <a:custGeom>
              <a:avLst/>
              <a:gdLst/>
              <a:ahLst/>
              <a:cxnLst/>
              <a:rect l="l" t="t" r="r" b="b"/>
              <a:pathLst>
                <a:path w="313223" h="239168" extrusionOk="0">
                  <a:moveTo>
                    <a:pt x="211722" y="23865"/>
                  </a:moveTo>
                  <a:cubicBezTo>
                    <a:pt x="212057" y="25264"/>
                    <a:pt x="214296" y="24705"/>
                    <a:pt x="214352" y="26384"/>
                  </a:cubicBezTo>
                  <a:cubicBezTo>
                    <a:pt x="216255" y="27615"/>
                    <a:pt x="217822" y="25040"/>
                    <a:pt x="218158" y="24984"/>
                  </a:cubicBezTo>
                  <a:cubicBezTo>
                    <a:pt x="220229" y="24817"/>
                    <a:pt x="220452" y="26384"/>
                    <a:pt x="222019" y="26216"/>
                  </a:cubicBezTo>
                  <a:cubicBezTo>
                    <a:pt x="222971" y="26104"/>
                    <a:pt x="223418" y="25152"/>
                    <a:pt x="224538" y="24873"/>
                  </a:cubicBezTo>
                  <a:cubicBezTo>
                    <a:pt x="225769" y="24593"/>
                    <a:pt x="227168" y="25040"/>
                    <a:pt x="228400" y="24761"/>
                  </a:cubicBezTo>
                  <a:cubicBezTo>
                    <a:pt x="233437" y="23697"/>
                    <a:pt x="238753" y="21459"/>
                    <a:pt x="242447" y="23138"/>
                  </a:cubicBezTo>
                  <a:cubicBezTo>
                    <a:pt x="241440" y="25936"/>
                    <a:pt x="235843" y="24369"/>
                    <a:pt x="234836" y="27223"/>
                  </a:cubicBezTo>
                  <a:cubicBezTo>
                    <a:pt x="235116" y="29854"/>
                    <a:pt x="237466" y="27167"/>
                    <a:pt x="237410" y="27167"/>
                  </a:cubicBezTo>
                  <a:cubicBezTo>
                    <a:pt x="239817" y="27279"/>
                    <a:pt x="239817" y="28790"/>
                    <a:pt x="243790" y="26999"/>
                  </a:cubicBezTo>
                  <a:cubicBezTo>
                    <a:pt x="244574" y="26663"/>
                    <a:pt x="245525" y="26160"/>
                    <a:pt x="246309" y="25656"/>
                  </a:cubicBezTo>
                  <a:cubicBezTo>
                    <a:pt x="246533" y="25488"/>
                    <a:pt x="252577" y="22802"/>
                    <a:pt x="252633" y="22914"/>
                  </a:cubicBezTo>
                  <a:cubicBezTo>
                    <a:pt x="255376" y="26272"/>
                    <a:pt x="251234" y="21794"/>
                    <a:pt x="253864" y="21571"/>
                  </a:cubicBezTo>
                  <a:cubicBezTo>
                    <a:pt x="254368" y="21515"/>
                    <a:pt x="257447" y="21794"/>
                    <a:pt x="257726" y="21459"/>
                  </a:cubicBezTo>
                  <a:cubicBezTo>
                    <a:pt x="258174" y="20843"/>
                    <a:pt x="260356" y="19220"/>
                    <a:pt x="264106" y="20003"/>
                  </a:cubicBezTo>
                  <a:cubicBezTo>
                    <a:pt x="264274" y="21850"/>
                    <a:pt x="264386" y="23697"/>
                    <a:pt x="262931" y="23921"/>
                  </a:cubicBezTo>
                  <a:cubicBezTo>
                    <a:pt x="262315" y="24929"/>
                    <a:pt x="261140" y="25712"/>
                    <a:pt x="260413" y="26552"/>
                  </a:cubicBezTo>
                  <a:cubicBezTo>
                    <a:pt x="259069" y="28231"/>
                    <a:pt x="258510" y="30917"/>
                    <a:pt x="255376" y="30581"/>
                  </a:cubicBezTo>
                  <a:cubicBezTo>
                    <a:pt x="256327" y="34443"/>
                    <a:pt x="258062" y="29294"/>
                    <a:pt x="260525" y="30469"/>
                  </a:cubicBezTo>
                  <a:cubicBezTo>
                    <a:pt x="262092" y="30805"/>
                    <a:pt x="261084" y="28342"/>
                    <a:pt x="261756" y="27839"/>
                  </a:cubicBezTo>
                  <a:cubicBezTo>
                    <a:pt x="263267" y="26663"/>
                    <a:pt x="268136" y="28119"/>
                    <a:pt x="268136" y="25096"/>
                  </a:cubicBezTo>
                  <a:cubicBezTo>
                    <a:pt x="271382" y="29182"/>
                    <a:pt x="278882" y="22802"/>
                    <a:pt x="280953" y="26104"/>
                  </a:cubicBezTo>
                  <a:cubicBezTo>
                    <a:pt x="282240" y="24817"/>
                    <a:pt x="283471" y="23473"/>
                    <a:pt x="284702" y="22130"/>
                  </a:cubicBezTo>
                  <a:cubicBezTo>
                    <a:pt x="288844" y="23305"/>
                    <a:pt x="291306" y="20619"/>
                    <a:pt x="294944" y="20619"/>
                  </a:cubicBezTo>
                  <a:cubicBezTo>
                    <a:pt x="294496" y="20619"/>
                    <a:pt x="295784" y="21794"/>
                    <a:pt x="296231" y="21906"/>
                  </a:cubicBezTo>
                  <a:cubicBezTo>
                    <a:pt x="297239" y="22018"/>
                    <a:pt x="302051" y="21067"/>
                    <a:pt x="302667" y="21738"/>
                  </a:cubicBezTo>
                  <a:cubicBezTo>
                    <a:pt x="304122" y="23473"/>
                    <a:pt x="303227" y="21291"/>
                    <a:pt x="305242" y="21682"/>
                  </a:cubicBezTo>
                  <a:cubicBezTo>
                    <a:pt x="307704" y="22130"/>
                    <a:pt x="310055" y="24705"/>
                    <a:pt x="313021" y="24089"/>
                  </a:cubicBezTo>
                  <a:cubicBezTo>
                    <a:pt x="313917" y="26775"/>
                    <a:pt x="311622" y="25936"/>
                    <a:pt x="310503" y="26719"/>
                  </a:cubicBezTo>
                  <a:cubicBezTo>
                    <a:pt x="309775" y="27279"/>
                    <a:pt x="308656" y="28958"/>
                    <a:pt x="307984" y="29350"/>
                  </a:cubicBezTo>
                  <a:cubicBezTo>
                    <a:pt x="304906" y="31085"/>
                    <a:pt x="299533" y="30469"/>
                    <a:pt x="299142" y="34723"/>
                  </a:cubicBezTo>
                  <a:cubicBezTo>
                    <a:pt x="295727" y="34835"/>
                    <a:pt x="291810" y="34387"/>
                    <a:pt x="290187" y="36234"/>
                  </a:cubicBezTo>
                  <a:cubicBezTo>
                    <a:pt x="292034" y="38137"/>
                    <a:pt x="294328" y="38920"/>
                    <a:pt x="288956" y="38864"/>
                  </a:cubicBezTo>
                  <a:cubicBezTo>
                    <a:pt x="289179" y="40375"/>
                    <a:pt x="291306" y="39928"/>
                    <a:pt x="292817" y="40095"/>
                  </a:cubicBezTo>
                  <a:cubicBezTo>
                    <a:pt x="290914" y="43789"/>
                    <a:pt x="284646" y="43174"/>
                    <a:pt x="284031" y="48099"/>
                  </a:cubicBezTo>
                  <a:cubicBezTo>
                    <a:pt x="281736" y="48379"/>
                    <a:pt x="284702" y="45916"/>
                    <a:pt x="283974" y="45524"/>
                  </a:cubicBezTo>
                  <a:cubicBezTo>
                    <a:pt x="283191" y="45077"/>
                    <a:pt x="279889" y="47539"/>
                    <a:pt x="277595" y="48267"/>
                  </a:cubicBezTo>
                  <a:cubicBezTo>
                    <a:pt x="277650" y="49554"/>
                    <a:pt x="279161" y="49218"/>
                    <a:pt x="280169" y="49498"/>
                  </a:cubicBezTo>
                  <a:cubicBezTo>
                    <a:pt x="277091" y="52128"/>
                    <a:pt x="278937" y="51569"/>
                    <a:pt x="277762" y="56046"/>
                  </a:cubicBezTo>
                  <a:cubicBezTo>
                    <a:pt x="277595" y="57389"/>
                    <a:pt x="273173" y="57893"/>
                    <a:pt x="272669" y="58732"/>
                  </a:cubicBezTo>
                  <a:cubicBezTo>
                    <a:pt x="272278" y="59460"/>
                    <a:pt x="273341" y="62090"/>
                    <a:pt x="272781" y="62594"/>
                  </a:cubicBezTo>
                  <a:cubicBezTo>
                    <a:pt x="271606" y="63713"/>
                    <a:pt x="269255" y="63322"/>
                    <a:pt x="267688" y="63993"/>
                  </a:cubicBezTo>
                  <a:cubicBezTo>
                    <a:pt x="268192" y="65672"/>
                    <a:pt x="269983" y="66008"/>
                    <a:pt x="270319" y="67855"/>
                  </a:cubicBezTo>
                  <a:cubicBezTo>
                    <a:pt x="270934" y="70429"/>
                    <a:pt x="274012" y="69310"/>
                    <a:pt x="275524" y="70317"/>
                  </a:cubicBezTo>
                  <a:cubicBezTo>
                    <a:pt x="275916" y="70597"/>
                    <a:pt x="275132" y="72612"/>
                    <a:pt x="275579" y="72892"/>
                  </a:cubicBezTo>
                  <a:cubicBezTo>
                    <a:pt x="276643" y="73731"/>
                    <a:pt x="278546" y="73116"/>
                    <a:pt x="279441" y="74123"/>
                  </a:cubicBezTo>
                  <a:cubicBezTo>
                    <a:pt x="279329" y="76474"/>
                    <a:pt x="281064" y="76810"/>
                    <a:pt x="280840" y="79272"/>
                  </a:cubicBezTo>
                  <a:cubicBezTo>
                    <a:pt x="276811" y="80671"/>
                    <a:pt x="273173" y="79608"/>
                    <a:pt x="268080" y="82126"/>
                  </a:cubicBezTo>
                  <a:cubicBezTo>
                    <a:pt x="271326" y="85317"/>
                    <a:pt x="274180" y="88954"/>
                    <a:pt x="281064" y="88339"/>
                  </a:cubicBezTo>
                  <a:cubicBezTo>
                    <a:pt x="280616" y="90577"/>
                    <a:pt x="282128" y="90745"/>
                    <a:pt x="283695" y="90857"/>
                  </a:cubicBezTo>
                  <a:cubicBezTo>
                    <a:pt x="284478" y="93712"/>
                    <a:pt x="281288" y="92760"/>
                    <a:pt x="281232" y="94775"/>
                  </a:cubicBezTo>
                  <a:cubicBezTo>
                    <a:pt x="281176" y="96398"/>
                    <a:pt x="279274" y="97461"/>
                    <a:pt x="277426" y="97461"/>
                  </a:cubicBezTo>
                  <a:cubicBezTo>
                    <a:pt x="276139" y="102330"/>
                    <a:pt x="282295" y="99420"/>
                    <a:pt x="281400" y="103897"/>
                  </a:cubicBezTo>
                  <a:cubicBezTo>
                    <a:pt x="279105" y="103562"/>
                    <a:pt x="278770" y="105185"/>
                    <a:pt x="280169" y="105241"/>
                  </a:cubicBezTo>
                  <a:cubicBezTo>
                    <a:pt x="279161" y="109046"/>
                    <a:pt x="276027" y="104569"/>
                    <a:pt x="273788" y="105408"/>
                  </a:cubicBezTo>
                  <a:cubicBezTo>
                    <a:pt x="271382" y="105576"/>
                    <a:pt x="273005" y="109718"/>
                    <a:pt x="270039" y="109382"/>
                  </a:cubicBezTo>
                  <a:cubicBezTo>
                    <a:pt x="270039" y="111621"/>
                    <a:pt x="271046" y="112740"/>
                    <a:pt x="272669" y="113188"/>
                  </a:cubicBezTo>
                  <a:cubicBezTo>
                    <a:pt x="272333" y="115147"/>
                    <a:pt x="269423" y="114083"/>
                    <a:pt x="267576" y="114587"/>
                  </a:cubicBezTo>
                  <a:cubicBezTo>
                    <a:pt x="263994" y="115538"/>
                    <a:pt x="260972" y="118169"/>
                    <a:pt x="257390" y="118728"/>
                  </a:cubicBezTo>
                  <a:cubicBezTo>
                    <a:pt x="257447" y="120632"/>
                    <a:pt x="260021" y="119288"/>
                    <a:pt x="261252" y="119960"/>
                  </a:cubicBezTo>
                  <a:cubicBezTo>
                    <a:pt x="262651" y="120687"/>
                    <a:pt x="263379" y="124997"/>
                    <a:pt x="266457" y="123765"/>
                  </a:cubicBezTo>
                  <a:cubicBezTo>
                    <a:pt x="267521" y="126340"/>
                    <a:pt x="264330" y="126732"/>
                    <a:pt x="263994" y="127739"/>
                  </a:cubicBezTo>
                  <a:cubicBezTo>
                    <a:pt x="263379" y="129530"/>
                    <a:pt x="265729" y="133336"/>
                    <a:pt x="262875" y="134231"/>
                  </a:cubicBezTo>
                  <a:cubicBezTo>
                    <a:pt x="264778" y="139268"/>
                    <a:pt x="273397" y="137253"/>
                    <a:pt x="274628" y="143074"/>
                  </a:cubicBezTo>
                  <a:cubicBezTo>
                    <a:pt x="272613" y="143018"/>
                    <a:pt x="269759" y="143802"/>
                    <a:pt x="269479" y="141899"/>
                  </a:cubicBezTo>
                  <a:cubicBezTo>
                    <a:pt x="268024" y="142179"/>
                    <a:pt x="268808" y="143242"/>
                    <a:pt x="269535" y="143186"/>
                  </a:cubicBezTo>
                  <a:cubicBezTo>
                    <a:pt x="266121" y="147104"/>
                    <a:pt x="264106" y="146600"/>
                    <a:pt x="258062" y="146040"/>
                  </a:cubicBezTo>
                  <a:cubicBezTo>
                    <a:pt x="259853" y="141059"/>
                    <a:pt x="252353" y="145928"/>
                    <a:pt x="254089" y="140947"/>
                  </a:cubicBezTo>
                  <a:cubicBezTo>
                    <a:pt x="250115" y="140108"/>
                    <a:pt x="250339" y="143242"/>
                    <a:pt x="246421" y="142402"/>
                  </a:cubicBezTo>
                  <a:cubicBezTo>
                    <a:pt x="247876" y="143969"/>
                    <a:pt x="247596" y="145033"/>
                    <a:pt x="245190" y="145033"/>
                  </a:cubicBezTo>
                  <a:cubicBezTo>
                    <a:pt x="245190" y="146992"/>
                    <a:pt x="252857" y="146768"/>
                    <a:pt x="246533" y="147607"/>
                  </a:cubicBezTo>
                  <a:cubicBezTo>
                    <a:pt x="247708" y="150238"/>
                    <a:pt x="250731" y="148503"/>
                    <a:pt x="252969" y="148783"/>
                  </a:cubicBezTo>
                  <a:cubicBezTo>
                    <a:pt x="256047" y="149174"/>
                    <a:pt x="259685" y="150797"/>
                    <a:pt x="263267" y="149846"/>
                  </a:cubicBezTo>
                  <a:cubicBezTo>
                    <a:pt x="260805" y="153820"/>
                    <a:pt x="257670" y="157122"/>
                    <a:pt x="254536" y="160424"/>
                  </a:cubicBezTo>
                  <a:cubicBezTo>
                    <a:pt x="251514" y="159808"/>
                    <a:pt x="249163" y="160927"/>
                    <a:pt x="246869" y="161879"/>
                  </a:cubicBezTo>
                  <a:cubicBezTo>
                    <a:pt x="246421" y="162047"/>
                    <a:pt x="244574" y="161599"/>
                    <a:pt x="244294" y="161935"/>
                  </a:cubicBezTo>
                  <a:cubicBezTo>
                    <a:pt x="243063" y="163502"/>
                    <a:pt x="243678" y="161991"/>
                    <a:pt x="241720" y="161991"/>
                  </a:cubicBezTo>
                  <a:cubicBezTo>
                    <a:pt x="238250" y="161991"/>
                    <a:pt x="235116" y="164845"/>
                    <a:pt x="230246" y="164845"/>
                  </a:cubicBezTo>
                  <a:cubicBezTo>
                    <a:pt x="228344" y="164901"/>
                    <a:pt x="230134" y="166468"/>
                    <a:pt x="230303" y="166132"/>
                  </a:cubicBezTo>
                  <a:cubicBezTo>
                    <a:pt x="228791" y="169098"/>
                    <a:pt x="227952" y="166804"/>
                    <a:pt x="223922" y="167587"/>
                  </a:cubicBezTo>
                  <a:cubicBezTo>
                    <a:pt x="223978" y="168819"/>
                    <a:pt x="225489" y="168539"/>
                    <a:pt x="226497" y="168819"/>
                  </a:cubicBezTo>
                  <a:cubicBezTo>
                    <a:pt x="226497" y="170777"/>
                    <a:pt x="217038" y="171897"/>
                    <a:pt x="218773" y="167699"/>
                  </a:cubicBezTo>
                  <a:cubicBezTo>
                    <a:pt x="217934" y="168427"/>
                    <a:pt x="214184" y="168203"/>
                    <a:pt x="213680" y="169098"/>
                  </a:cubicBezTo>
                  <a:cubicBezTo>
                    <a:pt x="213009" y="170330"/>
                    <a:pt x="214576" y="173184"/>
                    <a:pt x="213793" y="174303"/>
                  </a:cubicBezTo>
                  <a:cubicBezTo>
                    <a:pt x="213904" y="174135"/>
                    <a:pt x="210378" y="172792"/>
                    <a:pt x="209931" y="174415"/>
                  </a:cubicBezTo>
                  <a:cubicBezTo>
                    <a:pt x="209707" y="175199"/>
                    <a:pt x="212001" y="176710"/>
                    <a:pt x="211274" y="178277"/>
                  </a:cubicBezTo>
                  <a:cubicBezTo>
                    <a:pt x="209651" y="179844"/>
                    <a:pt x="209259" y="178837"/>
                    <a:pt x="207412" y="178389"/>
                  </a:cubicBezTo>
                  <a:cubicBezTo>
                    <a:pt x="207468" y="179676"/>
                    <a:pt x="207468" y="180963"/>
                    <a:pt x="207524" y="182251"/>
                  </a:cubicBezTo>
                  <a:cubicBezTo>
                    <a:pt x="206740" y="182419"/>
                    <a:pt x="205789" y="182083"/>
                    <a:pt x="204949" y="182307"/>
                  </a:cubicBezTo>
                  <a:cubicBezTo>
                    <a:pt x="203382" y="182754"/>
                    <a:pt x="204670" y="184377"/>
                    <a:pt x="203719" y="184937"/>
                  </a:cubicBezTo>
                  <a:cubicBezTo>
                    <a:pt x="201928" y="185944"/>
                    <a:pt x="196387" y="184713"/>
                    <a:pt x="197394" y="188966"/>
                  </a:cubicBezTo>
                  <a:cubicBezTo>
                    <a:pt x="192245" y="190366"/>
                    <a:pt x="186201" y="190814"/>
                    <a:pt x="179485" y="190645"/>
                  </a:cubicBezTo>
                  <a:cubicBezTo>
                    <a:pt x="176966" y="192437"/>
                    <a:pt x="175455" y="199097"/>
                    <a:pt x="171929" y="196018"/>
                  </a:cubicBezTo>
                  <a:cubicBezTo>
                    <a:pt x="172377" y="196970"/>
                    <a:pt x="173664" y="198201"/>
                    <a:pt x="173272" y="199880"/>
                  </a:cubicBezTo>
                  <a:cubicBezTo>
                    <a:pt x="173217" y="200160"/>
                    <a:pt x="170866" y="199656"/>
                    <a:pt x="170698" y="199936"/>
                  </a:cubicBezTo>
                  <a:cubicBezTo>
                    <a:pt x="170474" y="200384"/>
                    <a:pt x="172097" y="201671"/>
                    <a:pt x="172041" y="202511"/>
                  </a:cubicBezTo>
                  <a:cubicBezTo>
                    <a:pt x="172041" y="202343"/>
                    <a:pt x="170810" y="203014"/>
                    <a:pt x="170810" y="203854"/>
                  </a:cubicBezTo>
                  <a:cubicBezTo>
                    <a:pt x="170754" y="205309"/>
                    <a:pt x="167060" y="208387"/>
                    <a:pt x="169635" y="209059"/>
                  </a:cubicBezTo>
                  <a:cubicBezTo>
                    <a:pt x="169859" y="210570"/>
                    <a:pt x="167788" y="209786"/>
                    <a:pt x="167116" y="210402"/>
                  </a:cubicBezTo>
                  <a:cubicBezTo>
                    <a:pt x="166556" y="210906"/>
                    <a:pt x="164933" y="212472"/>
                    <a:pt x="164598" y="213032"/>
                  </a:cubicBezTo>
                  <a:cubicBezTo>
                    <a:pt x="164318" y="213536"/>
                    <a:pt x="165045" y="215271"/>
                    <a:pt x="164653" y="215607"/>
                  </a:cubicBezTo>
                  <a:cubicBezTo>
                    <a:pt x="162919" y="217118"/>
                    <a:pt x="164486" y="218405"/>
                    <a:pt x="163478" y="220812"/>
                  </a:cubicBezTo>
                  <a:cubicBezTo>
                    <a:pt x="163366" y="221092"/>
                    <a:pt x="160960" y="220588"/>
                    <a:pt x="160904" y="220867"/>
                  </a:cubicBezTo>
                  <a:cubicBezTo>
                    <a:pt x="160736" y="221483"/>
                    <a:pt x="162079" y="222546"/>
                    <a:pt x="162247" y="223442"/>
                  </a:cubicBezTo>
                  <a:cubicBezTo>
                    <a:pt x="162583" y="225513"/>
                    <a:pt x="161128" y="225681"/>
                    <a:pt x="161072" y="227360"/>
                  </a:cubicBezTo>
                  <a:cubicBezTo>
                    <a:pt x="161016" y="228311"/>
                    <a:pt x="162247" y="230438"/>
                    <a:pt x="162415" y="229934"/>
                  </a:cubicBezTo>
                  <a:cubicBezTo>
                    <a:pt x="160904" y="234467"/>
                    <a:pt x="158721" y="236370"/>
                    <a:pt x="154916" y="239169"/>
                  </a:cubicBezTo>
                  <a:cubicBezTo>
                    <a:pt x="150662" y="238777"/>
                    <a:pt x="148423" y="236258"/>
                    <a:pt x="145849" y="234188"/>
                  </a:cubicBezTo>
                  <a:cubicBezTo>
                    <a:pt x="142043" y="239001"/>
                    <a:pt x="134823" y="231501"/>
                    <a:pt x="135551" y="231837"/>
                  </a:cubicBezTo>
                  <a:cubicBezTo>
                    <a:pt x="134656" y="231389"/>
                    <a:pt x="134040" y="234299"/>
                    <a:pt x="134320" y="234467"/>
                  </a:cubicBezTo>
                  <a:cubicBezTo>
                    <a:pt x="132864" y="233628"/>
                    <a:pt x="132752" y="231893"/>
                    <a:pt x="131689" y="230606"/>
                  </a:cubicBezTo>
                  <a:cubicBezTo>
                    <a:pt x="130402" y="229207"/>
                    <a:pt x="127268" y="229374"/>
                    <a:pt x="127715" y="225513"/>
                  </a:cubicBezTo>
                  <a:cubicBezTo>
                    <a:pt x="126428" y="223778"/>
                    <a:pt x="124246" y="222994"/>
                    <a:pt x="122511" y="221707"/>
                  </a:cubicBezTo>
                  <a:cubicBezTo>
                    <a:pt x="122511" y="220476"/>
                    <a:pt x="124078" y="220644"/>
                    <a:pt x="125029" y="220364"/>
                  </a:cubicBezTo>
                  <a:cubicBezTo>
                    <a:pt x="124526" y="217118"/>
                    <a:pt x="121615" y="218517"/>
                    <a:pt x="119824" y="216614"/>
                  </a:cubicBezTo>
                  <a:cubicBezTo>
                    <a:pt x="118817" y="215495"/>
                    <a:pt x="118929" y="213144"/>
                    <a:pt x="117194" y="212752"/>
                  </a:cubicBezTo>
                  <a:cubicBezTo>
                    <a:pt x="115011" y="215663"/>
                    <a:pt x="116970" y="210849"/>
                    <a:pt x="117138" y="211465"/>
                  </a:cubicBezTo>
                  <a:cubicBezTo>
                    <a:pt x="116634" y="209786"/>
                    <a:pt x="115291" y="211297"/>
                    <a:pt x="114563" y="210234"/>
                  </a:cubicBezTo>
                  <a:cubicBezTo>
                    <a:pt x="113500" y="208835"/>
                    <a:pt x="115515" y="206428"/>
                    <a:pt x="113220" y="206372"/>
                  </a:cubicBezTo>
                  <a:cubicBezTo>
                    <a:pt x="110870" y="206316"/>
                    <a:pt x="112493" y="200608"/>
                    <a:pt x="110590" y="203854"/>
                  </a:cubicBezTo>
                  <a:cubicBezTo>
                    <a:pt x="109246" y="203014"/>
                    <a:pt x="109191" y="200888"/>
                    <a:pt x="106672" y="201335"/>
                  </a:cubicBezTo>
                  <a:cubicBezTo>
                    <a:pt x="107064" y="199600"/>
                    <a:pt x="108911" y="199265"/>
                    <a:pt x="109135" y="197361"/>
                  </a:cubicBezTo>
                  <a:cubicBezTo>
                    <a:pt x="108687" y="195627"/>
                    <a:pt x="105888" y="196354"/>
                    <a:pt x="103986" y="196186"/>
                  </a:cubicBezTo>
                  <a:cubicBezTo>
                    <a:pt x="102922" y="191317"/>
                    <a:pt x="103090" y="188966"/>
                    <a:pt x="104993" y="184489"/>
                  </a:cubicBezTo>
                  <a:cubicBezTo>
                    <a:pt x="101971" y="182642"/>
                    <a:pt x="107400" y="180348"/>
                    <a:pt x="102363" y="180684"/>
                  </a:cubicBezTo>
                  <a:cubicBezTo>
                    <a:pt x="101915" y="179117"/>
                    <a:pt x="104434" y="180012"/>
                    <a:pt x="104881" y="179340"/>
                  </a:cubicBezTo>
                  <a:cubicBezTo>
                    <a:pt x="105049" y="179061"/>
                    <a:pt x="104601" y="176822"/>
                    <a:pt x="104825" y="176766"/>
                  </a:cubicBezTo>
                  <a:cubicBezTo>
                    <a:pt x="105665" y="176486"/>
                    <a:pt x="106280" y="178445"/>
                    <a:pt x="107400" y="177997"/>
                  </a:cubicBezTo>
                  <a:cubicBezTo>
                    <a:pt x="107344" y="175423"/>
                    <a:pt x="107288" y="172792"/>
                    <a:pt x="107232" y="170218"/>
                  </a:cubicBezTo>
                  <a:cubicBezTo>
                    <a:pt x="109415" y="170218"/>
                    <a:pt x="110534" y="169154"/>
                    <a:pt x="111037" y="167531"/>
                  </a:cubicBezTo>
                  <a:cubicBezTo>
                    <a:pt x="112269" y="167531"/>
                    <a:pt x="112045" y="169098"/>
                    <a:pt x="112381" y="170106"/>
                  </a:cubicBezTo>
                  <a:cubicBezTo>
                    <a:pt x="113668" y="169210"/>
                    <a:pt x="113612" y="167084"/>
                    <a:pt x="116187" y="167419"/>
                  </a:cubicBezTo>
                  <a:cubicBezTo>
                    <a:pt x="117194" y="165964"/>
                    <a:pt x="114843" y="165069"/>
                    <a:pt x="114843" y="164845"/>
                  </a:cubicBezTo>
                  <a:cubicBezTo>
                    <a:pt x="114899" y="163446"/>
                    <a:pt x="118537" y="163054"/>
                    <a:pt x="118649" y="162159"/>
                  </a:cubicBezTo>
                  <a:cubicBezTo>
                    <a:pt x="118985" y="159976"/>
                    <a:pt x="114340" y="158969"/>
                    <a:pt x="117194" y="155666"/>
                  </a:cubicBezTo>
                  <a:cubicBezTo>
                    <a:pt x="111541" y="159080"/>
                    <a:pt x="119545" y="152532"/>
                    <a:pt x="110758" y="154491"/>
                  </a:cubicBezTo>
                  <a:cubicBezTo>
                    <a:pt x="109918" y="149846"/>
                    <a:pt x="114452" y="150462"/>
                    <a:pt x="118369" y="150406"/>
                  </a:cubicBezTo>
                  <a:cubicBezTo>
                    <a:pt x="118033" y="149006"/>
                    <a:pt x="115795" y="149566"/>
                    <a:pt x="115739" y="147887"/>
                  </a:cubicBezTo>
                  <a:cubicBezTo>
                    <a:pt x="115962" y="146320"/>
                    <a:pt x="113836" y="147271"/>
                    <a:pt x="113164" y="146656"/>
                  </a:cubicBezTo>
                  <a:cubicBezTo>
                    <a:pt x="112773" y="146264"/>
                    <a:pt x="113332" y="144585"/>
                    <a:pt x="113108" y="144025"/>
                  </a:cubicBezTo>
                  <a:cubicBezTo>
                    <a:pt x="112884" y="143522"/>
                    <a:pt x="109974" y="141563"/>
                    <a:pt x="109191" y="141507"/>
                  </a:cubicBezTo>
                  <a:cubicBezTo>
                    <a:pt x="108183" y="141451"/>
                    <a:pt x="106728" y="138261"/>
                    <a:pt x="105217" y="136414"/>
                  </a:cubicBezTo>
                  <a:cubicBezTo>
                    <a:pt x="103538" y="138093"/>
                    <a:pt x="102755" y="140388"/>
                    <a:pt x="101355" y="136526"/>
                  </a:cubicBezTo>
                  <a:cubicBezTo>
                    <a:pt x="99844" y="136750"/>
                    <a:pt x="100348" y="138876"/>
                    <a:pt x="100180" y="140444"/>
                  </a:cubicBezTo>
                  <a:cubicBezTo>
                    <a:pt x="98053" y="140500"/>
                    <a:pt x="95926" y="140555"/>
                    <a:pt x="93744" y="140611"/>
                  </a:cubicBezTo>
                  <a:cubicBezTo>
                    <a:pt x="89714" y="135351"/>
                    <a:pt x="92233" y="131209"/>
                    <a:pt x="93408" y="125053"/>
                  </a:cubicBezTo>
                  <a:cubicBezTo>
                    <a:pt x="92736" y="124045"/>
                    <a:pt x="92009" y="122982"/>
                    <a:pt x="92065" y="121191"/>
                  </a:cubicBezTo>
                  <a:cubicBezTo>
                    <a:pt x="90834" y="121247"/>
                    <a:pt x="91114" y="122814"/>
                    <a:pt x="90834" y="123821"/>
                  </a:cubicBezTo>
                  <a:cubicBezTo>
                    <a:pt x="87419" y="124325"/>
                    <a:pt x="91897" y="116546"/>
                    <a:pt x="86860" y="118728"/>
                  </a:cubicBezTo>
                  <a:cubicBezTo>
                    <a:pt x="88315" y="116770"/>
                    <a:pt x="88259" y="115426"/>
                    <a:pt x="86748" y="113524"/>
                  </a:cubicBezTo>
                  <a:cubicBezTo>
                    <a:pt x="86524" y="112012"/>
                    <a:pt x="84398" y="112460"/>
                    <a:pt x="82886" y="112292"/>
                  </a:cubicBezTo>
                  <a:cubicBezTo>
                    <a:pt x="81823" y="110054"/>
                    <a:pt x="82215" y="107647"/>
                    <a:pt x="81487" y="105856"/>
                  </a:cubicBezTo>
                  <a:cubicBezTo>
                    <a:pt x="80703" y="104065"/>
                    <a:pt x="77234" y="104009"/>
                    <a:pt x="78801" y="100707"/>
                  </a:cubicBezTo>
                  <a:cubicBezTo>
                    <a:pt x="76618" y="101771"/>
                    <a:pt x="75666" y="99812"/>
                    <a:pt x="74939" y="99476"/>
                  </a:cubicBezTo>
                  <a:cubicBezTo>
                    <a:pt x="74491" y="99252"/>
                    <a:pt x="72700" y="99924"/>
                    <a:pt x="72365" y="99532"/>
                  </a:cubicBezTo>
                  <a:cubicBezTo>
                    <a:pt x="70741" y="97629"/>
                    <a:pt x="60780" y="98805"/>
                    <a:pt x="58149" y="94663"/>
                  </a:cubicBezTo>
                  <a:cubicBezTo>
                    <a:pt x="53504" y="96901"/>
                    <a:pt x="42535" y="92033"/>
                    <a:pt x="40184" y="95055"/>
                  </a:cubicBezTo>
                  <a:cubicBezTo>
                    <a:pt x="38393" y="97405"/>
                    <a:pt x="38505" y="94775"/>
                    <a:pt x="36322" y="95167"/>
                  </a:cubicBezTo>
                  <a:cubicBezTo>
                    <a:pt x="33132" y="95670"/>
                    <a:pt x="30725" y="97853"/>
                    <a:pt x="27424" y="97965"/>
                  </a:cubicBezTo>
                  <a:cubicBezTo>
                    <a:pt x="27759" y="97965"/>
                    <a:pt x="26752" y="96734"/>
                    <a:pt x="26136" y="96678"/>
                  </a:cubicBezTo>
                  <a:cubicBezTo>
                    <a:pt x="24849" y="96622"/>
                    <a:pt x="23562" y="96790"/>
                    <a:pt x="22275" y="96790"/>
                  </a:cubicBezTo>
                  <a:cubicBezTo>
                    <a:pt x="22275" y="94551"/>
                    <a:pt x="21267" y="93432"/>
                    <a:pt x="19644" y="92928"/>
                  </a:cubicBezTo>
                  <a:cubicBezTo>
                    <a:pt x="19252" y="90913"/>
                    <a:pt x="22722" y="92424"/>
                    <a:pt x="23450" y="91529"/>
                  </a:cubicBezTo>
                  <a:cubicBezTo>
                    <a:pt x="23842" y="91081"/>
                    <a:pt x="20092" y="87779"/>
                    <a:pt x="25968" y="88898"/>
                  </a:cubicBezTo>
                  <a:cubicBezTo>
                    <a:pt x="23730" y="85484"/>
                    <a:pt x="14159" y="89850"/>
                    <a:pt x="11809" y="86604"/>
                  </a:cubicBezTo>
                  <a:cubicBezTo>
                    <a:pt x="14495" y="80056"/>
                    <a:pt x="22834" y="86492"/>
                    <a:pt x="27088" y="81063"/>
                  </a:cubicBezTo>
                  <a:cubicBezTo>
                    <a:pt x="24401" y="78097"/>
                    <a:pt x="16006" y="80391"/>
                    <a:pt x="12984" y="81399"/>
                  </a:cubicBezTo>
                  <a:cubicBezTo>
                    <a:pt x="11417" y="79720"/>
                    <a:pt x="12424" y="79384"/>
                    <a:pt x="12872" y="77481"/>
                  </a:cubicBezTo>
                  <a:cubicBezTo>
                    <a:pt x="11753" y="77257"/>
                    <a:pt x="11697" y="78041"/>
                    <a:pt x="11641" y="78824"/>
                  </a:cubicBezTo>
                  <a:cubicBezTo>
                    <a:pt x="10410" y="78824"/>
                    <a:pt x="10577" y="77257"/>
                    <a:pt x="10298" y="76250"/>
                  </a:cubicBezTo>
                  <a:cubicBezTo>
                    <a:pt x="5317" y="77089"/>
                    <a:pt x="2854" y="75299"/>
                    <a:pt x="0" y="73899"/>
                  </a:cubicBezTo>
                  <a:cubicBezTo>
                    <a:pt x="2294" y="65225"/>
                    <a:pt x="12368" y="67407"/>
                    <a:pt x="19029" y="65672"/>
                  </a:cubicBezTo>
                  <a:cubicBezTo>
                    <a:pt x="21043" y="65113"/>
                    <a:pt x="20428" y="65448"/>
                    <a:pt x="21547" y="64329"/>
                  </a:cubicBezTo>
                  <a:cubicBezTo>
                    <a:pt x="21491" y="64441"/>
                    <a:pt x="23170" y="62818"/>
                    <a:pt x="22778" y="62986"/>
                  </a:cubicBezTo>
                  <a:cubicBezTo>
                    <a:pt x="26080" y="61419"/>
                    <a:pt x="31061" y="62482"/>
                    <a:pt x="33020" y="61475"/>
                  </a:cubicBezTo>
                  <a:cubicBezTo>
                    <a:pt x="34475" y="60747"/>
                    <a:pt x="33244" y="59740"/>
                    <a:pt x="34251" y="58844"/>
                  </a:cubicBezTo>
                  <a:cubicBezTo>
                    <a:pt x="35203" y="58005"/>
                    <a:pt x="37106" y="58117"/>
                    <a:pt x="38057" y="57445"/>
                  </a:cubicBezTo>
                  <a:cubicBezTo>
                    <a:pt x="39400" y="56550"/>
                    <a:pt x="39960" y="54983"/>
                    <a:pt x="41807" y="53472"/>
                  </a:cubicBezTo>
                  <a:cubicBezTo>
                    <a:pt x="43318" y="49218"/>
                    <a:pt x="37609" y="52576"/>
                    <a:pt x="39120" y="48323"/>
                  </a:cubicBezTo>
                  <a:cubicBezTo>
                    <a:pt x="36602" y="46811"/>
                    <a:pt x="37162" y="50785"/>
                    <a:pt x="36602" y="50953"/>
                  </a:cubicBezTo>
                  <a:cubicBezTo>
                    <a:pt x="35819" y="51233"/>
                    <a:pt x="30054" y="48379"/>
                    <a:pt x="26304" y="49890"/>
                  </a:cubicBezTo>
                  <a:cubicBezTo>
                    <a:pt x="24737" y="46420"/>
                    <a:pt x="29270" y="48323"/>
                    <a:pt x="30110" y="47203"/>
                  </a:cubicBezTo>
                  <a:cubicBezTo>
                    <a:pt x="30278" y="47035"/>
                    <a:pt x="29886" y="46028"/>
                    <a:pt x="30054" y="45916"/>
                  </a:cubicBezTo>
                  <a:cubicBezTo>
                    <a:pt x="30502" y="45636"/>
                    <a:pt x="32292" y="46252"/>
                    <a:pt x="32628" y="45860"/>
                  </a:cubicBezTo>
                  <a:cubicBezTo>
                    <a:pt x="32852" y="45580"/>
                    <a:pt x="33580" y="43342"/>
                    <a:pt x="33860" y="43230"/>
                  </a:cubicBezTo>
                  <a:cubicBezTo>
                    <a:pt x="35203" y="42558"/>
                    <a:pt x="34811" y="44405"/>
                    <a:pt x="35203" y="44517"/>
                  </a:cubicBezTo>
                  <a:cubicBezTo>
                    <a:pt x="35650" y="44629"/>
                    <a:pt x="39792" y="43398"/>
                    <a:pt x="38953" y="40543"/>
                  </a:cubicBezTo>
                  <a:cubicBezTo>
                    <a:pt x="41247" y="40319"/>
                    <a:pt x="41695" y="42054"/>
                    <a:pt x="44102" y="41719"/>
                  </a:cubicBezTo>
                  <a:cubicBezTo>
                    <a:pt x="46060" y="41607"/>
                    <a:pt x="44157" y="40151"/>
                    <a:pt x="44045" y="40431"/>
                  </a:cubicBezTo>
                  <a:cubicBezTo>
                    <a:pt x="44549" y="38976"/>
                    <a:pt x="47180" y="39088"/>
                    <a:pt x="46508" y="36458"/>
                  </a:cubicBezTo>
                  <a:cubicBezTo>
                    <a:pt x="49474" y="36402"/>
                    <a:pt x="52497" y="36346"/>
                    <a:pt x="55463" y="36234"/>
                  </a:cubicBezTo>
                  <a:cubicBezTo>
                    <a:pt x="58317" y="36010"/>
                    <a:pt x="55910" y="30693"/>
                    <a:pt x="56582" y="28398"/>
                  </a:cubicBezTo>
                  <a:cubicBezTo>
                    <a:pt x="61227" y="29070"/>
                    <a:pt x="65201" y="30413"/>
                    <a:pt x="69399" y="28119"/>
                  </a:cubicBezTo>
                  <a:cubicBezTo>
                    <a:pt x="69342" y="26887"/>
                    <a:pt x="67831" y="27167"/>
                    <a:pt x="66824" y="26887"/>
                  </a:cubicBezTo>
                  <a:cubicBezTo>
                    <a:pt x="67663" y="24817"/>
                    <a:pt x="72253" y="25656"/>
                    <a:pt x="74436" y="24145"/>
                  </a:cubicBezTo>
                  <a:cubicBezTo>
                    <a:pt x="77514" y="22074"/>
                    <a:pt x="87364" y="23305"/>
                    <a:pt x="94919" y="22410"/>
                  </a:cubicBezTo>
                  <a:cubicBezTo>
                    <a:pt x="96934" y="22186"/>
                    <a:pt x="97158" y="21179"/>
                    <a:pt x="98725" y="21011"/>
                  </a:cubicBezTo>
                  <a:cubicBezTo>
                    <a:pt x="102530" y="20675"/>
                    <a:pt x="105273" y="22242"/>
                    <a:pt x="107679" y="20787"/>
                  </a:cubicBezTo>
                  <a:cubicBezTo>
                    <a:pt x="106784" y="22018"/>
                    <a:pt x="108575" y="25264"/>
                    <a:pt x="109023" y="24649"/>
                  </a:cubicBezTo>
                  <a:cubicBezTo>
                    <a:pt x="110702" y="22410"/>
                    <a:pt x="109415" y="24033"/>
                    <a:pt x="112941" y="27167"/>
                  </a:cubicBezTo>
                  <a:cubicBezTo>
                    <a:pt x="115403" y="26552"/>
                    <a:pt x="110758" y="23529"/>
                    <a:pt x="116746" y="24481"/>
                  </a:cubicBezTo>
                  <a:cubicBezTo>
                    <a:pt x="114508" y="22298"/>
                    <a:pt x="118537" y="19332"/>
                    <a:pt x="112773" y="19388"/>
                  </a:cubicBezTo>
                  <a:cubicBezTo>
                    <a:pt x="113220" y="16869"/>
                    <a:pt x="122623" y="12336"/>
                    <a:pt x="123015" y="17877"/>
                  </a:cubicBezTo>
                  <a:cubicBezTo>
                    <a:pt x="127100" y="18380"/>
                    <a:pt x="126316" y="15806"/>
                    <a:pt x="129394" y="17709"/>
                  </a:cubicBezTo>
                  <a:cubicBezTo>
                    <a:pt x="130794" y="18604"/>
                    <a:pt x="131857" y="19332"/>
                    <a:pt x="133312" y="20227"/>
                  </a:cubicBezTo>
                  <a:cubicBezTo>
                    <a:pt x="134823" y="21123"/>
                    <a:pt x="138965" y="21515"/>
                    <a:pt x="143610" y="22578"/>
                  </a:cubicBezTo>
                  <a:cubicBezTo>
                    <a:pt x="143554" y="21347"/>
                    <a:pt x="142043" y="21626"/>
                    <a:pt x="141036" y="21347"/>
                  </a:cubicBezTo>
                  <a:cubicBezTo>
                    <a:pt x="141539" y="19724"/>
                    <a:pt x="142603" y="18660"/>
                    <a:pt x="144842" y="18660"/>
                  </a:cubicBezTo>
                  <a:cubicBezTo>
                    <a:pt x="142603" y="15750"/>
                    <a:pt x="137566" y="15750"/>
                    <a:pt x="133201" y="15022"/>
                  </a:cubicBezTo>
                  <a:cubicBezTo>
                    <a:pt x="133312" y="11329"/>
                    <a:pt x="138517" y="12560"/>
                    <a:pt x="142099" y="12224"/>
                  </a:cubicBezTo>
                  <a:cubicBezTo>
                    <a:pt x="142659" y="9426"/>
                    <a:pt x="140196" y="9818"/>
                    <a:pt x="138181" y="9706"/>
                  </a:cubicBezTo>
                  <a:cubicBezTo>
                    <a:pt x="140812" y="4277"/>
                    <a:pt x="145849" y="9090"/>
                    <a:pt x="149711" y="9426"/>
                  </a:cubicBezTo>
                  <a:cubicBezTo>
                    <a:pt x="151949" y="9650"/>
                    <a:pt x="152397" y="7971"/>
                    <a:pt x="154803" y="8027"/>
                  </a:cubicBezTo>
                  <a:cubicBezTo>
                    <a:pt x="161352" y="8139"/>
                    <a:pt x="165549" y="10825"/>
                    <a:pt x="170194" y="7691"/>
                  </a:cubicBezTo>
                  <a:cubicBezTo>
                    <a:pt x="172041" y="6460"/>
                    <a:pt x="174727" y="7131"/>
                    <a:pt x="177862" y="6236"/>
                  </a:cubicBezTo>
                  <a:cubicBezTo>
                    <a:pt x="179373" y="6012"/>
                    <a:pt x="178869" y="3829"/>
                    <a:pt x="179037" y="2318"/>
                  </a:cubicBezTo>
                  <a:cubicBezTo>
                    <a:pt x="181164" y="2038"/>
                    <a:pt x="183346" y="2542"/>
                    <a:pt x="185473" y="2150"/>
                  </a:cubicBezTo>
                  <a:cubicBezTo>
                    <a:pt x="187320" y="1814"/>
                    <a:pt x="187824" y="807"/>
                    <a:pt x="189279" y="751"/>
                  </a:cubicBezTo>
                  <a:cubicBezTo>
                    <a:pt x="191966" y="639"/>
                    <a:pt x="195379" y="2710"/>
                    <a:pt x="200864" y="1814"/>
                  </a:cubicBezTo>
                  <a:cubicBezTo>
                    <a:pt x="204558" y="1199"/>
                    <a:pt x="212841" y="-368"/>
                    <a:pt x="220060" y="79"/>
                  </a:cubicBezTo>
                  <a:cubicBezTo>
                    <a:pt x="222131" y="191"/>
                    <a:pt x="222243" y="975"/>
                    <a:pt x="223922" y="1311"/>
                  </a:cubicBezTo>
                  <a:cubicBezTo>
                    <a:pt x="231422" y="2766"/>
                    <a:pt x="237690" y="-201"/>
                    <a:pt x="238138" y="6180"/>
                  </a:cubicBezTo>
                  <a:cubicBezTo>
                    <a:pt x="241776" y="7187"/>
                    <a:pt x="241440" y="4277"/>
                    <a:pt x="244518" y="4725"/>
                  </a:cubicBezTo>
                  <a:cubicBezTo>
                    <a:pt x="244350" y="8922"/>
                    <a:pt x="249163" y="7803"/>
                    <a:pt x="251066" y="9762"/>
                  </a:cubicBezTo>
                  <a:cubicBezTo>
                    <a:pt x="254704" y="10769"/>
                    <a:pt x="254312" y="7859"/>
                    <a:pt x="257447" y="8306"/>
                  </a:cubicBezTo>
                  <a:cubicBezTo>
                    <a:pt x="256327" y="13008"/>
                    <a:pt x="262539" y="9985"/>
                    <a:pt x="265170" y="10713"/>
                  </a:cubicBezTo>
                  <a:cubicBezTo>
                    <a:pt x="262875" y="13287"/>
                    <a:pt x="262819" y="11776"/>
                    <a:pt x="263994" y="15918"/>
                  </a:cubicBezTo>
                  <a:cubicBezTo>
                    <a:pt x="262371" y="14519"/>
                    <a:pt x="261364" y="14855"/>
                    <a:pt x="261476" y="17261"/>
                  </a:cubicBezTo>
                  <a:cubicBezTo>
                    <a:pt x="247932" y="18548"/>
                    <a:pt x="231590" y="19500"/>
                    <a:pt x="221796" y="20731"/>
                  </a:cubicBezTo>
                  <a:cubicBezTo>
                    <a:pt x="220732" y="20507"/>
                    <a:pt x="220620" y="21235"/>
                    <a:pt x="220564" y="22074"/>
                  </a:cubicBezTo>
                  <a:cubicBezTo>
                    <a:pt x="219109" y="21850"/>
                    <a:pt x="219837" y="20787"/>
                    <a:pt x="220509" y="20787"/>
                  </a:cubicBezTo>
                  <a:cubicBezTo>
                    <a:pt x="221012" y="20003"/>
                    <a:pt x="218214" y="19220"/>
                    <a:pt x="217934" y="19556"/>
                  </a:cubicBezTo>
                  <a:cubicBezTo>
                    <a:pt x="217710" y="19836"/>
                    <a:pt x="218326" y="22018"/>
                    <a:pt x="217990" y="22130"/>
                  </a:cubicBezTo>
                  <a:cubicBezTo>
                    <a:pt x="215751" y="23473"/>
                    <a:pt x="212785" y="21850"/>
                    <a:pt x="211722" y="238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33"/>
            <p:cNvSpPr/>
            <p:nvPr/>
          </p:nvSpPr>
          <p:spPr>
            <a:xfrm>
              <a:off x="6970040" y="3647444"/>
              <a:ext cx="152625" cy="83976"/>
            </a:xfrm>
            <a:custGeom>
              <a:avLst/>
              <a:gdLst/>
              <a:ahLst/>
              <a:cxnLst/>
              <a:rect l="l" t="t" r="r" b="b"/>
              <a:pathLst>
                <a:path w="152625" h="83976" extrusionOk="0">
                  <a:moveTo>
                    <a:pt x="142251" y="1068"/>
                  </a:moveTo>
                  <a:cubicBezTo>
                    <a:pt x="140181" y="3699"/>
                    <a:pt x="142419" y="2691"/>
                    <a:pt x="142363" y="6273"/>
                  </a:cubicBezTo>
                  <a:cubicBezTo>
                    <a:pt x="145777" y="6217"/>
                    <a:pt x="149191" y="6105"/>
                    <a:pt x="152605" y="6049"/>
                  </a:cubicBezTo>
                  <a:cubicBezTo>
                    <a:pt x="152829" y="8400"/>
                    <a:pt x="151094" y="8848"/>
                    <a:pt x="151430" y="11254"/>
                  </a:cubicBezTo>
                  <a:cubicBezTo>
                    <a:pt x="150758" y="11758"/>
                    <a:pt x="148128" y="10695"/>
                    <a:pt x="147568" y="11366"/>
                  </a:cubicBezTo>
                  <a:cubicBezTo>
                    <a:pt x="147288" y="11702"/>
                    <a:pt x="147960" y="13773"/>
                    <a:pt x="147624" y="13941"/>
                  </a:cubicBezTo>
                  <a:cubicBezTo>
                    <a:pt x="145553" y="15004"/>
                    <a:pt x="142979" y="15284"/>
                    <a:pt x="142475" y="14053"/>
                  </a:cubicBezTo>
                  <a:cubicBezTo>
                    <a:pt x="140908" y="13661"/>
                    <a:pt x="141915" y="16179"/>
                    <a:pt x="141244" y="16683"/>
                  </a:cubicBezTo>
                  <a:cubicBezTo>
                    <a:pt x="139844" y="17690"/>
                    <a:pt x="135871" y="15508"/>
                    <a:pt x="136151" y="18082"/>
                  </a:cubicBezTo>
                  <a:cubicBezTo>
                    <a:pt x="131841" y="17690"/>
                    <a:pt x="125853" y="16627"/>
                    <a:pt x="123391" y="20936"/>
                  </a:cubicBezTo>
                  <a:cubicBezTo>
                    <a:pt x="124566" y="23959"/>
                    <a:pt x="129995" y="20713"/>
                    <a:pt x="131058" y="19481"/>
                  </a:cubicBezTo>
                  <a:cubicBezTo>
                    <a:pt x="132961" y="19985"/>
                    <a:pt x="130610" y="21160"/>
                    <a:pt x="131170" y="23399"/>
                  </a:cubicBezTo>
                  <a:cubicBezTo>
                    <a:pt x="126581" y="23623"/>
                    <a:pt x="123782" y="25582"/>
                    <a:pt x="119696" y="26253"/>
                  </a:cubicBezTo>
                  <a:cubicBezTo>
                    <a:pt x="117850" y="27037"/>
                    <a:pt x="116618" y="28324"/>
                    <a:pt x="115947" y="30227"/>
                  </a:cubicBezTo>
                  <a:cubicBezTo>
                    <a:pt x="114828" y="30619"/>
                    <a:pt x="113149" y="29779"/>
                    <a:pt x="112085" y="30339"/>
                  </a:cubicBezTo>
                  <a:cubicBezTo>
                    <a:pt x="110686" y="31010"/>
                    <a:pt x="111805" y="32242"/>
                    <a:pt x="110854" y="32969"/>
                  </a:cubicBezTo>
                  <a:cubicBezTo>
                    <a:pt x="109455" y="34033"/>
                    <a:pt x="107104" y="32018"/>
                    <a:pt x="107048" y="34368"/>
                  </a:cubicBezTo>
                  <a:cubicBezTo>
                    <a:pt x="106993" y="36271"/>
                    <a:pt x="103298" y="34928"/>
                    <a:pt x="103243" y="37055"/>
                  </a:cubicBezTo>
                  <a:cubicBezTo>
                    <a:pt x="103131" y="39909"/>
                    <a:pt x="99661" y="37838"/>
                    <a:pt x="98149" y="39741"/>
                  </a:cubicBezTo>
                  <a:cubicBezTo>
                    <a:pt x="96694" y="41644"/>
                    <a:pt x="93616" y="41029"/>
                    <a:pt x="90482" y="42483"/>
                  </a:cubicBezTo>
                  <a:cubicBezTo>
                    <a:pt x="89923" y="42763"/>
                    <a:pt x="90594" y="43715"/>
                    <a:pt x="89251" y="43827"/>
                  </a:cubicBezTo>
                  <a:cubicBezTo>
                    <a:pt x="86061" y="44051"/>
                    <a:pt x="88187" y="44946"/>
                    <a:pt x="86732" y="46457"/>
                  </a:cubicBezTo>
                  <a:cubicBezTo>
                    <a:pt x="86620" y="46569"/>
                    <a:pt x="85613" y="46457"/>
                    <a:pt x="85445" y="46513"/>
                  </a:cubicBezTo>
                  <a:cubicBezTo>
                    <a:pt x="84606" y="46569"/>
                    <a:pt x="81695" y="48976"/>
                    <a:pt x="77778" y="47968"/>
                  </a:cubicBezTo>
                  <a:cubicBezTo>
                    <a:pt x="78058" y="49703"/>
                    <a:pt x="83150" y="50263"/>
                    <a:pt x="77834" y="50543"/>
                  </a:cubicBezTo>
                  <a:cubicBezTo>
                    <a:pt x="78673" y="53173"/>
                    <a:pt x="84326" y="50767"/>
                    <a:pt x="83095" y="55636"/>
                  </a:cubicBezTo>
                  <a:cubicBezTo>
                    <a:pt x="80240" y="52893"/>
                    <a:pt x="80352" y="56028"/>
                    <a:pt x="80632" y="59609"/>
                  </a:cubicBezTo>
                  <a:cubicBezTo>
                    <a:pt x="77666" y="55748"/>
                    <a:pt x="76658" y="60841"/>
                    <a:pt x="74308" y="62352"/>
                  </a:cubicBezTo>
                  <a:cubicBezTo>
                    <a:pt x="71734" y="63975"/>
                    <a:pt x="68263" y="62687"/>
                    <a:pt x="66697" y="65150"/>
                  </a:cubicBezTo>
                  <a:cubicBezTo>
                    <a:pt x="65913" y="66381"/>
                    <a:pt x="67984" y="66214"/>
                    <a:pt x="67984" y="66437"/>
                  </a:cubicBezTo>
                  <a:cubicBezTo>
                    <a:pt x="68207" y="67445"/>
                    <a:pt x="63786" y="68620"/>
                    <a:pt x="66752" y="69068"/>
                  </a:cubicBezTo>
                  <a:cubicBezTo>
                    <a:pt x="65465" y="72930"/>
                    <a:pt x="57910" y="70635"/>
                    <a:pt x="56623" y="74496"/>
                  </a:cubicBezTo>
                  <a:cubicBezTo>
                    <a:pt x="58749" y="76679"/>
                    <a:pt x="62443" y="77183"/>
                    <a:pt x="66920" y="76847"/>
                  </a:cubicBezTo>
                  <a:cubicBezTo>
                    <a:pt x="67760" y="81045"/>
                    <a:pt x="60708" y="77742"/>
                    <a:pt x="60596" y="80877"/>
                  </a:cubicBezTo>
                  <a:cubicBezTo>
                    <a:pt x="60540" y="82724"/>
                    <a:pt x="59085" y="80877"/>
                    <a:pt x="58022" y="80933"/>
                  </a:cubicBezTo>
                  <a:cubicBezTo>
                    <a:pt x="55111" y="81156"/>
                    <a:pt x="53600" y="85074"/>
                    <a:pt x="50410" y="83675"/>
                  </a:cubicBezTo>
                  <a:cubicBezTo>
                    <a:pt x="49570" y="82388"/>
                    <a:pt x="47444" y="82388"/>
                    <a:pt x="47779" y="79869"/>
                  </a:cubicBezTo>
                  <a:cubicBezTo>
                    <a:pt x="41455" y="78918"/>
                    <a:pt x="36922" y="81548"/>
                    <a:pt x="31101" y="80261"/>
                  </a:cubicBezTo>
                  <a:cubicBezTo>
                    <a:pt x="30598" y="80149"/>
                    <a:pt x="29367" y="79030"/>
                    <a:pt x="29759" y="78974"/>
                  </a:cubicBezTo>
                  <a:cubicBezTo>
                    <a:pt x="27743" y="79086"/>
                    <a:pt x="26568" y="81325"/>
                    <a:pt x="24722" y="81660"/>
                  </a:cubicBezTo>
                  <a:cubicBezTo>
                    <a:pt x="18733" y="82779"/>
                    <a:pt x="13640" y="80149"/>
                    <a:pt x="6700" y="79477"/>
                  </a:cubicBezTo>
                  <a:cubicBezTo>
                    <a:pt x="8827" y="77351"/>
                    <a:pt x="11290" y="75448"/>
                    <a:pt x="15599" y="75392"/>
                  </a:cubicBezTo>
                  <a:cubicBezTo>
                    <a:pt x="18229" y="75000"/>
                    <a:pt x="15823" y="69683"/>
                    <a:pt x="18006" y="68844"/>
                  </a:cubicBezTo>
                  <a:cubicBezTo>
                    <a:pt x="21643" y="69851"/>
                    <a:pt x="21307" y="66941"/>
                    <a:pt x="24385" y="67389"/>
                  </a:cubicBezTo>
                  <a:cubicBezTo>
                    <a:pt x="24385" y="71810"/>
                    <a:pt x="29199" y="71138"/>
                    <a:pt x="33452" y="71082"/>
                  </a:cubicBezTo>
                  <a:cubicBezTo>
                    <a:pt x="36306" y="70299"/>
                    <a:pt x="31885" y="69124"/>
                    <a:pt x="34627" y="67165"/>
                  </a:cubicBezTo>
                  <a:cubicBezTo>
                    <a:pt x="34068" y="64255"/>
                    <a:pt x="27128" y="68004"/>
                    <a:pt x="29367" y="62072"/>
                  </a:cubicBezTo>
                  <a:cubicBezTo>
                    <a:pt x="24162" y="63527"/>
                    <a:pt x="22203" y="65318"/>
                    <a:pt x="16606" y="63639"/>
                  </a:cubicBezTo>
                  <a:cubicBezTo>
                    <a:pt x="17446" y="61065"/>
                    <a:pt x="19964" y="60113"/>
                    <a:pt x="22931" y="59609"/>
                  </a:cubicBezTo>
                  <a:cubicBezTo>
                    <a:pt x="24218" y="58322"/>
                    <a:pt x="25449" y="56979"/>
                    <a:pt x="26680" y="55636"/>
                  </a:cubicBezTo>
                  <a:cubicBezTo>
                    <a:pt x="28191" y="55804"/>
                    <a:pt x="28975" y="55300"/>
                    <a:pt x="29199" y="54292"/>
                  </a:cubicBezTo>
                  <a:cubicBezTo>
                    <a:pt x="32165" y="53845"/>
                    <a:pt x="34124" y="54405"/>
                    <a:pt x="35635" y="55468"/>
                  </a:cubicBezTo>
                  <a:cubicBezTo>
                    <a:pt x="37482" y="54684"/>
                    <a:pt x="38713" y="53397"/>
                    <a:pt x="39384" y="51494"/>
                  </a:cubicBezTo>
                  <a:cubicBezTo>
                    <a:pt x="39496" y="49535"/>
                    <a:pt x="36586" y="51047"/>
                    <a:pt x="35523" y="50263"/>
                  </a:cubicBezTo>
                  <a:cubicBezTo>
                    <a:pt x="35019" y="49927"/>
                    <a:pt x="34459" y="46905"/>
                    <a:pt x="34180" y="46401"/>
                  </a:cubicBezTo>
                  <a:cubicBezTo>
                    <a:pt x="33844" y="45841"/>
                    <a:pt x="32389" y="45282"/>
                    <a:pt x="32837" y="43827"/>
                  </a:cubicBezTo>
                  <a:cubicBezTo>
                    <a:pt x="31829" y="44554"/>
                    <a:pt x="30766" y="45226"/>
                    <a:pt x="29031" y="45226"/>
                  </a:cubicBezTo>
                  <a:cubicBezTo>
                    <a:pt x="29422" y="42596"/>
                    <a:pt x="28695" y="41196"/>
                    <a:pt x="26401" y="41364"/>
                  </a:cubicBezTo>
                  <a:cubicBezTo>
                    <a:pt x="27520" y="39070"/>
                    <a:pt x="28695" y="36831"/>
                    <a:pt x="32725" y="37335"/>
                  </a:cubicBezTo>
                  <a:cubicBezTo>
                    <a:pt x="36363" y="37055"/>
                    <a:pt x="35299" y="41644"/>
                    <a:pt x="40448" y="39741"/>
                  </a:cubicBezTo>
                  <a:cubicBezTo>
                    <a:pt x="40280" y="41252"/>
                    <a:pt x="40784" y="42036"/>
                    <a:pt x="41791" y="42316"/>
                  </a:cubicBezTo>
                  <a:cubicBezTo>
                    <a:pt x="45933" y="43379"/>
                    <a:pt x="43526" y="38062"/>
                    <a:pt x="45541" y="37055"/>
                  </a:cubicBezTo>
                  <a:cubicBezTo>
                    <a:pt x="51697" y="35432"/>
                    <a:pt x="57518" y="33417"/>
                    <a:pt x="60764" y="28940"/>
                  </a:cubicBezTo>
                  <a:cubicBezTo>
                    <a:pt x="60372" y="25582"/>
                    <a:pt x="58581" y="30787"/>
                    <a:pt x="55615" y="29052"/>
                  </a:cubicBezTo>
                  <a:cubicBezTo>
                    <a:pt x="53712" y="30619"/>
                    <a:pt x="50410" y="30787"/>
                    <a:pt x="49291" y="33081"/>
                  </a:cubicBezTo>
                  <a:cubicBezTo>
                    <a:pt x="45653" y="32074"/>
                    <a:pt x="39496" y="33753"/>
                    <a:pt x="33900" y="33417"/>
                  </a:cubicBezTo>
                  <a:cubicBezTo>
                    <a:pt x="30766" y="33249"/>
                    <a:pt x="29031" y="31346"/>
                    <a:pt x="24945" y="33641"/>
                  </a:cubicBezTo>
                  <a:cubicBezTo>
                    <a:pt x="23770" y="28996"/>
                    <a:pt x="20468" y="34257"/>
                    <a:pt x="18453" y="29891"/>
                  </a:cubicBezTo>
                  <a:cubicBezTo>
                    <a:pt x="16438" y="32074"/>
                    <a:pt x="13080" y="28828"/>
                    <a:pt x="8211" y="30115"/>
                  </a:cubicBezTo>
                  <a:cubicBezTo>
                    <a:pt x="9274" y="25918"/>
                    <a:pt x="4014" y="28380"/>
                    <a:pt x="3006" y="26365"/>
                  </a:cubicBezTo>
                  <a:cubicBezTo>
                    <a:pt x="2055" y="22895"/>
                    <a:pt x="5581" y="23791"/>
                    <a:pt x="6756" y="22392"/>
                  </a:cubicBezTo>
                  <a:cubicBezTo>
                    <a:pt x="6868" y="18698"/>
                    <a:pt x="-1583" y="24127"/>
                    <a:pt x="264" y="18642"/>
                  </a:cubicBezTo>
                  <a:cubicBezTo>
                    <a:pt x="5861" y="16515"/>
                    <a:pt x="15431" y="15732"/>
                    <a:pt x="24553" y="14220"/>
                  </a:cubicBezTo>
                  <a:cubicBezTo>
                    <a:pt x="25785" y="14165"/>
                    <a:pt x="25505" y="12597"/>
                    <a:pt x="25785" y="11590"/>
                  </a:cubicBezTo>
                  <a:cubicBezTo>
                    <a:pt x="32501" y="12318"/>
                    <a:pt x="37314" y="9799"/>
                    <a:pt x="41175" y="11254"/>
                  </a:cubicBezTo>
                  <a:cubicBezTo>
                    <a:pt x="42351" y="10303"/>
                    <a:pt x="43078" y="8848"/>
                    <a:pt x="43638" y="7281"/>
                  </a:cubicBezTo>
                  <a:cubicBezTo>
                    <a:pt x="51082" y="6553"/>
                    <a:pt x="58077" y="4202"/>
                    <a:pt x="64122" y="5546"/>
                  </a:cubicBezTo>
                  <a:cubicBezTo>
                    <a:pt x="65353" y="5490"/>
                    <a:pt x="65073" y="3923"/>
                    <a:pt x="65353" y="2915"/>
                  </a:cubicBezTo>
                  <a:cubicBezTo>
                    <a:pt x="70446" y="3307"/>
                    <a:pt x="77610" y="1460"/>
                    <a:pt x="80744" y="3867"/>
                  </a:cubicBezTo>
                  <a:cubicBezTo>
                    <a:pt x="81471" y="1628"/>
                    <a:pt x="86845" y="3811"/>
                    <a:pt x="87068" y="1124"/>
                  </a:cubicBezTo>
                  <a:cubicBezTo>
                    <a:pt x="90482" y="2412"/>
                    <a:pt x="94960" y="2523"/>
                    <a:pt x="99940" y="2132"/>
                  </a:cubicBezTo>
                  <a:cubicBezTo>
                    <a:pt x="100164" y="1012"/>
                    <a:pt x="99437" y="900"/>
                    <a:pt x="98653" y="844"/>
                  </a:cubicBezTo>
                  <a:cubicBezTo>
                    <a:pt x="98877" y="-611"/>
                    <a:pt x="99940" y="117"/>
                    <a:pt x="99940" y="788"/>
                  </a:cubicBezTo>
                  <a:cubicBezTo>
                    <a:pt x="105761" y="1628"/>
                    <a:pt x="114828" y="-835"/>
                    <a:pt x="120424" y="341"/>
                  </a:cubicBezTo>
                  <a:cubicBezTo>
                    <a:pt x="120592" y="397"/>
                    <a:pt x="120312" y="2691"/>
                    <a:pt x="120480" y="2915"/>
                  </a:cubicBezTo>
                  <a:cubicBezTo>
                    <a:pt x="130219" y="2747"/>
                    <a:pt x="131114" y="733"/>
                    <a:pt x="142251" y="106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33"/>
            <p:cNvSpPr/>
            <p:nvPr/>
          </p:nvSpPr>
          <p:spPr>
            <a:xfrm>
              <a:off x="7542338" y="3669947"/>
              <a:ext cx="41552" cy="14047"/>
            </a:xfrm>
            <a:custGeom>
              <a:avLst/>
              <a:gdLst/>
              <a:ahLst/>
              <a:cxnLst/>
              <a:rect l="l" t="t" r="r" b="b"/>
              <a:pathLst>
                <a:path w="41552" h="14047" extrusionOk="0">
                  <a:moveTo>
                    <a:pt x="10355" y="0"/>
                  </a:moveTo>
                  <a:cubicBezTo>
                    <a:pt x="11810" y="224"/>
                    <a:pt x="11082" y="1287"/>
                    <a:pt x="10411" y="1287"/>
                  </a:cubicBezTo>
                  <a:cubicBezTo>
                    <a:pt x="9963" y="4421"/>
                    <a:pt x="16231" y="448"/>
                    <a:pt x="14329" y="5093"/>
                  </a:cubicBezTo>
                  <a:cubicBezTo>
                    <a:pt x="17183" y="5764"/>
                    <a:pt x="16119" y="2575"/>
                    <a:pt x="18134" y="2406"/>
                  </a:cubicBezTo>
                  <a:cubicBezTo>
                    <a:pt x="21212" y="4981"/>
                    <a:pt x="24066" y="-392"/>
                    <a:pt x="24626" y="4869"/>
                  </a:cubicBezTo>
                  <a:cubicBezTo>
                    <a:pt x="28264" y="3694"/>
                    <a:pt x="32518" y="3190"/>
                    <a:pt x="36099" y="2015"/>
                  </a:cubicBezTo>
                  <a:cubicBezTo>
                    <a:pt x="35260" y="5541"/>
                    <a:pt x="42144" y="951"/>
                    <a:pt x="41248" y="4477"/>
                  </a:cubicBezTo>
                  <a:cubicBezTo>
                    <a:pt x="43375" y="8395"/>
                    <a:pt x="33469" y="6884"/>
                    <a:pt x="38786" y="9738"/>
                  </a:cubicBezTo>
                  <a:cubicBezTo>
                    <a:pt x="37498" y="12704"/>
                    <a:pt x="30727" y="10410"/>
                    <a:pt x="27257" y="11305"/>
                  </a:cubicBezTo>
                  <a:cubicBezTo>
                    <a:pt x="24291" y="11809"/>
                    <a:pt x="21996" y="12984"/>
                    <a:pt x="19589" y="14048"/>
                  </a:cubicBezTo>
                  <a:cubicBezTo>
                    <a:pt x="14384" y="11977"/>
                    <a:pt x="9292" y="9850"/>
                    <a:pt x="6549" y="5261"/>
                  </a:cubicBezTo>
                  <a:cubicBezTo>
                    <a:pt x="4702" y="4589"/>
                    <a:pt x="-55" y="6940"/>
                    <a:pt x="113" y="4085"/>
                  </a:cubicBezTo>
                  <a:cubicBezTo>
                    <a:pt x="-1231" y="-1903"/>
                    <a:pt x="9851" y="4141"/>
                    <a:pt x="103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33"/>
            <p:cNvSpPr/>
            <p:nvPr/>
          </p:nvSpPr>
          <p:spPr>
            <a:xfrm>
              <a:off x="6853399" y="3705764"/>
              <a:ext cx="16635" cy="5504"/>
            </a:xfrm>
            <a:custGeom>
              <a:avLst/>
              <a:gdLst/>
              <a:ahLst/>
              <a:cxnLst/>
              <a:rect l="l" t="t" r="r" b="b"/>
              <a:pathLst>
                <a:path w="16635" h="5504" extrusionOk="0">
                  <a:moveTo>
                    <a:pt x="16501" y="2"/>
                  </a:moveTo>
                  <a:cubicBezTo>
                    <a:pt x="17564" y="3976"/>
                    <a:pt x="12080" y="3472"/>
                    <a:pt x="8890" y="4032"/>
                  </a:cubicBezTo>
                  <a:cubicBezTo>
                    <a:pt x="7826" y="4256"/>
                    <a:pt x="7658" y="5263"/>
                    <a:pt x="6371" y="5375"/>
                  </a:cubicBezTo>
                  <a:cubicBezTo>
                    <a:pt x="4300" y="5543"/>
                    <a:pt x="1502" y="3640"/>
                    <a:pt x="1278" y="5487"/>
                  </a:cubicBezTo>
                  <a:cubicBezTo>
                    <a:pt x="-2584" y="5823"/>
                    <a:pt x="3516" y="1233"/>
                    <a:pt x="3741" y="1513"/>
                  </a:cubicBezTo>
                  <a:cubicBezTo>
                    <a:pt x="5923" y="4311"/>
                    <a:pt x="11968" y="-110"/>
                    <a:pt x="16501" y="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33"/>
            <p:cNvSpPr/>
            <p:nvPr/>
          </p:nvSpPr>
          <p:spPr>
            <a:xfrm>
              <a:off x="6931463" y="3704199"/>
              <a:ext cx="16133" cy="11697"/>
            </a:xfrm>
            <a:custGeom>
              <a:avLst/>
              <a:gdLst/>
              <a:ahLst/>
              <a:cxnLst/>
              <a:rect l="l" t="t" r="r" b="b"/>
              <a:pathLst>
                <a:path w="16133" h="11697" extrusionOk="0">
                  <a:moveTo>
                    <a:pt x="8899" y="0"/>
                  </a:moveTo>
                  <a:cubicBezTo>
                    <a:pt x="8899" y="1231"/>
                    <a:pt x="7332" y="1064"/>
                    <a:pt x="6380" y="1343"/>
                  </a:cubicBezTo>
                  <a:cubicBezTo>
                    <a:pt x="6213" y="5037"/>
                    <a:pt x="14719" y="-392"/>
                    <a:pt x="12872" y="5093"/>
                  </a:cubicBezTo>
                  <a:cubicBezTo>
                    <a:pt x="14384" y="5261"/>
                    <a:pt x="15167" y="4757"/>
                    <a:pt x="15391" y="3750"/>
                  </a:cubicBezTo>
                  <a:cubicBezTo>
                    <a:pt x="18917" y="7220"/>
                    <a:pt x="8787" y="8339"/>
                    <a:pt x="7892" y="11697"/>
                  </a:cubicBezTo>
                  <a:cubicBezTo>
                    <a:pt x="4645" y="9403"/>
                    <a:pt x="4925" y="3302"/>
                    <a:pt x="0" y="2798"/>
                  </a:cubicBezTo>
                  <a:cubicBezTo>
                    <a:pt x="1455" y="448"/>
                    <a:pt x="6660" y="1623"/>
                    <a:pt x="8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33"/>
            <p:cNvSpPr/>
            <p:nvPr/>
          </p:nvSpPr>
          <p:spPr>
            <a:xfrm>
              <a:off x="7361952" y="3695179"/>
              <a:ext cx="1076021" cy="726664"/>
            </a:xfrm>
            <a:custGeom>
              <a:avLst/>
              <a:gdLst/>
              <a:ahLst/>
              <a:cxnLst/>
              <a:rect l="l" t="t" r="r" b="b"/>
              <a:pathLst>
                <a:path w="1076021" h="726664" extrusionOk="0">
                  <a:moveTo>
                    <a:pt x="642896" y="6390"/>
                  </a:moveTo>
                  <a:cubicBezTo>
                    <a:pt x="643176" y="7900"/>
                    <a:pt x="645247" y="7453"/>
                    <a:pt x="646757" y="7621"/>
                  </a:cubicBezTo>
                  <a:cubicBezTo>
                    <a:pt x="646589" y="9132"/>
                    <a:pt x="644463" y="8796"/>
                    <a:pt x="642952" y="9020"/>
                  </a:cubicBezTo>
                  <a:cubicBezTo>
                    <a:pt x="648492" y="14449"/>
                    <a:pt x="654033" y="6669"/>
                    <a:pt x="663491" y="8572"/>
                  </a:cubicBezTo>
                  <a:cubicBezTo>
                    <a:pt x="666010" y="11650"/>
                    <a:pt x="669312" y="13945"/>
                    <a:pt x="673901" y="14841"/>
                  </a:cubicBezTo>
                  <a:cubicBezTo>
                    <a:pt x="674293" y="16464"/>
                    <a:pt x="673510" y="18478"/>
                    <a:pt x="674013" y="20045"/>
                  </a:cubicBezTo>
                  <a:cubicBezTo>
                    <a:pt x="674461" y="21501"/>
                    <a:pt x="677315" y="21221"/>
                    <a:pt x="676644" y="23851"/>
                  </a:cubicBezTo>
                  <a:cubicBezTo>
                    <a:pt x="673901" y="23291"/>
                    <a:pt x="674237" y="25754"/>
                    <a:pt x="674181" y="27825"/>
                  </a:cubicBezTo>
                  <a:cubicBezTo>
                    <a:pt x="673061" y="26985"/>
                    <a:pt x="671215" y="26258"/>
                    <a:pt x="669032" y="26649"/>
                  </a:cubicBezTo>
                  <a:cubicBezTo>
                    <a:pt x="667297" y="26929"/>
                    <a:pt x="668808" y="28720"/>
                    <a:pt x="667801" y="29280"/>
                  </a:cubicBezTo>
                  <a:cubicBezTo>
                    <a:pt x="667297" y="29560"/>
                    <a:pt x="666122" y="27881"/>
                    <a:pt x="665226" y="28048"/>
                  </a:cubicBezTo>
                  <a:cubicBezTo>
                    <a:pt x="664331" y="28160"/>
                    <a:pt x="661533" y="30455"/>
                    <a:pt x="657559" y="29504"/>
                  </a:cubicBezTo>
                  <a:cubicBezTo>
                    <a:pt x="655992" y="29168"/>
                    <a:pt x="656999" y="31631"/>
                    <a:pt x="656328" y="32134"/>
                  </a:cubicBezTo>
                  <a:cubicBezTo>
                    <a:pt x="655992" y="32414"/>
                    <a:pt x="653921" y="31854"/>
                    <a:pt x="653753" y="32190"/>
                  </a:cubicBezTo>
                  <a:cubicBezTo>
                    <a:pt x="653138" y="33365"/>
                    <a:pt x="655824" y="34205"/>
                    <a:pt x="653865" y="37395"/>
                  </a:cubicBezTo>
                  <a:cubicBezTo>
                    <a:pt x="653082" y="34989"/>
                    <a:pt x="646981" y="38122"/>
                    <a:pt x="650059" y="38794"/>
                  </a:cubicBezTo>
                  <a:cubicBezTo>
                    <a:pt x="647317" y="41480"/>
                    <a:pt x="643119" y="40193"/>
                    <a:pt x="639818" y="41592"/>
                  </a:cubicBezTo>
                  <a:cubicBezTo>
                    <a:pt x="637579" y="42600"/>
                    <a:pt x="636348" y="46070"/>
                    <a:pt x="633494" y="45622"/>
                  </a:cubicBezTo>
                  <a:cubicBezTo>
                    <a:pt x="633661" y="47469"/>
                    <a:pt x="633773" y="49316"/>
                    <a:pt x="632318" y="49540"/>
                  </a:cubicBezTo>
                  <a:cubicBezTo>
                    <a:pt x="632934" y="51387"/>
                    <a:pt x="633437" y="49372"/>
                    <a:pt x="634893" y="49484"/>
                  </a:cubicBezTo>
                  <a:cubicBezTo>
                    <a:pt x="638810" y="49428"/>
                    <a:pt x="639818" y="46629"/>
                    <a:pt x="642504" y="45398"/>
                  </a:cubicBezTo>
                  <a:cubicBezTo>
                    <a:pt x="644519" y="44783"/>
                    <a:pt x="644798" y="46853"/>
                    <a:pt x="646366" y="46629"/>
                  </a:cubicBezTo>
                  <a:cubicBezTo>
                    <a:pt x="647989" y="46350"/>
                    <a:pt x="647877" y="44503"/>
                    <a:pt x="648884" y="43999"/>
                  </a:cubicBezTo>
                  <a:cubicBezTo>
                    <a:pt x="651514" y="42656"/>
                    <a:pt x="654929" y="43775"/>
                    <a:pt x="657839" y="42488"/>
                  </a:cubicBezTo>
                  <a:cubicBezTo>
                    <a:pt x="659798" y="41760"/>
                    <a:pt x="656775" y="40529"/>
                    <a:pt x="659070" y="39857"/>
                  </a:cubicBezTo>
                  <a:cubicBezTo>
                    <a:pt x="659742" y="39690"/>
                    <a:pt x="661085" y="40193"/>
                    <a:pt x="661645" y="39801"/>
                  </a:cubicBezTo>
                  <a:cubicBezTo>
                    <a:pt x="661924" y="39634"/>
                    <a:pt x="662708" y="37227"/>
                    <a:pt x="662876" y="37171"/>
                  </a:cubicBezTo>
                  <a:cubicBezTo>
                    <a:pt x="663379" y="37059"/>
                    <a:pt x="666290" y="38347"/>
                    <a:pt x="668024" y="38347"/>
                  </a:cubicBezTo>
                  <a:cubicBezTo>
                    <a:pt x="671047" y="38347"/>
                    <a:pt x="671159" y="37507"/>
                    <a:pt x="674405" y="36891"/>
                  </a:cubicBezTo>
                  <a:cubicBezTo>
                    <a:pt x="674461" y="38178"/>
                    <a:pt x="674461" y="39466"/>
                    <a:pt x="674517" y="40809"/>
                  </a:cubicBezTo>
                  <a:cubicBezTo>
                    <a:pt x="676084" y="39298"/>
                    <a:pt x="677147" y="39634"/>
                    <a:pt x="677091" y="42040"/>
                  </a:cubicBezTo>
                  <a:cubicBezTo>
                    <a:pt x="683863" y="41033"/>
                    <a:pt x="695057" y="42208"/>
                    <a:pt x="705299" y="41425"/>
                  </a:cubicBezTo>
                  <a:cubicBezTo>
                    <a:pt x="704795" y="47245"/>
                    <a:pt x="714141" y="42712"/>
                    <a:pt x="713190" y="49036"/>
                  </a:cubicBezTo>
                  <a:cubicBezTo>
                    <a:pt x="714141" y="46853"/>
                    <a:pt x="716324" y="48924"/>
                    <a:pt x="718339" y="48924"/>
                  </a:cubicBezTo>
                  <a:cubicBezTo>
                    <a:pt x="722201" y="48924"/>
                    <a:pt x="726958" y="47581"/>
                    <a:pt x="728580" y="48700"/>
                  </a:cubicBezTo>
                  <a:cubicBezTo>
                    <a:pt x="731211" y="48308"/>
                    <a:pt x="728805" y="42992"/>
                    <a:pt x="730987" y="42152"/>
                  </a:cubicBezTo>
                  <a:cubicBezTo>
                    <a:pt x="735241" y="42992"/>
                    <a:pt x="739494" y="42040"/>
                    <a:pt x="743804" y="43159"/>
                  </a:cubicBezTo>
                  <a:cubicBezTo>
                    <a:pt x="743916" y="43159"/>
                    <a:pt x="743748" y="44447"/>
                    <a:pt x="743859" y="44447"/>
                  </a:cubicBezTo>
                  <a:cubicBezTo>
                    <a:pt x="745874" y="44783"/>
                    <a:pt x="748337" y="43775"/>
                    <a:pt x="750295" y="44279"/>
                  </a:cubicBezTo>
                  <a:cubicBezTo>
                    <a:pt x="750967" y="44447"/>
                    <a:pt x="751135" y="46573"/>
                    <a:pt x="751639" y="46853"/>
                  </a:cubicBezTo>
                  <a:cubicBezTo>
                    <a:pt x="753653" y="47805"/>
                    <a:pt x="756956" y="45902"/>
                    <a:pt x="758075" y="48029"/>
                  </a:cubicBezTo>
                  <a:cubicBezTo>
                    <a:pt x="757571" y="50547"/>
                    <a:pt x="757739" y="53625"/>
                    <a:pt x="754325" y="53289"/>
                  </a:cubicBezTo>
                  <a:cubicBezTo>
                    <a:pt x="754661" y="55584"/>
                    <a:pt x="756564" y="56200"/>
                    <a:pt x="759474" y="55752"/>
                  </a:cubicBezTo>
                  <a:cubicBezTo>
                    <a:pt x="758635" y="63252"/>
                    <a:pt x="764511" y="63699"/>
                    <a:pt x="767422" y="67281"/>
                  </a:cubicBezTo>
                  <a:cubicBezTo>
                    <a:pt x="769716" y="66106"/>
                    <a:pt x="772067" y="64986"/>
                    <a:pt x="773746" y="63252"/>
                  </a:cubicBezTo>
                  <a:cubicBezTo>
                    <a:pt x="774585" y="62412"/>
                    <a:pt x="774026" y="60117"/>
                    <a:pt x="774921" y="59334"/>
                  </a:cubicBezTo>
                  <a:cubicBezTo>
                    <a:pt x="775705" y="58662"/>
                    <a:pt x="777775" y="59670"/>
                    <a:pt x="777439" y="57991"/>
                  </a:cubicBezTo>
                  <a:cubicBezTo>
                    <a:pt x="780854" y="57039"/>
                    <a:pt x="779958" y="60621"/>
                    <a:pt x="781357" y="61796"/>
                  </a:cubicBezTo>
                  <a:cubicBezTo>
                    <a:pt x="784324" y="61740"/>
                    <a:pt x="787345" y="61684"/>
                    <a:pt x="790312" y="61573"/>
                  </a:cubicBezTo>
                  <a:cubicBezTo>
                    <a:pt x="791487" y="60173"/>
                    <a:pt x="795013" y="61069"/>
                    <a:pt x="794061" y="57599"/>
                  </a:cubicBezTo>
                  <a:cubicBezTo>
                    <a:pt x="798371" y="58830"/>
                    <a:pt x="807941" y="54409"/>
                    <a:pt x="808221" y="59894"/>
                  </a:cubicBezTo>
                  <a:cubicBezTo>
                    <a:pt x="811859" y="60061"/>
                    <a:pt x="810628" y="55472"/>
                    <a:pt x="815888" y="57151"/>
                  </a:cubicBezTo>
                  <a:cubicBezTo>
                    <a:pt x="815833" y="55920"/>
                    <a:pt x="814321" y="56200"/>
                    <a:pt x="813314" y="55920"/>
                  </a:cubicBezTo>
                  <a:cubicBezTo>
                    <a:pt x="814377" y="54857"/>
                    <a:pt x="813986" y="52338"/>
                    <a:pt x="815776" y="51946"/>
                  </a:cubicBezTo>
                  <a:cubicBezTo>
                    <a:pt x="819414" y="52114"/>
                    <a:pt x="818183" y="47525"/>
                    <a:pt x="823388" y="49204"/>
                  </a:cubicBezTo>
                  <a:cubicBezTo>
                    <a:pt x="825179" y="49204"/>
                    <a:pt x="823612" y="47525"/>
                    <a:pt x="823332" y="47917"/>
                  </a:cubicBezTo>
                  <a:cubicBezTo>
                    <a:pt x="825515" y="44950"/>
                    <a:pt x="829097" y="47245"/>
                    <a:pt x="833574" y="46406"/>
                  </a:cubicBezTo>
                  <a:cubicBezTo>
                    <a:pt x="832735" y="53289"/>
                    <a:pt x="840346" y="43999"/>
                    <a:pt x="838779" y="50211"/>
                  </a:cubicBezTo>
                  <a:cubicBezTo>
                    <a:pt x="844543" y="50715"/>
                    <a:pt x="848349" y="49316"/>
                    <a:pt x="852826" y="48588"/>
                  </a:cubicBezTo>
                  <a:cubicBezTo>
                    <a:pt x="853274" y="52002"/>
                    <a:pt x="847901" y="49708"/>
                    <a:pt x="849077" y="53849"/>
                  </a:cubicBezTo>
                  <a:cubicBezTo>
                    <a:pt x="849805" y="56256"/>
                    <a:pt x="854226" y="54968"/>
                    <a:pt x="856800" y="54968"/>
                  </a:cubicBezTo>
                  <a:cubicBezTo>
                    <a:pt x="861445" y="54968"/>
                    <a:pt x="865643" y="55024"/>
                    <a:pt x="869616" y="53401"/>
                  </a:cubicBezTo>
                  <a:cubicBezTo>
                    <a:pt x="870736" y="58382"/>
                    <a:pt x="876836" y="58159"/>
                    <a:pt x="878795" y="62300"/>
                  </a:cubicBezTo>
                  <a:cubicBezTo>
                    <a:pt x="881369" y="61069"/>
                    <a:pt x="882713" y="63252"/>
                    <a:pt x="885231" y="63475"/>
                  </a:cubicBezTo>
                  <a:cubicBezTo>
                    <a:pt x="893234" y="64203"/>
                    <a:pt x="902077" y="61852"/>
                    <a:pt x="909577" y="62916"/>
                  </a:cubicBezTo>
                  <a:cubicBezTo>
                    <a:pt x="912879" y="63363"/>
                    <a:pt x="915565" y="66833"/>
                    <a:pt x="918644" y="65322"/>
                  </a:cubicBezTo>
                  <a:cubicBezTo>
                    <a:pt x="918195" y="67561"/>
                    <a:pt x="919707" y="67729"/>
                    <a:pt x="921273" y="67841"/>
                  </a:cubicBezTo>
                  <a:cubicBezTo>
                    <a:pt x="921330" y="69576"/>
                    <a:pt x="921330" y="71311"/>
                    <a:pt x="921386" y="73046"/>
                  </a:cubicBezTo>
                  <a:cubicBezTo>
                    <a:pt x="921050" y="75452"/>
                    <a:pt x="925639" y="73158"/>
                    <a:pt x="926535" y="74221"/>
                  </a:cubicBezTo>
                  <a:cubicBezTo>
                    <a:pt x="928046" y="76012"/>
                    <a:pt x="927094" y="73661"/>
                    <a:pt x="929109" y="74165"/>
                  </a:cubicBezTo>
                  <a:cubicBezTo>
                    <a:pt x="929389" y="74221"/>
                    <a:pt x="929277" y="75340"/>
                    <a:pt x="930452" y="75452"/>
                  </a:cubicBezTo>
                  <a:cubicBezTo>
                    <a:pt x="932411" y="75564"/>
                    <a:pt x="945899" y="76628"/>
                    <a:pt x="947130" y="75060"/>
                  </a:cubicBezTo>
                  <a:cubicBezTo>
                    <a:pt x="947186" y="74949"/>
                    <a:pt x="947018" y="73773"/>
                    <a:pt x="947074" y="73773"/>
                  </a:cubicBezTo>
                  <a:cubicBezTo>
                    <a:pt x="948306" y="73493"/>
                    <a:pt x="950544" y="75396"/>
                    <a:pt x="950936" y="75005"/>
                  </a:cubicBezTo>
                  <a:cubicBezTo>
                    <a:pt x="951887" y="73997"/>
                    <a:pt x="954238" y="72710"/>
                    <a:pt x="954798" y="74893"/>
                  </a:cubicBezTo>
                  <a:cubicBezTo>
                    <a:pt x="957092" y="72430"/>
                    <a:pt x="961234" y="71758"/>
                    <a:pt x="964984" y="70751"/>
                  </a:cubicBezTo>
                  <a:cubicBezTo>
                    <a:pt x="964368" y="75005"/>
                    <a:pt x="965991" y="76795"/>
                    <a:pt x="966495" y="79818"/>
                  </a:cubicBezTo>
                  <a:cubicBezTo>
                    <a:pt x="971868" y="79538"/>
                    <a:pt x="973714" y="82000"/>
                    <a:pt x="978024" y="79538"/>
                  </a:cubicBezTo>
                  <a:cubicBezTo>
                    <a:pt x="978416" y="77299"/>
                    <a:pt x="976960" y="77131"/>
                    <a:pt x="975393" y="77019"/>
                  </a:cubicBezTo>
                  <a:cubicBezTo>
                    <a:pt x="976345" y="75844"/>
                    <a:pt x="976737" y="74053"/>
                    <a:pt x="976569" y="71814"/>
                  </a:cubicBezTo>
                  <a:cubicBezTo>
                    <a:pt x="979647" y="69240"/>
                    <a:pt x="987594" y="69968"/>
                    <a:pt x="989385" y="72822"/>
                  </a:cubicBezTo>
                  <a:cubicBezTo>
                    <a:pt x="994926" y="72990"/>
                    <a:pt x="1000523" y="72206"/>
                    <a:pt x="1006063" y="72430"/>
                  </a:cubicBezTo>
                  <a:cubicBezTo>
                    <a:pt x="1007966" y="72542"/>
                    <a:pt x="1011828" y="75396"/>
                    <a:pt x="1012443" y="72262"/>
                  </a:cubicBezTo>
                  <a:cubicBezTo>
                    <a:pt x="1015130" y="73437"/>
                    <a:pt x="1014850" y="75060"/>
                    <a:pt x="1018935" y="76012"/>
                  </a:cubicBezTo>
                  <a:cubicBezTo>
                    <a:pt x="1020055" y="76236"/>
                    <a:pt x="1021062" y="78474"/>
                    <a:pt x="1021566" y="78530"/>
                  </a:cubicBezTo>
                  <a:cubicBezTo>
                    <a:pt x="1022350" y="78698"/>
                    <a:pt x="1023301" y="77411"/>
                    <a:pt x="1022797" y="77187"/>
                  </a:cubicBezTo>
                  <a:cubicBezTo>
                    <a:pt x="1024308" y="77915"/>
                    <a:pt x="1023077" y="78754"/>
                    <a:pt x="1024141" y="79762"/>
                  </a:cubicBezTo>
                  <a:cubicBezTo>
                    <a:pt x="1024532" y="80153"/>
                    <a:pt x="1026323" y="79258"/>
                    <a:pt x="1026715" y="79706"/>
                  </a:cubicBezTo>
                  <a:cubicBezTo>
                    <a:pt x="1027387" y="80489"/>
                    <a:pt x="1029849" y="81273"/>
                    <a:pt x="1033207" y="82168"/>
                  </a:cubicBezTo>
                  <a:cubicBezTo>
                    <a:pt x="1034942" y="82616"/>
                    <a:pt x="1038692" y="83511"/>
                    <a:pt x="1040986" y="84575"/>
                  </a:cubicBezTo>
                  <a:cubicBezTo>
                    <a:pt x="1041546" y="84855"/>
                    <a:pt x="1041826" y="86925"/>
                    <a:pt x="1042330" y="87149"/>
                  </a:cubicBezTo>
                  <a:cubicBezTo>
                    <a:pt x="1042945" y="87429"/>
                    <a:pt x="1044400" y="86702"/>
                    <a:pt x="1044904" y="87093"/>
                  </a:cubicBezTo>
                  <a:cubicBezTo>
                    <a:pt x="1045352" y="87429"/>
                    <a:pt x="1044568" y="89276"/>
                    <a:pt x="1044960" y="89668"/>
                  </a:cubicBezTo>
                  <a:cubicBezTo>
                    <a:pt x="1045352" y="90060"/>
                    <a:pt x="1047198" y="89164"/>
                    <a:pt x="1047535" y="89612"/>
                  </a:cubicBezTo>
                  <a:cubicBezTo>
                    <a:pt x="1048486" y="90787"/>
                    <a:pt x="1046303" y="95264"/>
                    <a:pt x="1051452" y="93418"/>
                  </a:cubicBezTo>
                  <a:cubicBezTo>
                    <a:pt x="1051508" y="96440"/>
                    <a:pt x="1051564" y="99462"/>
                    <a:pt x="1051676" y="102484"/>
                  </a:cubicBezTo>
                  <a:cubicBezTo>
                    <a:pt x="1056209" y="102260"/>
                    <a:pt x="1059791" y="101029"/>
                    <a:pt x="1060519" y="97111"/>
                  </a:cubicBezTo>
                  <a:cubicBezTo>
                    <a:pt x="1064437" y="98846"/>
                    <a:pt x="1068914" y="98007"/>
                    <a:pt x="1072104" y="99462"/>
                  </a:cubicBezTo>
                  <a:cubicBezTo>
                    <a:pt x="1072440" y="99630"/>
                    <a:pt x="1071880" y="101757"/>
                    <a:pt x="1072160" y="102036"/>
                  </a:cubicBezTo>
                  <a:cubicBezTo>
                    <a:pt x="1072720" y="102652"/>
                    <a:pt x="1075294" y="101477"/>
                    <a:pt x="1076021" y="101924"/>
                  </a:cubicBezTo>
                  <a:cubicBezTo>
                    <a:pt x="1075238" y="103268"/>
                    <a:pt x="1073111" y="103324"/>
                    <a:pt x="1073559" y="105898"/>
                  </a:cubicBezTo>
                  <a:cubicBezTo>
                    <a:pt x="1071488" y="106290"/>
                    <a:pt x="1071320" y="104723"/>
                    <a:pt x="1069697" y="104667"/>
                  </a:cubicBezTo>
                  <a:cubicBezTo>
                    <a:pt x="1068410" y="105506"/>
                    <a:pt x="1068466" y="107689"/>
                    <a:pt x="1065892" y="107353"/>
                  </a:cubicBezTo>
                  <a:cubicBezTo>
                    <a:pt x="1066507" y="109368"/>
                    <a:pt x="1069921" y="108360"/>
                    <a:pt x="1068578" y="112502"/>
                  </a:cubicBezTo>
                  <a:cubicBezTo>
                    <a:pt x="1063709" y="108585"/>
                    <a:pt x="1068186" y="114573"/>
                    <a:pt x="1064772" y="115189"/>
                  </a:cubicBezTo>
                  <a:cubicBezTo>
                    <a:pt x="1063597" y="115412"/>
                    <a:pt x="1062534" y="116700"/>
                    <a:pt x="1062254" y="117819"/>
                  </a:cubicBezTo>
                  <a:cubicBezTo>
                    <a:pt x="1060519" y="117707"/>
                    <a:pt x="1059623" y="117371"/>
                    <a:pt x="1058392" y="116588"/>
                  </a:cubicBezTo>
                  <a:cubicBezTo>
                    <a:pt x="1057609" y="116140"/>
                    <a:pt x="1056489" y="114349"/>
                    <a:pt x="1055762" y="114069"/>
                  </a:cubicBezTo>
                  <a:cubicBezTo>
                    <a:pt x="1053747" y="113118"/>
                    <a:pt x="1052235" y="113733"/>
                    <a:pt x="1050613" y="112894"/>
                  </a:cubicBezTo>
                  <a:cubicBezTo>
                    <a:pt x="1049661" y="112390"/>
                    <a:pt x="1048598" y="110599"/>
                    <a:pt x="1047982" y="110375"/>
                  </a:cubicBezTo>
                  <a:cubicBezTo>
                    <a:pt x="1046527" y="109760"/>
                    <a:pt x="1044344" y="110879"/>
                    <a:pt x="1042833" y="110487"/>
                  </a:cubicBezTo>
                  <a:cubicBezTo>
                    <a:pt x="1042441" y="110375"/>
                    <a:pt x="1042721" y="109256"/>
                    <a:pt x="1041546" y="109200"/>
                  </a:cubicBezTo>
                  <a:cubicBezTo>
                    <a:pt x="1039923" y="109144"/>
                    <a:pt x="1038076" y="104443"/>
                    <a:pt x="1036397" y="108025"/>
                  </a:cubicBezTo>
                  <a:cubicBezTo>
                    <a:pt x="1034886" y="107857"/>
                    <a:pt x="1035278" y="105674"/>
                    <a:pt x="1035054" y="104163"/>
                  </a:cubicBezTo>
                  <a:cubicBezTo>
                    <a:pt x="1032479" y="104219"/>
                    <a:pt x="1029961" y="104275"/>
                    <a:pt x="1027387" y="104331"/>
                  </a:cubicBezTo>
                  <a:cubicBezTo>
                    <a:pt x="1024812" y="104555"/>
                    <a:pt x="1027387" y="107129"/>
                    <a:pt x="1027442" y="106906"/>
                  </a:cubicBezTo>
                  <a:cubicBezTo>
                    <a:pt x="1027162" y="108585"/>
                    <a:pt x="1024532" y="109200"/>
                    <a:pt x="1024980" y="112166"/>
                  </a:cubicBezTo>
                  <a:cubicBezTo>
                    <a:pt x="1019495" y="111943"/>
                    <a:pt x="1018712" y="116252"/>
                    <a:pt x="1012219" y="115021"/>
                  </a:cubicBezTo>
                  <a:cubicBezTo>
                    <a:pt x="1010932" y="115916"/>
                    <a:pt x="1010988" y="118043"/>
                    <a:pt x="1008470" y="117707"/>
                  </a:cubicBezTo>
                  <a:cubicBezTo>
                    <a:pt x="1008918" y="119442"/>
                    <a:pt x="1011716" y="118714"/>
                    <a:pt x="1013618" y="118882"/>
                  </a:cubicBezTo>
                  <a:cubicBezTo>
                    <a:pt x="1015297" y="119330"/>
                    <a:pt x="1015689" y="121121"/>
                    <a:pt x="1017536" y="121401"/>
                  </a:cubicBezTo>
                  <a:cubicBezTo>
                    <a:pt x="1016585" y="125598"/>
                    <a:pt x="1016529" y="124143"/>
                    <a:pt x="1018935" y="126550"/>
                  </a:cubicBezTo>
                  <a:cubicBezTo>
                    <a:pt x="1019999" y="129404"/>
                    <a:pt x="1023469" y="129684"/>
                    <a:pt x="1025483" y="131587"/>
                  </a:cubicBezTo>
                  <a:cubicBezTo>
                    <a:pt x="1025316" y="131643"/>
                    <a:pt x="1021734" y="135560"/>
                    <a:pt x="1021734" y="135560"/>
                  </a:cubicBezTo>
                  <a:cubicBezTo>
                    <a:pt x="1018152" y="136176"/>
                    <a:pt x="1018320" y="132706"/>
                    <a:pt x="1016529" y="133098"/>
                  </a:cubicBezTo>
                  <a:cubicBezTo>
                    <a:pt x="1016921" y="132986"/>
                    <a:pt x="1018376" y="135560"/>
                    <a:pt x="1016585" y="135672"/>
                  </a:cubicBezTo>
                  <a:cubicBezTo>
                    <a:pt x="1012891" y="135952"/>
                    <a:pt x="1006343" y="135728"/>
                    <a:pt x="1002537" y="137295"/>
                  </a:cubicBezTo>
                  <a:cubicBezTo>
                    <a:pt x="1000355" y="138191"/>
                    <a:pt x="995598" y="139814"/>
                    <a:pt x="996213" y="142612"/>
                  </a:cubicBezTo>
                  <a:cubicBezTo>
                    <a:pt x="990392" y="141661"/>
                    <a:pt x="989889" y="145802"/>
                    <a:pt x="986027" y="146754"/>
                  </a:cubicBezTo>
                  <a:cubicBezTo>
                    <a:pt x="985132" y="147705"/>
                    <a:pt x="984572" y="148545"/>
                    <a:pt x="983508" y="149384"/>
                  </a:cubicBezTo>
                  <a:cubicBezTo>
                    <a:pt x="982557" y="150112"/>
                    <a:pt x="980990" y="151959"/>
                    <a:pt x="979703" y="152070"/>
                  </a:cubicBezTo>
                  <a:cubicBezTo>
                    <a:pt x="978528" y="152183"/>
                    <a:pt x="977464" y="153638"/>
                    <a:pt x="977184" y="154701"/>
                  </a:cubicBezTo>
                  <a:cubicBezTo>
                    <a:pt x="973267" y="153973"/>
                    <a:pt x="966159" y="156604"/>
                    <a:pt x="964368" y="153693"/>
                  </a:cubicBezTo>
                  <a:cubicBezTo>
                    <a:pt x="963193" y="155093"/>
                    <a:pt x="959611" y="154197"/>
                    <a:pt x="960618" y="157667"/>
                  </a:cubicBezTo>
                  <a:cubicBezTo>
                    <a:pt x="953399" y="158507"/>
                    <a:pt x="952503" y="158507"/>
                    <a:pt x="945228" y="158003"/>
                  </a:cubicBezTo>
                  <a:cubicBezTo>
                    <a:pt x="944164" y="158283"/>
                    <a:pt x="943996" y="159346"/>
                    <a:pt x="942709" y="159346"/>
                  </a:cubicBezTo>
                  <a:cubicBezTo>
                    <a:pt x="941590" y="160074"/>
                    <a:pt x="939015" y="161025"/>
                    <a:pt x="938959" y="163320"/>
                  </a:cubicBezTo>
                  <a:cubicBezTo>
                    <a:pt x="938847" y="166958"/>
                    <a:pt x="933026" y="165502"/>
                    <a:pt x="933978" y="171211"/>
                  </a:cubicBezTo>
                  <a:cubicBezTo>
                    <a:pt x="933475" y="175297"/>
                    <a:pt x="937280" y="174793"/>
                    <a:pt x="939239" y="176304"/>
                  </a:cubicBezTo>
                  <a:cubicBezTo>
                    <a:pt x="938567" y="179494"/>
                    <a:pt x="938288" y="183020"/>
                    <a:pt x="934258" y="182908"/>
                  </a:cubicBezTo>
                  <a:cubicBezTo>
                    <a:pt x="934762" y="185483"/>
                    <a:pt x="934090" y="186994"/>
                    <a:pt x="931796" y="186826"/>
                  </a:cubicBezTo>
                  <a:cubicBezTo>
                    <a:pt x="931851" y="188561"/>
                    <a:pt x="931851" y="190296"/>
                    <a:pt x="931907" y="192031"/>
                  </a:cubicBezTo>
                  <a:cubicBezTo>
                    <a:pt x="932411" y="194045"/>
                    <a:pt x="934146" y="190855"/>
                    <a:pt x="934482" y="193262"/>
                  </a:cubicBezTo>
                  <a:cubicBezTo>
                    <a:pt x="935657" y="196004"/>
                    <a:pt x="932691" y="195053"/>
                    <a:pt x="931963" y="195892"/>
                  </a:cubicBezTo>
                  <a:cubicBezTo>
                    <a:pt x="931572" y="196340"/>
                    <a:pt x="931180" y="199530"/>
                    <a:pt x="930788" y="199810"/>
                  </a:cubicBezTo>
                  <a:cubicBezTo>
                    <a:pt x="929445" y="200705"/>
                    <a:pt x="925807" y="200202"/>
                    <a:pt x="924408" y="201265"/>
                  </a:cubicBezTo>
                  <a:cubicBezTo>
                    <a:pt x="923792" y="202161"/>
                    <a:pt x="925303" y="205798"/>
                    <a:pt x="924520" y="206470"/>
                  </a:cubicBezTo>
                  <a:cubicBezTo>
                    <a:pt x="923401" y="207366"/>
                    <a:pt x="923401" y="204008"/>
                    <a:pt x="923177" y="203896"/>
                  </a:cubicBezTo>
                  <a:cubicBezTo>
                    <a:pt x="922225" y="203616"/>
                    <a:pt x="919091" y="204847"/>
                    <a:pt x="922057" y="210444"/>
                  </a:cubicBezTo>
                  <a:cubicBezTo>
                    <a:pt x="919315" y="209436"/>
                    <a:pt x="920378" y="212291"/>
                    <a:pt x="919539" y="213074"/>
                  </a:cubicBezTo>
                  <a:cubicBezTo>
                    <a:pt x="919035" y="213522"/>
                    <a:pt x="917468" y="212738"/>
                    <a:pt x="916965" y="213130"/>
                  </a:cubicBezTo>
                  <a:cubicBezTo>
                    <a:pt x="916236" y="213690"/>
                    <a:pt x="916965" y="216824"/>
                    <a:pt x="914446" y="215761"/>
                  </a:cubicBezTo>
                  <a:cubicBezTo>
                    <a:pt x="914670" y="218111"/>
                    <a:pt x="912935" y="218559"/>
                    <a:pt x="913270" y="220965"/>
                  </a:cubicBezTo>
                  <a:cubicBezTo>
                    <a:pt x="911256" y="221133"/>
                    <a:pt x="908401" y="220461"/>
                    <a:pt x="908178" y="222365"/>
                  </a:cubicBezTo>
                  <a:cubicBezTo>
                    <a:pt x="906442" y="221805"/>
                    <a:pt x="908457" y="220741"/>
                    <a:pt x="908066" y="218447"/>
                  </a:cubicBezTo>
                  <a:cubicBezTo>
                    <a:pt x="908121" y="218727"/>
                    <a:pt x="906891" y="217719"/>
                    <a:pt x="906778" y="217160"/>
                  </a:cubicBezTo>
                  <a:cubicBezTo>
                    <a:pt x="906554" y="216376"/>
                    <a:pt x="906891" y="215369"/>
                    <a:pt x="906722" y="214585"/>
                  </a:cubicBezTo>
                  <a:cubicBezTo>
                    <a:pt x="905771" y="214026"/>
                    <a:pt x="904932" y="212682"/>
                    <a:pt x="904092" y="212067"/>
                  </a:cubicBezTo>
                  <a:cubicBezTo>
                    <a:pt x="903476" y="211563"/>
                    <a:pt x="902973" y="210500"/>
                    <a:pt x="901517" y="210835"/>
                  </a:cubicBezTo>
                  <a:cubicBezTo>
                    <a:pt x="903084" y="208821"/>
                    <a:pt x="902749" y="205575"/>
                    <a:pt x="902637" y="203000"/>
                  </a:cubicBezTo>
                  <a:cubicBezTo>
                    <a:pt x="902525" y="200873"/>
                    <a:pt x="901462" y="200817"/>
                    <a:pt x="901238" y="199138"/>
                  </a:cubicBezTo>
                  <a:cubicBezTo>
                    <a:pt x="900622" y="194101"/>
                    <a:pt x="902245" y="188673"/>
                    <a:pt x="900902" y="184867"/>
                  </a:cubicBezTo>
                  <a:cubicBezTo>
                    <a:pt x="905659" y="188617"/>
                    <a:pt x="901405" y="182516"/>
                    <a:pt x="903364" y="179606"/>
                  </a:cubicBezTo>
                  <a:cubicBezTo>
                    <a:pt x="903700" y="179102"/>
                    <a:pt x="905267" y="183915"/>
                    <a:pt x="905939" y="180837"/>
                  </a:cubicBezTo>
                  <a:cubicBezTo>
                    <a:pt x="906107" y="180166"/>
                    <a:pt x="905547" y="178823"/>
                    <a:pt x="905883" y="178263"/>
                  </a:cubicBezTo>
                  <a:cubicBezTo>
                    <a:pt x="907114" y="176248"/>
                    <a:pt x="912263" y="172778"/>
                    <a:pt x="913438" y="171603"/>
                  </a:cubicBezTo>
                  <a:cubicBezTo>
                    <a:pt x="913438" y="171547"/>
                    <a:pt x="915621" y="171043"/>
                    <a:pt x="914670" y="170260"/>
                  </a:cubicBezTo>
                  <a:cubicBezTo>
                    <a:pt x="912711" y="168749"/>
                    <a:pt x="915061" y="169252"/>
                    <a:pt x="917188" y="168916"/>
                  </a:cubicBezTo>
                  <a:cubicBezTo>
                    <a:pt x="919091" y="167797"/>
                    <a:pt x="919874" y="165614"/>
                    <a:pt x="919594" y="162368"/>
                  </a:cubicBezTo>
                  <a:cubicBezTo>
                    <a:pt x="919819" y="162088"/>
                    <a:pt x="924128" y="160409"/>
                    <a:pt x="923401" y="159682"/>
                  </a:cubicBezTo>
                  <a:cubicBezTo>
                    <a:pt x="923344" y="159626"/>
                    <a:pt x="922169" y="159682"/>
                    <a:pt x="922113" y="159738"/>
                  </a:cubicBezTo>
                  <a:cubicBezTo>
                    <a:pt x="922281" y="159570"/>
                    <a:pt x="923232" y="157107"/>
                    <a:pt x="923344" y="157107"/>
                  </a:cubicBezTo>
                  <a:cubicBezTo>
                    <a:pt x="924744" y="156660"/>
                    <a:pt x="926647" y="160354"/>
                    <a:pt x="925863" y="154477"/>
                  </a:cubicBezTo>
                  <a:cubicBezTo>
                    <a:pt x="927989" y="154365"/>
                    <a:pt x="930620" y="153918"/>
                    <a:pt x="932243" y="153022"/>
                  </a:cubicBezTo>
                  <a:cubicBezTo>
                    <a:pt x="932803" y="152742"/>
                    <a:pt x="933026" y="150615"/>
                    <a:pt x="933475" y="150391"/>
                  </a:cubicBezTo>
                  <a:cubicBezTo>
                    <a:pt x="934090" y="150112"/>
                    <a:pt x="935489" y="150727"/>
                    <a:pt x="936049" y="150335"/>
                  </a:cubicBezTo>
                  <a:cubicBezTo>
                    <a:pt x="936776" y="149720"/>
                    <a:pt x="938008" y="148433"/>
                    <a:pt x="938567" y="147705"/>
                  </a:cubicBezTo>
                  <a:cubicBezTo>
                    <a:pt x="939127" y="146977"/>
                    <a:pt x="939799" y="147873"/>
                    <a:pt x="939799" y="146362"/>
                  </a:cubicBezTo>
                  <a:cubicBezTo>
                    <a:pt x="939855" y="144795"/>
                    <a:pt x="941366" y="140989"/>
                    <a:pt x="943604" y="143675"/>
                  </a:cubicBezTo>
                  <a:cubicBezTo>
                    <a:pt x="943549" y="141493"/>
                    <a:pt x="943492" y="139366"/>
                    <a:pt x="943437" y="137183"/>
                  </a:cubicBezTo>
                  <a:cubicBezTo>
                    <a:pt x="940470" y="136848"/>
                    <a:pt x="938512" y="137519"/>
                    <a:pt x="937056" y="138638"/>
                  </a:cubicBezTo>
                  <a:cubicBezTo>
                    <a:pt x="936497" y="139590"/>
                    <a:pt x="935209" y="140430"/>
                    <a:pt x="934538" y="141269"/>
                  </a:cubicBezTo>
                  <a:cubicBezTo>
                    <a:pt x="933978" y="141996"/>
                    <a:pt x="933306" y="141101"/>
                    <a:pt x="933306" y="142612"/>
                  </a:cubicBezTo>
                  <a:cubicBezTo>
                    <a:pt x="933251" y="144907"/>
                    <a:pt x="928326" y="144459"/>
                    <a:pt x="928326" y="147929"/>
                  </a:cubicBezTo>
                  <a:cubicBezTo>
                    <a:pt x="925751" y="147537"/>
                    <a:pt x="924296" y="148265"/>
                    <a:pt x="924520" y="150615"/>
                  </a:cubicBezTo>
                  <a:cubicBezTo>
                    <a:pt x="923009" y="151063"/>
                    <a:pt x="923848" y="148489"/>
                    <a:pt x="923177" y="148041"/>
                  </a:cubicBezTo>
                  <a:cubicBezTo>
                    <a:pt x="922841" y="147817"/>
                    <a:pt x="920770" y="148433"/>
                    <a:pt x="920602" y="148097"/>
                  </a:cubicBezTo>
                  <a:cubicBezTo>
                    <a:pt x="920043" y="147089"/>
                    <a:pt x="920938" y="145298"/>
                    <a:pt x="920490" y="144179"/>
                  </a:cubicBezTo>
                  <a:cubicBezTo>
                    <a:pt x="915341" y="144963"/>
                    <a:pt x="911536" y="143452"/>
                    <a:pt x="907674" y="144459"/>
                  </a:cubicBezTo>
                  <a:cubicBezTo>
                    <a:pt x="905995" y="144907"/>
                    <a:pt x="907450" y="146474"/>
                    <a:pt x="906442" y="147089"/>
                  </a:cubicBezTo>
                  <a:cubicBezTo>
                    <a:pt x="904652" y="148209"/>
                    <a:pt x="902805" y="147593"/>
                    <a:pt x="901350" y="148489"/>
                  </a:cubicBezTo>
                  <a:cubicBezTo>
                    <a:pt x="899167" y="149832"/>
                    <a:pt x="899111" y="150839"/>
                    <a:pt x="897600" y="152462"/>
                  </a:cubicBezTo>
                  <a:cubicBezTo>
                    <a:pt x="896537" y="153582"/>
                    <a:pt x="896145" y="155261"/>
                    <a:pt x="893794" y="155149"/>
                  </a:cubicBezTo>
                  <a:cubicBezTo>
                    <a:pt x="892787" y="158842"/>
                    <a:pt x="895641" y="158451"/>
                    <a:pt x="895193" y="161585"/>
                  </a:cubicBezTo>
                  <a:cubicBezTo>
                    <a:pt x="893626" y="162200"/>
                    <a:pt x="892619" y="163320"/>
                    <a:pt x="892731" y="165558"/>
                  </a:cubicBezTo>
                  <a:cubicBezTo>
                    <a:pt x="887414" y="164663"/>
                    <a:pt x="886183" y="167685"/>
                    <a:pt x="881202" y="167125"/>
                  </a:cubicBezTo>
                  <a:cubicBezTo>
                    <a:pt x="879635" y="165446"/>
                    <a:pt x="880642" y="165111"/>
                    <a:pt x="881090" y="163208"/>
                  </a:cubicBezTo>
                  <a:cubicBezTo>
                    <a:pt x="878907" y="163712"/>
                    <a:pt x="878627" y="162256"/>
                    <a:pt x="878459" y="160689"/>
                  </a:cubicBezTo>
                  <a:cubicBezTo>
                    <a:pt x="876444" y="160634"/>
                    <a:pt x="873590" y="161417"/>
                    <a:pt x="873311" y="159514"/>
                  </a:cubicBezTo>
                  <a:cubicBezTo>
                    <a:pt x="867266" y="162984"/>
                    <a:pt x="859879" y="165167"/>
                    <a:pt x="851651" y="166510"/>
                  </a:cubicBezTo>
                  <a:cubicBezTo>
                    <a:pt x="851035" y="164495"/>
                    <a:pt x="847566" y="165502"/>
                    <a:pt x="848965" y="161361"/>
                  </a:cubicBezTo>
                  <a:cubicBezTo>
                    <a:pt x="847230" y="161417"/>
                    <a:pt x="845551" y="161417"/>
                    <a:pt x="843872" y="161473"/>
                  </a:cubicBezTo>
                  <a:cubicBezTo>
                    <a:pt x="838723" y="163208"/>
                    <a:pt x="834190" y="164495"/>
                    <a:pt x="829880" y="166958"/>
                  </a:cubicBezTo>
                  <a:cubicBezTo>
                    <a:pt x="826522" y="168860"/>
                    <a:pt x="823836" y="172554"/>
                    <a:pt x="819750" y="173674"/>
                  </a:cubicBezTo>
                  <a:cubicBezTo>
                    <a:pt x="820254" y="176248"/>
                    <a:pt x="819583" y="177759"/>
                    <a:pt x="817232" y="177647"/>
                  </a:cubicBezTo>
                  <a:cubicBezTo>
                    <a:pt x="818407" y="181285"/>
                    <a:pt x="815497" y="181061"/>
                    <a:pt x="816113" y="184139"/>
                  </a:cubicBezTo>
                  <a:cubicBezTo>
                    <a:pt x="813650" y="181901"/>
                    <a:pt x="811131" y="189512"/>
                    <a:pt x="809788" y="188169"/>
                  </a:cubicBezTo>
                  <a:cubicBezTo>
                    <a:pt x="807214" y="185706"/>
                    <a:pt x="809509" y="189288"/>
                    <a:pt x="805982" y="189568"/>
                  </a:cubicBezTo>
                  <a:cubicBezTo>
                    <a:pt x="803856" y="189736"/>
                    <a:pt x="803576" y="190184"/>
                    <a:pt x="803464" y="192255"/>
                  </a:cubicBezTo>
                  <a:cubicBezTo>
                    <a:pt x="797084" y="190296"/>
                    <a:pt x="799490" y="196844"/>
                    <a:pt x="794565" y="196340"/>
                  </a:cubicBezTo>
                  <a:cubicBezTo>
                    <a:pt x="795461" y="197739"/>
                    <a:pt x="798986" y="203000"/>
                    <a:pt x="799770" y="200146"/>
                  </a:cubicBezTo>
                  <a:cubicBezTo>
                    <a:pt x="801505" y="200538"/>
                    <a:pt x="800945" y="203392"/>
                    <a:pt x="801169" y="205295"/>
                  </a:cubicBezTo>
                  <a:cubicBezTo>
                    <a:pt x="803016" y="204008"/>
                    <a:pt x="804751" y="206526"/>
                    <a:pt x="805031" y="206526"/>
                  </a:cubicBezTo>
                  <a:cubicBezTo>
                    <a:pt x="806262" y="206526"/>
                    <a:pt x="807773" y="204567"/>
                    <a:pt x="810124" y="205127"/>
                  </a:cubicBezTo>
                  <a:cubicBezTo>
                    <a:pt x="810460" y="205239"/>
                    <a:pt x="812083" y="206302"/>
                    <a:pt x="811411" y="206414"/>
                  </a:cubicBezTo>
                  <a:cubicBezTo>
                    <a:pt x="813146" y="206134"/>
                    <a:pt x="814209" y="202384"/>
                    <a:pt x="815217" y="205015"/>
                  </a:cubicBezTo>
                  <a:cubicBezTo>
                    <a:pt x="816448" y="204959"/>
                    <a:pt x="816168" y="203392"/>
                    <a:pt x="816448" y="202384"/>
                  </a:cubicBezTo>
                  <a:cubicBezTo>
                    <a:pt x="818575" y="202944"/>
                    <a:pt x="818799" y="212123"/>
                    <a:pt x="821709" y="207477"/>
                  </a:cubicBezTo>
                  <a:cubicBezTo>
                    <a:pt x="824787" y="206918"/>
                    <a:pt x="821150" y="213410"/>
                    <a:pt x="825627" y="211283"/>
                  </a:cubicBezTo>
                  <a:cubicBezTo>
                    <a:pt x="826130" y="212794"/>
                    <a:pt x="823444" y="211955"/>
                    <a:pt x="823108" y="212626"/>
                  </a:cubicBezTo>
                  <a:cubicBezTo>
                    <a:pt x="822941" y="212906"/>
                    <a:pt x="824955" y="216040"/>
                    <a:pt x="824508" y="217775"/>
                  </a:cubicBezTo>
                  <a:cubicBezTo>
                    <a:pt x="824395" y="218167"/>
                    <a:pt x="823276" y="217887"/>
                    <a:pt x="823276" y="219119"/>
                  </a:cubicBezTo>
                  <a:cubicBezTo>
                    <a:pt x="823220" y="220126"/>
                    <a:pt x="822213" y="220518"/>
                    <a:pt x="822045" y="221749"/>
                  </a:cubicBezTo>
                  <a:cubicBezTo>
                    <a:pt x="821541" y="225890"/>
                    <a:pt x="824004" y="233390"/>
                    <a:pt x="819638" y="229584"/>
                  </a:cubicBezTo>
                  <a:cubicBezTo>
                    <a:pt x="821037" y="241113"/>
                    <a:pt x="815945" y="246318"/>
                    <a:pt x="813762" y="254378"/>
                  </a:cubicBezTo>
                  <a:cubicBezTo>
                    <a:pt x="812139" y="256000"/>
                    <a:pt x="811747" y="254937"/>
                    <a:pt x="809900" y="254490"/>
                  </a:cubicBezTo>
                  <a:cubicBezTo>
                    <a:pt x="809509" y="255609"/>
                    <a:pt x="810460" y="257344"/>
                    <a:pt x="810012" y="258351"/>
                  </a:cubicBezTo>
                  <a:cubicBezTo>
                    <a:pt x="809340" y="259750"/>
                    <a:pt x="807326" y="258799"/>
                    <a:pt x="806206" y="259750"/>
                  </a:cubicBezTo>
                  <a:cubicBezTo>
                    <a:pt x="805814" y="260086"/>
                    <a:pt x="806654" y="261933"/>
                    <a:pt x="806262" y="262381"/>
                  </a:cubicBezTo>
                  <a:cubicBezTo>
                    <a:pt x="805871" y="262773"/>
                    <a:pt x="804080" y="261989"/>
                    <a:pt x="803688" y="262436"/>
                  </a:cubicBezTo>
                  <a:cubicBezTo>
                    <a:pt x="803016" y="263276"/>
                    <a:pt x="804807" y="264004"/>
                    <a:pt x="804975" y="263724"/>
                  </a:cubicBezTo>
                  <a:cubicBezTo>
                    <a:pt x="804135" y="265179"/>
                    <a:pt x="802233" y="265179"/>
                    <a:pt x="801169" y="266410"/>
                  </a:cubicBezTo>
                  <a:cubicBezTo>
                    <a:pt x="800442" y="267250"/>
                    <a:pt x="800777" y="269489"/>
                    <a:pt x="799994" y="270328"/>
                  </a:cubicBezTo>
                  <a:cubicBezTo>
                    <a:pt x="798986" y="271391"/>
                    <a:pt x="797364" y="270776"/>
                    <a:pt x="796188" y="271727"/>
                  </a:cubicBezTo>
                  <a:cubicBezTo>
                    <a:pt x="795013" y="272679"/>
                    <a:pt x="795908" y="274358"/>
                    <a:pt x="795013" y="275645"/>
                  </a:cubicBezTo>
                  <a:cubicBezTo>
                    <a:pt x="794677" y="276092"/>
                    <a:pt x="792830" y="275309"/>
                    <a:pt x="792439" y="275701"/>
                  </a:cubicBezTo>
                  <a:cubicBezTo>
                    <a:pt x="792327" y="275813"/>
                    <a:pt x="792270" y="279338"/>
                    <a:pt x="791207" y="278331"/>
                  </a:cubicBezTo>
                  <a:cubicBezTo>
                    <a:pt x="790256" y="277436"/>
                    <a:pt x="788969" y="276932"/>
                    <a:pt x="788689" y="281017"/>
                  </a:cubicBezTo>
                  <a:cubicBezTo>
                    <a:pt x="782421" y="282025"/>
                    <a:pt x="782645" y="281409"/>
                    <a:pt x="775872" y="281297"/>
                  </a:cubicBezTo>
                  <a:cubicBezTo>
                    <a:pt x="775760" y="282305"/>
                    <a:pt x="770668" y="284712"/>
                    <a:pt x="773410" y="285271"/>
                  </a:cubicBezTo>
                  <a:cubicBezTo>
                    <a:pt x="774641" y="287958"/>
                    <a:pt x="764679" y="285831"/>
                    <a:pt x="769604" y="287958"/>
                  </a:cubicBezTo>
                  <a:cubicBezTo>
                    <a:pt x="769324" y="289580"/>
                    <a:pt x="767085" y="289300"/>
                    <a:pt x="767030" y="288013"/>
                  </a:cubicBezTo>
                  <a:cubicBezTo>
                    <a:pt x="763839" y="291091"/>
                    <a:pt x="765295" y="293834"/>
                    <a:pt x="765966" y="298423"/>
                  </a:cubicBezTo>
                  <a:cubicBezTo>
                    <a:pt x="762048" y="299431"/>
                    <a:pt x="763504" y="299374"/>
                    <a:pt x="759586" y="298591"/>
                  </a:cubicBezTo>
                  <a:cubicBezTo>
                    <a:pt x="761041" y="300158"/>
                    <a:pt x="760761" y="301222"/>
                    <a:pt x="758355" y="301222"/>
                  </a:cubicBezTo>
                  <a:cubicBezTo>
                    <a:pt x="758299" y="303908"/>
                    <a:pt x="759642" y="314934"/>
                    <a:pt x="761153" y="311576"/>
                  </a:cubicBezTo>
                  <a:cubicBezTo>
                    <a:pt x="764119" y="311407"/>
                    <a:pt x="761545" y="321761"/>
                    <a:pt x="765239" y="321873"/>
                  </a:cubicBezTo>
                  <a:cubicBezTo>
                    <a:pt x="768373" y="321985"/>
                    <a:pt x="764623" y="325847"/>
                    <a:pt x="767925" y="327022"/>
                  </a:cubicBezTo>
                  <a:cubicBezTo>
                    <a:pt x="767365" y="327190"/>
                    <a:pt x="767085" y="329485"/>
                    <a:pt x="766694" y="329653"/>
                  </a:cubicBezTo>
                  <a:cubicBezTo>
                    <a:pt x="765406" y="330156"/>
                    <a:pt x="763952" y="328477"/>
                    <a:pt x="764119" y="328421"/>
                  </a:cubicBezTo>
                  <a:cubicBezTo>
                    <a:pt x="762720" y="329037"/>
                    <a:pt x="763839" y="330380"/>
                    <a:pt x="762888" y="331052"/>
                  </a:cubicBezTo>
                  <a:cubicBezTo>
                    <a:pt x="762048" y="331611"/>
                    <a:pt x="760034" y="330772"/>
                    <a:pt x="759027" y="331164"/>
                  </a:cubicBezTo>
                  <a:cubicBezTo>
                    <a:pt x="756284" y="332171"/>
                    <a:pt x="752590" y="334913"/>
                    <a:pt x="750072" y="332674"/>
                  </a:cubicBezTo>
                  <a:cubicBezTo>
                    <a:pt x="749400" y="329988"/>
                    <a:pt x="751023" y="329261"/>
                    <a:pt x="751247" y="327470"/>
                  </a:cubicBezTo>
                  <a:cubicBezTo>
                    <a:pt x="751639" y="324671"/>
                    <a:pt x="749680" y="320754"/>
                    <a:pt x="752366" y="319634"/>
                  </a:cubicBezTo>
                  <a:cubicBezTo>
                    <a:pt x="751751" y="317620"/>
                    <a:pt x="748337" y="318627"/>
                    <a:pt x="749680" y="314485"/>
                  </a:cubicBezTo>
                  <a:cubicBezTo>
                    <a:pt x="746937" y="313030"/>
                    <a:pt x="744699" y="315381"/>
                    <a:pt x="741900" y="312079"/>
                  </a:cubicBezTo>
                  <a:cubicBezTo>
                    <a:pt x="740893" y="308105"/>
                    <a:pt x="746266" y="310400"/>
                    <a:pt x="744363" y="305531"/>
                  </a:cubicBezTo>
                  <a:cubicBezTo>
                    <a:pt x="744083" y="304076"/>
                    <a:pt x="743076" y="304860"/>
                    <a:pt x="743076" y="305587"/>
                  </a:cubicBezTo>
                  <a:cubicBezTo>
                    <a:pt x="741509" y="305475"/>
                    <a:pt x="741341" y="303964"/>
                    <a:pt x="740446" y="303068"/>
                  </a:cubicBezTo>
                  <a:cubicBezTo>
                    <a:pt x="739606" y="302173"/>
                    <a:pt x="738263" y="301837"/>
                    <a:pt x="737815" y="300550"/>
                  </a:cubicBezTo>
                  <a:cubicBezTo>
                    <a:pt x="736808" y="301222"/>
                    <a:pt x="735744" y="301949"/>
                    <a:pt x="734009" y="301949"/>
                  </a:cubicBezTo>
                  <a:cubicBezTo>
                    <a:pt x="732554" y="302229"/>
                    <a:pt x="733338" y="303292"/>
                    <a:pt x="734065" y="303236"/>
                  </a:cubicBezTo>
                  <a:cubicBezTo>
                    <a:pt x="734121" y="306874"/>
                    <a:pt x="730484" y="300214"/>
                    <a:pt x="731547" y="305867"/>
                  </a:cubicBezTo>
                  <a:cubicBezTo>
                    <a:pt x="728021" y="303236"/>
                    <a:pt x="728413" y="308889"/>
                    <a:pt x="723880" y="306035"/>
                  </a:cubicBezTo>
                  <a:cubicBezTo>
                    <a:pt x="727405" y="303012"/>
                    <a:pt x="723823" y="300998"/>
                    <a:pt x="727573" y="298144"/>
                  </a:cubicBezTo>
                  <a:cubicBezTo>
                    <a:pt x="729644" y="296632"/>
                    <a:pt x="721249" y="297752"/>
                    <a:pt x="721193" y="299598"/>
                  </a:cubicBezTo>
                  <a:cubicBezTo>
                    <a:pt x="721081" y="302621"/>
                    <a:pt x="719346" y="298423"/>
                    <a:pt x="719850" y="298311"/>
                  </a:cubicBezTo>
                  <a:cubicBezTo>
                    <a:pt x="717387" y="298815"/>
                    <a:pt x="718451" y="302117"/>
                    <a:pt x="716100" y="302285"/>
                  </a:cubicBezTo>
                  <a:cubicBezTo>
                    <a:pt x="715373" y="302341"/>
                    <a:pt x="712854" y="304411"/>
                    <a:pt x="712294" y="304971"/>
                  </a:cubicBezTo>
                  <a:cubicBezTo>
                    <a:pt x="711678" y="305643"/>
                    <a:pt x="710839" y="306090"/>
                    <a:pt x="711063" y="307602"/>
                  </a:cubicBezTo>
                  <a:cubicBezTo>
                    <a:pt x="705970" y="306986"/>
                    <a:pt x="707201" y="306986"/>
                    <a:pt x="702108" y="307826"/>
                  </a:cubicBezTo>
                  <a:cubicBezTo>
                    <a:pt x="703396" y="307826"/>
                    <a:pt x="702724" y="311239"/>
                    <a:pt x="703508" y="311687"/>
                  </a:cubicBezTo>
                  <a:cubicBezTo>
                    <a:pt x="704403" y="312247"/>
                    <a:pt x="706418" y="311016"/>
                    <a:pt x="707313" y="311576"/>
                  </a:cubicBezTo>
                  <a:cubicBezTo>
                    <a:pt x="707705" y="311799"/>
                    <a:pt x="707033" y="313814"/>
                    <a:pt x="707369" y="314150"/>
                  </a:cubicBezTo>
                  <a:cubicBezTo>
                    <a:pt x="707929" y="314765"/>
                    <a:pt x="710503" y="313590"/>
                    <a:pt x="711231" y="314038"/>
                  </a:cubicBezTo>
                  <a:cubicBezTo>
                    <a:pt x="711678" y="314318"/>
                    <a:pt x="710895" y="316333"/>
                    <a:pt x="711287" y="316668"/>
                  </a:cubicBezTo>
                  <a:cubicBezTo>
                    <a:pt x="712406" y="317508"/>
                    <a:pt x="714253" y="316892"/>
                    <a:pt x="715149" y="317843"/>
                  </a:cubicBezTo>
                  <a:cubicBezTo>
                    <a:pt x="716548" y="317508"/>
                    <a:pt x="715988" y="315269"/>
                    <a:pt x="717667" y="315213"/>
                  </a:cubicBezTo>
                  <a:cubicBezTo>
                    <a:pt x="722872" y="314597"/>
                    <a:pt x="726622" y="315493"/>
                    <a:pt x="726734" y="320194"/>
                  </a:cubicBezTo>
                  <a:cubicBezTo>
                    <a:pt x="725110" y="321929"/>
                    <a:pt x="722032" y="321985"/>
                    <a:pt x="720298" y="320362"/>
                  </a:cubicBezTo>
                  <a:cubicBezTo>
                    <a:pt x="719290" y="321873"/>
                    <a:pt x="718674" y="323888"/>
                    <a:pt x="719178" y="326854"/>
                  </a:cubicBezTo>
                  <a:cubicBezTo>
                    <a:pt x="716884" y="326518"/>
                    <a:pt x="716604" y="328141"/>
                    <a:pt x="717947" y="328197"/>
                  </a:cubicBezTo>
                  <a:cubicBezTo>
                    <a:pt x="717611" y="329988"/>
                    <a:pt x="714757" y="329373"/>
                    <a:pt x="712854" y="329596"/>
                  </a:cubicBezTo>
                  <a:cubicBezTo>
                    <a:pt x="714925" y="334074"/>
                    <a:pt x="719458" y="335865"/>
                    <a:pt x="719570" y="342413"/>
                  </a:cubicBezTo>
                  <a:cubicBezTo>
                    <a:pt x="722480" y="338383"/>
                    <a:pt x="720801" y="341406"/>
                    <a:pt x="723431" y="343644"/>
                  </a:cubicBezTo>
                  <a:cubicBezTo>
                    <a:pt x="723096" y="348401"/>
                    <a:pt x="724775" y="355117"/>
                    <a:pt x="722480" y="357971"/>
                  </a:cubicBezTo>
                  <a:cubicBezTo>
                    <a:pt x="724775" y="360882"/>
                    <a:pt x="725726" y="365135"/>
                    <a:pt x="725335" y="370900"/>
                  </a:cubicBezTo>
                  <a:cubicBezTo>
                    <a:pt x="721137" y="368213"/>
                    <a:pt x="723711" y="376944"/>
                    <a:pt x="721585" y="374874"/>
                  </a:cubicBezTo>
                  <a:cubicBezTo>
                    <a:pt x="719794" y="373139"/>
                    <a:pt x="721305" y="374818"/>
                    <a:pt x="720353" y="376217"/>
                  </a:cubicBezTo>
                  <a:cubicBezTo>
                    <a:pt x="719570" y="377336"/>
                    <a:pt x="716715" y="377224"/>
                    <a:pt x="717891" y="381477"/>
                  </a:cubicBezTo>
                  <a:cubicBezTo>
                    <a:pt x="713694" y="379966"/>
                    <a:pt x="716995" y="385675"/>
                    <a:pt x="712798" y="384164"/>
                  </a:cubicBezTo>
                  <a:cubicBezTo>
                    <a:pt x="716324" y="387242"/>
                    <a:pt x="707537" y="389257"/>
                    <a:pt x="709104" y="390712"/>
                  </a:cubicBezTo>
                  <a:cubicBezTo>
                    <a:pt x="711343" y="392895"/>
                    <a:pt x="708600" y="390992"/>
                    <a:pt x="706586" y="393342"/>
                  </a:cubicBezTo>
                  <a:cubicBezTo>
                    <a:pt x="705746" y="394350"/>
                    <a:pt x="706250" y="396085"/>
                    <a:pt x="705411" y="397260"/>
                  </a:cubicBezTo>
                  <a:cubicBezTo>
                    <a:pt x="705075" y="397708"/>
                    <a:pt x="703228" y="396925"/>
                    <a:pt x="702836" y="397316"/>
                  </a:cubicBezTo>
                  <a:cubicBezTo>
                    <a:pt x="702444" y="397764"/>
                    <a:pt x="703340" y="399499"/>
                    <a:pt x="702892" y="399891"/>
                  </a:cubicBezTo>
                  <a:cubicBezTo>
                    <a:pt x="701717" y="401010"/>
                    <a:pt x="697855" y="399107"/>
                    <a:pt x="699086" y="402577"/>
                  </a:cubicBezTo>
                  <a:cubicBezTo>
                    <a:pt x="691083" y="403529"/>
                    <a:pt x="692146" y="403808"/>
                    <a:pt x="683695" y="402913"/>
                  </a:cubicBezTo>
                  <a:cubicBezTo>
                    <a:pt x="682240" y="403137"/>
                    <a:pt x="682688" y="405320"/>
                    <a:pt x="682520" y="406830"/>
                  </a:cubicBezTo>
                  <a:cubicBezTo>
                    <a:pt x="679274" y="404368"/>
                    <a:pt x="675580" y="410244"/>
                    <a:pt x="674853" y="409573"/>
                  </a:cubicBezTo>
                  <a:cubicBezTo>
                    <a:pt x="672614" y="407446"/>
                    <a:pt x="674405" y="410916"/>
                    <a:pt x="669760" y="410972"/>
                  </a:cubicBezTo>
                  <a:cubicBezTo>
                    <a:pt x="667745" y="411476"/>
                    <a:pt x="670935" y="413266"/>
                    <a:pt x="668528" y="413602"/>
                  </a:cubicBezTo>
                  <a:cubicBezTo>
                    <a:pt x="665786" y="416513"/>
                    <a:pt x="664219" y="411420"/>
                    <a:pt x="660805" y="411140"/>
                  </a:cubicBezTo>
                  <a:cubicBezTo>
                    <a:pt x="656887" y="410300"/>
                    <a:pt x="656160" y="412595"/>
                    <a:pt x="653138" y="412595"/>
                  </a:cubicBezTo>
                  <a:cubicBezTo>
                    <a:pt x="651459" y="413490"/>
                    <a:pt x="650843" y="415449"/>
                    <a:pt x="650675" y="417856"/>
                  </a:cubicBezTo>
                  <a:cubicBezTo>
                    <a:pt x="646589" y="416848"/>
                    <a:pt x="646757" y="419982"/>
                    <a:pt x="644351" y="420598"/>
                  </a:cubicBezTo>
                  <a:cubicBezTo>
                    <a:pt x="643288" y="424068"/>
                    <a:pt x="646813" y="422837"/>
                    <a:pt x="647037" y="425747"/>
                  </a:cubicBezTo>
                  <a:cubicBezTo>
                    <a:pt x="647149" y="427090"/>
                    <a:pt x="647149" y="428266"/>
                    <a:pt x="648380" y="428322"/>
                  </a:cubicBezTo>
                  <a:cubicBezTo>
                    <a:pt x="650059" y="428377"/>
                    <a:pt x="648884" y="430056"/>
                    <a:pt x="649724" y="430896"/>
                  </a:cubicBezTo>
                  <a:cubicBezTo>
                    <a:pt x="650787" y="431904"/>
                    <a:pt x="652410" y="431232"/>
                    <a:pt x="653585" y="432127"/>
                  </a:cubicBezTo>
                  <a:cubicBezTo>
                    <a:pt x="654033" y="432463"/>
                    <a:pt x="653250" y="434310"/>
                    <a:pt x="653642" y="434702"/>
                  </a:cubicBezTo>
                  <a:cubicBezTo>
                    <a:pt x="654033" y="435093"/>
                    <a:pt x="655824" y="434198"/>
                    <a:pt x="656216" y="434646"/>
                  </a:cubicBezTo>
                  <a:cubicBezTo>
                    <a:pt x="657167" y="435765"/>
                    <a:pt x="657559" y="439011"/>
                    <a:pt x="658958" y="441082"/>
                  </a:cubicBezTo>
                  <a:cubicBezTo>
                    <a:pt x="659854" y="442481"/>
                    <a:pt x="662876" y="444832"/>
                    <a:pt x="662876" y="444887"/>
                  </a:cubicBezTo>
                  <a:cubicBezTo>
                    <a:pt x="663436" y="446287"/>
                    <a:pt x="662820" y="448582"/>
                    <a:pt x="662987" y="450093"/>
                  </a:cubicBezTo>
                  <a:cubicBezTo>
                    <a:pt x="663267" y="452331"/>
                    <a:pt x="664387" y="452835"/>
                    <a:pt x="664387" y="455241"/>
                  </a:cubicBezTo>
                  <a:cubicBezTo>
                    <a:pt x="664387" y="457368"/>
                    <a:pt x="663436" y="457480"/>
                    <a:pt x="663212" y="459159"/>
                  </a:cubicBezTo>
                  <a:cubicBezTo>
                    <a:pt x="662820" y="461902"/>
                    <a:pt x="663995" y="464196"/>
                    <a:pt x="660693" y="461790"/>
                  </a:cubicBezTo>
                  <a:cubicBezTo>
                    <a:pt x="662652" y="466659"/>
                    <a:pt x="657223" y="464364"/>
                    <a:pt x="658287" y="468338"/>
                  </a:cubicBezTo>
                  <a:cubicBezTo>
                    <a:pt x="653082" y="466659"/>
                    <a:pt x="654313" y="471248"/>
                    <a:pt x="650675" y="471080"/>
                  </a:cubicBezTo>
                  <a:cubicBezTo>
                    <a:pt x="649108" y="470744"/>
                    <a:pt x="650115" y="473207"/>
                    <a:pt x="649444" y="473710"/>
                  </a:cubicBezTo>
                  <a:cubicBezTo>
                    <a:pt x="649220" y="473879"/>
                    <a:pt x="645862" y="474046"/>
                    <a:pt x="646926" y="475054"/>
                  </a:cubicBezTo>
                  <a:cubicBezTo>
                    <a:pt x="648101" y="476173"/>
                    <a:pt x="647821" y="475501"/>
                    <a:pt x="646981" y="476341"/>
                  </a:cubicBezTo>
                  <a:cubicBezTo>
                    <a:pt x="645918" y="477404"/>
                    <a:pt x="645582" y="479195"/>
                    <a:pt x="643176" y="479027"/>
                  </a:cubicBezTo>
                  <a:cubicBezTo>
                    <a:pt x="644463" y="472479"/>
                    <a:pt x="640769" y="478132"/>
                    <a:pt x="640545" y="475166"/>
                  </a:cubicBezTo>
                  <a:cubicBezTo>
                    <a:pt x="640433" y="473934"/>
                    <a:pt x="639426" y="471472"/>
                    <a:pt x="637859" y="470017"/>
                  </a:cubicBezTo>
                  <a:cubicBezTo>
                    <a:pt x="637411" y="469625"/>
                    <a:pt x="635732" y="470521"/>
                    <a:pt x="635284" y="470072"/>
                  </a:cubicBezTo>
                  <a:cubicBezTo>
                    <a:pt x="634836" y="469681"/>
                    <a:pt x="635676" y="467834"/>
                    <a:pt x="635228" y="467498"/>
                  </a:cubicBezTo>
                  <a:cubicBezTo>
                    <a:pt x="634221" y="466714"/>
                    <a:pt x="630807" y="467274"/>
                    <a:pt x="630079" y="466323"/>
                  </a:cubicBezTo>
                  <a:cubicBezTo>
                    <a:pt x="629799" y="465931"/>
                    <a:pt x="630415" y="463916"/>
                    <a:pt x="630023" y="463693"/>
                  </a:cubicBezTo>
                  <a:cubicBezTo>
                    <a:pt x="629072" y="463133"/>
                    <a:pt x="627225" y="464196"/>
                    <a:pt x="626162" y="463805"/>
                  </a:cubicBezTo>
                  <a:cubicBezTo>
                    <a:pt x="624930" y="463860"/>
                    <a:pt x="625490" y="460278"/>
                    <a:pt x="624819" y="459943"/>
                  </a:cubicBezTo>
                  <a:cubicBezTo>
                    <a:pt x="624035" y="459551"/>
                    <a:pt x="623140" y="460838"/>
                    <a:pt x="623587" y="461286"/>
                  </a:cubicBezTo>
                  <a:cubicBezTo>
                    <a:pt x="621181" y="458768"/>
                    <a:pt x="622412" y="458711"/>
                    <a:pt x="619613" y="456193"/>
                  </a:cubicBezTo>
                  <a:cubicBezTo>
                    <a:pt x="615696" y="454738"/>
                    <a:pt x="616871" y="460614"/>
                    <a:pt x="615920" y="462741"/>
                  </a:cubicBezTo>
                  <a:cubicBezTo>
                    <a:pt x="615696" y="463245"/>
                    <a:pt x="613513" y="463748"/>
                    <a:pt x="613401" y="464084"/>
                  </a:cubicBezTo>
                  <a:cubicBezTo>
                    <a:pt x="612618" y="466491"/>
                    <a:pt x="614465" y="470072"/>
                    <a:pt x="612282" y="471920"/>
                  </a:cubicBezTo>
                  <a:cubicBezTo>
                    <a:pt x="613009" y="472927"/>
                    <a:pt x="613681" y="473990"/>
                    <a:pt x="613681" y="475781"/>
                  </a:cubicBezTo>
                  <a:cubicBezTo>
                    <a:pt x="614185" y="477237"/>
                    <a:pt x="616032" y="479027"/>
                    <a:pt x="616255" y="477013"/>
                  </a:cubicBezTo>
                  <a:cubicBezTo>
                    <a:pt x="619446" y="479923"/>
                    <a:pt x="617879" y="481602"/>
                    <a:pt x="617711" y="486079"/>
                  </a:cubicBezTo>
                  <a:cubicBezTo>
                    <a:pt x="617991" y="487142"/>
                    <a:pt x="618998" y="487366"/>
                    <a:pt x="619054" y="488653"/>
                  </a:cubicBezTo>
                  <a:cubicBezTo>
                    <a:pt x="619949" y="489101"/>
                    <a:pt x="620901" y="490724"/>
                    <a:pt x="621684" y="491172"/>
                  </a:cubicBezTo>
                  <a:cubicBezTo>
                    <a:pt x="623643" y="492348"/>
                    <a:pt x="625602" y="493299"/>
                    <a:pt x="628177" y="494922"/>
                  </a:cubicBezTo>
                  <a:cubicBezTo>
                    <a:pt x="628904" y="495369"/>
                    <a:pt x="628008" y="496153"/>
                    <a:pt x="629520" y="496209"/>
                  </a:cubicBezTo>
                  <a:cubicBezTo>
                    <a:pt x="630751" y="496265"/>
                    <a:pt x="630527" y="497720"/>
                    <a:pt x="630863" y="498784"/>
                  </a:cubicBezTo>
                  <a:cubicBezTo>
                    <a:pt x="631366" y="500406"/>
                    <a:pt x="632878" y="499007"/>
                    <a:pt x="633437" y="500015"/>
                  </a:cubicBezTo>
                  <a:cubicBezTo>
                    <a:pt x="634165" y="501246"/>
                    <a:pt x="633102" y="503821"/>
                    <a:pt x="633549" y="505220"/>
                  </a:cubicBezTo>
                  <a:cubicBezTo>
                    <a:pt x="633717" y="505723"/>
                    <a:pt x="636124" y="507459"/>
                    <a:pt x="636180" y="507738"/>
                  </a:cubicBezTo>
                  <a:cubicBezTo>
                    <a:pt x="636403" y="508689"/>
                    <a:pt x="633045" y="512439"/>
                    <a:pt x="637579" y="512887"/>
                  </a:cubicBezTo>
                  <a:cubicBezTo>
                    <a:pt x="637019" y="515854"/>
                    <a:pt x="634669" y="514566"/>
                    <a:pt x="632486" y="514286"/>
                  </a:cubicBezTo>
                  <a:cubicBezTo>
                    <a:pt x="630751" y="514118"/>
                    <a:pt x="627057" y="514118"/>
                    <a:pt x="626050" y="513111"/>
                  </a:cubicBezTo>
                  <a:cubicBezTo>
                    <a:pt x="626498" y="513559"/>
                    <a:pt x="627561" y="507402"/>
                    <a:pt x="624762" y="511824"/>
                  </a:cubicBezTo>
                  <a:cubicBezTo>
                    <a:pt x="622300" y="510592"/>
                    <a:pt x="623140" y="507234"/>
                    <a:pt x="622076" y="505388"/>
                  </a:cubicBezTo>
                  <a:cubicBezTo>
                    <a:pt x="621292" y="503989"/>
                    <a:pt x="619613" y="503485"/>
                    <a:pt x="618158" y="501582"/>
                  </a:cubicBezTo>
                  <a:cubicBezTo>
                    <a:pt x="617991" y="499735"/>
                    <a:pt x="617879" y="497888"/>
                    <a:pt x="619334" y="497664"/>
                  </a:cubicBezTo>
                  <a:cubicBezTo>
                    <a:pt x="617095" y="495146"/>
                    <a:pt x="616200" y="491228"/>
                    <a:pt x="612730" y="489997"/>
                  </a:cubicBezTo>
                  <a:cubicBezTo>
                    <a:pt x="612954" y="487758"/>
                    <a:pt x="610491" y="486695"/>
                    <a:pt x="612618" y="486135"/>
                  </a:cubicBezTo>
                  <a:cubicBezTo>
                    <a:pt x="611667" y="484960"/>
                    <a:pt x="610211" y="484232"/>
                    <a:pt x="608700" y="483616"/>
                  </a:cubicBezTo>
                  <a:cubicBezTo>
                    <a:pt x="608756" y="481770"/>
                    <a:pt x="608812" y="479923"/>
                    <a:pt x="607301" y="479755"/>
                  </a:cubicBezTo>
                  <a:cubicBezTo>
                    <a:pt x="606685" y="477068"/>
                    <a:pt x="608084" y="476285"/>
                    <a:pt x="608476" y="474550"/>
                  </a:cubicBezTo>
                  <a:cubicBezTo>
                    <a:pt x="608476" y="472311"/>
                    <a:pt x="607469" y="471192"/>
                    <a:pt x="605846" y="470688"/>
                  </a:cubicBezTo>
                  <a:cubicBezTo>
                    <a:pt x="606630" y="469513"/>
                    <a:pt x="607357" y="468338"/>
                    <a:pt x="605790" y="468114"/>
                  </a:cubicBezTo>
                  <a:cubicBezTo>
                    <a:pt x="606126" y="466323"/>
                    <a:pt x="608980" y="466994"/>
                    <a:pt x="610883" y="466714"/>
                  </a:cubicBezTo>
                  <a:cubicBezTo>
                    <a:pt x="610603" y="465651"/>
                    <a:pt x="609539" y="465427"/>
                    <a:pt x="609539" y="464140"/>
                  </a:cubicBezTo>
                  <a:cubicBezTo>
                    <a:pt x="609539" y="463077"/>
                    <a:pt x="610995" y="462797"/>
                    <a:pt x="610771" y="461510"/>
                  </a:cubicBezTo>
                  <a:cubicBezTo>
                    <a:pt x="610491" y="459719"/>
                    <a:pt x="608532" y="457536"/>
                    <a:pt x="608084" y="455074"/>
                  </a:cubicBezTo>
                  <a:cubicBezTo>
                    <a:pt x="607581" y="452219"/>
                    <a:pt x="608532" y="448973"/>
                    <a:pt x="607917" y="447294"/>
                  </a:cubicBezTo>
                  <a:cubicBezTo>
                    <a:pt x="607357" y="445727"/>
                    <a:pt x="606014" y="445839"/>
                    <a:pt x="605286" y="444776"/>
                  </a:cubicBezTo>
                  <a:cubicBezTo>
                    <a:pt x="604447" y="443545"/>
                    <a:pt x="604671" y="442089"/>
                    <a:pt x="603943" y="440914"/>
                  </a:cubicBezTo>
                  <a:cubicBezTo>
                    <a:pt x="602544" y="438787"/>
                    <a:pt x="601536" y="436941"/>
                    <a:pt x="599969" y="435821"/>
                  </a:cubicBezTo>
                  <a:cubicBezTo>
                    <a:pt x="595828" y="435093"/>
                    <a:pt x="598346" y="440522"/>
                    <a:pt x="594877" y="437220"/>
                  </a:cubicBezTo>
                  <a:cubicBezTo>
                    <a:pt x="592973" y="437220"/>
                    <a:pt x="594373" y="439963"/>
                    <a:pt x="593701" y="441138"/>
                  </a:cubicBezTo>
                  <a:cubicBezTo>
                    <a:pt x="593421" y="441529"/>
                    <a:pt x="591462" y="440802"/>
                    <a:pt x="591127" y="441194"/>
                  </a:cubicBezTo>
                  <a:cubicBezTo>
                    <a:pt x="590511" y="442033"/>
                    <a:pt x="591574" y="444048"/>
                    <a:pt x="589895" y="443824"/>
                  </a:cubicBezTo>
                  <a:cubicBezTo>
                    <a:pt x="586649" y="444160"/>
                    <a:pt x="586817" y="443153"/>
                    <a:pt x="585978" y="440019"/>
                  </a:cubicBezTo>
                  <a:cubicBezTo>
                    <a:pt x="585698" y="439011"/>
                    <a:pt x="584746" y="439067"/>
                    <a:pt x="584634" y="438731"/>
                  </a:cubicBezTo>
                  <a:cubicBezTo>
                    <a:pt x="584075" y="436772"/>
                    <a:pt x="585810" y="436829"/>
                    <a:pt x="585866" y="436101"/>
                  </a:cubicBezTo>
                  <a:cubicBezTo>
                    <a:pt x="585922" y="435093"/>
                    <a:pt x="582508" y="429441"/>
                    <a:pt x="585642" y="427034"/>
                  </a:cubicBezTo>
                  <a:cubicBezTo>
                    <a:pt x="584243" y="425915"/>
                    <a:pt x="581948" y="424572"/>
                    <a:pt x="582899" y="419311"/>
                  </a:cubicBezTo>
                  <a:cubicBezTo>
                    <a:pt x="581668" y="419367"/>
                    <a:pt x="581948" y="420934"/>
                    <a:pt x="581668" y="421941"/>
                  </a:cubicBezTo>
                  <a:cubicBezTo>
                    <a:pt x="579429" y="421102"/>
                    <a:pt x="580661" y="416401"/>
                    <a:pt x="578926" y="414218"/>
                  </a:cubicBezTo>
                  <a:cubicBezTo>
                    <a:pt x="578087" y="413211"/>
                    <a:pt x="577135" y="412763"/>
                    <a:pt x="576296" y="411699"/>
                  </a:cubicBezTo>
                  <a:cubicBezTo>
                    <a:pt x="575792" y="411028"/>
                    <a:pt x="575568" y="409741"/>
                    <a:pt x="574952" y="409125"/>
                  </a:cubicBezTo>
                  <a:cubicBezTo>
                    <a:pt x="573889" y="408062"/>
                    <a:pt x="569915" y="408286"/>
                    <a:pt x="571034" y="405320"/>
                  </a:cubicBezTo>
                  <a:cubicBezTo>
                    <a:pt x="566669" y="404928"/>
                    <a:pt x="565606" y="407670"/>
                    <a:pt x="563423" y="409349"/>
                  </a:cubicBezTo>
                  <a:cubicBezTo>
                    <a:pt x="561632" y="409293"/>
                    <a:pt x="559785" y="409237"/>
                    <a:pt x="559618" y="410748"/>
                  </a:cubicBezTo>
                  <a:cubicBezTo>
                    <a:pt x="556651" y="410804"/>
                    <a:pt x="553629" y="410860"/>
                    <a:pt x="550663" y="410972"/>
                  </a:cubicBezTo>
                  <a:cubicBezTo>
                    <a:pt x="550103" y="411923"/>
                    <a:pt x="548816" y="412763"/>
                    <a:pt x="548144" y="413602"/>
                  </a:cubicBezTo>
                  <a:cubicBezTo>
                    <a:pt x="547585" y="414386"/>
                    <a:pt x="546969" y="413435"/>
                    <a:pt x="546913" y="414945"/>
                  </a:cubicBezTo>
                  <a:cubicBezTo>
                    <a:pt x="546857" y="416289"/>
                    <a:pt x="543891" y="416848"/>
                    <a:pt x="543107" y="417632"/>
                  </a:cubicBezTo>
                  <a:cubicBezTo>
                    <a:pt x="540533" y="420151"/>
                    <a:pt x="537958" y="424908"/>
                    <a:pt x="533033" y="426922"/>
                  </a:cubicBezTo>
                  <a:cubicBezTo>
                    <a:pt x="530011" y="429497"/>
                    <a:pt x="529284" y="434310"/>
                    <a:pt x="524190" y="434926"/>
                  </a:cubicBezTo>
                  <a:cubicBezTo>
                    <a:pt x="526093" y="437164"/>
                    <a:pt x="525422" y="437836"/>
                    <a:pt x="521728" y="437556"/>
                  </a:cubicBezTo>
                  <a:cubicBezTo>
                    <a:pt x="521560" y="439067"/>
                    <a:pt x="522064" y="439850"/>
                    <a:pt x="523071" y="440130"/>
                  </a:cubicBezTo>
                  <a:cubicBezTo>
                    <a:pt x="522791" y="441754"/>
                    <a:pt x="520552" y="441474"/>
                    <a:pt x="520497" y="440187"/>
                  </a:cubicBezTo>
                  <a:cubicBezTo>
                    <a:pt x="518482" y="440802"/>
                    <a:pt x="519489" y="444272"/>
                    <a:pt x="515404" y="442873"/>
                  </a:cubicBezTo>
                  <a:cubicBezTo>
                    <a:pt x="514116" y="443768"/>
                    <a:pt x="514116" y="445895"/>
                    <a:pt x="511598" y="445559"/>
                  </a:cubicBezTo>
                  <a:cubicBezTo>
                    <a:pt x="511150" y="447630"/>
                    <a:pt x="512997" y="447798"/>
                    <a:pt x="512941" y="449421"/>
                  </a:cubicBezTo>
                  <a:cubicBezTo>
                    <a:pt x="512885" y="452107"/>
                    <a:pt x="511206" y="455465"/>
                    <a:pt x="510590" y="459831"/>
                  </a:cubicBezTo>
                  <a:cubicBezTo>
                    <a:pt x="509807" y="465484"/>
                    <a:pt x="510702" y="471751"/>
                    <a:pt x="509639" y="474158"/>
                  </a:cubicBezTo>
                  <a:cubicBezTo>
                    <a:pt x="509471" y="474550"/>
                    <a:pt x="507400" y="473879"/>
                    <a:pt x="507065" y="474214"/>
                  </a:cubicBezTo>
                  <a:cubicBezTo>
                    <a:pt x="506057" y="475278"/>
                    <a:pt x="506953" y="478412"/>
                    <a:pt x="505890" y="479419"/>
                  </a:cubicBezTo>
                  <a:cubicBezTo>
                    <a:pt x="504714" y="480595"/>
                    <a:pt x="502252" y="479979"/>
                    <a:pt x="500796" y="480818"/>
                  </a:cubicBezTo>
                  <a:cubicBezTo>
                    <a:pt x="499677" y="481434"/>
                    <a:pt x="499621" y="484232"/>
                    <a:pt x="496991" y="483504"/>
                  </a:cubicBezTo>
                  <a:cubicBezTo>
                    <a:pt x="493913" y="480091"/>
                    <a:pt x="491618" y="475893"/>
                    <a:pt x="490275" y="470688"/>
                  </a:cubicBezTo>
                  <a:cubicBezTo>
                    <a:pt x="489323" y="470129"/>
                    <a:pt x="488540" y="468785"/>
                    <a:pt x="487644" y="468170"/>
                  </a:cubicBezTo>
                  <a:cubicBezTo>
                    <a:pt x="487029" y="467666"/>
                    <a:pt x="486525" y="466547"/>
                    <a:pt x="485070" y="466939"/>
                  </a:cubicBezTo>
                  <a:cubicBezTo>
                    <a:pt x="483894" y="462797"/>
                    <a:pt x="486972" y="462853"/>
                    <a:pt x="487476" y="460390"/>
                  </a:cubicBezTo>
                  <a:cubicBezTo>
                    <a:pt x="487141" y="458208"/>
                    <a:pt x="484790" y="456753"/>
                    <a:pt x="483503" y="455298"/>
                  </a:cubicBezTo>
                  <a:cubicBezTo>
                    <a:pt x="482272" y="453898"/>
                    <a:pt x="481824" y="451828"/>
                    <a:pt x="479585" y="451492"/>
                  </a:cubicBezTo>
                  <a:cubicBezTo>
                    <a:pt x="478914" y="449085"/>
                    <a:pt x="478466" y="446231"/>
                    <a:pt x="476843" y="443768"/>
                  </a:cubicBezTo>
                  <a:cubicBezTo>
                    <a:pt x="475219" y="441306"/>
                    <a:pt x="474828" y="432184"/>
                    <a:pt x="473877" y="425635"/>
                  </a:cubicBezTo>
                  <a:cubicBezTo>
                    <a:pt x="473373" y="422445"/>
                    <a:pt x="472365" y="415114"/>
                    <a:pt x="470966" y="410132"/>
                  </a:cubicBezTo>
                  <a:cubicBezTo>
                    <a:pt x="469063" y="410580"/>
                    <a:pt x="465537" y="415729"/>
                    <a:pt x="468560" y="416681"/>
                  </a:cubicBezTo>
                  <a:cubicBezTo>
                    <a:pt x="468280" y="420039"/>
                    <a:pt x="463523" y="417128"/>
                    <a:pt x="462124" y="416848"/>
                  </a:cubicBezTo>
                  <a:cubicBezTo>
                    <a:pt x="461396" y="416681"/>
                    <a:pt x="460220" y="417240"/>
                    <a:pt x="459549" y="416904"/>
                  </a:cubicBezTo>
                  <a:cubicBezTo>
                    <a:pt x="457870" y="416177"/>
                    <a:pt x="456919" y="411308"/>
                    <a:pt x="454288" y="413099"/>
                  </a:cubicBezTo>
                  <a:cubicBezTo>
                    <a:pt x="453784" y="410916"/>
                    <a:pt x="455240" y="410636"/>
                    <a:pt x="456807" y="410468"/>
                  </a:cubicBezTo>
                  <a:cubicBezTo>
                    <a:pt x="455183" y="408789"/>
                    <a:pt x="456247" y="408453"/>
                    <a:pt x="456695" y="406550"/>
                  </a:cubicBezTo>
                  <a:cubicBezTo>
                    <a:pt x="456415" y="404368"/>
                    <a:pt x="453225" y="406103"/>
                    <a:pt x="451546" y="405375"/>
                  </a:cubicBezTo>
                  <a:cubicBezTo>
                    <a:pt x="450203" y="404816"/>
                    <a:pt x="448188" y="398995"/>
                    <a:pt x="447628" y="402857"/>
                  </a:cubicBezTo>
                  <a:cubicBezTo>
                    <a:pt x="444718" y="402857"/>
                    <a:pt x="445949" y="398324"/>
                    <a:pt x="446285" y="398995"/>
                  </a:cubicBezTo>
                  <a:cubicBezTo>
                    <a:pt x="445613" y="397596"/>
                    <a:pt x="443151" y="397820"/>
                    <a:pt x="443655" y="395134"/>
                  </a:cubicBezTo>
                  <a:cubicBezTo>
                    <a:pt x="442647" y="394518"/>
                    <a:pt x="439289" y="396085"/>
                    <a:pt x="438506" y="395246"/>
                  </a:cubicBezTo>
                  <a:cubicBezTo>
                    <a:pt x="438281" y="395021"/>
                    <a:pt x="438673" y="392727"/>
                    <a:pt x="438450" y="392671"/>
                  </a:cubicBezTo>
                  <a:cubicBezTo>
                    <a:pt x="435315" y="391999"/>
                    <a:pt x="433133" y="393958"/>
                    <a:pt x="430782" y="394126"/>
                  </a:cubicBezTo>
                  <a:cubicBezTo>
                    <a:pt x="430055" y="394182"/>
                    <a:pt x="428935" y="394350"/>
                    <a:pt x="428207" y="394182"/>
                  </a:cubicBezTo>
                  <a:cubicBezTo>
                    <a:pt x="426361" y="393790"/>
                    <a:pt x="425689" y="392335"/>
                    <a:pt x="425689" y="395525"/>
                  </a:cubicBezTo>
                  <a:cubicBezTo>
                    <a:pt x="413768" y="396588"/>
                    <a:pt x="404198" y="395246"/>
                    <a:pt x="394852" y="393622"/>
                  </a:cubicBezTo>
                  <a:cubicBezTo>
                    <a:pt x="395523" y="390712"/>
                    <a:pt x="392333" y="391831"/>
                    <a:pt x="392221" y="389817"/>
                  </a:cubicBezTo>
                  <a:cubicBezTo>
                    <a:pt x="392053" y="387186"/>
                    <a:pt x="386401" y="392391"/>
                    <a:pt x="389590" y="387298"/>
                  </a:cubicBezTo>
                  <a:cubicBezTo>
                    <a:pt x="388080" y="387522"/>
                    <a:pt x="387296" y="387074"/>
                    <a:pt x="387016" y="386067"/>
                  </a:cubicBezTo>
                  <a:cubicBezTo>
                    <a:pt x="383882" y="387858"/>
                    <a:pt x="373864" y="385955"/>
                    <a:pt x="370338" y="385115"/>
                  </a:cubicBezTo>
                  <a:cubicBezTo>
                    <a:pt x="368379" y="384668"/>
                    <a:pt x="367763" y="384892"/>
                    <a:pt x="367708" y="382597"/>
                  </a:cubicBezTo>
                  <a:cubicBezTo>
                    <a:pt x="362111" y="384108"/>
                    <a:pt x="363398" y="378287"/>
                    <a:pt x="358641" y="378903"/>
                  </a:cubicBezTo>
                  <a:cubicBezTo>
                    <a:pt x="357746" y="374090"/>
                    <a:pt x="354891" y="371403"/>
                    <a:pt x="353268" y="367318"/>
                  </a:cubicBezTo>
                  <a:cubicBezTo>
                    <a:pt x="341907" y="365639"/>
                    <a:pt x="342299" y="371460"/>
                    <a:pt x="343250" y="377896"/>
                  </a:cubicBezTo>
                  <a:cubicBezTo>
                    <a:pt x="343530" y="379966"/>
                    <a:pt x="348455" y="382205"/>
                    <a:pt x="352429" y="386794"/>
                  </a:cubicBezTo>
                  <a:cubicBezTo>
                    <a:pt x="353268" y="387746"/>
                    <a:pt x="355787" y="394686"/>
                    <a:pt x="358977" y="393118"/>
                  </a:cubicBezTo>
                  <a:cubicBezTo>
                    <a:pt x="358529" y="396253"/>
                    <a:pt x="361384" y="395861"/>
                    <a:pt x="360376" y="399555"/>
                  </a:cubicBezTo>
                  <a:cubicBezTo>
                    <a:pt x="363678" y="399723"/>
                    <a:pt x="370562" y="398212"/>
                    <a:pt x="366868" y="402017"/>
                  </a:cubicBezTo>
                  <a:cubicBezTo>
                    <a:pt x="369611" y="403137"/>
                    <a:pt x="368547" y="400058"/>
                    <a:pt x="369387" y="399387"/>
                  </a:cubicBezTo>
                  <a:cubicBezTo>
                    <a:pt x="370562" y="398435"/>
                    <a:pt x="374368" y="399219"/>
                    <a:pt x="374479" y="396700"/>
                  </a:cubicBezTo>
                  <a:cubicBezTo>
                    <a:pt x="374536" y="395469"/>
                    <a:pt x="375991" y="395637"/>
                    <a:pt x="376998" y="395357"/>
                  </a:cubicBezTo>
                  <a:cubicBezTo>
                    <a:pt x="378565" y="394909"/>
                    <a:pt x="377278" y="393287"/>
                    <a:pt x="378229" y="392727"/>
                  </a:cubicBezTo>
                  <a:cubicBezTo>
                    <a:pt x="380244" y="391608"/>
                    <a:pt x="383434" y="391999"/>
                    <a:pt x="385897" y="391272"/>
                  </a:cubicBezTo>
                  <a:cubicBezTo>
                    <a:pt x="386177" y="391719"/>
                    <a:pt x="383994" y="393398"/>
                    <a:pt x="384666" y="393902"/>
                  </a:cubicBezTo>
                  <a:cubicBezTo>
                    <a:pt x="385002" y="394182"/>
                    <a:pt x="387072" y="393510"/>
                    <a:pt x="387240" y="393846"/>
                  </a:cubicBezTo>
                  <a:cubicBezTo>
                    <a:pt x="388191" y="395861"/>
                    <a:pt x="387072" y="397820"/>
                    <a:pt x="388639" y="398995"/>
                  </a:cubicBezTo>
                  <a:cubicBezTo>
                    <a:pt x="387911" y="401905"/>
                    <a:pt x="392389" y="400171"/>
                    <a:pt x="392557" y="402801"/>
                  </a:cubicBezTo>
                  <a:cubicBezTo>
                    <a:pt x="392781" y="406047"/>
                    <a:pt x="395243" y="403641"/>
                    <a:pt x="397762" y="405263"/>
                  </a:cubicBezTo>
                  <a:cubicBezTo>
                    <a:pt x="399664" y="406550"/>
                    <a:pt x="398769" y="408509"/>
                    <a:pt x="401680" y="409069"/>
                  </a:cubicBezTo>
                  <a:cubicBezTo>
                    <a:pt x="398713" y="412147"/>
                    <a:pt x="402015" y="415449"/>
                    <a:pt x="401903" y="419423"/>
                  </a:cubicBezTo>
                  <a:cubicBezTo>
                    <a:pt x="400616" y="419479"/>
                    <a:pt x="399329" y="419479"/>
                    <a:pt x="398042" y="419535"/>
                  </a:cubicBezTo>
                  <a:cubicBezTo>
                    <a:pt x="399497" y="424348"/>
                    <a:pt x="394964" y="423285"/>
                    <a:pt x="395635" y="427370"/>
                  </a:cubicBezTo>
                  <a:cubicBezTo>
                    <a:pt x="393061" y="426978"/>
                    <a:pt x="391606" y="427706"/>
                    <a:pt x="391829" y="430056"/>
                  </a:cubicBezTo>
                  <a:cubicBezTo>
                    <a:pt x="390094" y="430113"/>
                    <a:pt x="388415" y="430113"/>
                    <a:pt x="386736" y="430168"/>
                  </a:cubicBezTo>
                  <a:cubicBezTo>
                    <a:pt x="384833" y="430225"/>
                    <a:pt x="386177" y="432855"/>
                    <a:pt x="385505" y="434086"/>
                  </a:cubicBezTo>
                  <a:cubicBezTo>
                    <a:pt x="385281" y="434478"/>
                    <a:pt x="383266" y="433806"/>
                    <a:pt x="382931" y="434142"/>
                  </a:cubicBezTo>
                  <a:cubicBezTo>
                    <a:pt x="382315" y="434702"/>
                    <a:pt x="383490" y="437332"/>
                    <a:pt x="383043" y="438060"/>
                  </a:cubicBezTo>
                  <a:cubicBezTo>
                    <a:pt x="380468" y="437668"/>
                    <a:pt x="379013" y="438396"/>
                    <a:pt x="379237" y="440746"/>
                  </a:cubicBezTo>
                  <a:cubicBezTo>
                    <a:pt x="376718" y="440578"/>
                    <a:pt x="375599" y="441250"/>
                    <a:pt x="374144" y="442145"/>
                  </a:cubicBezTo>
                  <a:cubicBezTo>
                    <a:pt x="371961" y="443433"/>
                    <a:pt x="372577" y="443880"/>
                    <a:pt x="369051" y="444887"/>
                  </a:cubicBezTo>
                  <a:cubicBezTo>
                    <a:pt x="367708" y="445279"/>
                    <a:pt x="361384" y="447350"/>
                    <a:pt x="361496" y="451548"/>
                  </a:cubicBezTo>
                  <a:cubicBezTo>
                    <a:pt x="360040" y="452107"/>
                    <a:pt x="357746" y="450988"/>
                    <a:pt x="356347" y="451660"/>
                  </a:cubicBezTo>
                  <a:cubicBezTo>
                    <a:pt x="354947" y="452331"/>
                    <a:pt x="356067" y="453562"/>
                    <a:pt x="355115" y="454290"/>
                  </a:cubicBezTo>
                  <a:cubicBezTo>
                    <a:pt x="354611" y="454682"/>
                    <a:pt x="353156" y="454178"/>
                    <a:pt x="352541" y="454346"/>
                  </a:cubicBezTo>
                  <a:cubicBezTo>
                    <a:pt x="352597" y="454346"/>
                    <a:pt x="348791" y="455633"/>
                    <a:pt x="348735" y="455745"/>
                  </a:cubicBezTo>
                  <a:cubicBezTo>
                    <a:pt x="346665" y="458432"/>
                    <a:pt x="336422" y="457144"/>
                    <a:pt x="332169" y="459998"/>
                  </a:cubicBezTo>
                  <a:cubicBezTo>
                    <a:pt x="328139" y="460614"/>
                    <a:pt x="335527" y="462181"/>
                    <a:pt x="329650" y="462629"/>
                  </a:cubicBezTo>
                  <a:cubicBezTo>
                    <a:pt x="328923" y="462685"/>
                    <a:pt x="327747" y="462405"/>
                    <a:pt x="327076" y="462685"/>
                  </a:cubicBezTo>
                  <a:cubicBezTo>
                    <a:pt x="325677" y="463301"/>
                    <a:pt x="325901" y="465931"/>
                    <a:pt x="323326" y="465372"/>
                  </a:cubicBezTo>
                  <a:cubicBezTo>
                    <a:pt x="324558" y="462629"/>
                    <a:pt x="321255" y="463636"/>
                    <a:pt x="320696" y="462853"/>
                  </a:cubicBezTo>
                  <a:cubicBezTo>
                    <a:pt x="319744" y="461398"/>
                    <a:pt x="321423" y="457312"/>
                    <a:pt x="318009" y="457704"/>
                  </a:cubicBezTo>
                  <a:cubicBezTo>
                    <a:pt x="317618" y="455633"/>
                    <a:pt x="319185" y="455465"/>
                    <a:pt x="319185" y="453786"/>
                  </a:cubicBezTo>
                  <a:cubicBezTo>
                    <a:pt x="318457" y="452611"/>
                    <a:pt x="315603" y="451883"/>
                    <a:pt x="317842" y="451212"/>
                  </a:cubicBezTo>
                  <a:cubicBezTo>
                    <a:pt x="317226" y="449645"/>
                    <a:pt x="316163" y="448582"/>
                    <a:pt x="313924" y="448694"/>
                  </a:cubicBezTo>
                  <a:cubicBezTo>
                    <a:pt x="315379" y="445224"/>
                    <a:pt x="311293" y="441138"/>
                    <a:pt x="313756" y="440914"/>
                  </a:cubicBezTo>
                  <a:cubicBezTo>
                    <a:pt x="313980" y="439347"/>
                    <a:pt x="311797" y="440299"/>
                    <a:pt x="311181" y="439683"/>
                  </a:cubicBezTo>
                  <a:cubicBezTo>
                    <a:pt x="310006" y="438508"/>
                    <a:pt x="310622" y="435093"/>
                    <a:pt x="311069" y="435765"/>
                  </a:cubicBezTo>
                  <a:cubicBezTo>
                    <a:pt x="310566" y="435038"/>
                    <a:pt x="309111" y="433750"/>
                    <a:pt x="308439" y="433247"/>
                  </a:cubicBezTo>
                  <a:cubicBezTo>
                    <a:pt x="307711" y="432687"/>
                    <a:pt x="308607" y="432015"/>
                    <a:pt x="307096" y="431959"/>
                  </a:cubicBezTo>
                  <a:cubicBezTo>
                    <a:pt x="306424" y="431959"/>
                    <a:pt x="304969" y="427426"/>
                    <a:pt x="304465" y="428098"/>
                  </a:cubicBezTo>
                  <a:cubicBezTo>
                    <a:pt x="304410" y="428154"/>
                    <a:pt x="304465" y="429385"/>
                    <a:pt x="304521" y="429385"/>
                  </a:cubicBezTo>
                  <a:cubicBezTo>
                    <a:pt x="301667" y="427314"/>
                    <a:pt x="301835" y="423173"/>
                    <a:pt x="297974" y="423061"/>
                  </a:cubicBezTo>
                  <a:cubicBezTo>
                    <a:pt x="300772" y="417744"/>
                    <a:pt x="294727" y="416569"/>
                    <a:pt x="295119" y="410132"/>
                  </a:cubicBezTo>
                  <a:cubicBezTo>
                    <a:pt x="294783" y="408733"/>
                    <a:pt x="292545" y="409293"/>
                    <a:pt x="292488" y="407614"/>
                  </a:cubicBezTo>
                  <a:cubicBezTo>
                    <a:pt x="292265" y="405208"/>
                    <a:pt x="288123" y="406886"/>
                    <a:pt x="287284" y="405151"/>
                  </a:cubicBezTo>
                  <a:cubicBezTo>
                    <a:pt x="288683" y="403529"/>
                    <a:pt x="288347" y="402465"/>
                    <a:pt x="285941" y="402577"/>
                  </a:cubicBezTo>
                  <a:cubicBezTo>
                    <a:pt x="287620" y="400562"/>
                    <a:pt x="286892" y="399667"/>
                    <a:pt x="285772" y="396085"/>
                  </a:cubicBezTo>
                  <a:cubicBezTo>
                    <a:pt x="285661" y="395637"/>
                    <a:pt x="286052" y="393734"/>
                    <a:pt x="285717" y="393510"/>
                  </a:cubicBezTo>
                  <a:cubicBezTo>
                    <a:pt x="285605" y="393455"/>
                    <a:pt x="284430" y="393622"/>
                    <a:pt x="284430" y="393567"/>
                  </a:cubicBezTo>
                  <a:cubicBezTo>
                    <a:pt x="283814" y="390209"/>
                    <a:pt x="286724" y="391328"/>
                    <a:pt x="284317" y="388361"/>
                  </a:cubicBezTo>
                  <a:cubicBezTo>
                    <a:pt x="283142" y="386906"/>
                    <a:pt x="282303" y="395021"/>
                    <a:pt x="281743" y="388418"/>
                  </a:cubicBezTo>
                  <a:cubicBezTo>
                    <a:pt x="281351" y="383436"/>
                    <a:pt x="277434" y="380358"/>
                    <a:pt x="272509" y="375657"/>
                  </a:cubicBezTo>
                  <a:cubicBezTo>
                    <a:pt x="268982" y="378456"/>
                    <a:pt x="271725" y="379463"/>
                    <a:pt x="270102" y="383493"/>
                  </a:cubicBezTo>
                  <a:cubicBezTo>
                    <a:pt x="267248" y="384276"/>
                    <a:pt x="268199" y="381030"/>
                    <a:pt x="266184" y="380974"/>
                  </a:cubicBezTo>
                  <a:cubicBezTo>
                    <a:pt x="264114" y="381365"/>
                    <a:pt x="263945" y="379798"/>
                    <a:pt x="262323" y="379743"/>
                  </a:cubicBezTo>
                  <a:cubicBezTo>
                    <a:pt x="264897" y="381477"/>
                    <a:pt x="263274" y="387578"/>
                    <a:pt x="267640" y="387410"/>
                  </a:cubicBezTo>
                  <a:cubicBezTo>
                    <a:pt x="265961" y="390656"/>
                    <a:pt x="268423" y="394182"/>
                    <a:pt x="270438" y="399051"/>
                  </a:cubicBezTo>
                  <a:cubicBezTo>
                    <a:pt x="270606" y="399499"/>
                    <a:pt x="270158" y="401346"/>
                    <a:pt x="270494" y="401625"/>
                  </a:cubicBezTo>
                  <a:cubicBezTo>
                    <a:pt x="272229" y="403025"/>
                    <a:pt x="273124" y="409013"/>
                    <a:pt x="274579" y="411923"/>
                  </a:cubicBezTo>
                  <a:cubicBezTo>
                    <a:pt x="276314" y="411867"/>
                    <a:pt x="277993" y="411867"/>
                    <a:pt x="279728" y="411811"/>
                  </a:cubicBezTo>
                  <a:cubicBezTo>
                    <a:pt x="279056" y="412875"/>
                    <a:pt x="278441" y="413938"/>
                    <a:pt x="278553" y="415729"/>
                  </a:cubicBezTo>
                  <a:cubicBezTo>
                    <a:pt x="280064" y="415897"/>
                    <a:pt x="280847" y="415394"/>
                    <a:pt x="281072" y="414386"/>
                  </a:cubicBezTo>
                  <a:cubicBezTo>
                    <a:pt x="283646" y="416121"/>
                    <a:pt x="282247" y="418136"/>
                    <a:pt x="283758" y="420822"/>
                  </a:cubicBezTo>
                  <a:cubicBezTo>
                    <a:pt x="284205" y="421550"/>
                    <a:pt x="285884" y="421438"/>
                    <a:pt x="286332" y="422053"/>
                  </a:cubicBezTo>
                  <a:cubicBezTo>
                    <a:pt x="286668" y="422501"/>
                    <a:pt x="285941" y="424292"/>
                    <a:pt x="286388" y="424684"/>
                  </a:cubicBezTo>
                  <a:cubicBezTo>
                    <a:pt x="286500" y="424796"/>
                    <a:pt x="287620" y="424516"/>
                    <a:pt x="287675" y="424684"/>
                  </a:cubicBezTo>
                  <a:cubicBezTo>
                    <a:pt x="288235" y="426027"/>
                    <a:pt x="286500" y="427370"/>
                    <a:pt x="286444" y="427314"/>
                  </a:cubicBezTo>
                  <a:cubicBezTo>
                    <a:pt x="287060" y="428881"/>
                    <a:pt x="288291" y="428769"/>
                    <a:pt x="289075" y="429833"/>
                  </a:cubicBezTo>
                  <a:cubicBezTo>
                    <a:pt x="289410" y="430280"/>
                    <a:pt x="288683" y="432127"/>
                    <a:pt x="289130" y="432407"/>
                  </a:cubicBezTo>
                  <a:cubicBezTo>
                    <a:pt x="289242" y="432519"/>
                    <a:pt x="290362" y="432239"/>
                    <a:pt x="290418" y="432351"/>
                  </a:cubicBezTo>
                  <a:cubicBezTo>
                    <a:pt x="290921" y="433918"/>
                    <a:pt x="288851" y="438620"/>
                    <a:pt x="293104" y="437500"/>
                  </a:cubicBezTo>
                  <a:cubicBezTo>
                    <a:pt x="293216" y="440187"/>
                    <a:pt x="293048" y="442537"/>
                    <a:pt x="294559" y="445279"/>
                  </a:cubicBezTo>
                  <a:cubicBezTo>
                    <a:pt x="295063" y="446175"/>
                    <a:pt x="296686" y="447070"/>
                    <a:pt x="297190" y="447798"/>
                  </a:cubicBezTo>
                  <a:cubicBezTo>
                    <a:pt x="297805" y="448694"/>
                    <a:pt x="297805" y="450652"/>
                    <a:pt x="298589" y="451660"/>
                  </a:cubicBezTo>
                  <a:cubicBezTo>
                    <a:pt x="299093" y="452275"/>
                    <a:pt x="300716" y="452331"/>
                    <a:pt x="301163" y="452891"/>
                  </a:cubicBezTo>
                  <a:cubicBezTo>
                    <a:pt x="302227" y="454290"/>
                    <a:pt x="300212" y="456697"/>
                    <a:pt x="302562" y="456753"/>
                  </a:cubicBezTo>
                  <a:cubicBezTo>
                    <a:pt x="304298" y="456809"/>
                    <a:pt x="303682" y="460223"/>
                    <a:pt x="303962" y="461902"/>
                  </a:cubicBezTo>
                  <a:cubicBezTo>
                    <a:pt x="308719" y="458991"/>
                    <a:pt x="307879" y="464308"/>
                    <a:pt x="314260" y="462965"/>
                  </a:cubicBezTo>
                  <a:cubicBezTo>
                    <a:pt x="314539" y="466659"/>
                    <a:pt x="316722" y="468338"/>
                    <a:pt x="317002" y="471976"/>
                  </a:cubicBezTo>
                  <a:cubicBezTo>
                    <a:pt x="321703" y="479475"/>
                    <a:pt x="336870" y="476509"/>
                    <a:pt x="346552" y="475221"/>
                  </a:cubicBezTo>
                  <a:cubicBezTo>
                    <a:pt x="348064" y="475725"/>
                    <a:pt x="347168" y="472871"/>
                    <a:pt x="347784" y="472591"/>
                  </a:cubicBezTo>
                  <a:cubicBezTo>
                    <a:pt x="350470" y="471304"/>
                    <a:pt x="356570" y="474830"/>
                    <a:pt x="355395" y="469793"/>
                  </a:cubicBezTo>
                  <a:cubicBezTo>
                    <a:pt x="358081" y="471024"/>
                    <a:pt x="357858" y="473430"/>
                    <a:pt x="356794" y="476229"/>
                  </a:cubicBezTo>
                  <a:cubicBezTo>
                    <a:pt x="356626" y="476677"/>
                    <a:pt x="355507" y="477796"/>
                    <a:pt x="355563" y="477572"/>
                  </a:cubicBezTo>
                  <a:cubicBezTo>
                    <a:pt x="355227" y="479811"/>
                    <a:pt x="356459" y="482889"/>
                    <a:pt x="355731" y="485352"/>
                  </a:cubicBezTo>
                  <a:cubicBezTo>
                    <a:pt x="355619" y="485632"/>
                    <a:pt x="353324" y="485128"/>
                    <a:pt x="353156" y="485408"/>
                  </a:cubicBezTo>
                  <a:cubicBezTo>
                    <a:pt x="352932" y="485799"/>
                    <a:pt x="353044" y="491452"/>
                    <a:pt x="352037" y="493187"/>
                  </a:cubicBezTo>
                  <a:cubicBezTo>
                    <a:pt x="351422" y="494250"/>
                    <a:pt x="348007" y="495034"/>
                    <a:pt x="349631" y="499735"/>
                  </a:cubicBezTo>
                  <a:cubicBezTo>
                    <a:pt x="345601" y="500071"/>
                    <a:pt x="348119" y="506731"/>
                    <a:pt x="343362" y="506339"/>
                  </a:cubicBezTo>
                  <a:cubicBezTo>
                    <a:pt x="344370" y="510257"/>
                    <a:pt x="342131" y="511096"/>
                    <a:pt x="342243" y="514118"/>
                  </a:cubicBezTo>
                  <a:cubicBezTo>
                    <a:pt x="337430" y="512831"/>
                    <a:pt x="340340" y="519043"/>
                    <a:pt x="335919" y="518148"/>
                  </a:cubicBezTo>
                  <a:cubicBezTo>
                    <a:pt x="335975" y="519435"/>
                    <a:pt x="335975" y="520722"/>
                    <a:pt x="336031" y="522010"/>
                  </a:cubicBezTo>
                  <a:cubicBezTo>
                    <a:pt x="335191" y="522178"/>
                    <a:pt x="334463" y="520275"/>
                    <a:pt x="333456" y="520779"/>
                  </a:cubicBezTo>
                  <a:cubicBezTo>
                    <a:pt x="330714" y="522178"/>
                    <a:pt x="332617" y="523633"/>
                    <a:pt x="328419" y="524808"/>
                  </a:cubicBezTo>
                  <a:cubicBezTo>
                    <a:pt x="328475" y="524808"/>
                    <a:pt x="324669" y="526095"/>
                    <a:pt x="324613" y="526207"/>
                  </a:cubicBezTo>
                  <a:cubicBezTo>
                    <a:pt x="324446" y="526375"/>
                    <a:pt x="324781" y="527382"/>
                    <a:pt x="324613" y="527495"/>
                  </a:cubicBezTo>
                  <a:cubicBezTo>
                    <a:pt x="323159" y="528390"/>
                    <a:pt x="320808" y="529286"/>
                    <a:pt x="319521" y="530181"/>
                  </a:cubicBezTo>
                  <a:cubicBezTo>
                    <a:pt x="316330" y="532532"/>
                    <a:pt x="315043" y="536841"/>
                    <a:pt x="310678" y="536841"/>
                  </a:cubicBezTo>
                  <a:cubicBezTo>
                    <a:pt x="311797" y="540479"/>
                    <a:pt x="308943" y="540255"/>
                    <a:pt x="309558" y="543333"/>
                  </a:cubicBezTo>
                  <a:cubicBezTo>
                    <a:pt x="307879" y="544956"/>
                    <a:pt x="307544" y="543893"/>
                    <a:pt x="305697" y="543445"/>
                  </a:cubicBezTo>
                  <a:cubicBezTo>
                    <a:pt x="306760" y="544844"/>
                    <a:pt x="303682" y="546579"/>
                    <a:pt x="304521" y="547363"/>
                  </a:cubicBezTo>
                  <a:cubicBezTo>
                    <a:pt x="307096" y="549825"/>
                    <a:pt x="303402" y="547698"/>
                    <a:pt x="303346" y="551280"/>
                  </a:cubicBezTo>
                  <a:cubicBezTo>
                    <a:pt x="303290" y="553071"/>
                    <a:pt x="301163" y="551672"/>
                    <a:pt x="300828" y="552623"/>
                  </a:cubicBezTo>
                  <a:cubicBezTo>
                    <a:pt x="300548" y="553351"/>
                    <a:pt x="301052" y="554414"/>
                    <a:pt x="300883" y="555198"/>
                  </a:cubicBezTo>
                  <a:cubicBezTo>
                    <a:pt x="300604" y="556429"/>
                    <a:pt x="298141" y="566335"/>
                    <a:pt x="298645" y="569525"/>
                  </a:cubicBezTo>
                  <a:cubicBezTo>
                    <a:pt x="299037" y="572044"/>
                    <a:pt x="299988" y="572491"/>
                    <a:pt x="301332" y="574674"/>
                  </a:cubicBezTo>
                  <a:cubicBezTo>
                    <a:pt x="301779" y="578424"/>
                    <a:pt x="300940" y="579711"/>
                    <a:pt x="301499" y="582454"/>
                  </a:cubicBezTo>
                  <a:cubicBezTo>
                    <a:pt x="301555" y="582845"/>
                    <a:pt x="302842" y="587547"/>
                    <a:pt x="304186" y="587602"/>
                  </a:cubicBezTo>
                  <a:cubicBezTo>
                    <a:pt x="307935" y="587714"/>
                    <a:pt x="300324" y="593367"/>
                    <a:pt x="306872" y="594038"/>
                  </a:cubicBezTo>
                  <a:cubicBezTo>
                    <a:pt x="306312" y="600587"/>
                    <a:pt x="308103" y="605456"/>
                    <a:pt x="307264" y="610885"/>
                  </a:cubicBezTo>
                  <a:cubicBezTo>
                    <a:pt x="306704" y="614523"/>
                    <a:pt x="303346" y="617881"/>
                    <a:pt x="303626" y="621351"/>
                  </a:cubicBezTo>
                  <a:cubicBezTo>
                    <a:pt x="300492" y="621462"/>
                    <a:pt x="296183" y="625100"/>
                    <a:pt x="294783" y="626723"/>
                  </a:cubicBezTo>
                  <a:cubicBezTo>
                    <a:pt x="294000" y="627618"/>
                    <a:pt x="293552" y="627563"/>
                    <a:pt x="294783" y="628010"/>
                  </a:cubicBezTo>
                  <a:cubicBezTo>
                    <a:pt x="294727" y="629801"/>
                    <a:pt x="292321" y="628794"/>
                    <a:pt x="290978" y="629409"/>
                  </a:cubicBezTo>
                  <a:cubicBezTo>
                    <a:pt x="289746" y="629969"/>
                    <a:pt x="290530" y="631592"/>
                    <a:pt x="289746" y="632040"/>
                  </a:cubicBezTo>
                  <a:cubicBezTo>
                    <a:pt x="288963" y="632488"/>
                    <a:pt x="287284" y="629634"/>
                    <a:pt x="287172" y="632096"/>
                  </a:cubicBezTo>
                  <a:cubicBezTo>
                    <a:pt x="287116" y="633663"/>
                    <a:pt x="285549" y="632712"/>
                    <a:pt x="284653" y="633439"/>
                  </a:cubicBezTo>
                  <a:cubicBezTo>
                    <a:pt x="283198" y="634558"/>
                    <a:pt x="283030" y="637916"/>
                    <a:pt x="279616" y="637469"/>
                  </a:cubicBezTo>
                  <a:cubicBezTo>
                    <a:pt x="278105" y="644745"/>
                    <a:pt x="280008" y="655378"/>
                    <a:pt x="281519" y="665956"/>
                  </a:cubicBezTo>
                  <a:cubicBezTo>
                    <a:pt x="280400" y="666795"/>
                    <a:pt x="279280" y="667579"/>
                    <a:pt x="278945" y="666012"/>
                  </a:cubicBezTo>
                  <a:cubicBezTo>
                    <a:pt x="277377" y="665676"/>
                    <a:pt x="278385" y="668138"/>
                    <a:pt x="277714" y="668642"/>
                  </a:cubicBezTo>
                  <a:cubicBezTo>
                    <a:pt x="276314" y="669705"/>
                    <a:pt x="273964" y="667691"/>
                    <a:pt x="273908" y="670042"/>
                  </a:cubicBezTo>
                  <a:cubicBezTo>
                    <a:pt x="273852" y="671888"/>
                    <a:pt x="268815" y="671664"/>
                    <a:pt x="267583" y="674071"/>
                  </a:cubicBezTo>
                  <a:cubicBezTo>
                    <a:pt x="267640" y="676645"/>
                    <a:pt x="267695" y="679276"/>
                    <a:pt x="267752" y="681850"/>
                  </a:cubicBezTo>
                  <a:cubicBezTo>
                    <a:pt x="264841" y="682354"/>
                    <a:pt x="266184" y="686440"/>
                    <a:pt x="265345" y="688398"/>
                  </a:cubicBezTo>
                  <a:cubicBezTo>
                    <a:pt x="265065" y="688958"/>
                    <a:pt x="262994" y="689294"/>
                    <a:pt x="262826" y="689741"/>
                  </a:cubicBezTo>
                  <a:cubicBezTo>
                    <a:pt x="261931" y="691868"/>
                    <a:pt x="262603" y="694387"/>
                    <a:pt x="260420" y="696290"/>
                  </a:cubicBezTo>
                  <a:cubicBezTo>
                    <a:pt x="260028" y="696626"/>
                    <a:pt x="260756" y="698416"/>
                    <a:pt x="260476" y="698864"/>
                  </a:cubicBezTo>
                  <a:cubicBezTo>
                    <a:pt x="260252" y="699256"/>
                    <a:pt x="258125" y="698528"/>
                    <a:pt x="257901" y="698920"/>
                  </a:cubicBezTo>
                  <a:cubicBezTo>
                    <a:pt x="257453" y="699872"/>
                    <a:pt x="258573" y="701998"/>
                    <a:pt x="258013" y="702838"/>
                  </a:cubicBezTo>
                  <a:cubicBezTo>
                    <a:pt x="257733" y="703285"/>
                    <a:pt x="255830" y="702502"/>
                    <a:pt x="255439" y="702893"/>
                  </a:cubicBezTo>
                  <a:cubicBezTo>
                    <a:pt x="255047" y="703285"/>
                    <a:pt x="255942" y="705132"/>
                    <a:pt x="255495" y="705468"/>
                  </a:cubicBezTo>
                  <a:cubicBezTo>
                    <a:pt x="254991" y="705860"/>
                    <a:pt x="253424" y="705076"/>
                    <a:pt x="252920" y="705524"/>
                  </a:cubicBezTo>
                  <a:cubicBezTo>
                    <a:pt x="252249" y="706196"/>
                    <a:pt x="250458" y="708434"/>
                    <a:pt x="250458" y="709498"/>
                  </a:cubicBezTo>
                  <a:cubicBezTo>
                    <a:pt x="250402" y="711177"/>
                    <a:pt x="248723" y="710001"/>
                    <a:pt x="247939" y="710841"/>
                  </a:cubicBezTo>
                  <a:cubicBezTo>
                    <a:pt x="247547" y="711288"/>
                    <a:pt x="248443" y="713079"/>
                    <a:pt x="247995" y="713471"/>
                  </a:cubicBezTo>
                  <a:cubicBezTo>
                    <a:pt x="247492" y="713919"/>
                    <a:pt x="245925" y="713079"/>
                    <a:pt x="245421" y="713527"/>
                  </a:cubicBezTo>
                  <a:cubicBezTo>
                    <a:pt x="244525" y="714311"/>
                    <a:pt x="243797" y="715318"/>
                    <a:pt x="242902" y="716158"/>
                  </a:cubicBezTo>
                  <a:cubicBezTo>
                    <a:pt x="242455" y="716605"/>
                    <a:pt x="240776" y="718564"/>
                    <a:pt x="240384" y="718788"/>
                  </a:cubicBezTo>
                  <a:cubicBezTo>
                    <a:pt x="239992" y="719012"/>
                    <a:pt x="236466" y="720075"/>
                    <a:pt x="236578" y="720187"/>
                  </a:cubicBezTo>
                  <a:cubicBezTo>
                    <a:pt x="235739" y="719348"/>
                    <a:pt x="235459" y="719292"/>
                    <a:pt x="234003" y="720243"/>
                  </a:cubicBezTo>
                  <a:cubicBezTo>
                    <a:pt x="232436" y="721307"/>
                    <a:pt x="231317" y="721083"/>
                    <a:pt x="228910" y="721642"/>
                  </a:cubicBezTo>
                  <a:cubicBezTo>
                    <a:pt x="228071" y="721811"/>
                    <a:pt x="219788" y="725336"/>
                    <a:pt x="217382" y="721922"/>
                  </a:cubicBezTo>
                  <a:cubicBezTo>
                    <a:pt x="215534" y="721922"/>
                    <a:pt x="217158" y="723545"/>
                    <a:pt x="217437" y="723210"/>
                  </a:cubicBezTo>
                  <a:cubicBezTo>
                    <a:pt x="215423" y="726288"/>
                    <a:pt x="212848" y="723769"/>
                    <a:pt x="208483" y="724720"/>
                  </a:cubicBezTo>
                  <a:cubicBezTo>
                    <a:pt x="207028" y="725000"/>
                    <a:pt x="207811" y="726064"/>
                    <a:pt x="208538" y="726008"/>
                  </a:cubicBezTo>
                  <a:cubicBezTo>
                    <a:pt x="207251" y="728078"/>
                    <a:pt x="200759" y="724553"/>
                    <a:pt x="196954" y="724945"/>
                  </a:cubicBezTo>
                  <a:cubicBezTo>
                    <a:pt x="196842" y="718396"/>
                    <a:pt x="191021" y="715374"/>
                    <a:pt x="194043" y="709442"/>
                  </a:cubicBezTo>
                  <a:cubicBezTo>
                    <a:pt x="191189" y="707147"/>
                    <a:pt x="187999" y="705244"/>
                    <a:pt x="188670" y="699200"/>
                  </a:cubicBezTo>
                  <a:cubicBezTo>
                    <a:pt x="184865" y="703397"/>
                    <a:pt x="187831" y="701103"/>
                    <a:pt x="186040" y="695338"/>
                  </a:cubicBezTo>
                  <a:cubicBezTo>
                    <a:pt x="184193" y="689574"/>
                    <a:pt x="176190" y="684816"/>
                    <a:pt x="177925" y="677373"/>
                  </a:cubicBezTo>
                  <a:cubicBezTo>
                    <a:pt x="176862" y="676589"/>
                    <a:pt x="176749" y="680003"/>
                    <a:pt x="176694" y="680003"/>
                  </a:cubicBezTo>
                  <a:cubicBezTo>
                    <a:pt x="173728" y="679387"/>
                    <a:pt x="176526" y="671049"/>
                    <a:pt x="174007" y="674854"/>
                  </a:cubicBezTo>
                  <a:cubicBezTo>
                    <a:pt x="171769" y="673008"/>
                    <a:pt x="172160" y="668530"/>
                    <a:pt x="172496" y="665788"/>
                  </a:cubicBezTo>
                  <a:cubicBezTo>
                    <a:pt x="173000" y="661814"/>
                    <a:pt x="173279" y="659184"/>
                    <a:pt x="170985" y="654147"/>
                  </a:cubicBezTo>
                  <a:cubicBezTo>
                    <a:pt x="171489" y="652132"/>
                    <a:pt x="167683" y="653755"/>
                    <a:pt x="167123" y="652915"/>
                  </a:cubicBezTo>
                  <a:cubicBezTo>
                    <a:pt x="166620" y="652132"/>
                    <a:pt x="170370" y="649110"/>
                    <a:pt x="164493" y="650397"/>
                  </a:cubicBezTo>
                  <a:cubicBezTo>
                    <a:pt x="163989" y="649669"/>
                    <a:pt x="165053" y="647039"/>
                    <a:pt x="164381" y="646479"/>
                  </a:cubicBezTo>
                  <a:cubicBezTo>
                    <a:pt x="164101" y="646199"/>
                    <a:pt x="161975" y="646815"/>
                    <a:pt x="161806" y="646536"/>
                  </a:cubicBezTo>
                  <a:cubicBezTo>
                    <a:pt x="161638" y="646144"/>
                    <a:pt x="165333" y="641162"/>
                    <a:pt x="160463" y="642674"/>
                  </a:cubicBezTo>
                  <a:cubicBezTo>
                    <a:pt x="160239" y="640323"/>
                    <a:pt x="161975" y="639875"/>
                    <a:pt x="161638" y="637469"/>
                  </a:cubicBezTo>
                  <a:cubicBezTo>
                    <a:pt x="159568" y="636573"/>
                    <a:pt x="161806" y="631088"/>
                    <a:pt x="157665" y="632376"/>
                  </a:cubicBezTo>
                  <a:cubicBezTo>
                    <a:pt x="156938" y="620119"/>
                    <a:pt x="158225" y="616314"/>
                    <a:pt x="163542" y="608870"/>
                  </a:cubicBezTo>
                  <a:cubicBezTo>
                    <a:pt x="162814" y="607023"/>
                    <a:pt x="164884" y="602154"/>
                    <a:pt x="162086" y="602378"/>
                  </a:cubicBezTo>
                  <a:cubicBezTo>
                    <a:pt x="161863" y="600363"/>
                    <a:pt x="164884" y="601818"/>
                    <a:pt x="165892" y="600979"/>
                  </a:cubicBezTo>
                  <a:cubicBezTo>
                    <a:pt x="166508" y="600475"/>
                    <a:pt x="165444" y="597845"/>
                    <a:pt x="167123" y="598348"/>
                  </a:cubicBezTo>
                  <a:cubicBezTo>
                    <a:pt x="166732" y="596557"/>
                    <a:pt x="165780" y="584413"/>
                    <a:pt x="164325" y="587994"/>
                  </a:cubicBezTo>
                  <a:cubicBezTo>
                    <a:pt x="161751" y="585588"/>
                    <a:pt x="162982" y="582734"/>
                    <a:pt x="162870" y="580271"/>
                  </a:cubicBezTo>
                  <a:cubicBezTo>
                    <a:pt x="162702" y="577193"/>
                    <a:pt x="163205" y="573723"/>
                    <a:pt x="162646" y="571204"/>
                  </a:cubicBezTo>
                  <a:cubicBezTo>
                    <a:pt x="162310" y="569637"/>
                    <a:pt x="160351" y="570812"/>
                    <a:pt x="160072" y="569973"/>
                  </a:cubicBezTo>
                  <a:cubicBezTo>
                    <a:pt x="159847" y="569302"/>
                    <a:pt x="161359" y="568406"/>
                    <a:pt x="161303" y="567343"/>
                  </a:cubicBezTo>
                  <a:cubicBezTo>
                    <a:pt x="161303" y="567511"/>
                    <a:pt x="160072" y="566895"/>
                    <a:pt x="160016" y="566055"/>
                  </a:cubicBezTo>
                  <a:cubicBezTo>
                    <a:pt x="159792" y="563145"/>
                    <a:pt x="158672" y="563705"/>
                    <a:pt x="157385" y="562250"/>
                  </a:cubicBezTo>
                  <a:cubicBezTo>
                    <a:pt x="156938" y="561746"/>
                    <a:pt x="157777" y="560067"/>
                    <a:pt x="157329" y="559619"/>
                  </a:cubicBezTo>
                  <a:cubicBezTo>
                    <a:pt x="157217" y="559508"/>
                    <a:pt x="153747" y="559451"/>
                    <a:pt x="154755" y="558388"/>
                  </a:cubicBezTo>
                  <a:cubicBezTo>
                    <a:pt x="154755" y="558332"/>
                    <a:pt x="155986" y="558332"/>
                    <a:pt x="156042" y="558388"/>
                  </a:cubicBezTo>
                  <a:cubicBezTo>
                    <a:pt x="154083" y="555981"/>
                    <a:pt x="152628" y="555310"/>
                    <a:pt x="149550" y="553351"/>
                  </a:cubicBezTo>
                  <a:cubicBezTo>
                    <a:pt x="148822" y="552903"/>
                    <a:pt x="149718" y="552120"/>
                    <a:pt x="148207" y="552064"/>
                  </a:cubicBezTo>
                  <a:cubicBezTo>
                    <a:pt x="146864" y="552008"/>
                    <a:pt x="146864" y="548538"/>
                    <a:pt x="144289" y="549545"/>
                  </a:cubicBezTo>
                  <a:cubicBezTo>
                    <a:pt x="141491" y="538520"/>
                    <a:pt x="144009" y="529117"/>
                    <a:pt x="143561" y="517084"/>
                  </a:cubicBezTo>
                  <a:cubicBezTo>
                    <a:pt x="142946" y="514566"/>
                    <a:pt x="139924" y="519267"/>
                    <a:pt x="140931" y="513223"/>
                  </a:cubicBezTo>
                  <a:cubicBezTo>
                    <a:pt x="133487" y="514006"/>
                    <a:pt x="127611" y="513111"/>
                    <a:pt x="122909" y="511040"/>
                  </a:cubicBezTo>
                  <a:cubicBezTo>
                    <a:pt x="124029" y="503989"/>
                    <a:pt x="119104" y="511656"/>
                    <a:pt x="120223" y="504604"/>
                  </a:cubicBezTo>
                  <a:cubicBezTo>
                    <a:pt x="114514" y="503093"/>
                    <a:pt x="113060" y="501694"/>
                    <a:pt x="106119" y="503597"/>
                  </a:cubicBezTo>
                  <a:cubicBezTo>
                    <a:pt x="104944" y="503932"/>
                    <a:pt x="102930" y="504380"/>
                    <a:pt x="101027" y="504996"/>
                  </a:cubicBezTo>
                  <a:cubicBezTo>
                    <a:pt x="100355" y="505220"/>
                    <a:pt x="97165" y="507290"/>
                    <a:pt x="93359" y="506451"/>
                  </a:cubicBezTo>
                  <a:cubicBezTo>
                    <a:pt x="95598" y="509529"/>
                    <a:pt x="97165" y="507570"/>
                    <a:pt x="90841" y="509081"/>
                  </a:cubicBezTo>
                  <a:cubicBezTo>
                    <a:pt x="86587" y="510089"/>
                    <a:pt x="83677" y="511544"/>
                    <a:pt x="76793" y="511992"/>
                  </a:cubicBezTo>
                  <a:cubicBezTo>
                    <a:pt x="74667" y="512104"/>
                    <a:pt x="74610" y="510928"/>
                    <a:pt x="72931" y="510760"/>
                  </a:cubicBezTo>
                  <a:cubicBezTo>
                    <a:pt x="64536" y="509977"/>
                    <a:pt x="55918" y="515238"/>
                    <a:pt x="48642" y="513895"/>
                  </a:cubicBezTo>
                  <a:cubicBezTo>
                    <a:pt x="49146" y="509361"/>
                    <a:pt x="43829" y="510984"/>
                    <a:pt x="42150" y="510145"/>
                  </a:cubicBezTo>
                  <a:cubicBezTo>
                    <a:pt x="41758" y="509977"/>
                    <a:pt x="42374" y="507906"/>
                    <a:pt x="42094" y="507570"/>
                  </a:cubicBezTo>
                  <a:cubicBezTo>
                    <a:pt x="41534" y="506955"/>
                    <a:pt x="38960" y="508186"/>
                    <a:pt x="38232" y="507682"/>
                  </a:cubicBezTo>
                  <a:cubicBezTo>
                    <a:pt x="37784" y="507402"/>
                    <a:pt x="38568" y="505443"/>
                    <a:pt x="38176" y="505108"/>
                  </a:cubicBezTo>
                  <a:cubicBezTo>
                    <a:pt x="37113" y="504268"/>
                    <a:pt x="35714" y="505723"/>
                    <a:pt x="35602" y="503876"/>
                  </a:cubicBezTo>
                  <a:cubicBezTo>
                    <a:pt x="35602" y="503597"/>
                    <a:pt x="33251" y="501526"/>
                    <a:pt x="32972" y="501358"/>
                  </a:cubicBezTo>
                  <a:cubicBezTo>
                    <a:pt x="32244" y="500854"/>
                    <a:pt x="33139" y="500127"/>
                    <a:pt x="31684" y="500071"/>
                  </a:cubicBezTo>
                  <a:cubicBezTo>
                    <a:pt x="30341" y="500015"/>
                    <a:pt x="30733" y="498504"/>
                    <a:pt x="30341" y="497496"/>
                  </a:cubicBezTo>
                  <a:cubicBezTo>
                    <a:pt x="29725" y="495929"/>
                    <a:pt x="28494" y="497273"/>
                    <a:pt x="27766" y="496265"/>
                  </a:cubicBezTo>
                  <a:cubicBezTo>
                    <a:pt x="27319" y="495706"/>
                    <a:pt x="28102" y="494250"/>
                    <a:pt x="27710" y="493690"/>
                  </a:cubicBezTo>
                  <a:cubicBezTo>
                    <a:pt x="26927" y="492515"/>
                    <a:pt x="25136" y="494250"/>
                    <a:pt x="25136" y="492459"/>
                  </a:cubicBezTo>
                  <a:cubicBezTo>
                    <a:pt x="25136" y="491899"/>
                    <a:pt x="26087" y="490500"/>
                    <a:pt x="26367" y="491116"/>
                  </a:cubicBezTo>
                  <a:cubicBezTo>
                    <a:pt x="24520" y="486862"/>
                    <a:pt x="18756" y="487982"/>
                    <a:pt x="19763" y="483449"/>
                  </a:cubicBezTo>
                  <a:cubicBezTo>
                    <a:pt x="13719" y="485463"/>
                    <a:pt x="16461" y="478076"/>
                    <a:pt x="10696" y="479755"/>
                  </a:cubicBezTo>
                  <a:cubicBezTo>
                    <a:pt x="11368" y="478692"/>
                    <a:pt x="11984" y="477628"/>
                    <a:pt x="11872" y="475837"/>
                  </a:cubicBezTo>
                  <a:cubicBezTo>
                    <a:pt x="11424" y="474102"/>
                    <a:pt x="8626" y="474830"/>
                    <a:pt x="6723" y="474662"/>
                  </a:cubicBezTo>
                  <a:cubicBezTo>
                    <a:pt x="7842" y="472200"/>
                    <a:pt x="4204" y="471584"/>
                    <a:pt x="4092" y="470800"/>
                  </a:cubicBezTo>
                  <a:cubicBezTo>
                    <a:pt x="3701" y="468673"/>
                    <a:pt x="6163" y="468842"/>
                    <a:pt x="3980" y="465595"/>
                  </a:cubicBezTo>
                  <a:cubicBezTo>
                    <a:pt x="3477" y="464868"/>
                    <a:pt x="2805" y="465819"/>
                    <a:pt x="2693" y="464308"/>
                  </a:cubicBezTo>
                  <a:cubicBezTo>
                    <a:pt x="2638" y="463413"/>
                    <a:pt x="1294" y="459998"/>
                    <a:pt x="7" y="459159"/>
                  </a:cubicBezTo>
                  <a:cubicBezTo>
                    <a:pt x="-161" y="457200"/>
                    <a:pt x="2750" y="458599"/>
                    <a:pt x="3813" y="457760"/>
                  </a:cubicBezTo>
                  <a:cubicBezTo>
                    <a:pt x="4820" y="456977"/>
                    <a:pt x="3869" y="453282"/>
                    <a:pt x="6275" y="453842"/>
                  </a:cubicBezTo>
                  <a:cubicBezTo>
                    <a:pt x="6108" y="446511"/>
                    <a:pt x="5939" y="439123"/>
                    <a:pt x="5771" y="431792"/>
                  </a:cubicBezTo>
                  <a:cubicBezTo>
                    <a:pt x="6331" y="430280"/>
                    <a:pt x="3421" y="431176"/>
                    <a:pt x="3197" y="430560"/>
                  </a:cubicBezTo>
                  <a:cubicBezTo>
                    <a:pt x="3029" y="430168"/>
                    <a:pt x="4317" y="428601"/>
                    <a:pt x="4429" y="427930"/>
                  </a:cubicBezTo>
                  <a:cubicBezTo>
                    <a:pt x="4708" y="425635"/>
                    <a:pt x="2693" y="425188"/>
                    <a:pt x="3029" y="422781"/>
                  </a:cubicBezTo>
                  <a:cubicBezTo>
                    <a:pt x="7954" y="428098"/>
                    <a:pt x="3141" y="413490"/>
                    <a:pt x="8066" y="418752"/>
                  </a:cubicBezTo>
                  <a:cubicBezTo>
                    <a:pt x="8962" y="417128"/>
                    <a:pt x="7562" y="412707"/>
                    <a:pt x="9186" y="410916"/>
                  </a:cubicBezTo>
                  <a:cubicBezTo>
                    <a:pt x="9409" y="410692"/>
                    <a:pt x="11704" y="411140"/>
                    <a:pt x="11760" y="410860"/>
                  </a:cubicBezTo>
                  <a:cubicBezTo>
                    <a:pt x="11984" y="410077"/>
                    <a:pt x="9689" y="408621"/>
                    <a:pt x="10417" y="406999"/>
                  </a:cubicBezTo>
                  <a:cubicBezTo>
                    <a:pt x="15286" y="405767"/>
                    <a:pt x="14166" y="398771"/>
                    <a:pt x="19148" y="397708"/>
                  </a:cubicBezTo>
                  <a:cubicBezTo>
                    <a:pt x="19036" y="393398"/>
                    <a:pt x="23233" y="393175"/>
                    <a:pt x="22785" y="388530"/>
                  </a:cubicBezTo>
                  <a:cubicBezTo>
                    <a:pt x="24968" y="388977"/>
                    <a:pt x="25192" y="387466"/>
                    <a:pt x="25304" y="385899"/>
                  </a:cubicBezTo>
                  <a:cubicBezTo>
                    <a:pt x="33027" y="384947"/>
                    <a:pt x="38960" y="382205"/>
                    <a:pt x="37840" y="372635"/>
                  </a:cubicBezTo>
                  <a:cubicBezTo>
                    <a:pt x="42933" y="373810"/>
                    <a:pt x="38176" y="365359"/>
                    <a:pt x="42821" y="366031"/>
                  </a:cubicBezTo>
                  <a:cubicBezTo>
                    <a:pt x="42766" y="363456"/>
                    <a:pt x="42709" y="360826"/>
                    <a:pt x="42654" y="358251"/>
                  </a:cubicBezTo>
                  <a:cubicBezTo>
                    <a:pt x="44948" y="358363"/>
                    <a:pt x="45340" y="356629"/>
                    <a:pt x="47746" y="356852"/>
                  </a:cubicBezTo>
                  <a:cubicBezTo>
                    <a:pt x="49649" y="354222"/>
                    <a:pt x="51944" y="352151"/>
                    <a:pt x="53959" y="348905"/>
                  </a:cubicBezTo>
                  <a:cubicBezTo>
                    <a:pt x="54407" y="348177"/>
                    <a:pt x="55190" y="349073"/>
                    <a:pt x="55190" y="347562"/>
                  </a:cubicBezTo>
                  <a:cubicBezTo>
                    <a:pt x="55246" y="346219"/>
                    <a:pt x="58660" y="346163"/>
                    <a:pt x="57653" y="343588"/>
                  </a:cubicBezTo>
                  <a:cubicBezTo>
                    <a:pt x="63529" y="344652"/>
                    <a:pt x="63753" y="340230"/>
                    <a:pt x="69126" y="340734"/>
                  </a:cubicBezTo>
                  <a:cubicBezTo>
                    <a:pt x="67335" y="345715"/>
                    <a:pt x="74890" y="340846"/>
                    <a:pt x="73099" y="345827"/>
                  </a:cubicBezTo>
                  <a:cubicBezTo>
                    <a:pt x="75506" y="342861"/>
                    <a:pt x="85971" y="347114"/>
                    <a:pt x="85860" y="341629"/>
                  </a:cubicBezTo>
                  <a:cubicBezTo>
                    <a:pt x="91848" y="340622"/>
                    <a:pt x="97053" y="338943"/>
                    <a:pt x="99795" y="334857"/>
                  </a:cubicBezTo>
                  <a:cubicBezTo>
                    <a:pt x="101586" y="334913"/>
                    <a:pt x="103433" y="334969"/>
                    <a:pt x="103601" y="333458"/>
                  </a:cubicBezTo>
                  <a:cubicBezTo>
                    <a:pt x="105896" y="333626"/>
                    <a:pt x="106399" y="334466"/>
                    <a:pt x="108750" y="334633"/>
                  </a:cubicBezTo>
                  <a:cubicBezTo>
                    <a:pt x="111660" y="334802"/>
                    <a:pt x="114123" y="333011"/>
                    <a:pt x="116418" y="333178"/>
                  </a:cubicBezTo>
                  <a:cubicBezTo>
                    <a:pt x="116306" y="333178"/>
                    <a:pt x="116865" y="334410"/>
                    <a:pt x="117705" y="334466"/>
                  </a:cubicBezTo>
                  <a:cubicBezTo>
                    <a:pt x="120503" y="334522"/>
                    <a:pt x="125932" y="336592"/>
                    <a:pt x="131808" y="335473"/>
                  </a:cubicBezTo>
                  <a:cubicBezTo>
                    <a:pt x="134271" y="334969"/>
                    <a:pt x="137853" y="331275"/>
                    <a:pt x="140763" y="333962"/>
                  </a:cubicBezTo>
                  <a:cubicBezTo>
                    <a:pt x="143002" y="336032"/>
                    <a:pt x="141994" y="334186"/>
                    <a:pt x="145856" y="333850"/>
                  </a:cubicBezTo>
                  <a:cubicBezTo>
                    <a:pt x="145856" y="334802"/>
                    <a:pt x="147535" y="335193"/>
                    <a:pt x="147199" y="336424"/>
                  </a:cubicBezTo>
                  <a:cubicBezTo>
                    <a:pt x="147087" y="336816"/>
                    <a:pt x="144681" y="337600"/>
                    <a:pt x="144681" y="337768"/>
                  </a:cubicBezTo>
                  <a:cubicBezTo>
                    <a:pt x="144457" y="339335"/>
                    <a:pt x="145856" y="338495"/>
                    <a:pt x="145968" y="339055"/>
                  </a:cubicBezTo>
                  <a:cubicBezTo>
                    <a:pt x="146248" y="340174"/>
                    <a:pt x="144736" y="340454"/>
                    <a:pt x="144736" y="340398"/>
                  </a:cubicBezTo>
                  <a:cubicBezTo>
                    <a:pt x="144961" y="341461"/>
                    <a:pt x="146080" y="341685"/>
                    <a:pt x="146080" y="342973"/>
                  </a:cubicBezTo>
                  <a:cubicBezTo>
                    <a:pt x="146024" y="346610"/>
                    <a:pt x="144289" y="348569"/>
                    <a:pt x="147591" y="353326"/>
                  </a:cubicBezTo>
                  <a:cubicBezTo>
                    <a:pt x="148374" y="356237"/>
                    <a:pt x="149550" y="351703"/>
                    <a:pt x="151452" y="354558"/>
                  </a:cubicBezTo>
                  <a:cubicBezTo>
                    <a:pt x="151117" y="356125"/>
                    <a:pt x="153580" y="355117"/>
                    <a:pt x="154027" y="355789"/>
                  </a:cubicBezTo>
                  <a:cubicBezTo>
                    <a:pt x="154307" y="356180"/>
                    <a:pt x="153691" y="358139"/>
                    <a:pt x="154083" y="358363"/>
                  </a:cubicBezTo>
                  <a:cubicBezTo>
                    <a:pt x="155314" y="359147"/>
                    <a:pt x="158113" y="357356"/>
                    <a:pt x="157945" y="359595"/>
                  </a:cubicBezTo>
                  <a:cubicBezTo>
                    <a:pt x="161863" y="357804"/>
                    <a:pt x="165109" y="363288"/>
                    <a:pt x="166900" y="359371"/>
                  </a:cubicBezTo>
                  <a:cubicBezTo>
                    <a:pt x="168411" y="358979"/>
                    <a:pt x="167571" y="361497"/>
                    <a:pt x="168242" y="361945"/>
                  </a:cubicBezTo>
                  <a:cubicBezTo>
                    <a:pt x="170258" y="363345"/>
                    <a:pt x="171825" y="361609"/>
                    <a:pt x="174679" y="363121"/>
                  </a:cubicBezTo>
                  <a:cubicBezTo>
                    <a:pt x="175407" y="363512"/>
                    <a:pt x="175407" y="365247"/>
                    <a:pt x="176022" y="365695"/>
                  </a:cubicBezTo>
                  <a:cubicBezTo>
                    <a:pt x="176470" y="366031"/>
                    <a:pt x="178261" y="365247"/>
                    <a:pt x="178596" y="365639"/>
                  </a:cubicBezTo>
                  <a:cubicBezTo>
                    <a:pt x="179828" y="367150"/>
                    <a:pt x="180499" y="365975"/>
                    <a:pt x="182458" y="366870"/>
                  </a:cubicBezTo>
                  <a:cubicBezTo>
                    <a:pt x="182906" y="367038"/>
                    <a:pt x="183522" y="369333"/>
                    <a:pt x="183802" y="369445"/>
                  </a:cubicBezTo>
                  <a:cubicBezTo>
                    <a:pt x="184361" y="369612"/>
                    <a:pt x="186208" y="367990"/>
                    <a:pt x="187607" y="368045"/>
                  </a:cubicBezTo>
                  <a:cubicBezTo>
                    <a:pt x="187160" y="368045"/>
                    <a:pt x="188502" y="369221"/>
                    <a:pt x="188894" y="369333"/>
                  </a:cubicBezTo>
                  <a:cubicBezTo>
                    <a:pt x="189678" y="369501"/>
                    <a:pt x="190629" y="369109"/>
                    <a:pt x="191469" y="369277"/>
                  </a:cubicBezTo>
                  <a:cubicBezTo>
                    <a:pt x="191973" y="368325"/>
                    <a:pt x="193427" y="367486"/>
                    <a:pt x="193987" y="366646"/>
                  </a:cubicBezTo>
                  <a:cubicBezTo>
                    <a:pt x="193987" y="366646"/>
                    <a:pt x="196170" y="366031"/>
                    <a:pt x="195218" y="365303"/>
                  </a:cubicBezTo>
                  <a:cubicBezTo>
                    <a:pt x="191917" y="362729"/>
                    <a:pt x="198801" y="363400"/>
                    <a:pt x="198913" y="358755"/>
                  </a:cubicBezTo>
                  <a:cubicBezTo>
                    <a:pt x="202774" y="359763"/>
                    <a:pt x="202382" y="356349"/>
                    <a:pt x="206580" y="357300"/>
                  </a:cubicBezTo>
                  <a:cubicBezTo>
                    <a:pt x="207475" y="357524"/>
                    <a:pt x="207755" y="358531"/>
                    <a:pt x="207923" y="358587"/>
                  </a:cubicBezTo>
                  <a:cubicBezTo>
                    <a:pt x="209490" y="358867"/>
                    <a:pt x="211561" y="357971"/>
                    <a:pt x="213072" y="358475"/>
                  </a:cubicBezTo>
                  <a:cubicBezTo>
                    <a:pt x="213575" y="358643"/>
                    <a:pt x="215423" y="360994"/>
                    <a:pt x="215703" y="360994"/>
                  </a:cubicBezTo>
                  <a:cubicBezTo>
                    <a:pt x="216654" y="361106"/>
                    <a:pt x="217773" y="359091"/>
                    <a:pt x="219508" y="359595"/>
                  </a:cubicBezTo>
                  <a:cubicBezTo>
                    <a:pt x="219676" y="359650"/>
                    <a:pt x="219396" y="362169"/>
                    <a:pt x="219564" y="362169"/>
                  </a:cubicBezTo>
                  <a:cubicBezTo>
                    <a:pt x="220571" y="362281"/>
                    <a:pt x="222530" y="359818"/>
                    <a:pt x="224657" y="360770"/>
                  </a:cubicBezTo>
                  <a:cubicBezTo>
                    <a:pt x="225440" y="361721"/>
                    <a:pt x="222139" y="362169"/>
                    <a:pt x="222139" y="362113"/>
                  </a:cubicBezTo>
                  <a:cubicBezTo>
                    <a:pt x="223034" y="364408"/>
                    <a:pt x="231093" y="364408"/>
                    <a:pt x="235011" y="364408"/>
                  </a:cubicBezTo>
                  <a:cubicBezTo>
                    <a:pt x="234675" y="369557"/>
                    <a:pt x="245588" y="367486"/>
                    <a:pt x="247827" y="364128"/>
                  </a:cubicBezTo>
                  <a:cubicBezTo>
                    <a:pt x="248834" y="365359"/>
                    <a:pt x="254151" y="362393"/>
                    <a:pt x="255495" y="363960"/>
                  </a:cubicBezTo>
                  <a:cubicBezTo>
                    <a:pt x="256894" y="365583"/>
                    <a:pt x="256054" y="363736"/>
                    <a:pt x="258069" y="363904"/>
                  </a:cubicBezTo>
                  <a:cubicBezTo>
                    <a:pt x="260252" y="364072"/>
                    <a:pt x="262266" y="365415"/>
                    <a:pt x="264505" y="365079"/>
                  </a:cubicBezTo>
                  <a:cubicBezTo>
                    <a:pt x="267080" y="364687"/>
                    <a:pt x="267807" y="362729"/>
                    <a:pt x="270885" y="362337"/>
                  </a:cubicBezTo>
                  <a:cubicBezTo>
                    <a:pt x="271837" y="359427"/>
                    <a:pt x="271445" y="355285"/>
                    <a:pt x="274579" y="354446"/>
                  </a:cubicBezTo>
                  <a:cubicBezTo>
                    <a:pt x="274691" y="352095"/>
                    <a:pt x="272956" y="351759"/>
                    <a:pt x="273180" y="349297"/>
                  </a:cubicBezTo>
                  <a:cubicBezTo>
                    <a:pt x="277489" y="349521"/>
                    <a:pt x="276762" y="341461"/>
                    <a:pt x="280792" y="345211"/>
                  </a:cubicBezTo>
                  <a:cubicBezTo>
                    <a:pt x="281631" y="340342"/>
                    <a:pt x="279225" y="338943"/>
                    <a:pt x="275531" y="338831"/>
                  </a:cubicBezTo>
                  <a:cubicBezTo>
                    <a:pt x="276482" y="337656"/>
                    <a:pt x="276818" y="335865"/>
                    <a:pt x="276706" y="333626"/>
                  </a:cubicBezTo>
                  <a:cubicBezTo>
                    <a:pt x="275251" y="329876"/>
                    <a:pt x="267807" y="332395"/>
                    <a:pt x="266352" y="328645"/>
                  </a:cubicBezTo>
                  <a:cubicBezTo>
                    <a:pt x="264337" y="330492"/>
                    <a:pt x="259748" y="329876"/>
                    <a:pt x="258741" y="332731"/>
                  </a:cubicBezTo>
                  <a:cubicBezTo>
                    <a:pt x="257229" y="333234"/>
                    <a:pt x="258069" y="330548"/>
                    <a:pt x="257398" y="330156"/>
                  </a:cubicBezTo>
                  <a:cubicBezTo>
                    <a:pt x="255383" y="328981"/>
                    <a:pt x="251017" y="331220"/>
                    <a:pt x="248387" y="330380"/>
                  </a:cubicBezTo>
                  <a:cubicBezTo>
                    <a:pt x="247100" y="331275"/>
                    <a:pt x="247155" y="333402"/>
                    <a:pt x="244581" y="333066"/>
                  </a:cubicBezTo>
                  <a:cubicBezTo>
                    <a:pt x="240888" y="333402"/>
                    <a:pt x="241559" y="328197"/>
                    <a:pt x="235514" y="329373"/>
                  </a:cubicBezTo>
                  <a:cubicBezTo>
                    <a:pt x="235626" y="327022"/>
                    <a:pt x="233892" y="326686"/>
                    <a:pt x="234115" y="324224"/>
                  </a:cubicBezTo>
                  <a:cubicBezTo>
                    <a:pt x="232604" y="324448"/>
                    <a:pt x="231821" y="324000"/>
                    <a:pt x="231541" y="322992"/>
                  </a:cubicBezTo>
                  <a:cubicBezTo>
                    <a:pt x="230645" y="321258"/>
                    <a:pt x="228743" y="320642"/>
                    <a:pt x="226336" y="320530"/>
                  </a:cubicBezTo>
                  <a:cubicBezTo>
                    <a:pt x="228743" y="317340"/>
                    <a:pt x="227344" y="309672"/>
                    <a:pt x="226000" y="306259"/>
                  </a:cubicBezTo>
                  <a:cubicBezTo>
                    <a:pt x="222642" y="308497"/>
                    <a:pt x="218669" y="303908"/>
                    <a:pt x="218389" y="310344"/>
                  </a:cubicBezTo>
                  <a:cubicBezTo>
                    <a:pt x="214527" y="308553"/>
                    <a:pt x="214079" y="311519"/>
                    <a:pt x="210666" y="309225"/>
                  </a:cubicBezTo>
                  <a:cubicBezTo>
                    <a:pt x="210889" y="310736"/>
                    <a:pt x="210442" y="311519"/>
                    <a:pt x="209434" y="311855"/>
                  </a:cubicBezTo>
                  <a:cubicBezTo>
                    <a:pt x="210386" y="312695"/>
                    <a:pt x="211169" y="313366"/>
                    <a:pt x="212065" y="314374"/>
                  </a:cubicBezTo>
                  <a:cubicBezTo>
                    <a:pt x="212960" y="315437"/>
                    <a:pt x="212121" y="317676"/>
                    <a:pt x="214695" y="316892"/>
                  </a:cubicBezTo>
                  <a:cubicBezTo>
                    <a:pt x="213687" y="321090"/>
                    <a:pt x="213632" y="319634"/>
                    <a:pt x="216094" y="322041"/>
                  </a:cubicBezTo>
                  <a:cubicBezTo>
                    <a:pt x="217270" y="324783"/>
                    <a:pt x="214303" y="323832"/>
                    <a:pt x="213575" y="324671"/>
                  </a:cubicBezTo>
                  <a:cubicBezTo>
                    <a:pt x="213352" y="324951"/>
                    <a:pt x="211841" y="329316"/>
                    <a:pt x="211113" y="328645"/>
                  </a:cubicBezTo>
                  <a:cubicBezTo>
                    <a:pt x="208371" y="326015"/>
                    <a:pt x="211337" y="332003"/>
                    <a:pt x="206020" y="331332"/>
                  </a:cubicBezTo>
                  <a:cubicBezTo>
                    <a:pt x="205405" y="330212"/>
                    <a:pt x="204845" y="329037"/>
                    <a:pt x="203390" y="328813"/>
                  </a:cubicBezTo>
                  <a:cubicBezTo>
                    <a:pt x="202886" y="326630"/>
                    <a:pt x="204341" y="326350"/>
                    <a:pt x="205908" y="326183"/>
                  </a:cubicBezTo>
                  <a:cubicBezTo>
                    <a:pt x="204173" y="324336"/>
                    <a:pt x="199976" y="323049"/>
                    <a:pt x="203222" y="319746"/>
                  </a:cubicBezTo>
                  <a:cubicBezTo>
                    <a:pt x="202102" y="319131"/>
                    <a:pt x="199080" y="320698"/>
                    <a:pt x="198129" y="319858"/>
                  </a:cubicBezTo>
                  <a:cubicBezTo>
                    <a:pt x="197177" y="319075"/>
                    <a:pt x="200647" y="318459"/>
                    <a:pt x="200647" y="318515"/>
                  </a:cubicBezTo>
                  <a:cubicBezTo>
                    <a:pt x="200647" y="318403"/>
                    <a:pt x="197345" y="315381"/>
                    <a:pt x="194099" y="313478"/>
                  </a:cubicBezTo>
                  <a:cubicBezTo>
                    <a:pt x="194771" y="307490"/>
                    <a:pt x="191077" y="306090"/>
                    <a:pt x="191245" y="300550"/>
                  </a:cubicBezTo>
                  <a:cubicBezTo>
                    <a:pt x="191748" y="298535"/>
                    <a:pt x="187943" y="300158"/>
                    <a:pt x="187383" y="299319"/>
                  </a:cubicBezTo>
                  <a:cubicBezTo>
                    <a:pt x="187103" y="298927"/>
                    <a:pt x="189230" y="297136"/>
                    <a:pt x="188615" y="296688"/>
                  </a:cubicBezTo>
                  <a:cubicBezTo>
                    <a:pt x="185872" y="294729"/>
                    <a:pt x="185369" y="297248"/>
                    <a:pt x="183465" y="295513"/>
                  </a:cubicBezTo>
                  <a:cubicBezTo>
                    <a:pt x="183186" y="295289"/>
                    <a:pt x="184977" y="293610"/>
                    <a:pt x="184697" y="292882"/>
                  </a:cubicBezTo>
                  <a:cubicBezTo>
                    <a:pt x="184305" y="291875"/>
                    <a:pt x="183018" y="294282"/>
                    <a:pt x="183465" y="294226"/>
                  </a:cubicBezTo>
                  <a:cubicBezTo>
                    <a:pt x="182290" y="294449"/>
                    <a:pt x="182402" y="292435"/>
                    <a:pt x="182123" y="291651"/>
                  </a:cubicBezTo>
                  <a:cubicBezTo>
                    <a:pt x="177029" y="292603"/>
                    <a:pt x="176917" y="288349"/>
                    <a:pt x="171825" y="289300"/>
                  </a:cubicBezTo>
                  <a:cubicBezTo>
                    <a:pt x="171769" y="287678"/>
                    <a:pt x="169978" y="287621"/>
                    <a:pt x="169194" y="286782"/>
                  </a:cubicBezTo>
                  <a:cubicBezTo>
                    <a:pt x="168802" y="286334"/>
                    <a:pt x="169586" y="284600"/>
                    <a:pt x="169138" y="284208"/>
                  </a:cubicBezTo>
                  <a:cubicBezTo>
                    <a:pt x="168746" y="283816"/>
                    <a:pt x="166900" y="284712"/>
                    <a:pt x="166563" y="284263"/>
                  </a:cubicBezTo>
                  <a:cubicBezTo>
                    <a:pt x="166396" y="284096"/>
                    <a:pt x="166340" y="278891"/>
                    <a:pt x="165164" y="280402"/>
                  </a:cubicBezTo>
                  <a:cubicBezTo>
                    <a:pt x="164325" y="281521"/>
                    <a:pt x="163654" y="280514"/>
                    <a:pt x="162590" y="279171"/>
                  </a:cubicBezTo>
                  <a:cubicBezTo>
                    <a:pt x="162086" y="278555"/>
                    <a:pt x="160967" y="278107"/>
                    <a:pt x="161247" y="276596"/>
                  </a:cubicBezTo>
                  <a:cubicBezTo>
                    <a:pt x="156489" y="276820"/>
                    <a:pt x="157609" y="278107"/>
                    <a:pt x="153580" y="276764"/>
                  </a:cubicBezTo>
                  <a:cubicBezTo>
                    <a:pt x="152180" y="277100"/>
                    <a:pt x="152740" y="279338"/>
                    <a:pt x="151061" y="279395"/>
                  </a:cubicBezTo>
                  <a:cubicBezTo>
                    <a:pt x="150053" y="282864"/>
                    <a:pt x="153523" y="281689"/>
                    <a:pt x="153747" y="284543"/>
                  </a:cubicBezTo>
                  <a:cubicBezTo>
                    <a:pt x="153803" y="285271"/>
                    <a:pt x="155818" y="287845"/>
                    <a:pt x="156378" y="288349"/>
                  </a:cubicBezTo>
                  <a:cubicBezTo>
                    <a:pt x="157049" y="288965"/>
                    <a:pt x="157497" y="289860"/>
                    <a:pt x="158952" y="289580"/>
                  </a:cubicBezTo>
                  <a:cubicBezTo>
                    <a:pt x="156881" y="293498"/>
                    <a:pt x="161583" y="293050"/>
                    <a:pt x="162926" y="294673"/>
                  </a:cubicBezTo>
                  <a:cubicBezTo>
                    <a:pt x="163205" y="295009"/>
                    <a:pt x="164213" y="299934"/>
                    <a:pt x="165556" y="298535"/>
                  </a:cubicBezTo>
                  <a:cubicBezTo>
                    <a:pt x="167515" y="296465"/>
                    <a:pt x="165556" y="298927"/>
                    <a:pt x="166900" y="299823"/>
                  </a:cubicBezTo>
                  <a:cubicBezTo>
                    <a:pt x="168411" y="300886"/>
                    <a:pt x="171321" y="300102"/>
                    <a:pt x="172104" y="303628"/>
                  </a:cubicBezTo>
                  <a:cubicBezTo>
                    <a:pt x="173616" y="302565"/>
                    <a:pt x="174399" y="304860"/>
                    <a:pt x="174679" y="304860"/>
                  </a:cubicBezTo>
                  <a:cubicBezTo>
                    <a:pt x="175350" y="304860"/>
                    <a:pt x="176470" y="303684"/>
                    <a:pt x="175966" y="303572"/>
                  </a:cubicBezTo>
                  <a:cubicBezTo>
                    <a:pt x="177253" y="304020"/>
                    <a:pt x="177925" y="307322"/>
                    <a:pt x="178541" y="304803"/>
                  </a:cubicBezTo>
                  <a:cubicBezTo>
                    <a:pt x="181619" y="304244"/>
                    <a:pt x="177925" y="310736"/>
                    <a:pt x="182458" y="308609"/>
                  </a:cubicBezTo>
                  <a:cubicBezTo>
                    <a:pt x="182346" y="311463"/>
                    <a:pt x="177029" y="309281"/>
                    <a:pt x="174791" y="310064"/>
                  </a:cubicBezTo>
                  <a:cubicBezTo>
                    <a:pt x="175574" y="311296"/>
                    <a:pt x="176862" y="311072"/>
                    <a:pt x="177421" y="312583"/>
                  </a:cubicBezTo>
                  <a:cubicBezTo>
                    <a:pt x="178373" y="315045"/>
                    <a:pt x="175407" y="319242"/>
                    <a:pt x="177589" y="319075"/>
                  </a:cubicBezTo>
                  <a:cubicBezTo>
                    <a:pt x="176526" y="321034"/>
                    <a:pt x="173504" y="321034"/>
                    <a:pt x="171209" y="321817"/>
                  </a:cubicBezTo>
                  <a:cubicBezTo>
                    <a:pt x="173000" y="320978"/>
                    <a:pt x="171265" y="316836"/>
                    <a:pt x="173671" y="316556"/>
                  </a:cubicBezTo>
                  <a:cubicBezTo>
                    <a:pt x="172552" y="315717"/>
                    <a:pt x="172832" y="312751"/>
                    <a:pt x="171041" y="312751"/>
                  </a:cubicBezTo>
                  <a:cubicBezTo>
                    <a:pt x="169026" y="312695"/>
                    <a:pt x="171825" y="310848"/>
                    <a:pt x="168411" y="308889"/>
                  </a:cubicBezTo>
                  <a:cubicBezTo>
                    <a:pt x="166955" y="308105"/>
                    <a:pt x="164213" y="308497"/>
                    <a:pt x="164493" y="305083"/>
                  </a:cubicBezTo>
                  <a:cubicBezTo>
                    <a:pt x="159176" y="306314"/>
                    <a:pt x="158393" y="302677"/>
                    <a:pt x="154195" y="302732"/>
                  </a:cubicBezTo>
                  <a:cubicBezTo>
                    <a:pt x="153356" y="299598"/>
                    <a:pt x="151005" y="298199"/>
                    <a:pt x="148878" y="295065"/>
                  </a:cubicBezTo>
                  <a:cubicBezTo>
                    <a:pt x="148374" y="294337"/>
                    <a:pt x="147647" y="295289"/>
                    <a:pt x="147591" y="293778"/>
                  </a:cubicBezTo>
                  <a:cubicBezTo>
                    <a:pt x="147479" y="292099"/>
                    <a:pt x="145856" y="293386"/>
                    <a:pt x="145016" y="292547"/>
                  </a:cubicBezTo>
                  <a:cubicBezTo>
                    <a:pt x="144681" y="292211"/>
                    <a:pt x="145408" y="290196"/>
                    <a:pt x="144961" y="289972"/>
                  </a:cubicBezTo>
                  <a:cubicBezTo>
                    <a:pt x="143729" y="289189"/>
                    <a:pt x="141099" y="290812"/>
                    <a:pt x="139868" y="290084"/>
                  </a:cubicBezTo>
                  <a:cubicBezTo>
                    <a:pt x="139140" y="289692"/>
                    <a:pt x="142162" y="288237"/>
                    <a:pt x="142386" y="288741"/>
                  </a:cubicBezTo>
                  <a:cubicBezTo>
                    <a:pt x="140707" y="285775"/>
                    <a:pt x="133208" y="286054"/>
                    <a:pt x="129514" y="287733"/>
                  </a:cubicBezTo>
                  <a:cubicBezTo>
                    <a:pt x="128898" y="288573"/>
                    <a:pt x="131920" y="289245"/>
                    <a:pt x="132088" y="288965"/>
                  </a:cubicBezTo>
                  <a:cubicBezTo>
                    <a:pt x="131025" y="290700"/>
                    <a:pt x="130129" y="289357"/>
                    <a:pt x="128283" y="290364"/>
                  </a:cubicBezTo>
                  <a:cubicBezTo>
                    <a:pt x="125652" y="291819"/>
                    <a:pt x="125708" y="296073"/>
                    <a:pt x="123301" y="295681"/>
                  </a:cubicBezTo>
                  <a:cubicBezTo>
                    <a:pt x="118097" y="295457"/>
                    <a:pt x="116865" y="290979"/>
                    <a:pt x="110373" y="292099"/>
                  </a:cubicBezTo>
                  <a:cubicBezTo>
                    <a:pt x="108358" y="292715"/>
                    <a:pt x="109366" y="296185"/>
                    <a:pt x="105280" y="294786"/>
                  </a:cubicBezTo>
                  <a:cubicBezTo>
                    <a:pt x="105336" y="297807"/>
                    <a:pt x="105392" y="300830"/>
                    <a:pt x="105504" y="303852"/>
                  </a:cubicBezTo>
                  <a:cubicBezTo>
                    <a:pt x="101474" y="305867"/>
                    <a:pt x="93527" y="304076"/>
                    <a:pt x="95430" y="311855"/>
                  </a:cubicBezTo>
                  <a:cubicBezTo>
                    <a:pt x="87147" y="310344"/>
                    <a:pt x="94087" y="317004"/>
                    <a:pt x="86587" y="317228"/>
                  </a:cubicBezTo>
                  <a:cubicBezTo>
                    <a:pt x="86420" y="318963"/>
                    <a:pt x="91008" y="321985"/>
                    <a:pt x="87987" y="322377"/>
                  </a:cubicBezTo>
                  <a:cubicBezTo>
                    <a:pt x="87707" y="327078"/>
                    <a:pt x="85580" y="322321"/>
                    <a:pt x="82950" y="326407"/>
                  </a:cubicBezTo>
                  <a:cubicBezTo>
                    <a:pt x="82782" y="327917"/>
                    <a:pt x="83285" y="328701"/>
                    <a:pt x="84292" y="328981"/>
                  </a:cubicBezTo>
                  <a:cubicBezTo>
                    <a:pt x="84572" y="331779"/>
                    <a:pt x="79759" y="329653"/>
                    <a:pt x="77913" y="330436"/>
                  </a:cubicBezTo>
                  <a:cubicBezTo>
                    <a:pt x="76346" y="330716"/>
                    <a:pt x="76513" y="333738"/>
                    <a:pt x="75450" y="334353"/>
                  </a:cubicBezTo>
                  <a:cubicBezTo>
                    <a:pt x="71812" y="336481"/>
                    <a:pt x="64928" y="333402"/>
                    <a:pt x="61458" y="338551"/>
                  </a:cubicBezTo>
                  <a:cubicBezTo>
                    <a:pt x="59723" y="337320"/>
                    <a:pt x="58828" y="335137"/>
                    <a:pt x="57485" y="333458"/>
                  </a:cubicBezTo>
                  <a:cubicBezTo>
                    <a:pt x="51888" y="332619"/>
                    <a:pt x="45620" y="335305"/>
                    <a:pt x="43381" y="333794"/>
                  </a:cubicBezTo>
                  <a:cubicBezTo>
                    <a:pt x="44165" y="328981"/>
                    <a:pt x="45732" y="323552"/>
                    <a:pt x="41814" y="320810"/>
                  </a:cubicBezTo>
                  <a:cubicBezTo>
                    <a:pt x="40863" y="318515"/>
                    <a:pt x="43773" y="317620"/>
                    <a:pt x="44276" y="315549"/>
                  </a:cubicBezTo>
                  <a:cubicBezTo>
                    <a:pt x="45172" y="311855"/>
                    <a:pt x="42821" y="307826"/>
                    <a:pt x="45340" y="305139"/>
                  </a:cubicBezTo>
                  <a:cubicBezTo>
                    <a:pt x="44276" y="302285"/>
                    <a:pt x="44445" y="298144"/>
                    <a:pt x="41310" y="297416"/>
                  </a:cubicBezTo>
                  <a:cubicBezTo>
                    <a:pt x="42094" y="296073"/>
                    <a:pt x="44221" y="296016"/>
                    <a:pt x="43773" y="293442"/>
                  </a:cubicBezTo>
                  <a:cubicBezTo>
                    <a:pt x="47019" y="294449"/>
                    <a:pt x="54742" y="290700"/>
                    <a:pt x="54071" y="295793"/>
                  </a:cubicBezTo>
                  <a:cubicBezTo>
                    <a:pt x="57205" y="293386"/>
                    <a:pt x="69573" y="298591"/>
                    <a:pt x="72036" y="295401"/>
                  </a:cubicBezTo>
                  <a:cubicBezTo>
                    <a:pt x="73155" y="294002"/>
                    <a:pt x="72764" y="295121"/>
                    <a:pt x="74610" y="295345"/>
                  </a:cubicBezTo>
                  <a:cubicBezTo>
                    <a:pt x="74163" y="295289"/>
                    <a:pt x="75282" y="293274"/>
                    <a:pt x="75898" y="294002"/>
                  </a:cubicBezTo>
                  <a:cubicBezTo>
                    <a:pt x="75954" y="294058"/>
                    <a:pt x="75954" y="295289"/>
                    <a:pt x="75954" y="295289"/>
                  </a:cubicBezTo>
                  <a:cubicBezTo>
                    <a:pt x="79592" y="294114"/>
                    <a:pt x="81383" y="292547"/>
                    <a:pt x="82222" y="288685"/>
                  </a:cubicBezTo>
                  <a:cubicBezTo>
                    <a:pt x="82502" y="287398"/>
                    <a:pt x="85244" y="280178"/>
                    <a:pt x="81942" y="276988"/>
                  </a:cubicBezTo>
                  <a:cubicBezTo>
                    <a:pt x="80263" y="275365"/>
                    <a:pt x="83005" y="275029"/>
                    <a:pt x="80543" y="271839"/>
                  </a:cubicBezTo>
                  <a:cubicBezTo>
                    <a:pt x="80319" y="270328"/>
                    <a:pt x="78192" y="270776"/>
                    <a:pt x="76681" y="270608"/>
                  </a:cubicBezTo>
                  <a:cubicBezTo>
                    <a:pt x="77353" y="269544"/>
                    <a:pt x="77968" y="268481"/>
                    <a:pt x="77913" y="266690"/>
                  </a:cubicBezTo>
                  <a:cubicBezTo>
                    <a:pt x="76626" y="265683"/>
                    <a:pt x="75338" y="268033"/>
                    <a:pt x="75338" y="268033"/>
                  </a:cubicBezTo>
                  <a:cubicBezTo>
                    <a:pt x="73715" y="267585"/>
                    <a:pt x="75058" y="266131"/>
                    <a:pt x="73995" y="265459"/>
                  </a:cubicBezTo>
                  <a:cubicBezTo>
                    <a:pt x="73043" y="264843"/>
                    <a:pt x="69238" y="264899"/>
                    <a:pt x="67559" y="264284"/>
                  </a:cubicBezTo>
                  <a:cubicBezTo>
                    <a:pt x="67055" y="264115"/>
                    <a:pt x="67615" y="263052"/>
                    <a:pt x="66272" y="262996"/>
                  </a:cubicBezTo>
                  <a:cubicBezTo>
                    <a:pt x="64816" y="262940"/>
                    <a:pt x="63977" y="262996"/>
                    <a:pt x="63697" y="261765"/>
                  </a:cubicBezTo>
                  <a:cubicBezTo>
                    <a:pt x="62522" y="257848"/>
                    <a:pt x="66607" y="260254"/>
                    <a:pt x="66215" y="260422"/>
                  </a:cubicBezTo>
                  <a:cubicBezTo>
                    <a:pt x="70245" y="259078"/>
                    <a:pt x="72428" y="256504"/>
                    <a:pt x="80263" y="257511"/>
                  </a:cubicBezTo>
                  <a:cubicBezTo>
                    <a:pt x="80711" y="255273"/>
                    <a:pt x="79200" y="255105"/>
                    <a:pt x="77633" y="254993"/>
                  </a:cubicBezTo>
                  <a:cubicBezTo>
                    <a:pt x="78808" y="251243"/>
                    <a:pt x="83173" y="254769"/>
                    <a:pt x="85300" y="254825"/>
                  </a:cubicBezTo>
                  <a:cubicBezTo>
                    <a:pt x="86308" y="254825"/>
                    <a:pt x="88770" y="252027"/>
                    <a:pt x="89162" y="254713"/>
                  </a:cubicBezTo>
                  <a:cubicBezTo>
                    <a:pt x="91904" y="252699"/>
                    <a:pt x="92016" y="248165"/>
                    <a:pt x="96717" y="248053"/>
                  </a:cubicBezTo>
                  <a:cubicBezTo>
                    <a:pt x="94758" y="243184"/>
                    <a:pt x="100187" y="245479"/>
                    <a:pt x="99124" y="241505"/>
                  </a:cubicBezTo>
                  <a:cubicBezTo>
                    <a:pt x="101698" y="241449"/>
                    <a:pt x="104273" y="241393"/>
                    <a:pt x="106847" y="241337"/>
                  </a:cubicBezTo>
                  <a:cubicBezTo>
                    <a:pt x="106791" y="240050"/>
                    <a:pt x="105224" y="240386"/>
                    <a:pt x="104273" y="240106"/>
                  </a:cubicBezTo>
                  <a:cubicBezTo>
                    <a:pt x="104777" y="238035"/>
                    <a:pt x="108302" y="238930"/>
                    <a:pt x="106735" y="234845"/>
                  </a:cubicBezTo>
                  <a:cubicBezTo>
                    <a:pt x="110205" y="234621"/>
                    <a:pt x="109366" y="236972"/>
                    <a:pt x="111828" y="234733"/>
                  </a:cubicBezTo>
                  <a:cubicBezTo>
                    <a:pt x="108750" y="227905"/>
                    <a:pt x="114179" y="230647"/>
                    <a:pt x="114179" y="224268"/>
                  </a:cubicBezTo>
                  <a:cubicBezTo>
                    <a:pt x="115802" y="223932"/>
                    <a:pt x="117705" y="224603"/>
                    <a:pt x="119328" y="224156"/>
                  </a:cubicBezTo>
                  <a:cubicBezTo>
                    <a:pt x="120783" y="223708"/>
                    <a:pt x="120951" y="221917"/>
                    <a:pt x="121846" y="221525"/>
                  </a:cubicBezTo>
                  <a:cubicBezTo>
                    <a:pt x="123246" y="220853"/>
                    <a:pt x="122742" y="222756"/>
                    <a:pt x="123134" y="222812"/>
                  </a:cubicBezTo>
                  <a:cubicBezTo>
                    <a:pt x="124588" y="223092"/>
                    <a:pt x="124029" y="221525"/>
                    <a:pt x="124365" y="221469"/>
                  </a:cubicBezTo>
                  <a:cubicBezTo>
                    <a:pt x="125820" y="221357"/>
                    <a:pt x="128115" y="221861"/>
                    <a:pt x="129514" y="221357"/>
                  </a:cubicBezTo>
                  <a:cubicBezTo>
                    <a:pt x="131081" y="220798"/>
                    <a:pt x="131584" y="217048"/>
                    <a:pt x="134607" y="218671"/>
                  </a:cubicBezTo>
                  <a:cubicBezTo>
                    <a:pt x="134159" y="215593"/>
                    <a:pt x="130074" y="216376"/>
                    <a:pt x="130633" y="212291"/>
                  </a:cubicBezTo>
                  <a:cubicBezTo>
                    <a:pt x="134103" y="211451"/>
                    <a:pt x="132088" y="210500"/>
                    <a:pt x="131753" y="205798"/>
                  </a:cubicBezTo>
                  <a:cubicBezTo>
                    <a:pt x="131529" y="202384"/>
                    <a:pt x="133320" y="200090"/>
                    <a:pt x="132816" y="196676"/>
                  </a:cubicBezTo>
                  <a:cubicBezTo>
                    <a:pt x="134551" y="196620"/>
                    <a:pt x="136230" y="196620"/>
                    <a:pt x="137965" y="196564"/>
                  </a:cubicBezTo>
                  <a:cubicBezTo>
                    <a:pt x="141547" y="196452"/>
                    <a:pt x="134831" y="193094"/>
                    <a:pt x="140483" y="193934"/>
                  </a:cubicBezTo>
                  <a:cubicBezTo>
                    <a:pt x="140539" y="195221"/>
                    <a:pt x="142106" y="194885"/>
                    <a:pt x="143057" y="195165"/>
                  </a:cubicBezTo>
                  <a:cubicBezTo>
                    <a:pt x="141155" y="198075"/>
                    <a:pt x="141099" y="195277"/>
                    <a:pt x="141882" y="199082"/>
                  </a:cubicBezTo>
                  <a:cubicBezTo>
                    <a:pt x="142386" y="201489"/>
                    <a:pt x="141547" y="203280"/>
                    <a:pt x="144513" y="202944"/>
                  </a:cubicBezTo>
                  <a:cubicBezTo>
                    <a:pt x="144681" y="204791"/>
                    <a:pt x="144793" y="206638"/>
                    <a:pt x="143282" y="206862"/>
                  </a:cubicBezTo>
                  <a:cubicBezTo>
                    <a:pt x="143170" y="209324"/>
                    <a:pt x="148654" y="204567"/>
                    <a:pt x="151005" y="207981"/>
                  </a:cubicBezTo>
                  <a:cubicBezTo>
                    <a:pt x="150222" y="211899"/>
                    <a:pt x="142442" y="208989"/>
                    <a:pt x="142162" y="213354"/>
                  </a:cubicBezTo>
                  <a:cubicBezTo>
                    <a:pt x="141155" y="216152"/>
                    <a:pt x="145185" y="216488"/>
                    <a:pt x="146080" y="217160"/>
                  </a:cubicBezTo>
                  <a:cubicBezTo>
                    <a:pt x="147199" y="217999"/>
                    <a:pt x="147367" y="220350"/>
                    <a:pt x="149998" y="219678"/>
                  </a:cubicBezTo>
                  <a:cubicBezTo>
                    <a:pt x="148654" y="217440"/>
                    <a:pt x="145240" y="217607"/>
                    <a:pt x="151229" y="217048"/>
                  </a:cubicBezTo>
                  <a:cubicBezTo>
                    <a:pt x="152796" y="216880"/>
                    <a:pt x="154755" y="216768"/>
                    <a:pt x="156322" y="216936"/>
                  </a:cubicBezTo>
                  <a:cubicBezTo>
                    <a:pt x="158560" y="217160"/>
                    <a:pt x="159120" y="218167"/>
                    <a:pt x="161471" y="218111"/>
                  </a:cubicBezTo>
                  <a:cubicBezTo>
                    <a:pt x="164773" y="218055"/>
                    <a:pt x="165444" y="215816"/>
                    <a:pt x="169138" y="216656"/>
                  </a:cubicBezTo>
                  <a:cubicBezTo>
                    <a:pt x="169306" y="216712"/>
                    <a:pt x="173839" y="218727"/>
                    <a:pt x="175574" y="216488"/>
                  </a:cubicBezTo>
                  <a:cubicBezTo>
                    <a:pt x="175686" y="216376"/>
                    <a:pt x="175407" y="215201"/>
                    <a:pt x="175518" y="215201"/>
                  </a:cubicBezTo>
                  <a:cubicBezTo>
                    <a:pt x="178988" y="214026"/>
                    <a:pt x="183186" y="215369"/>
                    <a:pt x="184417" y="212403"/>
                  </a:cubicBezTo>
                  <a:cubicBezTo>
                    <a:pt x="189622" y="217495"/>
                    <a:pt x="192700" y="207645"/>
                    <a:pt x="195946" y="210835"/>
                  </a:cubicBezTo>
                  <a:cubicBezTo>
                    <a:pt x="195890" y="209100"/>
                    <a:pt x="195890" y="207366"/>
                    <a:pt x="195834" y="205631"/>
                  </a:cubicBezTo>
                  <a:cubicBezTo>
                    <a:pt x="198185" y="206078"/>
                    <a:pt x="198017" y="204511"/>
                    <a:pt x="198353" y="202944"/>
                  </a:cubicBezTo>
                  <a:cubicBezTo>
                    <a:pt x="198353" y="203000"/>
                    <a:pt x="199416" y="199138"/>
                    <a:pt x="199528" y="199026"/>
                  </a:cubicBezTo>
                  <a:cubicBezTo>
                    <a:pt x="200927" y="197795"/>
                    <a:pt x="199360" y="197795"/>
                    <a:pt x="199416" y="195109"/>
                  </a:cubicBezTo>
                  <a:cubicBezTo>
                    <a:pt x="202382" y="195389"/>
                    <a:pt x="204229" y="194717"/>
                    <a:pt x="204509" y="192422"/>
                  </a:cubicBezTo>
                  <a:cubicBezTo>
                    <a:pt x="205740" y="192422"/>
                    <a:pt x="205572" y="193989"/>
                    <a:pt x="205852" y="194997"/>
                  </a:cubicBezTo>
                  <a:cubicBezTo>
                    <a:pt x="206971" y="193989"/>
                    <a:pt x="208707" y="193542"/>
                    <a:pt x="210945" y="193598"/>
                  </a:cubicBezTo>
                  <a:cubicBezTo>
                    <a:pt x="212345" y="193262"/>
                    <a:pt x="211729" y="190967"/>
                    <a:pt x="213464" y="190967"/>
                  </a:cubicBezTo>
                  <a:cubicBezTo>
                    <a:pt x="213744" y="188001"/>
                    <a:pt x="213072" y="186098"/>
                    <a:pt x="210777" y="185818"/>
                  </a:cubicBezTo>
                  <a:cubicBezTo>
                    <a:pt x="211729" y="184643"/>
                    <a:pt x="212121" y="182852"/>
                    <a:pt x="211953" y="180613"/>
                  </a:cubicBezTo>
                  <a:cubicBezTo>
                    <a:pt x="214527" y="181005"/>
                    <a:pt x="215926" y="180278"/>
                    <a:pt x="215703" y="177927"/>
                  </a:cubicBezTo>
                  <a:cubicBezTo>
                    <a:pt x="219004" y="181229"/>
                    <a:pt x="219452" y="176248"/>
                    <a:pt x="224657" y="177703"/>
                  </a:cubicBezTo>
                  <a:cubicBezTo>
                    <a:pt x="225161" y="177815"/>
                    <a:pt x="226336" y="178990"/>
                    <a:pt x="225944" y="178990"/>
                  </a:cubicBezTo>
                  <a:cubicBezTo>
                    <a:pt x="226840" y="178990"/>
                    <a:pt x="227344" y="177759"/>
                    <a:pt x="228463" y="177647"/>
                  </a:cubicBezTo>
                  <a:cubicBezTo>
                    <a:pt x="229582" y="177535"/>
                    <a:pt x="231373" y="178823"/>
                    <a:pt x="231037" y="178878"/>
                  </a:cubicBezTo>
                  <a:cubicBezTo>
                    <a:pt x="232716" y="178375"/>
                    <a:pt x="231205" y="177032"/>
                    <a:pt x="232268" y="176248"/>
                  </a:cubicBezTo>
                  <a:cubicBezTo>
                    <a:pt x="232828" y="175856"/>
                    <a:pt x="234283" y="176584"/>
                    <a:pt x="234843" y="176192"/>
                  </a:cubicBezTo>
                  <a:cubicBezTo>
                    <a:pt x="236634" y="174849"/>
                    <a:pt x="236298" y="172386"/>
                    <a:pt x="239936" y="173506"/>
                  </a:cubicBezTo>
                  <a:cubicBezTo>
                    <a:pt x="238089" y="171883"/>
                    <a:pt x="239264" y="167181"/>
                    <a:pt x="235962" y="167125"/>
                  </a:cubicBezTo>
                  <a:cubicBezTo>
                    <a:pt x="233444" y="165614"/>
                    <a:pt x="234003" y="169588"/>
                    <a:pt x="233444" y="169756"/>
                  </a:cubicBezTo>
                  <a:cubicBezTo>
                    <a:pt x="232660" y="170036"/>
                    <a:pt x="231989" y="168357"/>
                    <a:pt x="230869" y="168525"/>
                  </a:cubicBezTo>
                  <a:cubicBezTo>
                    <a:pt x="230198" y="168637"/>
                    <a:pt x="229302" y="169812"/>
                    <a:pt x="229638" y="169868"/>
                  </a:cubicBezTo>
                  <a:cubicBezTo>
                    <a:pt x="228575" y="169812"/>
                    <a:pt x="228351" y="168469"/>
                    <a:pt x="227064" y="168637"/>
                  </a:cubicBezTo>
                  <a:cubicBezTo>
                    <a:pt x="224937" y="168860"/>
                    <a:pt x="223482" y="171099"/>
                    <a:pt x="220683" y="170092"/>
                  </a:cubicBezTo>
                  <a:cubicBezTo>
                    <a:pt x="219452" y="170148"/>
                    <a:pt x="219732" y="171715"/>
                    <a:pt x="219452" y="172722"/>
                  </a:cubicBezTo>
                  <a:cubicBezTo>
                    <a:pt x="213967" y="171715"/>
                    <a:pt x="208315" y="173282"/>
                    <a:pt x="204061" y="171771"/>
                  </a:cubicBezTo>
                  <a:cubicBezTo>
                    <a:pt x="203726" y="171659"/>
                    <a:pt x="204285" y="169420"/>
                    <a:pt x="204005" y="169196"/>
                  </a:cubicBezTo>
                  <a:cubicBezTo>
                    <a:pt x="202886" y="168133"/>
                    <a:pt x="199416" y="169644"/>
                    <a:pt x="198856" y="168021"/>
                  </a:cubicBezTo>
                  <a:cubicBezTo>
                    <a:pt x="201991" y="160409"/>
                    <a:pt x="199808" y="156772"/>
                    <a:pt x="198409" y="148545"/>
                  </a:cubicBezTo>
                  <a:cubicBezTo>
                    <a:pt x="201487" y="148041"/>
                    <a:pt x="206859" y="143228"/>
                    <a:pt x="208595" y="145746"/>
                  </a:cubicBezTo>
                  <a:cubicBezTo>
                    <a:pt x="210497" y="144571"/>
                    <a:pt x="208203" y="143788"/>
                    <a:pt x="209770" y="140541"/>
                  </a:cubicBezTo>
                  <a:cubicBezTo>
                    <a:pt x="213744" y="140541"/>
                    <a:pt x="213800" y="133266"/>
                    <a:pt x="214695" y="131363"/>
                  </a:cubicBezTo>
                  <a:cubicBezTo>
                    <a:pt x="214807" y="131195"/>
                    <a:pt x="217270" y="131475"/>
                    <a:pt x="217270" y="131307"/>
                  </a:cubicBezTo>
                  <a:cubicBezTo>
                    <a:pt x="217437" y="128844"/>
                    <a:pt x="212345" y="127725"/>
                    <a:pt x="214527" y="124871"/>
                  </a:cubicBezTo>
                  <a:cubicBezTo>
                    <a:pt x="212848" y="126438"/>
                    <a:pt x="209602" y="124647"/>
                    <a:pt x="206859" y="125039"/>
                  </a:cubicBezTo>
                  <a:cubicBezTo>
                    <a:pt x="203781" y="125486"/>
                    <a:pt x="201319" y="128229"/>
                    <a:pt x="197961" y="127837"/>
                  </a:cubicBezTo>
                  <a:cubicBezTo>
                    <a:pt x="196002" y="126158"/>
                    <a:pt x="195890" y="135504"/>
                    <a:pt x="196785" y="133042"/>
                  </a:cubicBezTo>
                  <a:cubicBezTo>
                    <a:pt x="195946" y="135280"/>
                    <a:pt x="194883" y="132035"/>
                    <a:pt x="194211" y="133098"/>
                  </a:cubicBezTo>
                  <a:cubicBezTo>
                    <a:pt x="193484" y="134385"/>
                    <a:pt x="194939" y="136959"/>
                    <a:pt x="194323" y="138303"/>
                  </a:cubicBezTo>
                  <a:cubicBezTo>
                    <a:pt x="194099" y="138807"/>
                    <a:pt x="190853" y="141717"/>
                    <a:pt x="189286" y="143619"/>
                  </a:cubicBezTo>
                  <a:cubicBezTo>
                    <a:pt x="186096" y="147537"/>
                    <a:pt x="185984" y="150391"/>
                    <a:pt x="180444" y="150280"/>
                  </a:cubicBezTo>
                  <a:cubicBezTo>
                    <a:pt x="180164" y="152183"/>
                    <a:pt x="182738" y="154029"/>
                    <a:pt x="180555" y="154197"/>
                  </a:cubicBezTo>
                  <a:cubicBezTo>
                    <a:pt x="178765" y="154309"/>
                    <a:pt x="180275" y="156100"/>
                    <a:pt x="179324" y="156828"/>
                  </a:cubicBezTo>
                  <a:cubicBezTo>
                    <a:pt x="178876" y="157163"/>
                    <a:pt x="177141" y="156436"/>
                    <a:pt x="176749" y="156884"/>
                  </a:cubicBezTo>
                  <a:cubicBezTo>
                    <a:pt x="176358" y="157331"/>
                    <a:pt x="177197" y="159122"/>
                    <a:pt x="176806" y="159458"/>
                  </a:cubicBezTo>
                  <a:cubicBezTo>
                    <a:pt x="176637" y="159570"/>
                    <a:pt x="175574" y="159346"/>
                    <a:pt x="175518" y="159514"/>
                  </a:cubicBezTo>
                  <a:cubicBezTo>
                    <a:pt x="174847" y="161305"/>
                    <a:pt x="176749" y="164663"/>
                    <a:pt x="174343" y="164719"/>
                  </a:cubicBezTo>
                  <a:cubicBezTo>
                    <a:pt x="175070" y="165894"/>
                    <a:pt x="177925" y="166622"/>
                    <a:pt x="175686" y="167293"/>
                  </a:cubicBezTo>
                  <a:cubicBezTo>
                    <a:pt x="177645" y="168749"/>
                    <a:pt x="178876" y="170987"/>
                    <a:pt x="182178" y="171043"/>
                  </a:cubicBezTo>
                  <a:cubicBezTo>
                    <a:pt x="182178" y="173282"/>
                    <a:pt x="183186" y="174401"/>
                    <a:pt x="184809" y="174905"/>
                  </a:cubicBezTo>
                  <a:cubicBezTo>
                    <a:pt x="183913" y="175968"/>
                    <a:pt x="183018" y="176304"/>
                    <a:pt x="182290" y="177535"/>
                  </a:cubicBezTo>
                  <a:cubicBezTo>
                    <a:pt x="181507" y="178934"/>
                    <a:pt x="182066" y="180334"/>
                    <a:pt x="181115" y="181453"/>
                  </a:cubicBezTo>
                  <a:cubicBezTo>
                    <a:pt x="179995" y="182460"/>
                    <a:pt x="178261" y="182908"/>
                    <a:pt x="176022" y="182852"/>
                  </a:cubicBezTo>
                  <a:cubicBezTo>
                    <a:pt x="175574" y="188337"/>
                    <a:pt x="171097" y="189960"/>
                    <a:pt x="172496" y="197236"/>
                  </a:cubicBezTo>
                  <a:cubicBezTo>
                    <a:pt x="167795" y="195780"/>
                    <a:pt x="168411" y="203784"/>
                    <a:pt x="164941" y="203896"/>
                  </a:cubicBezTo>
                  <a:cubicBezTo>
                    <a:pt x="164549" y="203896"/>
                    <a:pt x="163989" y="203840"/>
                    <a:pt x="163654" y="203952"/>
                  </a:cubicBezTo>
                  <a:cubicBezTo>
                    <a:pt x="162142" y="204399"/>
                    <a:pt x="163317" y="206134"/>
                    <a:pt x="162422" y="206582"/>
                  </a:cubicBezTo>
                  <a:cubicBezTo>
                    <a:pt x="160351" y="207589"/>
                    <a:pt x="157385" y="204791"/>
                    <a:pt x="156042" y="208037"/>
                  </a:cubicBezTo>
                  <a:cubicBezTo>
                    <a:pt x="153188" y="207925"/>
                    <a:pt x="155370" y="202552"/>
                    <a:pt x="154587" y="200258"/>
                  </a:cubicBezTo>
                  <a:cubicBezTo>
                    <a:pt x="153468" y="199418"/>
                    <a:pt x="153747" y="196452"/>
                    <a:pt x="151956" y="196396"/>
                  </a:cubicBezTo>
                  <a:cubicBezTo>
                    <a:pt x="148654" y="196284"/>
                    <a:pt x="153300" y="192590"/>
                    <a:pt x="148039" y="192590"/>
                  </a:cubicBezTo>
                  <a:cubicBezTo>
                    <a:pt x="150165" y="189624"/>
                    <a:pt x="145688" y="188673"/>
                    <a:pt x="145352" y="187441"/>
                  </a:cubicBezTo>
                  <a:cubicBezTo>
                    <a:pt x="145128" y="186658"/>
                    <a:pt x="146695" y="185930"/>
                    <a:pt x="146584" y="184811"/>
                  </a:cubicBezTo>
                  <a:cubicBezTo>
                    <a:pt x="146248" y="181173"/>
                    <a:pt x="143170" y="179438"/>
                    <a:pt x="139979" y="177144"/>
                  </a:cubicBezTo>
                  <a:cubicBezTo>
                    <a:pt x="136118" y="178487"/>
                    <a:pt x="137573" y="184923"/>
                    <a:pt x="131137" y="183804"/>
                  </a:cubicBezTo>
                  <a:cubicBezTo>
                    <a:pt x="131193" y="185091"/>
                    <a:pt x="132704" y="184755"/>
                    <a:pt x="133711" y="185035"/>
                  </a:cubicBezTo>
                  <a:cubicBezTo>
                    <a:pt x="133711" y="186322"/>
                    <a:pt x="132144" y="186098"/>
                    <a:pt x="131193" y="186378"/>
                  </a:cubicBezTo>
                  <a:cubicBezTo>
                    <a:pt x="128786" y="186546"/>
                    <a:pt x="130409" y="190687"/>
                    <a:pt x="127443" y="190352"/>
                  </a:cubicBezTo>
                  <a:cubicBezTo>
                    <a:pt x="121455" y="191807"/>
                    <a:pt x="123078" y="185259"/>
                    <a:pt x="117089" y="186658"/>
                  </a:cubicBezTo>
                  <a:cubicBezTo>
                    <a:pt x="117089" y="185371"/>
                    <a:pt x="118656" y="185650"/>
                    <a:pt x="119608" y="185315"/>
                  </a:cubicBezTo>
                  <a:cubicBezTo>
                    <a:pt x="121287" y="181565"/>
                    <a:pt x="115970" y="178823"/>
                    <a:pt x="119440" y="177535"/>
                  </a:cubicBezTo>
                  <a:cubicBezTo>
                    <a:pt x="118488" y="176360"/>
                    <a:pt x="117033" y="175632"/>
                    <a:pt x="115522" y="175017"/>
                  </a:cubicBezTo>
                  <a:cubicBezTo>
                    <a:pt x="114514" y="173506"/>
                    <a:pt x="116753" y="172722"/>
                    <a:pt x="116753" y="172386"/>
                  </a:cubicBezTo>
                  <a:cubicBezTo>
                    <a:pt x="116753" y="170987"/>
                    <a:pt x="114235" y="170372"/>
                    <a:pt x="114123" y="169868"/>
                  </a:cubicBezTo>
                  <a:cubicBezTo>
                    <a:pt x="113955" y="168469"/>
                    <a:pt x="115914" y="161081"/>
                    <a:pt x="114011" y="165950"/>
                  </a:cubicBezTo>
                  <a:cubicBezTo>
                    <a:pt x="111828" y="165167"/>
                    <a:pt x="113115" y="162984"/>
                    <a:pt x="115242" y="163320"/>
                  </a:cubicBezTo>
                  <a:cubicBezTo>
                    <a:pt x="112612" y="158898"/>
                    <a:pt x="119496" y="157499"/>
                    <a:pt x="116362" y="156828"/>
                  </a:cubicBezTo>
                  <a:cubicBezTo>
                    <a:pt x="116697" y="154925"/>
                    <a:pt x="120111" y="156268"/>
                    <a:pt x="120167" y="154141"/>
                  </a:cubicBezTo>
                  <a:cubicBezTo>
                    <a:pt x="120223" y="152239"/>
                    <a:pt x="121679" y="153918"/>
                    <a:pt x="121455" y="154141"/>
                  </a:cubicBezTo>
                  <a:cubicBezTo>
                    <a:pt x="122518" y="153358"/>
                    <a:pt x="122518" y="151903"/>
                    <a:pt x="123973" y="151511"/>
                  </a:cubicBezTo>
                  <a:cubicBezTo>
                    <a:pt x="125484" y="151287"/>
                    <a:pt x="125037" y="149104"/>
                    <a:pt x="125148" y="147593"/>
                  </a:cubicBezTo>
                  <a:cubicBezTo>
                    <a:pt x="127723" y="147985"/>
                    <a:pt x="129178" y="147257"/>
                    <a:pt x="128954" y="144907"/>
                  </a:cubicBezTo>
                  <a:cubicBezTo>
                    <a:pt x="132872" y="143844"/>
                    <a:pt x="130633" y="149328"/>
                    <a:pt x="135446" y="147369"/>
                  </a:cubicBezTo>
                  <a:cubicBezTo>
                    <a:pt x="135390" y="146082"/>
                    <a:pt x="133879" y="146362"/>
                    <a:pt x="132872" y="146138"/>
                  </a:cubicBezTo>
                  <a:cubicBezTo>
                    <a:pt x="136286" y="143004"/>
                    <a:pt x="139924" y="144123"/>
                    <a:pt x="143002" y="140709"/>
                  </a:cubicBezTo>
                  <a:cubicBezTo>
                    <a:pt x="143394" y="140261"/>
                    <a:pt x="142498" y="138582"/>
                    <a:pt x="142946" y="138135"/>
                  </a:cubicBezTo>
                  <a:cubicBezTo>
                    <a:pt x="143337" y="137743"/>
                    <a:pt x="145240" y="138527"/>
                    <a:pt x="145520" y="138079"/>
                  </a:cubicBezTo>
                  <a:cubicBezTo>
                    <a:pt x="146080" y="137239"/>
                    <a:pt x="145073" y="135169"/>
                    <a:pt x="145408" y="134161"/>
                  </a:cubicBezTo>
                  <a:cubicBezTo>
                    <a:pt x="145800" y="133154"/>
                    <a:pt x="148822" y="132370"/>
                    <a:pt x="149214" y="131475"/>
                  </a:cubicBezTo>
                  <a:cubicBezTo>
                    <a:pt x="149718" y="130076"/>
                    <a:pt x="148374" y="127613"/>
                    <a:pt x="149102" y="126270"/>
                  </a:cubicBezTo>
                  <a:cubicBezTo>
                    <a:pt x="149214" y="125990"/>
                    <a:pt x="151117" y="127893"/>
                    <a:pt x="151677" y="127501"/>
                  </a:cubicBezTo>
                  <a:cubicBezTo>
                    <a:pt x="150501" y="128285"/>
                    <a:pt x="153243" y="121233"/>
                    <a:pt x="152796" y="121009"/>
                  </a:cubicBezTo>
                  <a:cubicBezTo>
                    <a:pt x="155818" y="124087"/>
                    <a:pt x="156210" y="118882"/>
                    <a:pt x="159176" y="118267"/>
                  </a:cubicBezTo>
                  <a:cubicBezTo>
                    <a:pt x="158840" y="116028"/>
                    <a:pt x="161303" y="114853"/>
                    <a:pt x="159064" y="114349"/>
                  </a:cubicBezTo>
                  <a:cubicBezTo>
                    <a:pt x="159176" y="111831"/>
                    <a:pt x="162702" y="113677"/>
                    <a:pt x="162814" y="110375"/>
                  </a:cubicBezTo>
                  <a:cubicBezTo>
                    <a:pt x="162870" y="108864"/>
                    <a:pt x="165221" y="109256"/>
                    <a:pt x="166620" y="108976"/>
                  </a:cubicBezTo>
                  <a:cubicBezTo>
                    <a:pt x="166788" y="107465"/>
                    <a:pt x="166284" y="106681"/>
                    <a:pt x="165276" y="106402"/>
                  </a:cubicBezTo>
                  <a:cubicBezTo>
                    <a:pt x="168746" y="103436"/>
                    <a:pt x="171209" y="103268"/>
                    <a:pt x="174175" y="102316"/>
                  </a:cubicBezTo>
                  <a:cubicBezTo>
                    <a:pt x="176078" y="101141"/>
                    <a:pt x="173783" y="100357"/>
                    <a:pt x="175350" y="97111"/>
                  </a:cubicBezTo>
                  <a:cubicBezTo>
                    <a:pt x="176414" y="96384"/>
                    <a:pt x="179044" y="95432"/>
                    <a:pt x="179100" y="93138"/>
                  </a:cubicBezTo>
                  <a:cubicBezTo>
                    <a:pt x="179212" y="89780"/>
                    <a:pt x="182906" y="94481"/>
                    <a:pt x="182850" y="89164"/>
                  </a:cubicBezTo>
                  <a:cubicBezTo>
                    <a:pt x="187607" y="87205"/>
                    <a:pt x="192812" y="91459"/>
                    <a:pt x="192980" y="83735"/>
                  </a:cubicBezTo>
                  <a:cubicBezTo>
                    <a:pt x="195275" y="85302"/>
                    <a:pt x="200703" y="82280"/>
                    <a:pt x="204565" y="84799"/>
                  </a:cubicBezTo>
                  <a:cubicBezTo>
                    <a:pt x="205740" y="83791"/>
                    <a:pt x="206468" y="82392"/>
                    <a:pt x="207028" y="80881"/>
                  </a:cubicBezTo>
                  <a:cubicBezTo>
                    <a:pt x="210666" y="78978"/>
                    <a:pt x="214135" y="84743"/>
                    <a:pt x="213408" y="79426"/>
                  </a:cubicBezTo>
                  <a:cubicBezTo>
                    <a:pt x="216038" y="79762"/>
                    <a:pt x="215982" y="82896"/>
                    <a:pt x="218612" y="83232"/>
                  </a:cubicBezTo>
                  <a:cubicBezTo>
                    <a:pt x="220628" y="82616"/>
                    <a:pt x="219620" y="79146"/>
                    <a:pt x="223649" y="80545"/>
                  </a:cubicBezTo>
                  <a:cubicBezTo>
                    <a:pt x="224041" y="82616"/>
                    <a:pt x="222474" y="82784"/>
                    <a:pt x="222474" y="84463"/>
                  </a:cubicBezTo>
                  <a:cubicBezTo>
                    <a:pt x="223482" y="85023"/>
                    <a:pt x="229414" y="78474"/>
                    <a:pt x="232660" y="81609"/>
                  </a:cubicBezTo>
                  <a:cubicBezTo>
                    <a:pt x="234172" y="83120"/>
                    <a:pt x="233108" y="81385"/>
                    <a:pt x="235235" y="81553"/>
                  </a:cubicBezTo>
                  <a:cubicBezTo>
                    <a:pt x="237977" y="81721"/>
                    <a:pt x="240719" y="83567"/>
                    <a:pt x="244246" y="82672"/>
                  </a:cubicBezTo>
                  <a:cubicBezTo>
                    <a:pt x="243797" y="83400"/>
                    <a:pt x="244973" y="85974"/>
                    <a:pt x="244357" y="86590"/>
                  </a:cubicBezTo>
                  <a:cubicBezTo>
                    <a:pt x="243909" y="86981"/>
                    <a:pt x="242230" y="86198"/>
                    <a:pt x="241783" y="86646"/>
                  </a:cubicBezTo>
                  <a:cubicBezTo>
                    <a:pt x="240943" y="87597"/>
                    <a:pt x="241895" y="90060"/>
                    <a:pt x="239264" y="89276"/>
                  </a:cubicBezTo>
                  <a:cubicBezTo>
                    <a:pt x="241671" y="92298"/>
                    <a:pt x="249338" y="89780"/>
                    <a:pt x="252081" y="88996"/>
                  </a:cubicBezTo>
                  <a:cubicBezTo>
                    <a:pt x="254711" y="87653"/>
                    <a:pt x="253871" y="91067"/>
                    <a:pt x="254711" y="91515"/>
                  </a:cubicBezTo>
                  <a:cubicBezTo>
                    <a:pt x="255999" y="92298"/>
                    <a:pt x="258741" y="90507"/>
                    <a:pt x="258573" y="92746"/>
                  </a:cubicBezTo>
                  <a:cubicBezTo>
                    <a:pt x="267583" y="90171"/>
                    <a:pt x="269934" y="97559"/>
                    <a:pt x="275307" y="94985"/>
                  </a:cubicBezTo>
                  <a:cubicBezTo>
                    <a:pt x="274299" y="99182"/>
                    <a:pt x="279560" y="96664"/>
                    <a:pt x="279280" y="100078"/>
                  </a:cubicBezTo>
                  <a:cubicBezTo>
                    <a:pt x="282638" y="100022"/>
                    <a:pt x="287788" y="99182"/>
                    <a:pt x="284485" y="102540"/>
                  </a:cubicBezTo>
                  <a:cubicBezTo>
                    <a:pt x="287396" y="103212"/>
                    <a:pt x="289970" y="102596"/>
                    <a:pt x="292209" y="103659"/>
                  </a:cubicBezTo>
                  <a:cubicBezTo>
                    <a:pt x="292545" y="103827"/>
                    <a:pt x="291985" y="105954"/>
                    <a:pt x="292265" y="106234"/>
                  </a:cubicBezTo>
                  <a:cubicBezTo>
                    <a:pt x="292825" y="106850"/>
                    <a:pt x="295399" y="105674"/>
                    <a:pt x="296126" y="106122"/>
                  </a:cubicBezTo>
                  <a:cubicBezTo>
                    <a:pt x="297358" y="111271"/>
                    <a:pt x="297414" y="112614"/>
                    <a:pt x="296406" y="117819"/>
                  </a:cubicBezTo>
                  <a:cubicBezTo>
                    <a:pt x="294167" y="114685"/>
                    <a:pt x="291929" y="118994"/>
                    <a:pt x="288739" y="119274"/>
                  </a:cubicBezTo>
                  <a:cubicBezTo>
                    <a:pt x="285213" y="119554"/>
                    <a:pt x="280456" y="115636"/>
                    <a:pt x="277210" y="119554"/>
                  </a:cubicBezTo>
                  <a:cubicBezTo>
                    <a:pt x="275698" y="120113"/>
                    <a:pt x="276482" y="117315"/>
                    <a:pt x="275867" y="116980"/>
                  </a:cubicBezTo>
                  <a:cubicBezTo>
                    <a:pt x="274131" y="116140"/>
                    <a:pt x="273796" y="118323"/>
                    <a:pt x="273348" y="118323"/>
                  </a:cubicBezTo>
                  <a:cubicBezTo>
                    <a:pt x="272061" y="118379"/>
                    <a:pt x="271165" y="115804"/>
                    <a:pt x="270718" y="115804"/>
                  </a:cubicBezTo>
                  <a:cubicBezTo>
                    <a:pt x="268591" y="115692"/>
                    <a:pt x="265289" y="119498"/>
                    <a:pt x="265569" y="114629"/>
                  </a:cubicBezTo>
                  <a:cubicBezTo>
                    <a:pt x="261595" y="116196"/>
                    <a:pt x="262658" y="114797"/>
                    <a:pt x="257901" y="114797"/>
                  </a:cubicBezTo>
                  <a:cubicBezTo>
                    <a:pt x="257453" y="117035"/>
                    <a:pt x="258965" y="117203"/>
                    <a:pt x="260532" y="117315"/>
                  </a:cubicBezTo>
                  <a:cubicBezTo>
                    <a:pt x="262603" y="116924"/>
                    <a:pt x="262770" y="118491"/>
                    <a:pt x="264394" y="118547"/>
                  </a:cubicBezTo>
                  <a:cubicBezTo>
                    <a:pt x="262099" y="121121"/>
                    <a:pt x="264561" y="119946"/>
                    <a:pt x="265736" y="121121"/>
                  </a:cubicBezTo>
                  <a:cubicBezTo>
                    <a:pt x="266184" y="121513"/>
                    <a:pt x="265457" y="123192"/>
                    <a:pt x="265793" y="123696"/>
                  </a:cubicBezTo>
                  <a:cubicBezTo>
                    <a:pt x="266408" y="124759"/>
                    <a:pt x="268311" y="124759"/>
                    <a:pt x="268423" y="126214"/>
                  </a:cubicBezTo>
                  <a:cubicBezTo>
                    <a:pt x="268535" y="127389"/>
                    <a:pt x="271389" y="131083"/>
                    <a:pt x="271165" y="135224"/>
                  </a:cubicBezTo>
                  <a:cubicBezTo>
                    <a:pt x="271669" y="139590"/>
                    <a:pt x="279336" y="136344"/>
                    <a:pt x="280232" y="140206"/>
                  </a:cubicBezTo>
                  <a:cubicBezTo>
                    <a:pt x="281519" y="139310"/>
                    <a:pt x="281463" y="137183"/>
                    <a:pt x="284038" y="137519"/>
                  </a:cubicBezTo>
                  <a:cubicBezTo>
                    <a:pt x="283422" y="133714"/>
                    <a:pt x="277937" y="135113"/>
                    <a:pt x="276202" y="132482"/>
                  </a:cubicBezTo>
                  <a:cubicBezTo>
                    <a:pt x="275307" y="127389"/>
                    <a:pt x="283198" y="130803"/>
                    <a:pt x="286388" y="129684"/>
                  </a:cubicBezTo>
                  <a:cubicBezTo>
                    <a:pt x="285941" y="132818"/>
                    <a:pt x="292209" y="128844"/>
                    <a:pt x="290306" y="133490"/>
                  </a:cubicBezTo>
                  <a:cubicBezTo>
                    <a:pt x="293720" y="134945"/>
                    <a:pt x="295735" y="129348"/>
                    <a:pt x="295455" y="134665"/>
                  </a:cubicBezTo>
                  <a:cubicBezTo>
                    <a:pt x="299093" y="132818"/>
                    <a:pt x="295343" y="127837"/>
                    <a:pt x="292712" y="128229"/>
                  </a:cubicBezTo>
                  <a:cubicBezTo>
                    <a:pt x="293552" y="125654"/>
                    <a:pt x="296070" y="124703"/>
                    <a:pt x="299037" y="124199"/>
                  </a:cubicBezTo>
                  <a:cubicBezTo>
                    <a:pt x="300828" y="122576"/>
                    <a:pt x="300883" y="119218"/>
                    <a:pt x="302731" y="117651"/>
                  </a:cubicBezTo>
                  <a:cubicBezTo>
                    <a:pt x="307991" y="116980"/>
                    <a:pt x="310957" y="118659"/>
                    <a:pt x="314315" y="120002"/>
                  </a:cubicBezTo>
                  <a:cubicBezTo>
                    <a:pt x="315715" y="119666"/>
                    <a:pt x="315155" y="117427"/>
                    <a:pt x="316834" y="117371"/>
                  </a:cubicBezTo>
                  <a:cubicBezTo>
                    <a:pt x="316834" y="115133"/>
                    <a:pt x="315827" y="114013"/>
                    <a:pt x="314204" y="113510"/>
                  </a:cubicBezTo>
                  <a:cubicBezTo>
                    <a:pt x="316051" y="108585"/>
                    <a:pt x="316163" y="103939"/>
                    <a:pt x="315211" y="99238"/>
                  </a:cubicBezTo>
                  <a:cubicBezTo>
                    <a:pt x="319241" y="99014"/>
                    <a:pt x="323046" y="98734"/>
                    <a:pt x="325453" y="100301"/>
                  </a:cubicBezTo>
                  <a:cubicBezTo>
                    <a:pt x="326292" y="100805"/>
                    <a:pt x="329650" y="100749"/>
                    <a:pt x="329371" y="104107"/>
                  </a:cubicBezTo>
                  <a:cubicBezTo>
                    <a:pt x="326796" y="104163"/>
                    <a:pt x="324222" y="104219"/>
                    <a:pt x="321647" y="104275"/>
                  </a:cubicBezTo>
                  <a:cubicBezTo>
                    <a:pt x="321703" y="105562"/>
                    <a:pt x="321703" y="106850"/>
                    <a:pt x="321759" y="108193"/>
                  </a:cubicBezTo>
                  <a:cubicBezTo>
                    <a:pt x="324725" y="111775"/>
                    <a:pt x="325621" y="107801"/>
                    <a:pt x="328196" y="109368"/>
                  </a:cubicBezTo>
                  <a:cubicBezTo>
                    <a:pt x="329483" y="110152"/>
                    <a:pt x="324334" y="110879"/>
                    <a:pt x="324389" y="110767"/>
                  </a:cubicBezTo>
                  <a:cubicBezTo>
                    <a:pt x="323159" y="113174"/>
                    <a:pt x="327971" y="110487"/>
                    <a:pt x="329595" y="113230"/>
                  </a:cubicBezTo>
                  <a:cubicBezTo>
                    <a:pt x="331665" y="111887"/>
                    <a:pt x="334016" y="110375"/>
                    <a:pt x="335863" y="107913"/>
                  </a:cubicBezTo>
                  <a:cubicBezTo>
                    <a:pt x="336366" y="107241"/>
                    <a:pt x="337430" y="106738"/>
                    <a:pt x="337094" y="105282"/>
                  </a:cubicBezTo>
                  <a:cubicBezTo>
                    <a:pt x="342970" y="106738"/>
                    <a:pt x="342075" y="101589"/>
                    <a:pt x="347280" y="102484"/>
                  </a:cubicBezTo>
                  <a:cubicBezTo>
                    <a:pt x="348847" y="101869"/>
                    <a:pt x="349854" y="100749"/>
                    <a:pt x="349743" y="98566"/>
                  </a:cubicBezTo>
                  <a:cubicBezTo>
                    <a:pt x="351925" y="98566"/>
                    <a:pt x="353044" y="97503"/>
                    <a:pt x="353548" y="95880"/>
                  </a:cubicBezTo>
                  <a:cubicBezTo>
                    <a:pt x="358809" y="99742"/>
                    <a:pt x="362615" y="93418"/>
                    <a:pt x="367596" y="92970"/>
                  </a:cubicBezTo>
                  <a:cubicBezTo>
                    <a:pt x="367652" y="94705"/>
                    <a:pt x="367652" y="96440"/>
                    <a:pt x="367708" y="98175"/>
                  </a:cubicBezTo>
                  <a:cubicBezTo>
                    <a:pt x="372185" y="98511"/>
                    <a:pt x="376215" y="97895"/>
                    <a:pt x="379237" y="96608"/>
                  </a:cubicBezTo>
                  <a:cubicBezTo>
                    <a:pt x="379685" y="96440"/>
                    <a:pt x="381532" y="96887"/>
                    <a:pt x="381811" y="96552"/>
                  </a:cubicBezTo>
                  <a:cubicBezTo>
                    <a:pt x="381923" y="96440"/>
                    <a:pt x="381644" y="95320"/>
                    <a:pt x="381755" y="95264"/>
                  </a:cubicBezTo>
                  <a:cubicBezTo>
                    <a:pt x="383938" y="94313"/>
                    <a:pt x="388080" y="95208"/>
                    <a:pt x="388080" y="91235"/>
                  </a:cubicBezTo>
                  <a:cubicBezTo>
                    <a:pt x="391661" y="92746"/>
                    <a:pt x="396531" y="92970"/>
                    <a:pt x="398434" y="96216"/>
                  </a:cubicBezTo>
                  <a:cubicBezTo>
                    <a:pt x="400280" y="95432"/>
                    <a:pt x="401512" y="94145"/>
                    <a:pt x="402183" y="92242"/>
                  </a:cubicBezTo>
                  <a:cubicBezTo>
                    <a:pt x="402295" y="90899"/>
                    <a:pt x="396586" y="89724"/>
                    <a:pt x="400840" y="88381"/>
                  </a:cubicBezTo>
                  <a:cubicBezTo>
                    <a:pt x="398713" y="85358"/>
                    <a:pt x="392557" y="86478"/>
                    <a:pt x="394236" y="79426"/>
                  </a:cubicBezTo>
                  <a:cubicBezTo>
                    <a:pt x="396475" y="80321"/>
                    <a:pt x="397034" y="82336"/>
                    <a:pt x="400728" y="83176"/>
                  </a:cubicBezTo>
                  <a:cubicBezTo>
                    <a:pt x="402183" y="83511"/>
                    <a:pt x="404646" y="86646"/>
                    <a:pt x="408451" y="85582"/>
                  </a:cubicBezTo>
                  <a:cubicBezTo>
                    <a:pt x="409179" y="85358"/>
                    <a:pt x="409738" y="84239"/>
                    <a:pt x="409683" y="84239"/>
                  </a:cubicBezTo>
                  <a:cubicBezTo>
                    <a:pt x="410690" y="84071"/>
                    <a:pt x="412145" y="86478"/>
                    <a:pt x="412257" y="84183"/>
                  </a:cubicBezTo>
                  <a:cubicBezTo>
                    <a:pt x="413712" y="83847"/>
                    <a:pt x="414160" y="86422"/>
                    <a:pt x="414888" y="86702"/>
                  </a:cubicBezTo>
                  <a:cubicBezTo>
                    <a:pt x="417014" y="87485"/>
                    <a:pt x="419253" y="85918"/>
                    <a:pt x="418805" y="89220"/>
                  </a:cubicBezTo>
                  <a:cubicBezTo>
                    <a:pt x="422835" y="87597"/>
                    <a:pt x="424458" y="89892"/>
                    <a:pt x="429047" y="87709"/>
                  </a:cubicBezTo>
                  <a:cubicBezTo>
                    <a:pt x="427536" y="91962"/>
                    <a:pt x="433244" y="88604"/>
                    <a:pt x="431734" y="92858"/>
                  </a:cubicBezTo>
                  <a:cubicBezTo>
                    <a:pt x="433916" y="92746"/>
                    <a:pt x="435092" y="93753"/>
                    <a:pt x="435651" y="95376"/>
                  </a:cubicBezTo>
                  <a:cubicBezTo>
                    <a:pt x="439681" y="94649"/>
                    <a:pt x="440240" y="97615"/>
                    <a:pt x="444662" y="96496"/>
                  </a:cubicBezTo>
                  <a:cubicBezTo>
                    <a:pt x="446788" y="88492"/>
                    <a:pt x="437162" y="92914"/>
                    <a:pt x="439289" y="84911"/>
                  </a:cubicBezTo>
                  <a:cubicBezTo>
                    <a:pt x="438673" y="83008"/>
                    <a:pt x="437666" y="85470"/>
                    <a:pt x="435427" y="85023"/>
                  </a:cubicBezTo>
                  <a:cubicBezTo>
                    <a:pt x="435315" y="81944"/>
                    <a:pt x="437554" y="81161"/>
                    <a:pt x="436547" y="77187"/>
                  </a:cubicBezTo>
                  <a:cubicBezTo>
                    <a:pt x="436882" y="75620"/>
                    <a:pt x="434420" y="76628"/>
                    <a:pt x="433916" y="75956"/>
                  </a:cubicBezTo>
                  <a:cubicBezTo>
                    <a:pt x="433636" y="75564"/>
                    <a:pt x="436211" y="72990"/>
                    <a:pt x="433860" y="73381"/>
                  </a:cubicBezTo>
                  <a:cubicBezTo>
                    <a:pt x="433804" y="70807"/>
                    <a:pt x="437330" y="71647"/>
                    <a:pt x="436323" y="68121"/>
                  </a:cubicBezTo>
                  <a:cubicBezTo>
                    <a:pt x="438841" y="68065"/>
                    <a:pt x="437834" y="64539"/>
                    <a:pt x="441360" y="65434"/>
                  </a:cubicBezTo>
                  <a:cubicBezTo>
                    <a:pt x="441080" y="62580"/>
                    <a:pt x="442311" y="61293"/>
                    <a:pt x="445109" y="61461"/>
                  </a:cubicBezTo>
                  <a:cubicBezTo>
                    <a:pt x="443655" y="55808"/>
                    <a:pt x="449363" y="57095"/>
                    <a:pt x="448747" y="52282"/>
                  </a:cubicBezTo>
                  <a:cubicBezTo>
                    <a:pt x="454960" y="50995"/>
                    <a:pt x="457254" y="53849"/>
                    <a:pt x="461620" y="54577"/>
                  </a:cubicBezTo>
                  <a:cubicBezTo>
                    <a:pt x="461564" y="56424"/>
                    <a:pt x="461508" y="58270"/>
                    <a:pt x="462963" y="58438"/>
                  </a:cubicBezTo>
                  <a:cubicBezTo>
                    <a:pt x="462795" y="59949"/>
                    <a:pt x="460668" y="59558"/>
                    <a:pt x="459157" y="59838"/>
                  </a:cubicBezTo>
                  <a:cubicBezTo>
                    <a:pt x="459101" y="65266"/>
                    <a:pt x="461676" y="67057"/>
                    <a:pt x="459437" y="71535"/>
                  </a:cubicBezTo>
                  <a:cubicBezTo>
                    <a:pt x="460388" y="72094"/>
                    <a:pt x="461228" y="73437"/>
                    <a:pt x="462067" y="74053"/>
                  </a:cubicBezTo>
                  <a:cubicBezTo>
                    <a:pt x="462739" y="74557"/>
                    <a:pt x="463187" y="75620"/>
                    <a:pt x="464642" y="75284"/>
                  </a:cubicBezTo>
                  <a:cubicBezTo>
                    <a:pt x="462459" y="78251"/>
                    <a:pt x="464250" y="85079"/>
                    <a:pt x="462347" y="88325"/>
                  </a:cubicBezTo>
                  <a:cubicBezTo>
                    <a:pt x="461340" y="92522"/>
                    <a:pt x="465705" y="90955"/>
                    <a:pt x="466321" y="93418"/>
                  </a:cubicBezTo>
                  <a:cubicBezTo>
                    <a:pt x="465594" y="103715"/>
                    <a:pt x="461116" y="110375"/>
                    <a:pt x="452665" y="113174"/>
                  </a:cubicBezTo>
                  <a:cubicBezTo>
                    <a:pt x="453057" y="115860"/>
                    <a:pt x="458318" y="113397"/>
                    <a:pt x="459101" y="115636"/>
                  </a:cubicBezTo>
                  <a:cubicBezTo>
                    <a:pt x="462124" y="115189"/>
                    <a:pt x="461396" y="111103"/>
                    <a:pt x="465425" y="111607"/>
                  </a:cubicBezTo>
                  <a:cubicBezTo>
                    <a:pt x="464810" y="112670"/>
                    <a:pt x="464138" y="113733"/>
                    <a:pt x="464250" y="115524"/>
                  </a:cubicBezTo>
                  <a:cubicBezTo>
                    <a:pt x="465649" y="115189"/>
                    <a:pt x="465090" y="112950"/>
                    <a:pt x="466769" y="112894"/>
                  </a:cubicBezTo>
                  <a:cubicBezTo>
                    <a:pt x="468336" y="113230"/>
                    <a:pt x="467328" y="110767"/>
                    <a:pt x="468000" y="110264"/>
                  </a:cubicBezTo>
                  <a:cubicBezTo>
                    <a:pt x="468336" y="109984"/>
                    <a:pt x="470407" y="110543"/>
                    <a:pt x="470574" y="110208"/>
                  </a:cubicBezTo>
                  <a:cubicBezTo>
                    <a:pt x="471022" y="109144"/>
                    <a:pt x="470071" y="107409"/>
                    <a:pt x="470462" y="106346"/>
                  </a:cubicBezTo>
                  <a:cubicBezTo>
                    <a:pt x="471750" y="106290"/>
                    <a:pt x="473037" y="106290"/>
                    <a:pt x="474268" y="106234"/>
                  </a:cubicBezTo>
                  <a:cubicBezTo>
                    <a:pt x="472701" y="102036"/>
                    <a:pt x="478018" y="98175"/>
                    <a:pt x="474044" y="95880"/>
                  </a:cubicBezTo>
                  <a:cubicBezTo>
                    <a:pt x="474324" y="94481"/>
                    <a:pt x="476563" y="94929"/>
                    <a:pt x="476563" y="93250"/>
                  </a:cubicBezTo>
                  <a:cubicBezTo>
                    <a:pt x="476507" y="91962"/>
                    <a:pt x="474996" y="92298"/>
                    <a:pt x="473989" y="92018"/>
                  </a:cubicBezTo>
                  <a:cubicBezTo>
                    <a:pt x="473709" y="89220"/>
                    <a:pt x="478522" y="91347"/>
                    <a:pt x="480368" y="90563"/>
                  </a:cubicBezTo>
                  <a:cubicBezTo>
                    <a:pt x="478969" y="89388"/>
                    <a:pt x="479865" y="85806"/>
                    <a:pt x="476451" y="86758"/>
                  </a:cubicBezTo>
                  <a:cubicBezTo>
                    <a:pt x="473597" y="88604"/>
                    <a:pt x="471582" y="83511"/>
                    <a:pt x="471302" y="86869"/>
                  </a:cubicBezTo>
                  <a:cubicBezTo>
                    <a:pt x="469119" y="84687"/>
                    <a:pt x="469287" y="81888"/>
                    <a:pt x="469847" y="79090"/>
                  </a:cubicBezTo>
                  <a:cubicBezTo>
                    <a:pt x="469903" y="78866"/>
                    <a:pt x="472198" y="79258"/>
                    <a:pt x="472421" y="79034"/>
                  </a:cubicBezTo>
                  <a:cubicBezTo>
                    <a:pt x="473485" y="77915"/>
                    <a:pt x="471470" y="73941"/>
                    <a:pt x="472253" y="72542"/>
                  </a:cubicBezTo>
                  <a:cubicBezTo>
                    <a:pt x="472253" y="70695"/>
                    <a:pt x="470631" y="72318"/>
                    <a:pt x="470966" y="72598"/>
                  </a:cubicBezTo>
                  <a:cubicBezTo>
                    <a:pt x="468280" y="70751"/>
                    <a:pt x="469847" y="67729"/>
                    <a:pt x="468224" y="64875"/>
                  </a:cubicBezTo>
                  <a:cubicBezTo>
                    <a:pt x="473317" y="66442"/>
                    <a:pt x="471246" y="61013"/>
                    <a:pt x="474548" y="60845"/>
                  </a:cubicBezTo>
                  <a:cubicBezTo>
                    <a:pt x="474492" y="58662"/>
                    <a:pt x="474436" y="56536"/>
                    <a:pt x="474380" y="54353"/>
                  </a:cubicBezTo>
                  <a:cubicBezTo>
                    <a:pt x="478689" y="52898"/>
                    <a:pt x="476451" y="58326"/>
                    <a:pt x="477123" y="60789"/>
                  </a:cubicBezTo>
                  <a:cubicBezTo>
                    <a:pt x="477402" y="62804"/>
                    <a:pt x="479641" y="59614"/>
                    <a:pt x="479697" y="62020"/>
                  </a:cubicBezTo>
                  <a:cubicBezTo>
                    <a:pt x="479697" y="62748"/>
                    <a:pt x="478577" y="63755"/>
                    <a:pt x="478466" y="63307"/>
                  </a:cubicBezTo>
                  <a:cubicBezTo>
                    <a:pt x="479417" y="66833"/>
                    <a:pt x="482551" y="67561"/>
                    <a:pt x="486301" y="69632"/>
                  </a:cubicBezTo>
                  <a:cubicBezTo>
                    <a:pt x="488931" y="69968"/>
                    <a:pt x="485965" y="65882"/>
                    <a:pt x="484958" y="65770"/>
                  </a:cubicBezTo>
                  <a:cubicBezTo>
                    <a:pt x="486861" y="63811"/>
                    <a:pt x="490555" y="63531"/>
                    <a:pt x="493857" y="62972"/>
                  </a:cubicBezTo>
                  <a:cubicBezTo>
                    <a:pt x="493633" y="61461"/>
                    <a:pt x="491506" y="61908"/>
                    <a:pt x="489995" y="61796"/>
                  </a:cubicBezTo>
                  <a:cubicBezTo>
                    <a:pt x="491002" y="58103"/>
                    <a:pt x="488148" y="58494"/>
                    <a:pt x="488596" y="55360"/>
                  </a:cubicBezTo>
                  <a:cubicBezTo>
                    <a:pt x="489603" y="58270"/>
                    <a:pt x="497438" y="53961"/>
                    <a:pt x="496375" y="59054"/>
                  </a:cubicBezTo>
                  <a:cubicBezTo>
                    <a:pt x="497606" y="60061"/>
                    <a:pt x="498949" y="57711"/>
                    <a:pt x="498894" y="57711"/>
                  </a:cubicBezTo>
                  <a:cubicBezTo>
                    <a:pt x="500573" y="58270"/>
                    <a:pt x="499174" y="59278"/>
                    <a:pt x="500237" y="60285"/>
                  </a:cubicBezTo>
                  <a:cubicBezTo>
                    <a:pt x="500684" y="60677"/>
                    <a:pt x="502420" y="59782"/>
                    <a:pt x="502811" y="60229"/>
                  </a:cubicBezTo>
                  <a:cubicBezTo>
                    <a:pt x="504994" y="62804"/>
                    <a:pt x="509639" y="59894"/>
                    <a:pt x="506729" y="64035"/>
                  </a:cubicBezTo>
                  <a:cubicBezTo>
                    <a:pt x="508856" y="63979"/>
                    <a:pt x="510982" y="63923"/>
                    <a:pt x="513165" y="63867"/>
                  </a:cubicBezTo>
                  <a:cubicBezTo>
                    <a:pt x="513277" y="62524"/>
                    <a:pt x="507569" y="61349"/>
                    <a:pt x="511766" y="60005"/>
                  </a:cubicBezTo>
                  <a:cubicBezTo>
                    <a:pt x="510815" y="58830"/>
                    <a:pt x="509415" y="58103"/>
                    <a:pt x="507848" y="57487"/>
                  </a:cubicBezTo>
                  <a:cubicBezTo>
                    <a:pt x="506729" y="51051"/>
                    <a:pt x="507736" y="50603"/>
                    <a:pt x="507512" y="43215"/>
                  </a:cubicBezTo>
                  <a:cubicBezTo>
                    <a:pt x="514340" y="42320"/>
                    <a:pt x="523855" y="43831"/>
                    <a:pt x="529284" y="42712"/>
                  </a:cubicBezTo>
                  <a:cubicBezTo>
                    <a:pt x="531690" y="42208"/>
                    <a:pt x="529731" y="38626"/>
                    <a:pt x="533089" y="41313"/>
                  </a:cubicBezTo>
                  <a:cubicBezTo>
                    <a:pt x="537063" y="38514"/>
                    <a:pt x="533761" y="35996"/>
                    <a:pt x="535440" y="32190"/>
                  </a:cubicBezTo>
                  <a:cubicBezTo>
                    <a:pt x="538406" y="32526"/>
                    <a:pt x="540365" y="31854"/>
                    <a:pt x="541820" y="30735"/>
                  </a:cubicBezTo>
                  <a:cubicBezTo>
                    <a:pt x="543723" y="27881"/>
                    <a:pt x="547193" y="26649"/>
                    <a:pt x="549375" y="24075"/>
                  </a:cubicBezTo>
                  <a:cubicBezTo>
                    <a:pt x="562304" y="21780"/>
                    <a:pt x="575959" y="20213"/>
                    <a:pt x="586370" y="15456"/>
                  </a:cubicBezTo>
                  <a:cubicBezTo>
                    <a:pt x="588440" y="13721"/>
                    <a:pt x="588944" y="17974"/>
                    <a:pt x="589000" y="17974"/>
                  </a:cubicBezTo>
                  <a:cubicBezTo>
                    <a:pt x="589671" y="17919"/>
                    <a:pt x="591070" y="14393"/>
                    <a:pt x="590175" y="14057"/>
                  </a:cubicBezTo>
                  <a:cubicBezTo>
                    <a:pt x="592190" y="14841"/>
                    <a:pt x="590343" y="16408"/>
                    <a:pt x="591574" y="17919"/>
                  </a:cubicBezTo>
                  <a:cubicBezTo>
                    <a:pt x="592078" y="18534"/>
                    <a:pt x="594652" y="17471"/>
                    <a:pt x="594149" y="19150"/>
                  </a:cubicBezTo>
                  <a:cubicBezTo>
                    <a:pt x="596107" y="18422"/>
                    <a:pt x="593029" y="17191"/>
                    <a:pt x="595380" y="16520"/>
                  </a:cubicBezTo>
                  <a:cubicBezTo>
                    <a:pt x="597619" y="15904"/>
                    <a:pt x="602096" y="16855"/>
                    <a:pt x="601704" y="12490"/>
                  </a:cubicBezTo>
                  <a:cubicBezTo>
                    <a:pt x="604279" y="12882"/>
                    <a:pt x="605734" y="12154"/>
                    <a:pt x="605510" y="9804"/>
                  </a:cubicBezTo>
                  <a:cubicBezTo>
                    <a:pt x="607189" y="10195"/>
                    <a:pt x="607581" y="12042"/>
                    <a:pt x="609428" y="12322"/>
                  </a:cubicBezTo>
                  <a:cubicBezTo>
                    <a:pt x="612674" y="12098"/>
                    <a:pt x="611890" y="7900"/>
                    <a:pt x="611834" y="4487"/>
                  </a:cubicBezTo>
                  <a:cubicBezTo>
                    <a:pt x="618103" y="2080"/>
                    <a:pt x="624091" y="-606"/>
                    <a:pt x="633549" y="121"/>
                  </a:cubicBezTo>
                  <a:cubicBezTo>
                    <a:pt x="632598" y="1297"/>
                    <a:pt x="632206" y="3088"/>
                    <a:pt x="632374" y="5326"/>
                  </a:cubicBezTo>
                  <a:cubicBezTo>
                    <a:pt x="634948" y="8236"/>
                    <a:pt x="640210" y="8069"/>
                    <a:pt x="642616" y="5102"/>
                  </a:cubicBezTo>
                  <a:cubicBezTo>
                    <a:pt x="644351" y="5326"/>
                    <a:pt x="643623" y="6390"/>
                    <a:pt x="642896" y="6390"/>
                  </a:cubicBezTo>
                  <a:close/>
                  <a:moveTo>
                    <a:pt x="954070" y="157947"/>
                  </a:moveTo>
                  <a:cubicBezTo>
                    <a:pt x="954014" y="156212"/>
                    <a:pt x="951775" y="156828"/>
                    <a:pt x="951440" y="155428"/>
                  </a:cubicBezTo>
                  <a:cubicBezTo>
                    <a:pt x="946795" y="154589"/>
                    <a:pt x="946850" y="157779"/>
                    <a:pt x="951495" y="156716"/>
                  </a:cubicBezTo>
                  <a:cubicBezTo>
                    <a:pt x="951775" y="157723"/>
                    <a:pt x="952559" y="158227"/>
                    <a:pt x="954070" y="157947"/>
                  </a:cubicBezTo>
                  <a:close/>
                  <a:moveTo>
                    <a:pt x="272900" y="270328"/>
                  </a:moveTo>
                  <a:cubicBezTo>
                    <a:pt x="272005" y="274358"/>
                    <a:pt x="277377" y="271839"/>
                    <a:pt x="275643" y="276764"/>
                  </a:cubicBezTo>
                  <a:cubicBezTo>
                    <a:pt x="277826" y="277212"/>
                    <a:pt x="278889" y="274749"/>
                    <a:pt x="279505" y="276652"/>
                  </a:cubicBezTo>
                  <a:cubicBezTo>
                    <a:pt x="279616" y="277884"/>
                    <a:pt x="279113" y="277604"/>
                    <a:pt x="278273" y="277996"/>
                  </a:cubicBezTo>
                  <a:cubicBezTo>
                    <a:pt x="275978" y="279003"/>
                    <a:pt x="270773" y="280962"/>
                    <a:pt x="269374" y="280794"/>
                  </a:cubicBezTo>
                  <a:cubicBezTo>
                    <a:pt x="265961" y="280346"/>
                    <a:pt x="265233" y="277436"/>
                    <a:pt x="262826" y="275757"/>
                  </a:cubicBezTo>
                  <a:cubicBezTo>
                    <a:pt x="262770" y="273630"/>
                    <a:pt x="266352" y="274973"/>
                    <a:pt x="266632" y="273070"/>
                  </a:cubicBezTo>
                  <a:cubicBezTo>
                    <a:pt x="263890" y="270831"/>
                    <a:pt x="262770" y="270216"/>
                    <a:pt x="258908" y="271951"/>
                  </a:cubicBezTo>
                  <a:cubicBezTo>
                    <a:pt x="257678" y="269712"/>
                    <a:pt x="256446" y="267530"/>
                    <a:pt x="252416" y="268201"/>
                  </a:cubicBezTo>
                  <a:cubicBezTo>
                    <a:pt x="250737" y="267810"/>
                    <a:pt x="251801" y="270160"/>
                    <a:pt x="251185" y="270831"/>
                  </a:cubicBezTo>
                  <a:cubicBezTo>
                    <a:pt x="250402" y="271671"/>
                    <a:pt x="248163" y="271503"/>
                    <a:pt x="247379" y="272231"/>
                  </a:cubicBezTo>
                  <a:cubicBezTo>
                    <a:pt x="246092" y="273406"/>
                    <a:pt x="245476" y="277044"/>
                    <a:pt x="242342" y="276260"/>
                  </a:cubicBezTo>
                  <a:cubicBezTo>
                    <a:pt x="244246" y="280738"/>
                    <a:pt x="240160" y="282081"/>
                    <a:pt x="239936" y="282808"/>
                  </a:cubicBezTo>
                  <a:cubicBezTo>
                    <a:pt x="239097" y="285551"/>
                    <a:pt x="239768" y="288405"/>
                    <a:pt x="238817" y="291931"/>
                  </a:cubicBezTo>
                  <a:cubicBezTo>
                    <a:pt x="237530" y="291987"/>
                    <a:pt x="237250" y="290924"/>
                    <a:pt x="236242" y="290700"/>
                  </a:cubicBezTo>
                  <a:cubicBezTo>
                    <a:pt x="235291" y="295401"/>
                    <a:pt x="239264" y="296912"/>
                    <a:pt x="236466" y="299823"/>
                  </a:cubicBezTo>
                  <a:cubicBezTo>
                    <a:pt x="238872" y="298535"/>
                    <a:pt x="238481" y="302005"/>
                    <a:pt x="239097" y="302341"/>
                  </a:cubicBezTo>
                  <a:cubicBezTo>
                    <a:pt x="239712" y="302677"/>
                    <a:pt x="240999" y="302117"/>
                    <a:pt x="241671" y="302285"/>
                  </a:cubicBezTo>
                  <a:cubicBezTo>
                    <a:pt x="244581" y="302956"/>
                    <a:pt x="245309" y="305475"/>
                    <a:pt x="246820" y="303460"/>
                  </a:cubicBezTo>
                  <a:cubicBezTo>
                    <a:pt x="247044" y="303181"/>
                    <a:pt x="249003" y="303460"/>
                    <a:pt x="249394" y="303404"/>
                  </a:cubicBezTo>
                  <a:cubicBezTo>
                    <a:pt x="253983" y="302732"/>
                    <a:pt x="252472" y="302341"/>
                    <a:pt x="254487" y="300718"/>
                  </a:cubicBezTo>
                  <a:cubicBezTo>
                    <a:pt x="256894" y="300382"/>
                    <a:pt x="257341" y="302117"/>
                    <a:pt x="259636" y="301893"/>
                  </a:cubicBezTo>
                  <a:cubicBezTo>
                    <a:pt x="259860" y="300662"/>
                    <a:pt x="259692" y="299598"/>
                    <a:pt x="260867" y="299263"/>
                  </a:cubicBezTo>
                  <a:cubicBezTo>
                    <a:pt x="263778" y="298479"/>
                    <a:pt x="269654" y="298367"/>
                    <a:pt x="272397" y="298983"/>
                  </a:cubicBezTo>
                  <a:cubicBezTo>
                    <a:pt x="274635" y="299486"/>
                    <a:pt x="275083" y="301110"/>
                    <a:pt x="277601" y="301445"/>
                  </a:cubicBezTo>
                  <a:cubicBezTo>
                    <a:pt x="278889" y="301613"/>
                    <a:pt x="279113" y="300102"/>
                    <a:pt x="280120" y="300102"/>
                  </a:cubicBezTo>
                  <a:cubicBezTo>
                    <a:pt x="279728" y="300102"/>
                    <a:pt x="280904" y="301277"/>
                    <a:pt x="281407" y="301389"/>
                  </a:cubicBezTo>
                  <a:cubicBezTo>
                    <a:pt x="285045" y="302229"/>
                    <a:pt x="285101" y="302341"/>
                    <a:pt x="287843" y="302509"/>
                  </a:cubicBezTo>
                  <a:cubicBezTo>
                    <a:pt x="293552" y="302901"/>
                    <a:pt x="299876" y="301222"/>
                    <a:pt x="305809" y="302117"/>
                  </a:cubicBezTo>
                  <a:cubicBezTo>
                    <a:pt x="305305" y="299151"/>
                    <a:pt x="305920" y="297136"/>
                    <a:pt x="306928" y="295625"/>
                  </a:cubicBezTo>
                  <a:cubicBezTo>
                    <a:pt x="302395" y="290252"/>
                    <a:pt x="298645" y="283984"/>
                    <a:pt x="289970" y="283033"/>
                  </a:cubicBezTo>
                  <a:cubicBezTo>
                    <a:pt x="290306" y="280458"/>
                    <a:pt x="288179" y="280514"/>
                    <a:pt x="287340" y="279171"/>
                  </a:cubicBezTo>
                  <a:cubicBezTo>
                    <a:pt x="287340" y="277380"/>
                    <a:pt x="286668" y="276317"/>
                    <a:pt x="285996" y="275309"/>
                  </a:cubicBezTo>
                  <a:cubicBezTo>
                    <a:pt x="286500" y="271559"/>
                    <a:pt x="290418" y="271168"/>
                    <a:pt x="289634" y="266131"/>
                  </a:cubicBezTo>
                  <a:cubicBezTo>
                    <a:pt x="281855" y="265403"/>
                    <a:pt x="278497" y="268929"/>
                    <a:pt x="272900" y="270328"/>
                  </a:cubicBezTo>
                  <a:close/>
                  <a:moveTo>
                    <a:pt x="362726" y="328086"/>
                  </a:moveTo>
                  <a:cubicBezTo>
                    <a:pt x="361327" y="328029"/>
                    <a:pt x="359481" y="328757"/>
                    <a:pt x="361439" y="329429"/>
                  </a:cubicBezTo>
                  <a:cubicBezTo>
                    <a:pt x="363566" y="327358"/>
                    <a:pt x="368155" y="327582"/>
                    <a:pt x="370394" y="326630"/>
                  </a:cubicBezTo>
                  <a:cubicBezTo>
                    <a:pt x="370674" y="326518"/>
                    <a:pt x="370114" y="324336"/>
                    <a:pt x="370338" y="324056"/>
                  </a:cubicBezTo>
                  <a:cubicBezTo>
                    <a:pt x="370842" y="323384"/>
                    <a:pt x="372521" y="325567"/>
                    <a:pt x="372913" y="325287"/>
                  </a:cubicBezTo>
                  <a:cubicBezTo>
                    <a:pt x="372857" y="322265"/>
                    <a:pt x="372800" y="319242"/>
                    <a:pt x="372689" y="316221"/>
                  </a:cubicBezTo>
                  <a:cubicBezTo>
                    <a:pt x="371234" y="314318"/>
                    <a:pt x="369555" y="313814"/>
                    <a:pt x="368771" y="312415"/>
                  </a:cubicBezTo>
                  <a:cubicBezTo>
                    <a:pt x="368435" y="311799"/>
                    <a:pt x="368883" y="310512"/>
                    <a:pt x="368715" y="309840"/>
                  </a:cubicBezTo>
                  <a:cubicBezTo>
                    <a:pt x="368155" y="307826"/>
                    <a:pt x="364294" y="306594"/>
                    <a:pt x="367372" y="305979"/>
                  </a:cubicBezTo>
                  <a:cubicBezTo>
                    <a:pt x="369946" y="305923"/>
                    <a:pt x="372521" y="305867"/>
                    <a:pt x="375039" y="305811"/>
                  </a:cubicBezTo>
                  <a:cubicBezTo>
                    <a:pt x="375767" y="301053"/>
                    <a:pt x="372465" y="301165"/>
                    <a:pt x="372353" y="299374"/>
                  </a:cubicBezTo>
                  <a:cubicBezTo>
                    <a:pt x="372129" y="296576"/>
                    <a:pt x="369331" y="297248"/>
                    <a:pt x="368435" y="295569"/>
                  </a:cubicBezTo>
                  <a:cubicBezTo>
                    <a:pt x="368547" y="295737"/>
                    <a:pt x="370618" y="294058"/>
                    <a:pt x="369667" y="292938"/>
                  </a:cubicBezTo>
                  <a:cubicBezTo>
                    <a:pt x="365749" y="293946"/>
                    <a:pt x="364965" y="291707"/>
                    <a:pt x="361943" y="291819"/>
                  </a:cubicBezTo>
                  <a:cubicBezTo>
                    <a:pt x="362671" y="284375"/>
                    <a:pt x="353884" y="287062"/>
                    <a:pt x="353996" y="280290"/>
                  </a:cubicBezTo>
                  <a:cubicBezTo>
                    <a:pt x="357186" y="277436"/>
                    <a:pt x="359369" y="273686"/>
                    <a:pt x="366700" y="274805"/>
                  </a:cubicBezTo>
                  <a:cubicBezTo>
                    <a:pt x="366980" y="273798"/>
                    <a:pt x="366700" y="272231"/>
                    <a:pt x="367932" y="272175"/>
                  </a:cubicBezTo>
                  <a:cubicBezTo>
                    <a:pt x="368043" y="268481"/>
                    <a:pt x="364014" y="269209"/>
                    <a:pt x="363958" y="265794"/>
                  </a:cubicBezTo>
                  <a:cubicBezTo>
                    <a:pt x="357746" y="265123"/>
                    <a:pt x="354947" y="267697"/>
                    <a:pt x="351142" y="266074"/>
                  </a:cubicBezTo>
                  <a:cubicBezTo>
                    <a:pt x="350806" y="267810"/>
                    <a:pt x="351142" y="268929"/>
                    <a:pt x="349910" y="267418"/>
                  </a:cubicBezTo>
                  <a:cubicBezTo>
                    <a:pt x="349127" y="266522"/>
                    <a:pt x="348567" y="268817"/>
                    <a:pt x="348623" y="268761"/>
                  </a:cubicBezTo>
                  <a:cubicBezTo>
                    <a:pt x="345825" y="270104"/>
                    <a:pt x="341124" y="272455"/>
                    <a:pt x="339724" y="272847"/>
                  </a:cubicBezTo>
                  <a:cubicBezTo>
                    <a:pt x="336031" y="273854"/>
                    <a:pt x="337486" y="274693"/>
                    <a:pt x="335975" y="276820"/>
                  </a:cubicBezTo>
                  <a:cubicBezTo>
                    <a:pt x="335639" y="277268"/>
                    <a:pt x="333848" y="276484"/>
                    <a:pt x="333400" y="276876"/>
                  </a:cubicBezTo>
                  <a:cubicBezTo>
                    <a:pt x="332784" y="277436"/>
                    <a:pt x="333960" y="280066"/>
                    <a:pt x="333512" y="280794"/>
                  </a:cubicBezTo>
                  <a:cubicBezTo>
                    <a:pt x="333960" y="283480"/>
                    <a:pt x="336926" y="278779"/>
                    <a:pt x="337430" y="283312"/>
                  </a:cubicBezTo>
                  <a:cubicBezTo>
                    <a:pt x="337486" y="284600"/>
                    <a:pt x="338493" y="284823"/>
                    <a:pt x="338773" y="285887"/>
                  </a:cubicBezTo>
                  <a:cubicBezTo>
                    <a:pt x="337933" y="289916"/>
                    <a:pt x="339949" y="292658"/>
                    <a:pt x="340228" y="293666"/>
                  </a:cubicBezTo>
                  <a:cubicBezTo>
                    <a:pt x="340676" y="295289"/>
                    <a:pt x="340508" y="295401"/>
                    <a:pt x="341571" y="296240"/>
                  </a:cubicBezTo>
                  <a:cubicBezTo>
                    <a:pt x="341683" y="296352"/>
                    <a:pt x="342970" y="300158"/>
                    <a:pt x="342915" y="300102"/>
                  </a:cubicBezTo>
                  <a:cubicBezTo>
                    <a:pt x="343922" y="303740"/>
                    <a:pt x="344537" y="302844"/>
                    <a:pt x="345601" y="305251"/>
                  </a:cubicBezTo>
                  <a:cubicBezTo>
                    <a:pt x="346105" y="306370"/>
                    <a:pt x="345209" y="308049"/>
                    <a:pt x="345713" y="309169"/>
                  </a:cubicBezTo>
                  <a:cubicBezTo>
                    <a:pt x="346105" y="310176"/>
                    <a:pt x="349295" y="310400"/>
                    <a:pt x="348344" y="312975"/>
                  </a:cubicBezTo>
                  <a:cubicBezTo>
                    <a:pt x="343698" y="311855"/>
                    <a:pt x="347168" y="318627"/>
                    <a:pt x="344649" y="319579"/>
                  </a:cubicBezTo>
                  <a:cubicBezTo>
                    <a:pt x="350078" y="320194"/>
                    <a:pt x="350190" y="328477"/>
                    <a:pt x="356290" y="324504"/>
                  </a:cubicBezTo>
                  <a:cubicBezTo>
                    <a:pt x="351477" y="329261"/>
                    <a:pt x="362167" y="324728"/>
                    <a:pt x="362726" y="328086"/>
                  </a:cubicBezTo>
                  <a:close/>
                  <a:moveTo>
                    <a:pt x="399833" y="267530"/>
                  </a:moveTo>
                  <a:cubicBezTo>
                    <a:pt x="398825" y="268369"/>
                    <a:pt x="399441" y="270384"/>
                    <a:pt x="398657" y="271447"/>
                  </a:cubicBezTo>
                  <a:cubicBezTo>
                    <a:pt x="397762" y="272567"/>
                    <a:pt x="395299" y="272510"/>
                    <a:pt x="394852" y="274134"/>
                  </a:cubicBezTo>
                  <a:cubicBezTo>
                    <a:pt x="395523" y="275085"/>
                    <a:pt x="398825" y="277436"/>
                    <a:pt x="398825" y="279226"/>
                  </a:cubicBezTo>
                  <a:cubicBezTo>
                    <a:pt x="398825" y="279283"/>
                    <a:pt x="396698" y="279506"/>
                    <a:pt x="397538" y="280570"/>
                  </a:cubicBezTo>
                  <a:cubicBezTo>
                    <a:pt x="398601" y="281801"/>
                    <a:pt x="401232" y="281074"/>
                    <a:pt x="402687" y="283033"/>
                  </a:cubicBezTo>
                  <a:cubicBezTo>
                    <a:pt x="402967" y="281577"/>
                    <a:pt x="404086" y="280962"/>
                    <a:pt x="405205" y="280402"/>
                  </a:cubicBezTo>
                  <a:cubicBezTo>
                    <a:pt x="406213" y="276260"/>
                    <a:pt x="403079" y="276428"/>
                    <a:pt x="402463" y="273966"/>
                  </a:cubicBezTo>
                  <a:cubicBezTo>
                    <a:pt x="404310" y="272790"/>
                    <a:pt x="406493" y="271951"/>
                    <a:pt x="406213" y="268705"/>
                  </a:cubicBezTo>
                  <a:cubicBezTo>
                    <a:pt x="403806" y="268817"/>
                    <a:pt x="403471" y="267753"/>
                    <a:pt x="404870" y="266131"/>
                  </a:cubicBezTo>
                  <a:cubicBezTo>
                    <a:pt x="403191" y="266802"/>
                    <a:pt x="401232" y="266466"/>
                    <a:pt x="399833" y="267530"/>
                  </a:cubicBezTo>
                  <a:close/>
                  <a:moveTo>
                    <a:pt x="232660" y="306259"/>
                  </a:moveTo>
                  <a:cubicBezTo>
                    <a:pt x="232213" y="311463"/>
                    <a:pt x="241447" y="308218"/>
                    <a:pt x="241615" y="306035"/>
                  </a:cubicBezTo>
                  <a:cubicBezTo>
                    <a:pt x="237977" y="304803"/>
                    <a:pt x="236298" y="304860"/>
                    <a:pt x="232660" y="306259"/>
                  </a:cubicBezTo>
                  <a:close/>
                  <a:moveTo>
                    <a:pt x="267472" y="547027"/>
                  </a:moveTo>
                  <a:cubicBezTo>
                    <a:pt x="269206" y="541934"/>
                    <a:pt x="276147" y="541878"/>
                    <a:pt x="274859" y="533874"/>
                  </a:cubicBezTo>
                  <a:cubicBezTo>
                    <a:pt x="271333" y="536953"/>
                    <a:pt x="264617" y="531356"/>
                    <a:pt x="260811" y="535498"/>
                  </a:cubicBezTo>
                  <a:cubicBezTo>
                    <a:pt x="266464" y="536002"/>
                    <a:pt x="260084" y="536673"/>
                    <a:pt x="259580" y="538128"/>
                  </a:cubicBezTo>
                  <a:cubicBezTo>
                    <a:pt x="259916" y="537177"/>
                    <a:pt x="260924" y="541039"/>
                    <a:pt x="260924" y="541990"/>
                  </a:cubicBezTo>
                  <a:cubicBezTo>
                    <a:pt x="260979" y="543501"/>
                    <a:pt x="261091" y="545684"/>
                    <a:pt x="259748" y="545907"/>
                  </a:cubicBezTo>
                  <a:cubicBezTo>
                    <a:pt x="259748" y="545180"/>
                    <a:pt x="258685" y="544452"/>
                    <a:pt x="258461" y="545907"/>
                  </a:cubicBezTo>
                  <a:cubicBezTo>
                    <a:pt x="260140" y="547698"/>
                    <a:pt x="264057" y="547083"/>
                    <a:pt x="267472" y="5470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33"/>
            <p:cNvSpPr/>
            <p:nvPr/>
          </p:nvSpPr>
          <p:spPr>
            <a:xfrm>
              <a:off x="6941314" y="3740297"/>
              <a:ext cx="14514" cy="8006"/>
            </a:xfrm>
            <a:custGeom>
              <a:avLst/>
              <a:gdLst/>
              <a:ahLst/>
              <a:cxnLst/>
              <a:rect l="l" t="t" r="r" b="b"/>
              <a:pathLst>
                <a:path w="14514" h="8006" extrusionOk="0">
                  <a:moveTo>
                    <a:pt x="11417" y="0"/>
                  </a:moveTo>
                  <a:cubicBezTo>
                    <a:pt x="11305" y="3694"/>
                    <a:pt x="15782" y="2463"/>
                    <a:pt x="14159" y="7724"/>
                  </a:cubicBezTo>
                  <a:cubicBezTo>
                    <a:pt x="7331" y="8731"/>
                    <a:pt x="3190" y="6940"/>
                    <a:pt x="0" y="4142"/>
                  </a:cubicBezTo>
                  <a:cubicBezTo>
                    <a:pt x="2070" y="1119"/>
                    <a:pt x="7107" y="952"/>
                    <a:pt x="114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33"/>
            <p:cNvSpPr/>
            <p:nvPr/>
          </p:nvSpPr>
          <p:spPr>
            <a:xfrm>
              <a:off x="6976062" y="3757460"/>
              <a:ext cx="151996" cy="104238"/>
            </a:xfrm>
            <a:custGeom>
              <a:avLst/>
              <a:gdLst/>
              <a:ahLst/>
              <a:cxnLst/>
              <a:rect l="l" t="t" r="r" b="b"/>
              <a:pathLst>
                <a:path w="151996" h="104238" extrusionOk="0">
                  <a:moveTo>
                    <a:pt x="4092" y="5616"/>
                  </a:moveTo>
                  <a:cubicBezTo>
                    <a:pt x="6610" y="9254"/>
                    <a:pt x="11367" y="915"/>
                    <a:pt x="13046" y="4105"/>
                  </a:cubicBezTo>
                  <a:cubicBezTo>
                    <a:pt x="14558" y="4609"/>
                    <a:pt x="13662" y="1811"/>
                    <a:pt x="14278" y="1475"/>
                  </a:cubicBezTo>
                  <a:cubicBezTo>
                    <a:pt x="16012" y="579"/>
                    <a:pt x="16740" y="2874"/>
                    <a:pt x="18140" y="2706"/>
                  </a:cubicBezTo>
                  <a:cubicBezTo>
                    <a:pt x="19930" y="2482"/>
                    <a:pt x="19930" y="-2219"/>
                    <a:pt x="23232" y="1307"/>
                  </a:cubicBezTo>
                  <a:cubicBezTo>
                    <a:pt x="23288" y="7127"/>
                    <a:pt x="20322" y="3042"/>
                    <a:pt x="18195" y="5336"/>
                  </a:cubicBezTo>
                  <a:cubicBezTo>
                    <a:pt x="17412" y="6456"/>
                    <a:pt x="20826" y="6456"/>
                    <a:pt x="20770" y="6568"/>
                  </a:cubicBezTo>
                  <a:cubicBezTo>
                    <a:pt x="20490" y="8303"/>
                    <a:pt x="18587" y="8694"/>
                    <a:pt x="18307" y="10541"/>
                  </a:cubicBezTo>
                  <a:cubicBezTo>
                    <a:pt x="17971" y="12444"/>
                    <a:pt x="19315" y="12948"/>
                    <a:pt x="19650" y="14403"/>
                  </a:cubicBezTo>
                  <a:cubicBezTo>
                    <a:pt x="20210" y="16698"/>
                    <a:pt x="18867" y="20839"/>
                    <a:pt x="22337" y="20839"/>
                  </a:cubicBezTo>
                  <a:cubicBezTo>
                    <a:pt x="25191" y="19832"/>
                    <a:pt x="22673" y="13564"/>
                    <a:pt x="23400" y="10429"/>
                  </a:cubicBezTo>
                  <a:cubicBezTo>
                    <a:pt x="29669" y="11829"/>
                    <a:pt x="28997" y="6568"/>
                    <a:pt x="30956" y="3769"/>
                  </a:cubicBezTo>
                  <a:cubicBezTo>
                    <a:pt x="32523" y="6959"/>
                    <a:pt x="35713" y="1027"/>
                    <a:pt x="37392" y="4945"/>
                  </a:cubicBezTo>
                  <a:cubicBezTo>
                    <a:pt x="39910" y="4889"/>
                    <a:pt x="38959" y="1363"/>
                    <a:pt x="42485" y="2258"/>
                  </a:cubicBezTo>
                  <a:cubicBezTo>
                    <a:pt x="42149" y="7071"/>
                    <a:pt x="45787" y="7631"/>
                    <a:pt x="49033" y="8582"/>
                  </a:cubicBezTo>
                  <a:cubicBezTo>
                    <a:pt x="47690" y="12668"/>
                    <a:pt x="48529" y="12052"/>
                    <a:pt x="50488" y="15019"/>
                  </a:cubicBezTo>
                  <a:cubicBezTo>
                    <a:pt x="52335" y="13452"/>
                    <a:pt x="53678" y="13452"/>
                    <a:pt x="55637" y="14907"/>
                  </a:cubicBezTo>
                  <a:cubicBezTo>
                    <a:pt x="58267" y="15746"/>
                    <a:pt x="58379" y="12780"/>
                    <a:pt x="59443" y="12220"/>
                  </a:cubicBezTo>
                  <a:cubicBezTo>
                    <a:pt x="60842" y="11493"/>
                    <a:pt x="63416" y="12948"/>
                    <a:pt x="63249" y="10821"/>
                  </a:cubicBezTo>
                  <a:cubicBezTo>
                    <a:pt x="66886" y="12108"/>
                    <a:pt x="68621" y="12052"/>
                    <a:pt x="72203" y="10597"/>
                  </a:cubicBezTo>
                  <a:cubicBezTo>
                    <a:pt x="71923" y="13228"/>
                    <a:pt x="75505" y="12276"/>
                    <a:pt x="74777" y="11829"/>
                  </a:cubicBezTo>
                  <a:cubicBezTo>
                    <a:pt x="76177" y="12724"/>
                    <a:pt x="76233" y="14627"/>
                    <a:pt x="77408" y="15634"/>
                  </a:cubicBezTo>
                  <a:cubicBezTo>
                    <a:pt x="78247" y="16362"/>
                    <a:pt x="80374" y="16362"/>
                    <a:pt x="81270" y="16866"/>
                  </a:cubicBezTo>
                  <a:cubicBezTo>
                    <a:pt x="81942" y="17201"/>
                    <a:pt x="81102" y="18097"/>
                    <a:pt x="82557" y="18097"/>
                  </a:cubicBezTo>
                  <a:cubicBezTo>
                    <a:pt x="85355" y="18209"/>
                    <a:pt x="81493" y="20056"/>
                    <a:pt x="83900" y="21959"/>
                  </a:cubicBezTo>
                  <a:cubicBezTo>
                    <a:pt x="84684" y="22518"/>
                    <a:pt x="85243" y="19832"/>
                    <a:pt x="85131" y="19328"/>
                  </a:cubicBezTo>
                  <a:cubicBezTo>
                    <a:pt x="87090" y="20783"/>
                    <a:pt x="87258" y="22686"/>
                    <a:pt x="90337" y="23134"/>
                  </a:cubicBezTo>
                  <a:cubicBezTo>
                    <a:pt x="92911" y="23470"/>
                    <a:pt x="93974" y="22014"/>
                    <a:pt x="96716" y="21679"/>
                  </a:cubicBezTo>
                  <a:cubicBezTo>
                    <a:pt x="96213" y="27107"/>
                    <a:pt x="104160" y="23526"/>
                    <a:pt x="104552" y="28003"/>
                  </a:cubicBezTo>
                  <a:cubicBezTo>
                    <a:pt x="106063" y="28171"/>
                    <a:pt x="106847" y="27667"/>
                    <a:pt x="107070" y="26660"/>
                  </a:cubicBezTo>
                  <a:cubicBezTo>
                    <a:pt x="108806" y="27499"/>
                    <a:pt x="109533" y="29402"/>
                    <a:pt x="109757" y="31809"/>
                  </a:cubicBezTo>
                  <a:cubicBezTo>
                    <a:pt x="110876" y="32033"/>
                    <a:pt x="110932" y="31305"/>
                    <a:pt x="111044" y="30465"/>
                  </a:cubicBezTo>
                  <a:cubicBezTo>
                    <a:pt x="113171" y="32200"/>
                    <a:pt x="114290" y="34999"/>
                    <a:pt x="118823" y="34215"/>
                  </a:cubicBezTo>
                  <a:cubicBezTo>
                    <a:pt x="118040" y="35391"/>
                    <a:pt x="117312" y="36566"/>
                    <a:pt x="118880" y="36790"/>
                  </a:cubicBezTo>
                  <a:cubicBezTo>
                    <a:pt x="120167" y="39196"/>
                    <a:pt x="115130" y="41211"/>
                    <a:pt x="118991" y="41995"/>
                  </a:cubicBezTo>
                  <a:cubicBezTo>
                    <a:pt x="117480" y="43897"/>
                    <a:pt x="113898" y="43841"/>
                    <a:pt x="113954" y="47311"/>
                  </a:cubicBezTo>
                  <a:cubicBezTo>
                    <a:pt x="116809" y="52181"/>
                    <a:pt x="122741" y="45856"/>
                    <a:pt x="124308" y="51005"/>
                  </a:cubicBezTo>
                  <a:cubicBezTo>
                    <a:pt x="125539" y="50949"/>
                    <a:pt x="125259" y="49382"/>
                    <a:pt x="125539" y="48375"/>
                  </a:cubicBezTo>
                  <a:cubicBezTo>
                    <a:pt x="127386" y="48375"/>
                    <a:pt x="126211" y="50949"/>
                    <a:pt x="126938" y="52236"/>
                  </a:cubicBezTo>
                  <a:cubicBezTo>
                    <a:pt x="126995" y="52292"/>
                    <a:pt x="128338" y="54811"/>
                    <a:pt x="128282" y="54811"/>
                  </a:cubicBezTo>
                  <a:cubicBezTo>
                    <a:pt x="129793" y="55035"/>
                    <a:pt x="131248" y="51509"/>
                    <a:pt x="130912" y="57329"/>
                  </a:cubicBezTo>
                  <a:cubicBezTo>
                    <a:pt x="133934" y="57273"/>
                    <a:pt x="134662" y="55035"/>
                    <a:pt x="138579" y="55874"/>
                  </a:cubicBezTo>
                  <a:cubicBezTo>
                    <a:pt x="139307" y="56882"/>
                    <a:pt x="139979" y="57945"/>
                    <a:pt x="139923" y="59736"/>
                  </a:cubicBezTo>
                  <a:cubicBezTo>
                    <a:pt x="142217" y="59960"/>
                    <a:pt x="146303" y="58281"/>
                    <a:pt x="145128" y="62199"/>
                  </a:cubicBezTo>
                  <a:cubicBezTo>
                    <a:pt x="149885" y="59904"/>
                    <a:pt x="147143" y="62926"/>
                    <a:pt x="151564" y="63374"/>
                  </a:cubicBezTo>
                  <a:cubicBezTo>
                    <a:pt x="153635" y="66284"/>
                    <a:pt x="147590" y="67515"/>
                    <a:pt x="147814" y="67347"/>
                  </a:cubicBezTo>
                  <a:cubicBezTo>
                    <a:pt x="147143" y="68019"/>
                    <a:pt x="148822" y="68971"/>
                    <a:pt x="149102" y="68635"/>
                  </a:cubicBezTo>
                  <a:cubicBezTo>
                    <a:pt x="146079" y="72160"/>
                    <a:pt x="143169" y="71545"/>
                    <a:pt x="141602" y="76582"/>
                  </a:cubicBezTo>
                  <a:cubicBezTo>
                    <a:pt x="140091" y="76414"/>
                    <a:pt x="139307" y="76918"/>
                    <a:pt x="139083" y="77925"/>
                  </a:cubicBezTo>
                  <a:cubicBezTo>
                    <a:pt x="137908" y="77197"/>
                    <a:pt x="132647" y="77533"/>
                    <a:pt x="132591" y="75462"/>
                  </a:cubicBezTo>
                  <a:cubicBezTo>
                    <a:pt x="132535" y="72664"/>
                    <a:pt x="126211" y="75742"/>
                    <a:pt x="127330" y="70370"/>
                  </a:cubicBezTo>
                  <a:cubicBezTo>
                    <a:pt x="125147" y="70873"/>
                    <a:pt x="124868" y="69418"/>
                    <a:pt x="124700" y="67851"/>
                  </a:cubicBezTo>
                  <a:cubicBezTo>
                    <a:pt x="123021" y="67907"/>
                    <a:pt x="121286" y="67907"/>
                    <a:pt x="119607" y="67963"/>
                  </a:cubicBezTo>
                  <a:cubicBezTo>
                    <a:pt x="116809" y="67795"/>
                    <a:pt x="119103" y="72608"/>
                    <a:pt x="118488" y="74455"/>
                  </a:cubicBezTo>
                  <a:cubicBezTo>
                    <a:pt x="118935" y="77086"/>
                    <a:pt x="122014" y="76918"/>
                    <a:pt x="122461" y="79548"/>
                  </a:cubicBezTo>
                  <a:cubicBezTo>
                    <a:pt x="125372" y="77701"/>
                    <a:pt x="127386" y="82794"/>
                    <a:pt x="127610" y="79436"/>
                  </a:cubicBezTo>
                  <a:cubicBezTo>
                    <a:pt x="129457" y="81003"/>
                    <a:pt x="130129" y="83857"/>
                    <a:pt x="130353" y="87160"/>
                  </a:cubicBezTo>
                  <a:cubicBezTo>
                    <a:pt x="129905" y="88727"/>
                    <a:pt x="132591" y="87775"/>
                    <a:pt x="132927" y="88391"/>
                  </a:cubicBezTo>
                  <a:cubicBezTo>
                    <a:pt x="134662" y="91693"/>
                    <a:pt x="132032" y="97457"/>
                    <a:pt x="131920" y="100088"/>
                  </a:cubicBezTo>
                  <a:cubicBezTo>
                    <a:pt x="129233" y="101375"/>
                    <a:pt x="130129" y="98129"/>
                    <a:pt x="129289" y="97569"/>
                  </a:cubicBezTo>
                  <a:cubicBezTo>
                    <a:pt x="127275" y="96170"/>
                    <a:pt x="123133" y="97234"/>
                    <a:pt x="122797" y="93820"/>
                  </a:cubicBezTo>
                  <a:cubicBezTo>
                    <a:pt x="117592" y="94883"/>
                    <a:pt x="118320" y="89734"/>
                    <a:pt x="112499" y="91469"/>
                  </a:cubicBezTo>
                  <a:cubicBezTo>
                    <a:pt x="112723" y="93876"/>
                    <a:pt x="116864" y="92141"/>
                    <a:pt x="117704" y="93931"/>
                  </a:cubicBezTo>
                  <a:cubicBezTo>
                    <a:pt x="113339" y="98017"/>
                    <a:pt x="122069" y="95666"/>
                    <a:pt x="117816" y="97849"/>
                  </a:cubicBezTo>
                  <a:cubicBezTo>
                    <a:pt x="118320" y="99696"/>
                    <a:pt x="121230" y="99416"/>
                    <a:pt x="122965" y="100312"/>
                  </a:cubicBezTo>
                  <a:cubicBezTo>
                    <a:pt x="123637" y="100647"/>
                    <a:pt x="122853" y="101543"/>
                    <a:pt x="124308" y="101599"/>
                  </a:cubicBezTo>
                  <a:cubicBezTo>
                    <a:pt x="126435" y="101655"/>
                    <a:pt x="126771" y="102103"/>
                    <a:pt x="126938" y="104117"/>
                  </a:cubicBezTo>
                  <a:cubicBezTo>
                    <a:pt x="123133" y="104621"/>
                    <a:pt x="120838" y="103502"/>
                    <a:pt x="117928" y="101711"/>
                  </a:cubicBezTo>
                  <a:cubicBezTo>
                    <a:pt x="116249" y="100647"/>
                    <a:pt x="112835" y="100983"/>
                    <a:pt x="110205" y="99304"/>
                  </a:cubicBezTo>
                  <a:cubicBezTo>
                    <a:pt x="108749" y="98353"/>
                    <a:pt x="105503" y="96898"/>
                    <a:pt x="103712" y="96842"/>
                  </a:cubicBezTo>
                  <a:cubicBezTo>
                    <a:pt x="102033" y="96786"/>
                    <a:pt x="102090" y="94827"/>
                    <a:pt x="101082" y="94323"/>
                  </a:cubicBezTo>
                  <a:cubicBezTo>
                    <a:pt x="99627" y="93540"/>
                    <a:pt x="97220" y="94211"/>
                    <a:pt x="95933" y="93148"/>
                  </a:cubicBezTo>
                  <a:cubicBezTo>
                    <a:pt x="94758" y="92197"/>
                    <a:pt x="95541" y="90518"/>
                    <a:pt x="94590" y="89286"/>
                  </a:cubicBezTo>
                  <a:cubicBezTo>
                    <a:pt x="93974" y="88559"/>
                    <a:pt x="90952" y="89286"/>
                    <a:pt x="91959" y="86768"/>
                  </a:cubicBezTo>
                  <a:cubicBezTo>
                    <a:pt x="86419" y="86880"/>
                    <a:pt x="85971" y="81619"/>
                    <a:pt x="82837" y="79156"/>
                  </a:cubicBezTo>
                  <a:cubicBezTo>
                    <a:pt x="84124" y="78653"/>
                    <a:pt x="82277" y="74511"/>
                    <a:pt x="83956" y="72664"/>
                  </a:cubicBezTo>
                  <a:cubicBezTo>
                    <a:pt x="84236" y="72384"/>
                    <a:pt x="86363" y="72944"/>
                    <a:pt x="86530" y="72608"/>
                  </a:cubicBezTo>
                  <a:cubicBezTo>
                    <a:pt x="86755" y="71993"/>
                    <a:pt x="84628" y="70258"/>
                    <a:pt x="85131" y="68746"/>
                  </a:cubicBezTo>
                  <a:cubicBezTo>
                    <a:pt x="85243" y="68467"/>
                    <a:pt x="87426" y="68915"/>
                    <a:pt x="87706" y="68691"/>
                  </a:cubicBezTo>
                  <a:cubicBezTo>
                    <a:pt x="88489" y="67963"/>
                    <a:pt x="87090" y="64549"/>
                    <a:pt x="87594" y="63486"/>
                  </a:cubicBezTo>
                  <a:cubicBezTo>
                    <a:pt x="87818" y="63094"/>
                    <a:pt x="89833" y="63765"/>
                    <a:pt x="90168" y="63430"/>
                  </a:cubicBezTo>
                  <a:cubicBezTo>
                    <a:pt x="91792" y="61639"/>
                    <a:pt x="89945" y="58001"/>
                    <a:pt x="91288" y="56938"/>
                  </a:cubicBezTo>
                  <a:cubicBezTo>
                    <a:pt x="91064" y="55427"/>
                    <a:pt x="88937" y="55874"/>
                    <a:pt x="87426" y="55706"/>
                  </a:cubicBezTo>
                  <a:cubicBezTo>
                    <a:pt x="87370" y="53524"/>
                    <a:pt x="87314" y="51397"/>
                    <a:pt x="87258" y="49214"/>
                  </a:cubicBezTo>
                  <a:cubicBezTo>
                    <a:pt x="85747" y="49046"/>
                    <a:pt x="84963" y="49550"/>
                    <a:pt x="84740" y="50557"/>
                  </a:cubicBezTo>
                  <a:cubicBezTo>
                    <a:pt x="82445" y="49550"/>
                    <a:pt x="83564" y="46528"/>
                    <a:pt x="82053" y="45409"/>
                  </a:cubicBezTo>
                  <a:cubicBezTo>
                    <a:pt x="81662" y="45129"/>
                    <a:pt x="80318" y="46976"/>
                    <a:pt x="79535" y="46752"/>
                  </a:cubicBezTo>
                  <a:cubicBezTo>
                    <a:pt x="79926" y="46864"/>
                    <a:pt x="78415" y="45576"/>
                    <a:pt x="78247" y="45465"/>
                  </a:cubicBezTo>
                  <a:cubicBezTo>
                    <a:pt x="77352" y="45017"/>
                    <a:pt x="76121" y="43114"/>
                    <a:pt x="75617" y="42946"/>
                  </a:cubicBezTo>
                  <a:cubicBezTo>
                    <a:pt x="74777" y="42666"/>
                    <a:pt x="74218" y="44569"/>
                    <a:pt x="73098" y="44289"/>
                  </a:cubicBezTo>
                  <a:cubicBezTo>
                    <a:pt x="72707" y="44177"/>
                    <a:pt x="70804" y="41211"/>
                    <a:pt x="67894" y="41827"/>
                  </a:cubicBezTo>
                  <a:cubicBezTo>
                    <a:pt x="73043" y="35726"/>
                    <a:pt x="60786" y="39476"/>
                    <a:pt x="62577" y="32872"/>
                  </a:cubicBezTo>
                  <a:cubicBezTo>
                    <a:pt x="59331" y="33096"/>
                    <a:pt x="55973" y="33264"/>
                    <a:pt x="56253" y="36902"/>
                  </a:cubicBezTo>
                  <a:cubicBezTo>
                    <a:pt x="54406" y="38189"/>
                    <a:pt x="52615" y="35670"/>
                    <a:pt x="52391" y="35670"/>
                  </a:cubicBezTo>
                  <a:cubicBezTo>
                    <a:pt x="51328" y="35670"/>
                    <a:pt x="50432" y="37181"/>
                    <a:pt x="48585" y="37070"/>
                  </a:cubicBezTo>
                  <a:cubicBezTo>
                    <a:pt x="46347" y="36902"/>
                    <a:pt x="45787" y="35726"/>
                    <a:pt x="43436" y="35894"/>
                  </a:cubicBezTo>
                  <a:cubicBezTo>
                    <a:pt x="41142" y="36006"/>
                    <a:pt x="40750" y="37349"/>
                    <a:pt x="38343" y="37293"/>
                  </a:cubicBezTo>
                  <a:cubicBezTo>
                    <a:pt x="35601" y="37237"/>
                    <a:pt x="35041" y="36230"/>
                    <a:pt x="33194" y="36118"/>
                  </a:cubicBezTo>
                  <a:cubicBezTo>
                    <a:pt x="27542" y="35726"/>
                    <a:pt x="22281" y="36902"/>
                    <a:pt x="16516" y="35167"/>
                  </a:cubicBezTo>
                  <a:cubicBezTo>
                    <a:pt x="15845" y="34943"/>
                    <a:pt x="14390" y="32760"/>
                    <a:pt x="13886" y="32648"/>
                  </a:cubicBezTo>
                  <a:cubicBezTo>
                    <a:pt x="11647" y="32033"/>
                    <a:pt x="9633" y="33320"/>
                    <a:pt x="9968" y="30130"/>
                  </a:cubicBezTo>
                  <a:cubicBezTo>
                    <a:pt x="7674" y="29906"/>
                    <a:pt x="3588" y="31585"/>
                    <a:pt x="4763" y="27667"/>
                  </a:cubicBezTo>
                  <a:cubicBezTo>
                    <a:pt x="9241" y="28619"/>
                    <a:pt x="10136" y="26100"/>
                    <a:pt x="12375" y="24925"/>
                  </a:cubicBezTo>
                  <a:cubicBezTo>
                    <a:pt x="10304" y="22238"/>
                    <a:pt x="3476" y="24589"/>
                    <a:pt x="2021" y="21231"/>
                  </a:cubicBezTo>
                  <a:cubicBezTo>
                    <a:pt x="902" y="21007"/>
                    <a:pt x="846" y="21735"/>
                    <a:pt x="790" y="22574"/>
                  </a:cubicBezTo>
                  <a:cubicBezTo>
                    <a:pt x="-1561" y="22238"/>
                    <a:pt x="1965" y="17089"/>
                    <a:pt x="3196" y="16026"/>
                  </a:cubicBezTo>
                  <a:cubicBezTo>
                    <a:pt x="2021" y="11213"/>
                    <a:pt x="5099" y="10429"/>
                    <a:pt x="4092" y="5616"/>
                  </a:cubicBezTo>
                  <a:close/>
                  <a:moveTo>
                    <a:pt x="99179" y="71041"/>
                  </a:moveTo>
                  <a:cubicBezTo>
                    <a:pt x="99683" y="68131"/>
                    <a:pt x="105503" y="70370"/>
                    <a:pt x="108134" y="69530"/>
                  </a:cubicBezTo>
                  <a:cubicBezTo>
                    <a:pt x="108414" y="67012"/>
                    <a:pt x="106455" y="66900"/>
                    <a:pt x="105448" y="65668"/>
                  </a:cubicBezTo>
                  <a:cubicBezTo>
                    <a:pt x="103824" y="63598"/>
                    <a:pt x="100522" y="65277"/>
                    <a:pt x="97724" y="63262"/>
                  </a:cubicBezTo>
                  <a:cubicBezTo>
                    <a:pt x="98508" y="65557"/>
                    <a:pt x="96325" y="70929"/>
                    <a:pt x="99179" y="710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33"/>
            <p:cNvSpPr/>
            <p:nvPr/>
          </p:nvSpPr>
          <p:spPr>
            <a:xfrm>
              <a:off x="6824063" y="3764775"/>
              <a:ext cx="95311" cy="46866"/>
            </a:xfrm>
            <a:custGeom>
              <a:avLst/>
              <a:gdLst/>
              <a:ahLst/>
              <a:cxnLst/>
              <a:rect l="l" t="t" r="r" b="b"/>
              <a:pathLst>
                <a:path w="95311" h="46866" extrusionOk="0">
                  <a:moveTo>
                    <a:pt x="10745" y="36582"/>
                  </a:moveTo>
                  <a:cubicBezTo>
                    <a:pt x="8171" y="37030"/>
                    <a:pt x="10913" y="32832"/>
                    <a:pt x="11921" y="32664"/>
                  </a:cubicBezTo>
                  <a:cubicBezTo>
                    <a:pt x="12256" y="30705"/>
                    <a:pt x="15167" y="31769"/>
                    <a:pt x="17014" y="31265"/>
                  </a:cubicBezTo>
                  <a:cubicBezTo>
                    <a:pt x="18077" y="30985"/>
                    <a:pt x="18245" y="30090"/>
                    <a:pt x="19532" y="29922"/>
                  </a:cubicBezTo>
                  <a:cubicBezTo>
                    <a:pt x="24513" y="29194"/>
                    <a:pt x="30502" y="31209"/>
                    <a:pt x="33580" y="28299"/>
                  </a:cubicBezTo>
                  <a:cubicBezTo>
                    <a:pt x="32516" y="25109"/>
                    <a:pt x="24121" y="28411"/>
                    <a:pt x="19476" y="27347"/>
                  </a:cubicBezTo>
                  <a:cubicBezTo>
                    <a:pt x="18972" y="27235"/>
                    <a:pt x="17797" y="26060"/>
                    <a:pt x="18189" y="26060"/>
                  </a:cubicBezTo>
                  <a:cubicBezTo>
                    <a:pt x="17070" y="26060"/>
                    <a:pt x="16230" y="27571"/>
                    <a:pt x="14383" y="27459"/>
                  </a:cubicBezTo>
                  <a:cubicBezTo>
                    <a:pt x="11977" y="27291"/>
                    <a:pt x="9346" y="25556"/>
                    <a:pt x="6660" y="26340"/>
                  </a:cubicBezTo>
                  <a:cubicBezTo>
                    <a:pt x="3526" y="22534"/>
                    <a:pt x="12872" y="23765"/>
                    <a:pt x="12928" y="21023"/>
                  </a:cubicBezTo>
                  <a:cubicBezTo>
                    <a:pt x="12984" y="18672"/>
                    <a:pt x="15894" y="20799"/>
                    <a:pt x="16790" y="20911"/>
                  </a:cubicBezTo>
                  <a:cubicBezTo>
                    <a:pt x="16398" y="13468"/>
                    <a:pt x="9010" y="20631"/>
                    <a:pt x="2630" y="18616"/>
                  </a:cubicBezTo>
                  <a:cubicBezTo>
                    <a:pt x="-392" y="16770"/>
                    <a:pt x="5037" y="14475"/>
                    <a:pt x="0" y="14811"/>
                  </a:cubicBezTo>
                  <a:cubicBezTo>
                    <a:pt x="1399" y="12348"/>
                    <a:pt x="1399" y="8542"/>
                    <a:pt x="6324" y="9494"/>
                  </a:cubicBezTo>
                  <a:cubicBezTo>
                    <a:pt x="8115" y="9494"/>
                    <a:pt x="6604" y="7815"/>
                    <a:pt x="6268" y="8207"/>
                  </a:cubicBezTo>
                  <a:cubicBezTo>
                    <a:pt x="8898" y="4905"/>
                    <a:pt x="14271" y="4009"/>
                    <a:pt x="18972" y="2722"/>
                  </a:cubicBezTo>
                  <a:cubicBezTo>
                    <a:pt x="20259" y="1826"/>
                    <a:pt x="20204" y="-300"/>
                    <a:pt x="22778" y="36"/>
                  </a:cubicBezTo>
                  <a:cubicBezTo>
                    <a:pt x="22834" y="1323"/>
                    <a:pt x="24345" y="987"/>
                    <a:pt x="25353" y="1267"/>
                  </a:cubicBezTo>
                  <a:cubicBezTo>
                    <a:pt x="24793" y="4569"/>
                    <a:pt x="23282" y="6360"/>
                    <a:pt x="28039" y="6416"/>
                  </a:cubicBezTo>
                  <a:cubicBezTo>
                    <a:pt x="28039" y="7703"/>
                    <a:pt x="26472" y="7479"/>
                    <a:pt x="25521" y="7759"/>
                  </a:cubicBezTo>
                  <a:cubicBezTo>
                    <a:pt x="25465" y="8598"/>
                    <a:pt x="27255" y="9270"/>
                    <a:pt x="28095" y="8990"/>
                  </a:cubicBezTo>
                  <a:cubicBezTo>
                    <a:pt x="29438" y="8542"/>
                    <a:pt x="28599" y="6640"/>
                    <a:pt x="29326" y="6360"/>
                  </a:cubicBezTo>
                  <a:cubicBezTo>
                    <a:pt x="32125" y="5184"/>
                    <a:pt x="34195" y="5576"/>
                    <a:pt x="36994" y="4905"/>
                  </a:cubicBezTo>
                  <a:cubicBezTo>
                    <a:pt x="38449" y="6863"/>
                    <a:pt x="41247" y="7535"/>
                    <a:pt x="40967" y="11285"/>
                  </a:cubicBezTo>
                  <a:cubicBezTo>
                    <a:pt x="43486" y="11229"/>
                    <a:pt x="42535" y="7703"/>
                    <a:pt x="46060" y="8598"/>
                  </a:cubicBezTo>
                  <a:cubicBezTo>
                    <a:pt x="47348" y="7311"/>
                    <a:pt x="48579" y="5968"/>
                    <a:pt x="49810" y="4625"/>
                  </a:cubicBezTo>
                  <a:cubicBezTo>
                    <a:pt x="50873" y="5296"/>
                    <a:pt x="51937" y="5912"/>
                    <a:pt x="53672" y="5856"/>
                  </a:cubicBezTo>
                  <a:cubicBezTo>
                    <a:pt x="54455" y="7759"/>
                    <a:pt x="54119" y="9158"/>
                    <a:pt x="55071" y="11005"/>
                  </a:cubicBezTo>
                  <a:cubicBezTo>
                    <a:pt x="55855" y="12572"/>
                    <a:pt x="59101" y="12740"/>
                    <a:pt x="57757" y="16154"/>
                  </a:cubicBezTo>
                  <a:cubicBezTo>
                    <a:pt x="60332" y="15706"/>
                    <a:pt x="60220" y="12572"/>
                    <a:pt x="62794" y="12124"/>
                  </a:cubicBezTo>
                  <a:cubicBezTo>
                    <a:pt x="62571" y="10557"/>
                    <a:pt x="59492" y="10725"/>
                    <a:pt x="58876" y="9606"/>
                  </a:cubicBezTo>
                  <a:cubicBezTo>
                    <a:pt x="57701" y="7367"/>
                    <a:pt x="59548" y="5240"/>
                    <a:pt x="58709" y="1826"/>
                  </a:cubicBezTo>
                  <a:cubicBezTo>
                    <a:pt x="61004" y="1938"/>
                    <a:pt x="61395" y="203"/>
                    <a:pt x="63802" y="427"/>
                  </a:cubicBezTo>
                  <a:cubicBezTo>
                    <a:pt x="64138" y="3114"/>
                    <a:pt x="67328" y="6080"/>
                    <a:pt x="69119" y="9382"/>
                  </a:cubicBezTo>
                  <a:cubicBezTo>
                    <a:pt x="69399" y="9886"/>
                    <a:pt x="72197" y="14923"/>
                    <a:pt x="73036" y="11900"/>
                  </a:cubicBezTo>
                  <a:cubicBezTo>
                    <a:pt x="74883" y="12180"/>
                    <a:pt x="73540" y="15762"/>
                    <a:pt x="75666" y="15762"/>
                  </a:cubicBezTo>
                  <a:cubicBezTo>
                    <a:pt x="75835" y="17609"/>
                    <a:pt x="75946" y="19456"/>
                    <a:pt x="74491" y="19680"/>
                  </a:cubicBezTo>
                  <a:cubicBezTo>
                    <a:pt x="75051" y="22198"/>
                    <a:pt x="79473" y="20575"/>
                    <a:pt x="78465" y="24773"/>
                  </a:cubicBezTo>
                  <a:cubicBezTo>
                    <a:pt x="83110" y="21974"/>
                    <a:pt x="83670" y="26956"/>
                    <a:pt x="90050" y="25836"/>
                  </a:cubicBezTo>
                  <a:cubicBezTo>
                    <a:pt x="87923" y="30929"/>
                    <a:pt x="93296" y="28914"/>
                    <a:pt x="93968" y="29642"/>
                  </a:cubicBezTo>
                  <a:cubicBezTo>
                    <a:pt x="94135" y="29810"/>
                    <a:pt x="91729" y="33448"/>
                    <a:pt x="95311" y="32216"/>
                  </a:cubicBezTo>
                  <a:cubicBezTo>
                    <a:pt x="93128" y="38485"/>
                    <a:pt x="90610" y="30481"/>
                    <a:pt x="85069" y="32440"/>
                  </a:cubicBezTo>
                  <a:cubicBezTo>
                    <a:pt x="84006" y="37589"/>
                    <a:pt x="89602" y="35630"/>
                    <a:pt x="87811" y="41451"/>
                  </a:cubicBezTo>
                  <a:cubicBezTo>
                    <a:pt x="83390" y="42962"/>
                    <a:pt x="77345" y="44081"/>
                    <a:pt x="73708" y="41787"/>
                  </a:cubicBezTo>
                  <a:cubicBezTo>
                    <a:pt x="69566" y="39100"/>
                    <a:pt x="61227" y="38485"/>
                    <a:pt x="55743" y="42178"/>
                  </a:cubicBezTo>
                  <a:cubicBezTo>
                    <a:pt x="54343" y="43130"/>
                    <a:pt x="52664" y="42178"/>
                    <a:pt x="49362" y="43634"/>
                  </a:cubicBezTo>
                  <a:cubicBezTo>
                    <a:pt x="48299" y="44081"/>
                    <a:pt x="48243" y="44921"/>
                    <a:pt x="48131" y="46264"/>
                  </a:cubicBezTo>
                  <a:cubicBezTo>
                    <a:pt x="44829" y="44305"/>
                    <a:pt x="38001" y="47719"/>
                    <a:pt x="31453" y="46656"/>
                  </a:cubicBezTo>
                  <a:cubicBezTo>
                    <a:pt x="29830" y="43969"/>
                    <a:pt x="27815" y="41675"/>
                    <a:pt x="26136" y="38988"/>
                  </a:cubicBezTo>
                  <a:cubicBezTo>
                    <a:pt x="22275" y="38653"/>
                    <a:pt x="16174" y="40667"/>
                    <a:pt x="15838" y="36638"/>
                  </a:cubicBezTo>
                  <a:cubicBezTo>
                    <a:pt x="14719" y="36414"/>
                    <a:pt x="14663" y="37141"/>
                    <a:pt x="14607" y="37981"/>
                  </a:cubicBezTo>
                  <a:cubicBezTo>
                    <a:pt x="12984" y="37701"/>
                    <a:pt x="13264" y="35406"/>
                    <a:pt x="14551" y="35406"/>
                  </a:cubicBezTo>
                  <a:cubicBezTo>
                    <a:pt x="14887" y="32496"/>
                    <a:pt x="10857" y="35518"/>
                    <a:pt x="10745" y="365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33"/>
            <p:cNvSpPr/>
            <p:nvPr/>
          </p:nvSpPr>
          <p:spPr>
            <a:xfrm>
              <a:off x="6572493" y="3775387"/>
              <a:ext cx="688780" cy="792350"/>
            </a:xfrm>
            <a:custGeom>
              <a:avLst/>
              <a:gdLst/>
              <a:ahLst/>
              <a:cxnLst/>
              <a:rect l="l" t="t" r="r" b="b"/>
              <a:pathLst>
                <a:path w="688780" h="792350" extrusionOk="0">
                  <a:moveTo>
                    <a:pt x="412698" y="40801"/>
                  </a:moveTo>
                  <a:cubicBezTo>
                    <a:pt x="413314" y="43319"/>
                    <a:pt x="416335" y="38618"/>
                    <a:pt x="415328" y="44663"/>
                  </a:cubicBezTo>
                  <a:cubicBezTo>
                    <a:pt x="416615" y="44607"/>
                    <a:pt x="417902" y="44607"/>
                    <a:pt x="419190" y="44551"/>
                  </a:cubicBezTo>
                  <a:cubicBezTo>
                    <a:pt x="421037" y="43431"/>
                    <a:pt x="421876" y="41249"/>
                    <a:pt x="421597" y="38003"/>
                  </a:cubicBezTo>
                  <a:cubicBezTo>
                    <a:pt x="423163" y="37387"/>
                    <a:pt x="424227" y="36268"/>
                    <a:pt x="424059" y="34029"/>
                  </a:cubicBezTo>
                  <a:cubicBezTo>
                    <a:pt x="428256" y="35540"/>
                    <a:pt x="424955" y="29831"/>
                    <a:pt x="429096" y="31343"/>
                  </a:cubicBezTo>
                  <a:cubicBezTo>
                    <a:pt x="429040" y="28320"/>
                    <a:pt x="428984" y="25298"/>
                    <a:pt x="428872" y="22276"/>
                  </a:cubicBezTo>
                  <a:cubicBezTo>
                    <a:pt x="433293" y="21660"/>
                    <a:pt x="435532" y="20653"/>
                    <a:pt x="439114" y="22052"/>
                  </a:cubicBezTo>
                  <a:cubicBezTo>
                    <a:pt x="440513" y="22556"/>
                    <a:pt x="439506" y="25074"/>
                    <a:pt x="440457" y="25914"/>
                  </a:cubicBezTo>
                  <a:cubicBezTo>
                    <a:pt x="440849" y="26250"/>
                    <a:pt x="442472" y="25746"/>
                    <a:pt x="443032" y="25858"/>
                  </a:cubicBezTo>
                  <a:cubicBezTo>
                    <a:pt x="444711" y="26250"/>
                    <a:pt x="445103" y="28097"/>
                    <a:pt x="446949" y="28376"/>
                  </a:cubicBezTo>
                  <a:cubicBezTo>
                    <a:pt x="447621" y="32462"/>
                    <a:pt x="445438" y="33693"/>
                    <a:pt x="443256" y="34980"/>
                  </a:cubicBezTo>
                  <a:cubicBezTo>
                    <a:pt x="445886" y="36603"/>
                    <a:pt x="445158" y="41808"/>
                    <a:pt x="448573" y="42648"/>
                  </a:cubicBezTo>
                  <a:cubicBezTo>
                    <a:pt x="447789" y="45670"/>
                    <a:pt x="444375" y="46230"/>
                    <a:pt x="443591" y="49252"/>
                  </a:cubicBezTo>
                  <a:cubicBezTo>
                    <a:pt x="441408" y="49028"/>
                    <a:pt x="440289" y="51547"/>
                    <a:pt x="439729" y="49364"/>
                  </a:cubicBezTo>
                  <a:cubicBezTo>
                    <a:pt x="437491" y="50595"/>
                    <a:pt x="437491" y="53953"/>
                    <a:pt x="436036" y="55968"/>
                  </a:cubicBezTo>
                  <a:cubicBezTo>
                    <a:pt x="434525" y="54849"/>
                    <a:pt x="436763" y="52330"/>
                    <a:pt x="430831" y="53449"/>
                  </a:cubicBezTo>
                  <a:cubicBezTo>
                    <a:pt x="430831" y="52218"/>
                    <a:pt x="432342" y="52442"/>
                    <a:pt x="433350" y="52106"/>
                  </a:cubicBezTo>
                  <a:cubicBezTo>
                    <a:pt x="430495" y="48189"/>
                    <a:pt x="426186" y="53505"/>
                    <a:pt x="421820" y="52386"/>
                  </a:cubicBezTo>
                  <a:cubicBezTo>
                    <a:pt x="423331" y="56472"/>
                    <a:pt x="421988" y="55296"/>
                    <a:pt x="421988" y="60165"/>
                  </a:cubicBezTo>
                  <a:cubicBezTo>
                    <a:pt x="420757" y="60165"/>
                    <a:pt x="420981" y="58598"/>
                    <a:pt x="420645" y="57591"/>
                  </a:cubicBezTo>
                  <a:cubicBezTo>
                    <a:pt x="417623" y="58039"/>
                    <a:pt x="418351" y="62124"/>
                    <a:pt x="414321" y="61621"/>
                  </a:cubicBezTo>
                  <a:cubicBezTo>
                    <a:pt x="414656" y="63020"/>
                    <a:pt x="416895" y="62460"/>
                    <a:pt x="416951" y="64139"/>
                  </a:cubicBezTo>
                  <a:cubicBezTo>
                    <a:pt x="417175" y="66490"/>
                    <a:pt x="415440" y="66937"/>
                    <a:pt x="415776" y="69344"/>
                  </a:cubicBezTo>
                  <a:cubicBezTo>
                    <a:pt x="412698" y="66602"/>
                    <a:pt x="409340" y="74549"/>
                    <a:pt x="408165" y="73430"/>
                  </a:cubicBezTo>
                  <a:cubicBezTo>
                    <a:pt x="407437" y="72758"/>
                    <a:pt x="405870" y="71583"/>
                    <a:pt x="405646" y="76116"/>
                  </a:cubicBezTo>
                  <a:cubicBezTo>
                    <a:pt x="403967" y="76172"/>
                    <a:pt x="402232" y="76172"/>
                    <a:pt x="400497" y="76228"/>
                  </a:cubicBezTo>
                  <a:cubicBezTo>
                    <a:pt x="398762" y="76676"/>
                    <a:pt x="399490" y="79474"/>
                    <a:pt x="399322" y="81433"/>
                  </a:cubicBezTo>
                  <a:cubicBezTo>
                    <a:pt x="397699" y="80034"/>
                    <a:pt x="396635" y="80369"/>
                    <a:pt x="396803" y="82776"/>
                  </a:cubicBezTo>
                  <a:cubicBezTo>
                    <a:pt x="394285" y="80425"/>
                    <a:pt x="393613" y="82720"/>
                    <a:pt x="390423" y="82944"/>
                  </a:cubicBezTo>
                  <a:cubicBezTo>
                    <a:pt x="391430" y="84063"/>
                    <a:pt x="391878" y="85854"/>
                    <a:pt x="391822" y="88093"/>
                  </a:cubicBezTo>
                  <a:cubicBezTo>
                    <a:pt x="388800" y="85183"/>
                    <a:pt x="389863" y="88652"/>
                    <a:pt x="388072" y="92066"/>
                  </a:cubicBezTo>
                  <a:cubicBezTo>
                    <a:pt x="386617" y="94865"/>
                    <a:pt x="383203" y="97887"/>
                    <a:pt x="383203" y="103875"/>
                  </a:cubicBezTo>
                  <a:cubicBezTo>
                    <a:pt x="380293" y="105722"/>
                    <a:pt x="379174" y="109304"/>
                    <a:pt x="376935" y="111822"/>
                  </a:cubicBezTo>
                  <a:cubicBezTo>
                    <a:pt x="377215" y="113893"/>
                    <a:pt x="378278" y="111822"/>
                    <a:pt x="378222" y="111767"/>
                  </a:cubicBezTo>
                  <a:cubicBezTo>
                    <a:pt x="379845" y="111822"/>
                    <a:pt x="378726" y="112494"/>
                    <a:pt x="379510" y="113054"/>
                  </a:cubicBezTo>
                  <a:cubicBezTo>
                    <a:pt x="380181" y="113501"/>
                    <a:pt x="381748" y="115460"/>
                    <a:pt x="382140" y="115572"/>
                  </a:cubicBezTo>
                  <a:cubicBezTo>
                    <a:pt x="383203" y="115964"/>
                    <a:pt x="384379" y="112774"/>
                    <a:pt x="387289" y="115460"/>
                  </a:cubicBezTo>
                  <a:cubicBezTo>
                    <a:pt x="387960" y="116076"/>
                    <a:pt x="388408" y="116971"/>
                    <a:pt x="389863" y="116692"/>
                  </a:cubicBezTo>
                  <a:cubicBezTo>
                    <a:pt x="389919" y="118427"/>
                    <a:pt x="389919" y="120162"/>
                    <a:pt x="389975" y="121896"/>
                  </a:cubicBezTo>
                  <a:cubicBezTo>
                    <a:pt x="390311" y="123296"/>
                    <a:pt x="392550" y="122736"/>
                    <a:pt x="392606" y="124415"/>
                  </a:cubicBezTo>
                  <a:cubicBezTo>
                    <a:pt x="393445" y="125702"/>
                    <a:pt x="395572" y="125702"/>
                    <a:pt x="395236" y="128277"/>
                  </a:cubicBezTo>
                  <a:cubicBezTo>
                    <a:pt x="401896" y="127269"/>
                    <a:pt x="406877" y="129564"/>
                    <a:pt x="410627" y="127941"/>
                  </a:cubicBezTo>
                  <a:cubicBezTo>
                    <a:pt x="411466" y="132530"/>
                    <a:pt x="416895" y="131355"/>
                    <a:pt x="419750" y="134209"/>
                  </a:cubicBezTo>
                  <a:cubicBezTo>
                    <a:pt x="420421" y="134881"/>
                    <a:pt x="420981" y="133985"/>
                    <a:pt x="421037" y="135496"/>
                  </a:cubicBezTo>
                  <a:cubicBezTo>
                    <a:pt x="421205" y="137567"/>
                    <a:pt x="422436" y="135496"/>
                    <a:pt x="422324" y="135440"/>
                  </a:cubicBezTo>
                  <a:cubicBezTo>
                    <a:pt x="423947" y="135553"/>
                    <a:pt x="424003" y="137623"/>
                    <a:pt x="424955" y="138015"/>
                  </a:cubicBezTo>
                  <a:cubicBezTo>
                    <a:pt x="427025" y="138798"/>
                    <a:pt x="429320" y="137231"/>
                    <a:pt x="428872" y="140533"/>
                  </a:cubicBezTo>
                  <a:cubicBezTo>
                    <a:pt x="435644" y="140030"/>
                    <a:pt x="439506" y="142548"/>
                    <a:pt x="445606" y="142772"/>
                  </a:cubicBezTo>
                  <a:cubicBezTo>
                    <a:pt x="445998" y="147026"/>
                    <a:pt x="444823" y="150831"/>
                    <a:pt x="447117" y="153126"/>
                  </a:cubicBezTo>
                  <a:cubicBezTo>
                    <a:pt x="446894" y="152902"/>
                    <a:pt x="448628" y="155085"/>
                    <a:pt x="448404" y="154413"/>
                  </a:cubicBezTo>
                  <a:cubicBezTo>
                    <a:pt x="448740" y="155644"/>
                    <a:pt x="447285" y="157267"/>
                    <a:pt x="447173" y="157043"/>
                  </a:cubicBezTo>
                  <a:cubicBezTo>
                    <a:pt x="447789" y="158611"/>
                    <a:pt x="448964" y="157212"/>
                    <a:pt x="449748" y="158275"/>
                  </a:cubicBezTo>
                  <a:cubicBezTo>
                    <a:pt x="449972" y="158611"/>
                    <a:pt x="447453" y="161969"/>
                    <a:pt x="451091" y="160850"/>
                  </a:cubicBezTo>
                  <a:cubicBezTo>
                    <a:pt x="450419" y="161913"/>
                    <a:pt x="449803" y="162976"/>
                    <a:pt x="449915" y="164767"/>
                  </a:cubicBezTo>
                  <a:cubicBezTo>
                    <a:pt x="450195" y="166222"/>
                    <a:pt x="451203" y="165438"/>
                    <a:pt x="451203" y="164711"/>
                  </a:cubicBezTo>
                  <a:cubicBezTo>
                    <a:pt x="452714" y="164431"/>
                    <a:pt x="451874" y="166670"/>
                    <a:pt x="452546" y="167286"/>
                  </a:cubicBezTo>
                  <a:cubicBezTo>
                    <a:pt x="452938" y="167677"/>
                    <a:pt x="454729" y="166782"/>
                    <a:pt x="455120" y="167229"/>
                  </a:cubicBezTo>
                  <a:cubicBezTo>
                    <a:pt x="456352" y="168685"/>
                    <a:pt x="461501" y="168853"/>
                    <a:pt x="465363" y="167006"/>
                  </a:cubicBezTo>
                  <a:cubicBezTo>
                    <a:pt x="466482" y="161801"/>
                    <a:pt x="466426" y="159171"/>
                    <a:pt x="465083" y="154021"/>
                  </a:cubicBezTo>
                  <a:cubicBezTo>
                    <a:pt x="465474" y="152455"/>
                    <a:pt x="462900" y="153462"/>
                    <a:pt x="462508" y="152790"/>
                  </a:cubicBezTo>
                  <a:cubicBezTo>
                    <a:pt x="461277" y="150887"/>
                    <a:pt x="464411" y="146074"/>
                    <a:pt x="459822" y="147641"/>
                  </a:cubicBezTo>
                  <a:cubicBezTo>
                    <a:pt x="460605" y="146298"/>
                    <a:pt x="462732" y="146242"/>
                    <a:pt x="462284" y="143668"/>
                  </a:cubicBezTo>
                  <a:cubicBezTo>
                    <a:pt x="467657" y="145011"/>
                    <a:pt x="467209" y="140813"/>
                    <a:pt x="471183" y="140869"/>
                  </a:cubicBezTo>
                  <a:cubicBezTo>
                    <a:pt x="473198" y="141093"/>
                    <a:pt x="471575" y="137847"/>
                    <a:pt x="472358" y="136952"/>
                  </a:cubicBezTo>
                  <a:cubicBezTo>
                    <a:pt x="472414" y="136896"/>
                    <a:pt x="475660" y="138574"/>
                    <a:pt x="476220" y="136840"/>
                  </a:cubicBezTo>
                  <a:cubicBezTo>
                    <a:pt x="472806" y="131411"/>
                    <a:pt x="477563" y="125590"/>
                    <a:pt x="474653" y="122568"/>
                  </a:cubicBezTo>
                  <a:cubicBezTo>
                    <a:pt x="474597" y="120665"/>
                    <a:pt x="473030" y="122400"/>
                    <a:pt x="473366" y="122568"/>
                  </a:cubicBezTo>
                  <a:cubicBezTo>
                    <a:pt x="471127" y="121337"/>
                    <a:pt x="473421" y="117979"/>
                    <a:pt x="469448" y="118763"/>
                  </a:cubicBezTo>
                  <a:cubicBezTo>
                    <a:pt x="469560" y="116412"/>
                    <a:pt x="467825" y="116076"/>
                    <a:pt x="468049" y="113613"/>
                  </a:cubicBezTo>
                  <a:cubicBezTo>
                    <a:pt x="467769" y="110815"/>
                    <a:pt x="469000" y="109472"/>
                    <a:pt x="471799" y="109640"/>
                  </a:cubicBezTo>
                  <a:cubicBezTo>
                    <a:pt x="469504" y="108576"/>
                    <a:pt x="473254" y="100797"/>
                    <a:pt x="467769" y="100629"/>
                  </a:cubicBezTo>
                  <a:cubicBezTo>
                    <a:pt x="468609" y="99566"/>
                    <a:pt x="468832" y="98446"/>
                    <a:pt x="468944" y="96711"/>
                  </a:cubicBezTo>
                  <a:cubicBezTo>
                    <a:pt x="468944" y="96991"/>
                    <a:pt x="467489" y="96320"/>
                    <a:pt x="467657" y="95424"/>
                  </a:cubicBezTo>
                  <a:cubicBezTo>
                    <a:pt x="467713" y="95088"/>
                    <a:pt x="469168" y="95368"/>
                    <a:pt x="468888" y="94081"/>
                  </a:cubicBezTo>
                  <a:cubicBezTo>
                    <a:pt x="468664" y="93018"/>
                    <a:pt x="467601" y="92850"/>
                    <a:pt x="467545" y="91507"/>
                  </a:cubicBezTo>
                  <a:cubicBezTo>
                    <a:pt x="467489" y="89995"/>
                    <a:pt x="470008" y="87085"/>
                    <a:pt x="467433" y="86302"/>
                  </a:cubicBezTo>
                  <a:cubicBezTo>
                    <a:pt x="467713" y="84399"/>
                    <a:pt x="477899" y="83056"/>
                    <a:pt x="476444" y="87421"/>
                  </a:cubicBezTo>
                  <a:cubicBezTo>
                    <a:pt x="481704" y="86973"/>
                    <a:pt x="488812" y="88429"/>
                    <a:pt x="490491" y="84511"/>
                  </a:cubicBezTo>
                  <a:cubicBezTo>
                    <a:pt x="493346" y="88093"/>
                    <a:pt x="499950" y="87757"/>
                    <a:pt x="499670" y="94697"/>
                  </a:cubicBezTo>
                  <a:cubicBezTo>
                    <a:pt x="503084" y="94641"/>
                    <a:pt x="506498" y="94529"/>
                    <a:pt x="509912" y="94473"/>
                  </a:cubicBezTo>
                  <a:cubicBezTo>
                    <a:pt x="509520" y="96656"/>
                    <a:pt x="510975" y="96880"/>
                    <a:pt x="512542" y="96991"/>
                  </a:cubicBezTo>
                  <a:cubicBezTo>
                    <a:pt x="512822" y="99566"/>
                    <a:pt x="512318" y="102252"/>
                    <a:pt x="512710" y="104771"/>
                  </a:cubicBezTo>
                  <a:cubicBezTo>
                    <a:pt x="513158" y="107737"/>
                    <a:pt x="516236" y="110591"/>
                    <a:pt x="514109" y="111207"/>
                  </a:cubicBezTo>
                  <a:cubicBezTo>
                    <a:pt x="514333" y="112718"/>
                    <a:pt x="516460" y="112270"/>
                    <a:pt x="517971" y="112438"/>
                  </a:cubicBezTo>
                  <a:cubicBezTo>
                    <a:pt x="517299" y="116636"/>
                    <a:pt x="522616" y="114117"/>
                    <a:pt x="519370" y="117587"/>
                  </a:cubicBezTo>
                  <a:cubicBezTo>
                    <a:pt x="524687" y="118483"/>
                    <a:pt x="525918" y="115460"/>
                    <a:pt x="530899" y="116020"/>
                  </a:cubicBezTo>
                  <a:cubicBezTo>
                    <a:pt x="531067" y="114509"/>
                    <a:pt x="530564" y="113726"/>
                    <a:pt x="529556" y="113446"/>
                  </a:cubicBezTo>
                  <a:cubicBezTo>
                    <a:pt x="530228" y="110703"/>
                    <a:pt x="531515" y="110647"/>
                    <a:pt x="533362" y="112047"/>
                  </a:cubicBezTo>
                  <a:cubicBezTo>
                    <a:pt x="531683" y="107905"/>
                    <a:pt x="536216" y="108017"/>
                    <a:pt x="537111" y="106785"/>
                  </a:cubicBezTo>
                  <a:cubicBezTo>
                    <a:pt x="537951" y="105666"/>
                    <a:pt x="535824" y="105666"/>
                    <a:pt x="535824" y="105554"/>
                  </a:cubicBezTo>
                  <a:cubicBezTo>
                    <a:pt x="535544" y="104155"/>
                    <a:pt x="538455" y="103260"/>
                    <a:pt x="540918" y="102812"/>
                  </a:cubicBezTo>
                  <a:cubicBezTo>
                    <a:pt x="538343" y="105834"/>
                    <a:pt x="540358" y="105666"/>
                    <a:pt x="543604" y="109248"/>
                  </a:cubicBezTo>
                  <a:cubicBezTo>
                    <a:pt x="545451" y="111263"/>
                    <a:pt x="546514" y="114117"/>
                    <a:pt x="551439" y="114285"/>
                  </a:cubicBezTo>
                  <a:cubicBezTo>
                    <a:pt x="551159" y="115684"/>
                    <a:pt x="548921" y="115236"/>
                    <a:pt x="548921" y="116915"/>
                  </a:cubicBezTo>
                  <a:cubicBezTo>
                    <a:pt x="549760" y="118203"/>
                    <a:pt x="551887" y="118203"/>
                    <a:pt x="551551" y="120721"/>
                  </a:cubicBezTo>
                  <a:cubicBezTo>
                    <a:pt x="553006" y="121337"/>
                    <a:pt x="552222" y="118259"/>
                    <a:pt x="552782" y="118091"/>
                  </a:cubicBezTo>
                  <a:cubicBezTo>
                    <a:pt x="556140" y="116915"/>
                    <a:pt x="551719" y="123464"/>
                    <a:pt x="556700" y="121896"/>
                  </a:cubicBezTo>
                  <a:cubicBezTo>
                    <a:pt x="554573" y="125422"/>
                    <a:pt x="557708" y="126822"/>
                    <a:pt x="554293" y="129732"/>
                  </a:cubicBezTo>
                  <a:cubicBezTo>
                    <a:pt x="554573" y="132362"/>
                    <a:pt x="558099" y="131019"/>
                    <a:pt x="559498" y="132195"/>
                  </a:cubicBezTo>
                  <a:cubicBezTo>
                    <a:pt x="559890" y="132586"/>
                    <a:pt x="557651" y="134153"/>
                    <a:pt x="558267" y="134825"/>
                  </a:cubicBezTo>
                  <a:cubicBezTo>
                    <a:pt x="558883" y="135440"/>
                    <a:pt x="561401" y="135608"/>
                    <a:pt x="562129" y="136056"/>
                  </a:cubicBezTo>
                  <a:cubicBezTo>
                    <a:pt x="562968" y="136560"/>
                    <a:pt x="563975" y="138127"/>
                    <a:pt x="564759" y="138574"/>
                  </a:cubicBezTo>
                  <a:cubicBezTo>
                    <a:pt x="566718" y="139750"/>
                    <a:pt x="569684" y="140086"/>
                    <a:pt x="571251" y="142324"/>
                  </a:cubicBezTo>
                  <a:cubicBezTo>
                    <a:pt x="573098" y="142996"/>
                    <a:pt x="574273" y="137175"/>
                    <a:pt x="575057" y="140925"/>
                  </a:cubicBezTo>
                  <a:cubicBezTo>
                    <a:pt x="575337" y="144563"/>
                    <a:pt x="571979" y="144731"/>
                    <a:pt x="568733" y="144955"/>
                  </a:cubicBezTo>
                  <a:cubicBezTo>
                    <a:pt x="570971" y="147473"/>
                    <a:pt x="574777" y="148313"/>
                    <a:pt x="579086" y="148593"/>
                  </a:cubicBezTo>
                  <a:cubicBezTo>
                    <a:pt x="578639" y="150831"/>
                    <a:pt x="580150" y="150999"/>
                    <a:pt x="581717" y="151111"/>
                  </a:cubicBezTo>
                  <a:cubicBezTo>
                    <a:pt x="581325" y="153742"/>
                    <a:pt x="582053" y="155197"/>
                    <a:pt x="584347" y="154973"/>
                  </a:cubicBezTo>
                  <a:cubicBezTo>
                    <a:pt x="583284" y="156484"/>
                    <a:pt x="582724" y="158499"/>
                    <a:pt x="583228" y="161465"/>
                  </a:cubicBezTo>
                  <a:cubicBezTo>
                    <a:pt x="580598" y="162304"/>
                    <a:pt x="578191" y="162472"/>
                    <a:pt x="575561" y="164208"/>
                  </a:cubicBezTo>
                  <a:cubicBezTo>
                    <a:pt x="574889" y="164711"/>
                    <a:pt x="575785" y="165438"/>
                    <a:pt x="574329" y="165550"/>
                  </a:cubicBezTo>
                  <a:cubicBezTo>
                    <a:pt x="573042" y="165662"/>
                    <a:pt x="571811" y="165662"/>
                    <a:pt x="571811" y="166894"/>
                  </a:cubicBezTo>
                  <a:cubicBezTo>
                    <a:pt x="571755" y="169300"/>
                    <a:pt x="568845" y="167229"/>
                    <a:pt x="569236" y="166950"/>
                  </a:cubicBezTo>
                  <a:cubicBezTo>
                    <a:pt x="568677" y="167341"/>
                    <a:pt x="567054" y="169076"/>
                    <a:pt x="566718" y="169580"/>
                  </a:cubicBezTo>
                  <a:cubicBezTo>
                    <a:pt x="566382" y="170140"/>
                    <a:pt x="566046" y="172994"/>
                    <a:pt x="565543" y="173498"/>
                  </a:cubicBezTo>
                  <a:cubicBezTo>
                    <a:pt x="564479" y="174505"/>
                    <a:pt x="559834" y="173330"/>
                    <a:pt x="563024" y="174841"/>
                  </a:cubicBezTo>
                  <a:cubicBezTo>
                    <a:pt x="561681" y="177303"/>
                    <a:pt x="557483" y="176240"/>
                    <a:pt x="555357" y="176296"/>
                  </a:cubicBezTo>
                  <a:cubicBezTo>
                    <a:pt x="552614" y="176408"/>
                    <a:pt x="550040" y="176520"/>
                    <a:pt x="547689" y="176464"/>
                  </a:cubicBezTo>
                  <a:cubicBezTo>
                    <a:pt x="545618" y="176408"/>
                    <a:pt x="545506" y="175512"/>
                    <a:pt x="543827" y="175232"/>
                  </a:cubicBezTo>
                  <a:cubicBezTo>
                    <a:pt x="537895" y="174393"/>
                    <a:pt x="532354" y="176072"/>
                    <a:pt x="527206" y="176911"/>
                  </a:cubicBezTo>
                  <a:cubicBezTo>
                    <a:pt x="522672" y="178870"/>
                    <a:pt x="521329" y="183907"/>
                    <a:pt x="515844" y="184971"/>
                  </a:cubicBezTo>
                  <a:cubicBezTo>
                    <a:pt x="518866" y="187769"/>
                    <a:pt x="513662" y="188273"/>
                    <a:pt x="512095" y="190232"/>
                  </a:cubicBezTo>
                  <a:cubicBezTo>
                    <a:pt x="512822" y="191239"/>
                    <a:pt x="513494" y="192302"/>
                    <a:pt x="513494" y="194093"/>
                  </a:cubicBezTo>
                  <a:cubicBezTo>
                    <a:pt x="515396" y="193198"/>
                    <a:pt x="515508" y="190343"/>
                    <a:pt x="517187" y="188833"/>
                  </a:cubicBezTo>
                  <a:cubicBezTo>
                    <a:pt x="518307" y="187825"/>
                    <a:pt x="522169" y="188721"/>
                    <a:pt x="522280" y="186146"/>
                  </a:cubicBezTo>
                  <a:cubicBezTo>
                    <a:pt x="522392" y="181669"/>
                    <a:pt x="524743" y="189448"/>
                    <a:pt x="524799" y="183460"/>
                  </a:cubicBezTo>
                  <a:cubicBezTo>
                    <a:pt x="526142" y="182397"/>
                    <a:pt x="527261" y="184747"/>
                    <a:pt x="527373" y="184691"/>
                  </a:cubicBezTo>
                  <a:cubicBezTo>
                    <a:pt x="528716" y="184467"/>
                    <a:pt x="528045" y="182173"/>
                    <a:pt x="528605" y="182061"/>
                  </a:cubicBezTo>
                  <a:cubicBezTo>
                    <a:pt x="531067" y="181501"/>
                    <a:pt x="533530" y="182285"/>
                    <a:pt x="537560" y="181837"/>
                  </a:cubicBezTo>
                  <a:cubicBezTo>
                    <a:pt x="537839" y="183292"/>
                    <a:pt x="538847" y="182508"/>
                    <a:pt x="538847" y="181781"/>
                  </a:cubicBezTo>
                  <a:cubicBezTo>
                    <a:pt x="541085" y="181333"/>
                    <a:pt x="541309" y="189001"/>
                    <a:pt x="537671" y="186985"/>
                  </a:cubicBezTo>
                  <a:cubicBezTo>
                    <a:pt x="540693" y="189896"/>
                    <a:pt x="535377" y="191239"/>
                    <a:pt x="536608" y="196108"/>
                  </a:cubicBezTo>
                  <a:cubicBezTo>
                    <a:pt x="537335" y="197116"/>
                    <a:pt x="538007" y="198179"/>
                    <a:pt x="537951" y="199970"/>
                  </a:cubicBezTo>
                  <a:cubicBezTo>
                    <a:pt x="538902" y="199187"/>
                    <a:pt x="540414" y="198347"/>
                    <a:pt x="540526" y="199914"/>
                  </a:cubicBezTo>
                  <a:cubicBezTo>
                    <a:pt x="540638" y="201481"/>
                    <a:pt x="542148" y="200529"/>
                    <a:pt x="543100" y="201145"/>
                  </a:cubicBezTo>
                  <a:cubicBezTo>
                    <a:pt x="543716" y="201537"/>
                    <a:pt x="545227" y="203496"/>
                    <a:pt x="545730" y="203664"/>
                  </a:cubicBezTo>
                  <a:cubicBezTo>
                    <a:pt x="546458" y="203944"/>
                    <a:pt x="547521" y="203440"/>
                    <a:pt x="548305" y="203608"/>
                  </a:cubicBezTo>
                  <a:cubicBezTo>
                    <a:pt x="549200" y="203832"/>
                    <a:pt x="549480" y="204839"/>
                    <a:pt x="549592" y="204895"/>
                  </a:cubicBezTo>
                  <a:cubicBezTo>
                    <a:pt x="551887" y="205287"/>
                    <a:pt x="553174" y="201873"/>
                    <a:pt x="554741" y="204783"/>
                  </a:cubicBezTo>
                  <a:cubicBezTo>
                    <a:pt x="556308" y="205119"/>
                    <a:pt x="555301" y="202656"/>
                    <a:pt x="555972" y="202153"/>
                  </a:cubicBezTo>
                  <a:cubicBezTo>
                    <a:pt x="556308" y="201929"/>
                    <a:pt x="558379" y="202433"/>
                    <a:pt x="558547" y="202096"/>
                  </a:cubicBezTo>
                  <a:cubicBezTo>
                    <a:pt x="559050" y="201089"/>
                    <a:pt x="558043" y="199298"/>
                    <a:pt x="558435" y="198235"/>
                  </a:cubicBezTo>
                  <a:cubicBezTo>
                    <a:pt x="560617" y="197731"/>
                    <a:pt x="560897" y="199187"/>
                    <a:pt x="561066" y="200754"/>
                  </a:cubicBezTo>
                  <a:cubicBezTo>
                    <a:pt x="561681" y="202768"/>
                    <a:pt x="565095" y="201761"/>
                    <a:pt x="563752" y="205903"/>
                  </a:cubicBezTo>
                  <a:cubicBezTo>
                    <a:pt x="561793" y="206686"/>
                    <a:pt x="561401" y="204224"/>
                    <a:pt x="559890" y="204671"/>
                  </a:cubicBezTo>
                  <a:cubicBezTo>
                    <a:pt x="557987" y="205287"/>
                    <a:pt x="557819" y="207637"/>
                    <a:pt x="556140" y="208645"/>
                  </a:cubicBezTo>
                  <a:cubicBezTo>
                    <a:pt x="555245" y="209149"/>
                    <a:pt x="553286" y="208477"/>
                    <a:pt x="552279" y="208757"/>
                  </a:cubicBezTo>
                  <a:cubicBezTo>
                    <a:pt x="549872" y="209372"/>
                    <a:pt x="550600" y="212170"/>
                    <a:pt x="545898" y="211499"/>
                  </a:cubicBezTo>
                  <a:cubicBezTo>
                    <a:pt x="543492" y="210995"/>
                    <a:pt x="544443" y="214689"/>
                    <a:pt x="543436" y="215473"/>
                  </a:cubicBezTo>
                  <a:cubicBezTo>
                    <a:pt x="542652" y="216088"/>
                    <a:pt x="541813" y="214465"/>
                    <a:pt x="542148" y="214186"/>
                  </a:cubicBezTo>
                  <a:cubicBezTo>
                    <a:pt x="539798" y="216032"/>
                    <a:pt x="540190" y="218439"/>
                    <a:pt x="535824" y="218215"/>
                  </a:cubicBezTo>
                  <a:cubicBezTo>
                    <a:pt x="537895" y="215585"/>
                    <a:pt x="535656" y="216592"/>
                    <a:pt x="535712" y="213010"/>
                  </a:cubicBezTo>
                  <a:cubicBezTo>
                    <a:pt x="537951" y="211835"/>
                    <a:pt x="539350" y="208812"/>
                    <a:pt x="542093" y="211555"/>
                  </a:cubicBezTo>
                  <a:cubicBezTo>
                    <a:pt x="543100" y="207358"/>
                    <a:pt x="540022" y="207525"/>
                    <a:pt x="538119" y="206462"/>
                  </a:cubicBezTo>
                  <a:cubicBezTo>
                    <a:pt x="534985" y="205343"/>
                    <a:pt x="533082" y="210324"/>
                    <a:pt x="530507" y="210491"/>
                  </a:cubicBezTo>
                  <a:cubicBezTo>
                    <a:pt x="530395" y="210491"/>
                    <a:pt x="527206" y="211555"/>
                    <a:pt x="526702" y="211891"/>
                  </a:cubicBezTo>
                  <a:cubicBezTo>
                    <a:pt x="525807" y="212507"/>
                    <a:pt x="525470" y="213066"/>
                    <a:pt x="525470" y="214521"/>
                  </a:cubicBezTo>
                  <a:cubicBezTo>
                    <a:pt x="517859" y="213682"/>
                    <a:pt x="518922" y="218383"/>
                    <a:pt x="512654" y="216088"/>
                  </a:cubicBezTo>
                  <a:cubicBezTo>
                    <a:pt x="514949" y="217879"/>
                    <a:pt x="516292" y="218886"/>
                    <a:pt x="510136" y="218719"/>
                  </a:cubicBezTo>
                  <a:cubicBezTo>
                    <a:pt x="507617" y="220957"/>
                    <a:pt x="506610" y="227450"/>
                    <a:pt x="510359" y="229072"/>
                  </a:cubicBezTo>
                  <a:cubicBezTo>
                    <a:pt x="510416" y="231647"/>
                    <a:pt x="506889" y="230808"/>
                    <a:pt x="507897" y="234334"/>
                  </a:cubicBezTo>
                  <a:cubicBezTo>
                    <a:pt x="506722" y="234669"/>
                    <a:pt x="505210" y="234054"/>
                    <a:pt x="504035" y="234446"/>
                  </a:cubicBezTo>
                  <a:cubicBezTo>
                    <a:pt x="502524" y="234949"/>
                    <a:pt x="502524" y="236516"/>
                    <a:pt x="501517" y="237132"/>
                  </a:cubicBezTo>
                  <a:cubicBezTo>
                    <a:pt x="499222" y="238419"/>
                    <a:pt x="495640" y="237524"/>
                    <a:pt x="493906" y="239874"/>
                  </a:cubicBezTo>
                  <a:cubicBezTo>
                    <a:pt x="493290" y="240825"/>
                    <a:pt x="492058" y="241665"/>
                    <a:pt x="491387" y="242561"/>
                  </a:cubicBezTo>
                  <a:cubicBezTo>
                    <a:pt x="490099" y="244183"/>
                    <a:pt x="489652" y="246926"/>
                    <a:pt x="487693" y="249108"/>
                  </a:cubicBezTo>
                  <a:cubicBezTo>
                    <a:pt x="486686" y="250284"/>
                    <a:pt x="483999" y="250844"/>
                    <a:pt x="485286" y="255657"/>
                  </a:cubicBezTo>
                  <a:cubicBezTo>
                    <a:pt x="482656" y="255321"/>
                    <a:pt x="482712" y="252187"/>
                    <a:pt x="480082" y="251851"/>
                  </a:cubicBezTo>
                  <a:cubicBezTo>
                    <a:pt x="478683" y="252187"/>
                    <a:pt x="479298" y="254425"/>
                    <a:pt x="477563" y="254481"/>
                  </a:cubicBezTo>
                  <a:cubicBezTo>
                    <a:pt x="482320" y="259631"/>
                    <a:pt x="482264" y="263940"/>
                    <a:pt x="483048" y="271215"/>
                  </a:cubicBezTo>
                  <a:cubicBezTo>
                    <a:pt x="480305" y="270096"/>
                    <a:pt x="481369" y="273174"/>
                    <a:pt x="480529" y="273846"/>
                  </a:cubicBezTo>
                  <a:cubicBezTo>
                    <a:pt x="480082" y="274238"/>
                    <a:pt x="478291" y="273454"/>
                    <a:pt x="477955" y="273902"/>
                  </a:cubicBezTo>
                  <a:cubicBezTo>
                    <a:pt x="476947" y="275189"/>
                    <a:pt x="476724" y="275525"/>
                    <a:pt x="475437" y="276532"/>
                  </a:cubicBezTo>
                  <a:cubicBezTo>
                    <a:pt x="474093" y="277596"/>
                    <a:pt x="472582" y="280002"/>
                    <a:pt x="471687" y="280506"/>
                  </a:cubicBezTo>
                  <a:cubicBezTo>
                    <a:pt x="469840" y="281569"/>
                    <a:pt x="467657" y="280282"/>
                    <a:pt x="466593" y="281905"/>
                  </a:cubicBezTo>
                  <a:cubicBezTo>
                    <a:pt x="463684" y="282912"/>
                    <a:pt x="462844" y="285879"/>
                    <a:pt x="461613" y="288509"/>
                  </a:cubicBezTo>
                  <a:cubicBezTo>
                    <a:pt x="458198" y="288565"/>
                    <a:pt x="458926" y="292651"/>
                    <a:pt x="455289" y="292539"/>
                  </a:cubicBezTo>
                  <a:cubicBezTo>
                    <a:pt x="456688" y="296848"/>
                    <a:pt x="452770" y="306698"/>
                    <a:pt x="458143" y="306754"/>
                  </a:cubicBezTo>
                  <a:cubicBezTo>
                    <a:pt x="455624" y="311567"/>
                    <a:pt x="460493" y="311959"/>
                    <a:pt x="459654" y="318395"/>
                  </a:cubicBezTo>
                  <a:cubicBezTo>
                    <a:pt x="459710" y="319626"/>
                    <a:pt x="461277" y="319346"/>
                    <a:pt x="462228" y="319626"/>
                  </a:cubicBezTo>
                  <a:cubicBezTo>
                    <a:pt x="460661" y="323712"/>
                    <a:pt x="462676" y="323320"/>
                    <a:pt x="462452" y="328693"/>
                  </a:cubicBezTo>
                  <a:cubicBezTo>
                    <a:pt x="460046" y="328917"/>
                    <a:pt x="458198" y="329645"/>
                    <a:pt x="457359" y="331379"/>
                  </a:cubicBezTo>
                  <a:cubicBezTo>
                    <a:pt x="455456" y="331491"/>
                    <a:pt x="456743" y="328693"/>
                    <a:pt x="456016" y="327518"/>
                  </a:cubicBezTo>
                  <a:cubicBezTo>
                    <a:pt x="455177" y="326231"/>
                    <a:pt x="453385" y="327238"/>
                    <a:pt x="452154" y="326287"/>
                  </a:cubicBezTo>
                  <a:cubicBezTo>
                    <a:pt x="451371" y="325727"/>
                    <a:pt x="452042" y="322593"/>
                    <a:pt x="449524" y="323768"/>
                  </a:cubicBezTo>
                  <a:cubicBezTo>
                    <a:pt x="450195" y="320690"/>
                    <a:pt x="451371" y="317667"/>
                    <a:pt x="446837" y="317332"/>
                  </a:cubicBezTo>
                  <a:cubicBezTo>
                    <a:pt x="448964" y="311064"/>
                    <a:pt x="445998" y="311567"/>
                    <a:pt x="445326" y="305691"/>
                  </a:cubicBezTo>
                  <a:cubicBezTo>
                    <a:pt x="444319" y="305971"/>
                    <a:pt x="444095" y="307034"/>
                    <a:pt x="442808" y="307034"/>
                  </a:cubicBezTo>
                  <a:cubicBezTo>
                    <a:pt x="442808" y="306139"/>
                    <a:pt x="442752" y="305299"/>
                    <a:pt x="442752" y="304460"/>
                  </a:cubicBezTo>
                  <a:cubicBezTo>
                    <a:pt x="440681" y="305075"/>
                    <a:pt x="433909" y="306363"/>
                    <a:pt x="432510" y="304684"/>
                  </a:cubicBezTo>
                  <a:cubicBezTo>
                    <a:pt x="431614" y="303676"/>
                    <a:pt x="431503" y="302389"/>
                    <a:pt x="429879" y="302165"/>
                  </a:cubicBezTo>
                  <a:cubicBezTo>
                    <a:pt x="428928" y="302053"/>
                    <a:pt x="426969" y="303900"/>
                    <a:pt x="424787" y="303564"/>
                  </a:cubicBezTo>
                  <a:cubicBezTo>
                    <a:pt x="424955" y="303620"/>
                    <a:pt x="429488" y="298975"/>
                    <a:pt x="424730" y="300990"/>
                  </a:cubicBezTo>
                  <a:cubicBezTo>
                    <a:pt x="424227" y="301214"/>
                    <a:pt x="424730" y="302165"/>
                    <a:pt x="423499" y="302333"/>
                  </a:cubicBezTo>
                  <a:cubicBezTo>
                    <a:pt x="420141" y="302725"/>
                    <a:pt x="414713" y="303005"/>
                    <a:pt x="411914" y="301269"/>
                  </a:cubicBezTo>
                  <a:cubicBezTo>
                    <a:pt x="409116" y="301102"/>
                    <a:pt x="411411" y="305859"/>
                    <a:pt x="410795" y="307762"/>
                  </a:cubicBezTo>
                  <a:cubicBezTo>
                    <a:pt x="403575" y="306586"/>
                    <a:pt x="395348" y="306418"/>
                    <a:pt x="387680" y="305691"/>
                  </a:cubicBezTo>
                  <a:cubicBezTo>
                    <a:pt x="386673" y="305971"/>
                    <a:pt x="386450" y="307034"/>
                    <a:pt x="385162" y="307034"/>
                  </a:cubicBezTo>
                  <a:cubicBezTo>
                    <a:pt x="383763" y="307370"/>
                    <a:pt x="384322" y="309609"/>
                    <a:pt x="382643" y="309664"/>
                  </a:cubicBezTo>
                  <a:cubicBezTo>
                    <a:pt x="381413" y="309721"/>
                    <a:pt x="381692" y="311288"/>
                    <a:pt x="381413" y="312295"/>
                  </a:cubicBezTo>
                  <a:cubicBezTo>
                    <a:pt x="379845" y="312687"/>
                    <a:pt x="377831" y="311903"/>
                    <a:pt x="376264" y="312407"/>
                  </a:cubicBezTo>
                  <a:cubicBezTo>
                    <a:pt x="374864" y="312855"/>
                    <a:pt x="375088" y="315709"/>
                    <a:pt x="372458" y="315093"/>
                  </a:cubicBezTo>
                  <a:cubicBezTo>
                    <a:pt x="373297" y="317779"/>
                    <a:pt x="371059" y="323656"/>
                    <a:pt x="373969" y="324160"/>
                  </a:cubicBezTo>
                  <a:cubicBezTo>
                    <a:pt x="372738" y="325895"/>
                    <a:pt x="371954" y="328133"/>
                    <a:pt x="370219" y="329420"/>
                  </a:cubicBezTo>
                  <a:cubicBezTo>
                    <a:pt x="370667" y="333003"/>
                    <a:pt x="369939" y="336640"/>
                    <a:pt x="370443" y="339831"/>
                  </a:cubicBezTo>
                  <a:cubicBezTo>
                    <a:pt x="370779" y="341733"/>
                    <a:pt x="371674" y="342125"/>
                    <a:pt x="371786" y="343692"/>
                  </a:cubicBezTo>
                  <a:cubicBezTo>
                    <a:pt x="372010" y="346659"/>
                    <a:pt x="372961" y="350520"/>
                    <a:pt x="370723" y="352815"/>
                  </a:cubicBezTo>
                  <a:cubicBezTo>
                    <a:pt x="370331" y="354885"/>
                    <a:pt x="373913" y="353206"/>
                    <a:pt x="374585" y="354046"/>
                  </a:cubicBezTo>
                  <a:cubicBezTo>
                    <a:pt x="374864" y="354438"/>
                    <a:pt x="373129" y="355893"/>
                    <a:pt x="373353" y="356676"/>
                  </a:cubicBezTo>
                  <a:cubicBezTo>
                    <a:pt x="373241" y="356284"/>
                    <a:pt x="374585" y="357796"/>
                    <a:pt x="374697" y="357963"/>
                  </a:cubicBezTo>
                  <a:cubicBezTo>
                    <a:pt x="375424" y="359307"/>
                    <a:pt x="376487" y="358243"/>
                    <a:pt x="377271" y="359195"/>
                  </a:cubicBezTo>
                  <a:cubicBezTo>
                    <a:pt x="377663" y="359642"/>
                    <a:pt x="376879" y="361433"/>
                    <a:pt x="377327" y="361770"/>
                  </a:cubicBezTo>
                  <a:cubicBezTo>
                    <a:pt x="377495" y="361881"/>
                    <a:pt x="378558" y="361601"/>
                    <a:pt x="378614" y="361770"/>
                  </a:cubicBezTo>
                  <a:cubicBezTo>
                    <a:pt x="378838" y="362217"/>
                    <a:pt x="378278" y="364064"/>
                    <a:pt x="378670" y="364344"/>
                  </a:cubicBezTo>
                  <a:cubicBezTo>
                    <a:pt x="379454" y="364959"/>
                    <a:pt x="382364" y="367030"/>
                    <a:pt x="382643" y="369437"/>
                  </a:cubicBezTo>
                  <a:cubicBezTo>
                    <a:pt x="392829" y="370108"/>
                    <a:pt x="398034" y="367254"/>
                    <a:pt x="403128" y="368989"/>
                  </a:cubicBezTo>
                  <a:cubicBezTo>
                    <a:pt x="404695" y="368709"/>
                    <a:pt x="404862" y="367366"/>
                    <a:pt x="405646" y="366358"/>
                  </a:cubicBezTo>
                  <a:cubicBezTo>
                    <a:pt x="406821" y="364791"/>
                    <a:pt x="408332" y="362721"/>
                    <a:pt x="409340" y="359811"/>
                  </a:cubicBezTo>
                  <a:cubicBezTo>
                    <a:pt x="409787" y="358523"/>
                    <a:pt x="411075" y="357572"/>
                    <a:pt x="409284" y="357236"/>
                  </a:cubicBezTo>
                  <a:cubicBezTo>
                    <a:pt x="412698" y="352871"/>
                    <a:pt x="421317" y="349848"/>
                    <a:pt x="428425" y="352926"/>
                  </a:cubicBezTo>
                  <a:cubicBezTo>
                    <a:pt x="425514" y="356061"/>
                    <a:pt x="424955" y="361433"/>
                    <a:pt x="422268" y="364736"/>
                  </a:cubicBezTo>
                  <a:cubicBezTo>
                    <a:pt x="421317" y="368429"/>
                    <a:pt x="424171" y="368037"/>
                    <a:pt x="423723" y="371172"/>
                  </a:cubicBezTo>
                  <a:cubicBezTo>
                    <a:pt x="421093" y="371899"/>
                    <a:pt x="419805" y="374810"/>
                    <a:pt x="418742" y="377776"/>
                  </a:cubicBezTo>
                  <a:cubicBezTo>
                    <a:pt x="418406" y="378671"/>
                    <a:pt x="418686" y="379175"/>
                    <a:pt x="417511" y="379119"/>
                  </a:cubicBezTo>
                  <a:cubicBezTo>
                    <a:pt x="417063" y="382253"/>
                    <a:pt x="423331" y="378280"/>
                    <a:pt x="421429" y="382925"/>
                  </a:cubicBezTo>
                  <a:cubicBezTo>
                    <a:pt x="424451" y="382869"/>
                    <a:pt x="425122" y="380630"/>
                    <a:pt x="429096" y="381469"/>
                  </a:cubicBezTo>
                  <a:cubicBezTo>
                    <a:pt x="428480" y="384380"/>
                    <a:pt x="431614" y="383260"/>
                    <a:pt x="431726" y="385276"/>
                  </a:cubicBezTo>
                  <a:cubicBezTo>
                    <a:pt x="438330" y="382365"/>
                    <a:pt x="439338" y="387234"/>
                    <a:pt x="447117" y="386227"/>
                  </a:cubicBezTo>
                  <a:cubicBezTo>
                    <a:pt x="443983" y="389585"/>
                    <a:pt x="449244" y="393279"/>
                    <a:pt x="444766" y="395350"/>
                  </a:cubicBezTo>
                  <a:cubicBezTo>
                    <a:pt x="447341" y="398483"/>
                    <a:pt x="446222" y="406207"/>
                    <a:pt x="445103" y="409621"/>
                  </a:cubicBezTo>
                  <a:cubicBezTo>
                    <a:pt x="445438" y="411915"/>
                    <a:pt x="447397" y="412531"/>
                    <a:pt x="450307" y="412083"/>
                  </a:cubicBezTo>
                  <a:cubicBezTo>
                    <a:pt x="449636" y="414994"/>
                    <a:pt x="452826" y="413874"/>
                    <a:pt x="452994" y="415945"/>
                  </a:cubicBezTo>
                  <a:cubicBezTo>
                    <a:pt x="453106" y="417792"/>
                    <a:pt x="456968" y="416281"/>
                    <a:pt x="456911" y="418464"/>
                  </a:cubicBezTo>
                  <a:cubicBezTo>
                    <a:pt x="461165" y="414938"/>
                    <a:pt x="469000" y="418911"/>
                    <a:pt x="472246" y="416840"/>
                  </a:cubicBezTo>
                  <a:cubicBezTo>
                    <a:pt x="472246" y="417736"/>
                    <a:pt x="472302" y="418576"/>
                    <a:pt x="472302" y="419415"/>
                  </a:cubicBezTo>
                  <a:cubicBezTo>
                    <a:pt x="474205" y="419191"/>
                    <a:pt x="478850" y="416673"/>
                    <a:pt x="478738" y="420590"/>
                  </a:cubicBezTo>
                  <a:cubicBezTo>
                    <a:pt x="479746" y="419863"/>
                    <a:pt x="480809" y="419191"/>
                    <a:pt x="482544" y="419191"/>
                  </a:cubicBezTo>
                  <a:cubicBezTo>
                    <a:pt x="483104" y="418184"/>
                    <a:pt x="484391" y="417400"/>
                    <a:pt x="485062" y="416561"/>
                  </a:cubicBezTo>
                  <a:cubicBezTo>
                    <a:pt x="485622" y="415833"/>
                    <a:pt x="486294" y="416728"/>
                    <a:pt x="486294" y="415218"/>
                  </a:cubicBezTo>
                  <a:cubicBezTo>
                    <a:pt x="486350" y="413315"/>
                    <a:pt x="488309" y="416057"/>
                    <a:pt x="488812" y="413874"/>
                  </a:cubicBezTo>
                  <a:cubicBezTo>
                    <a:pt x="488924" y="413427"/>
                    <a:pt x="488477" y="411580"/>
                    <a:pt x="488756" y="411300"/>
                  </a:cubicBezTo>
                  <a:cubicBezTo>
                    <a:pt x="489596" y="410516"/>
                    <a:pt x="490323" y="412475"/>
                    <a:pt x="490044" y="412587"/>
                  </a:cubicBezTo>
                  <a:cubicBezTo>
                    <a:pt x="491051" y="412083"/>
                    <a:pt x="491667" y="410684"/>
                    <a:pt x="492562" y="409957"/>
                  </a:cubicBezTo>
                  <a:cubicBezTo>
                    <a:pt x="493849" y="408893"/>
                    <a:pt x="495864" y="407886"/>
                    <a:pt x="497599" y="405983"/>
                  </a:cubicBezTo>
                  <a:cubicBezTo>
                    <a:pt x="498215" y="405311"/>
                    <a:pt x="499054" y="404864"/>
                    <a:pt x="498830" y="403353"/>
                  </a:cubicBezTo>
                  <a:cubicBezTo>
                    <a:pt x="500285" y="404864"/>
                    <a:pt x="513102" y="405647"/>
                    <a:pt x="506610" y="407046"/>
                  </a:cubicBezTo>
                  <a:cubicBezTo>
                    <a:pt x="507058" y="408837"/>
                    <a:pt x="509856" y="408053"/>
                    <a:pt x="511759" y="408222"/>
                  </a:cubicBezTo>
                  <a:cubicBezTo>
                    <a:pt x="512990" y="408166"/>
                    <a:pt x="512710" y="406599"/>
                    <a:pt x="512990" y="405591"/>
                  </a:cubicBezTo>
                  <a:cubicBezTo>
                    <a:pt x="516404" y="405535"/>
                    <a:pt x="519818" y="405423"/>
                    <a:pt x="523232" y="405367"/>
                  </a:cubicBezTo>
                  <a:cubicBezTo>
                    <a:pt x="521497" y="409565"/>
                    <a:pt x="528605" y="407774"/>
                    <a:pt x="532298" y="409061"/>
                  </a:cubicBezTo>
                  <a:cubicBezTo>
                    <a:pt x="532802" y="409229"/>
                    <a:pt x="532298" y="410292"/>
                    <a:pt x="533586" y="410348"/>
                  </a:cubicBezTo>
                  <a:cubicBezTo>
                    <a:pt x="534593" y="410404"/>
                    <a:pt x="534985" y="411468"/>
                    <a:pt x="536160" y="411580"/>
                  </a:cubicBezTo>
                  <a:cubicBezTo>
                    <a:pt x="539014" y="411860"/>
                    <a:pt x="539350" y="410460"/>
                    <a:pt x="541253" y="410181"/>
                  </a:cubicBezTo>
                  <a:cubicBezTo>
                    <a:pt x="547689" y="409229"/>
                    <a:pt x="554237" y="410964"/>
                    <a:pt x="560506" y="411076"/>
                  </a:cubicBezTo>
                  <a:cubicBezTo>
                    <a:pt x="560002" y="413594"/>
                    <a:pt x="561513" y="415721"/>
                    <a:pt x="561849" y="413650"/>
                  </a:cubicBezTo>
                  <a:cubicBezTo>
                    <a:pt x="563304" y="413874"/>
                    <a:pt x="562576" y="414938"/>
                    <a:pt x="561849" y="414938"/>
                  </a:cubicBezTo>
                  <a:cubicBezTo>
                    <a:pt x="561681" y="418016"/>
                    <a:pt x="565207" y="415441"/>
                    <a:pt x="567054" y="417400"/>
                  </a:cubicBezTo>
                  <a:cubicBezTo>
                    <a:pt x="567333" y="417680"/>
                    <a:pt x="566774" y="419863"/>
                    <a:pt x="567110" y="419975"/>
                  </a:cubicBezTo>
                  <a:cubicBezTo>
                    <a:pt x="568565" y="420590"/>
                    <a:pt x="570748" y="419415"/>
                    <a:pt x="572259" y="419863"/>
                  </a:cubicBezTo>
                  <a:cubicBezTo>
                    <a:pt x="571251" y="422773"/>
                    <a:pt x="573266" y="423444"/>
                    <a:pt x="574945" y="425012"/>
                  </a:cubicBezTo>
                  <a:cubicBezTo>
                    <a:pt x="577016" y="426914"/>
                    <a:pt x="579031" y="428314"/>
                    <a:pt x="580206" y="431392"/>
                  </a:cubicBezTo>
                  <a:cubicBezTo>
                    <a:pt x="588209" y="430664"/>
                    <a:pt x="591511" y="435029"/>
                    <a:pt x="598171" y="432287"/>
                  </a:cubicBezTo>
                  <a:cubicBezTo>
                    <a:pt x="596324" y="437828"/>
                    <a:pt x="605279" y="431839"/>
                    <a:pt x="603432" y="437380"/>
                  </a:cubicBezTo>
                  <a:cubicBezTo>
                    <a:pt x="607686" y="435142"/>
                    <a:pt x="607965" y="441018"/>
                    <a:pt x="611211" y="441130"/>
                  </a:cubicBezTo>
                  <a:cubicBezTo>
                    <a:pt x="612555" y="441186"/>
                    <a:pt x="612611" y="444656"/>
                    <a:pt x="615129" y="443649"/>
                  </a:cubicBezTo>
                  <a:cubicBezTo>
                    <a:pt x="611659" y="447174"/>
                    <a:pt x="616696" y="446447"/>
                    <a:pt x="616528" y="450085"/>
                  </a:cubicBezTo>
                  <a:cubicBezTo>
                    <a:pt x="616472" y="452547"/>
                    <a:pt x="619102" y="451540"/>
                    <a:pt x="620446" y="452603"/>
                  </a:cubicBezTo>
                  <a:cubicBezTo>
                    <a:pt x="621230" y="453219"/>
                    <a:pt x="620558" y="456241"/>
                    <a:pt x="623076" y="455122"/>
                  </a:cubicBezTo>
                  <a:cubicBezTo>
                    <a:pt x="618375" y="459991"/>
                    <a:pt x="629792" y="461390"/>
                    <a:pt x="625875" y="465476"/>
                  </a:cubicBezTo>
                  <a:cubicBezTo>
                    <a:pt x="628449" y="464972"/>
                    <a:pt x="629904" y="465643"/>
                    <a:pt x="629792" y="467994"/>
                  </a:cubicBezTo>
                  <a:cubicBezTo>
                    <a:pt x="636284" y="466371"/>
                    <a:pt x="644903" y="468274"/>
                    <a:pt x="647870" y="474094"/>
                  </a:cubicBezTo>
                  <a:cubicBezTo>
                    <a:pt x="654138" y="473646"/>
                    <a:pt x="657608" y="476165"/>
                    <a:pt x="664547" y="475046"/>
                  </a:cubicBezTo>
                  <a:cubicBezTo>
                    <a:pt x="665163" y="475829"/>
                    <a:pt x="662197" y="476669"/>
                    <a:pt x="662029" y="476389"/>
                  </a:cubicBezTo>
                  <a:cubicBezTo>
                    <a:pt x="663596" y="478571"/>
                    <a:pt x="671600" y="477172"/>
                    <a:pt x="676133" y="477396"/>
                  </a:cubicBezTo>
                  <a:cubicBezTo>
                    <a:pt x="676188" y="478683"/>
                    <a:pt x="677700" y="478404"/>
                    <a:pt x="678707" y="478628"/>
                  </a:cubicBezTo>
                  <a:cubicBezTo>
                    <a:pt x="678539" y="481090"/>
                    <a:pt x="681394" y="480083"/>
                    <a:pt x="682625" y="481146"/>
                  </a:cubicBezTo>
                  <a:cubicBezTo>
                    <a:pt x="683073" y="481538"/>
                    <a:pt x="682233" y="483329"/>
                    <a:pt x="682681" y="483720"/>
                  </a:cubicBezTo>
                  <a:cubicBezTo>
                    <a:pt x="683129" y="484112"/>
                    <a:pt x="684808" y="483217"/>
                    <a:pt x="685255" y="483665"/>
                  </a:cubicBezTo>
                  <a:cubicBezTo>
                    <a:pt x="686151" y="484504"/>
                    <a:pt x="685311" y="487135"/>
                    <a:pt x="687886" y="486183"/>
                  </a:cubicBezTo>
                  <a:cubicBezTo>
                    <a:pt x="688166" y="499615"/>
                    <a:pt x="688501" y="512991"/>
                    <a:pt x="688781" y="526423"/>
                  </a:cubicBezTo>
                  <a:cubicBezTo>
                    <a:pt x="683353" y="524520"/>
                    <a:pt x="689229" y="533643"/>
                    <a:pt x="683744" y="531740"/>
                  </a:cubicBezTo>
                  <a:cubicBezTo>
                    <a:pt x="683353" y="536161"/>
                    <a:pt x="682737" y="540583"/>
                    <a:pt x="682737" y="544724"/>
                  </a:cubicBezTo>
                  <a:cubicBezTo>
                    <a:pt x="682737" y="547187"/>
                    <a:pt x="685087" y="552280"/>
                    <a:pt x="684304" y="557708"/>
                  </a:cubicBezTo>
                  <a:cubicBezTo>
                    <a:pt x="684304" y="557484"/>
                    <a:pt x="683184" y="558436"/>
                    <a:pt x="683073" y="559052"/>
                  </a:cubicBezTo>
                  <a:cubicBezTo>
                    <a:pt x="682904" y="559723"/>
                    <a:pt x="683464" y="561066"/>
                    <a:pt x="683129" y="561626"/>
                  </a:cubicBezTo>
                  <a:cubicBezTo>
                    <a:pt x="682569" y="562690"/>
                    <a:pt x="679099" y="563473"/>
                    <a:pt x="680722" y="568174"/>
                  </a:cubicBezTo>
                  <a:cubicBezTo>
                    <a:pt x="678092" y="569014"/>
                    <a:pt x="676637" y="570973"/>
                    <a:pt x="674398" y="572204"/>
                  </a:cubicBezTo>
                  <a:cubicBezTo>
                    <a:pt x="673950" y="573155"/>
                    <a:pt x="675069" y="575226"/>
                    <a:pt x="674509" y="576122"/>
                  </a:cubicBezTo>
                  <a:cubicBezTo>
                    <a:pt x="674230" y="576569"/>
                    <a:pt x="672327" y="575785"/>
                    <a:pt x="671935" y="576177"/>
                  </a:cubicBezTo>
                  <a:cubicBezTo>
                    <a:pt x="671543" y="576569"/>
                    <a:pt x="672439" y="578472"/>
                    <a:pt x="671991" y="578752"/>
                  </a:cubicBezTo>
                  <a:cubicBezTo>
                    <a:pt x="670760" y="579703"/>
                    <a:pt x="667010" y="578920"/>
                    <a:pt x="666898" y="581438"/>
                  </a:cubicBezTo>
                  <a:cubicBezTo>
                    <a:pt x="666842" y="583117"/>
                    <a:pt x="664268" y="582669"/>
                    <a:pt x="661805" y="584125"/>
                  </a:cubicBezTo>
                  <a:cubicBezTo>
                    <a:pt x="661077" y="584572"/>
                    <a:pt x="659678" y="586587"/>
                    <a:pt x="659287" y="586755"/>
                  </a:cubicBezTo>
                  <a:cubicBezTo>
                    <a:pt x="658615" y="586979"/>
                    <a:pt x="657664" y="585412"/>
                    <a:pt x="656656" y="585524"/>
                  </a:cubicBezTo>
                  <a:cubicBezTo>
                    <a:pt x="656824" y="585524"/>
                    <a:pt x="656209" y="586811"/>
                    <a:pt x="655425" y="586867"/>
                  </a:cubicBezTo>
                  <a:cubicBezTo>
                    <a:pt x="653298" y="587035"/>
                    <a:pt x="653019" y="587483"/>
                    <a:pt x="652907" y="589497"/>
                  </a:cubicBezTo>
                  <a:cubicBezTo>
                    <a:pt x="648037" y="587371"/>
                    <a:pt x="645127" y="593191"/>
                    <a:pt x="642777" y="594926"/>
                  </a:cubicBezTo>
                  <a:cubicBezTo>
                    <a:pt x="642217" y="595318"/>
                    <a:pt x="640706" y="594534"/>
                    <a:pt x="640202" y="594982"/>
                  </a:cubicBezTo>
                  <a:cubicBezTo>
                    <a:pt x="639419" y="595654"/>
                    <a:pt x="638299" y="596885"/>
                    <a:pt x="637684" y="597612"/>
                  </a:cubicBezTo>
                  <a:cubicBezTo>
                    <a:pt x="637124" y="598340"/>
                    <a:pt x="635501" y="599683"/>
                    <a:pt x="635165" y="600299"/>
                  </a:cubicBezTo>
                  <a:cubicBezTo>
                    <a:pt x="634829" y="600803"/>
                    <a:pt x="637684" y="603713"/>
                    <a:pt x="633934" y="602929"/>
                  </a:cubicBezTo>
                  <a:cubicBezTo>
                    <a:pt x="635053" y="609086"/>
                    <a:pt x="632087" y="611324"/>
                    <a:pt x="632983" y="617201"/>
                  </a:cubicBezTo>
                  <a:cubicBezTo>
                    <a:pt x="629513" y="616081"/>
                    <a:pt x="631527" y="619831"/>
                    <a:pt x="630520" y="621175"/>
                  </a:cubicBezTo>
                  <a:cubicBezTo>
                    <a:pt x="630296" y="621510"/>
                    <a:pt x="628113" y="620895"/>
                    <a:pt x="627946" y="621230"/>
                  </a:cubicBezTo>
                  <a:cubicBezTo>
                    <a:pt x="627610" y="622070"/>
                    <a:pt x="630408" y="623637"/>
                    <a:pt x="628001" y="623805"/>
                  </a:cubicBezTo>
                  <a:cubicBezTo>
                    <a:pt x="626155" y="623917"/>
                    <a:pt x="626434" y="628842"/>
                    <a:pt x="622964" y="629122"/>
                  </a:cubicBezTo>
                  <a:cubicBezTo>
                    <a:pt x="622573" y="629122"/>
                    <a:pt x="620781" y="631416"/>
                    <a:pt x="620446" y="631752"/>
                  </a:cubicBezTo>
                  <a:cubicBezTo>
                    <a:pt x="618991" y="633319"/>
                    <a:pt x="617200" y="637517"/>
                    <a:pt x="614234" y="639644"/>
                  </a:cubicBezTo>
                  <a:cubicBezTo>
                    <a:pt x="614290" y="641378"/>
                    <a:pt x="614290" y="643113"/>
                    <a:pt x="614345" y="644848"/>
                  </a:cubicBezTo>
                  <a:cubicBezTo>
                    <a:pt x="612499" y="646024"/>
                    <a:pt x="610316" y="646863"/>
                    <a:pt x="610596" y="650109"/>
                  </a:cubicBezTo>
                  <a:cubicBezTo>
                    <a:pt x="608469" y="650165"/>
                    <a:pt x="606342" y="650221"/>
                    <a:pt x="604160" y="650277"/>
                  </a:cubicBezTo>
                  <a:cubicBezTo>
                    <a:pt x="604216" y="651564"/>
                    <a:pt x="605727" y="651285"/>
                    <a:pt x="606734" y="651508"/>
                  </a:cubicBezTo>
                  <a:cubicBezTo>
                    <a:pt x="606566" y="653019"/>
                    <a:pt x="604440" y="652627"/>
                    <a:pt x="602928" y="652907"/>
                  </a:cubicBezTo>
                  <a:cubicBezTo>
                    <a:pt x="601249" y="653803"/>
                    <a:pt x="600578" y="655706"/>
                    <a:pt x="600466" y="658168"/>
                  </a:cubicBezTo>
                  <a:cubicBezTo>
                    <a:pt x="598843" y="656769"/>
                    <a:pt x="597779" y="657105"/>
                    <a:pt x="597947" y="659512"/>
                  </a:cubicBezTo>
                  <a:cubicBezTo>
                    <a:pt x="596716" y="659512"/>
                    <a:pt x="596940" y="657944"/>
                    <a:pt x="596604" y="656937"/>
                  </a:cubicBezTo>
                  <a:cubicBezTo>
                    <a:pt x="594757" y="657105"/>
                    <a:pt x="592966" y="657217"/>
                    <a:pt x="592742" y="655706"/>
                  </a:cubicBezTo>
                  <a:cubicBezTo>
                    <a:pt x="591455" y="656601"/>
                    <a:pt x="591455" y="658728"/>
                    <a:pt x="588937" y="658392"/>
                  </a:cubicBezTo>
                  <a:cubicBezTo>
                    <a:pt x="588601" y="661582"/>
                    <a:pt x="591399" y="662198"/>
                    <a:pt x="591623" y="664829"/>
                  </a:cubicBezTo>
                  <a:cubicBezTo>
                    <a:pt x="591959" y="668018"/>
                    <a:pt x="587538" y="670537"/>
                    <a:pt x="590504" y="672608"/>
                  </a:cubicBezTo>
                  <a:cubicBezTo>
                    <a:pt x="590056" y="675518"/>
                    <a:pt x="583676" y="672775"/>
                    <a:pt x="582892" y="675350"/>
                  </a:cubicBezTo>
                  <a:cubicBezTo>
                    <a:pt x="581325" y="675070"/>
                    <a:pt x="582333" y="677421"/>
                    <a:pt x="581661" y="677981"/>
                  </a:cubicBezTo>
                  <a:cubicBezTo>
                    <a:pt x="580374" y="679156"/>
                    <a:pt x="575448" y="677981"/>
                    <a:pt x="576624" y="682010"/>
                  </a:cubicBezTo>
                  <a:cubicBezTo>
                    <a:pt x="573769" y="679883"/>
                    <a:pt x="565039" y="680163"/>
                    <a:pt x="563864" y="683577"/>
                  </a:cubicBezTo>
                  <a:cubicBezTo>
                    <a:pt x="564144" y="685032"/>
                    <a:pt x="565151" y="684249"/>
                    <a:pt x="565151" y="683577"/>
                  </a:cubicBezTo>
                  <a:cubicBezTo>
                    <a:pt x="568173" y="683521"/>
                    <a:pt x="564759" y="687103"/>
                    <a:pt x="562632" y="686207"/>
                  </a:cubicBezTo>
                  <a:cubicBezTo>
                    <a:pt x="563248" y="689062"/>
                    <a:pt x="558827" y="693315"/>
                    <a:pt x="561513" y="694043"/>
                  </a:cubicBezTo>
                  <a:cubicBezTo>
                    <a:pt x="561625" y="694882"/>
                    <a:pt x="559834" y="695610"/>
                    <a:pt x="558995" y="695386"/>
                  </a:cubicBezTo>
                  <a:cubicBezTo>
                    <a:pt x="558547" y="695274"/>
                    <a:pt x="557204" y="694155"/>
                    <a:pt x="557708" y="694099"/>
                  </a:cubicBezTo>
                  <a:cubicBezTo>
                    <a:pt x="556700" y="694155"/>
                    <a:pt x="553342" y="697849"/>
                    <a:pt x="553846" y="692868"/>
                  </a:cubicBezTo>
                  <a:cubicBezTo>
                    <a:pt x="552671" y="693595"/>
                    <a:pt x="551999" y="696506"/>
                    <a:pt x="551327" y="694211"/>
                  </a:cubicBezTo>
                  <a:cubicBezTo>
                    <a:pt x="549480" y="694939"/>
                    <a:pt x="552502" y="701710"/>
                    <a:pt x="552838" y="704565"/>
                  </a:cubicBezTo>
                  <a:cubicBezTo>
                    <a:pt x="553622" y="707923"/>
                    <a:pt x="550992" y="706971"/>
                    <a:pt x="550376" y="709825"/>
                  </a:cubicBezTo>
                  <a:cubicBezTo>
                    <a:pt x="549984" y="711504"/>
                    <a:pt x="550543" y="714135"/>
                    <a:pt x="546626" y="713799"/>
                  </a:cubicBezTo>
                  <a:cubicBezTo>
                    <a:pt x="546178" y="715142"/>
                    <a:pt x="549144" y="715870"/>
                    <a:pt x="549256" y="716318"/>
                  </a:cubicBezTo>
                  <a:cubicBezTo>
                    <a:pt x="549648" y="718388"/>
                    <a:pt x="547297" y="715926"/>
                    <a:pt x="546682" y="716374"/>
                  </a:cubicBezTo>
                  <a:cubicBezTo>
                    <a:pt x="545786" y="717101"/>
                    <a:pt x="545451" y="720963"/>
                    <a:pt x="546794" y="720291"/>
                  </a:cubicBezTo>
                  <a:cubicBezTo>
                    <a:pt x="546290" y="722026"/>
                    <a:pt x="545675" y="720403"/>
                    <a:pt x="544219" y="720347"/>
                  </a:cubicBezTo>
                  <a:cubicBezTo>
                    <a:pt x="544611" y="720347"/>
                    <a:pt x="543604" y="722474"/>
                    <a:pt x="542988" y="721690"/>
                  </a:cubicBezTo>
                  <a:cubicBezTo>
                    <a:pt x="540749" y="719004"/>
                    <a:pt x="543660" y="722250"/>
                    <a:pt x="541757" y="724321"/>
                  </a:cubicBezTo>
                  <a:cubicBezTo>
                    <a:pt x="539574" y="726672"/>
                    <a:pt x="539182" y="723482"/>
                    <a:pt x="536664" y="725720"/>
                  </a:cubicBezTo>
                  <a:cubicBezTo>
                    <a:pt x="535041" y="729022"/>
                    <a:pt x="542708" y="728742"/>
                    <a:pt x="538063" y="730869"/>
                  </a:cubicBezTo>
                  <a:cubicBezTo>
                    <a:pt x="538287" y="732380"/>
                    <a:pt x="540414" y="731932"/>
                    <a:pt x="541925" y="732100"/>
                  </a:cubicBezTo>
                  <a:cubicBezTo>
                    <a:pt x="541533" y="734731"/>
                    <a:pt x="542260" y="736130"/>
                    <a:pt x="544555" y="735962"/>
                  </a:cubicBezTo>
                  <a:cubicBezTo>
                    <a:pt x="546738" y="739040"/>
                    <a:pt x="542317" y="740104"/>
                    <a:pt x="542093" y="741223"/>
                  </a:cubicBezTo>
                  <a:cubicBezTo>
                    <a:pt x="541981" y="741894"/>
                    <a:pt x="542988" y="743070"/>
                    <a:pt x="543380" y="742510"/>
                  </a:cubicBezTo>
                  <a:cubicBezTo>
                    <a:pt x="542093" y="744301"/>
                    <a:pt x="542932" y="742454"/>
                    <a:pt x="542093" y="742510"/>
                  </a:cubicBezTo>
                  <a:cubicBezTo>
                    <a:pt x="540246" y="742678"/>
                    <a:pt x="540693" y="745308"/>
                    <a:pt x="537000" y="745196"/>
                  </a:cubicBezTo>
                  <a:cubicBezTo>
                    <a:pt x="538902" y="747435"/>
                    <a:pt x="538231" y="748107"/>
                    <a:pt x="534481" y="747827"/>
                  </a:cubicBezTo>
                  <a:cubicBezTo>
                    <a:pt x="535601" y="751465"/>
                    <a:pt x="532746" y="751241"/>
                    <a:pt x="533362" y="754319"/>
                  </a:cubicBezTo>
                  <a:cubicBezTo>
                    <a:pt x="528605" y="754991"/>
                    <a:pt x="534425" y="760028"/>
                    <a:pt x="529556" y="757005"/>
                  </a:cubicBezTo>
                  <a:cubicBezTo>
                    <a:pt x="530284" y="759860"/>
                    <a:pt x="528828" y="762658"/>
                    <a:pt x="529780" y="766072"/>
                  </a:cubicBezTo>
                  <a:cubicBezTo>
                    <a:pt x="529948" y="766688"/>
                    <a:pt x="531123" y="767639"/>
                    <a:pt x="531123" y="767359"/>
                  </a:cubicBezTo>
                  <a:cubicBezTo>
                    <a:pt x="531235" y="769374"/>
                    <a:pt x="528549" y="769877"/>
                    <a:pt x="531235" y="772564"/>
                  </a:cubicBezTo>
                  <a:cubicBezTo>
                    <a:pt x="532914" y="774243"/>
                    <a:pt x="530899" y="775530"/>
                    <a:pt x="532634" y="779000"/>
                  </a:cubicBezTo>
                  <a:cubicBezTo>
                    <a:pt x="533977" y="781630"/>
                    <a:pt x="536552" y="782582"/>
                    <a:pt x="537895" y="785380"/>
                  </a:cubicBezTo>
                  <a:cubicBezTo>
                    <a:pt x="541141" y="787787"/>
                    <a:pt x="543100" y="783309"/>
                    <a:pt x="545618" y="786500"/>
                  </a:cubicBezTo>
                  <a:cubicBezTo>
                    <a:pt x="546850" y="790865"/>
                    <a:pt x="541925" y="788515"/>
                    <a:pt x="539294" y="789242"/>
                  </a:cubicBezTo>
                  <a:cubicBezTo>
                    <a:pt x="534033" y="790697"/>
                    <a:pt x="528325" y="793048"/>
                    <a:pt x="523959" y="792153"/>
                  </a:cubicBezTo>
                  <a:cubicBezTo>
                    <a:pt x="523791" y="792096"/>
                    <a:pt x="524071" y="789802"/>
                    <a:pt x="523903" y="789578"/>
                  </a:cubicBezTo>
                  <a:cubicBezTo>
                    <a:pt x="518083" y="790865"/>
                    <a:pt x="516572" y="787563"/>
                    <a:pt x="512318" y="787227"/>
                  </a:cubicBezTo>
                  <a:cubicBezTo>
                    <a:pt x="512262" y="785940"/>
                    <a:pt x="512262" y="784653"/>
                    <a:pt x="512206" y="783309"/>
                  </a:cubicBezTo>
                  <a:cubicBezTo>
                    <a:pt x="511143" y="779896"/>
                    <a:pt x="507225" y="782638"/>
                    <a:pt x="507001" y="779504"/>
                  </a:cubicBezTo>
                  <a:cubicBezTo>
                    <a:pt x="506946" y="778441"/>
                    <a:pt x="505770" y="778217"/>
                    <a:pt x="505659" y="776930"/>
                  </a:cubicBezTo>
                  <a:cubicBezTo>
                    <a:pt x="505602" y="775810"/>
                    <a:pt x="504371" y="775810"/>
                    <a:pt x="504315" y="775642"/>
                  </a:cubicBezTo>
                  <a:cubicBezTo>
                    <a:pt x="504259" y="774747"/>
                    <a:pt x="506946" y="771836"/>
                    <a:pt x="504203" y="771725"/>
                  </a:cubicBezTo>
                  <a:cubicBezTo>
                    <a:pt x="502356" y="771669"/>
                    <a:pt x="504259" y="770214"/>
                    <a:pt x="504147" y="769150"/>
                  </a:cubicBezTo>
                  <a:cubicBezTo>
                    <a:pt x="503980" y="767527"/>
                    <a:pt x="501909" y="767527"/>
                    <a:pt x="501517" y="766632"/>
                  </a:cubicBezTo>
                  <a:cubicBezTo>
                    <a:pt x="501181" y="765848"/>
                    <a:pt x="503084" y="765120"/>
                    <a:pt x="502748" y="764001"/>
                  </a:cubicBezTo>
                  <a:cubicBezTo>
                    <a:pt x="502804" y="764113"/>
                    <a:pt x="501629" y="763274"/>
                    <a:pt x="501461" y="762714"/>
                  </a:cubicBezTo>
                  <a:cubicBezTo>
                    <a:pt x="501013" y="761427"/>
                    <a:pt x="500118" y="759356"/>
                    <a:pt x="498830" y="758853"/>
                  </a:cubicBezTo>
                  <a:cubicBezTo>
                    <a:pt x="498047" y="756894"/>
                    <a:pt x="500509" y="756390"/>
                    <a:pt x="500006" y="754935"/>
                  </a:cubicBezTo>
                  <a:cubicBezTo>
                    <a:pt x="499894" y="754543"/>
                    <a:pt x="497431" y="753256"/>
                    <a:pt x="497431" y="753703"/>
                  </a:cubicBezTo>
                  <a:cubicBezTo>
                    <a:pt x="497431" y="752696"/>
                    <a:pt x="502188" y="751129"/>
                    <a:pt x="498606" y="749786"/>
                  </a:cubicBezTo>
                  <a:cubicBezTo>
                    <a:pt x="498606" y="748499"/>
                    <a:pt x="500173" y="748722"/>
                    <a:pt x="501125" y="748442"/>
                  </a:cubicBezTo>
                  <a:cubicBezTo>
                    <a:pt x="501069" y="745421"/>
                    <a:pt x="501013" y="742398"/>
                    <a:pt x="500901" y="739376"/>
                  </a:cubicBezTo>
                  <a:cubicBezTo>
                    <a:pt x="499950" y="738201"/>
                    <a:pt x="498551" y="737473"/>
                    <a:pt x="496984" y="736857"/>
                  </a:cubicBezTo>
                  <a:cubicBezTo>
                    <a:pt x="498606" y="732884"/>
                    <a:pt x="501405" y="729246"/>
                    <a:pt x="499278" y="725104"/>
                  </a:cubicBezTo>
                  <a:cubicBezTo>
                    <a:pt x="502916" y="726112"/>
                    <a:pt x="502580" y="723202"/>
                    <a:pt x="505659" y="723649"/>
                  </a:cubicBezTo>
                  <a:cubicBezTo>
                    <a:pt x="505546" y="719787"/>
                    <a:pt x="505490" y="715870"/>
                    <a:pt x="505379" y="711952"/>
                  </a:cubicBezTo>
                  <a:cubicBezTo>
                    <a:pt x="511479" y="711952"/>
                    <a:pt x="508904" y="703501"/>
                    <a:pt x="511535" y="700143"/>
                  </a:cubicBezTo>
                  <a:cubicBezTo>
                    <a:pt x="510416" y="700983"/>
                    <a:pt x="509296" y="701767"/>
                    <a:pt x="508960" y="700199"/>
                  </a:cubicBezTo>
                  <a:cubicBezTo>
                    <a:pt x="506330" y="701430"/>
                    <a:pt x="505155" y="704117"/>
                    <a:pt x="505267" y="708091"/>
                  </a:cubicBezTo>
                  <a:cubicBezTo>
                    <a:pt x="503364" y="706971"/>
                    <a:pt x="501181" y="706244"/>
                    <a:pt x="501293" y="702997"/>
                  </a:cubicBezTo>
                  <a:cubicBezTo>
                    <a:pt x="499166" y="701095"/>
                    <a:pt x="504875" y="698632"/>
                    <a:pt x="503755" y="697737"/>
                  </a:cubicBezTo>
                  <a:cubicBezTo>
                    <a:pt x="501069" y="695666"/>
                    <a:pt x="504147" y="698632"/>
                    <a:pt x="506274" y="696393"/>
                  </a:cubicBezTo>
                  <a:cubicBezTo>
                    <a:pt x="507225" y="689677"/>
                    <a:pt x="503811" y="683689"/>
                    <a:pt x="504595" y="678261"/>
                  </a:cubicBezTo>
                  <a:cubicBezTo>
                    <a:pt x="504595" y="678092"/>
                    <a:pt x="506946" y="678316"/>
                    <a:pt x="507169" y="678204"/>
                  </a:cubicBezTo>
                  <a:cubicBezTo>
                    <a:pt x="506050" y="671768"/>
                    <a:pt x="507058" y="671321"/>
                    <a:pt x="506834" y="663933"/>
                  </a:cubicBezTo>
                  <a:cubicBezTo>
                    <a:pt x="509464" y="660183"/>
                    <a:pt x="514109" y="655874"/>
                    <a:pt x="511647" y="650837"/>
                  </a:cubicBezTo>
                  <a:cubicBezTo>
                    <a:pt x="516572" y="656154"/>
                    <a:pt x="511759" y="641546"/>
                    <a:pt x="516684" y="646807"/>
                  </a:cubicBezTo>
                  <a:cubicBezTo>
                    <a:pt x="516460" y="644121"/>
                    <a:pt x="516404" y="641099"/>
                    <a:pt x="515229" y="637741"/>
                  </a:cubicBezTo>
                  <a:cubicBezTo>
                    <a:pt x="514725" y="636229"/>
                    <a:pt x="512710" y="634103"/>
                    <a:pt x="512542" y="632592"/>
                  </a:cubicBezTo>
                  <a:cubicBezTo>
                    <a:pt x="512375" y="630521"/>
                    <a:pt x="513494" y="630297"/>
                    <a:pt x="513717" y="628674"/>
                  </a:cubicBezTo>
                  <a:cubicBezTo>
                    <a:pt x="514109" y="625932"/>
                    <a:pt x="512542" y="621678"/>
                    <a:pt x="516180" y="624700"/>
                  </a:cubicBezTo>
                  <a:cubicBezTo>
                    <a:pt x="515900" y="621063"/>
                    <a:pt x="516012" y="617593"/>
                    <a:pt x="517243" y="614290"/>
                  </a:cubicBezTo>
                  <a:cubicBezTo>
                    <a:pt x="518195" y="611772"/>
                    <a:pt x="517523" y="612948"/>
                    <a:pt x="517132" y="610373"/>
                  </a:cubicBezTo>
                  <a:cubicBezTo>
                    <a:pt x="516963" y="609198"/>
                    <a:pt x="520042" y="605280"/>
                    <a:pt x="518251" y="603825"/>
                  </a:cubicBezTo>
                  <a:cubicBezTo>
                    <a:pt x="517132" y="602929"/>
                    <a:pt x="517915" y="602426"/>
                    <a:pt x="518139" y="599907"/>
                  </a:cubicBezTo>
                  <a:cubicBezTo>
                    <a:pt x="518307" y="598228"/>
                    <a:pt x="517915" y="596437"/>
                    <a:pt x="518027" y="594758"/>
                  </a:cubicBezTo>
                  <a:cubicBezTo>
                    <a:pt x="518195" y="592743"/>
                    <a:pt x="519146" y="592463"/>
                    <a:pt x="519202" y="590841"/>
                  </a:cubicBezTo>
                  <a:cubicBezTo>
                    <a:pt x="519426" y="586139"/>
                    <a:pt x="518419" y="581270"/>
                    <a:pt x="518866" y="576569"/>
                  </a:cubicBezTo>
                  <a:cubicBezTo>
                    <a:pt x="519034" y="574834"/>
                    <a:pt x="520210" y="573939"/>
                    <a:pt x="520042" y="572652"/>
                  </a:cubicBezTo>
                  <a:cubicBezTo>
                    <a:pt x="519482" y="568566"/>
                    <a:pt x="515508" y="565208"/>
                    <a:pt x="515956" y="561066"/>
                  </a:cubicBezTo>
                  <a:cubicBezTo>
                    <a:pt x="515341" y="559163"/>
                    <a:pt x="514333" y="561626"/>
                    <a:pt x="512095" y="561178"/>
                  </a:cubicBezTo>
                  <a:cubicBezTo>
                    <a:pt x="510359" y="558492"/>
                    <a:pt x="506274" y="554966"/>
                    <a:pt x="502972" y="554854"/>
                  </a:cubicBezTo>
                  <a:cubicBezTo>
                    <a:pt x="502412" y="554854"/>
                    <a:pt x="500957" y="551664"/>
                    <a:pt x="500342" y="552336"/>
                  </a:cubicBezTo>
                  <a:cubicBezTo>
                    <a:pt x="498327" y="554462"/>
                    <a:pt x="500342" y="551888"/>
                    <a:pt x="498998" y="551048"/>
                  </a:cubicBezTo>
                  <a:cubicBezTo>
                    <a:pt x="497095" y="549873"/>
                    <a:pt x="493457" y="552392"/>
                    <a:pt x="496368" y="548530"/>
                  </a:cubicBezTo>
                  <a:cubicBezTo>
                    <a:pt x="496256" y="546235"/>
                    <a:pt x="492730" y="548250"/>
                    <a:pt x="491219" y="547355"/>
                  </a:cubicBezTo>
                  <a:cubicBezTo>
                    <a:pt x="490827" y="547075"/>
                    <a:pt x="491555" y="545060"/>
                    <a:pt x="491163" y="544780"/>
                  </a:cubicBezTo>
                  <a:cubicBezTo>
                    <a:pt x="490548" y="544276"/>
                    <a:pt x="489148" y="544109"/>
                    <a:pt x="488589" y="543549"/>
                  </a:cubicBezTo>
                  <a:cubicBezTo>
                    <a:pt x="487133" y="542093"/>
                    <a:pt x="485062" y="538456"/>
                    <a:pt x="484559" y="534538"/>
                  </a:cubicBezTo>
                  <a:cubicBezTo>
                    <a:pt x="484783" y="532971"/>
                    <a:pt x="482600" y="533923"/>
                    <a:pt x="481984" y="533307"/>
                  </a:cubicBezTo>
                  <a:cubicBezTo>
                    <a:pt x="480921" y="532244"/>
                    <a:pt x="481593" y="526927"/>
                    <a:pt x="479298" y="526871"/>
                  </a:cubicBezTo>
                  <a:cubicBezTo>
                    <a:pt x="477059" y="526815"/>
                    <a:pt x="475716" y="519316"/>
                    <a:pt x="473925" y="516573"/>
                  </a:cubicBezTo>
                  <a:cubicBezTo>
                    <a:pt x="472414" y="514894"/>
                    <a:pt x="470455" y="511984"/>
                    <a:pt x="468609" y="508905"/>
                  </a:cubicBezTo>
                  <a:cubicBezTo>
                    <a:pt x="467881" y="507730"/>
                    <a:pt x="466593" y="507283"/>
                    <a:pt x="465978" y="506331"/>
                  </a:cubicBezTo>
                  <a:cubicBezTo>
                    <a:pt x="465586" y="505715"/>
                    <a:pt x="466314" y="504372"/>
                    <a:pt x="465922" y="503756"/>
                  </a:cubicBezTo>
                  <a:cubicBezTo>
                    <a:pt x="465194" y="502469"/>
                    <a:pt x="464075" y="503477"/>
                    <a:pt x="463347" y="502526"/>
                  </a:cubicBezTo>
                  <a:cubicBezTo>
                    <a:pt x="463292" y="502469"/>
                    <a:pt x="461556" y="492731"/>
                    <a:pt x="460717" y="500007"/>
                  </a:cubicBezTo>
                  <a:cubicBezTo>
                    <a:pt x="457751" y="498719"/>
                    <a:pt x="460046" y="491892"/>
                    <a:pt x="459150" y="488366"/>
                  </a:cubicBezTo>
                  <a:cubicBezTo>
                    <a:pt x="462788" y="488478"/>
                    <a:pt x="462284" y="484616"/>
                    <a:pt x="464187" y="483049"/>
                  </a:cubicBezTo>
                  <a:cubicBezTo>
                    <a:pt x="464971" y="479523"/>
                    <a:pt x="461501" y="480587"/>
                    <a:pt x="460269" y="479243"/>
                  </a:cubicBezTo>
                  <a:cubicBezTo>
                    <a:pt x="459877" y="475046"/>
                    <a:pt x="462396" y="473703"/>
                    <a:pt x="461333" y="468834"/>
                  </a:cubicBezTo>
                  <a:cubicBezTo>
                    <a:pt x="462340" y="468106"/>
                    <a:pt x="463347" y="467434"/>
                    <a:pt x="465138" y="467434"/>
                  </a:cubicBezTo>
                  <a:cubicBezTo>
                    <a:pt x="465586" y="466427"/>
                    <a:pt x="464523" y="464468"/>
                    <a:pt x="465026" y="463517"/>
                  </a:cubicBezTo>
                  <a:cubicBezTo>
                    <a:pt x="465306" y="463069"/>
                    <a:pt x="467265" y="463852"/>
                    <a:pt x="467601" y="463460"/>
                  </a:cubicBezTo>
                  <a:cubicBezTo>
                    <a:pt x="467825" y="463181"/>
                    <a:pt x="467377" y="462453"/>
                    <a:pt x="467545" y="462173"/>
                  </a:cubicBezTo>
                  <a:cubicBezTo>
                    <a:pt x="467713" y="461950"/>
                    <a:pt x="470511" y="459879"/>
                    <a:pt x="470063" y="459543"/>
                  </a:cubicBezTo>
                  <a:cubicBezTo>
                    <a:pt x="470008" y="459487"/>
                    <a:pt x="468832" y="459543"/>
                    <a:pt x="468776" y="459543"/>
                  </a:cubicBezTo>
                  <a:cubicBezTo>
                    <a:pt x="468832" y="459487"/>
                    <a:pt x="469280" y="457304"/>
                    <a:pt x="470008" y="458200"/>
                  </a:cubicBezTo>
                  <a:cubicBezTo>
                    <a:pt x="472862" y="461614"/>
                    <a:pt x="470847" y="455737"/>
                    <a:pt x="473813" y="455514"/>
                  </a:cubicBezTo>
                  <a:cubicBezTo>
                    <a:pt x="476052" y="455345"/>
                    <a:pt x="474765" y="452827"/>
                    <a:pt x="476276" y="450253"/>
                  </a:cubicBezTo>
                  <a:cubicBezTo>
                    <a:pt x="475996" y="450700"/>
                    <a:pt x="482041" y="445663"/>
                    <a:pt x="478683" y="442417"/>
                  </a:cubicBezTo>
                  <a:cubicBezTo>
                    <a:pt x="477171" y="440906"/>
                    <a:pt x="478850" y="441970"/>
                    <a:pt x="478626" y="439843"/>
                  </a:cubicBezTo>
                  <a:cubicBezTo>
                    <a:pt x="478291" y="436821"/>
                    <a:pt x="475492" y="427530"/>
                    <a:pt x="477004" y="424284"/>
                  </a:cubicBezTo>
                  <a:cubicBezTo>
                    <a:pt x="470735" y="425571"/>
                    <a:pt x="470903" y="420143"/>
                    <a:pt x="464131" y="421989"/>
                  </a:cubicBezTo>
                  <a:cubicBezTo>
                    <a:pt x="462228" y="423164"/>
                    <a:pt x="464523" y="423892"/>
                    <a:pt x="462956" y="427194"/>
                  </a:cubicBezTo>
                  <a:cubicBezTo>
                    <a:pt x="456352" y="427530"/>
                    <a:pt x="453498" y="423948"/>
                    <a:pt x="447509" y="423668"/>
                  </a:cubicBezTo>
                  <a:cubicBezTo>
                    <a:pt x="447453" y="421094"/>
                    <a:pt x="443983" y="422101"/>
                    <a:pt x="444823" y="418519"/>
                  </a:cubicBezTo>
                  <a:cubicBezTo>
                    <a:pt x="443256" y="417680"/>
                    <a:pt x="441129" y="418352"/>
                    <a:pt x="439674" y="417344"/>
                  </a:cubicBezTo>
                  <a:cubicBezTo>
                    <a:pt x="439226" y="417008"/>
                    <a:pt x="440009" y="415106"/>
                    <a:pt x="439618" y="414769"/>
                  </a:cubicBezTo>
                  <a:cubicBezTo>
                    <a:pt x="439226" y="414378"/>
                    <a:pt x="437435" y="415273"/>
                    <a:pt x="437043" y="414826"/>
                  </a:cubicBezTo>
                  <a:cubicBezTo>
                    <a:pt x="435980" y="413539"/>
                    <a:pt x="436820" y="410796"/>
                    <a:pt x="434413" y="410964"/>
                  </a:cubicBezTo>
                  <a:cubicBezTo>
                    <a:pt x="434189" y="407438"/>
                    <a:pt x="436483" y="408333"/>
                    <a:pt x="434301" y="405759"/>
                  </a:cubicBezTo>
                  <a:cubicBezTo>
                    <a:pt x="434021" y="404304"/>
                    <a:pt x="433013" y="405087"/>
                    <a:pt x="433013" y="405759"/>
                  </a:cubicBezTo>
                  <a:cubicBezTo>
                    <a:pt x="430999" y="404360"/>
                    <a:pt x="430271" y="401617"/>
                    <a:pt x="426521" y="402009"/>
                  </a:cubicBezTo>
                  <a:cubicBezTo>
                    <a:pt x="428033" y="397756"/>
                    <a:pt x="422324" y="401114"/>
                    <a:pt x="423835" y="396860"/>
                  </a:cubicBezTo>
                  <a:cubicBezTo>
                    <a:pt x="422548" y="396749"/>
                    <a:pt x="415496" y="396469"/>
                    <a:pt x="417455" y="397029"/>
                  </a:cubicBezTo>
                  <a:cubicBezTo>
                    <a:pt x="415776" y="396525"/>
                    <a:pt x="417175" y="395293"/>
                    <a:pt x="416112" y="394454"/>
                  </a:cubicBezTo>
                  <a:cubicBezTo>
                    <a:pt x="415664" y="394118"/>
                    <a:pt x="414153" y="394622"/>
                    <a:pt x="413537" y="394510"/>
                  </a:cubicBezTo>
                  <a:cubicBezTo>
                    <a:pt x="412530" y="394286"/>
                    <a:pt x="409787" y="392327"/>
                    <a:pt x="405814" y="393391"/>
                  </a:cubicBezTo>
                  <a:cubicBezTo>
                    <a:pt x="407381" y="388521"/>
                    <a:pt x="402903" y="391488"/>
                    <a:pt x="400609" y="389585"/>
                  </a:cubicBezTo>
                  <a:cubicBezTo>
                    <a:pt x="400161" y="389249"/>
                    <a:pt x="400945" y="387402"/>
                    <a:pt x="400553" y="386955"/>
                  </a:cubicBezTo>
                  <a:cubicBezTo>
                    <a:pt x="400161" y="386563"/>
                    <a:pt x="398314" y="387458"/>
                    <a:pt x="397979" y="387010"/>
                  </a:cubicBezTo>
                  <a:cubicBezTo>
                    <a:pt x="397587" y="386506"/>
                    <a:pt x="398370" y="384884"/>
                    <a:pt x="397923" y="384436"/>
                  </a:cubicBezTo>
                  <a:cubicBezTo>
                    <a:pt x="397531" y="383988"/>
                    <a:pt x="395796" y="384884"/>
                    <a:pt x="395348" y="384492"/>
                  </a:cubicBezTo>
                  <a:cubicBezTo>
                    <a:pt x="395012" y="384156"/>
                    <a:pt x="395684" y="382141"/>
                    <a:pt x="395292" y="381918"/>
                  </a:cubicBezTo>
                  <a:cubicBezTo>
                    <a:pt x="394061" y="381134"/>
                    <a:pt x="394285" y="383205"/>
                    <a:pt x="394061" y="383260"/>
                  </a:cubicBezTo>
                  <a:cubicBezTo>
                    <a:pt x="393277" y="383428"/>
                    <a:pt x="390311" y="381581"/>
                    <a:pt x="390143" y="380742"/>
                  </a:cubicBezTo>
                  <a:cubicBezTo>
                    <a:pt x="388576" y="382925"/>
                    <a:pt x="388017" y="380518"/>
                    <a:pt x="386281" y="380854"/>
                  </a:cubicBezTo>
                  <a:cubicBezTo>
                    <a:pt x="384547" y="381190"/>
                    <a:pt x="382196" y="383428"/>
                    <a:pt x="379957" y="383597"/>
                  </a:cubicBezTo>
                  <a:cubicBezTo>
                    <a:pt x="377159" y="383820"/>
                    <a:pt x="376655" y="382421"/>
                    <a:pt x="374808" y="382421"/>
                  </a:cubicBezTo>
                  <a:cubicBezTo>
                    <a:pt x="371450" y="382421"/>
                    <a:pt x="372738" y="384436"/>
                    <a:pt x="369660" y="382533"/>
                  </a:cubicBezTo>
                  <a:cubicBezTo>
                    <a:pt x="367924" y="381469"/>
                    <a:pt x="366805" y="382701"/>
                    <a:pt x="363223" y="381358"/>
                  </a:cubicBezTo>
                  <a:cubicBezTo>
                    <a:pt x="362495" y="381078"/>
                    <a:pt x="362440" y="379119"/>
                    <a:pt x="361880" y="378783"/>
                  </a:cubicBezTo>
                  <a:cubicBezTo>
                    <a:pt x="361320" y="378447"/>
                    <a:pt x="359977" y="379007"/>
                    <a:pt x="359306" y="378839"/>
                  </a:cubicBezTo>
                  <a:cubicBezTo>
                    <a:pt x="357683" y="378503"/>
                    <a:pt x="352086" y="377664"/>
                    <a:pt x="355388" y="375033"/>
                  </a:cubicBezTo>
                  <a:cubicBezTo>
                    <a:pt x="351638" y="375425"/>
                    <a:pt x="351358" y="372179"/>
                    <a:pt x="347664" y="372571"/>
                  </a:cubicBezTo>
                  <a:cubicBezTo>
                    <a:pt x="346937" y="371564"/>
                    <a:pt x="346265" y="370500"/>
                    <a:pt x="346321" y="368709"/>
                  </a:cubicBezTo>
                  <a:cubicBezTo>
                    <a:pt x="340948" y="368149"/>
                    <a:pt x="339158" y="363840"/>
                    <a:pt x="333393" y="363784"/>
                  </a:cubicBezTo>
                  <a:cubicBezTo>
                    <a:pt x="332498" y="359419"/>
                    <a:pt x="329531" y="357180"/>
                    <a:pt x="330539" y="350856"/>
                  </a:cubicBezTo>
                  <a:cubicBezTo>
                    <a:pt x="330203" y="345819"/>
                    <a:pt x="323319" y="348617"/>
                    <a:pt x="326509" y="343132"/>
                  </a:cubicBezTo>
                  <a:cubicBezTo>
                    <a:pt x="324998" y="342964"/>
                    <a:pt x="324215" y="343468"/>
                    <a:pt x="323991" y="344476"/>
                  </a:cubicBezTo>
                  <a:cubicBezTo>
                    <a:pt x="322536" y="344588"/>
                    <a:pt x="323207" y="342741"/>
                    <a:pt x="322648" y="341901"/>
                  </a:cubicBezTo>
                  <a:cubicBezTo>
                    <a:pt x="321696" y="340558"/>
                    <a:pt x="318898" y="340614"/>
                    <a:pt x="318730" y="338095"/>
                  </a:cubicBezTo>
                  <a:cubicBezTo>
                    <a:pt x="318618" y="336585"/>
                    <a:pt x="316267" y="337032"/>
                    <a:pt x="314868" y="336864"/>
                  </a:cubicBezTo>
                  <a:cubicBezTo>
                    <a:pt x="314700" y="335969"/>
                    <a:pt x="316603" y="335297"/>
                    <a:pt x="316099" y="334234"/>
                  </a:cubicBezTo>
                  <a:cubicBezTo>
                    <a:pt x="316043" y="334066"/>
                    <a:pt x="314868" y="331715"/>
                    <a:pt x="314756" y="331659"/>
                  </a:cubicBezTo>
                  <a:cubicBezTo>
                    <a:pt x="314253" y="331436"/>
                    <a:pt x="312574" y="332107"/>
                    <a:pt x="312182" y="331715"/>
                  </a:cubicBezTo>
                  <a:cubicBezTo>
                    <a:pt x="311286" y="330764"/>
                    <a:pt x="311734" y="328749"/>
                    <a:pt x="310783" y="327853"/>
                  </a:cubicBezTo>
                  <a:cubicBezTo>
                    <a:pt x="307872" y="324943"/>
                    <a:pt x="304010" y="324272"/>
                    <a:pt x="302891" y="318955"/>
                  </a:cubicBezTo>
                  <a:cubicBezTo>
                    <a:pt x="300205" y="316772"/>
                    <a:pt x="300429" y="319962"/>
                    <a:pt x="297742" y="317779"/>
                  </a:cubicBezTo>
                  <a:cubicBezTo>
                    <a:pt x="298526" y="315093"/>
                    <a:pt x="295727" y="315037"/>
                    <a:pt x="295112" y="313974"/>
                  </a:cubicBezTo>
                  <a:cubicBezTo>
                    <a:pt x="293936" y="311903"/>
                    <a:pt x="295224" y="307482"/>
                    <a:pt x="291138" y="307593"/>
                  </a:cubicBezTo>
                  <a:cubicBezTo>
                    <a:pt x="291642" y="301326"/>
                    <a:pt x="288676" y="298695"/>
                    <a:pt x="284534" y="297352"/>
                  </a:cubicBezTo>
                  <a:cubicBezTo>
                    <a:pt x="283359" y="298303"/>
                    <a:pt x="282632" y="299758"/>
                    <a:pt x="282072" y="301326"/>
                  </a:cubicBezTo>
                  <a:cubicBezTo>
                    <a:pt x="281064" y="304404"/>
                    <a:pt x="284870" y="304963"/>
                    <a:pt x="286045" y="306418"/>
                  </a:cubicBezTo>
                  <a:cubicBezTo>
                    <a:pt x="286381" y="306866"/>
                    <a:pt x="285653" y="308657"/>
                    <a:pt x="286101" y="308993"/>
                  </a:cubicBezTo>
                  <a:cubicBezTo>
                    <a:pt x="286213" y="309105"/>
                    <a:pt x="287332" y="308825"/>
                    <a:pt x="287389" y="308937"/>
                  </a:cubicBezTo>
                  <a:cubicBezTo>
                    <a:pt x="288172" y="310784"/>
                    <a:pt x="286437" y="314030"/>
                    <a:pt x="288788" y="314086"/>
                  </a:cubicBezTo>
                  <a:cubicBezTo>
                    <a:pt x="290858" y="314142"/>
                    <a:pt x="289963" y="317500"/>
                    <a:pt x="291474" y="320522"/>
                  </a:cubicBezTo>
                  <a:cubicBezTo>
                    <a:pt x="291810" y="321137"/>
                    <a:pt x="292705" y="320354"/>
                    <a:pt x="292761" y="321809"/>
                  </a:cubicBezTo>
                  <a:cubicBezTo>
                    <a:pt x="292929" y="324328"/>
                    <a:pt x="296455" y="323432"/>
                    <a:pt x="295448" y="328245"/>
                  </a:cubicBezTo>
                  <a:cubicBezTo>
                    <a:pt x="295672" y="329757"/>
                    <a:pt x="297798" y="329309"/>
                    <a:pt x="299309" y="329477"/>
                  </a:cubicBezTo>
                  <a:cubicBezTo>
                    <a:pt x="298358" y="331099"/>
                    <a:pt x="300541" y="331603"/>
                    <a:pt x="300652" y="332051"/>
                  </a:cubicBezTo>
                  <a:cubicBezTo>
                    <a:pt x="300876" y="333282"/>
                    <a:pt x="299477" y="334906"/>
                    <a:pt x="299421" y="334682"/>
                  </a:cubicBezTo>
                  <a:cubicBezTo>
                    <a:pt x="300037" y="336585"/>
                    <a:pt x="303563" y="336081"/>
                    <a:pt x="302108" y="339831"/>
                  </a:cubicBezTo>
                  <a:cubicBezTo>
                    <a:pt x="300541" y="338375"/>
                    <a:pt x="299701" y="336193"/>
                    <a:pt x="295615" y="337368"/>
                  </a:cubicBezTo>
                  <a:cubicBezTo>
                    <a:pt x="297294" y="332107"/>
                    <a:pt x="292761" y="333338"/>
                    <a:pt x="292873" y="329645"/>
                  </a:cubicBezTo>
                  <a:cubicBezTo>
                    <a:pt x="292369" y="327462"/>
                    <a:pt x="290243" y="327182"/>
                    <a:pt x="288956" y="325839"/>
                  </a:cubicBezTo>
                  <a:cubicBezTo>
                    <a:pt x="287892" y="324720"/>
                    <a:pt x="287109" y="323432"/>
                    <a:pt x="286325" y="321977"/>
                  </a:cubicBezTo>
                  <a:cubicBezTo>
                    <a:pt x="283919" y="321865"/>
                    <a:pt x="282016" y="321194"/>
                    <a:pt x="281120" y="319515"/>
                  </a:cubicBezTo>
                  <a:cubicBezTo>
                    <a:pt x="281008" y="316213"/>
                    <a:pt x="282016" y="317892"/>
                    <a:pt x="283639" y="318171"/>
                  </a:cubicBezTo>
                  <a:cubicBezTo>
                    <a:pt x="284870" y="312463"/>
                    <a:pt x="279217" y="314030"/>
                    <a:pt x="279609" y="309161"/>
                  </a:cubicBezTo>
                  <a:cubicBezTo>
                    <a:pt x="277146" y="308657"/>
                    <a:pt x="276307" y="306418"/>
                    <a:pt x="273173" y="306698"/>
                  </a:cubicBezTo>
                  <a:cubicBezTo>
                    <a:pt x="273285" y="303340"/>
                    <a:pt x="275188" y="303508"/>
                    <a:pt x="273005" y="300206"/>
                  </a:cubicBezTo>
                  <a:cubicBezTo>
                    <a:pt x="272725" y="299758"/>
                    <a:pt x="271774" y="299087"/>
                    <a:pt x="271718" y="298919"/>
                  </a:cubicBezTo>
                  <a:cubicBezTo>
                    <a:pt x="270263" y="296065"/>
                    <a:pt x="271214" y="291531"/>
                    <a:pt x="265170" y="292595"/>
                  </a:cubicBezTo>
                  <a:cubicBezTo>
                    <a:pt x="266345" y="291083"/>
                    <a:pt x="266065" y="290300"/>
                    <a:pt x="265058" y="288677"/>
                  </a:cubicBezTo>
                  <a:cubicBezTo>
                    <a:pt x="264946" y="288453"/>
                    <a:pt x="263883" y="286215"/>
                    <a:pt x="263714" y="286103"/>
                  </a:cubicBezTo>
                  <a:cubicBezTo>
                    <a:pt x="262987" y="285767"/>
                    <a:pt x="260356" y="286718"/>
                    <a:pt x="259853" y="286215"/>
                  </a:cubicBezTo>
                  <a:cubicBezTo>
                    <a:pt x="259013" y="285319"/>
                    <a:pt x="262371" y="284816"/>
                    <a:pt x="262371" y="284871"/>
                  </a:cubicBezTo>
                  <a:cubicBezTo>
                    <a:pt x="261588" y="282073"/>
                    <a:pt x="254256" y="281178"/>
                    <a:pt x="250731" y="279946"/>
                  </a:cubicBezTo>
                  <a:cubicBezTo>
                    <a:pt x="250003" y="279219"/>
                    <a:pt x="250003" y="278267"/>
                    <a:pt x="249387" y="277372"/>
                  </a:cubicBezTo>
                  <a:cubicBezTo>
                    <a:pt x="248436" y="275917"/>
                    <a:pt x="247876" y="274685"/>
                    <a:pt x="246757" y="273510"/>
                  </a:cubicBezTo>
                  <a:cubicBezTo>
                    <a:pt x="245694" y="272391"/>
                    <a:pt x="245694" y="268921"/>
                    <a:pt x="244015" y="265787"/>
                  </a:cubicBezTo>
                  <a:cubicBezTo>
                    <a:pt x="243678" y="265227"/>
                    <a:pt x="241608" y="265003"/>
                    <a:pt x="241440" y="264555"/>
                  </a:cubicBezTo>
                  <a:cubicBezTo>
                    <a:pt x="240488" y="262597"/>
                    <a:pt x="242056" y="260022"/>
                    <a:pt x="238809" y="260694"/>
                  </a:cubicBezTo>
                  <a:cubicBezTo>
                    <a:pt x="239033" y="255824"/>
                    <a:pt x="236179" y="252578"/>
                    <a:pt x="233437" y="249108"/>
                  </a:cubicBezTo>
                  <a:cubicBezTo>
                    <a:pt x="232262" y="247598"/>
                    <a:pt x="232262" y="243960"/>
                    <a:pt x="229519" y="245303"/>
                  </a:cubicBezTo>
                  <a:cubicBezTo>
                    <a:pt x="231030" y="230080"/>
                    <a:pt x="228567" y="221069"/>
                    <a:pt x="228567" y="202488"/>
                  </a:cubicBezTo>
                  <a:cubicBezTo>
                    <a:pt x="228288" y="201425"/>
                    <a:pt x="227280" y="201201"/>
                    <a:pt x="227225" y="199914"/>
                  </a:cubicBezTo>
                  <a:cubicBezTo>
                    <a:pt x="226273" y="199354"/>
                    <a:pt x="225433" y="198011"/>
                    <a:pt x="224594" y="197396"/>
                  </a:cubicBezTo>
                  <a:cubicBezTo>
                    <a:pt x="223978" y="196892"/>
                    <a:pt x="223475" y="195829"/>
                    <a:pt x="222019" y="196164"/>
                  </a:cubicBezTo>
                  <a:cubicBezTo>
                    <a:pt x="221124" y="189896"/>
                    <a:pt x="215751" y="186426"/>
                    <a:pt x="211442" y="182117"/>
                  </a:cubicBezTo>
                  <a:cubicBezTo>
                    <a:pt x="210826" y="181501"/>
                    <a:pt x="209931" y="181053"/>
                    <a:pt x="210098" y="179542"/>
                  </a:cubicBezTo>
                  <a:cubicBezTo>
                    <a:pt x="211162" y="180438"/>
                    <a:pt x="213624" y="181501"/>
                    <a:pt x="213960" y="179430"/>
                  </a:cubicBezTo>
                  <a:cubicBezTo>
                    <a:pt x="216479" y="179374"/>
                    <a:pt x="215695" y="182956"/>
                    <a:pt x="219165" y="181893"/>
                  </a:cubicBezTo>
                  <a:cubicBezTo>
                    <a:pt x="220172" y="183012"/>
                    <a:pt x="220620" y="184803"/>
                    <a:pt x="220564" y="187042"/>
                  </a:cubicBezTo>
                  <a:cubicBezTo>
                    <a:pt x="227056" y="185922"/>
                    <a:pt x="228567" y="190064"/>
                    <a:pt x="232205" y="191967"/>
                  </a:cubicBezTo>
                  <a:cubicBezTo>
                    <a:pt x="231646" y="196556"/>
                    <a:pt x="234444" y="197619"/>
                    <a:pt x="236235" y="199690"/>
                  </a:cubicBezTo>
                  <a:cubicBezTo>
                    <a:pt x="237354" y="199522"/>
                    <a:pt x="237746" y="197171"/>
                    <a:pt x="237410" y="195772"/>
                  </a:cubicBezTo>
                  <a:cubicBezTo>
                    <a:pt x="237074" y="194317"/>
                    <a:pt x="235060" y="194038"/>
                    <a:pt x="234780" y="193254"/>
                  </a:cubicBezTo>
                  <a:cubicBezTo>
                    <a:pt x="233996" y="191015"/>
                    <a:pt x="233941" y="189728"/>
                    <a:pt x="233381" y="188105"/>
                  </a:cubicBezTo>
                  <a:cubicBezTo>
                    <a:pt x="233157" y="187434"/>
                    <a:pt x="232037" y="186818"/>
                    <a:pt x="232037" y="186818"/>
                  </a:cubicBezTo>
                  <a:cubicBezTo>
                    <a:pt x="231870" y="186090"/>
                    <a:pt x="233045" y="185027"/>
                    <a:pt x="233325" y="185531"/>
                  </a:cubicBezTo>
                  <a:cubicBezTo>
                    <a:pt x="231702" y="182620"/>
                    <a:pt x="228679" y="183292"/>
                    <a:pt x="229351" y="180438"/>
                  </a:cubicBezTo>
                  <a:cubicBezTo>
                    <a:pt x="223195" y="181221"/>
                    <a:pt x="222131" y="176520"/>
                    <a:pt x="216479" y="176800"/>
                  </a:cubicBezTo>
                  <a:cubicBezTo>
                    <a:pt x="217990" y="172546"/>
                    <a:pt x="212281" y="175904"/>
                    <a:pt x="213793" y="171651"/>
                  </a:cubicBezTo>
                  <a:cubicBezTo>
                    <a:pt x="212617" y="170195"/>
                    <a:pt x="210938" y="171819"/>
                    <a:pt x="208587" y="169188"/>
                  </a:cubicBezTo>
                  <a:cubicBezTo>
                    <a:pt x="208587" y="167901"/>
                    <a:pt x="210155" y="168125"/>
                    <a:pt x="211106" y="167845"/>
                  </a:cubicBezTo>
                  <a:cubicBezTo>
                    <a:pt x="212729" y="164375"/>
                    <a:pt x="206517" y="166278"/>
                    <a:pt x="207244" y="166614"/>
                  </a:cubicBezTo>
                  <a:cubicBezTo>
                    <a:pt x="205957" y="165942"/>
                    <a:pt x="206852" y="164711"/>
                    <a:pt x="205901" y="164039"/>
                  </a:cubicBezTo>
                  <a:cubicBezTo>
                    <a:pt x="205621" y="163871"/>
                    <a:pt x="203439" y="164319"/>
                    <a:pt x="203327" y="164095"/>
                  </a:cubicBezTo>
                  <a:cubicBezTo>
                    <a:pt x="203047" y="163200"/>
                    <a:pt x="205006" y="162640"/>
                    <a:pt x="204558" y="161465"/>
                  </a:cubicBezTo>
                  <a:cubicBezTo>
                    <a:pt x="203942" y="159562"/>
                    <a:pt x="202935" y="162025"/>
                    <a:pt x="200696" y="161577"/>
                  </a:cubicBezTo>
                  <a:cubicBezTo>
                    <a:pt x="197898" y="159730"/>
                    <a:pt x="199409" y="156652"/>
                    <a:pt x="198010" y="155141"/>
                  </a:cubicBezTo>
                  <a:cubicBezTo>
                    <a:pt x="197170" y="154245"/>
                    <a:pt x="196107" y="153630"/>
                    <a:pt x="194148" y="153909"/>
                  </a:cubicBezTo>
                  <a:cubicBezTo>
                    <a:pt x="198570" y="146186"/>
                    <a:pt x="183962" y="151727"/>
                    <a:pt x="184970" y="143723"/>
                  </a:cubicBezTo>
                  <a:cubicBezTo>
                    <a:pt x="186257" y="143723"/>
                    <a:pt x="187544" y="143668"/>
                    <a:pt x="188831" y="143611"/>
                  </a:cubicBezTo>
                  <a:cubicBezTo>
                    <a:pt x="189279" y="140477"/>
                    <a:pt x="183011" y="144451"/>
                    <a:pt x="184913" y="139806"/>
                  </a:cubicBezTo>
                  <a:cubicBezTo>
                    <a:pt x="182339" y="139862"/>
                    <a:pt x="179764" y="139918"/>
                    <a:pt x="177246" y="139974"/>
                  </a:cubicBezTo>
                  <a:cubicBezTo>
                    <a:pt x="180044" y="138071"/>
                    <a:pt x="175567" y="136840"/>
                    <a:pt x="178422" y="136056"/>
                  </a:cubicBezTo>
                  <a:cubicBezTo>
                    <a:pt x="178757" y="133705"/>
                    <a:pt x="175007" y="133985"/>
                    <a:pt x="175847" y="134825"/>
                  </a:cubicBezTo>
                  <a:cubicBezTo>
                    <a:pt x="173272" y="132362"/>
                    <a:pt x="175455" y="131523"/>
                    <a:pt x="173160" y="128389"/>
                  </a:cubicBezTo>
                  <a:cubicBezTo>
                    <a:pt x="170586" y="128445"/>
                    <a:pt x="168068" y="128501"/>
                    <a:pt x="165493" y="128557"/>
                  </a:cubicBezTo>
                  <a:cubicBezTo>
                    <a:pt x="166109" y="126598"/>
                    <a:pt x="167340" y="125254"/>
                    <a:pt x="167956" y="123296"/>
                  </a:cubicBezTo>
                  <a:cubicBezTo>
                    <a:pt x="166948" y="120889"/>
                    <a:pt x="164094" y="122456"/>
                    <a:pt x="166612" y="119434"/>
                  </a:cubicBezTo>
                  <a:cubicBezTo>
                    <a:pt x="162303" y="119882"/>
                    <a:pt x="159281" y="121673"/>
                    <a:pt x="153852" y="121001"/>
                  </a:cubicBezTo>
                  <a:cubicBezTo>
                    <a:pt x="153908" y="117307"/>
                    <a:pt x="150550" y="115964"/>
                    <a:pt x="147304" y="114621"/>
                  </a:cubicBezTo>
                  <a:cubicBezTo>
                    <a:pt x="146521" y="114285"/>
                    <a:pt x="144450" y="114005"/>
                    <a:pt x="143442" y="113446"/>
                  </a:cubicBezTo>
                  <a:cubicBezTo>
                    <a:pt x="143050" y="113222"/>
                    <a:pt x="143666" y="111263"/>
                    <a:pt x="143386" y="110815"/>
                  </a:cubicBezTo>
                  <a:cubicBezTo>
                    <a:pt x="142995" y="110255"/>
                    <a:pt x="140252" y="111207"/>
                    <a:pt x="140812" y="109584"/>
                  </a:cubicBezTo>
                  <a:cubicBezTo>
                    <a:pt x="136614" y="107793"/>
                    <a:pt x="127604" y="112494"/>
                    <a:pt x="125421" y="109920"/>
                  </a:cubicBezTo>
                  <a:cubicBezTo>
                    <a:pt x="125309" y="109864"/>
                    <a:pt x="125477" y="108633"/>
                    <a:pt x="125365" y="108633"/>
                  </a:cubicBezTo>
                  <a:cubicBezTo>
                    <a:pt x="124022" y="108464"/>
                    <a:pt x="122735" y="109976"/>
                    <a:pt x="122847" y="109976"/>
                  </a:cubicBezTo>
                  <a:cubicBezTo>
                    <a:pt x="121168" y="109584"/>
                    <a:pt x="121391" y="105890"/>
                    <a:pt x="116354" y="107513"/>
                  </a:cubicBezTo>
                  <a:cubicBezTo>
                    <a:pt x="116187" y="104155"/>
                    <a:pt x="110366" y="105778"/>
                    <a:pt x="113668" y="102364"/>
                  </a:cubicBezTo>
                  <a:cubicBezTo>
                    <a:pt x="112661" y="102476"/>
                    <a:pt x="112437" y="103819"/>
                    <a:pt x="111150" y="103707"/>
                  </a:cubicBezTo>
                  <a:cubicBezTo>
                    <a:pt x="110534" y="103652"/>
                    <a:pt x="109415" y="102532"/>
                    <a:pt x="109862" y="102420"/>
                  </a:cubicBezTo>
                  <a:cubicBezTo>
                    <a:pt x="107176" y="102868"/>
                    <a:pt x="105777" y="105666"/>
                    <a:pt x="103482" y="103875"/>
                  </a:cubicBezTo>
                  <a:cubicBezTo>
                    <a:pt x="100684" y="103707"/>
                    <a:pt x="102979" y="108464"/>
                    <a:pt x="102363" y="110368"/>
                  </a:cubicBezTo>
                  <a:cubicBezTo>
                    <a:pt x="101355" y="109920"/>
                    <a:pt x="100180" y="108800"/>
                    <a:pt x="98501" y="109136"/>
                  </a:cubicBezTo>
                  <a:cubicBezTo>
                    <a:pt x="96878" y="109472"/>
                    <a:pt x="98221" y="111319"/>
                    <a:pt x="97270" y="111767"/>
                  </a:cubicBezTo>
                  <a:cubicBezTo>
                    <a:pt x="95814" y="112494"/>
                    <a:pt x="91449" y="112047"/>
                    <a:pt x="89602" y="113222"/>
                  </a:cubicBezTo>
                  <a:cubicBezTo>
                    <a:pt x="88483" y="113949"/>
                    <a:pt x="88595" y="115516"/>
                    <a:pt x="87084" y="115852"/>
                  </a:cubicBezTo>
                  <a:cubicBezTo>
                    <a:pt x="84789" y="116076"/>
                    <a:pt x="84341" y="114341"/>
                    <a:pt x="81935" y="114677"/>
                  </a:cubicBezTo>
                  <a:cubicBezTo>
                    <a:pt x="83726" y="112606"/>
                    <a:pt x="87028" y="111991"/>
                    <a:pt x="85629" y="106785"/>
                  </a:cubicBezTo>
                  <a:cubicBezTo>
                    <a:pt x="87811" y="107233"/>
                    <a:pt x="88035" y="105722"/>
                    <a:pt x="88147" y="104155"/>
                  </a:cubicBezTo>
                  <a:cubicBezTo>
                    <a:pt x="87923" y="102644"/>
                    <a:pt x="85797" y="103092"/>
                    <a:pt x="84286" y="102924"/>
                  </a:cubicBezTo>
                  <a:cubicBezTo>
                    <a:pt x="82494" y="104435"/>
                    <a:pt x="83222" y="106394"/>
                    <a:pt x="80536" y="108185"/>
                  </a:cubicBezTo>
                  <a:cubicBezTo>
                    <a:pt x="79584" y="108856"/>
                    <a:pt x="79416" y="110703"/>
                    <a:pt x="78017" y="110815"/>
                  </a:cubicBezTo>
                  <a:cubicBezTo>
                    <a:pt x="76674" y="110927"/>
                    <a:pt x="76786" y="114397"/>
                    <a:pt x="74212" y="113501"/>
                  </a:cubicBezTo>
                  <a:cubicBezTo>
                    <a:pt x="74715" y="115684"/>
                    <a:pt x="73260" y="115964"/>
                    <a:pt x="71693" y="116132"/>
                  </a:cubicBezTo>
                  <a:cubicBezTo>
                    <a:pt x="71749" y="117867"/>
                    <a:pt x="71749" y="119602"/>
                    <a:pt x="71805" y="121337"/>
                  </a:cubicBezTo>
                  <a:cubicBezTo>
                    <a:pt x="68335" y="122736"/>
                    <a:pt x="67160" y="126654"/>
                    <a:pt x="64305" y="129284"/>
                  </a:cubicBezTo>
                  <a:cubicBezTo>
                    <a:pt x="63858" y="129732"/>
                    <a:pt x="62179" y="128892"/>
                    <a:pt x="61731" y="129340"/>
                  </a:cubicBezTo>
                  <a:cubicBezTo>
                    <a:pt x="61339" y="129732"/>
                    <a:pt x="62234" y="131579"/>
                    <a:pt x="61787" y="131970"/>
                  </a:cubicBezTo>
                  <a:cubicBezTo>
                    <a:pt x="61619" y="132082"/>
                    <a:pt x="56470" y="132195"/>
                    <a:pt x="57981" y="133370"/>
                  </a:cubicBezTo>
                  <a:cubicBezTo>
                    <a:pt x="60388" y="135273"/>
                    <a:pt x="54903" y="134713"/>
                    <a:pt x="52944" y="137343"/>
                  </a:cubicBezTo>
                  <a:cubicBezTo>
                    <a:pt x="52720" y="137623"/>
                    <a:pt x="51153" y="141989"/>
                    <a:pt x="50481" y="141317"/>
                  </a:cubicBezTo>
                  <a:cubicBezTo>
                    <a:pt x="49139" y="140030"/>
                    <a:pt x="49642" y="140757"/>
                    <a:pt x="49251" y="142660"/>
                  </a:cubicBezTo>
                  <a:cubicBezTo>
                    <a:pt x="47572" y="142716"/>
                    <a:pt x="45836" y="142716"/>
                    <a:pt x="44102" y="142772"/>
                  </a:cubicBezTo>
                  <a:cubicBezTo>
                    <a:pt x="41471" y="144283"/>
                    <a:pt x="46620" y="145067"/>
                    <a:pt x="40296" y="145459"/>
                  </a:cubicBezTo>
                  <a:cubicBezTo>
                    <a:pt x="37609" y="145626"/>
                    <a:pt x="35315" y="145347"/>
                    <a:pt x="32628" y="146914"/>
                  </a:cubicBezTo>
                  <a:cubicBezTo>
                    <a:pt x="30670" y="148033"/>
                    <a:pt x="30558" y="151223"/>
                    <a:pt x="27535" y="149600"/>
                  </a:cubicBezTo>
                  <a:cubicBezTo>
                    <a:pt x="27479" y="146018"/>
                    <a:pt x="31285" y="146858"/>
                    <a:pt x="33860" y="145570"/>
                  </a:cubicBezTo>
                  <a:cubicBezTo>
                    <a:pt x="34811" y="145067"/>
                    <a:pt x="35091" y="145570"/>
                    <a:pt x="35091" y="144227"/>
                  </a:cubicBezTo>
                  <a:cubicBezTo>
                    <a:pt x="35147" y="142436"/>
                    <a:pt x="38505" y="143108"/>
                    <a:pt x="40184" y="142828"/>
                  </a:cubicBezTo>
                  <a:cubicBezTo>
                    <a:pt x="42199" y="143052"/>
                    <a:pt x="40576" y="139862"/>
                    <a:pt x="41359" y="138910"/>
                  </a:cubicBezTo>
                  <a:cubicBezTo>
                    <a:pt x="42086" y="138127"/>
                    <a:pt x="42982" y="141037"/>
                    <a:pt x="45165" y="137511"/>
                  </a:cubicBezTo>
                  <a:cubicBezTo>
                    <a:pt x="45613" y="136784"/>
                    <a:pt x="46396" y="137679"/>
                    <a:pt x="46396" y="136168"/>
                  </a:cubicBezTo>
                  <a:cubicBezTo>
                    <a:pt x="46452" y="134265"/>
                    <a:pt x="49418" y="135105"/>
                    <a:pt x="51489" y="133482"/>
                  </a:cubicBezTo>
                  <a:cubicBezTo>
                    <a:pt x="51433" y="131299"/>
                    <a:pt x="51377" y="129172"/>
                    <a:pt x="51321" y="126989"/>
                  </a:cubicBezTo>
                  <a:cubicBezTo>
                    <a:pt x="55463" y="131131"/>
                    <a:pt x="51713" y="123128"/>
                    <a:pt x="56414" y="124303"/>
                  </a:cubicBezTo>
                  <a:cubicBezTo>
                    <a:pt x="56862" y="121169"/>
                    <a:pt x="50594" y="125143"/>
                    <a:pt x="52497" y="120497"/>
                  </a:cubicBezTo>
                  <a:cubicBezTo>
                    <a:pt x="51209" y="123520"/>
                    <a:pt x="43318" y="120106"/>
                    <a:pt x="42311" y="123296"/>
                  </a:cubicBezTo>
                  <a:cubicBezTo>
                    <a:pt x="40799" y="123743"/>
                    <a:pt x="41639" y="121169"/>
                    <a:pt x="40967" y="120721"/>
                  </a:cubicBezTo>
                  <a:cubicBezTo>
                    <a:pt x="39232" y="119658"/>
                    <a:pt x="35539" y="121673"/>
                    <a:pt x="33300" y="120889"/>
                  </a:cubicBezTo>
                  <a:cubicBezTo>
                    <a:pt x="34531" y="118147"/>
                    <a:pt x="31173" y="119154"/>
                    <a:pt x="30670" y="118371"/>
                  </a:cubicBezTo>
                  <a:cubicBezTo>
                    <a:pt x="30166" y="117531"/>
                    <a:pt x="31677" y="116692"/>
                    <a:pt x="31901" y="117028"/>
                  </a:cubicBezTo>
                  <a:cubicBezTo>
                    <a:pt x="29382" y="113613"/>
                    <a:pt x="27367" y="114677"/>
                    <a:pt x="25353" y="110703"/>
                  </a:cubicBezTo>
                  <a:cubicBezTo>
                    <a:pt x="23730" y="112550"/>
                    <a:pt x="19812" y="112102"/>
                    <a:pt x="16398" y="112214"/>
                  </a:cubicBezTo>
                  <a:cubicBezTo>
                    <a:pt x="16174" y="110703"/>
                    <a:pt x="16622" y="109920"/>
                    <a:pt x="17629" y="109584"/>
                  </a:cubicBezTo>
                  <a:cubicBezTo>
                    <a:pt x="16454" y="107289"/>
                    <a:pt x="12424" y="108017"/>
                    <a:pt x="13656" y="103148"/>
                  </a:cubicBezTo>
                  <a:cubicBezTo>
                    <a:pt x="13152" y="101693"/>
                    <a:pt x="11361" y="99902"/>
                    <a:pt x="11081" y="101917"/>
                  </a:cubicBezTo>
                  <a:cubicBezTo>
                    <a:pt x="7779" y="101861"/>
                    <a:pt x="10689" y="98055"/>
                    <a:pt x="10969" y="96711"/>
                  </a:cubicBezTo>
                  <a:cubicBezTo>
                    <a:pt x="11137" y="95984"/>
                    <a:pt x="10577" y="94753"/>
                    <a:pt x="10913" y="94137"/>
                  </a:cubicBezTo>
                  <a:cubicBezTo>
                    <a:pt x="11137" y="93745"/>
                    <a:pt x="13208" y="94417"/>
                    <a:pt x="13488" y="94081"/>
                  </a:cubicBezTo>
                  <a:cubicBezTo>
                    <a:pt x="14327" y="92962"/>
                    <a:pt x="13712" y="91059"/>
                    <a:pt x="14663" y="90164"/>
                  </a:cubicBezTo>
                  <a:cubicBezTo>
                    <a:pt x="17909" y="89492"/>
                    <a:pt x="22218" y="89156"/>
                    <a:pt x="24849" y="87365"/>
                  </a:cubicBezTo>
                  <a:cubicBezTo>
                    <a:pt x="26360" y="86358"/>
                    <a:pt x="27871" y="86917"/>
                    <a:pt x="29942" y="85966"/>
                  </a:cubicBezTo>
                  <a:cubicBezTo>
                    <a:pt x="32125" y="84958"/>
                    <a:pt x="27815" y="82552"/>
                    <a:pt x="35035" y="83279"/>
                  </a:cubicBezTo>
                  <a:cubicBezTo>
                    <a:pt x="34083" y="80257"/>
                    <a:pt x="33916" y="77795"/>
                    <a:pt x="32237" y="72926"/>
                  </a:cubicBezTo>
                  <a:cubicBezTo>
                    <a:pt x="29550" y="70072"/>
                    <a:pt x="22610" y="77571"/>
                    <a:pt x="19420" y="74493"/>
                  </a:cubicBezTo>
                  <a:cubicBezTo>
                    <a:pt x="17181" y="72310"/>
                    <a:pt x="18860" y="75836"/>
                    <a:pt x="14327" y="75892"/>
                  </a:cubicBezTo>
                  <a:cubicBezTo>
                    <a:pt x="13096" y="73597"/>
                    <a:pt x="8227" y="75053"/>
                    <a:pt x="5317" y="73485"/>
                  </a:cubicBezTo>
                  <a:cubicBezTo>
                    <a:pt x="5037" y="73318"/>
                    <a:pt x="7611" y="70967"/>
                    <a:pt x="5261" y="70911"/>
                  </a:cubicBezTo>
                  <a:cubicBezTo>
                    <a:pt x="2686" y="70799"/>
                    <a:pt x="448" y="69848"/>
                    <a:pt x="0" y="65818"/>
                  </a:cubicBezTo>
                  <a:cubicBezTo>
                    <a:pt x="7835" y="66490"/>
                    <a:pt x="-1343" y="61900"/>
                    <a:pt x="7611" y="63076"/>
                  </a:cubicBezTo>
                  <a:cubicBezTo>
                    <a:pt x="9066" y="62796"/>
                    <a:pt x="8283" y="61732"/>
                    <a:pt x="7555" y="61788"/>
                  </a:cubicBezTo>
                  <a:cubicBezTo>
                    <a:pt x="7779" y="59158"/>
                    <a:pt x="10130" y="61732"/>
                    <a:pt x="10130" y="61732"/>
                  </a:cubicBezTo>
                  <a:cubicBezTo>
                    <a:pt x="12368" y="61621"/>
                    <a:pt x="12872" y="60053"/>
                    <a:pt x="15222" y="60333"/>
                  </a:cubicBezTo>
                  <a:cubicBezTo>
                    <a:pt x="15782" y="60389"/>
                    <a:pt x="16566" y="62572"/>
                    <a:pt x="17853" y="62852"/>
                  </a:cubicBezTo>
                  <a:cubicBezTo>
                    <a:pt x="20651" y="63467"/>
                    <a:pt x="23394" y="61844"/>
                    <a:pt x="26808" y="62628"/>
                  </a:cubicBezTo>
                  <a:cubicBezTo>
                    <a:pt x="28767" y="63076"/>
                    <a:pt x="28654" y="63915"/>
                    <a:pt x="30670" y="62516"/>
                  </a:cubicBezTo>
                  <a:cubicBezTo>
                    <a:pt x="32516" y="61900"/>
                    <a:pt x="30502" y="61397"/>
                    <a:pt x="30613" y="59942"/>
                  </a:cubicBezTo>
                  <a:cubicBezTo>
                    <a:pt x="32125" y="60109"/>
                    <a:pt x="32908" y="59606"/>
                    <a:pt x="33132" y="58598"/>
                  </a:cubicBezTo>
                  <a:cubicBezTo>
                    <a:pt x="33580" y="55464"/>
                    <a:pt x="27312" y="59438"/>
                    <a:pt x="29214" y="54793"/>
                  </a:cubicBezTo>
                  <a:cubicBezTo>
                    <a:pt x="25633" y="54177"/>
                    <a:pt x="22498" y="53058"/>
                    <a:pt x="18917" y="52442"/>
                  </a:cubicBezTo>
                  <a:cubicBezTo>
                    <a:pt x="20204" y="50147"/>
                    <a:pt x="20428" y="50371"/>
                    <a:pt x="17573" y="48580"/>
                  </a:cubicBezTo>
                  <a:cubicBezTo>
                    <a:pt x="17070" y="48245"/>
                    <a:pt x="16454" y="47405"/>
                    <a:pt x="16230" y="47293"/>
                  </a:cubicBezTo>
                  <a:cubicBezTo>
                    <a:pt x="15111" y="46733"/>
                    <a:pt x="12536" y="46957"/>
                    <a:pt x="11081" y="46118"/>
                  </a:cubicBezTo>
                  <a:cubicBezTo>
                    <a:pt x="11249" y="46230"/>
                    <a:pt x="13543" y="41640"/>
                    <a:pt x="10969" y="42256"/>
                  </a:cubicBezTo>
                  <a:cubicBezTo>
                    <a:pt x="10689" y="42312"/>
                    <a:pt x="10969" y="43711"/>
                    <a:pt x="9738" y="43599"/>
                  </a:cubicBezTo>
                  <a:cubicBezTo>
                    <a:pt x="8619" y="43487"/>
                    <a:pt x="7667" y="41864"/>
                    <a:pt x="5876" y="42368"/>
                  </a:cubicBezTo>
                  <a:cubicBezTo>
                    <a:pt x="8619" y="38674"/>
                    <a:pt x="14047" y="37555"/>
                    <a:pt x="18580" y="35596"/>
                  </a:cubicBezTo>
                  <a:cubicBezTo>
                    <a:pt x="17014" y="30951"/>
                    <a:pt x="22275" y="31175"/>
                    <a:pt x="23562" y="28992"/>
                  </a:cubicBezTo>
                  <a:cubicBezTo>
                    <a:pt x="24569" y="27257"/>
                    <a:pt x="23114" y="24794"/>
                    <a:pt x="24737" y="23787"/>
                  </a:cubicBezTo>
                  <a:cubicBezTo>
                    <a:pt x="27871" y="26977"/>
                    <a:pt x="28151" y="24962"/>
                    <a:pt x="33748" y="24906"/>
                  </a:cubicBezTo>
                  <a:cubicBezTo>
                    <a:pt x="36490" y="21213"/>
                    <a:pt x="40184" y="18470"/>
                    <a:pt x="47739" y="19422"/>
                  </a:cubicBezTo>
                  <a:cubicBezTo>
                    <a:pt x="49306" y="19869"/>
                    <a:pt x="48299" y="17183"/>
                    <a:pt x="48971" y="16791"/>
                  </a:cubicBezTo>
                  <a:cubicBezTo>
                    <a:pt x="51097" y="15504"/>
                    <a:pt x="56302" y="17519"/>
                    <a:pt x="56582" y="14049"/>
                  </a:cubicBezTo>
                  <a:cubicBezTo>
                    <a:pt x="58093" y="13713"/>
                    <a:pt x="58485" y="16288"/>
                    <a:pt x="59213" y="16567"/>
                  </a:cubicBezTo>
                  <a:cubicBezTo>
                    <a:pt x="61283" y="17351"/>
                    <a:pt x="63578" y="15784"/>
                    <a:pt x="63130" y="19086"/>
                  </a:cubicBezTo>
                  <a:cubicBezTo>
                    <a:pt x="68671" y="18974"/>
                    <a:pt x="74267" y="18862"/>
                    <a:pt x="79808" y="18694"/>
                  </a:cubicBezTo>
                  <a:cubicBezTo>
                    <a:pt x="74491" y="24179"/>
                    <a:pt x="88259" y="16232"/>
                    <a:pt x="83726" y="22500"/>
                  </a:cubicBezTo>
                  <a:cubicBezTo>
                    <a:pt x="86636" y="22780"/>
                    <a:pt x="88539" y="22052"/>
                    <a:pt x="88819" y="19813"/>
                  </a:cubicBezTo>
                  <a:cubicBezTo>
                    <a:pt x="91617" y="22556"/>
                    <a:pt x="96542" y="20989"/>
                    <a:pt x="100404" y="22164"/>
                  </a:cubicBezTo>
                  <a:cubicBezTo>
                    <a:pt x="100851" y="22276"/>
                    <a:pt x="100460" y="23395"/>
                    <a:pt x="101747" y="23451"/>
                  </a:cubicBezTo>
                  <a:cubicBezTo>
                    <a:pt x="102699" y="23451"/>
                    <a:pt x="103146" y="24515"/>
                    <a:pt x="104321" y="24683"/>
                  </a:cubicBezTo>
                  <a:cubicBezTo>
                    <a:pt x="107567" y="25130"/>
                    <a:pt x="108575" y="22444"/>
                    <a:pt x="110758" y="24515"/>
                  </a:cubicBezTo>
                  <a:cubicBezTo>
                    <a:pt x="111317" y="25074"/>
                    <a:pt x="125757" y="24347"/>
                    <a:pt x="127436" y="25466"/>
                  </a:cubicBezTo>
                  <a:cubicBezTo>
                    <a:pt x="129227" y="26585"/>
                    <a:pt x="136726" y="27369"/>
                    <a:pt x="141596" y="27761"/>
                  </a:cubicBezTo>
                  <a:cubicBezTo>
                    <a:pt x="142883" y="29440"/>
                    <a:pt x="145121" y="30223"/>
                    <a:pt x="145569" y="32854"/>
                  </a:cubicBezTo>
                  <a:cubicBezTo>
                    <a:pt x="150214" y="33357"/>
                    <a:pt x="151837" y="36044"/>
                    <a:pt x="155867" y="33917"/>
                  </a:cubicBezTo>
                  <a:cubicBezTo>
                    <a:pt x="156258" y="37947"/>
                    <a:pt x="162303" y="35988"/>
                    <a:pt x="166165" y="36268"/>
                  </a:cubicBezTo>
                  <a:cubicBezTo>
                    <a:pt x="166109" y="34980"/>
                    <a:pt x="164598" y="35316"/>
                    <a:pt x="163590" y="35036"/>
                  </a:cubicBezTo>
                  <a:cubicBezTo>
                    <a:pt x="165941" y="31846"/>
                    <a:pt x="169131" y="29440"/>
                    <a:pt x="173720" y="28320"/>
                  </a:cubicBezTo>
                  <a:cubicBezTo>
                    <a:pt x="173385" y="30671"/>
                    <a:pt x="175007" y="30951"/>
                    <a:pt x="175007" y="29608"/>
                  </a:cubicBezTo>
                  <a:cubicBezTo>
                    <a:pt x="176406" y="29887"/>
                    <a:pt x="175959" y="32182"/>
                    <a:pt x="177638" y="32126"/>
                  </a:cubicBezTo>
                  <a:cubicBezTo>
                    <a:pt x="180380" y="32686"/>
                    <a:pt x="180044" y="30223"/>
                    <a:pt x="180101" y="28208"/>
                  </a:cubicBezTo>
                  <a:cubicBezTo>
                    <a:pt x="182787" y="27593"/>
                    <a:pt x="183514" y="29048"/>
                    <a:pt x="185250" y="29384"/>
                  </a:cubicBezTo>
                  <a:cubicBezTo>
                    <a:pt x="186649" y="28152"/>
                    <a:pt x="185081" y="26473"/>
                    <a:pt x="187712" y="24123"/>
                  </a:cubicBezTo>
                  <a:cubicBezTo>
                    <a:pt x="189895" y="23787"/>
                    <a:pt x="191070" y="26250"/>
                    <a:pt x="191574" y="24011"/>
                  </a:cubicBezTo>
                  <a:cubicBezTo>
                    <a:pt x="193756" y="24794"/>
                    <a:pt x="192413" y="26977"/>
                    <a:pt x="190342" y="26641"/>
                  </a:cubicBezTo>
                  <a:cubicBezTo>
                    <a:pt x="192133" y="30335"/>
                    <a:pt x="200416" y="23004"/>
                    <a:pt x="203215" y="27649"/>
                  </a:cubicBezTo>
                  <a:cubicBezTo>
                    <a:pt x="207244" y="27985"/>
                    <a:pt x="199857" y="23955"/>
                    <a:pt x="204390" y="23731"/>
                  </a:cubicBezTo>
                  <a:cubicBezTo>
                    <a:pt x="204894" y="22108"/>
                    <a:pt x="205957" y="21045"/>
                    <a:pt x="208196" y="21045"/>
                  </a:cubicBezTo>
                  <a:cubicBezTo>
                    <a:pt x="208252" y="22332"/>
                    <a:pt x="208252" y="23619"/>
                    <a:pt x="208307" y="24962"/>
                  </a:cubicBezTo>
                  <a:cubicBezTo>
                    <a:pt x="211218" y="21772"/>
                    <a:pt x="211777" y="26921"/>
                    <a:pt x="214800" y="27425"/>
                  </a:cubicBezTo>
                  <a:cubicBezTo>
                    <a:pt x="218493" y="27593"/>
                    <a:pt x="221292" y="26921"/>
                    <a:pt x="222411" y="24683"/>
                  </a:cubicBezTo>
                  <a:cubicBezTo>
                    <a:pt x="224314" y="25746"/>
                    <a:pt x="227392" y="25578"/>
                    <a:pt x="226385" y="29776"/>
                  </a:cubicBezTo>
                  <a:cubicBezTo>
                    <a:pt x="229407" y="28880"/>
                    <a:pt x="232317" y="27873"/>
                    <a:pt x="232709" y="24459"/>
                  </a:cubicBezTo>
                  <a:cubicBezTo>
                    <a:pt x="236179" y="26641"/>
                    <a:pt x="237578" y="23451"/>
                    <a:pt x="240432" y="26865"/>
                  </a:cubicBezTo>
                  <a:cubicBezTo>
                    <a:pt x="243399" y="26809"/>
                    <a:pt x="246421" y="26753"/>
                    <a:pt x="249387" y="26641"/>
                  </a:cubicBezTo>
                  <a:cubicBezTo>
                    <a:pt x="249667" y="27033"/>
                    <a:pt x="247540" y="28824"/>
                    <a:pt x="248156" y="29272"/>
                  </a:cubicBezTo>
                  <a:cubicBezTo>
                    <a:pt x="247932" y="29104"/>
                    <a:pt x="251682" y="30559"/>
                    <a:pt x="250731" y="30503"/>
                  </a:cubicBezTo>
                  <a:cubicBezTo>
                    <a:pt x="251738" y="30559"/>
                    <a:pt x="252745" y="28656"/>
                    <a:pt x="254536" y="29160"/>
                  </a:cubicBezTo>
                  <a:cubicBezTo>
                    <a:pt x="254816" y="29216"/>
                    <a:pt x="254312" y="31566"/>
                    <a:pt x="254592" y="31734"/>
                  </a:cubicBezTo>
                  <a:cubicBezTo>
                    <a:pt x="258398" y="33917"/>
                    <a:pt x="263379" y="30391"/>
                    <a:pt x="267408" y="31455"/>
                  </a:cubicBezTo>
                  <a:cubicBezTo>
                    <a:pt x="267632" y="32966"/>
                    <a:pt x="269759" y="32518"/>
                    <a:pt x="271270" y="32686"/>
                  </a:cubicBezTo>
                  <a:cubicBezTo>
                    <a:pt x="269367" y="37331"/>
                    <a:pt x="275636" y="33357"/>
                    <a:pt x="275188" y="36492"/>
                  </a:cubicBezTo>
                  <a:cubicBezTo>
                    <a:pt x="275971" y="39346"/>
                    <a:pt x="272781" y="38394"/>
                    <a:pt x="272725" y="40465"/>
                  </a:cubicBezTo>
                  <a:cubicBezTo>
                    <a:pt x="272389" y="42592"/>
                    <a:pt x="274012" y="42648"/>
                    <a:pt x="274068" y="44327"/>
                  </a:cubicBezTo>
                  <a:cubicBezTo>
                    <a:pt x="287724" y="42816"/>
                    <a:pt x="299309" y="41976"/>
                    <a:pt x="310055" y="46118"/>
                  </a:cubicBezTo>
                  <a:cubicBezTo>
                    <a:pt x="309383" y="47181"/>
                    <a:pt x="308767" y="48245"/>
                    <a:pt x="308880" y="50035"/>
                  </a:cubicBezTo>
                  <a:cubicBezTo>
                    <a:pt x="311174" y="50147"/>
                    <a:pt x="311566" y="48412"/>
                    <a:pt x="313973" y="48636"/>
                  </a:cubicBezTo>
                  <a:cubicBezTo>
                    <a:pt x="312741" y="44103"/>
                    <a:pt x="313749" y="45446"/>
                    <a:pt x="312517" y="40857"/>
                  </a:cubicBezTo>
                  <a:cubicBezTo>
                    <a:pt x="313357" y="38618"/>
                    <a:pt x="322927" y="38394"/>
                    <a:pt x="320129" y="36771"/>
                  </a:cubicBezTo>
                  <a:cubicBezTo>
                    <a:pt x="321024" y="34421"/>
                    <a:pt x="322479" y="36547"/>
                    <a:pt x="323991" y="36659"/>
                  </a:cubicBezTo>
                  <a:cubicBezTo>
                    <a:pt x="324327" y="38059"/>
                    <a:pt x="326565" y="37499"/>
                    <a:pt x="326621" y="39178"/>
                  </a:cubicBezTo>
                  <a:cubicBezTo>
                    <a:pt x="331770" y="39961"/>
                    <a:pt x="335128" y="37779"/>
                    <a:pt x="339438" y="38898"/>
                  </a:cubicBezTo>
                  <a:cubicBezTo>
                    <a:pt x="339773" y="39010"/>
                    <a:pt x="339549" y="40129"/>
                    <a:pt x="340725" y="40185"/>
                  </a:cubicBezTo>
                  <a:cubicBezTo>
                    <a:pt x="341788" y="40241"/>
                    <a:pt x="342012" y="41361"/>
                    <a:pt x="343299" y="41417"/>
                  </a:cubicBezTo>
                  <a:cubicBezTo>
                    <a:pt x="347833" y="41584"/>
                    <a:pt x="352030" y="38618"/>
                    <a:pt x="358634" y="39794"/>
                  </a:cubicBezTo>
                  <a:cubicBezTo>
                    <a:pt x="362048" y="36939"/>
                    <a:pt x="361320" y="34868"/>
                    <a:pt x="362328" y="31902"/>
                  </a:cubicBezTo>
                  <a:cubicBezTo>
                    <a:pt x="361376" y="27761"/>
                    <a:pt x="358018" y="29552"/>
                    <a:pt x="357123" y="28097"/>
                  </a:cubicBezTo>
                  <a:cubicBezTo>
                    <a:pt x="357850" y="21325"/>
                    <a:pt x="369100" y="24515"/>
                    <a:pt x="372514" y="26473"/>
                  </a:cubicBezTo>
                  <a:cubicBezTo>
                    <a:pt x="371954" y="28097"/>
                    <a:pt x="370890" y="29160"/>
                    <a:pt x="368708" y="29160"/>
                  </a:cubicBezTo>
                  <a:cubicBezTo>
                    <a:pt x="371339" y="31734"/>
                    <a:pt x="369100" y="32630"/>
                    <a:pt x="367532" y="34365"/>
                  </a:cubicBezTo>
                  <a:cubicBezTo>
                    <a:pt x="366973" y="37163"/>
                    <a:pt x="369436" y="36771"/>
                    <a:pt x="371450" y="36883"/>
                  </a:cubicBezTo>
                  <a:cubicBezTo>
                    <a:pt x="369715" y="40801"/>
                    <a:pt x="372569" y="41249"/>
                    <a:pt x="370331" y="44719"/>
                  </a:cubicBezTo>
                  <a:cubicBezTo>
                    <a:pt x="374305" y="46733"/>
                    <a:pt x="376543" y="38394"/>
                    <a:pt x="375368" y="39402"/>
                  </a:cubicBezTo>
                  <a:cubicBezTo>
                    <a:pt x="375872" y="38954"/>
                    <a:pt x="379285" y="42648"/>
                    <a:pt x="377886" y="36771"/>
                  </a:cubicBezTo>
                  <a:cubicBezTo>
                    <a:pt x="383595" y="37611"/>
                    <a:pt x="382196" y="31622"/>
                    <a:pt x="385442" y="30111"/>
                  </a:cubicBezTo>
                  <a:cubicBezTo>
                    <a:pt x="383707" y="26641"/>
                    <a:pt x="381468" y="23675"/>
                    <a:pt x="376319" y="23843"/>
                  </a:cubicBezTo>
                  <a:cubicBezTo>
                    <a:pt x="378838" y="21996"/>
                    <a:pt x="373633" y="18582"/>
                    <a:pt x="369771" y="17519"/>
                  </a:cubicBezTo>
                  <a:cubicBezTo>
                    <a:pt x="369827" y="15672"/>
                    <a:pt x="369883" y="13825"/>
                    <a:pt x="368428" y="13657"/>
                  </a:cubicBezTo>
                  <a:cubicBezTo>
                    <a:pt x="368204" y="11083"/>
                    <a:pt x="372066" y="9572"/>
                    <a:pt x="372122" y="7053"/>
                  </a:cubicBezTo>
                  <a:cubicBezTo>
                    <a:pt x="372122" y="6493"/>
                    <a:pt x="375256" y="5038"/>
                    <a:pt x="374640" y="4423"/>
                  </a:cubicBezTo>
                  <a:cubicBezTo>
                    <a:pt x="371170" y="1065"/>
                    <a:pt x="379397" y="5206"/>
                    <a:pt x="375872" y="1792"/>
                  </a:cubicBezTo>
                  <a:cubicBezTo>
                    <a:pt x="375927" y="-2797"/>
                    <a:pt x="379174" y="2856"/>
                    <a:pt x="379734" y="3023"/>
                  </a:cubicBezTo>
                  <a:cubicBezTo>
                    <a:pt x="381076" y="3415"/>
                    <a:pt x="383707" y="2184"/>
                    <a:pt x="384882" y="2912"/>
                  </a:cubicBezTo>
                  <a:cubicBezTo>
                    <a:pt x="385218" y="3135"/>
                    <a:pt x="383092" y="4982"/>
                    <a:pt x="383651" y="5542"/>
                  </a:cubicBezTo>
                  <a:cubicBezTo>
                    <a:pt x="384211" y="6102"/>
                    <a:pt x="387009" y="4814"/>
                    <a:pt x="387513" y="5430"/>
                  </a:cubicBezTo>
                  <a:cubicBezTo>
                    <a:pt x="388017" y="6158"/>
                    <a:pt x="386953" y="8788"/>
                    <a:pt x="387625" y="9348"/>
                  </a:cubicBezTo>
                  <a:cubicBezTo>
                    <a:pt x="387905" y="9572"/>
                    <a:pt x="390087" y="9012"/>
                    <a:pt x="390199" y="9292"/>
                  </a:cubicBezTo>
                  <a:cubicBezTo>
                    <a:pt x="391542" y="12594"/>
                    <a:pt x="388072" y="11139"/>
                    <a:pt x="390311" y="14497"/>
                  </a:cubicBezTo>
                  <a:cubicBezTo>
                    <a:pt x="390815" y="15280"/>
                    <a:pt x="391766" y="15448"/>
                    <a:pt x="391654" y="17071"/>
                  </a:cubicBezTo>
                  <a:cubicBezTo>
                    <a:pt x="391654" y="17015"/>
                    <a:pt x="390423" y="17519"/>
                    <a:pt x="390423" y="18414"/>
                  </a:cubicBezTo>
                  <a:cubicBezTo>
                    <a:pt x="390367" y="20485"/>
                    <a:pt x="389639" y="20709"/>
                    <a:pt x="389248" y="22332"/>
                  </a:cubicBezTo>
                  <a:cubicBezTo>
                    <a:pt x="389080" y="24459"/>
                    <a:pt x="397699" y="24739"/>
                    <a:pt x="395628" y="20877"/>
                  </a:cubicBezTo>
                  <a:cubicBezTo>
                    <a:pt x="398203" y="20821"/>
                    <a:pt x="397363" y="24403"/>
                    <a:pt x="400833" y="23339"/>
                  </a:cubicBezTo>
                  <a:cubicBezTo>
                    <a:pt x="398482" y="25858"/>
                    <a:pt x="401672" y="25690"/>
                    <a:pt x="401001" y="29831"/>
                  </a:cubicBezTo>
                  <a:cubicBezTo>
                    <a:pt x="406653" y="30279"/>
                    <a:pt x="405142" y="25746"/>
                    <a:pt x="409956" y="28320"/>
                  </a:cubicBezTo>
                  <a:cubicBezTo>
                    <a:pt x="411019" y="28544"/>
                    <a:pt x="411131" y="27817"/>
                    <a:pt x="411186" y="26977"/>
                  </a:cubicBezTo>
                  <a:cubicBezTo>
                    <a:pt x="414209" y="27761"/>
                    <a:pt x="409844" y="28208"/>
                    <a:pt x="412530" y="30839"/>
                  </a:cubicBezTo>
                  <a:cubicBezTo>
                    <a:pt x="412642" y="30895"/>
                    <a:pt x="415160" y="32182"/>
                    <a:pt x="415104" y="32070"/>
                  </a:cubicBezTo>
                  <a:cubicBezTo>
                    <a:pt x="415272" y="35148"/>
                    <a:pt x="410515" y="36883"/>
                    <a:pt x="412698" y="40801"/>
                  </a:cubicBezTo>
                  <a:close/>
                  <a:moveTo>
                    <a:pt x="260413" y="58430"/>
                  </a:moveTo>
                  <a:cubicBezTo>
                    <a:pt x="259853" y="56192"/>
                    <a:pt x="262259" y="55072"/>
                    <a:pt x="260301" y="54513"/>
                  </a:cubicBezTo>
                  <a:cubicBezTo>
                    <a:pt x="260245" y="55296"/>
                    <a:pt x="260133" y="56080"/>
                    <a:pt x="259069" y="55856"/>
                  </a:cubicBezTo>
                  <a:cubicBezTo>
                    <a:pt x="258846" y="54345"/>
                    <a:pt x="259181" y="52162"/>
                    <a:pt x="257670" y="51994"/>
                  </a:cubicBezTo>
                  <a:cubicBezTo>
                    <a:pt x="255991" y="53841"/>
                    <a:pt x="250282" y="58263"/>
                    <a:pt x="247484" y="54793"/>
                  </a:cubicBezTo>
                  <a:cubicBezTo>
                    <a:pt x="246924" y="51714"/>
                    <a:pt x="253361" y="55408"/>
                    <a:pt x="251234" y="50819"/>
                  </a:cubicBezTo>
                  <a:cubicBezTo>
                    <a:pt x="250227" y="50539"/>
                    <a:pt x="248715" y="50819"/>
                    <a:pt x="248660" y="49588"/>
                  </a:cubicBezTo>
                  <a:cubicBezTo>
                    <a:pt x="246421" y="48860"/>
                    <a:pt x="245525" y="51547"/>
                    <a:pt x="243566" y="52274"/>
                  </a:cubicBezTo>
                  <a:cubicBezTo>
                    <a:pt x="241048" y="53226"/>
                    <a:pt x="237690" y="52890"/>
                    <a:pt x="234612" y="53785"/>
                  </a:cubicBezTo>
                  <a:cubicBezTo>
                    <a:pt x="234388" y="53841"/>
                    <a:pt x="234220" y="54849"/>
                    <a:pt x="233381" y="55128"/>
                  </a:cubicBezTo>
                  <a:cubicBezTo>
                    <a:pt x="229071" y="56472"/>
                    <a:pt x="224818" y="56751"/>
                    <a:pt x="220564" y="56695"/>
                  </a:cubicBezTo>
                  <a:cubicBezTo>
                    <a:pt x="221124" y="58934"/>
                    <a:pt x="218717" y="60053"/>
                    <a:pt x="220676" y="60613"/>
                  </a:cubicBezTo>
                  <a:cubicBezTo>
                    <a:pt x="220732" y="59270"/>
                    <a:pt x="222299" y="59550"/>
                    <a:pt x="221963" y="61900"/>
                  </a:cubicBezTo>
                  <a:cubicBezTo>
                    <a:pt x="227616" y="62628"/>
                    <a:pt x="235620" y="56695"/>
                    <a:pt x="237354" y="61565"/>
                  </a:cubicBezTo>
                  <a:cubicBezTo>
                    <a:pt x="234332" y="59046"/>
                    <a:pt x="235955" y="61900"/>
                    <a:pt x="233549" y="62964"/>
                  </a:cubicBezTo>
                  <a:cubicBezTo>
                    <a:pt x="231142" y="63188"/>
                    <a:pt x="229295" y="63915"/>
                    <a:pt x="228455" y="65650"/>
                  </a:cubicBezTo>
                  <a:cubicBezTo>
                    <a:pt x="235451" y="66490"/>
                    <a:pt x="238809" y="63803"/>
                    <a:pt x="245078" y="63971"/>
                  </a:cubicBezTo>
                  <a:cubicBezTo>
                    <a:pt x="245302" y="65482"/>
                    <a:pt x="244910" y="67665"/>
                    <a:pt x="246421" y="67833"/>
                  </a:cubicBezTo>
                  <a:cubicBezTo>
                    <a:pt x="246589" y="66322"/>
                    <a:pt x="248436" y="66378"/>
                    <a:pt x="250227" y="66434"/>
                  </a:cubicBezTo>
                  <a:cubicBezTo>
                    <a:pt x="250339" y="64027"/>
                    <a:pt x="250954" y="62068"/>
                    <a:pt x="252689" y="61173"/>
                  </a:cubicBezTo>
                  <a:cubicBezTo>
                    <a:pt x="255208" y="58934"/>
                    <a:pt x="254312" y="61229"/>
                    <a:pt x="257838" y="61061"/>
                  </a:cubicBezTo>
                  <a:cubicBezTo>
                    <a:pt x="258062" y="59494"/>
                    <a:pt x="258230" y="58039"/>
                    <a:pt x="260413" y="58430"/>
                  </a:cubicBezTo>
                  <a:close/>
                  <a:moveTo>
                    <a:pt x="270375" y="102364"/>
                  </a:moveTo>
                  <a:cubicBezTo>
                    <a:pt x="271158" y="98838"/>
                    <a:pt x="275300" y="100125"/>
                    <a:pt x="276699" y="98335"/>
                  </a:cubicBezTo>
                  <a:cubicBezTo>
                    <a:pt x="276979" y="97999"/>
                    <a:pt x="278825" y="98503"/>
                    <a:pt x="279274" y="98279"/>
                  </a:cubicBezTo>
                  <a:cubicBezTo>
                    <a:pt x="281344" y="97383"/>
                    <a:pt x="283751" y="97663"/>
                    <a:pt x="285653" y="96824"/>
                  </a:cubicBezTo>
                  <a:cubicBezTo>
                    <a:pt x="285990" y="96656"/>
                    <a:pt x="286493" y="94473"/>
                    <a:pt x="286885" y="94193"/>
                  </a:cubicBezTo>
                  <a:cubicBezTo>
                    <a:pt x="290187" y="91563"/>
                    <a:pt x="292817" y="95088"/>
                    <a:pt x="293265" y="92738"/>
                  </a:cubicBezTo>
                  <a:cubicBezTo>
                    <a:pt x="292537" y="92738"/>
                    <a:pt x="291810" y="91730"/>
                    <a:pt x="293265" y="91451"/>
                  </a:cubicBezTo>
                  <a:cubicBezTo>
                    <a:pt x="295895" y="91563"/>
                    <a:pt x="295951" y="89940"/>
                    <a:pt x="297127" y="91339"/>
                  </a:cubicBezTo>
                  <a:cubicBezTo>
                    <a:pt x="297854" y="92234"/>
                    <a:pt x="298526" y="89940"/>
                    <a:pt x="298358" y="89995"/>
                  </a:cubicBezTo>
                  <a:cubicBezTo>
                    <a:pt x="295951" y="90891"/>
                    <a:pt x="298862" y="86862"/>
                    <a:pt x="300932" y="89940"/>
                  </a:cubicBezTo>
                  <a:cubicBezTo>
                    <a:pt x="301436" y="87477"/>
                    <a:pt x="303619" y="86637"/>
                    <a:pt x="303339" y="83392"/>
                  </a:cubicBezTo>
                  <a:cubicBezTo>
                    <a:pt x="298582" y="82552"/>
                    <a:pt x="297854" y="85742"/>
                    <a:pt x="293097" y="84903"/>
                  </a:cubicBezTo>
                  <a:cubicBezTo>
                    <a:pt x="293321" y="87309"/>
                    <a:pt x="292034" y="88037"/>
                    <a:pt x="290635" y="88876"/>
                  </a:cubicBezTo>
                  <a:cubicBezTo>
                    <a:pt x="286661" y="91115"/>
                    <a:pt x="287556" y="88429"/>
                    <a:pt x="284198" y="89044"/>
                  </a:cubicBezTo>
                  <a:cubicBezTo>
                    <a:pt x="283359" y="89212"/>
                    <a:pt x="283695" y="90611"/>
                    <a:pt x="281680" y="90387"/>
                  </a:cubicBezTo>
                  <a:cubicBezTo>
                    <a:pt x="279889" y="90220"/>
                    <a:pt x="279217" y="88485"/>
                    <a:pt x="276531" y="89212"/>
                  </a:cubicBezTo>
                  <a:cubicBezTo>
                    <a:pt x="276195" y="88205"/>
                    <a:pt x="276419" y="86637"/>
                    <a:pt x="275188" y="86637"/>
                  </a:cubicBezTo>
                  <a:cubicBezTo>
                    <a:pt x="275300" y="88429"/>
                    <a:pt x="274628" y="89492"/>
                    <a:pt x="274012" y="90555"/>
                  </a:cubicBezTo>
                  <a:cubicBezTo>
                    <a:pt x="274068" y="92234"/>
                    <a:pt x="276307" y="91674"/>
                    <a:pt x="276643" y="93074"/>
                  </a:cubicBezTo>
                  <a:cubicBezTo>
                    <a:pt x="272389" y="92234"/>
                    <a:pt x="272613" y="94697"/>
                    <a:pt x="271550" y="95760"/>
                  </a:cubicBezTo>
                  <a:cubicBezTo>
                    <a:pt x="269871" y="97495"/>
                    <a:pt x="266569" y="96264"/>
                    <a:pt x="266457" y="98446"/>
                  </a:cubicBezTo>
                  <a:cubicBezTo>
                    <a:pt x="266345" y="101581"/>
                    <a:pt x="260692" y="97999"/>
                    <a:pt x="262707" y="102420"/>
                  </a:cubicBezTo>
                  <a:cubicBezTo>
                    <a:pt x="265282" y="102476"/>
                    <a:pt x="267800" y="102420"/>
                    <a:pt x="270375" y="102364"/>
                  </a:cubicBezTo>
                  <a:close/>
                  <a:moveTo>
                    <a:pt x="365070" y="150943"/>
                  </a:moveTo>
                  <a:cubicBezTo>
                    <a:pt x="363951" y="151279"/>
                    <a:pt x="364286" y="152006"/>
                    <a:pt x="363839" y="152286"/>
                  </a:cubicBezTo>
                  <a:cubicBezTo>
                    <a:pt x="363447" y="152510"/>
                    <a:pt x="360257" y="153350"/>
                    <a:pt x="360033" y="153685"/>
                  </a:cubicBezTo>
                  <a:cubicBezTo>
                    <a:pt x="359137" y="155197"/>
                    <a:pt x="361153" y="158834"/>
                    <a:pt x="358858" y="158891"/>
                  </a:cubicBezTo>
                  <a:cubicBezTo>
                    <a:pt x="358634" y="157379"/>
                    <a:pt x="358970" y="155197"/>
                    <a:pt x="357515" y="155029"/>
                  </a:cubicBezTo>
                  <a:cubicBezTo>
                    <a:pt x="357570" y="156764"/>
                    <a:pt x="357570" y="158499"/>
                    <a:pt x="357627" y="160234"/>
                  </a:cubicBezTo>
                  <a:cubicBezTo>
                    <a:pt x="359753" y="160178"/>
                    <a:pt x="361880" y="160122"/>
                    <a:pt x="364007" y="160066"/>
                  </a:cubicBezTo>
                  <a:cubicBezTo>
                    <a:pt x="362999" y="161745"/>
                    <a:pt x="366190" y="163648"/>
                    <a:pt x="366693" y="165215"/>
                  </a:cubicBezTo>
                  <a:cubicBezTo>
                    <a:pt x="368092" y="169244"/>
                    <a:pt x="368596" y="168125"/>
                    <a:pt x="370667" y="170308"/>
                  </a:cubicBezTo>
                  <a:cubicBezTo>
                    <a:pt x="369100" y="170475"/>
                    <a:pt x="367644" y="170755"/>
                    <a:pt x="368148" y="172938"/>
                  </a:cubicBezTo>
                  <a:cubicBezTo>
                    <a:pt x="368260" y="174617"/>
                    <a:pt x="369827" y="174673"/>
                    <a:pt x="369491" y="176800"/>
                  </a:cubicBezTo>
                  <a:cubicBezTo>
                    <a:pt x="371227" y="176744"/>
                    <a:pt x="372906" y="176744"/>
                    <a:pt x="374640" y="176688"/>
                  </a:cubicBezTo>
                  <a:cubicBezTo>
                    <a:pt x="376096" y="175121"/>
                    <a:pt x="375984" y="172043"/>
                    <a:pt x="375760" y="168853"/>
                  </a:cubicBezTo>
                  <a:cubicBezTo>
                    <a:pt x="374248" y="168237"/>
                    <a:pt x="372794" y="167509"/>
                    <a:pt x="371842" y="166334"/>
                  </a:cubicBezTo>
                  <a:cubicBezTo>
                    <a:pt x="374081" y="159338"/>
                    <a:pt x="371786" y="163256"/>
                    <a:pt x="370443" y="161185"/>
                  </a:cubicBezTo>
                  <a:cubicBezTo>
                    <a:pt x="368652" y="158667"/>
                    <a:pt x="369044" y="153797"/>
                    <a:pt x="367644" y="150887"/>
                  </a:cubicBezTo>
                  <a:cubicBezTo>
                    <a:pt x="366861" y="151055"/>
                    <a:pt x="365910" y="150719"/>
                    <a:pt x="365070" y="150943"/>
                  </a:cubicBezTo>
                  <a:close/>
                  <a:moveTo>
                    <a:pt x="415944" y="190064"/>
                  </a:moveTo>
                  <a:cubicBezTo>
                    <a:pt x="411858" y="188664"/>
                    <a:pt x="412865" y="192191"/>
                    <a:pt x="410907" y="192750"/>
                  </a:cubicBezTo>
                  <a:cubicBezTo>
                    <a:pt x="410571" y="191743"/>
                    <a:pt x="409787" y="191295"/>
                    <a:pt x="408332" y="191519"/>
                  </a:cubicBezTo>
                  <a:cubicBezTo>
                    <a:pt x="408724" y="195996"/>
                    <a:pt x="403631" y="193870"/>
                    <a:pt x="402008" y="195549"/>
                  </a:cubicBezTo>
                  <a:cubicBezTo>
                    <a:pt x="401057" y="196500"/>
                    <a:pt x="402008" y="197339"/>
                    <a:pt x="400777" y="198179"/>
                  </a:cubicBezTo>
                  <a:cubicBezTo>
                    <a:pt x="399937" y="198738"/>
                    <a:pt x="398146" y="198067"/>
                    <a:pt x="398258" y="199522"/>
                  </a:cubicBezTo>
                  <a:cubicBezTo>
                    <a:pt x="400441" y="199970"/>
                    <a:pt x="398034" y="201201"/>
                    <a:pt x="398370" y="203384"/>
                  </a:cubicBezTo>
                  <a:cubicBezTo>
                    <a:pt x="400833" y="205566"/>
                    <a:pt x="401561" y="201313"/>
                    <a:pt x="403463" y="200697"/>
                  </a:cubicBezTo>
                  <a:cubicBezTo>
                    <a:pt x="405870" y="199858"/>
                    <a:pt x="408388" y="200866"/>
                    <a:pt x="411131" y="200529"/>
                  </a:cubicBezTo>
                  <a:cubicBezTo>
                    <a:pt x="412754" y="200306"/>
                    <a:pt x="412922" y="199354"/>
                    <a:pt x="414936" y="199130"/>
                  </a:cubicBezTo>
                  <a:cubicBezTo>
                    <a:pt x="417959" y="198795"/>
                    <a:pt x="421540" y="200026"/>
                    <a:pt x="422660" y="201537"/>
                  </a:cubicBezTo>
                  <a:cubicBezTo>
                    <a:pt x="421652" y="201873"/>
                    <a:pt x="420141" y="201649"/>
                    <a:pt x="420141" y="202880"/>
                  </a:cubicBezTo>
                  <a:cubicBezTo>
                    <a:pt x="421093" y="202096"/>
                    <a:pt x="421484" y="204167"/>
                    <a:pt x="421484" y="204167"/>
                  </a:cubicBezTo>
                  <a:cubicBezTo>
                    <a:pt x="422324" y="204335"/>
                    <a:pt x="422996" y="202880"/>
                    <a:pt x="422716" y="202824"/>
                  </a:cubicBezTo>
                  <a:cubicBezTo>
                    <a:pt x="427641" y="203272"/>
                    <a:pt x="425682" y="203496"/>
                    <a:pt x="429096" y="201369"/>
                  </a:cubicBezTo>
                  <a:cubicBezTo>
                    <a:pt x="433013" y="198963"/>
                    <a:pt x="435476" y="202712"/>
                    <a:pt x="438050" y="199858"/>
                  </a:cubicBezTo>
                  <a:cubicBezTo>
                    <a:pt x="434525" y="199354"/>
                    <a:pt x="438554" y="194038"/>
                    <a:pt x="435420" y="197339"/>
                  </a:cubicBezTo>
                  <a:cubicBezTo>
                    <a:pt x="433293" y="199578"/>
                    <a:pt x="432734" y="192191"/>
                    <a:pt x="432734" y="192191"/>
                  </a:cubicBezTo>
                  <a:cubicBezTo>
                    <a:pt x="432174" y="191351"/>
                    <a:pt x="428872" y="192414"/>
                    <a:pt x="430104" y="189616"/>
                  </a:cubicBezTo>
                  <a:cubicBezTo>
                    <a:pt x="427976" y="189672"/>
                    <a:pt x="425850" y="189728"/>
                    <a:pt x="423667" y="189784"/>
                  </a:cubicBezTo>
                  <a:cubicBezTo>
                    <a:pt x="424115" y="187937"/>
                    <a:pt x="425178" y="187545"/>
                    <a:pt x="423555" y="185866"/>
                  </a:cubicBezTo>
                  <a:cubicBezTo>
                    <a:pt x="419526" y="187434"/>
                    <a:pt x="420645" y="186034"/>
                    <a:pt x="415832" y="186034"/>
                  </a:cubicBezTo>
                  <a:cubicBezTo>
                    <a:pt x="415440" y="188049"/>
                    <a:pt x="414377" y="188385"/>
                    <a:pt x="415944" y="190064"/>
                  </a:cubicBezTo>
                  <a:close/>
                  <a:moveTo>
                    <a:pt x="451315" y="221741"/>
                  </a:moveTo>
                  <a:cubicBezTo>
                    <a:pt x="450531" y="221685"/>
                    <a:pt x="449803" y="221573"/>
                    <a:pt x="450027" y="220454"/>
                  </a:cubicBezTo>
                  <a:cubicBezTo>
                    <a:pt x="455512" y="221517"/>
                    <a:pt x="449915" y="211891"/>
                    <a:pt x="455009" y="212562"/>
                  </a:cubicBezTo>
                  <a:cubicBezTo>
                    <a:pt x="457751" y="215361"/>
                    <a:pt x="458647" y="211835"/>
                    <a:pt x="462676" y="212395"/>
                  </a:cubicBezTo>
                  <a:cubicBezTo>
                    <a:pt x="460326" y="204615"/>
                    <a:pt x="451091" y="203496"/>
                    <a:pt x="443256" y="205007"/>
                  </a:cubicBezTo>
                  <a:cubicBezTo>
                    <a:pt x="442248" y="204727"/>
                    <a:pt x="441745" y="203944"/>
                    <a:pt x="441912" y="202433"/>
                  </a:cubicBezTo>
                  <a:cubicBezTo>
                    <a:pt x="439114" y="201761"/>
                    <a:pt x="438219" y="205119"/>
                    <a:pt x="435588" y="205175"/>
                  </a:cubicBezTo>
                  <a:cubicBezTo>
                    <a:pt x="434021" y="205231"/>
                    <a:pt x="433685" y="203384"/>
                    <a:pt x="431726" y="203944"/>
                  </a:cubicBezTo>
                  <a:cubicBezTo>
                    <a:pt x="429992" y="204447"/>
                    <a:pt x="429488" y="205846"/>
                    <a:pt x="427921" y="206630"/>
                  </a:cubicBezTo>
                  <a:cubicBezTo>
                    <a:pt x="426074" y="207582"/>
                    <a:pt x="424675" y="207245"/>
                    <a:pt x="422828" y="208029"/>
                  </a:cubicBezTo>
                  <a:cubicBezTo>
                    <a:pt x="422939" y="210268"/>
                    <a:pt x="421932" y="211387"/>
                    <a:pt x="420365" y="212003"/>
                  </a:cubicBezTo>
                  <a:cubicBezTo>
                    <a:pt x="420981" y="222636"/>
                    <a:pt x="418798" y="223028"/>
                    <a:pt x="419581" y="234109"/>
                  </a:cubicBezTo>
                  <a:cubicBezTo>
                    <a:pt x="424451" y="235900"/>
                    <a:pt x="421988" y="230472"/>
                    <a:pt x="425906" y="231367"/>
                  </a:cubicBezTo>
                  <a:cubicBezTo>
                    <a:pt x="425626" y="229017"/>
                    <a:pt x="426297" y="227450"/>
                    <a:pt x="427081" y="226162"/>
                  </a:cubicBezTo>
                  <a:cubicBezTo>
                    <a:pt x="428984" y="223140"/>
                    <a:pt x="427361" y="219782"/>
                    <a:pt x="428145" y="215753"/>
                  </a:cubicBezTo>
                  <a:cubicBezTo>
                    <a:pt x="428200" y="215417"/>
                    <a:pt x="430439" y="213626"/>
                    <a:pt x="430663" y="213066"/>
                  </a:cubicBezTo>
                  <a:cubicBezTo>
                    <a:pt x="431223" y="211723"/>
                    <a:pt x="430047" y="209261"/>
                    <a:pt x="431838" y="209149"/>
                  </a:cubicBezTo>
                  <a:cubicBezTo>
                    <a:pt x="434077" y="209204"/>
                    <a:pt x="435812" y="208757"/>
                    <a:pt x="436931" y="207749"/>
                  </a:cubicBezTo>
                  <a:cubicBezTo>
                    <a:pt x="435029" y="212395"/>
                    <a:pt x="441297" y="208421"/>
                    <a:pt x="440849" y="211555"/>
                  </a:cubicBezTo>
                  <a:cubicBezTo>
                    <a:pt x="441857" y="215528"/>
                    <a:pt x="441800" y="214018"/>
                    <a:pt x="441017" y="218047"/>
                  </a:cubicBezTo>
                  <a:cubicBezTo>
                    <a:pt x="442024" y="218327"/>
                    <a:pt x="443536" y="218047"/>
                    <a:pt x="443591" y="219278"/>
                  </a:cubicBezTo>
                  <a:cubicBezTo>
                    <a:pt x="442584" y="219614"/>
                    <a:pt x="441073" y="219390"/>
                    <a:pt x="441073" y="220622"/>
                  </a:cubicBezTo>
                  <a:cubicBezTo>
                    <a:pt x="445550" y="219055"/>
                    <a:pt x="449915" y="224427"/>
                    <a:pt x="451315" y="221741"/>
                  </a:cubicBezTo>
                  <a:close/>
                  <a:moveTo>
                    <a:pt x="474261" y="216032"/>
                  </a:moveTo>
                  <a:cubicBezTo>
                    <a:pt x="474205" y="216032"/>
                    <a:pt x="474429" y="218495"/>
                    <a:pt x="474317" y="218607"/>
                  </a:cubicBezTo>
                  <a:cubicBezTo>
                    <a:pt x="472358" y="220677"/>
                    <a:pt x="466370" y="214969"/>
                    <a:pt x="464019" y="217544"/>
                  </a:cubicBezTo>
                  <a:cubicBezTo>
                    <a:pt x="464467" y="220118"/>
                    <a:pt x="462340" y="220174"/>
                    <a:pt x="461556" y="221517"/>
                  </a:cubicBezTo>
                  <a:cubicBezTo>
                    <a:pt x="464691" y="225043"/>
                    <a:pt x="465418" y="222860"/>
                    <a:pt x="469280" y="222636"/>
                  </a:cubicBezTo>
                  <a:cubicBezTo>
                    <a:pt x="472134" y="222524"/>
                    <a:pt x="476724" y="223644"/>
                    <a:pt x="478235" y="221125"/>
                  </a:cubicBezTo>
                  <a:cubicBezTo>
                    <a:pt x="477507" y="221125"/>
                    <a:pt x="476779" y="220118"/>
                    <a:pt x="478179" y="219838"/>
                  </a:cubicBezTo>
                  <a:cubicBezTo>
                    <a:pt x="479186" y="219502"/>
                    <a:pt x="480697" y="219726"/>
                    <a:pt x="480697" y="218495"/>
                  </a:cubicBezTo>
                  <a:cubicBezTo>
                    <a:pt x="477395" y="218663"/>
                    <a:pt x="476332" y="216144"/>
                    <a:pt x="474261" y="216032"/>
                  </a:cubicBezTo>
                  <a:close/>
                  <a:moveTo>
                    <a:pt x="456519" y="226834"/>
                  </a:moveTo>
                  <a:cubicBezTo>
                    <a:pt x="456016" y="226834"/>
                    <a:pt x="455624" y="224651"/>
                    <a:pt x="453945" y="225602"/>
                  </a:cubicBezTo>
                  <a:cubicBezTo>
                    <a:pt x="453610" y="225771"/>
                    <a:pt x="454281" y="227841"/>
                    <a:pt x="454001" y="228177"/>
                  </a:cubicBezTo>
                  <a:cubicBezTo>
                    <a:pt x="451874" y="228233"/>
                    <a:pt x="449748" y="228289"/>
                    <a:pt x="447621" y="228345"/>
                  </a:cubicBezTo>
                  <a:cubicBezTo>
                    <a:pt x="449692" y="232934"/>
                    <a:pt x="443256" y="229240"/>
                    <a:pt x="443871" y="232318"/>
                  </a:cubicBezTo>
                  <a:cubicBezTo>
                    <a:pt x="445158" y="232263"/>
                    <a:pt x="446445" y="232263"/>
                    <a:pt x="447733" y="232207"/>
                  </a:cubicBezTo>
                  <a:cubicBezTo>
                    <a:pt x="447789" y="233494"/>
                    <a:pt x="446725" y="233774"/>
                    <a:pt x="446502" y="234837"/>
                  </a:cubicBezTo>
                  <a:cubicBezTo>
                    <a:pt x="450027" y="235676"/>
                    <a:pt x="449020" y="232207"/>
                    <a:pt x="451594" y="232151"/>
                  </a:cubicBezTo>
                  <a:cubicBezTo>
                    <a:pt x="453106" y="233214"/>
                    <a:pt x="455064" y="233774"/>
                    <a:pt x="458031" y="233326"/>
                  </a:cubicBezTo>
                  <a:cubicBezTo>
                    <a:pt x="457415" y="228065"/>
                    <a:pt x="466538" y="232207"/>
                    <a:pt x="464299" y="225379"/>
                  </a:cubicBezTo>
                  <a:cubicBezTo>
                    <a:pt x="460214" y="224203"/>
                    <a:pt x="457919" y="226890"/>
                    <a:pt x="456519" y="22683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33"/>
            <p:cNvSpPr/>
            <p:nvPr/>
          </p:nvSpPr>
          <p:spPr>
            <a:xfrm>
              <a:off x="7415127" y="3883012"/>
              <a:ext cx="41277" cy="60899"/>
            </a:xfrm>
            <a:custGeom>
              <a:avLst/>
              <a:gdLst/>
              <a:ahLst/>
              <a:cxnLst/>
              <a:rect l="l" t="t" r="r" b="b"/>
              <a:pathLst>
                <a:path w="41277" h="60899" extrusionOk="0">
                  <a:moveTo>
                    <a:pt x="11585" y="6548"/>
                  </a:moveTo>
                  <a:cubicBezTo>
                    <a:pt x="12313" y="8787"/>
                    <a:pt x="17742" y="5037"/>
                    <a:pt x="20540" y="5037"/>
                  </a:cubicBezTo>
                  <a:cubicBezTo>
                    <a:pt x="22051" y="6548"/>
                    <a:pt x="22107" y="9626"/>
                    <a:pt x="21995" y="12817"/>
                  </a:cubicBezTo>
                  <a:cubicBezTo>
                    <a:pt x="19029" y="13320"/>
                    <a:pt x="16510" y="14271"/>
                    <a:pt x="15671" y="16846"/>
                  </a:cubicBezTo>
                  <a:cubicBezTo>
                    <a:pt x="16902" y="19533"/>
                    <a:pt x="19533" y="20708"/>
                    <a:pt x="23450" y="20596"/>
                  </a:cubicBezTo>
                  <a:cubicBezTo>
                    <a:pt x="23058" y="25409"/>
                    <a:pt x="28711" y="23842"/>
                    <a:pt x="27479" y="29607"/>
                  </a:cubicBezTo>
                  <a:cubicBezTo>
                    <a:pt x="27816" y="31006"/>
                    <a:pt x="30054" y="30446"/>
                    <a:pt x="30110" y="32125"/>
                  </a:cubicBezTo>
                  <a:cubicBezTo>
                    <a:pt x="30334" y="34531"/>
                    <a:pt x="34475" y="32797"/>
                    <a:pt x="35315" y="34587"/>
                  </a:cubicBezTo>
                  <a:cubicBezTo>
                    <a:pt x="34699" y="36546"/>
                    <a:pt x="33468" y="37889"/>
                    <a:pt x="32853" y="39848"/>
                  </a:cubicBezTo>
                  <a:cubicBezTo>
                    <a:pt x="35986" y="39624"/>
                    <a:pt x="39009" y="39513"/>
                    <a:pt x="40576" y="40968"/>
                  </a:cubicBezTo>
                  <a:cubicBezTo>
                    <a:pt x="39121" y="42759"/>
                    <a:pt x="42535" y="46509"/>
                    <a:pt x="40744" y="48747"/>
                  </a:cubicBezTo>
                  <a:cubicBezTo>
                    <a:pt x="40576" y="48971"/>
                    <a:pt x="38225" y="48579"/>
                    <a:pt x="38169" y="48803"/>
                  </a:cubicBezTo>
                  <a:cubicBezTo>
                    <a:pt x="37945" y="49978"/>
                    <a:pt x="40016" y="49810"/>
                    <a:pt x="40744" y="50034"/>
                  </a:cubicBezTo>
                  <a:cubicBezTo>
                    <a:pt x="39960" y="51377"/>
                    <a:pt x="37833" y="51434"/>
                    <a:pt x="38281" y="54008"/>
                  </a:cubicBezTo>
                  <a:cubicBezTo>
                    <a:pt x="36602" y="54512"/>
                    <a:pt x="36323" y="56358"/>
                    <a:pt x="34475" y="56694"/>
                  </a:cubicBezTo>
                  <a:cubicBezTo>
                    <a:pt x="30110" y="56414"/>
                    <a:pt x="27088" y="54792"/>
                    <a:pt x="21659" y="55687"/>
                  </a:cubicBezTo>
                  <a:cubicBezTo>
                    <a:pt x="19253" y="58150"/>
                    <a:pt x="20708" y="58093"/>
                    <a:pt x="16566" y="57086"/>
                  </a:cubicBezTo>
                  <a:cubicBezTo>
                    <a:pt x="15111" y="59661"/>
                    <a:pt x="7500" y="64082"/>
                    <a:pt x="7611" y="57310"/>
                  </a:cubicBezTo>
                  <a:cubicBezTo>
                    <a:pt x="9179" y="58262"/>
                    <a:pt x="9794" y="55967"/>
                    <a:pt x="10130" y="55967"/>
                  </a:cubicBezTo>
                  <a:cubicBezTo>
                    <a:pt x="10801" y="55911"/>
                    <a:pt x="11977" y="57030"/>
                    <a:pt x="11417" y="57254"/>
                  </a:cubicBezTo>
                  <a:cubicBezTo>
                    <a:pt x="12984" y="56583"/>
                    <a:pt x="11585" y="55519"/>
                    <a:pt x="12648" y="54624"/>
                  </a:cubicBezTo>
                  <a:cubicBezTo>
                    <a:pt x="14327" y="53168"/>
                    <a:pt x="17238" y="54288"/>
                    <a:pt x="20316" y="53168"/>
                  </a:cubicBezTo>
                  <a:cubicBezTo>
                    <a:pt x="19253" y="46788"/>
                    <a:pt x="13376" y="51489"/>
                    <a:pt x="9962" y="49475"/>
                  </a:cubicBezTo>
                  <a:cubicBezTo>
                    <a:pt x="9906" y="46900"/>
                    <a:pt x="9850" y="44270"/>
                    <a:pt x="9794" y="41695"/>
                  </a:cubicBezTo>
                  <a:cubicBezTo>
                    <a:pt x="12257" y="42199"/>
                    <a:pt x="14384" y="40688"/>
                    <a:pt x="12313" y="40352"/>
                  </a:cubicBezTo>
                  <a:cubicBezTo>
                    <a:pt x="13096" y="36435"/>
                    <a:pt x="15111" y="41527"/>
                    <a:pt x="17462" y="40240"/>
                  </a:cubicBezTo>
                  <a:cubicBezTo>
                    <a:pt x="19924" y="40352"/>
                    <a:pt x="15223" y="34811"/>
                    <a:pt x="18581" y="32405"/>
                  </a:cubicBezTo>
                  <a:cubicBezTo>
                    <a:pt x="18021" y="29942"/>
                    <a:pt x="13600" y="31509"/>
                    <a:pt x="14607" y="27312"/>
                  </a:cubicBezTo>
                  <a:cubicBezTo>
                    <a:pt x="13488" y="28319"/>
                    <a:pt x="11753" y="28767"/>
                    <a:pt x="9514" y="28711"/>
                  </a:cubicBezTo>
                  <a:cubicBezTo>
                    <a:pt x="9459" y="26528"/>
                    <a:pt x="9402" y="24401"/>
                    <a:pt x="9347" y="22219"/>
                  </a:cubicBezTo>
                  <a:cubicBezTo>
                    <a:pt x="9122" y="19812"/>
                    <a:pt x="4981" y="21491"/>
                    <a:pt x="4142" y="19756"/>
                  </a:cubicBezTo>
                  <a:cubicBezTo>
                    <a:pt x="6324" y="14887"/>
                    <a:pt x="5485" y="7388"/>
                    <a:pt x="0" y="6884"/>
                  </a:cubicBezTo>
                  <a:cubicBezTo>
                    <a:pt x="1847" y="4477"/>
                    <a:pt x="5261" y="3526"/>
                    <a:pt x="6268" y="280"/>
                  </a:cubicBezTo>
                  <a:cubicBezTo>
                    <a:pt x="10130" y="168"/>
                    <a:pt x="13992" y="112"/>
                    <a:pt x="17797" y="0"/>
                  </a:cubicBezTo>
                  <a:cubicBezTo>
                    <a:pt x="15447" y="1847"/>
                    <a:pt x="13376" y="4030"/>
                    <a:pt x="11585" y="65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33"/>
            <p:cNvSpPr/>
            <p:nvPr/>
          </p:nvSpPr>
          <p:spPr>
            <a:xfrm>
              <a:off x="6641323" y="3904011"/>
              <a:ext cx="9858" cy="7991"/>
            </a:xfrm>
            <a:custGeom>
              <a:avLst/>
              <a:gdLst/>
              <a:ahLst/>
              <a:cxnLst/>
              <a:rect l="l" t="t" r="r" b="b"/>
              <a:pathLst>
                <a:path w="9858" h="7991" extrusionOk="0">
                  <a:moveTo>
                    <a:pt x="8460" y="100"/>
                  </a:moveTo>
                  <a:cubicBezTo>
                    <a:pt x="6836" y="1891"/>
                    <a:pt x="7732" y="4018"/>
                    <a:pt x="9859" y="5249"/>
                  </a:cubicBezTo>
                  <a:cubicBezTo>
                    <a:pt x="8795" y="7208"/>
                    <a:pt x="5773" y="7208"/>
                    <a:pt x="3535" y="7992"/>
                  </a:cubicBezTo>
                  <a:cubicBezTo>
                    <a:pt x="3535" y="7152"/>
                    <a:pt x="3478" y="6257"/>
                    <a:pt x="3478" y="5417"/>
                  </a:cubicBezTo>
                  <a:cubicBezTo>
                    <a:pt x="2415" y="5697"/>
                    <a:pt x="2248" y="6760"/>
                    <a:pt x="960" y="6760"/>
                  </a:cubicBezTo>
                  <a:cubicBezTo>
                    <a:pt x="-1502" y="5585"/>
                    <a:pt x="1464" y="6089"/>
                    <a:pt x="2191" y="5417"/>
                  </a:cubicBezTo>
                  <a:cubicBezTo>
                    <a:pt x="3031" y="4578"/>
                    <a:pt x="5437" y="-795"/>
                    <a:pt x="8460" y="1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33"/>
            <p:cNvSpPr/>
            <p:nvPr/>
          </p:nvSpPr>
          <p:spPr>
            <a:xfrm>
              <a:off x="8181583" y="3974126"/>
              <a:ext cx="6275" cy="6681"/>
            </a:xfrm>
            <a:custGeom>
              <a:avLst/>
              <a:gdLst/>
              <a:ahLst/>
              <a:cxnLst/>
              <a:rect l="l" t="t" r="r" b="b"/>
              <a:pathLst>
                <a:path w="6275" h="6681" extrusionOk="0">
                  <a:moveTo>
                    <a:pt x="1182" y="1399"/>
                  </a:moveTo>
                  <a:cubicBezTo>
                    <a:pt x="2246" y="-560"/>
                    <a:pt x="3085" y="1735"/>
                    <a:pt x="6275" y="0"/>
                  </a:cubicBezTo>
                  <a:cubicBezTo>
                    <a:pt x="5268" y="3302"/>
                    <a:pt x="4764" y="6996"/>
                    <a:pt x="7" y="6660"/>
                  </a:cubicBezTo>
                  <a:cubicBezTo>
                    <a:pt x="-217" y="4869"/>
                    <a:pt x="5156" y="2575"/>
                    <a:pt x="1182" y="139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4" name="Google Shape;1634;p33"/>
            <p:cNvSpPr/>
            <p:nvPr/>
          </p:nvSpPr>
          <p:spPr>
            <a:xfrm>
              <a:off x="8026241" y="4183500"/>
              <a:ext cx="49627" cy="57205"/>
            </a:xfrm>
            <a:custGeom>
              <a:avLst/>
              <a:gdLst/>
              <a:ahLst/>
              <a:cxnLst/>
              <a:rect l="l" t="t" r="r" b="b"/>
              <a:pathLst>
                <a:path w="49627" h="57205" extrusionOk="0">
                  <a:moveTo>
                    <a:pt x="39274" y="1060"/>
                  </a:moveTo>
                  <a:cubicBezTo>
                    <a:pt x="40337" y="-2466"/>
                    <a:pt x="42184" y="3970"/>
                    <a:pt x="44423" y="3578"/>
                  </a:cubicBezTo>
                  <a:cubicBezTo>
                    <a:pt x="46158" y="4809"/>
                    <a:pt x="46997" y="7048"/>
                    <a:pt x="49627" y="7328"/>
                  </a:cubicBezTo>
                  <a:cubicBezTo>
                    <a:pt x="48956" y="10518"/>
                    <a:pt x="48676" y="14044"/>
                    <a:pt x="44647" y="13932"/>
                  </a:cubicBezTo>
                  <a:cubicBezTo>
                    <a:pt x="43975" y="16227"/>
                    <a:pt x="46381" y="21544"/>
                    <a:pt x="43527" y="21767"/>
                  </a:cubicBezTo>
                  <a:cubicBezTo>
                    <a:pt x="43247" y="23278"/>
                    <a:pt x="45822" y="23558"/>
                    <a:pt x="46158" y="24286"/>
                  </a:cubicBezTo>
                  <a:cubicBezTo>
                    <a:pt x="46605" y="25349"/>
                    <a:pt x="45710" y="27196"/>
                    <a:pt x="46269" y="28203"/>
                  </a:cubicBezTo>
                  <a:cubicBezTo>
                    <a:pt x="46997" y="29379"/>
                    <a:pt x="48564" y="29211"/>
                    <a:pt x="48900" y="30722"/>
                  </a:cubicBezTo>
                  <a:cubicBezTo>
                    <a:pt x="48452" y="34024"/>
                    <a:pt x="44647" y="36767"/>
                    <a:pt x="42576" y="34752"/>
                  </a:cubicBezTo>
                  <a:cubicBezTo>
                    <a:pt x="42968" y="37830"/>
                    <a:pt x="44647" y="38501"/>
                    <a:pt x="41456" y="41244"/>
                  </a:cubicBezTo>
                  <a:cubicBezTo>
                    <a:pt x="41065" y="41635"/>
                    <a:pt x="41904" y="43483"/>
                    <a:pt x="41512" y="43874"/>
                  </a:cubicBezTo>
                  <a:cubicBezTo>
                    <a:pt x="41121" y="44266"/>
                    <a:pt x="39274" y="43483"/>
                    <a:pt x="38938" y="43930"/>
                  </a:cubicBezTo>
                  <a:cubicBezTo>
                    <a:pt x="37763" y="45609"/>
                    <a:pt x="38826" y="50478"/>
                    <a:pt x="35188" y="49191"/>
                  </a:cubicBezTo>
                  <a:cubicBezTo>
                    <a:pt x="37651" y="51429"/>
                    <a:pt x="34237" y="52493"/>
                    <a:pt x="35356" y="56970"/>
                  </a:cubicBezTo>
                  <a:cubicBezTo>
                    <a:pt x="28808" y="58202"/>
                    <a:pt x="27073" y="54228"/>
                    <a:pt x="22428" y="53388"/>
                  </a:cubicBezTo>
                  <a:cubicBezTo>
                    <a:pt x="21196" y="53445"/>
                    <a:pt x="21476" y="55012"/>
                    <a:pt x="21196" y="56019"/>
                  </a:cubicBezTo>
                  <a:cubicBezTo>
                    <a:pt x="18678" y="57138"/>
                    <a:pt x="18230" y="53780"/>
                    <a:pt x="17279" y="53500"/>
                  </a:cubicBezTo>
                  <a:cubicBezTo>
                    <a:pt x="15376" y="52941"/>
                    <a:pt x="12746" y="54340"/>
                    <a:pt x="10843" y="53668"/>
                  </a:cubicBezTo>
                  <a:cubicBezTo>
                    <a:pt x="9723" y="53221"/>
                    <a:pt x="11290" y="49750"/>
                    <a:pt x="6981" y="52437"/>
                  </a:cubicBezTo>
                  <a:cubicBezTo>
                    <a:pt x="5750" y="49303"/>
                    <a:pt x="5638" y="44993"/>
                    <a:pt x="1664" y="44770"/>
                  </a:cubicBezTo>
                  <a:cubicBezTo>
                    <a:pt x="1440" y="42419"/>
                    <a:pt x="3175" y="42027"/>
                    <a:pt x="2839" y="39565"/>
                  </a:cubicBezTo>
                  <a:cubicBezTo>
                    <a:pt x="2839" y="37718"/>
                    <a:pt x="1216" y="39341"/>
                    <a:pt x="1552" y="39565"/>
                  </a:cubicBezTo>
                  <a:cubicBezTo>
                    <a:pt x="-1358" y="37326"/>
                    <a:pt x="881" y="33744"/>
                    <a:pt x="41" y="29211"/>
                  </a:cubicBezTo>
                  <a:cubicBezTo>
                    <a:pt x="5022" y="29379"/>
                    <a:pt x="9500" y="29043"/>
                    <a:pt x="12801" y="27644"/>
                  </a:cubicBezTo>
                  <a:cubicBezTo>
                    <a:pt x="12522" y="25405"/>
                    <a:pt x="14928" y="24230"/>
                    <a:pt x="12689" y="23726"/>
                  </a:cubicBezTo>
                  <a:cubicBezTo>
                    <a:pt x="13809" y="21656"/>
                    <a:pt x="24275" y="18745"/>
                    <a:pt x="21533" y="17066"/>
                  </a:cubicBezTo>
                  <a:cubicBezTo>
                    <a:pt x="23099" y="15163"/>
                    <a:pt x="25898" y="14492"/>
                    <a:pt x="29200" y="14324"/>
                  </a:cubicBezTo>
                  <a:cubicBezTo>
                    <a:pt x="31103" y="14324"/>
                    <a:pt x="29648" y="11582"/>
                    <a:pt x="30375" y="10406"/>
                  </a:cubicBezTo>
                  <a:cubicBezTo>
                    <a:pt x="30655" y="9958"/>
                    <a:pt x="32614" y="10742"/>
                    <a:pt x="32949" y="10350"/>
                  </a:cubicBezTo>
                  <a:cubicBezTo>
                    <a:pt x="33789" y="9231"/>
                    <a:pt x="32837" y="7048"/>
                    <a:pt x="35468" y="7664"/>
                  </a:cubicBezTo>
                  <a:cubicBezTo>
                    <a:pt x="33677" y="2123"/>
                    <a:pt x="38994" y="3467"/>
                    <a:pt x="40449" y="1060"/>
                  </a:cubicBezTo>
                  <a:cubicBezTo>
                    <a:pt x="40113" y="1060"/>
                    <a:pt x="39722" y="1060"/>
                    <a:pt x="39274" y="10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5" name="Google Shape;1635;p33"/>
            <p:cNvSpPr/>
            <p:nvPr/>
          </p:nvSpPr>
          <p:spPr>
            <a:xfrm>
              <a:off x="8078052" y="4224073"/>
              <a:ext cx="21041" cy="26342"/>
            </a:xfrm>
            <a:custGeom>
              <a:avLst/>
              <a:gdLst/>
              <a:ahLst/>
              <a:cxnLst/>
              <a:rect l="l" t="t" r="r" b="b"/>
              <a:pathLst>
                <a:path w="21041" h="26342" extrusionOk="0">
                  <a:moveTo>
                    <a:pt x="20372" y="0"/>
                  </a:moveTo>
                  <a:cubicBezTo>
                    <a:pt x="23506" y="5597"/>
                    <a:pt x="14496" y="3190"/>
                    <a:pt x="16622" y="5261"/>
                  </a:cubicBezTo>
                  <a:cubicBezTo>
                    <a:pt x="18301" y="6884"/>
                    <a:pt x="16846" y="5652"/>
                    <a:pt x="15335" y="5317"/>
                  </a:cubicBezTo>
                  <a:cubicBezTo>
                    <a:pt x="15559" y="7052"/>
                    <a:pt x="15895" y="7947"/>
                    <a:pt x="16678" y="9178"/>
                  </a:cubicBezTo>
                  <a:cubicBezTo>
                    <a:pt x="17070" y="9794"/>
                    <a:pt x="19084" y="11193"/>
                    <a:pt x="19308" y="11697"/>
                  </a:cubicBezTo>
                  <a:cubicBezTo>
                    <a:pt x="20428" y="14719"/>
                    <a:pt x="19700" y="19364"/>
                    <a:pt x="20820" y="23338"/>
                  </a:cubicBezTo>
                  <a:cubicBezTo>
                    <a:pt x="19084" y="23394"/>
                    <a:pt x="17405" y="23394"/>
                    <a:pt x="15671" y="23450"/>
                  </a:cubicBezTo>
                  <a:cubicBezTo>
                    <a:pt x="14159" y="19308"/>
                    <a:pt x="11977" y="15838"/>
                    <a:pt x="11529" y="10522"/>
                  </a:cubicBezTo>
                  <a:cubicBezTo>
                    <a:pt x="9067" y="11081"/>
                    <a:pt x="10634" y="15559"/>
                    <a:pt x="6492" y="14551"/>
                  </a:cubicBezTo>
                  <a:cubicBezTo>
                    <a:pt x="6548" y="17126"/>
                    <a:pt x="6604" y="19756"/>
                    <a:pt x="6660" y="22330"/>
                  </a:cubicBezTo>
                  <a:cubicBezTo>
                    <a:pt x="7108" y="25297"/>
                    <a:pt x="2966" y="23842"/>
                    <a:pt x="2910" y="26304"/>
                  </a:cubicBezTo>
                  <a:cubicBezTo>
                    <a:pt x="1119" y="26808"/>
                    <a:pt x="952" y="22219"/>
                    <a:pt x="1511" y="19868"/>
                  </a:cubicBezTo>
                  <a:cubicBezTo>
                    <a:pt x="1679" y="19196"/>
                    <a:pt x="2798" y="18357"/>
                    <a:pt x="2743" y="18525"/>
                  </a:cubicBezTo>
                  <a:cubicBezTo>
                    <a:pt x="2854" y="17014"/>
                    <a:pt x="1567" y="17797"/>
                    <a:pt x="1455" y="17238"/>
                  </a:cubicBezTo>
                  <a:cubicBezTo>
                    <a:pt x="1231" y="16342"/>
                    <a:pt x="3638" y="14104"/>
                    <a:pt x="2631" y="12033"/>
                  </a:cubicBezTo>
                  <a:cubicBezTo>
                    <a:pt x="3078" y="9794"/>
                    <a:pt x="1567" y="9626"/>
                    <a:pt x="0" y="9514"/>
                  </a:cubicBezTo>
                  <a:cubicBezTo>
                    <a:pt x="1455" y="4533"/>
                    <a:pt x="3358" y="56"/>
                    <a:pt x="10074" y="224"/>
                  </a:cubicBezTo>
                  <a:cubicBezTo>
                    <a:pt x="5989" y="4813"/>
                    <a:pt x="17405" y="280"/>
                    <a:pt x="203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6" name="Google Shape;1636;p33"/>
            <p:cNvSpPr/>
            <p:nvPr/>
          </p:nvSpPr>
          <p:spPr>
            <a:xfrm>
              <a:off x="8009198" y="4252959"/>
              <a:ext cx="50551" cy="13016"/>
            </a:xfrm>
            <a:custGeom>
              <a:avLst/>
              <a:gdLst/>
              <a:ahLst/>
              <a:cxnLst/>
              <a:rect l="l" t="t" r="r" b="b"/>
              <a:pathLst>
                <a:path w="50551" h="13016" extrusionOk="0">
                  <a:moveTo>
                    <a:pt x="182" y="4246"/>
                  </a:moveTo>
                  <a:cubicBezTo>
                    <a:pt x="-1049" y="104"/>
                    <a:pt x="4324" y="2343"/>
                    <a:pt x="5219" y="272"/>
                  </a:cubicBezTo>
                  <a:cubicBezTo>
                    <a:pt x="7906" y="-903"/>
                    <a:pt x="6955" y="2063"/>
                    <a:pt x="7850" y="2791"/>
                  </a:cubicBezTo>
                  <a:cubicBezTo>
                    <a:pt x="8634" y="3407"/>
                    <a:pt x="10704" y="2343"/>
                    <a:pt x="10424" y="4022"/>
                  </a:cubicBezTo>
                  <a:cubicBezTo>
                    <a:pt x="16413" y="2063"/>
                    <a:pt x="18428" y="2847"/>
                    <a:pt x="23297" y="6316"/>
                  </a:cubicBezTo>
                  <a:cubicBezTo>
                    <a:pt x="27830" y="3238"/>
                    <a:pt x="29509" y="4862"/>
                    <a:pt x="36113" y="4749"/>
                  </a:cubicBezTo>
                  <a:cubicBezTo>
                    <a:pt x="38296" y="4246"/>
                    <a:pt x="38576" y="5701"/>
                    <a:pt x="38744" y="7268"/>
                  </a:cubicBezTo>
                  <a:cubicBezTo>
                    <a:pt x="40590" y="7100"/>
                    <a:pt x="42381" y="6988"/>
                    <a:pt x="42605" y="8499"/>
                  </a:cubicBezTo>
                  <a:cubicBezTo>
                    <a:pt x="45739" y="6765"/>
                    <a:pt x="48873" y="11242"/>
                    <a:pt x="48985" y="8332"/>
                  </a:cubicBezTo>
                  <a:cubicBezTo>
                    <a:pt x="53519" y="8387"/>
                    <a:pt x="46355" y="12697"/>
                    <a:pt x="50385" y="12193"/>
                  </a:cubicBezTo>
                  <a:cubicBezTo>
                    <a:pt x="49825" y="14096"/>
                    <a:pt x="49265" y="12081"/>
                    <a:pt x="47810" y="12249"/>
                  </a:cubicBezTo>
                  <a:cubicBezTo>
                    <a:pt x="38128" y="14208"/>
                    <a:pt x="29957" y="10290"/>
                    <a:pt x="22066" y="8891"/>
                  </a:cubicBezTo>
                  <a:cubicBezTo>
                    <a:pt x="19995" y="8499"/>
                    <a:pt x="17756" y="9283"/>
                    <a:pt x="15685" y="9059"/>
                  </a:cubicBezTo>
                  <a:cubicBezTo>
                    <a:pt x="12551" y="8667"/>
                    <a:pt x="9697" y="7436"/>
                    <a:pt x="6675" y="6653"/>
                  </a:cubicBezTo>
                  <a:cubicBezTo>
                    <a:pt x="4268" y="6093"/>
                    <a:pt x="742" y="7156"/>
                    <a:pt x="182" y="42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33"/>
            <p:cNvSpPr/>
            <p:nvPr/>
          </p:nvSpPr>
          <p:spPr>
            <a:xfrm>
              <a:off x="8082167" y="4270007"/>
              <a:ext cx="7077" cy="2420"/>
            </a:xfrm>
            <a:custGeom>
              <a:avLst/>
              <a:gdLst/>
              <a:ahLst/>
              <a:cxnLst/>
              <a:rect l="l" t="t" r="r" b="b"/>
              <a:pathLst>
                <a:path w="7077" h="2420" extrusionOk="0">
                  <a:moveTo>
                    <a:pt x="1928" y="1134"/>
                  </a:moveTo>
                  <a:cubicBezTo>
                    <a:pt x="3944" y="1190"/>
                    <a:pt x="6798" y="406"/>
                    <a:pt x="7078" y="2309"/>
                  </a:cubicBezTo>
                  <a:cubicBezTo>
                    <a:pt x="5343" y="2365"/>
                    <a:pt x="3664" y="2365"/>
                    <a:pt x="1928" y="2421"/>
                  </a:cubicBezTo>
                  <a:cubicBezTo>
                    <a:pt x="2376" y="1022"/>
                    <a:pt x="1089" y="1581"/>
                    <a:pt x="586" y="1134"/>
                  </a:cubicBezTo>
                  <a:cubicBezTo>
                    <a:pt x="-1150" y="-433"/>
                    <a:pt x="1481" y="-321"/>
                    <a:pt x="1928" y="113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33"/>
            <p:cNvSpPr/>
            <p:nvPr/>
          </p:nvSpPr>
          <p:spPr>
            <a:xfrm>
              <a:off x="8330920" y="4441671"/>
              <a:ext cx="38094" cy="37945"/>
            </a:xfrm>
            <a:custGeom>
              <a:avLst/>
              <a:gdLst/>
              <a:ahLst/>
              <a:cxnLst/>
              <a:rect l="l" t="t" r="r" b="b"/>
              <a:pathLst>
                <a:path w="38094" h="37945" extrusionOk="0">
                  <a:moveTo>
                    <a:pt x="101" y="35707"/>
                  </a:moveTo>
                  <a:cubicBezTo>
                    <a:pt x="-459" y="34084"/>
                    <a:pt x="1444" y="32013"/>
                    <a:pt x="2564" y="30446"/>
                  </a:cubicBezTo>
                  <a:cubicBezTo>
                    <a:pt x="2899" y="30054"/>
                    <a:pt x="4914" y="29495"/>
                    <a:pt x="5082" y="29103"/>
                  </a:cubicBezTo>
                  <a:cubicBezTo>
                    <a:pt x="5306" y="28599"/>
                    <a:pt x="4634" y="26864"/>
                    <a:pt x="5026" y="26528"/>
                  </a:cubicBezTo>
                  <a:cubicBezTo>
                    <a:pt x="5418" y="26137"/>
                    <a:pt x="7264" y="26920"/>
                    <a:pt x="7601" y="26472"/>
                  </a:cubicBezTo>
                  <a:cubicBezTo>
                    <a:pt x="7880" y="26137"/>
                    <a:pt x="8496" y="24010"/>
                    <a:pt x="8831" y="23842"/>
                  </a:cubicBezTo>
                  <a:cubicBezTo>
                    <a:pt x="10399" y="22891"/>
                    <a:pt x="13253" y="24066"/>
                    <a:pt x="13925" y="22442"/>
                  </a:cubicBezTo>
                  <a:cubicBezTo>
                    <a:pt x="14820" y="20260"/>
                    <a:pt x="13813" y="20316"/>
                    <a:pt x="16443" y="19812"/>
                  </a:cubicBezTo>
                  <a:cubicBezTo>
                    <a:pt x="18962" y="19308"/>
                    <a:pt x="17730" y="17574"/>
                    <a:pt x="18905" y="15838"/>
                  </a:cubicBezTo>
                  <a:cubicBezTo>
                    <a:pt x="19017" y="15671"/>
                    <a:pt x="22991" y="18917"/>
                    <a:pt x="21424" y="13208"/>
                  </a:cubicBezTo>
                  <a:cubicBezTo>
                    <a:pt x="23495" y="12817"/>
                    <a:pt x="23663" y="14384"/>
                    <a:pt x="25286" y="14439"/>
                  </a:cubicBezTo>
                  <a:cubicBezTo>
                    <a:pt x="25398" y="12089"/>
                    <a:pt x="23663" y="11753"/>
                    <a:pt x="23887" y="9290"/>
                  </a:cubicBezTo>
                  <a:cubicBezTo>
                    <a:pt x="28476" y="10354"/>
                    <a:pt x="27357" y="4533"/>
                    <a:pt x="28868" y="2686"/>
                  </a:cubicBezTo>
                  <a:cubicBezTo>
                    <a:pt x="29763" y="1623"/>
                    <a:pt x="33121" y="2463"/>
                    <a:pt x="32673" y="0"/>
                  </a:cubicBezTo>
                  <a:cubicBezTo>
                    <a:pt x="34016" y="784"/>
                    <a:pt x="34073" y="2966"/>
                    <a:pt x="36591" y="2518"/>
                  </a:cubicBezTo>
                  <a:cubicBezTo>
                    <a:pt x="35640" y="6212"/>
                    <a:pt x="38494" y="5821"/>
                    <a:pt x="38046" y="8955"/>
                  </a:cubicBezTo>
                  <a:cubicBezTo>
                    <a:pt x="36144" y="8955"/>
                    <a:pt x="37598" y="11697"/>
                    <a:pt x="36815" y="12872"/>
                  </a:cubicBezTo>
                  <a:cubicBezTo>
                    <a:pt x="36591" y="13264"/>
                    <a:pt x="34632" y="12648"/>
                    <a:pt x="34240" y="12928"/>
                  </a:cubicBezTo>
                  <a:cubicBezTo>
                    <a:pt x="33401" y="13600"/>
                    <a:pt x="33233" y="16734"/>
                    <a:pt x="33121" y="19476"/>
                  </a:cubicBezTo>
                  <a:cubicBezTo>
                    <a:pt x="30547" y="21771"/>
                    <a:pt x="30603" y="18581"/>
                    <a:pt x="28028" y="20875"/>
                  </a:cubicBezTo>
                  <a:cubicBezTo>
                    <a:pt x="24670" y="22779"/>
                    <a:pt x="25621" y="27032"/>
                    <a:pt x="24391" y="30054"/>
                  </a:cubicBezTo>
                  <a:cubicBezTo>
                    <a:pt x="23999" y="31006"/>
                    <a:pt x="20473" y="31173"/>
                    <a:pt x="21928" y="35315"/>
                  </a:cubicBezTo>
                  <a:cubicBezTo>
                    <a:pt x="19745" y="34867"/>
                    <a:pt x="19521" y="36378"/>
                    <a:pt x="19409" y="37945"/>
                  </a:cubicBezTo>
                  <a:cubicBezTo>
                    <a:pt x="16163" y="34587"/>
                    <a:pt x="9839" y="41303"/>
                    <a:pt x="9055" y="34252"/>
                  </a:cubicBezTo>
                  <a:cubicBezTo>
                    <a:pt x="8216" y="34699"/>
                    <a:pt x="5809" y="36490"/>
                    <a:pt x="3963" y="35651"/>
                  </a:cubicBezTo>
                  <a:cubicBezTo>
                    <a:pt x="3851" y="35595"/>
                    <a:pt x="2451" y="33076"/>
                    <a:pt x="2619" y="33076"/>
                  </a:cubicBezTo>
                  <a:cubicBezTo>
                    <a:pt x="-235" y="33356"/>
                    <a:pt x="5922" y="37722"/>
                    <a:pt x="101" y="3570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9" name="Google Shape;1639;p33"/>
            <p:cNvSpPr/>
            <p:nvPr/>
          </p:nvSpPr>
          <p:spPr>
            <a:xfrm>
              <a:off x="6940138" y="3672746"/>
              <a:ext cx="56526" cy="38711"/>
            </a:xfrm>
            <a:custGeom>
              <a:avLst/>
              <a:gdLst/>
              <a:ahLst/>
              <a:cxnLst/>
              <a:rect l="l" t="t" r="r" b="b"/>
              <a:pathLst>
                <a:path w="56526" h="38711" extrusionOk="0">
                  <a:moveTo>
                    <a:pt x="14943" y="0"/>
                  </a:moveTo>
                  <a:cubicBezTo>
                    <a:pt x="16902" y="1903"/>
                    <a:pt x="20372" y="2183"/>
                    <a:pt x="21491" y="5037"/>
                  </a:cubicBezTo>
                  <a:cubicBezTo>
                    <a:pt x="23674" y="3974"/>
                    <a:pt x="24625" y="5933"/>
                    <a:pt x="25353" y="6268"/>
                  </a:cubicBezTo>
                  <a:cubicBezTo>
                    <a:pt x="25857" y="6492"/>
                    <a:pt x="27591" y="5820"/>
                    <a:pt x="27928" y="6212"/>
                  </a:cubicBezTo>
                  <a:cubicBezTo>
                    <a:pt x="28040" y="6324"/>
                    <a:pt x="28375" y="8339"/>
                    <a:pt x="29215" y="7499"/>
                  </a:cubicBezTo>
                  <a:cubicBezTo>
                    <a:pt x="31341" y="5261"/>
                    <a:pt x="30670" y="8507"/>
                    <a:pt x="33132" y="10018"/>
                  </a:cubicBezTo>
                  <a:cubicBezTo>
                    <a:pt x="34028" y="10578"/>
                    <a:pt x="35986" y="9458"/>
                    <a:pt x="36994" y="9906"/>
                  </a:cubicBezTo>
                  <a:cubicBezTo>
                    <a:pt x="37834" y="10298"/>
                    <a:pt x="39848" y="14328"/>
                    <a:pt x="44718" y="12313"/>
                  </a:cubicBezTo>
                  <a:cubicBezTo>
                    <a:pt x="44773" y="13600"/>
                    <a:pt x="44773" y="14887"/>
                    <a:pt x="44830" y="16230"/>
                  </a:cubicBezTo>
                  <a:cubicBezTo>
                    <a:pt x="45725" y="16734"/>
                    <a:pt x="47908" y="15503"/>
                    <a:pt x="48691" y="16118"/>
                  </a:cubicBezTo>
                  <a:cubicBezTo>
                    <a:pt x="49139" y="16454"/>
                    <a:pt x="48299" y="18357"/>
                    <a:pt x="48747" y="18693"/>
                  </a:cubicBezTo>
                  <a:cubicBezTo>
                    <a:pt x="50818" y="20316"/>
                    <a:pt x="53616" y="21211"/>
                    <a:pt x="56526" y="23730"/>
                  </a:cubicBezTo>
                  <a:cubicBezTo>
                    <a:pt x="56526" y="24737"/>
                    <a:pt x="55911" y="27424"/>
                    <a:pt x="55351" y="27647"/>
                  </a:cubicBezTo>
                  <a:cubicBezTo>
                    <a:pt x="54120" y="28151"/>
                    <a:pt x="52553" y="26528"/>
                    <a:pt x="52776" y="26416"/>
                  </a:cubicBezTo>
                  <a:cubicBezTo>
                    <a:pt x="50426" y="27591"/>
                    <a:pt x="49195" y="29494"/>
                    <a:pt x="46452" y="30446"/>
                  </a:cubicBezTo>
                  <a:cubicBezTo>
                    <a:pt x="45221" y="30502"/>
                    <a:pt x="45501" y="32069"/>
                    <a:pt x="45221" y="33076"/>
                  </a:cubicBezTo>
                  <a:cubicBezTo>
                    <a:pt x="43039" y="32628"/>
                    <a:pt x="42814" y="34140"/>
                    <a:pt x="42702" y="35763"/>
                  </a:cubicBezTo>
                  <a:cubicBezTo>
                    <a:pt x="38673" y="36490"/>
                    <a:pt x="37610" y="33020"/>
                    <a:pt x="35035" y="35930"/>
                  </a:cubicBezTo>
                  <a:cubicBezTo>
                    <a:pt x="33580" y="36210"/>
                    <a:pt x="34364" y="37274"/>
                    <a:pt x="35091" y="37218"/>
                  </a:cubicBezTo>
                  <a:cubicBezTo>
                    <a:pt x="34867" y="41751"/>
                    <a:pt x="30278" y="34084"/>
                    <a:pt x="29998" y="38617"/>
                  </a:cubicBezTo>
                  <a:cubicBezTo>
                    <a:pt x="28767" y="38617"/>
                    <a:pt x="28991" y="37050"/>
                    <a:pt x="28655" y="36042"/>
                  </a:cubicBezTo>
                  <a:cubicBezTo>
                    <a:pt x="26024" y="38953"/>
                    <a:pt x="24961" y="35483"/>
                    <a:pt x="20987" y="36210"/>
                  </a:cubicBezTo>
                  <a:cubicBezTo>
                    <a:pt x="21435" y="33972"/>
                    <a:pt x="19924" y="33804"/>
                    <a:pt x="18357" y="33636"/>
                  </a:cubicBezTo>
                  <a:cubicBezTo>
                    <a:pt x="18581" y="31789"/>
                    <a:pt x="22163" y="33076"/>
                    <a:pt x="22163" y="30949"/>
                  </a:cubicBezTo>
                  <a:cubicBezTo>
                    <a:pt x="22331" y="28151"/>
                    <a:pt x="17629" y="30446"/>
                    <a:pt x="15727" y="29774"/>
                  </a:cubicBezTo>
                  <a:cubicBezTo>
                    <a:pt x="14775" y="26472"/>
                    <a:pt x="17909" y="27983"/>
                    <a:pt x="19533" y="27088"/>
                  </a:cubicBezTo>
                  <a:cubicBezTo>
                    <a:pt x="19868" y="26920"/>
                    <a:pt x="21939" y="24457"/>
                    <a:pt x="22051" y="24457"/>
                  </a:cubicBezTo>
                  <a:cubicBezTo>
                    <a:pt x="23003" y="24345"/>
                    <a:pt x="24233" y="26360"/>
                    <a:pt x="25912" y="25689"/>
                  </a:cubicBezTo>
                  <a:cubicBezTo>
                    <a:pt x="26249" y="23562"/>
                    <a:pt x="24682" y="23450"/>
                    <a:pt x="24570" y="21827"/>
                  </a:cubicBezTo>
                  <a:cubicBezTo>
                    <a:pt x="23170" y="22778"/>
                    <a:pt x="15279" y="22387"/>
                    <a:pt x="13096" y="24681"/>
                  </a:cubicBezTo>
                  <a:cubicBezTo>
                    <a:pt x="10913" y="26976"/>
                    <a:pt x="13040" y="24289"/>
                    <a:pt x="9234" y="23450"/>
                  </a:cubicBezTo>
                  <a:cubicBezTo>
                    <a:pt x="5373" y="22554"/>
                    <a:pt x="2631" y="24401"/>
                    <a:pt x="6604" y="20931"/>
                  </a:cubicBezTo>
                  <a:cubicBezTo>
                    <a:pt x="6380" y="18525"/>
                    <a:pt x="2239" y="20204"/>
                    <a:pt x="1399" y="18469"/>
                  </a:cubicBezTo>
                  <a:cubicBezTo>
                    <a:pt x="3358" y="15671"/>
                    <a:pt x="5709" y="12089"/>
                    <a:pt x="0" y="14607"/>
                  </a:cubicBezTo>
                  <a:cubicBezTo>
                    <a:pt x="504" y="12984"/>
                    <a:pt x="1567" y="11921"/>
                    <a:pt x="3806" y="11921"/>
                  </a:cubicBezTo>
                  <a:cubicBezTo>
                    <a:pt x="5205" y="11585"/>
                    <a:pt x="4589" y="9291"/>
                    <a:pt x="6324" y="9291"/>
                  </a:cubicBezTo>
                  <a:cubicBezTo>
                    <a:pt x="8451" y="9234"/>
                    <a:pt x="6548" y="6436"/>
                    <a:pt x="7500" y="5373"/>
                  </a:cubicBezTo>
                  <a:cubicBezTo>
                    <a:pt x="7835" y="5037"/>
                    <a:pt x="9571" y="5485"/>
                    <a:pt x="10074" y="5317"/>
                  </a:cubicBezTo>
                  <a:cubicBezTo>
                    <a:pt x="11417" y="4869"/>
                    <a:pt x="10913" y="2798"/>
                    <a:pt x="12592" y="2686"/>
                  </a:cubicBezTo>
                  <a:cubicBezTo>
                    <a:pt x="12705" y="1231"/>
                    <a:pt x="14999" y="1679"/>
                    <a:pt x="14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0" name="Google Shape;1640;p33"/>
            <p:cNvSpPr/>
            <p:nvPr/>
          </p:nvSpPr>
          <p:spPr>
            <a:xfrm>
              <a:off x="7501554" y="3678286"/>
              <a:ext cx="72565" cy="34342"/>
            </a:xfrm>
            <a:custGeom>
              <a:avLst/>
              <a:gdLst/>
              <a:ahLst/>
              <a:cxnLst/>
              <a:rect l="l" t="t" r="r" b="b"/>
              <a:pathLst>
                <a:path w="72565" h="34342" extrusionOk="0">
                  <a:moveTo>
                    <a:pt x="24891" y="23450"/>
                  </a:moveTo>
                  <a:cubicBezTo>
                    <a:pt x="24219" y="20652"/>
                    <a:pt x="22820" y="24737"/>
                    <a:pt x="22372" y="24793"/>
                  </a:cubicBezTo>
                  <a:cubicBezTo>
                    <a:pt x="20581" y="25073"/>
                    <a:pt x="19238" y="22163"/>
                    <a:pt x="15936" y="23618"/>
                  </a:cubicBezTo>
                  <a:cubicBezTo>
                    <a:pt x="15936" y="21211"/>
                    <a:pt x="18175" y="21939"/>
                    <a:pt x="19742" y="20931"/>
                  </a:cubicBezTo>
                  <a:cubicBezTo>
                    <a:pt x="22092" y="19364"/>
                    <a:pt x="23883" y="15838"/>
                    <a:pt x="27297" y="15559"/>
                  </a:cubicBezTo>
                  <a:cubicBezTo>
                    <a:pt x="26458" y="14271"/>
                    <a:pt x="24331" y="14271"/>
                    <a:pt x="24667" y="11753"/>
                  </a:cubicBezTo>
                  <a:cubicBezTo>
                    <a:pt x="22372" y="11026"/>
                    <a:pt x="19406" y="15671"/>
                    <a:pt x="18231" y="11921"/>
                  </a:cubicBezTo>
                  <a:cubicBezTo>
                    <a:pt x="16384" y="13936"/>
                    <a:pt x="14481" y="15894"/>
                    <a:pt x="11962" y="17238"/>
                  </a:cubicBezTo>
                  <a:cubicBezTo>
                    <a:pt x="7932" y="17965"/>
                    <a:pt x="7373" y="14999"/>
                    <a:pt x="2952" y="16118"/>
                  </a:cubicBezTo>
                  <a:cubicBezTo>
                    <a:pt x="5470" y="13544"/>
                    <a:pt x="5806" y="10857"/>
                    <a:pt x="4015" y="6996"/>
                  </a:cubicBezTo>
                  <a:cubicBezTo>
                    <a:pt x="2504" y="6828"/>
                    <a:pt x="1720" y="7332"/>
                    <a:pt x="1496" y="8339"/>
                  </a:cubicBezTo>
                  <a:cubicBezTo>
                    <a:pt x="-1302" y="8619"/>
                    <a:pt x="825" y="3750"/>
                    <a:pt x="97" y="1847"/>
                  </a:cubicBezTo>
                  <a:cubicBezTo>
                    <a:pt x="1608" y="1623"/>
                    <a:pt x="2392" y="2071"/>
                    <a:pt x="2672" y="3078"/>
                  </a:cubicBezTo>
                  <a:cubicBezTo>
                    <a:pt x="3511" y="504"/>
                    <a:pt x="9836" y="3246"/>
                    <a:pt x="10283" y="336"/>
                  </a:cubicBezTo>
                  <a:cubicBezTo>
                    <a:pt x="11794" y="504"/>
                    <a:pt x="11402" y="2686"/>
                    <a:pt x="11627" y="4197"/>
                  </a:cubicBezTo>
                  <a:cubicBezTo>
                    <a:pt x="16439" y="4925"/>
                    <a:pt x="21085" y="-2462"/>
                    <a:pt x="21924" y="5261"/>
                  </a:cubicBezTo>
                  <a:cubicBezTo>
                    <a:pt x="25282" y="5597"/>
                    <a:pt x="26066" y="3358"/>
                    <a:pt x="25618" y="0"/>
                  </a:cubicBezTo>
                  <a:cubicBezTo>
                    <a:pt x="28920" y="1231"/>
                    <a:pt x="33342" y="448"/>
                    <a:pt x="38491" y="1007"/>
                  </a:cubicBezTo>
                  <a:cubicBezTo>
                    <a:pt x="38938" y="1063"/>
                    <a:pt x="39666" y="2854"/>
                    <a:pt x="39778" y="952"/>
                  </a:cubicBezTo>
                  <a:cubicBezTo>
                    <a:pt x="42240" y="1399"/>
                    <a:pt x="40058" y="6884"/>
                    <a:pt x="44982" y="4757"/>
                  </a:cubicBezTo>
                  <a:cubicBezTo>
                    <a:pt x="44759" y="5820"/>
                    <a:pt x="43751" y="6100"/>
                    <a:pt x="43751" y="7388"/>
                  </a:cubicBezTo>
                  <a:cubicBezTo>
                    <a:pt x="45598" y="6604"/>
                    <a:pt x="50411" y="8731"/>
                    <a:pt x="50132" y="5933"/>
                  </a:cubicBezTo>
                  <a:cubicBezTo>
                    <a:pt x="51307" y="7276"/>
                    <a:pt x="52706" y="9514"/>
                    <a:pt x="57855" y="8339"/>
                  </a:cubicBezTo>
                  <a:cubicBezTo>
                    <a:pt x="56120" y="10746"/>
                    <a:pt x="57239" y="10018"/>
                    <a:pt x="59198" y="10913"/>
                  </a:cubicBezTo>
                  <a:cubicBezTo>
                    <a:pt x="59814" y="11193"/>
                    <a:pt x="59086" y="12145"/>
                    <a:pt x="60485" y="12201"/>
                  </a:cubicBezTo>
                  <a:cubicBezTo>
                    <a:pt x="62164" y="12257"/>
                    <a:pt x="60989" y="13936"/>
                    <a:pt x="61829" y="14775"/>
                  </a:cubicBezTo>
                  <a:cubicBezTo>
                    <a:pt x="62276" y="15223"/>
                    <a:pt x="63955" y="14328"/>
                    <a:pt x="64403" y="14719"/>
                  </a:cubicBezTo>
                  <a:cubicBezTo>
                    <a:pt x="64851" y="15167"/>
                    <a:pt x="64011" y="16902"/>
                    <a:pt x="64459" y="17350"/>
                  </a:cubicBezTo>
                  <a:cubicBezTo>
                    <a:pt x="64851" y="17742"/>
                    <a:pt x="66697" y="16846"/>
                    <a:pt x="67034" y="17294"/>
                  </a:cubicBezTo>
                  <a:cubicBezTo>
                    <a:pt x="67929" y="18413"/>
                    <a:pt x="67369" y="20260"/>
                    <a:pt x="68433" y="21155"/>
                  </a:cubicBezTo>
                  <a:cubicBezTo>
                    <a:pt x="70615" y="21379"/>
                    <a:pt x="71679" y="18861"/>
                    <a:pt x="72238" y="21043"/>
                  </a:cubicBezTo>
                  <a:cubicBezTo>
                    <a:pt x="73805" y="24513"/>
                    <a:pt x="69272" y="22610"/>
                    <a:pt x="68488" y="23730"/>
                  </a:cubicBezTo>
                  <a:cubicBezTo>
                    <a:pt x="68376" y="23842"/>
                    <a:pt x="68601" y="25017"/>
                    <a:pt x="68545" y="25017"/>
                  </a:cubicBezTo>
                  <a:cubicBezTo>
                    <a:pt x="65130" y="26080"/>
                    <a:pt x="59702" y="24458"/>
                    <a:pt x="55728" y="25297"/>
                  </a:cubicBezTo>
                  <a:cubicBezTo>
                    <a:pt x="54217" y="21211"/>
                    <a:pt x="55560" y="22331"/>
                    <a:pt x="55560" y="17517"/>
                  </a:cubicBezTo>
                  <a:cubicBezTo>
                    <a:pt x="54217" y="14159"/>
                    <a:pt x="45486" y="14271"/>
                    <a:pt x="42744" y="16510"/>
                  </a:cubicBezTo>
                  <a:cubicBezTo>
                    <a:pt x="40785" y="16510"/>
                    <a:pt x="42296" y="19252"/>
                    <a:pt x="41569" y="20428"/>
                  </a:cubicBezTo>
                  <a:cubicBezTo>
                    <a:pt x="41289" y="20875"/>
                    <a:pt x="39330" y="20092"/>
                    <a:pt x="38994" y="20484"/>
                  </a:cubicBezTo>
                  <a:cubicBezTo>
                    <a:pt x="38154" y="21603"/>
                    <a:pt x="39106" y="23786"/>
                    <a:pt x="36475" y="23170"/>
                  </a:cubicBezTo>
                  <a:cubicBezTo>
                    <a:pt x="36252" y="24289"/>
                    <a:pt x="36979" y="24401"/>
                    <a:pt x="37763" y="24458"/>
                  </a:cubicBezTo>
                  <a:cubicBezTo>
                    <a:pt x="37595" y="25968"/>
                    <a:pt x="35468" y="25633"/>
                    <a:pt x="33957" y="25857"/>
                  </a:cubicBezTo>
                  <a:cubicBezTo>
                    <a:pt x="32614" y="29942"/>
                    <a:pt x="33901" y="28767"/>
                    <a:pt x="34125" y="33636"/>
                  </a:cubicBezTo>
                  <a:cubicBezTo>
                    <a:pt x="29648" y="34699"/>
                    <a:pt x="18231" y="35483"/>
                    <a:pt x="17335" y="28823"/>
                  </a:cubicBezTo>
                  <a:cubicBezTo>
                    <a:pt x="19518" y="28823"/>
                    <a:pt x="20637" y="27759"/>
                    <a:pt x="21141" y="26137"/>
                  </a:cubicBezTo>
                  <a:cubicBezTo>
                    <a:pt x="24611" y="25968"/>
                    <a:pt x="23771" y="28263"/>
                    <a:pt x="26234" y="26024"/>
                  </a:cubicBezTo>
                  <a:cubicBezTo>
                    <a:pt x="25506" y="24793"/>
                    <a:pt x="22652" y="24122"/>
                    <a:pt x="24891" y="234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33"/>
            <p:cNvSpPr/>
            <p:nvPr/>
          </p:nvSpPr>
          <p:spPr>
            <a:xfrm>
              <a:off x="6803839" y="3722031"/>
              <a:ext cx="34672" cy="17131"/>
            </a:xfrm>
            <a:custGeom>
              <a:avLst/>
              <a:gdLst/>
              <a:ahLst/>
              <a:cxnLst/>
              <a:rect l="l" t="t" r="r" b="b"/>
              <a:pathLst>
                <a:path w="34672" h="17131" extrusionOk="0">
                  <a:moveTo>
                    <a:pt x="34384" y="1308"/>
                  </a:moveTo>
                  <a:cubicBezTo>
                    <a:pt x="33880" y="2035"/>
                    <a:pt x="35111" y="4610"/>
                    <a:pt x="34496" y="5226"/>
                  </a:cubicBezTo>
                  <a:cubicBezTo>
                    <a:pt x="34104" y="5618"/>
                    <a:pt x="32257" y="4834"/>
                    <a:pt x="31921" y="5282"/>
                  </a:cubicBezTo>
                  <a:cubicBezTo>
                    <a:pt x="31865" y="5338"/>
                    <a:pt x="33768" y="8808"/>
                    <a:pt x="32033" y="9199"/>
                  </a:cubicBezTo>
                  <a:cubicBezTo>
                    <a:pt x="30746" y="9423"/>
                    <a:pt x="28955" y="7185"/>
                    <a:pt x="28227" y="11886"/>
                  </a:cubicBezTo>
                  <a:cubicBezTo>
                    <a:pt x="25821" y="11774"/>
                    <a:pt x="27220" y="7632"/>
                    <a:pt x="24310" y="8080"/>
                  </a:cubicBezTo>
                  <a:cubicBezTo>
                    <a:pt x="21455" y="7408"/>
                    <a:pt x="22519" y="10599"/>
                    <a:pt x="20504" y="10766"/>
                  </a:cubicBezTo>
                  <a:cubicBezTo>
                    <a:pt x="19049" y="12725"/>
                    <a:pt x="15187" y="12389"/>
                    <a:pt x="15523" y="16083"/>
                  </a:cubicBezTo>
                  <a:cubicBezTo>
                    <a:pt x="10038" y="17930"/>
                    <a:pt x="7408" y="16867"/>
                    <a:pt x="1419" y="16419"/>
                  </a:cubicBezTo>
                  <a:cubicBezTo>
                    <a:pt x="1531" y="14068"/>
                    <a:pt x="-204" y="13733"/>
                    <a:pt x="20" y="11270"/>
                  </a:cubicBezTo>
                  <a:cubicBezTo>
                    <a:pt x="1196" y="12278"/>
                    <a:pt x="2930" y="12613"/>
                    <a:pt x="5169" y="12445"/>
                  </a:cubicBezTo>
                  <a:cubicBezTo>
                    <a:pt x="7575" y="12389"/>
                    <a:pt x="7520" y="8640"/>
                    <a:pt x="10206" y="8416"/>
                  </a:cubicBezTo>
                  <a:cubicBezTo>
                    <a:pt x="10766" y="8360"/>
                    <a:pt x="12053" y="5114"/>
                    <a:pt x="12724" y="5785"/>
                  </a:cubicBezTo>
                  <a:cubicBezTo>
                    <a:pt x="15299" y="8248"/>
                    <a:pt x="13004" y="4666"/>
                    <a:pt x="16530" y="4386"/>
                  </a:cubicBezTo>
                  <a:cubicBezTo>
                    <a:pt x="16810" y="4330"/>
                    <a:pt x="17594" y="4498"/>
                    <a:pt x="17817" y="4330"/>
                  </a:cubicBezTo>
                  <a:cubicBezTo>
                    <a:pt x="18433" y="3939"/>
                    <a:pt x="20112" y="1756"/>
                    <a:pt x="20336" y="1700"/>
                  </a:cubicBezTo>
                  <a:cubicBezTo>
                    <a:pt x="21903" y="1196"/>
                    <a:pt x="23862" y="1980"/>
                    <a:pt x="25485" y="1588"/>
                  </a:cubicBezTo>
                  <a:cubicBezTo>
                    <a:pt x="26604" y="1196"/>
                    <a:pt x="31193" y="-1602"/>
                    <a:pt x="34384" y="13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33"/>
            <p:cNvSpPr/>
            <p:nvPr/>
          </p:nvSpPr>
          <p:spPr>
            <a:xfrm>
              <a:off x="6900010" y="3727556"/>
              <a:ext cx="35986" cy="17274"/>
            </a:xfrm>
            <a:custGeom>
              <a:avLst/>
              <a:gdLst/>
              <a:ahLst/>
              <a:cxnLst/>
              <a:rect l="l" t="t" r="r" b="b"/>
              <a:pathLst>
                <a:path w="35986" h="17274" extrusionOk="0">
                  <a:moveTo>
                    <a:pt x="31901" y="205"/>
                  </a:moveTo>
                  <a:cubicBezTo>
                    <a:pt x="30278" y="7257"/>
                    <a:pt x="35539" y="6977"/>
                    <a:pt x="35987" y="11790"/>
                  </a:cubicBezTo>
                  <a:cubicBezTo>
                    <a:pt x="35483" y="12070"/>
                    <a:pt x="34028" y="9887"/>
                    <a:pt x="33412" y="10559"/>
                  </a:cubicBezTo>
                  <a:cubicBezTo>
                    <a:pt x="32853" y="11174"/>
                    <a:pt x="34140" y="13917"/>
                    <a:pt x="33524" y="14420"/>
                  </a:cubicBezTo>
                  <a:cubicBezTo>
                    <a:pt x="32181" y="15484"/>
                    <a:pt x="30110" y="15204"/>
                    <a:pt x="28431" y="15819"/>
                  </a:cubicBezTo>
                  <a:cubicBezTo>
                    <a:pt x="27983" y="15987"/>
                    <a:pt x="28431" y="17051"/>
                    <a:pt x="27200" y="17163"/>
                  </a:cubicBezTo>
                  <a:cubicBezTo>
                    <a:pt x="25913" y="17275"/>
                    <a:pt x="24625" y="17163"/>
                    <a:pt x="23338" y="17275"/>
                  </a:cubicBezTo>
                  <a:cubicBezTo>
                    <a:pt x="21827" y="15372"/>
                    <a:pt x="21771" y="14029"/>
                    <a:pt x="23226" y="12070"/>
                  </a:cubicBezTo>
                  <a:cubicBezTo>
                    <a:pt x="19029" y="14308"/>
                    <a:pt x="15950" y="10950"/>
                    <a:pt x="10410" y="11062"/>
                  </a:cubicBezTo>
                  <a:cubicBezTo>
                    <a:pt x="9123" y="6697"/>
                    <a:pt x="3134" y="7257"/>
                    <a:pt x="0" y="4794"/>
                  </a:cubicBezTo>
                  <a:cubicBezTo>
                    <a:pt x="560" y="4626"/>
                    <a:pt x="784" y="2332"/>
                    <a:pt x="1231" y="2164"/>
                  </a:cubicBezTo>
                  <a:cubicBezTo>
                    <a:pt x="3078" y="1380"/>
                    <a:pt x="3134" y="3339"/>
                    <a:pt x="3806" y="3395"/>
                  </a:cubicBezTo>
                  <a:cubicBezTo>
                    <a:pt x="5597" y="3619"/>
                    <a:pt x="9179" y="4570"/>
                    <a:pt x="10298" y="5857"/>
                  </a:cubicBezTo>
                  <a:cubicBezTo>
                    <a:pt x="10634" y="6305"/>
                    <a:pt x="12425" y="5410"/>
                    <a:pt x="12872" y="5801"/>
                  </a:cubicBezTo>
                  <a:cubicBezTo>
                    <a:pt x="13544" y="6417"/>
                    <a:pt x="12537" y="8824"/>
                    <a:pt x="14216" y="8376"/>
                  </a:cubicBezTo>
                  <a:cubicBezTo>
                    <a:pt x="17798" y="7033"/>
                    <a:pt x="12257" y="4962"/>
                    <a:pt x="15391" y="3171"/>
                  </a:cubicBezTo>
                  <a:cubicBezTo>
                    <a:pt x="17518" y="1436"/>
                    <a:pt x="17909" y="5690"/>
                    <a:pt x="18021" y="5690"/>
                  </a:cubicBezTo>
                  <a:cubicBezTo>
                    <a:pt x="22555" y="5522"/>
                    <a:pt x="24290" y="-1250"/>
                    <a:pt x="31901" y="20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33"/>
            <p:cNvSpPr/>
            <p:nvPr/>
          </p:nvSpPr>
          <p:spPr>
            <a:xfrm>
              <a:off x="6832289" y="3728805"/>
              <a:ext cx="62787" cy="24084"/>
            </a:xfrm>
            <a:custGeom>
              <a:avLst/>
              <a:gdLst/>
              <a:ahLst/>
              <a:cxnLst/>
              <a:rect l="l" t="t" r="r" b="b"/>
              <a:pathLst>
                <a:path w="62787" h="24084" extrusionOk="0">
                  <a:moveTo>
                    <a:pt x="28041" y="8358"/>
                  </a:moveTo>
                  <a:cubicBezTo>
                    <a:pt x="26642" y="12779"/>
                    <a:pt x="38507" y="10317"/>
                    <a:pt x="40969" y="13283"/>
                  </a:cubicBezTo>
                  <a:cubicBezTo>
                    <a:pt x="43264" y="7854"/>
                    <a:pt x="32238" y="7239"/>
                    <a:pt x="40801" y="6791"/>
                  </a:cubicBezTo>
                  <a:cubicBezTo>
                    <a:pt x="42592" y="1810"/>
                    <a:pt x="35092" y="6679"/>
                    <a:pt x="36828" y="1698"/>
                  </a:cubicBezTo>
                  <a:cubicBezTo>
                    <a:pt x="40857" y="2257"/>
                    <a:pt x="41305" y="-765"/>
                    <a:pt x="45782" y="187"/>
                  </a:cubicBezTo>
                  <a:cubicBezTo>
                    <a:pt x="44663" y="2985"/>
                    <a:pt x="47741" y="1866"/>
                    <a:pt x="48412" y="2705"/>
                  </a:cubicBezTo>
                  <a:cubicBezTo>
                    <a:pt x="48748" y="3153"/>
                    <a:pt x="48021" y="4944"/>
                    <a:pt x="48469" y="5280"/>
                  </a:cubicBezTo>
                  <a:cubicBezTo>
                    <a:pt x="49756" y="6287"/>
                    <a:pt x="51994" y="7071"/>
                    <a:pt x="53673" y="9029"/>
                  </a:cubicBezTo>
                  <a:cubicBezTo>
                    <a:pt x="54961" y="8190"/>
                    <a:pt x="54961" y="6007"/>
                    <a:pt x="57479" y="6343"/>
                  </a:cubicBezTo>
                  <a:cubicBezTo>
                    <a:pt x="59382" y="6287"/>
                    <a:pt x="60557" y="7798"/>
                    <a:pt x="61397" y="8862"/>
                  </a:cubicBezTo>
                  <a:cubicBezTo>
                    <a:pt x="61509" y="9029"/>
                    <a:pt x="63076" y="11100"/>
                    <a:pt x="62740" y="11436"/>
                  </a:cubicBezTo>
                  <a:cubicBezTo>
                    <a:pt x="61117" y="13115"/>
                    <a:pt x="62964" y="12499"/>
                    <a:pt x="61564" y="16641"/>
                  </a:cubicBezTo>
                  <a:cubicBezTo>
                    <a:pt x="59102" y="13619"/>
                    <a:pt x="56416" y="17816"/>
                    <a:pt x="53898" y="18096"/>
                  </a:cubicBezTo>
                  <a:cubicBezTo>
                    <a:pt x="51659" y="18320"/>
                    <a:pt x="51099" y="16921"/>
                    <a:pt x="48748" y="16921"/>
                  </a:cubicBezTo>
                  <a:cubicBezTo>
                    <a:pt x="45166" y="16921"/>
                    <a:pt x="40074" y="18544"/>
                    <a:pt x="37275" y="19775"/>
                  </a:cubicBezTo>
                  <a:cubicBezTo>
                    <a:pt x="36828" y="19943"/>
                    <a:pt x="34980" y="19439"/>
                    <a:pt x="34701" y="19831"/>
                  </a:cubicBezTo>
                  <a:cubicBezTo>
                    <a:pt x="33581" y="21286"/>
                    <a:pt x="32966" y="20503"/>
                    <a:pt x="30895" y="21230"/>
                  </a:cubicBezTo>
                  <a:cubicBezTo>
                    <a:pt x="29440" y="21678"/>
                    <a:pt x="22724" y="23581"/>
                    <a:pt x="18135" y="24084"/>
                  </a:cubicBezTo>
                  <a:cubicBezTo>
                    <a:pt x="18582" y="19439"/>
                    <a:pt x="24683" y="20279"/>
                    <a:pt x="29608" y="19943"/>
                  </a:cubicBezTo>
                  <a:cubicBezTo>
                    <a:pt x="29943" y="14346"/>
                    <a:pt x="25522" y="17984"/>
                    <a:pt x="23172" y="17480"/>
                  </a:cubicBezTo>
                  <a:cubicBezTo>
                    <a:pt x="20653" y="16921"/>
                    <a:pt x="20205" y="16641"/>
                    <a:pt x="17967" y="15018"/>
                  </a:cubicBezTo>
                  <a:cubicBezTo>
                    <a:pt x="15336" y="14122"/>
                    <a:pt x="15112" y="17313"/>
                    <a:pt x="12874" y="17704"/>
                  </a:cubicBezTo>
                  <a:cubicBezTo>
                    <a:pt x="10915" y="18096"/>
                    <a:pt x="10523" y="16753"/>
                    <a:pt x="9012" y="16473"/>
                  </a:cubicBezTo>
                  <a:cubicBezTo>
                    <a:pt x="6046" y="16025"/>
                    <a:pt x="2128" y="17536"/>
                    <a:pt x="1" y="15354"/>
                  </a:cubicBezTo>
                  <a:cubicBezTo>
                    <a:pt x="-55" y="13731"/>
                    <a:pt x="1849" y="13563"/>
                    <a:pt x="2520" y="12723"/>
                  </a:cubicBezTo>
                  <a:cubicBezTo>
                    <a:pt x="2856" y="12276"/>
                    <a:pt x="3303" y="9141"/>
                    <a:pt x="3695" y="8806"/>
                  </a:cubicBezTo>
                  <a:cubicBezTo>
                    <a:pt x="5318" y="7574"/>
                    <a:pt x="7557" y="8862"/>
                    <a:pt x="8788" y="7406"/>
                  </a:cubicBezTo>
                  <a:cubicBezTo>
                    <a:pt x="9404" y="6623"/>
                    <a:pt x="4255" y="5727"/>
                    <a:pt x="7445" y="4832"/>
                  </a:cubicBezTo>
                  <a:cubicBezTo>
                    <a:pt x="8228" y="4608"/>
                    <a:pt x="9180" y="5000"/>
                    <a:pt x="10019" y="4776"/>
                  </a:cubicBezTo>
                  <a:cubicBezTo>
                    <a:pt x="11586" y="4384"/>
                    <a:pt x="12594" y="3377"/>
                    <a:pt x="13825" y="3377"/>
                  </a:cubicBezTo>
                  <a:cubicBezTo>
                    <a:pt x="14609" y="3377"/>
                    <a:pt x="19478" y="3936"/>
                    <a:pt x="20261" y="4552"/>
                  </a:cubicBezTo>
                  <a:cubicBezTo>
                    <a:pt x="21213" y="5280"/>
                    <a:pt x="20261" y="6399"/>
                    <a:pt x="21605" y="7127"/>
                  </a:cubicBezTo>
                  <a:cubicBezTo>
                    <a:pt x="22052" y="7350"/>
                    <a:pt x="23843" y="6679"/>
                    <a:pt x="24179" y="7071"/>
                  </a:cubicBezTo>
                  <a:cubicBezTo>
                    <a:pt x="25130" y="8246"/>
                    <a:pt x="21660" y="11548"/>
                    <a:pt x="24291" y="10988"/>
                  </a:cubicBezTo>
                  <a:cubicBezTo>
                    <a:pt x="25075" y="10820"/>
                    <a:pt x="25578" y="7239"/>
                    <a:pt x="28041" y="835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4" name="Google Shape;1644;p33"/>
            <p:cNvSpPr/>
            <p:nvPr/>
          </p:nvSpPr>
          <p:spPr>
            <a:xfrm>
              <a:off x="6789420" y="3755124"/>
              <a:ext cx="49706" cy="31825"/>
            </a:xfrm>
            <a:custGeom>
              <a:avLst/>
              <a:gdLst/>
              <a:ahLst/>
              <a:cxnLst/>
              <a:rect l="l" t="t" r="r" b="b"/>
              <a:pathLst>
                <a:path w="49706" h="31825" extrusionOk="0">
                  <a:moveTo>
                    <a:pt x="5876" y="341"/>
                  </a:moveTo>
                  <a:cubicBezTo>
                    <a:pt x="13656" y="341"/>
                    <a:pt x="22051" y="-835"/>
                    <a:pt x="27703" y="1180"/>
                  </a:cubicBezTo>
                  <a:cubicBezTo>
                    <a:pt x="28151" y="1348"/>
                    <a:pt x="29998" y="789"/>
                    <a:pt x="30278" y="1124"/>
                  </a:cubicBezTo>
                  <a:cubicBezTo>
                    <a:pt x="31509" y="2579"/>
                    <a:pt x="34140" y="1069"/>
                    <a:pt x="35427" y="2300"/>
                  </a:cubicBezTo>
                  <a:cubicBezTo>
                    <a:pt x="37777" y="4538"/>
                    <a:pt x="35427" y="789"/>
                    <a:pt x="40576" y="2188"/>
                  </a:cubicBezTo>
                  <a:cubicBezTo>
                    <a:pt x="40968" y="2300"/>
                    <a:pt x="40688" y="3419"/>
                    <a:pt x="41863" y="3475"/>
                  </a:cubicBezTo>
                  <a:cubicBezTo>
                    <a:pt x="42982" y="3475"/>
                    <a:pt x="49978" y="5154"/>
                    <a:pt x="49698" y="8512"/>
                  </a:cubicBezTo>
                  <a:cubicBezTo>
                    <a:pt x="45501" y="9295"/>
                    <a:pt x="41191" y="10079"/>
                    <a:pt x="38225" y="11366"/>
                  </a:cubicBezTo>
                  <a:cubicBezTo>
                    <a:pt x="36994" y="11926"/>
                    <a:pt x="37777" y="13549"/>
                    <a:pt x="36994" y="13997"/>
                  </a:cubicBezTo>
                  <a:cubicBezTo>
                    <a:pt x="36323" y="14332"/>
                    <a:pt x="35315" y="12094"/>
                    <a:pt x="34419" y="12765"/>
                  </a:cubicBezTo>
                  <a:cubicBezTo>
                    <a:pt x="34867" y="12430"/>
                    <a:pt x="33020" y="14948"/>
                    <a:pt x="33188" y="14109"/>
                  </a:cubicBezTo>
                  <a:cubicBezTo>
                    <a:pt x="33076" y="14892"/>
                    <a:pt x="34307" y="15844"/>
                    <a:pt x="34475" y="15396"/>
                  </a:cubicBezTo>
                  <a:cubicBezTo>
                    <a:pt x="33860" y="16795"/>
                    <a:pt x="32628" y="15788"/>
                    <a:pt x="31957" y="16739"/>
                  </a:cubicBezTo>
                  <a:cubicBezTo>
                    <a:pt x="31621" y="17243"/>
                    <a:pt x="32405" y="18978"/>
                    <a:pt x="32013" y="19313"/>
                  </a:cubicBezTo>
                  <a:cubicBezTo>
                    <a:pt x="31565" y="19705"/>
                    <a:pt x="29774" y="18922"/>
                    <a:pt x="29438" y="19369"/>
                  </a:cubicBezTo>
                  <a:cubicBezTo>
                    <a:pt x="28655" y="20377"/>
                    <a:pt x="28543" y="21832"/>
                    <a:pt x="26920" y="22000"/>
                  </a:cubicBezTo>
                  <a:cubicBezTo>
                    <a:pt x="26976" y="23735"/>
                    <a:pt x="26976" y="25470"/>
                    <a:pt x="27032" y="27205"/>
                  </a:cubicBezTo>
                  <a:cubicBezTo>
                    <a:pt x="20652" y="27261"/>
                    <a:pt x="21771" y="33361"/>
                    <a:pt x="11697" y="31458"/>
                  </a:cubicBezTo>
                  <a:cubicBezTo>
                    <a:pt x="12760" y="23735"/>
                    <a:pt x="4589" y="25694"/>
                    <a:pt x="0" y="23903"/>
                  </a:cubicBezTo>
                  <a:cubicBezTo>
                    <a:pt x="392" y="22280"/>
                    <a:pt x="2966" y="22392"/>
                    <a:pt x="3806" y="21216"/>
                  </a:cubicBezTo>
                  <a:cubicBezTo>
                    <a:pt x="4030" y="20937"/>
                    <a:pt x="1343" y="17634"/>
                    <a:pt x="5037" y="18586"/>
                  </a:cubicBezTo>
                  <a:cubicBezTo>
                    <a:pt x="5149" y="16235"/>
                    <a:pt x="3414" y="15900"/>
                    <a:pt x="3638" y="13437"/>
                  </a:cubicBezTo>
                  <a:cubicBezTo>
                    <a:pt x="5709" y="14948"/>
                    <a:pt x="5652" y="14388"/>
                    <a:pt x="6156" y="12094"/>
                  </a:cubicBezTo>
                  <a:cubicBezTo>
                    <a:pt x="6604" y="10135"/>
                    <a:pt x="8675" y="10639"/>
                    <a:pt x="8619" y="6833"/>
                  </a:cubicBezTo>
                  <a:cubicBezTo>
                    <a:pt x="9459" y="2748"/>
                    <a:pt x="4142" y="5266"/>
                    <a:pt x="5876" y="34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5" name="Google Shape;1645;p33"/>
            <p:cNvSpPr/>
            <p:nvPr/>
          </p:nvSpPr>
          <p:spPr>
            <a:xfrm>
              <a:off x="6890384" y="3759662"/>
              <a:ext cx="10317" cy="7779"/>
            </a:xfrm>
            <a:custGeom>
              <a:avLst/>
              <a:gdLst/>
              <a:ahLst/>
              <a:cxnLst/>
              <a:rect l="l" t="t" r="r" b="b"/>
              <a:pathLst>
                <a:path w="10317" h="7779" extrusionOk="0">
                  <a:moveTo>
                    <a:pt x="1231" y="168"/>
                  </a:moveTo>
                  <a:cubicBezTo>
                    <a:pt x="3806" y="112"/>
                    <a:pt x="6380" y="56"/>
                    <a:pt x="8898" y="0"/>
                  </a:cubicBezTo>
                  <a:cubicBezTo>
                    <a:pt x="8786" y="2351"/>
                    <a:pt x="10522" y="2687"/>
                    <a:pt x="10298" y="5149"/>
                  </a:cubicBezTo>
                  <a:cubicBezTo>
                    <a:pt x="8115" y="4701"/>
                    <a:pt x="7891" y="6212"/>
                    <a:pt x="7779" y="7779"/>
                  </a:cubicBezTo>
                  <a:cubicBezTo>
                    <a:pt x="5652" y="6045"/>
                    <a:pt x="4533" y="3246"/>
                    <a:pt x="0" y="4030"/>
                  </a:cubicBezTo>
                  <a:cubicBezTo>
                    <a:pt x="671" y="3022"/>
                    <a:pt x="1287" y="1959"/>
                    <a:pt x="1231" y="16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6" name="Google Shape;1646;p33"/>
            <p:cNvSpPr/>
            <p:nvPr/>
          </p:nvSpPr>
          <p:spPr>
            <a:xfrm>
              <a:off x="6946584" y="3754569"/>
              <a:ext cx="23374" cy="18189"/>
            </a:xfrm>
            <a:custGeom>
              <a:avLst/>
              <a:gdLst/>
              <a:ahLst/>
              <a:cxnLst/>
              <a:rect l="l" t="t" r="r" b="b"/>
              <a:pathLst>
                <a:path w="23374" h="18189" extrusionOk="0">
                  <a:moveTo>
                    <a:pt x="21874" y="952"/>
                  </a:moveTo>
                  <a:cubicBezTo>
                    <a:pt x="24672" y="672"/>
                    <a:pt x="22545" y="5541"/>
                    <a:pt x="23329" y="7388"/>
                  </a:cubicBezTo>
                  <a:cubicBezTo>
                    <a:pt x="21146" y="6940"/>
                    <a:pt x="20922" y="8451"/>
                    <a:pt x="20810" y="10018"/>
                  </a:cubicBezTo>
                  <a:cubicBezTo>
                    <a:pt x="16725" y="7947"/>
                    <a:pt x="15661" y="14943"/>
                    <a:pt x="14430" y="11473"/>
                  </a:cubicBezTo>
                  <a:cubicBezTo>
                    <a:pt x="11576" y="14216"/>
                    <a:pt x="9225" y="17462"/>
                    <a:pt x="4300" y="18189"/>
                  </a:cubicBezTo>
                  <a:cubicBezTo>
                    <a:pt x="3293" y="17070"/>
                    <a:pt x="2845" y="15279"/>
                    <a:pt x="2901" y="13040"/>
                  </a:cubicBezTo>
                  <a:cubicBezTo>
                    <a:pt x="2117" y="11809"/>
                    <a:pt x="886" y="11977"/>
                    <a:pt x="270" y="10522"/>
                  </a:cubicBezTo>
                  <a:cubicBezTo>
                    <a:pt x="-513" y="8675"/>
                    <a:pt x="718" y="5989"/>
                    <a:pt x="103" y="4030"/>
                  </a:cubicBezTo>
                  <a:cubicBezTo>
                    <a:pt x="2285" y="4477"/>
                    <a:pt x="2509" y="2966"/>
                    <a:pt x="2621" y="1399"/>
                  </a:cubicBezTo>
                  <a:cubicBezTo>
                    <a:pt x="4412" y="1455"/>
                    <a:pt x="6259" y="1511"/>
                    <a:pt x="6427" y="0"/>
                  </a:cubicBezTo>
                  <a:cubicBezTo>
                    <a:pt x="8330" y="2407"/>
                    <a:pt x="14822" y="0"/>
                    <a:pt x="16725" y="2351"/>
                  </a:cubicBezTo>
                  <a:cubicBezTo>
                    <a:pt x="18796" y="2239"/>
                    <a:pt x="21650" y="2910"/>
                    <a:pt x="21874" y="9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33"/>
            <p:cNvSpPr/>
            <p:nvPr/>
          </p:nvSpPr>
          <p:spPr>
            <a:xfrm>
              <a:off x="7322474" y="3817028"/>
              <a:ext cx="53262" cy="26630"/>
            </a:xfrm>
            <a:custGeom>
              <a:avLst/>
              <a:gdLst/>
              <a:ahLst/>
              <a:cxnLst/>
              <a:rect l="l" t="t" r="r" b="b"/>
              <a:pathLst>
                <a:path w="53262" h="26630" extrusionOk="0">
                  <a:moveTo>
                    <a:pt x="38533" y="0"/>
                  </a:moveTo>
                  <a:cubicBezTo>
                    <a:pt x="39820" y="336"/>
                    <a:pt x="41443" y="1567"/>
                    <a:pt x="43737" y="2462"/>
                  </a:cubicBezTo>
                  <a:cubicBezTo>
                    <a:pt x="44129" y="2631"/>
                    <a:pt x="47152" y="3246"/>
                    <a:pt x="47599" y="3694"/>
                  </a:cubicBezTo>
                  <a:cubicBezTo>
                    <a:pt x="47655" y="3750"/>
                    <a:pt x="46368" y="5765"/>
                    <a:pt x="46368" y="6324"/>
                  </a:cubicBezTo>
                  <a:cubicBezTo>
                    <a:pt x="46424" y="8563"/>
                    <a:pt x="49782" y="11082"/>
                    <a:pt x="52860" y="10074"/>
                  </a:cubicBezTo>
                  <a:cubicBezTo>
                    <a:pt x="54036" y="13376"/>
                    <a:pt x="52581" y="15223"/>
                    <a:pt x="49223" y="17965"/>
                  </a:cubicBezTo>
                  <a:cubicBezTo>
                    <a:pt x="48159" y="18805"/>
                    <a:pt x="46480" y="18693"/>
                    <a:pt x="45416" y="19364"/>
                  </a:cubicBezTo>
                  <a:cubicBezTo>
                    <a:pt x="43290" y="20708"/>
                    <a:pt x="43849" y="21100"/>
                    <a:pt x="40324" y="22051"/>
                  </a:cubicBezTo>
                  <a:cubicBezTo>
                    <a:pt x="40379" y="22051"/>
                    <a:pt x="36574" y="23338"/>
                    <a:pt x="36518" y="23450"/>
                  </a:cubicBezTo>
                  <a:cubicBezTo>
                    <a:pt x="35679" y="24514"/>
                    <a:pt x="35567" y="24401"/>
                    <a:pt x="34000" y="24793"/>
                  </a:cubicBezTo>
                  <a:cubicBezTo>
                    <a:pt x="32712" y="25129"/>
                    <a:pt x="22806" y="27312"/>
                    <a:pt x="18609" y="26416"/>
                  </a:cubicBezTo>
                  <a:cubicBezTo>
                    <a:pt x="18329" y="26360"/>
                    <a:pt x="18441" y="25185"/>
                    <a:pt x="17322" y="25129"/>
                  </a:cubicBezTo>
                  <a:cubicBezTo>
                    <a:pt x="15474" y="25073"/>
                    <a:pt x="14523" y="22722"/>
                    <a:pt x="12116" y="22666"/>
                  </a:cubicBezTo>
                  <a:cubicBezTo>
                    <a:pt x="11053" y="22610"/>
                    <a:pt x="10829" y="21267"/>
                    <a:pt x="9542" y="21435"/>
                  </a:cubicBezTo>
                  <a:cubicBezTo>
                    <a:pt x="9542" y="20148"/>
                    <a:pt x="11109" y="20372"/>
                    <a:pt x="12061" y="20092"/>
                  </a:cubicBezTo>
                  <a:cubicBezTo>
                    <a:pt x="11781" y="18525"/>
                    <a:pt x="8758" y="18693"/>
                    <a:pt x="8143" y="17573"/>
                  </a:cubicBezTo>
                  <a:cubicBezTo>
                    <a:pt x="6968" y="15335"/>
                    <a:pt x="8870" y="13208"/>
                    <a:pt x="7975" y="9794"/>
                  </a:cubicBezTo>
                  <a:cubicBezTo>
                    <a:pt x="2994" y="8451"/>
                    <a:pt x="3498" y="14495"/>
                    <a:pt x="308" y="11249"/>
                  </a:cubicBezTo>
                  <a:cubicBezTo>
                    <a:pt x="-1371" y="7108"/>
                    <a:pt x="4449" y="10186"/>
                    <a:pt x="2770" y="5989"/>
                  </a:cubicBezTo>
                  <a:cubicBezTo>
                    <a:pt x="8031" y="6940"/>
                    <a:pt x="7191" y="6100"/>
                    <a:pt x="13012" y="5765"/>
                  </a:cubicBezTo>
                  <a:cubicBezTo>
                    <a:pt x="13795" y="8395"/>
                    <a:pt x="16930" y="8227"/>
                    <a:pt x="14411" y="10913"/>
                  </a:cubicBezTo>
                  <a:cubicBezTo>
                    <a:pt x="17769" y="11249"/>
                    <a:pt x="18552" y="9011"/>
                    <a:pt x="18161" y="5653"/>
                  </a:cubicBezTo>
                  <a:cubicBezTo>
                    <a:pt x="18832" y="8115"/>
                    <a:pt x="29690" y="2407"/>
                    <a:pt x="25884" y="8059"/>
                  </a:cubicBezTo>
                  <a:cubicBezTo>
                    <a:pt x="28571" y="9291"/>
                    <a:pt x="27619" y="5933"/>
                    <a:pt x="28403" y="5429"/>
                  </a:cubicBezTo>
                  <a:cubicBezTo>
                    <a:pt x="30305" y="4197"/>
                    <a:pt x="33440" y="4813"/>
                    <a:pt x="36070" y="3974"/>
                  </a:cubicBezTo>
                  <a:cubicBezTo>
                    <a:pt x="37581" y="3358"/>
                    <a:pt x="38645" y="2239"/>
                    <a:pt x="385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8" name="Google Shape;1648;p33"/>
            <p:cNvSpPr/>
            <p:nvPr/>
          </p:nvSpPr>
          <p:spPr>
            <a:xfrm>
              <a:off x="6992355" y="3831467"/>
              <a:ext cx="33300" cy="23337"/>
            </a:xfrm>
            <a:custGeom>
              <a:avLst/>
              <a:gdLst/>
              <a:ahLst/>
              <a:cxnLst/>
              <a:rect l="l" t="t" r="r" b="b"/>
              <a:pathLst>
                <a:path w="33300" h="23337" extrusionOk="0">
                  <a:moveTo>
                    <a:pt x="8563" y="0"/>
                  </a:moveTo>
                  <a:cubicBezTo>
                    <a:pt x="10634" y="3078"/>
                    <a:pt x="17070" y="1623"/>
                    <a:pt x="16454" y="7611"/>
                  </a:cubicBezTo>
                  <a:cubicBezTo>
                    <a:pt x="17686" y="8563"/>
                    <a:pt x="19085" y="6268"/>
                    <a:pt x="18973" y="6268"/>
                  </a:cubicBezTo>
                  <a:cubicBezTo>
                    <a:pt x="21044" y="6996"/>
                    <a:pt x="19924" y="9962"/>
                    <a:pt x="22891" y="10074"/>
                  </a:cubicBezTo>
                  <a:cubicBezTo>
                    <a:pt x="24682" y="10130"/>
                    <a:pt x="26640" y="14719"/>
                    <a:pt x="28152" y="16454"/>
                  </a:cubicBezTo>
                  <a:cubicBezTo>
                    <a:pt x="32237" y="15279"/>
                    <a:pt x="30782" y="15279"/>
                    <a:pt x="33300" y="17629"/>
                  </a:cubicBezTo>
                  <a:cubicBezTo>
                    <a:pt x="30334" y="20652"/>
                    <a:pt x="21771" y="18357"/>
                    <a:pt x="16678" y="19308"/>
                  </a:cubicBezTo>
                  <a:cubicBezTo>
                    <a:pt x="14775" y="20875"/>
                    <a:pt x="11473" y="21043"/>
                    <a:pt x="10354" y="23338"/>
                  </a:cubicBezTo>
                  <a:cubicBezTo>
                    <a:pt x="7332" y="21659"/>
                    <a:pt x="5989" y="18245"/>
                    <a:pt x="0" y="19700"/>
                  </a:cubicBezTo>
                  <a:cubicBezTo>
                    <a:pt x="0" y="18413"/>
                    <a:pt x="1568" y="18637"/>
                    <a:pt x="2518" y="18357"/>
                  </a:cubicBezTo>
                  <a:cubicBezTo>
                    <a:pt x="1064" y="16790"/>
                    <a:pt x="1343" y="15726"/>
                    <a:pt x="3750" y="15726"/>
                  </a:cubicBezTo>
                  <a:cubicBezTo>
                    <a:pt x="1288" y="11361"/>
                    <a:pt x="3806" y="9514"/>
                    <a:pt x="3470" y="4029"/>
                  </a:cubicBezTo>
                  <a:cubicBezTo>
                    <a:pt x="5933" y="3358"/>
                    <a:pt x="9011" y="3358"/>
                    <a:pt x="85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9" name="Google Shape;1649;p33"/>
            <p:cNvSpPr/>
            <p:nvPr/>
          </p:nvSpPr>
          <p:spPr>
            <a:xfrm>
              <a:off x="7954197" y="4194578"/>
              <a:ext cx="56190" cy="54475"/>
            </a:xfrm>
            <a:custGeom>
              <a:avLst/>
              <a:gdLst/>
              <a:ahLst/>
              <a:cxnLst/>
              <a:rect l="l" t="t" r="r" b="b"/>
              <a:pathLst>
                <a:path w="56190" h="54475" extrusionOk="0">
                  <a:moveTo>
                    <a:pt x="5205" y="6604"/>
                  </a:moveTo>
                  <a:cubicBezTo>
                    <a:pt x="5429" y="5037"/>
                    <a:pt x="3246" y="5989"/>
                    <a:pt x="2631" y="5373"/>
                  </a:cubicBezTo>
                  <a:cubicBezTo>
                    <a:pt x="1511" y="4310"/>
                    <a:pt x="2406" y="1175"/>
                    <a:pt x="0" y="1511"/>
                  </a:cubicBezTo>
                  <a:cubicBezTo>
                    <a:pt x="3358" y="-1679"/>
                    <a:pt x="5820" y="2183"/>
                    <a:pt x="10242" y="0"/>
                  </a:cubicBezTo>
                  <a:cubicBezTo>
                    <a:pt x="10018" y="3582"/>
                    <a:pt x="13880" y="1343"/>
                    <a:pt x="15391" y="2463"/>
                  </a:cubicBezTo>
                  <a:cubicBezTo>
                    <a:pt x="15838" y="2798"/>
                    <a:pt x="15055" y="4701"/>
                    <a:pt x="15447" y="5037"/>
                  </a:cubicBezTo>
                  <a:cubicBezTo>
                    <a:pt x="16566" y="5876"/>
                    <a:pt x="18693" y="4925"/>
                    <a:pt x="18077" y="7555"/>
                  </a:cubicBezTo>
                  <a:cubicBezTo>
                    <a:pt x="21491" y="6380"/>
                    <a:pt x="20428" y="9906"/>
                    <a:pt x="23282" y="10018"/>
                  </a:cubicBezTo>
                  <a:cubicBezTo>
                    <a:pt x="25521" y="10074"/>
                    <a:pt x="28879" y="17517"/>
                    <a:pt x="32404" y="17629"/>
                  </a:cubicBezTo>
                  <a:cubicBezTo>
                    <a:pt x="35035" y="17685"/>
                    <a:pt x="33692" y="20316"/>
                    <a:pt x="35035" y="21435"/>
                  </a:cubicBezTo>
                  <a:cubicBezTo>
                    <a:pt x="35986" y="22275"/>
                    <a:pt x="37890" y="21939"/>
                    <a:pt x="38897" y="22666"/>
                  </a:cubicBezTo>
                  <a:cubicBezTo>
                    <a:pt x="39456" y="23114"/>
                    <a:pt x="41023" y="24625"/>
                    <a:pt x="41527" y="25185"/>
                  </a:cubicBezTo>
                  <a:cubicBezTo>
                    <a:pt x="41975" y="25689"/>
                    <a:pt x="41191" y="27200"/>
                    <a:pt x="41583" y="27759"/>
                  </a:cubicBezTo>
                  <a:cubicBezTo>
                    <a:pt x="42199" y="28655"/>
                    <a:pt x="43374" y="29438"/>
                    <a:pt x="44214" y="30278"/>
                  </a:cubicBezTo>
                  <a:cubicBezTo>
                    <a:pt x="45165" y="31286"/>
                    <a:pt x="45725" y="34028"/>
                    <a:pt x="48131" y="34084"/>
                  </a:cubicBezTo>
                  <a:cubicBezTo>
                    <a:pt x="48523" y="34084"/>
                    <a:pt x="50426" y="36266"/>
                    <a:pt x="50762" y="36602"/>
                  </a:cubicBezTo>
                  <a:cubicBezTo>
                    <a:pt x="51993" y="37889"/>
                    <a:pt x="51322" y="42982"/>
                    <a:pt x="53448" y="43039"/>
                  </a:cubicBezTo>
                  <a:cubicBezTo>
                    <a:pt x="54847" y="43094"/>
                    <a:pt x="55071" y="46508"/>
                    <a:pt x="54847" y="48187"/>
                  </a:cubicBezTo>
                  <a:cubicBezTo>
                    <a:pt x="54567" y="50370"/>
                    <a:pt x="52049" y="52385"/>
                    <a:pt x="56190" y="52049"/>
                  </a:cubicBezTo>
                  <a:cubicBezTo>
                    <a:pt x="55910" y="56246"/>
                    <a:pt x="52161" y="53784"/>
                    <a:pt x="49810" y="53504"/>
                  </a:cubicBezTo>
                  <a:cubicBezTo>
                    <a:pt x="48299" y="53336"/>
                    <a:pt x="46060" y="54120"/>
                    <a:pt x="44717" y="53616"/>
                  </a:cubicBezTo>
                  <a:cubicBezTo>
                    <a:pt x="44381" y="53504"/>
                    <a:pt x="44941" y="51265"/>
                    <a:pt x="44661" y="51042"/>
                  </a:cubicBezTo>
                  <a:cubicBezTo>
                    <a:pt x="44214" y="50594"/>
                    <a:pt x="42590" y="51489"/>
                    <a:pt x="42087" y="51097"/>
                  </a:cubicBezTo>
                  <a:cubicBezTo>
                    <a:pt x="40911" y="50090"/>
                    <a:pt x="38449" y="46005"/>
                    <a:pt x="35539" y="46060"/>
                  </a:cubicBezTo>
                  <a:cubicBezTo>
                    <a:pt x="35762" y="44997"/>
                    <a:pt x="36770" y="44718"/>
                    <a:pt x="36770" y="43430"/>
                  </a:cubicBezTo>
                  <a:cubicBezTo>
                    <a:pt x="36490" y="41975"/>
                    <a:pt x="35483" y="42759"/>
                    <a:pt x="35483" y="43486"/>
                  </a:cubicBezTo>
                  <a:cubicBezTo>
                    <a:pt x="33972" y="43878"/>
                    <a:pt x="34811" y="41360"/>
                    <a:pt x="34140" y="40911"/>
                  </a:cubicBezTo>
                  <a:cubicBezTo>
                    <a:pt x="33636" y="40576"/>
                    <a:pt x="32013" y="41415"/>
                    <a:pt x="31565" y="40968"/>
                  </a:cubicBezTo>
                  <a:cubicBezTo>
                    <a:pt x="29830" y="39289"/>
                    <a:pt x="29718" y="35874"/>
                    <a:pt x="26304" y="35874"/>
                  </a:cubicBezTo>
                  <a:cubicBezTo>
                    <a:pt x="27647" y="30446"/>
                    <a:pt x="23506" y="30894"/>
                    <a:pt x="23562" y="26864"/>
                  </a:cubicBezTo>
                  <a:cubicBezTo>
                    <a:pt x="22330" y="26920"/>
                    <a:pt x="22610" y="28487"/>
                    <a:pt x="22330" y="29495"/>
                  </a:cubicBezTo>
                  <a:cubicBezTo>
                    <a:pt x="20260" y="28207"/>
                    <a:pt x="20875" y="25073"/>
                    <a:pt x="19644" y="23058"/>
                  </a:cubicBezTo>
                  <a:cubicBezTo>
                    <a:pt x="19196" y="22387"/>
                    <a:pt x="17629" y="20987"/>
                    <a:pt x="17014" y="20540"/>
                  </a:cubicBezTo>
                  <a:cubicBezTo>
                    <a:pt x="16342" y="20036"/>
                    <a:pt x="15894" y="18917"/>
                    <a:pt x="14439" y="19308"/>
                  </a:cubicBezTo>
                  <a:cubicBezTo>
                    <a:pt x="14943" y="16566"/>
                    <a:pt x="13488" y="15895"/>
                    <a:pt x="13040" y="14159"/>
                  </a:cubicBezTo>
                  <a:cubicBezTo>
                    <a:pt x="12313" y="12705"/>
                    <a:pt x="10354" y="12648"/>
                    <a:pt x="9122" y="11641"/>
                  </a:cubicBezTo>
                  <a:cubicBezTo>
                    <a:pt x="9067" y="11585"/>
                    <a:pt x="6436" y="8955"/>
                    <a:pt x="6492" y="9122"/>
                  </a:cubicBezTo>
                  <a:cubicBezTo>
                    <a:pt x="5540" y="6548"/>
                    <a:pt x="9794" y="4197"/>
                    <a:pt x="5205" y="66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0" name="Google Shape;1650;p33"/>
            <p:cNvSpPr/>
            <p:nvPr/>
          </p:nvSpPr>
          <p:spPr>
            <a:xfrm>
              <a:off x="7685558" y="4290953"/>
              <a:ext cx="34517" cy="73226"/>
            </a:xfrm>
            <a:custGeom>
              <a:avLst/>
              <a:gdLst/>
              <a:ahLst/>
              <a:cxnLst/>
              <a:rect l="l" t="t" r="r" b="b"/>
              <a:pathLst>
                <a:path w="34517" h="73226" extrusionOk="0">
                  <a:moveTo>
                    <a:pt x="28319" y="0"/>
                  </a:moveTo>
                  <a:cubicBezTo>
                    <a:pt x="29495" y="1007"/>
                    <a:pt x="31229" y="1343"/>
                    <a:pt x="33468" y="1175"/>
                  </a:cubicBezTo>
                  <a:cubicBezTo>
                    <a:pt x="31509" y="7779"/>
                    <a:pt x="38169" y="19421"/>
                    <a:pt x="31397" y="24625"/>
                  </a:cubicBezTo>
                  <a:cubicBezTo>
                    <a:pt x="31621" y="30445"/>
                    <a:pt x="30837" y="34979"/>
                    <a:pt x="29158" y="40240"/>
                  </a:cubicBezTo>
                  <a:cubicBezTo>
                    <a:pt x="28431" y="42478"/>
                    <a:pt x="27927" y="46396"/>
                    <a:pt x="25465" y="46788"/>
                  </a:cubicBezTo>
                  <a:cubicBezTo>
                    <a:pt x="26472" y="50034"/>
                    <a:pt x="24849" y="52385"/>
                    <a:pt x="24345" y="54623"/>
                  </a:cubicBezTo>
                  <a:cubicBezTo>
                    <a:pt x="24233" y="55295"/>
                    <a:pt x="24737" y="56638"/>
                    <a:pt x="24401" y="57198"/>
                  </a:cubicBezTo>
                  <a:cubicBezTo>
                    <a:pt x="24178" y="57646"/>
                    <a:pt x="21995" y="58205"/>
                    <a:pt x="21883" y="58541"/>
                  </a:cubicBezTo>
                  <a:cubicBezTo>
                    <a:pt x="21100" y="60892"/>
                    <a:pt x="21827" y="63466"/>
                    <a:pt x="20763" y="66376"/>
                  </a:cubicBezTo>
                  <a:cubicBezTo>
                    <a:pt x="20540" y="66936"/>
                    <a:pt x="19532" y="66320"/>
                    <a:pt x="19476" y="67663"/>
                  </a:cubicBezTo>
                  <a:cubicBezTo>
                    <a:pt x="19476" y="68727"/>
                    <a:pt x="17685" y="69790"/>
                    <a:pt x="18301" y="71581"/>
                  </a:cubicBezTo>
                  <a:cubicBezTo>
                    <a:pt x="14943" y="73036"/>
                    <a:pt x="10466" y="73316"/>
                    <a:pt x="5485" y="73204"/>
                  </a:cubicBezTo>
                  <a:cubicBezTo>
                    <a:pt x="5932" y="70070"/>
                    <a:pt x="3078" y="70406"/>
                    <a:pt x="4085" y="66768"/>
                  </a:cubicBezTo>
                  <a:cubicBezTo>
                    <a:pt x="2798" y="66768"/>
                    <a:pt x="3022" y="65201"/>
                    <a:pt x="2742" y="64194"/>
                  </a:cubicBezTo>
                  <a:cubicBezTo>
                    <a:pt x="1231" y="64417"/>
                    <a:pt x="448" y="63970"/>
                    <a:pt x="168" y="62962"/>
                  </a:cubicBezTo>
                  <a:cubicBezTo>
                    <a:pt x="280" y="61227"/>
                    <a:pt x="-56" y="59492"/>
                    <a:pt x="56" y="57758"/>
                  </a:cubicBezTo>
                  <a:cubicBezTo>
                    <a:pt x="168" y="56526"/>
                    <a:pt x="1231" y="56806"/>
                    <a:pt x="1287" y="56414"/>
                  </a:cubicBezTo>
                  <a:cubicBezTo>
                    <a:pt x="1455" y="55351"/>
                    <a:pt x="0" y="55015"/>
                    <a:pt x="0" y="55127"/>
                  </a:cubicBezTo>
                  <a:cubicBezTo>
                    <a:pt x="392" y="53056"/>
                    <a:pt x="1847" y="51265"/>
                    <a:pt x="2462" y="49866"/>
                  </a:cubicBezTo>
                  <a:cubicBezTo>
                    <a:pt x="2686" y="49418"/>
                    <a:pt x="2015" y="47627"/>
                    <a:pt x="2406" y="47292"/>
                  </a:cubicBezTo>
                  <a:cubicBezTo>
                    <a:pt x="2574" y="47124"/>
                    <a:pt x="4925" y="46005"/>
                    <a:pt x="4925" y="45948"/>
                  </a:cubicBezTo>
                  <a:cubicBezTo>
                    <a:pt x="5540" y="43710"/>
                    <a:pt x="3078" y="35315"/>
                    <a:pt x="7331" y="39400"/>
                  </a:cubicBezTo>
                  <a:cubicBezTo>
                    <a:pt x="7947" y="36490"/>
                    <a:pt x="4813" y="37610"/>
                    <a:pt x="4701" y="35595"/>
                  </a:cubicBezTo>
                  <a:cubicBezTo>
                    <a:pt x="4645" y="33020"/>
                    <a:pt x="4589" y="30390"/>
                    <a:pt x="4533" y="27816"/>
                  </a:cubicBezTo>
                  <a:cubicBezTo>
                    <a:pt x="6716" y="28263"/>
                    <a:pt x="6940" y="26752"/>
                    <a:pt x="7052" y="25185"/>
                  </a:cubicBezTo>
                  <a:cubicBezTo>
                    <a:pt x="9682" y="25968"/>
                    <a:pt x="9794" y="23114"/>
                    <a:pt x="10857" y="22499"/>
                  </a:cubicBezTo>
                  <a:cubicBezTo>
                    <a:pt x="12480" y="21547"/>
                    <a:pt x="18133" y="22275"/>
                    <a:pt x="17182" y="17182"/>
                  </a:cubicBezTo>
                  <a:cubicBezTo>
                    <a:pt x="19252" y="16790"/>
                    <a:pt x="19421" y="18357"/>
                    <a:pt x="21043" y="18413"/>
                  </a:cubicBezTo>
                  <a:cubicBezTo>
                    <a:pt x="20036" y="14439"/>
                    <a:pt x="22275" y="13656"/>
                    <a:pt x="22163" y="10577"/>
                  </a:cubicBezTo>
                  <a:cubicBezTo>
                    <a:pt x="26080" y="12536"/>
                    <a:pt x="24625" y="2127"/>
                    <a:pt x="25968" y="9178"/>
                  </a:cubicBezTo>
                  <a:cubicBezTo>
                    <a:pt x="30278" y="7219"/>
                    <a:pt x="26416" y="2127"/>
                    <a:pt x="283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1" name="Google Shape;1651;p33"/>
            <p:cNvSpPr/>
            <p:nvPr/>
          </p:nvSpPr>
          <p:spPr>
            <a:xfrm>
              <a:off x="8051383" y="4278999"/>
              <a:ext cx="210854" cy="154388"/>
            </a:xfrm>
            <a:custGeom>
              <a:avLst/>
              <a:gdLst/>
              <a:ahLst/>
              <a:cxnLst/>
              <a:rect l="l" t="t" r="r" b="b"/>
              <a:pathLst>
                <a:path w="210854" h="154388" extrusionOk="0">
                  <a:moveTo>
                    <a:pt x="120188" y="4510"/>
                  </a:moveTo>
                  <a:cubicBezTo>
                    <a:pt x="120244" y="6693"/>
                    <a:pt x="120300" y="8819"/>
                    <a:pt x="120356" y="11002"/>
                  </a:cubicBezTo>
                  <a:cubicBezTo>
                    <a:pt x="119069" y="11002"/>
                    <a:pt x="117782" y="11058"/>
                    <a:pt x="116550" y="11114"/>
                  </a:cubicBezTo>
                  <a:cubicBezTo>
                    <a:pt x="118006" y="12681"/>
                    <a:pt x="117726" y="13745"/>
                    <a:pt x="115319" y="13745"/>
                  </a:cubicBezTo>
                  <a:cubicBezTo>
                    <a:pt x="117502" y="16263"/>
                    <a:pt x="115263" y="15424"/>
                    <a:pt x="115431" y="18950"/>
                  </a:cubicBezTo>
                  <a:cubicBezTo>
                    <a:pt x="116550" y="20852"/>
                    <a:pt x="118733" y="21692"/>
                    <a:pt x="121923" y="21412"/>
                  </a:cubicBezTo>
                  <a:cubicBezTo>
                    <a:pt x="122539" y="26953"/>
                    <a:pt x="130542" y="24658"/>
                    <a:pt x="131102" y="30311"/>
                  </a:cubicBezTo>
                  <a:cubicBezTo>
                    <a:pt x="134516" y="30255"/>
                    <a:pt x="138434" y="29639"/>
                    <a:pt x="140113" y="31430"/>
                  </a:cubicBezTo>
                  <a:cubicBezTo>
                    <a:pt x="142575" y="30870"/>
                    <a:pt x="140113" y="25498"/>
                    <a:pt x="145150" y="27400"/>
                  </a:cubicBezTo>
                  <a:cubicBezTo>
                    <a:pt x="144254" y="26617"/>
                    <a:pt x="143079" y="23539"/>
                    <a:pt x="145038" y="23539"/>
                  </a:cubicBezTo>
                  <a:cubicBezTo>
                    <a:pt x="146772" y="23483"/>
                    <a:pt x="144758" y="21468"/>
                    <a:pt x="144926" y="19621"/>
                  </a:cubicBezTo>
                  <a:cubicBezTo>
                    <a:pt x="144926" y="19565"/>
                    <a:pt x="146157" y="19285"/>
                    <a:pt x="146157" y="18278"/>
                  </a:cubicBezTo>
                  <a:cubicBezTo>
                    <a:pt x="146213" y="16991"/>
                    <a:pt x="147948" y="15479"/>
                    <a:pt x="147332" y="13073"/>
                  </a:cubicBezTo>
                  <a:cubicBezTo>
                    <a:pt x="146996" y="11897"/>
                    <a:pt x="145821" y="10498"/>
                    <a:pt x="147164" y="6581"/>
                  </a:cubicBezTo>
                  <a:cubicBezTo>
                    <a:pt x="147276" y="6245"/>
                    <a:pt x="149459" y="6805"/>
                    <a:pt x="149739" y="6525"/>
                  </a:cubicBezTo>
                  <a:cubicBezTo>
                    <a:pt x="150914" y="5238"/>
                    <a:pt x="149683" y="1152"/>
                    <a:pt x="150914" y="33"/>
                  </a:cubicBezTo>
                  <a:cubicBezTo>
                    <a:pt x="153545" y="-415"/>
                    <a:pt x="151921" y="3839"/>
                    <a:pt x="153600" y="5181"/>
                  </a:cubicBezTo>
                  <a:cubicBezTo>
                    <a:pt x="153768" y="5350"/>
                    <a:pt x="154776" y="4958"/>
                    <a:pt x="154887" y="5181"/>
                  </a:cubicBezTo>
                  <a:cubicBezTo>
                    <a:pt x="156063" y="7140"/>
                    <a:pt x="156511" y="9771"/>
                    <a:pt x="157574" y="11618"/>
                  </a:cubicBezTo>
                  <a:cubicBezTo>
                    <a:pt x="158917" y="13856"/>
                    <a:pt x="161772" y="15144"/>
                    <a:pt x="161603" y="17998"/>
                  </a:cubicBezTo>
                  <a:cubicBezTo>
                    <a:pt x="164906" y="14528"/>
                    <a:pt x="162667" y="20069"/>
                    <a:pt x="166752" y="19173"/>
                  </a:cubicBezTo>
                  <a:cubicBezTo>
                    <a:pt x="166752" y="21971"/>
                    <a:pt x="166361" y="25050"/>
                    <a:pt x="168208" y="26897"/>
                  </a:cubicBezTo>
                  <a:cubicBezTo>
                    <a:pt x="170278" y="29023"/>
                    <a:pt x="168319" y="31710"/>
                    <a:pt x="169719" y="35963"/>
                  </a:cubicBezTo>
                  <a:cubicBezTo>
                    <a:pt x="172629" y="31878"/>
                    <a:pt x="170447" y="35403"/>
                    <a:pt x="174812" y="35852"/>
                  </a:cubicBezTo>
                  <a:cubicBezTo>
                    <a:pt x="175204" y="37922"/>
                    <a:pt x="173636" y="38146"/>
                    <a:pt x="173636" y="39769"/>
                  </a:cubicBezTo>
                  <a:cubicBezTo>
                    <a:pt x="175595" y="41672"/>
                    <a:pt x="179457" y="41616"/>
                    <a:pt x="178897" y="46149"/>
                  </a:cubicBezTo>
                  <a:cubicBezTo>
                    <a:pt x="179849" y="46597"/>
                    <a:pt x="181863" y="45477"/>
                    <a:pt x="182759" y="46037"/>
                  </a:cubicBezTo>
                  <a:cubicBezTo>
                    <a:pt x="183207" y="46317"/>
                    <a:pt x="182423" y="48276"/>
                    <a:pt x="182815" y="48612"/>
                  </a:cubicBezTo>
                  <a:cubicBezTo>
                    <a:pt x="183263" y="49004"/>
                    <a:pt x="184998" y="48108"/>
                    <a:pt x="185389" y="48556"/>
                  </a:cubicBezTo>
                  <a:cubicBezTo>
                    <a:pt x="187180" y="50514"/>
                    <a:pt x="186788" y="54544"/>
                    <a:pt x="190650" y="53649"/>
                  </a:cubicBezTo>
                  <a:cubicBezTo>
                    <a:pt x="190595" y="56895"/>
                    <a:pt x="193169" y="60533"/>
                    <a:pt x="194680" y="62659"/>
                  </a:cubicBezTo>
                  <a:cubicBezTo>
                    <a:pt x="195520" y="63835"/>
                    <a:pt x="196303" y="65514"/>
                    <a:pt x="197311" y="66521"/>
                  </a:cubicBezTo>
                  <a:cubicBezTo>
                    <a:pt x="197758" y="66913"/>
                    <a:pt x="199437" y="66017"/>
                    <a:pt x="199885" y="66465"/>
                  </a:cubicBezTo>
                  <a:cubicBezTo>
                    <a:pt x="200277" y="66857"/>
                    <a:pt x="199493" y="68703"/>
                    <a:pt x="199941" y="69040"/>
                  </a:cubicBezTo>
                  <a:cubicBezTo>
                    <a:pt x="200892" y="69823"/>
                    <a:pt x="203243" y="69599"/>
                    <a:pt x="202515" y="68983"/>
                  </a:cubicBezTo>
                  <a:cubicBezTo>
                    <a:pt x="205594" y="71782"/>
                    <a:pt x="203467" y="75140"/>
                    <a:pt x="207776" y="74077"/>
                  </a:cubicBezTo>
                  <a:cubicBezTo>
                    <a:pt x="205202" y="77714"/>
                    <a:pt x="208392" y="82863"/>
                    <a:pt x="209399" y="88292"/>
                  </a:cubicBezTo>
                  <a:cubicBezTo>
                    <a:pt x="209903" y="91202"/>
                    <a:pt x="208112" y="94225"/>
                    <a:pt x="210854" y="96016"/>
                  </a:cubicBezTo>
                  <a:cubicBezTo>
                    <a:pt x="208336" y="98086"/>
                    <a:pt x="209064" y="99821"/>
                    <a:pt x="208504" y="105194"/>
                  </a:cubicBezTo>
                  <a:cubicBezTo>
                    <a:pt x="208504" y="104914"/>
                    <a:pt x="206377" y="105866"/>
                    <a:pt x="207273" y="106537"/>
                  </a:cubicBezTo>
                  <a:cubicBezTo>
                    <a:pt x="207328" y="106593"/>
                    <a:pt x="208560" y="106537"/>
                    <a:pt x="208560" y="106537"/>
                  </a:cubicBezTo>
                  <a:cubicBezTo>
                    <a:pt x="208448" y="106985"/>
                    <a:pt x="207832" y="109839"/>
                    <a:pt x="207385" y="110455"/>
                  </a:cubicBezTo>
                  <a:cubicBezTo>
                    <a:pt x="207161" y="110735"/>
                    <a:pt x="204866" y="111630"/>
                    <a:pt x="204866" y="111798"/>
                  </a:cubicBezTo>
                  <a:cubicBezTo>
                    <a:pt x="204474" y="113365"/>
                    <a:pt x="207273" y="115044"/>
                    <a:pt x="205034" y="118290"/>
                  </a:cubicBezTo>
                  <a:cubicBezTo>
                    <a:pt x="202459" y="118346"/>
                    <a:pt x="203467" y="121872"/>
                    <a:pt x="199941" y="120976"/>
                  </a:cubicBezTo>
                  <a:cubicBezTo>
                    <a:pt x="200445" y="123551"/>
                    <a:pt x="199773" y="125062"/>
                    <a:pt x="197478" y="124950"/>
                  </a:cubicBezTo>
                  <a:cubicBezTo>
                    <a:pt x="198598" y="130267"/>
                    <a:pt x="195687" y="131666"/>
                    <a:pt x="196471" y="136647"/>
                  </a:cubicBezTo>
                  <a:cubicBezTo>
                    <a:pt x="191210" y="135808"/>
                    <a:pt x="192162" y="140957"/>
                    <a:pt x="191490" y="144538"/>
                  </a:cubicBezTo>
                  <a:cubicBezTo>
                    <a:pt x="189755" y="144482"/>
                    <a:pt x="187684" y="144427"/>
                    <a:pt x="187684" y="145937"/>
                  </a:cubicBezTo>
                  <a:cubicBezTo>
                    <a:pt x="187628" y="148176"/>
                    <a:pt x="182647" y="148624"/>
                    <a:pt x="180072" y="150023"/>
                  </a:cubicBezTo>
                  <a:cubicBezTo>
                    <a:pt x="179233" y="150471"/>
                    <a:pt x="178282" y="152262"/>
                    <a:pt x="177554" y="152653"/>
                  </a:cubicBezTo>
                  <a:cubicBezTo>
                    <a:pt x="176547" y="153269"/>
                    <a:pt x="174924" y="152374"/>
                    <a:pt x="175035" y="153997"/>
                  </a:cubicBezTo>
                  <a:cubicBezTo>
                    <a:pt x="172181" y="152598"/>
                    <a:pt x="170670" y="149744"/>
                    <a:pt x="167200" y="148960"/>
                  </a:cubicBezTo>
                  <a:cubicBezTo>
                    <a:pt x="164458" y="147673"/>
                    <a:pt x="165465" y="151143"/>
                    <a:pt x="164682" y="151590"/>
                  </a:cubicBezTo>
                  <a:cubicBezTo>
                    <a:pt x="161995" y="153269"/>
                    <a:pt x="157574" y="151478"/>
                    <a:pt x="155783" y="154389"/>
                  </a:cubicBezTo>
                  <a:cubicBezTo>
                    <a:pt x="151082" y="152262"/>
                    <a:pt x="147668" y="148792"/>
                    <a:pt x="141568" y="148176"/>
                  </a:cubicBezTo>
                  <a:cubicBezTo>
                    <a:pt x="142855" y="146386"/>
                    <a:pt x="142911" y="145042"/>
                    <a:pt x="141400" y="141684"/>
                  </a:cubicBezTo>
                  <a:cubicBezTo>
                    <a:pt x="141120" y="141069"/>
                    <a:pt x="140168" y="141796"/>
                    <a:pt x="140056" y="140397"/>
                  </a:cubicBezTo>
                  <a:cubicBezTo>
                    <a:pt x="140056" y="140117"/>
                    <a:pt x="140168" y="139333"/>
                    <a:pt x="140001" y="139110"/>
                  </a:cubicBezTo>
                  <a:cubicBezTo>
                    <a:pt x="139329" y="137879"/>
                    <a:pt x="136363" y="137263"/>
                    <a:pt x="138657" y="136535"/>
                  </a:cubicBezTo>
                  <a:cubicBezTo>
                    <a:pt x="137818" y="135472"/>
                    <a:pt x="132557" y="132617"/>
                    <a:pt x="132221" y="135416"/>
                  </a:cubicBezTo>
                  <a:cubicBezTo>
                    <a:pt x="130318" y="133849"/>
                    <a:pt x="130151" y="130491"/>
                    <a:pt x="128248" y="128980"/>
                  </a:cubicBezTo>
                  <a:cubicBezTo>
                    <a:pt x="127632" y="126293"/>
                    <a:pt x="129031" y="125510"/>
                    <a:pt x="129423" y="123775"/>
                  </a:cubicBezTo>
                  <a:cubicBezTo>
                    <a:pt x="128192" y="122376"/>
                    <a:pt x="127016" y="123439"/>
                    <a:pt x="122986" y="122600"/>
                  </a:cubicBezTo>
                  <a:cubicBezTo>
                    <a:pt x="120412" y="124334"/>
                    <a:pt x="120804" y="128924"/>
                    <a:pt x="115431" y="127972"/>
                  </a:cubicBezTo>
                  <a:cubicBezTo>
                    <a:pt x="116607" y="122768"/>
                    <a:pt x="111513" y="124167"/>
                    <a:pt x="112689" y="118962"/>
                  </a:cubicBezTo>
                  <a:cubicBezTo>
                    <a:pt x="109667" y="119073"/>
                    <a:pt x="108883" y="116779"/>
                    <a:pt x="104966" y="117843"/>
                  </a:cubicBezTo>
                  <a:cubicBezTo>
                    <a:pt x="104966" y="116555"/>
                    <a:pt x="106533" y="116779"/>
                    <a:pt x="107484" y="116499"/>
                  </a:cubicBezTo>
                  <a:cubicBezTo>
                    <a:pt x="104014" y="112582"/>
                    <a:pt x="101159" y="116164"/>
                    <a:pt x="94612" y="115492"/>
                  </a:cubicBezTo>
                  <a:cubicBezTo>
                    <a:pt x="90414" y="114596"/>
                    <a:pt x="86608" y="113309"/>
                    <a:pt x="82970" y="111854"/>
                  </a:cubicBezTo>
                  <a:cubicBezTo>
                    <a:pt x="80116" y="112917"/>
                    <a:pt x="76031" y="112749"/>
                    <a:pt x="75359" y="115884"/>
                  </a:cubicBezTo>
                  <a:cubicBezTo>
                    <a:pt x="73680" y="116052"/>
                    <a:pt x="71945" y="115772"/>
                    <a:pt x="70210" y="115995"/>
                  </a:cubicBezTo>
                  <a:cubicBezTo>
                    <a:pt x="68979" y="116164"/>
                    <a:pt x="69315" y="117227"/>
                    <a:pt x="68979" y="117339"/>
                  </a:cubicBezTo>
                  <a:cubicBezTo>
                    <a:pt x="66572" y="117898"/>
                    <a:pt x="67748" y="115212"/>
                    <a:pt x="65173" y="118738"/>
                  </a:cubicBezTo>
                  <a:cubicBezTo>
                    <a:pt x="64670" y="119353"/>
                    <a:pt x="63606" y="119857"/>
                    <a:pt x="63942" y="121368"/>
                  </a:cubicBezTo>
                  <a:cubicBezTo>
                    <a:pt x="61983" y="119577"/>
                    <a:pt x="61088" y="117283"/>
                    <a:pt x="61367" y="122711"/>
                  </a:cubicBezTo>
                  <a:cubicBezTo>
                    <a:pt x="60360" y="122488"/>
                    <a:pt x="60080" y="121424"/>
                    <a:pt x="58793" y="121480"/>
                  </a:cubicBezTo>
                  <a:cubicBezTo>
                    <a:pt x="56946" y="121536"/>
                    <a:pt x="58625" y="123103"/>
                    <a:pt x="58849" y="122768"/>
                  </a:cubicBezTo>
                  <a:cubicBezTo>
                    <a:pt x="57058" y="125846"/>
                    <a:pt x="53420" y="124390"/>
                    <a:pt x="52581" y="128084"/>
                  </a:cubicBezTo>
                  <a:cubicBezTo>
                    <a:pt x="49055" y="125622"/>
                    <a:pt x="41331" y="127580"/>
                    <a:pt x="35903" y="127133"/>
                  </a:cubicBezTo>
                  <a:cubicBezTo>
                    <a:pt x="34336" y="126685"/>
                    <a:pt x="35287" y="129371"/>
                    <a:pt x="34671" y="129763"/>
                  </a:cubicBezTo>
                  <a:cubicBezTo>
                    <a:pt x="34112" y="130155"/>
                    <a:pt x="32769" y="129651"/>
                    <a:pt x="32097" y="129819"/>
                  </a:cubicBezTo>
                  <a:cubicBezTo>
                    <a:pt x="30978" y="130099"/>
                    <a:pt x="29914" y="130771"/>
                    <a:pt x="28291" y="131218"/>
                  </a:cubicBezTo>
                  <a:cubicBezTo>
                    <a:pt x="24541" y="132282"/>
                    <a:pt x="18161" y="135248"/>
                    <a:pt x="10382" y="134241"/>
                  </a:cubicBezTo>
                  <a:cubicBezTo>
                    <a:pt x="10942" y="130995"/>
                    <a:pt x="10158" y="126405"/>
                    <a:pt x="14076" y="126349"/>
                  </a:cubicBezTo>
                  <a:cubicBezTo>
                    <a:pt x="13236" y="124782"/>
                    <a:pt x="15587" y="119969"/>
                    <a:pt x="12676" y="119913"/>
                  </a:cubicBezTo>
                  <a:cubicBezTo>
                    <a:pt x="9206" y="119801"/>
                    <a:pt x="13964" y="118626"/>
                    <a:pt x="12564" y="114708"/>
                  </a:cubicBezTo>
                  <a:cubicBezTo>
                    <a:pt x="10773" y="111518"/>
                    <a:pt x="11501" y="117394"/>
                    <a:pt x="9934" y="112190"/>
                  </a:cubicBezTo>
                  <a:cubicBezTo>
                    <a:pt x="9822" y="111742"/>
                    <a:pt x="10214" y="109839"/>
                    <a:pt x="9878" y="109615"/>
                  </a:cubicBezTo>
                  <a:cubicBezTo>
                    <a:pt x="8143" y="108216"/>
                    <a:pt x="10214" y="109056"/>
                    <a:pt x="9822" y="107041"/>
                  </a:cubicBezTo>
                  <a:cubicBezTo>
                    <a:pt x="9318" y="104411"/>
                    <a:pt x="6464" y="102283"/>
                    <a:pt x="8423" y="100549"/>
                  </a:cubicBezTo>
                  <a:cubicBezTo>
                    <a:pt x="8759" y="98982"/>
                    <a:pt x="6352" y="99989"/>
                    <a:pt x="5848" y="99317"/>
                  </a:cubicBezTo>
                  <a:cubicBezTo>
                    <a:pt x="5513" y="98870"/>
                    <a:pt x="5960" y="97303"/>
                    <a:pt x="5793" y="96743"/>
                  </a:cubicBezTo>
                  <a:cubicBezTo>
                    <a:pt x="5793" y="96799"/>
                    <a:pt x="4561" y="92937"/>
                    <a:pt x="4449" y="92881"/>
                  </a:cubicBezTo>
                  <a:cubicBezTo>
                    <a:pt x="2602" y="91426"/>
                    <a:pt x="5009" y="92266"/>
                    <a:pt x="4394" y="90307"/>
                  </a:cubicBezTo>
                  <a:cubicBezTo>
                    <a:pt x="3834" y="88516"/>
                    <a:pt x="1148" y="87676"/>
                    <a:pt x="1707" y="85158"/>
                  </a:cubicBezTo>
                  <a:cubicBezTo>
                    <a:pt x="5289" y="85662"/>
                    <a:pt x="2827" y="80289"/>
                    <a:pt x="5457" y="79897"/>
                  </a:cubicBezTo>
                  <a:cubicBezTo>
                    <a:pt x="5793" y="78330"/>
                    <a:pt x="3330" y="79337"/>
                    <a:pt x="2882" y="78666"/>
                  </a:cubicBezTo>
                  <a:cubicBezTo>
                    <a:pt x="1763" y="77155"/>
                    <a:pt x="3666" y="73797"/>
                    <a:pt x="196" y="74804"/>
                  </a:cubicBezTo>
                  <a:cubicBezTo>
                    <a:pt x="-756" y="68760"/>
                    <a:pt x="2043" y="66409"/>
                    <a:pt x="2490" y="61764"/>
                  </a:cubicBezTo>
                  <a:cubicBezTo>
                    <a:pt x="3722" y="64226"/>
                    <a:pt x="8759" y="62491"/>
                    <a:pt x="8815" y="59021"/>
                  </a:cubicBezTo>
                  <a:cubicBezTo>
                    <a:pt x="8871" y="56391"/>
                    <a:pt x="17098" y="58182"/>
                    <a:pt x="16370" y="52362"/>
                  </a:cubicBezTo>
                  <a:cubicBezTo>
                    <a:pt x="23646" y="53089"/>
                    <a:pt x="26836" y="49787"/>
                    <a:pt x="32992" y="49395"/>
                  </a:cubicBezTo>
                  <a:cubicBezTo>
                    <a:pt x="34728" y="49395"/>
                    <a:pt x="33272" y="47716"/>
                    <a:pt x="32936" y="48108"/>
                  </a:cubicBezTo>
                  <a:cubicBezTo>
                    <a:pt x="35175" y="45477"/>
                    <a:pt x="39316" y="47325"/>
                    <a:pt x="39261" y="42735"/>
                  </a:cubicBezTo>
                  <a:cubicBezTo>
                    <a:pt x="40324" y="42959"/>
                    <a:pt x="40548" y="44022"/>
                    <a:pt x="41835" y="44022"/>
                  </a:cubicBezTo>
                  <a:cubicBezTo>
                    <a:pt x="44913" y="44470"/>
                    <a:pt x="40995" y="38146"/>
                    <a:pt x="45585" y="40049"/>
                  </a:cubicBezTo>
                  <a:cubicBezTo>
                    <a:pt x="44410" y="34788"/>
                    <a:pt x="45305" y="35572"/>
                    <a:pt x="45361" y="29639"/>
                  </a:cubicBezTo>
                  <a:cubicBezTo>
                    <a:pt x="48383" y="30031"/>
                    <a:pt x="50678" y="31094"/>
                    <a:pt x="53084" y="32102"/>
                  </a:cubicBezTo>
                  <a:cubicBezTo>
                    <a:pt x="54372" y="31206"/>
                    <a:pt x="54316" y="29079"/>
                    <a:pt x="56890" y="29415"/>
                  </a:cubicBezTo>
                  <a:cubicBezTo>
                    <a:pt x="55043" y="26505"/>
                    <a:pt x="60080" y="24490"/>
                    <a:pt x="56778" y="24210"/>
                  </a:cubicBezTo>
                  <a:cubicBezTo>
                    <a:pt x="57562" y="22867"/>
                    <a:pt x="59688" y="22811"/>
                    <a:pt x="59241" y="20237"/>
                  </a:cubicBezTo>
                  <a:cubicBezTo>
                    <a:pt x="63214" y="21132"/>
                    <a:pt x="60696" y="15704"/>
                    <a:pt x="65621" y="17494"/>
                  </a:cubicBezTo>
                  <a:cubicBezTo>
                    <a:pt x="66908" y="16207"/>
                    <a:pt x="68139" y="14864"/>
                    <a:pt x="69371" y="13521"/>
                  </a:cubicBezTo>
                  <a:cubicBezTo>
                    <a:pt x="70882" y="14584"/>
                    <a:pt x="72841" y="15144"/>
                    <a:pt x="75807" y="14696"/>
                  </a:cubicBezTo>
                  <a:cubicBezTo>
                    <a:pt x="73288" y="17271"/>
                    <a:pt x="76199" y="16151"/>
                    <a:pt x="77150" y="17271"/>
                  </a:cubicBezTo>
                  <a:cubicBezTo>
                    <a:pt x="77262" y="17438"/>
                    <a:pt x="76982" y="18502"/>
                    <a:pt x="77206" y="18558"/>
                  </a:cubicBezTo>
                  <a:cubicBezTo>
                    <a:pt x="77654" y="18782"/>
                    <a:pt x="79445" y="18110"/>
                    <a:pt x="79781" y="18502"/>
                  </a:cubicBezTo>
                  <a:cubicBezTo>
                    <a:pt x="80116" y="18893"/>
                    <a:pt x="81180" y="22308"/>
                    <a:pt x="84985" y="20964"/>
                  </a:cubicBezTo>
                  <a:cubicBezTo>
                    <a:pt x="86664" y="21580"/>
                    <a:pt x="85377" y="14528"/>
                    <a:pt x="82299" y="15815"/>
                  </a:cubicBezTo>
                  <a:cubicBezTo>
                    <a:pt x="83194" y="14584"/>
                    <a:pt x="84594" y="13800"/>
                    <a:pt x="86105" y="13129"/>
                  </a:cubicBezTo>
                  <a:cubicBezTo>
                    <a:pt x="86161" y="9827"/>
                    <a:pt x="87840" y="8036"/>
                    <a:pt x="91085" y="7812"/>
                  </a:cubicBezTo>
                  <a:cubicBezTo>
                    <a:pt x="90806" y="4958"/>
                    <a:pt x="92037" y="3671"/>
                    <a:pt x="94835" y="3839"/>
                  </a:cubicBezTo>
                  <a:cubicBezTo>
                    <a:pt x="93101" y="7644"/>
                    <a:pt x="93884" y="5350"/>
                    <a:pt x="97410" y="5070"/>
                  </a:cubicBezTo>
                  <a:cubicBezTo>
                    <a:pt x="102447" y="-1311"/>
                    <a:pt x="112857" y="4678"/>
                    <a:pt x="120188" y="45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2" name="Google Shape;1652;p33"/>
          <p:cNvGrpSpPr/>
          <p:nvPr/>
        </p:nvGrpSpPr>
        <p:grpSpPr>
          <a:xfrm rot="-537913">
            <a:off x="-449224" y="-134261"/>
            <a:ext cx="6756756" cy="3347498"/>
            <a:chOff x="6649494" y="3584766"/>
            <a:chExt cx="1584796" cy="785155"/>
          </a:xfrm>
        </p:grpSpPr>
        <p:grpSp>
          <p:nvGrpSpPr>
            <p:cNvPr id="1653" name="Google Shape;1653;p33"/>
            <p:cNvGrpSpPr/>
            <p:nvPr/>
          </p:nvGrpSpPr>
          <p:grpSpPr>
            <a:xfrm>
              <a:off x="6865133" y="3898123"/>
              <a:ext cx="86994" cy="125589"/>
              <a:chOff x="6865133" y="3898123"/>
              <a:chExt cx="86994" cy="125589"/>
            </a:xfrm>
          </p:grpSpPr>
          <p:sp>
            <p:nvSpPr>
              <p:cNvPr id="1654" name="Google Shape;1654;p33"/>
              <p:cNvSpPr/>
              <p:nvPr/>
            </p:nvSpPr>
            <p:spPr>
              <a:xfrm>
                <a:off x="6865133" y="3898123"/>
                <a:ext cx="86994" cy="125589"/>
              </a:xfrm>
              <a:custGeom>
                <a:avLst/>
                <a:gdLst/>
                <a:ahLst/>
                <a:cxnLst/>
                <a:rect l="l" t="t" r="r" b="b"/>
                <a:pathLst>
                  <a:path w="86994" h="125589" extrusionOk="0">
                    <a:moveTo>
                      <a:pt x="44503" y="0"/>
                    </a:moveTo>
                    <a:cubicBezTo>
                      <a:pt x="8852" y="280"/>
                      <a:pt x="-3796" y="25801"/>
                      <a:pt x="961" y="56638"/>
                    </a:cubicBezTo>
                    <a:cubicBezTo>
                      <a:pt x="5774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572" y="27928"/>
                      <a:pt x="80098" y="1847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5" name="Google Shape;1655;p33"/>
              <p:cNvSpPr/>
              <p:nvPr/>
            </p:nvSpPr>
            <p:spPr>
              <a:xfrm>
                <a:off x="6873528" y="3908523"/>
                <a:ext cx="70199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199" h="70201" extrusionOk="0">
                    <a:moveTo>
                      <a:pt x="70192" y="35884"/>
                    </a:moveTo>
                    <a:cubicBezTo>
                      <a:pt x="69744" y="55248"/>
                      <a:pt x="53682" y="70639"/>
                      <a:pt x="34317" y="70192"/>
                    </a:cubicBezTo>
                    <a:cubicBezTo>
                      <a:pt x="14953" y="69744"/>
                      <a:pt x="-438" y="53681"/>
                      <a:pt x="10" y="34317"/>
                    </a:cubicBezTo>
                    <a:cubicBezTo>
                      <a:pt x="457" y="14952"/>
                      <a:pt x="16520" y="-438"/>
                      <a:pt x="35884" y="10"/>
                    </a:cubicBezTo>
                    <a:cubicBezTo>
                      <a:pt x="55249" y="401"/>
                      <a:pt x="70584" y="16464"/>
                      <a:pt x="70192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6" name="Google Shape;1656;p33"/>
            <p:cNvGrpSpPr/>
            <p:nvPr/>
          </p:nvGrpSpPr>
          <p:grpSpPr>
            <a:xfrm>
              <a:off x="7084466" y="3800965"/>
              <a:ext cx="87013" cy="125588"/>
              <a:chOff x="7084466" y="3800965"/>
              <a:chExt cx="87013" cy="125588"/>
            </a:xfrm>
          </p:grpSpPr>
          <p:sp>
            <p:nvSpPr>
              <p:cNvPr id="1657" name="Google Shape;1657;p33"/>
              <p:cNvSpPr/>
              <p:nvPr/>
            </p:nvSpPr>
            <p:spPr>
              <a:xfrm>
                <a:off x="7084466" y="3800965"/>
                <a:ext cx="87013" cy="125588"/>
              </a:xfrm>
              <a:custGeom>
                <a:avLst/>
                <a:gdLst/>
                <a:ahLst/>
                <a:cxnLst/>
                <a:rect l="l" t="t" r="r" b="b"/>
                <a:pathLst>
                  <a:path w="87013" h="125588" extrusionOk="0">
                    <a:moveTo>
                      <a:pt x="44503" y="0"/>
                    </a:moveTo>
                    <a:cubicBezTo>
                      <a:pt x="8852" y="280"/>
                      <a:pt x="-3796" y="25800"/>
                      <a:pt x="961" y="56638"/>
                    </a:cubicBezTo>
                    <a:cubicBezTo>
                      <a:pt x="5774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627" y="27927"/>
                      <a:pt x="80098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8" name="Google Shape;1658;p33"/>
              <p:cNvSpPr/>
              <p:nvPr/>
            </p:nvSpPr>
            <p:spPr>
              <a:xfrm>
                <a:off x="7092862" y="3811365"/>
                <a:ext cx="70200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0" h="70201" extrusionOk="0">
                    <a:moveTo>
                      <a:pt x="70191" y="35884"/>
                    </a:moveTo>
                    <a:cubicBezTo>
                      <a:pt x="69744" y="55249"/>
                      <a:pt x="53681" y="70639"/>
                      <a:pt x="34317" y="70192"/>
                    </a:cubicBezTo>
                    <a:cubicBezTo>
                      <a:pt x="14953" y="69744"/>
                      <a:pt x="-438" y="53682"/>
                      <a:pt x="10" y="34317"/>
                    </a:cubicBezTo>
                    <a:cubicBezTo>
                      <a:pt x="457" y="14953"/>
                      <a:pt x="16520" y="-438"/>
                      <a:pt x="35884" y="10"/>
                    </a:cubicBezTo>
                    <a:cubicBezTo>
                      <a:pt x="55249" y="457"/>
                      <a:pt x="70640" y="16520"/>
                      <a:pt x="70191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9" name="Google Shape;1659;p33"/>
            <p:cNvGrpSpPr/>
            <p:nvPr/>
          </p:nvGrpSpPr>
          <p:grpSpPr>
            <a:xfrm>
              <a:off x="7560742" y="4227095"/>
              <a:ext cx="87017" cy="125589"/>
              <a:chOff x="7560742" y="4227095"/>
              <a:chExt cx="87017" cy="125589"/>
            </a:xfrm>
          </p:grpSpPr>
          <p:sp>
            <p:nvSpPr>
              <p:cNvPr id="1660" name="Google Shape;1660;p33"/>
              <p:cNvSpPr/>
              <p:nvPr/>
            </p:nvSpPr>
            <p:spPr>
              <a:xfrm>
                <a:off x="7560742" y="4227095"/>
                <a:ext cx="87017" cy="125589"/>
              </a:xfrm>
              <a:custGeom>
                <a:avLst/>
                <a:gdLst/>
                <a:ahLst/>
                <a:cxnLst/>
                <a:rect l="l" t="t" r="r" b="b"/>
                <a:pathLst>
                  <a:path w="87017" h="125589" extrusionOk="0">
                    <a:moveTo>
                      <a:pt x="44503" y="0"/>
                    </a:moveTo>
                    <a:cubicBezTo>
                      <a:pt x="8852" y="280"/>
                      <a:pt x="-3796" y="25801"/>
                      <a:pt x="961" y="56638"/>
                    </a:cubicBezTo>
                    <a:cubicBezTo>
                      <a:pt x="5774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627" y="27928"/>
                      <a:pt x="80154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1" name="Google Shape;1661;p33"/>
              <p:cNvSpPr/>
              <p:nvPr/>
            </p:nvSpPr>
            <p:spPr>
              <a:xfrm>
                <a:off x="7569138" y="4237551"/>
                <a:ext cx="70200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0" h="70201" extrusionOk="0">
                    <a:moveTo>
                      <a:pt x="70191" y="35884"/>
                    </a:moveTo>
                    <a:cubicBezTo>
                      <a:pt x="69744" y="55249"/>
                      <a:pt x="53681" y="70639"/>
                      <a:pt x="34317" y="70192"/>
                    </a:cubicBezTo>
                    <a:cubicBezTo>
                      <a:pt x="14953" y="69744"/>
                      <a:pt x="-438" y="53682"/>
                      <a:pt x="10" y="34317"/>
                    </a:cubicBezTo>
                    <a:cubicBezTo>
                      <a:pt x="457" y="14953"/>
                      <a:pt x="16520" y="-438"/>
                      <a:pt x="35884" y="10"/>
                    </a:cubicBezTo>
                    <a:cubicBezTo>
                      <a:pt x="55249" y="401"/>
                      <a:pt x="70640" y="16464"/>
                      <a:pt x="70191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2" name="Google Shape;1662;p33"/>
            <p:cNvGrpSpPr/>
            <p:nvPr/>
          </p:nvGrpSpPr>
          <p:grpSpPr>
            <a:xfrm>
              <a:off x="7698644" y="3835441"/>
              <a:ext cx="86994" cy="125589"/>
              <a:chOff x="7698644" y="3835441"/>
              <a:chExt cx="86994" cy="125589"/>
            </a:xfrm>
          </p:grpSpPr>
          <p:sp>
            <p:nvSpPr>
              <p:cNvPr id="1663" name="Google Shape;1663;p33"/>
              <p:cNvSpPr/>
              <p:nvPr/>
            </p:nvSpPr>
            <p:spPr>
              <a:xfrm>
                <a:off x="7698644" y="3835441"/>
                <a:ext cx="86994" cy="125589"/>
              </a:xfrm>
              <a:custGeom>
                <a:avLst/>
                <a:gdLst/>
                <a:ahLst/>
                <a:cxnLst/>
                <a:rect l="l" t="t" r="r" b="b"/>
                <a:pathLst>
                  <a:path w="86994" h="125589" extrusionOk="0">
                    <a:moveTo>
                      <a:pt x="44503" y="0"/>
                    </a:moveTo>
                    <a:cubicBezTo>
                      <a:pt x="8853" y="280"/>
                      <a:pt x="-3796" y="25801"/>
                      <a:pt x="961" y="56638"/>
                    </a:cubicBezTo>
                    <a:cubicBezTo>
                      <a:pt x="5775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571" y="27928"/>
                      <a:pt x="80098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4" name="Google Shape;1664;p33"/>
              <p:cNvSpPr/>
              <p:nvPr/>
            </p:nvSpPr>
            <p:spPr>
              <a:xfrm>
                <a:off x="7706983" y="3845841"/>
                <a:ext cx="70201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1" h="70201" extrusionOk="0">
                    <a:moveTo>
                      <a:pt x="70192" y="35884"/>
                    </a:moveTo>
                    <a:cubicBezTo>
                      <a:pt x="69744" y="55249"/>
                      <a:pt x="53682" y="70639"/>
                      <a:pt x="34317" y="70192"/>
                    </a:cubicBezTo>
                    <a:cubicBezTo>
                      <a:pt x="14953" y="69744"/>
                      <a:pt x="-438" y="53681"/>
                      <a:pt x="10" y="34317"/>
                    </a:cubicBezTo>
                    <a:cubicBezTo>
                      <a:pt x="457" y="14953"/>
                      <a:pt x="16520" y="-438"/>
                      <a:pt x="35884" y="10"/>
                    </a:cubicBezTo>
                    <a:cubicBezTo>
                      <a:pt x="55304" y="457"/>
                      <a:pt x="70640" y="16520"/>
                      <a:pt x="70192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5" name="Google Shape;1665;p33"/>
            <p:cNvGrpSpPr/>
            <p:nvPr/>
          </p:nvGrpSpPr>
          <p:grpSpPr>
            <a:xfrm>
              <a:off x="7893521" y="3826262"/>
              <a:ext cx="50650" cy="73092"/>
              <a:chOff x="7893521" y="3826262"/>
              <a:chExt cx="50650" cy="73092"/>
            </a:xfrm>
          </p:grpSpPr>
          <p:sp>
            <p:nvSpPr>
              <p:cNvPr id="1666" name="Google Shape;1666;p33"/>
              <p:cNvSpPr/>
              <p:nvPr/>
            </p:nvSpPr>
            <p:spPr>
              <a:xfrm>
                <a:off x="7893521" y="3826262"/>
                <a:ext cx="50650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50" h="73092" extrusionOk="0">
                    <a:moveTo>
                      <a:pt x="25921" y="0"/>
                    </a:moveTo>
                    <a:cubicBezTo>
                      <a:pt x="5158" y="168"/>
                      <a:pt x="-2230" y="14999"/>
                      <a:pt x="569" y="32964"/>
                    </a:cubicBezTo>
                    <a:cubicBezTo>
                      <a:pt x="3367" y="50930"/>
                      <a:pt x="24242" y="73092"/>
                      <a:pt x="24242" y="73092"/>
                    </a:cubicBezTo>
                    <a:cubicBezTo>
                      <a:pt x="24242" y="73092"/>
                      <a:pt x="46126" y="51881"/>
                      <a:pt x="49707" y="34084"/>
                    </a:cubicBezTo>
                    <a:cubicBezTo>
                      <a:pt x="53345" y="16286"/>
                      <a:pt x="46685" y="1119"/>
                      <a:pt x="259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7" name="Google Shape;1667;p33"/>
              <p:cNvSpPr/>
              <p:nvPr/>
            </p:nvSpPr>
            <p:spPr>
              <a:xfrm>
                <a:off x="7898450" y="3832358"/>
                <a:ext cx="40863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3" h="40863" extrusionOk="0">
                    <a:moveTo>
                      <a:pt x="40860" y="20880"/>
                    </a:moveTo>
                    <a:cubicBezTo>
                      <a:pt x="40580" y="32185"/>
                      <a:pt x="31234" y="41084"/>
                      <a:pt x="19984" y="40860"/>
                    </a:cubicBezTo>
                    <a:cubicBezTo>
                      <a:pt x="8735" y="40636"/>
                      <a:pt x="-219" y="31234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29" y="228"/>
                      <a:pt x="41084" y="9574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8" name="Google Shape;1668;p33"/>
            <p:cNvGrpSpPr/>
            <p:nvPr/>
          </p:nvGrpSpPr>
          <p:grpSpPr>
            <a:xfrm>
              <a:off x="7377956" y="4114378"/>
              <a:ext cx="50631" cy="73092"/>
              <a:chOff x="7377956" y="4114378"/>
              <a:chExt cx="50631" cy="73092"/>
            </a:xfrm>
          </p:grpSpPr>
          <p:sp>
            <p:nvSpPr>
              <p:cNvPr id="1669" name="Google Shape;1669;p33"/>
              <p:cNvSpPr/>
              <p:nvPr/>
            </p:nvSpPr>
            <p:spPr>
              <a:xfrm>
                <a:off x="7377956" y="4114378"/>
                <a:ext cx="50631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31" h="73092" extrusionOk="0">
                    <a:moveTo>
                      <a:pt x="25922" y="0"/>
                    </a:moveTo>
                    <a:cubicBezTo>
                      <a:pt x="5158" y="168"/>
                      <a:pt x="-2230" y="14999"/>
                      <a:pt x="569" y="32964"/>
                    </a:cubicBezTo>
                    <a:cubicBezTo>
                      <a:pt x="3367" y="50930"/>
                      <a:pt x="24243" y="73092"/>
                      <a:pt x="24243" y="73092"/>
                    </a:cubicBezTo>
                    <a:cubicBezTo>
                      <a:pt x="24243" y="73092"/>
                      <a:pt x="46126" y="51881"/>
                      <a:pt x="49708" y="34083"/>
                    </a:cubicBezTo>
                    <a:cubicBezTo>
                      <a:pt x="53289" y="16286"/>
                      <a:pt x="46685" y="1119"/>
                      <a:pt x="259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0" name="Google Shape;1670;p33"/>
              <p:cNvSpPr/>
              <p:nvPr/>
            </p:nvSpPr>
            <p:spPr>
              <a:xfrm>
                <a:off x="7382886" y="4120474"/>
                <a:ext cx="40863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3" h="40863" extrusionOk="0">
                    <a:moveTo>
                      <a:pt x="40860" y="20880"/>
                    </a:moveTo>
                    <a:cubicBezTo>
                      <a:pt x="40580" y="32185"/>
                      <a:pt x="31233" y="41084"/>
                      <a:pt x="19984" y="40860"/>
                    </a:cubicBezTo>
                    <a:cubicBezTo>
                      <a:pt x="8679" y="40580"/>
                      <a:pt x="-220" y="31234"/>
                      <a:pt x="4" y="19984"/>
                    </a:cubicBezTo>
                    <a:cubicBezTo>
                      <a:pt x="284" y="8679"/>
                      <a:pt x="9630" y="-219"/>
                      <a:pt x="20880" y="4"/>
                    </a:cubicBezTo>
                    <a:cubicBezTo>
                      <a:pt x="32129" y="228"/>
                      <a:pt x="41083" y="9575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1" name="Google Shape;1671;p33"/>
            <p:cNvGrpSpPr/>
            <p:nvPr/>
          </p:nvGrpSpPr>
          <p:grpSpPr>
            <a:xfrm>
              <a:off x="8019893" y="3889448"/>
              <a:ext cx="50647" cy="73092"/>
              <a:chOff x="8019893" y="3889448"/>
              <a:chExt cx="50647" cy="73092"/>
            </a:xfrm>
          </p:grpSpPr>
          <p:sp>
            <p:nvSpPr>
              <p:cNvPr id="1672" name="Google Shape;1672;p33"/>
              <p:cNvSpPr/>
              <p:nvPr/>
            </p:nvSpPr>
            <p:spPr>
              <a:xfrm>
                <a:off x="8019893" y="3889448"/>
                <a:ext cx="50647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47" h="73092" extrusionOk="0">
                    <a:moveTo>
                      <a:pt x="25922" y="0"/>
                    </a:moveTo>
                    <a:cubicBezTo>
                      <a:pt x="5158" y="168"/>
                      <a:pt x="-2230" y="14999"/>
                      <a:pt x="569" y="32965"/>
                    </a:cubicBezTo>
                    <a:cubicBezTo>
                      <a:pt x="3367" y="50930"/>
                      <a:pt x="24243" y="73093"/>
                      <a:pt x="24243" y="73093"/>
                    </a:cubicBezTo>
                    <a:cubicBezTo>
                      <a:pt x="24243" y="73093"/>
                      <a:pt x="46126" y="51881"/>
                      <a:pt x="49708" y="34084"/>
                    </a:cubicBezTo>
                    <a:cubicBezTo>
                      <a:pt x="53346" y="16286"/>
                      <a:pt x="46630" y="1119"/>
                      <a:pt x="259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3" name="Google Shape;1673;p33"/>
              <p:cNvSpPr/>
              <p:nvPr/>
            </p:nvSpPr>
            <p:spPr>
              <a:xfrm>
                <a:off x="8024767" y="3895545"/>
                <a:ext cx="40866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6" h="40863" extrusionOk="0">
                    <a:moveTo>
                      <a:pt x="40860" y="20880"/>
                    </a:moveTo>
                    <a:cubicBezTo>
                      <a:pt x="40580" y="32185"/>
                      <a:pt x="31233" y="41083"/>
                      <a:pt x="19984" y="40860"/>
                    </a:cubicBezTo>
                    <a:cubicBezTo>
                      <a:pt x="8679" y="40580"/>
                      <a:pt x="-219" y="31233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85" y="228"/>
                      <a:pt x="41140" y="9574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4" name="Google Shape;1674;p33"/>
            <p:cNvGrpSpPr/>
            <p:nvPr/>
          </p:nvGrpSpPr>
          <p:grpSpPr>
            <a:xfrm>
              <a:off x="7989560" y="3639278"/>
              <a:ext cx="50650" cy="73092"/>
              <a:chOff x="7989560" y="3639278"/>
              <a:chExt cx="50650" cy="73092"/>
            </a:xfrm>
          </p:grpSpPr>
          <p:sp>
            <p:nvSpPr>
              <p:cNvPr id="1675" name="Google Shape;1675;p33"/>
              <p:cNvSpPr/>
              <p:nvPr/>
            </p:nvSpPr>
            <p:spPr>
              <a:xfrm>
                <a:off x="7989560" y="3639278"/>
                <a:ext cx="50650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50" h="73092" extrusionOk="0">
                    <a:moveTo>
                      <a:pt x="25921" y="0"/>
                    </a:moveTo>
                    <a:cubicBezTo>
                      <a:pt x="5157" y="168"/>
                      <a:pt x="-2230" y="14999"/>
                      <a:pt x="569" y="32965"/>
                    </a:cubicBezTo>
                    <a:cubicBezTo>
                      <a:pt x="3367" y="50930"/>
                      <a:pt x="24242" y="73092"/>
                      <a:pt x="24242" y="73092"/>
                    </a:cubicBezTo>
                    <a:cubicBezTo>
                      <a:pt x="24242" y="73092"/>
                      <a:pt x="46125" y="51881"/>
                      <a:pt x="49707" y="34084"/>
                    </a:cubicBezTo>
                    <a:cubicBezTo>
                      <a:pt x="53345" y="16230"/>
                      <a:pt x="46685" y="1064"/>
                      <a:pt x="259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6" name="Google Shape;1676;p33"/>
              <p:cNvSpPr/>
              <p:nvPr/>
            </p:nvSpPr>
            <p:spPr>
              <a:xfrm>
                <a:off x="7994433" y="3645318"/>
                <a:ext cx="40866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6" h="40863" extrusionOk="0">
                    <a:moveTo>
                      <a:pt x="40860" y="20880"/>
                    </a:moveTo>
                    <a:cubicBezTo>
                      <a:pt x="40580" y="32185"/>
                      <a:pt x="31234" y="41084"/>
                      <a:pt x="19984" y="40860"/>
                    </a:cubicBezTo>
                    <a:cubicBezTo>
                      <a:pt x="8679" y="40580"/>
                      <a:pt x="-219" y="31233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85" y="228"/>
                      <a:pt x="41140" y="9630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7" name="Google Shape;1677;p33"/>
            <p:cNvGrpSpPr/>
            <p:nvPr/>
          </p:nvGrpSpPr>
          <p:grpSpPr>
            <a:xfrm>
              <a:off x="7580164" y="3747909"/>
              <a:ext cx="50646" cy="73092"/>
              <a:chOff x="7580164" y="3747909"/>
              <a:chExt cx="50646" cy="73092"/>
            </a:xfrm>
          </p:grpSpPr>
          <p:sp>
            <p:nvSpPr>
              <p:cNvPr id="1678" name="Google Shape;1678;p33"/>
              <p:cNvSpPr/>
              <p:nvPr/>
            </p:nvSpPr>
            <p:spPr>
              <a:xfrm>
                <a:off x="7580164" y="3747909"/>
                <a:ext cx="50646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46" h="73092" extrusionOk="0">
                    <a:moveTo>
                      <a:pt x="25921" y="0"/>
                    </a:moveTo>
                    <a:cubicBezTo>
                      <a:pt x="5157" y="168"/>
                      <a:pt x="-2230" y="14999"/>
                      <a:pt x="569" y="32964"/>
                    </a:cubicBezTo>
                    <a:cubicBezTo>
                      <a:pt x="3367" y="50930"/>
                      <a:pt x="24242" y="73092"/>
                      <a:pt x="24242" y="73092"/>
                    </a:cubicBezTo>
                    <a:cubicBezTo>
                      <a:pt x="24242" y="73092"/>
                      <a:pt x="46125" y="51881"/>
                      <a:pt x="49707" y="34084"/>
                    </a:cubicBezTo>
                    <a:cubicBezTo>
                      <a:pt x="53345" y="16286"/>
                      <a:pt x="46629" y="1119"/>
                      <a:pt x="259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9" name="Google Shape;1679;p33"/>
              <p:cNvSpPr/>
              <p:nvPr/>
            </p:nvSpPr>
            <p:spPr>
              <a:xfrm>
                <a:off x="7585037" y="3754005"/>
                <a:ext cx="40866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6" h="40863" extrusionOk="0">
                    <a:moveTo>
                      <a:pt x="40860" y="20880"/>
                    </a:moveTo>
                    <a:cubicBezTo>
                      <a:pt x="40580" y="32185"/>
                      <a:pt x="31234" y="41084"/>
                      <a:pt x="19984" y="40860"/>
                    </a:cubicBezTo>
                    <a:cubicBezTo>
                      <a:pt x="8735" y="40636"/>
                      <a:pt x="-219" y="31234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85" y="228"/>
                      <a:pt x="41140" y="9574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0" name="Google Shape;1680;p33"/>
            <p:cNvGrpSpPr/>
            <p:nvPr/>
          </p:nvGrpSpPr>
          <p:grpSpPr>
            <a:xfrm>
              <a:off x="7102488" y="3629148"/>
              <a:ext cx="50650" cy="73092"/>
              <a:chOff x="7102488" y="3629148"/>
              <a:chExt cx="50650" cy="73092"/>
            </a:xfrm>
          </p:grpSpPr>
          <p:sp>
            <p:nvSpPr>
              <p:cNvPr id="1681" name="Google Shape;1681;p33"/>
              <p:cNvSpPr/>
              <p:nvPr/>
            </p:nvSpPr>
            <p:spPr>
              <a:xfrm>
                <a:off x="7102488" y="3629148"/>
                <a:ext cx="50650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50" h="73092" extrusionOk="0">
                    <a:moveTo>
                      <a:pt x="25921" y="0"/>
                    </a:moveTo>
                    <a:cubicBezTo>
                      <a:pt x="5157" y="168"/>
                      <a:pt x="-2230" y="14999"/>
                      <a:pt x="569" y="32964"/>
                    </a:cubicBezTo>
                    <a:cubicBezTo>
                      <a:pt x="3367" y="50930"/>
                      <a:pt x="24242" y="73092"/>
                      <a:pt x="24242" y="73092"/>
                    </a:cubicBezTo>
                    <a:cubicBezTo>
                      <a:pt x="24242" y="73092"/>
                      <a:pt x="46125" y="51881"/>
                      <a:pt x="49707" y="34084"/>
                    </a:cubicBezTo>
                    <a:cubicBezTo>
                      <a:pt x="53345" y="16286"/>
                      <a:pt x="46685" y="1119"/>
                      <a:pt x="259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2" name="Google Shape;1682;p33"/>
              <p:cNvSpPr/>
              <p:nvPr/>
            </p:nvSpPr>
            <p:spPr>
              <a:xfrm>
                <a:off x="7107418" y="3635244"/>
                <a:ext cx="40863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3" h="40863" extrusionOk="0">
                    <a:moveTo>
                      <a:pt x="40860" y="20880"/>
                    </a:moveTo>
                    <a:cubicBezTo>
                      <a:pt x="40580" y="32185"/>
                      <a:pt x="31233" y="41084"/>
                      <a:pt x="19984" y="40860"/>
                    </a:cubicBezTo>
                    <a:cubicBezTo>
                      <a:pt x="8679" y="40580"/>
                      <a:pt x="-220" y="31233"/>
                      <a:pt x="4" y="19984"/>
                    </a:cubicBezTo>
                    <a:cubicBezTo>
                      <a:pt x="284" y="8679"/>
                      <a:pt x="9631" y="-220"/>
                      <a:pt x="20880" y="4"/>
                    </a:cubicBezTo>
                    <a:cubicBezTo>
                      <a:pt x="32185" y="228"/>
                      <a:pt x="41083" y="9574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3" name="Google Shape;1683;p33"/>
            <p:cNvGrpSpPr/>
            <p:nvPr/>
          </p:nvGrpSpPr>
          <p:grpSpPr>
            <a:xfrm>
              <a:off x="6847281" y="3793410"/>
              <a:ext cx="50646" cy="73092"/>
              <a:chOff x="6847281" y="3793410"/>
              <a:chExt cx="50646" cy="73092"/>
            </a:xfrm>
          </p:grpSpPr>
          <p:sp>
            <p:nvSpPr>
              <p:cNvPr id="1684" name="Google Shape;1684;p33"/>
              <p:cNvSpPr/>
              <p:nvPr/>
            </p:nvSpPr>
            <p:spPr>
              <a:xfrm>
                <a:off x="6847281" y="3793410"/>
                <a:ext cx="50646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46" h="73092" extrusionOk="0">
                    <a:moveTo>
                      <a:pt x="25921" y="0"/>
                    </a:moveTo>
                    <a:cubicBezTo>
                      <a:pt x="5157" y="168"/>
                      <a:pt x="-2230" y="14999"/>
                      <a:pt x="569" y="32964"/>
                    </a:cubicBezTo>
                    <a:cubicBezTo>
                      <a:pt x="3367" y="50930"/>
                      <a:pt x="24242" y="73092"/>
                      <a:pt x="24242" y="73092"/>
                    </a:cubicBezTo>
                    <a:cubicBezTo>
                      <a:pt x="24242" y="73092"/>
                      <a:pt x="46125" y="51881"/>
                      <a:pt x="49707" y="34084"/>
                    </a:cubicBezTo>
                    <a:cubicBezTo>
                      <a:pt x="53345" y="16286"/>
                      <a:pt x="46629" y="1119"/>
                      <a:pt x="259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5" name="Google Shape;1685;p33"/>
              <p:cNvSpPr/>
              <p:nvPr/>
            </p:nvSpPr>
            <p:spPr>
              <a:xfrm>
                <a:off x="6852154" y="3799506"/>
                <a:ext cx="40866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6" h="40863" extrusionOk="0">
                    <a:moveTo>
                      <a:pt x="40860" y="20880"/>
                    </a:moveTo>
                    <a:cubicBezTo>
                      <a:pt x="40580" y="32185"/>
                      <a:pt x="31234" y="41084"/>
                      <a:pt x="19984" y="40860"/>
                    </a:cubicBezTo>
                    <a:cubicBezTo>
                      <a:pt x="8679" y="40580"/>
                      <a:pt x="-219" y="31233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85" y="228"/>
                      <a:pt x="41140" y="9574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6" name="Google Shape;1686;p33"/>
            <p:cNvGrpSpPr/>
            <p:nvPr/>
          </p:nvGrpSpPr>
          <p:grpSpPr>
            <a:xfrm>
              <a:off x="6963523" y="4089081"/>
              <a:ext cx="50647" cy="73092"/>
              <a:chOff x="6963523" y="4089081"/>
              <a:chExt cx="50647" cy="73092"/>
            </a:xfrm>
          </p:grpSpPr>
          <p:sp>
            <p:nvSpPr>
              <p:cNvPr id="1687" name="Google Shape;1687;p33"/>
              <p:cNvSpPr/>
              <p:nvPr/>
            </p:nvSpPr>
            <p:spPr>
              <a:xfrm>
                <a:off x="6963523" y="4089081"/>
                <a:ext cx="50647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47" h="73092" extrusionOk="0">
                    <a:moveTo>
                      <a:pt x="25922" y="0"/>
                    </a:moveTo>
                    <a:cubicBezTo>
                      <a:pt x="5158" y="168"/>
                      <a:pt x="-2230" y="14999"/>
                      <a:pt x="569" y="32965"/>
                    </a:cubicBezTo>
                    <a:cubicBezTo>
                      <a:pt x="3367" y="50930"/>
                      <a:pt x="24243" y="73092"/>
                      <a:pt x="24243" y="73092"/>
                    </a:cubicBezTo>
                    <a:cubicBezTo>
                      <a:pt x="24243" y="73092"/>
                      <a:pt x="46126" y="51881"/>
                      <a:pt x="49708" y="34084"/>
                    </a:cubicBezTo>
                    <a:cubicBezTo>
                      <a:pt x="53346" y="16286"/>
                      <a:pt x="46630" y="1119"/>
                      <a:pt x="259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8" name="Google Shape;1688;p33"/>
              <p:cNvSpPr/>
              <p:nvPr/>
            </p:nvSpPr>
            <p:spPr>
              <a:xfrm>
                <a:off x="6968397" y="4095178"/>
                <a:ext cx="40866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6" h="40863" extrusionOk="0">
                    <a:moveTo>
                      <a:pt x="40860" y="20880"/>
                    </a:moveTo>
                    <a:cubicBezTo>
                      <a:pt x="40580" y="32185"/>
                      <a:pt x="31233" y="41083"/>
                      <a:pt x="19984" y="40860"/>
                    </a:cubicBezTo>
                    <a:cubicBezTo>
                      <a:pt x="8679" y="40580"/>
                      <a:pt x="-219" y="31233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85" y="228"/>
                      <a:pt x="41140" y="9574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9" name="Google Shape;1689;p33"/>
            <p:cNvGrpSpPr/>
            <p:nvPr/>
          </p:nvGrpSpPr>
          <p:grpSpPr>
            <a:xfrm>
              <a:off x="7034265" y="3907134"/>
              <a:ext cx="50650" cy="73092"/>
              <a:chOff x="7034265" y="3907134"/>
              <a:chExt cx="50650" cy="73092"/>
            </a:xfrm>
          </p:grpSpPr>
          <p:sp>
            <p:nvSpPr>
              <p:cNvPr id="1690" name="Google Shape;1690;p33"/>
              <p:cNvSpPr/>
              <p:nvPr/>
            </p:nvSpPr>
            <p:spPr>
              <a:xfrm>
                <a:off x="7034265" y="3907134"/>
                <a:ext cx="50650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50" h="73092" extrusionOk="0">
                    <a:moveTo>
                      <a:pt x="25921" y="0"/>
                    </a:moveTo>
                    <a:cubicBezTo>
                      <a:pt x="5158" y="168"/>
                      <a:pt x="-2230" y="14999"/>
                      <a:pt x="569" y="32964"/>
                    </a:cubicBezTo>
                    <a:cubicBezTo>
                      <a:pt x="3367" y="50930"/>
                      <a:pt x="24242" y="73092"/>
                      <a:pt x="24242" y="73092"/>
                    </a:cubicBezTo>
                    <a:cubicBezTo>
                      <a:pt x="24242" y="73092"/>
                      <a:pt x="46126" y="51881"/>
                      <a:pt x="49707" y="34084"/>
                    </a:cubicBezTo>
                    <a:cubicBezTo>
                      <a:pt x="53345" y="16286"/>
                      <a:pt x="46685" y="1119"/>
                      <a:pt x="259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1" name="Google Shape;1691;p33"/>
              <p:cNvSpPr/>
              <p:nvPr/>
            </p:nvSpPr>
            <p:spPr>
              <a:xfrm>
                <a:off x="7039195" y="3913230"/>
                <a:ext cx="40863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3" h="40863" extrusionOk="0">
                    <a:moveTo>
                      <a:pt x="40860" y="20880"/>
                    </a:moveTo>
                    <a:cubicBezTo>
                      <a:pt x="40580" y="32185"/>
                      <a:pt x="31233" y="41084"/>
                      <a:pt x="19984" y="40860"/>
                    </a:cubicBezTo>
                    <a:cubicBezTo>
                      <a:pt x="8735" y="40636"/>
                      <a:pt x="-219" y="31233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29" y="228"/>
                      <a:pt x="41084" y="9575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2" name="Google Shape;1692;p33"/>
            <p:cNvGrpSpPr/>
            <p:nvPr/>
          </p:nvGrpSpPr>
          <p:grpSpPr>
            <a:xfrm>
              <a:off x="7549830" y="4053710"/>
              <a:ext cx="50646" cy="73092"/>
              <a:chOff x="7549830" y="4053710"/>
              <a:chExt cx="50646" cy="73092"/>
            </a:xfrm>
          </p:grpSpPr>
          <p:sp>
            <p:nvSpPr>
              <p:cNvPr id="1693" name="Google Shape;1693;p33"/>
              <p:cNvSpPr/>
              <p:nvPr/>
            </p:nvSpPr>
            <p:spPr>
              <a:xfrm>
                <a:off x="7549830" y="4053710"/>
                <a:ext cx="50646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46" h="73092" extrusionOk="0">
                    <a:moveTo>
                      <a:pt x="25921" y="0"/>
                    </a:moveTo>
                    <a:cubicBezTo>
                      <a:pt x="5158" y="168"/>
                      <a:pt x="-2230" y="14999"/>
                      <a:pt x="569" y="32965"/>
                    </a:cubicBezTo>
                    <a:cubicBezTo>
                      <a:pt x="3367" y="50930"/>
                      <a:pt x="24242" y="73093"/>
                      <a:pt x="24242" y="73093"/>
                    </a:cubicBezTo>
                    <a:cubicBezTo>
                      <a:pt x="24242" y="73093"/>
                      <a:pt x="46125" y="51881"/>
                      <a:pt x="49707" y="34084"/>
                    </a:cubicBezTo>
                    <a:cubicBezTo>
                      <a:pt x="53345" y="16287"/>
                      <a:pt x="46629" y="1119"/>
                      <a:pt x="259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4" name="Google Shape;1694;p33"/>
              <p:cNvSpPr/>
              <p:nvPr/>
            </p:nvSpPr>
            <p:spPr>
              <a:xfrm>
                <a:off x="7554704" y="4059807"/>
                <a:ext cx="40866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6" h="40863" extrusionOk="0">
                    <a:moveTo>
                      <a:pt x="40860" y="20880"/>
                    </a:moveTo>
                    <a:cubicBezTo>
                      <a:pt x="40580" y="32185"/>
                      <a:pt x="31233" y="41083"/>
                      <a:pt x="19984" y="40860"/>
                    </a:cubicBezTo>
                    <a:cubicBezTo>
                      <a:pt x="8679" y="40580"/>
                      <a:pt x="-220" y="31233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85" y="228"/>
                      <a:pt x="41140" y="9574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5" name="Google Shape;1695;p33"/>
            <p:cNvGrpSpPr/>
            <p:nvPr/>
          </p:nvGrpSpPr>
          <p:grpSpPr>
            <a:xfrm>
              <a:off x="7815167" y="3972838"/>
              <a:ext cx="50650" cy="73092"/>
              <a:chOff x="7815167" y="3972838"/>
              <a:chExt cx="50650" cy="73092"/>
            </a:xfrm>
          </p:grpSpPr>
          <p:sp>
            <p:nvSpPr>
              <p:cNvPr id="1696" name="Google Shape;1696;p33"/>
              <p:cNvSpPr/>
              <p:nvPr/>
            </p:nvSpPr>
            <p:spPr>
              <a:xfrm>
                <a:off x="7815167" y="3972838"/>
                <a:ext cx="50650" cy="73092"/>
              </a:xfrm>
              <a:custGeom>
                <a:avLst/>
                <a:gdLst/>
                <a:ahLst/>
                <a:cxnLst/>
                <a:rect l="l" t="t" r="r" b="b"/>
                <a:pathLst>
                  <a:path w="50650" h="73092" extrusionOk="0">
                    <a:moveTo>
                      <a:pt x="25921" y="0"/>
                    </a:moveTo>
                    <a:cubicBezTo>
                      <a:pt x="5158" y="168"/>
                      <a:pt x="-2230" y="14999"/>
                      <a:pt x="569" y="32965"/>
                    </a:cubicBezTo>
                    <a:cubicBezTo>
                      <a:pt x="3367" y="50930"/>
                      <a:pt x="24242" y="73093"/>
                      <a:pt x="24242" y="73093"/>
                    </a:cubicBezTo>
                    <a:cubicBezTo>
                      <a:pt x="24242" y="73093"/>
                      <a:pt x="46126" y="51881"/>
                      <a:pt x="49707" y="34084"/>
                    </a:cubicBezTo>
                    <a:cubicBezTo>
                      <a:pt x="53345" y="16287"/>
                      <a:pt x="46685" y="1119"/>
                      <a:pt x="259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7" name="Google Shape;1697;p33"/>
              <p:cNvSpPr/>
              <p:nvPr/>
            </p:nvSpPr>
            <p:spPr>
              <a:xfrm>
                <a:off x="7820097" y="3978935"/>
                <a:ext cx="40863" cy="40863"/>
              </a:xfrm>
              <a:custGeom>
                <a:avLst/>
                <a:gdLst/>
                <a:ahLst/>
                <a:cxnLst/>
                <a:rect l="l" t="t" r="r" b="b"/>
                <a:pathLst>
                  <a:path w="40863" h="40863" extrusionOk="0">
                    <a:moveTo>
                      <a:pt x="40860" y="20880"/>
                    </a:moveTo>
                    <a:cubicBezTo>
                      <a:pt x="40580" y="32185"/>
                      <a:pt x="31234" y="41083"/>
                      <a:pt x="19984" y="40860"/>
                    </a:cubicBezTo>
                    <a:cubicBezTo>
                      <a:pt x="8679" y="40580"/>
                      <a:pt x="-219" y="31233"/>
                      <a:pt x="4" y="19984"/>
                    </a:cubicBezTo>
                    <a:cubicBezTo>
                      <a:pt x="284" y="8679"/>
                      <a:pt x="9630" y="-220"/>
                      <a:pt x="20880" y="4"/>
                    </a:cubicBezTo>
                    <a:cubicBezTo>
                      <a:pt x="32129" y="228"/>
                      <a:pt x="41084" y="9574"/>
                      <a:pt x="40860" y="208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8" name="Google Shape;1698;p33"/>
            <p:cNvGrpSpPr/>
            <p:nvPr/>
          </p:nvGrpSpPr>
          <p:grpSpPr>
            <a:xfrm>
              <a:off x="6981040" y="3584766"/>
              <a:ext cx="87018" cy="125588"/>
              <a:chOff x="6981040" y="3584766"/>
              <a:chExt cx="87018" cy="125588"/>
            </a:xfrm>
          </p:grpSpPr>
          <p:sp>
            <p:nvSpPr>
              <p:cNvPr id="1699" name="Google Shape;1699;p33"/>
              <p:cNvSpPr/>
              <p:nvPr/>
            </p:nvSpPr>
            <p:spPr>
              <a:xfrm>
                <a:off x="6981040" y="3584766"/>
                <a:ext cx="87018" cy="125588"/>
              </a:xfrm>
              <a:custGeom>
                <a:avLst/>
                <a:gdLst/>
                <a:ahLst/>
                <a:cxnLst/>
                <a:rect l="l" t="t" r="r" b="b"/>
                <a:pathLst>
                  <a:path w="87018" h="125588" extrusionOk="0">
                    <a:moveTo>
                      <a:pt x="44504" y="0"/>
                    </a:moveTo>
                    <a:cubicBezTo>
                      <a:pt x="8853" y="280"/>
                      <a:pt x="-3796" y="25801"/>
                      <a:pt x="961" y="56638"/>
                    </a:cubicBezTo>
                    <a:cubicBezTo>
                      <a:pt x="5775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627" y="27927"/>
                      <a:pt x="80154" y="1903"/>
                      <a:pt x="445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0" name="Google Shape;1700;p33"/>
              <p:cNvSpPr/>
              <p:nvPr/>
            </p:nvSpPr>
            <p:spPr>
              <a:xfrm>
                <a:off x="6989435" y="3595167"/>
                <a:ext cx="70200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0" h="70201" extrusionOk="0">
                    <a:moveTo>
                      <a:pt x="70191" y="35884"/>
                    </a:moveTo>
                    <a:cubicBezTo>
                      <a:pt x="69744" y="55249"/>
                      <a:pt x="53681" y="70639"/>
                      <a:pt x="34317" y="70192"/>
                    </a:cubicBezTo>
                    <a:cubicBezTo>
                      <a:pt x="14952" y="69744"/>
                      <a:pt x="-439" y="53681"/>
                      <a:pt x="10" y="34317"/>
                    </a:cubicBezTo>
                    <a:cubicBezTo>
                      <a:pt x="457" y="14953"/>
                      <a:pt x="16520" y="-438"/>
                      <a:pt x="35884" y="10"/>
                    </a:cubicBezTo>
                    <a:cubicBezTo>
                      <a:pt x="55304" y="457"/>
                      <a:pt x="70639" y="16520"/>
                      <a:pt x="70191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1" name="Google Shape;1701;p33"/>
            <p:cNvGrpSpPr/>
            <p:nvPr/>
          </p:nvGrpSpPr>
          <p:grpSpPr>
            <a:xfrm>
              <a:off x="7112673" y="4227095"/>
              <a:ext cx="87014" cy="125589"/>
              <a:chOff x="7112673" y="4227095"/>
              <a:chExt cx="87014" cy="125589"/>
            </a:xfrm>
          </p:grpSpPr>
          <p:sp>
            <p:nvSpPr>
              <p:cNvPr id="1702" name="Google Shape;1702;p33"/>
              <p:cNvSpPr/>
              <p:nvPr/>
            </p:nvSpPr>
            <p:spPr>
              <a:xfrm>
                <a:off x="7112673" y="4227095"/>
                <a:ext cx="87014" cy="125589"/>
              </a:xfrm>
              <a:custGeom>
                <a:avLst/>
                <a:gdLst/>
                <a:ahLst/>
                <a:cxnLst/>
                <a:rect l="l" t="t" r="r" b="b"/>
                <a:pathLst>
                  <a:path w="87014" h="125589" extrusionOk="0">
                    <a:moveTo>
                      <a:pt x="44503" y="0"/>
                    </a:moveTo>
                    <a:cubicBezTo>
                      <a:pt x="8853" y="280"/>
                      <a:pt x="-3796" y="25801"/>
                      <a:pt x="961" y="56638"/>
                    </a:cubicBezTo>
                    <a:cubicBezTo>
                      <a:pt x="5775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627" y="27928"/>
                      <a:pt x="80098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3" name="Google Shape;1703;p33"/>
              <p:cNvSpPr/>
              <p:nvPr/>
            </p:nvSpPr>
            <p:spPr>
              <a:xfrm>
                <a:off x="7121068" y="4237551"/>
                <a:ext cx="70199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199" h="70201" extrusionOk="0">
                    <a:moveTo>
                      <a:pt x="70192" y="35884"/>
                    </a:moveTo>
                    <a:cubicBezTo>
                      <a:pt x="69744" y="55249"/>
                      <a:pt x="53682" y="70639"/>
                      <a:pt x="34318" y="70192"/>
                    </a:cubicBezTo>
                    <a:cubicBezTo>
                      <a:pt x="14953" y="69744"/>
                      <a:pt x="-438" y="53682"/>
                      <a:pt x="10" y="34317"/>
                    </a:cubicBezTo>
                    <a:cubicBezTo>
                      <a:pt x="458" y="14953"/>
                      <a:pt x="16520" y="-438"/>
                      <a:pt x="35884" y="10"/>
                    </a:cubicBezTo>
                    <a:cubicBezTo>
                      <a:pt x="55249" y="457"/>
                      <a:pt x="70584" y="16464"/>
                      <a:pt x="70192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4" name="Google Shape;1704;p33"/>
            <p:cNvGrpSpPr/>
            <p:nvPr/>
          </p:nvGrpSpPr>
          <p:grpSpPr>
            <a:xfrm>
              <a:off x="6649494" y="3730447"/>
              <a:ext cx="86994" cy="125588"/>
              <a:chOff x="6649494" y="3730447"/>
              <a:chExt cx="86994" cy="125588"/>
            </a:xfrm>
          </p:grpSpPr>
          <p:sp>
            <p:nvSpPr>
              <p:cNvPr id="1705" name="Google Shape;1705;p33"/>
              <p:cNvSpPr/>
              <p:nvPr/>
            </p:nvSpPr>
            <p:spPr>
              <a:xfrm>
                <a:off x="6649494" y="3730447"/>
                <a:ext cx="86994" cy="125588"/>
              </a:xfrm>
              <a:custGeom>
                <a:avLst/>
                <a:gdLst/>
                <a:ahLst/>
                <a:cxnLst/>
                <a:rect l="l" t="t" r="r" b="b"/>
                <a:pathLst>
                  <a:path w="86994" h="125588" extrusionOk="0">
                    <a:moveTo>
                      <a:pt x="44503" y="0"/>
                    </a:moveTo>
                    <a:cubicBezTo>
                      <a:pt x="8852" y="280"/>
                      <a:pt x="-3796" y="25800"/>
                      <a:pt x="961" y="56638"/>
                    </a:cubicBezTo>
                    <a:cubicBezTo>
                      <a:pt x="5774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571" y="27927"/>
                      <a:pt x="80098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6" name="Google Shape;1706;p33"/>
              <p:cNvSpPr/>
              <p:nvPr/>
            </p:nvSpPr>
            <p:spPr>
              <a:xfrm>
                <a:off x="6657833" y="3740903"/>
                <a:ext cx="70200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0" h="70201" extrusionOk="0">
                    <a:moveTo>
                      <a:pt x="70191" y="35884"/>
                    </a:moveTo>
                    <a:cubicBezTo>
                      <a:pt x="69744" y="55249"/>
                      <a:pt x="53681" y="70639"/>
                      <a:pt x="34317" y="70192"/>
                    </a:cubicBezTo>
                    <a:cubicBezTo>
                      <a:pt x="14952" y="69744"/>
                      <a:pt x="-439" y="53681"/>
                      <a:pt x="10" y="34317"/>
                    </a:cubicBezTo>
                    <a:cubicBezTo>
                      <a:pt x="457" y="14953"/>
                      <a:pt x="16520" y="-438"/>
                      <a:pt x="35884" y="10"/>
                    </a:cubicBezTo>
                    <a:cubicBezTo>
                      <a:pt x="55304" y="401"/>
                      <a:pt x="70639" y="16464"/>
                      <a:pt x="70191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7" name="Google Shape;1707;p33"/>
            <p:cNvGrpSpPr/>
            <p:nvPr/>
          </p:nvGrpSpPr>
          <p:grpSpPr>
            <a:xfrm>
              <a:off x="8147273" y="4244333"/>
              <a:ext cx="87017" cy="125588"/>
              <a:chOff x="8147273" y="4244333"/>
              <a:chExt cx="87017" cy="125588"/>
            </a:xfrm>
          </p:grpSpPr>
          <p:sp>
            <p:nvSpPr>
              <p:cNvPr id="1708" name="Google Shape;1708;p33"/>
              <p:cNvSpPr/>
              <p:nvPr/>
            </p:nvSpPr>
            <p:spPr>
              <a:xfrm>
                <a:off x="8147273" y="4244333"/>
                <a:ext cx="87017" cy="125588"/>
              </a:xfrm>
              <a:custGeom>
                <a:avLst/>
                <a:gdLst/>
                <a:ahLst/>
                <a:cxnLst/>
                <a:rect l="l" t="t" r="r" b="b"/>
                <a:pathLst>
                  <a:path w="87017" h="125588" extrusionOk="0">
                    <a:moveTo>
                      <a:pt x="44503" y="0"/>
                    </a:moveTo>
                    <a:cubicBezTo>
                      <a:pt x="8852" y="280"/>
                      <a:pt x="-3796" y="25800"/>
                      <a:pt x="961" y="56638"/>
                    </a:cubicBezTo>
                    <a:cubicBezTo>
                      <a:pt x="5718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627" y="27983"/>
                      <a:pt x="80154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9" name="Google Shape;1709;p33"/>
              <p:cNvSpPr/>
              <p:nvPr/>
            </p:nvSpPr>
            <p:spPr>
              <a:xfrm>
                <a:off x="8155668" y="4254789"/>
                <a:ext cx="70200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0" h="70201" extrusionOk="0">
                    <a:moveTo>
                      <a:pt x="70191" y="35884"/>
                    </a:moveTo>
                    <a:cubicBezTo>
                      <a:pt x="69744" y="55249"/>
                      <a:pt x="53681" y="70639"/>
                      <a:pt x="34317" y="70192"/>
                    </a:cubicBezTo>
                    <a:cubicBezTo>
                      <a:pt x="14953" y="69744"/>
                      <a:pt x="-438" y="53682"/>
                      <a:pt x="10" y="34317"/>
                    </a:cubicBezTo>
                    <a:cubicBezTo>
                      <a:pt x="457" y="14953"/>
                      <a:pt x="16520" y="-438"/>
                      <a:pt x="35884" y="10"/>
                    </a:cubicBezTo>
                    <a:cubicBezTo>
                      <a:pt x="55249" y="458"/>
                      <a:pt x="70640" y="16464"/>
                      <a:pt x="70191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0" name="Google Shape;1710;p33"/>
            <p:cNvGrpSpPr/>
            <p:nvPr/>
          </p:nvGrpSpPr>
          <p:grpSpPr>
            <a:xfrm>
              <a:off x="8065841" y="3721045"/>
              <a:ext cx="86994" cy="125588"/>
              <a:chOff x="8065841" y="3721045"/>
              <a:chExt cx="86994" cy="125588"/>
            </a:xfrm>
          </p:grpSpPr>
          <p:sp>
            <p:nvSpPr>
              <p:cNvPr id="1711" name="Google Shape;1711;p33"/>
              <p:cNvSpPr/>
              <p:nvPr/>
            </p:nvSpPr>
            <p:spPr>
              <a:xfrm>
                <a:off x="8065841" y="3721045"/>
                <a:ext cx="86994" cy="125588"/>
              </a:xfrm>
              <a:custGeom>
                <a:avLst/>
                <a:gdLst/>
                <a:ahLst/>
                <a:cxnLst/>
                <a:rect l="l" t="t" r="r" b="b"/>
                <a:pathLst>
                  <a:path w="86994" h="125588" extrusionOk="0">
                    <a:moveTo>
                      <a:pt x="44503" y="0"/>
                    </a:moveTo>
                    <a:cubicBezTo>
                      <a:pt x="8852" y="280"/>
                      <a:pt x="-3796" y="25801"/>
                      <a:pt x="961" y="56638"/>
                    </a:cubicBezTo>
                    <a:cubicBezTo>
                      <a:pt x="5774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571" y="27983"/>
                      <a:pt x="80098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2" name="Google Shape;1712;p33"/>
              <p:cNvSpPr/>
              <p:nvPr/>
            </p:nvSpPr>
            <p:spPr>
              <a:xfrm>
                <a:off x="8074180" y="3731501"/>
                <a:ext cx="70201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1" h="70201" extrusionOk="0">
                    <a:moveTo>
                      <a:pt x="70192" y="35884"/>
                    </a:moveTo>
                    <a:cubicBezTo>
                      <a:pt x="69744" y="55248"/>
                      <a:pt x="53682" y="70639"/>
                      <a:pt x="34318" y="70192"/>
                    </a:cubicBezTo>
                    <a:cubicBezTo>
                      <a:pt x="14953" y="69744"/>
                      <a:pt x="-438" y="53681"/>
                      <a:pt x="10" y="34317"/>
                    </a:cubicBezTo>
                    <a:cubicBezTo>
                      <a:pt x="458" y="14952"/>
                      <a:pt x="16520" y="-438"/>
                      <a:pt x="35884" y="10"/>
                    </a:cubicBezTo>
                    <a:cubicBezTo>
                      <a:pt x="55305" y="401"/>
                      <a:pt x="70640" y="16464"/>
                      <a:pt x="70192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3" name="Google Shape;1713;p33"/>
            <p:cNvGrpSpPr/>
            <p:nvPr/>
          </p:nvGrpSpPr>
          <p:grpSpPr>
            <a:xfrm>
              <a:off x="7414053" y="4009329"/>
              <a:ext cx="86994" cy="125589"/>
              <a:chOff x="7414053" y="4009329"/>
              <a:chExt cx="86994" cy="125589"/>
            </a:xfrm>
          </p:grpSpPr>
          <p:sp>
            <p:nvSpPr>
              <p:cNvPr id="1714" name="Google Shape;1714;p33"/>
              <p:cNvSpPr/>
              <p:nvPr/>
            </p:nvSpPr>
            <p:spPr>
              <a:xfrm>
                <a:off x="7414053" y="4009329"/>
                <a:ext cx="86994" cy="125589"/>
              </a:xfrm>
              <a:custGeom>
                <a:avLst/>
                <a:gdLst/>
                <a:ahLst/>
                <a:cxnLst/>
                <a:rect l="l" t="t" r="r" b="b"/>
                <a:pathLst>
                  <a:path w="86994" h="125589" extrusionOk="0">
                    <a:moveTo>
                      <a:pt x="44503" y="0"/>
                    </a:moveTo>
                    <a:cubicBezTo>
                      <a:pt x="8853" y="280"/>
                      <a:pt x="-3796" y="25800"/>
                      <a:pt x="961" y="56638"/>
                    </a:cubicBezTo>
                    <a:cubicBezTo>
                      <a:pt x="5775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571" y="27928"/>
                      <a:pt x="80098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5" name="Google Shape;1715;p33"/>
              <p:cNvSpPr/>
              <p:nvPr/>
            </p:nvSpPr>
            <p:spPr>
              <a:xfrm>
                <a:off x="7422449" y="4019785"/>
                <a:ext cx="70199" cy="70200"/>
              </a:xfrm>
              <a:custGeom>
                <a:avLst/>
                <a:gdLst/>
                <a:ahLst/>
                <a:cxnLst/>
                <a:rect l="l" t="t" r="r" b="b"/>
                <a:pathLst>
                  <a:path w="70199" h="70200" extrusionOk="0">
                    <a:moveTo>
                      <a:pt x="70192" y="35884"/>
                    </a:moveTo>
                    <a:cubicBezTo>
                      <a:pt x="69744" y="55249"/>
                      <a:pt x="53682" y="70639"/>
                      <a:pt x="34318" y="70191"/>
                    </a:cubicBezTo>
                    <a:cubicBezTo>
                      <a:pt x="14953" y="69744"/>
                      <a:pt x="-438" y="53681"/>
                      <a:pt x="10" y="34317"/>
                    </a:cubicBezTo>
                    <a:cubicBezTo>
                      <a:pt x="458" y="14953"/>
                      <a:pt x="16520" y="-438"/>
                      <a:pt x="35884" y="10"/>
                    </a:cubicBezTo>
                    <a:cubicBezTo>
                      <a:pt x="55249" y="457"/>
                      <a:pt x="70584" y="16463"/>
                      <a:pt x="70192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6" name="Google Shape;1716;p33"/>
            <p:cNvGrpSpPr/>
            <p:nvPr/>
          </p:nvGrpSpPr>
          <p:grpSpPr>
            <a:xfrm>
              <a:off x="7222927" y="3652150"/>
              <a:ext cx="86994" cy="125589"/>
              <a:chOff x="7222927" y="3652150"/>
              <a:chExt cx="86994" cy="125589"/>
            </a:xfrm>
          </p:grpSpPr>
          <p:sp>
            <p:nvSpPr>
              <p:cNvPr id="1717" name="Google Shape;1717;p33"/>
              <p:cNvSpPr/>
              <p:nvPr/>
            </p:nvSpPr>
            <p:spPr>
              <a:xfrm>
                <a:off x="7222927" y="3652150"/>
                <a:ext cx="86994" cy="125589"/>
              </a:xfrm>
              <a:custGeom>
                <a:avLst/>
                <a:gdLst/>
                <a:ahLst/>
                <a:cxnLst/>
                <a:rect l="l" t="t" r="r" b="b"/>
                <a:pathLst>
                  <a:path w="86994" h="125589" extrusionOk="0">
                    <a:moveTo>
                      <a:pt x="44503" y="0"/>
                    </a:moveTo>
                    <a:cubicBezTo>
                      <a:pt x="8853" y="280"/>
                      <a:pt x="-3796" y="25801"/>
                      <a:pt x="961" y="56638"/>
                    </a:cubicBezTo>
                    <a:cubicBezTo>
                      <a:pt x="5775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571" y="27928"/>
                      <a:pt x="80098" y="1847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8" name="Google Shape;1718;p33"/>
              <p:cNvSpPr/>
              <p:nvPr/>
            </p:nvSpPr>
            <p:spPr>
              <a:xfrm>
                <a:off x="7231267" y="3662550"/>
                <a:ext cx="70201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1" h="70201" extrusionOk="0">
                    <a:moveTo>
                      <a:pt x="70192" y="35884"/>
                    </a:moveTo>
                    <a:cubicBezTo>
                      <a:pt x="69744" y="55249"/>
                      <a:pt x="53682" y="70639"/>
                      <a:pt x="34317" y="70192"/>
                    </a:cubicBezTo>
                    <a:cubicBezTo>
                      <a:pt x="14953" y="69744"/>
                      <a:pt x="-438" y="53681"/>
                      <a:pt x="10" y="34317"/>
                    </a:cubicBezTo>
                    <a:cubicBezTo>
                      <a:pt x="457" y="14953"/>
                      <a:pt x="16520" y="-438"/>
                      <a:pt x="35884" y="10"/>
                    </a:cubicBezTo>
                    <a:cubicBezTo>
                      <a:pt x="55304" y="401"/>
                      <a:pt x="70640" y="16520"/>
                      <a:pt x="70192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9" name="Google Shape;1719;p33"/>
            <p:cNvGrpSpPr/>
            <p:nvPr/>
          </p:nvGrpSpPr>
          <p:grpSpPr>
            <a:xfrm>
              <a:off x="7937341" y="3981121"/>
              <a:ext cx="86994" cy="125589"/>
              <a:chOff x="7937341" y="3981121"/>
              <a:chExt cx="86994" cy="125589"/>
            </a:xfrm>
          </p:grpSpPr>
          <p:sp>
            <p:nvSpPr>
              <p:cNvPr id="1720" name="Google Shape;1720;p33"/>
              <p:cNvSpPr/>
              <p:nvPr/>
            </p:nvSpPr>
            <p:spPr>
              <a:xfrm>
                <a:off x="7937341" y="3981121"/>
                <a:ext cx="86994" cy="125589"/>
              </a:xfrm>
              <a:custGeom>
                <a:avLst/>
                <a:gdLst/>
                <a:ahLst/>
                <a:cxnLst/>
                <a:rect l="l" t="t" r="r" b="b"/>
                <a:pathLst>
                  <a:path w="86994" h="125589" extrusionOk="0">
                    <a:moveTo>
                      <a:pt x="44503" y="0"/>
                    </a:moveTo>
                    <a:cubicBezTo>
                      <a:pt x="8853" y="280"/>
                      <a:pt x="-3796" y="25801"/>
                      <a:pt x="961" y="56638"/>
                    </a:cubicBezTo>
                    <a:cubicBezTo>
                      <a:pt x="5775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571" y="27983"/>
                      <a:pt x="80098" y="1903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1" name="Google Shape;1721;p33"/>
              <p:cNvSpPr/>
              <p:nvPr/>
            </p:nvSpPr>
            <p:spPr>
              <a:xfrm>
                <a:off x="7945737" y="3991578"/>
                <a:ext cx="70199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199" h="70201" extrusionOk="0">
                    <a:moveTo>
                      <a:pt x="70192" y="35884"/>
                    </a:moveTo>
                    <a:cubicBezTo>
                      <a:pt x="69744" y="55249"/>
                      <a:pt x="53682" y="70639"/>
                      <a:pt x="34318" y="70192"/>
                    </a:cubicBezTo>
                    <a:cubicBezTo>
                      <a:pt x="14953" y="69744"/>
                      <a:pt x="-438" y="53682"/>
                      <a:pt x="10" y="34317"/>
                    </a:cubicBezTo>
                    <a:cubicBezTo>
                      <a:pt x="458" y="14953"/>
                      <a:pt x="16520" y="-438"/>
                      <a:pt x="35884" y="10"/>
                    </a:cubicBezTo>
                    <a:cubicBezTo>
                      <a:pt x="55249" y="457"/>
                      <a:pt x="70584" y="16464"/>
                      <a:pt x="70192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22" name="Google Shape;1722;p33"/>
            <p:cNvGrpSpPr/>
            <p:nvPr/>
          </p:nvGrpSpPr>
          <p:grpSpPr>
            <a:xfrm>
              <a:off x="7840184" y="3652150"/>
              <a:ext cx="87017" cy="125589"/>
              <a:chOff x="7840184" y="3652150"/>
              <a:chExt cx="87017" cy="125589"/>
            </a:xfrm>
          </p:grpSpPr>
          <p:sp>
            <p:nvSpPr>
              <p:cNvPr id="1723" name="Google Shape;1723;p33"/>
              <p:cNvSpPr/>
              <p:nvPr/>
            </p:nvSpPr>
            <p:spPr>
              <a:xfrm>
                <a:off x="7840184" y="3652150"/>
                <a:ext cx="87017" cy="125589"/>
              </a:xfrm>
              <a:custGeom>
                <a:avLst/>
                <a:gdLst/>
                <a:ahLst/>
                <a:cxnLst/>
                <a:rect l="l" t="t" r="r" b="b"/>
                <a:pathLst>
                  <a:path w="87017" h="125589" extrusionOk="0">
                    <a:moveTo>
                      <a:pt x="44503" y="0"/>
                    </a:moveTo>
                    <a:cubicBezTo>
                      <a:pt x="8852" y="280"/>
                      <a:pt x="-3796" y="25801"/>
                      <a:pt x="961" y="56638"/>
                    </a:cubicBezTo>
                    <a:cubicBezTo>
                      <a:pt x="5774" y="87476"/>
                      <a:pt x="41649" y="125589"/>
                      <a:pt x="41649" y="125589"/>
                    </a:cubicBezTo>
                    <a:cubicBezTo>
                      <a:pt x="41649" y="125589"/>
                      <a:pt x="79203" y="89155"/>
                      <a:pt x="85415" y="58541"/>
                    </a:cubicBezTo>
                    <a:cubicBezTo>
                      <a:pt x="91627" y="27928"/>
                      <a:pt x="80154" y="1847"/>
                      <a:pt x="4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4" name="Google Shape;1724;p33"/>
              <p:cNvSpPr/>
              <p:nvPr/>
            </p:nvSpPr>
            <p:spPr>
              <a:xfrm>
                <a:off x="7848579" y="3662550"/>
                <a:ext cx="70201" cy="70201"/>
              </a:xfrm>
              <a:custGeom>
                <a:avLst/>
                <a:gdLst/>
                <a:ahLst/>
                <a:cxnLst/>
                <a:rect l="l" t="t" r="r" b="b"/>
                <a:pathLst>
                  <a:path w="70201" h="70201" extrusionOk="0">
                    <a:moveTo>
                      <a:pt x="70192" y="35884"/>
                    </a:moveTo>
                    <a:cubicBezTo>
                      <a:pt x="69744" y="55249"/>
                      <a:pt x="53682" y="70639"/>
                      <a:pt x="34317" y="70192"/>
                    </a:cubicBezTo>
                    <a:cubicBezTo>
                      <a:pt x="14953" y="69744"/>
                      <a:pt x="-438" y="53681"/>
                      <a:pt x="10" y="34317"/>
                    </a:cubicBezTo>
                    <a:cubicBezTo>
                      <a:pt x="457" y="14953"/>
                      <a:pt x="16520" y="-438"/>
                      <a:pt x="35884" y="10"/>
                    </a:cubicBezTo>
                    <a:cubicBezTo>
                      <a:pt x="55249" y="401"/>
                      <a:pt x="70640" y="16520"/>
                      <a:pt x="70192" y="358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4FEA077D-B748-61A6-DDB7-CC70294B4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5">
            <a:extLst>
              <a:ext uri="{FF2B5EF4-FFF2-40B4-BE49-F238E27FC236}">
                <a16:creationId xmlns:a16="http://schemas.microsoft.com/office/drawing/2014/main" id="{5B72BD07-1CBF-77B5-92E2-B9AD06A3996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77886" y="2158381"/>
            <a:ext cx="7264950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" sz="1800" dirty="0"/>
              <a:t>Since 1946, over 250 civil wars have broken out but it has been decreasing 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Civil war is nothing to be scared of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There are 50% more civil wars than there were in 2001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All of the above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741" name="Google Shape;1741;p35">
            <a:extLst>
              <a:ext uri="{FF2B5EF4-FFF2-40B4-BE49-F238E27FC236}">
                <a16:creationId xmlns:a16="http://schemas.microsoft.com/office/drawing/2014/main" id="{D5EC8BDD-D759-C4D9-0E6F-2772F6DD82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No.1</a:t>
            </a:r>
            <a:endParaRPr dirty="0"/>
          </a:p>
        </p:txBody>
      </p:sp>
      <p:sp>
        <p:nvSpPr>
          <p:cNvPr id="1742" name="Google Shape;1742;p35">
            <a:extLst>
              <a:ext uri="{FF2B5EF4-FFF2-40B4-BE49-F238E27FC236}">
                <a16:creationId xmlns:a16="http://schemas.microsoft.com/office/drawing/2014/main" id="{A702033B-3F6C-C6B9-4A02-E98A48A31EE0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341435" y="1420873"/>
            <a:ext cx="6737853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W</a:t>
            </a:r>
            <a:r>
              <a:rPr lang="en" sz="2400" dirty="0"/>
              <a:t>hat is true about civil war</a:t>
            </a:r>
            <a:endParaRPr sz="2400" dirty="0"/>
          </a:p>
        </p:txBody>
      </p:sp>
      <p:sp>
        <p:nvSpPr>
          <p:cNvPr id="1744" name="Google Shape;1744;p35">
            <a:extLst>
              <a:ext uri="{FF2B5EF4-FFF2-40B4-BE49-F238E27FC236}">
                <a16:creationId xmlns:a16="http://schemas.microsoft.com/office/drawing/2014/main" id="{0E94A691-6547-C175-69B2-9413342FA3DD}"/>
              </a:ext>
            </a:extLst>
          </p:cNvPr>
          <p:cNvSpPr/>
          <p:nvPr/>
        </p:nvSpPr>
        <p:spPr>
          <a:xfrm>
            <a:off x="6198121" y="4225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5" name="Google Shape;1745;p35">
            <a:extLst>
              <a:ext uri="{FF2B5EF4-FFF2-40B4-BE49-F238E27FC236}">
                <a16:creationId xmlns:a16="http://schemas.microsoft.com/office/drawing/2014/main" id="{A4140E3C-2E78-ADA7-5697-A236CD2534E0}"/>
              </a:ext>
            </a:extLst>
          </p:cNvPr>
          <p:cNvGrpSpPr/>
          <p:nvPr/>
        </p:nvGrpSpPr>
        <p:grpSpPr>
          <a:xfrm>
            <a:off x="7474883" y="3921898"/>
            <a:ext cx="183023" cy="264176"/>
            <a:chOff x="7560742" y="4227095"/>
            <a:chExt cx="87017" cy="125589"/>
          </a:xfrm>
        </p:grpSpPr>
        <p:sp>
          <p:nvSpPr>
            <p:cNvPr id="1746" name="Google Shape;1746;p35">
              <a:extLst>
                <a:ext uri="{FF2B5EF4-FFF2-40B4-BE49-F238E27FC236}">
                  <a16:creationId xmlns:a16="http://schemas.microsoft.com/office/drawing/2014/main" id="{E374BA39-93A2-672C-C99E-1974EAC54788}"/>
                </a:ext>
              </a:extLst>
            </p:cNvPr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35">
              <a:extLst>
                <a:ext uri="{FF2B5EF4-FFF2-40B4-BE49-F238E27FC236}">
                  <a16:creationId xmlns:a16="http://schemas.microsoft.com/office/drawing/2014/main" id="{25D413AF-73C9-4637-4177-C8F769D0B403}"/>
                </a:ext>
              </a:extLst>
            </p:cNvPr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2593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5"/>
          <p:cNvSpPr txBox="1">
            <a:spLocks noGrp="1"/>
          </p:cNvSpPr>
          <p:nvPr>
            <p:ph type="subTitle" idx="1"/>
          </p:nvPr>
        </p:nvSpPr>
        <p:spPr>
          <a:xfrm>
            <a:off x="1969987" y="2571750"/>
            <a:ext cx="5204026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ja-JP" sz="1800" dirty="0"/>
              <a:t>Military in Zimbabwe was planning coup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How to negotiate with extremists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H</a:t>
            </a:r>
            <a:r>
              <a:rPr lang="en" sz="1800" dirty="0"/>
              <a:t>ow to predict a civil war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W</a:t>
            </a:r>
            <a:r>
              <a:rPr lang="en" sz="1800" dirty="0"/>
              <a:t>ays to escape from interrogation</a:t>
            </a:r>
            <a:endParaRPr lang="en-US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741" name="Google Shape;1741;p3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No.2</a:t>
            </a:r>
            <a:endParaRPr dirty="0"/>
          </a:p>
        </p:txBody>
      </p:sp>
      <p:sp>
        <p:nvSpPr>
          <p:cNvPr id="1742" name="Google Shape;1742;p35"/>
          <p:cNvSpPr txBox="1">
            <a:spLocks noGrp="1"/>
          </p:cNvSpPr>
          <p:nvPr>
            <p:ph type="title" idx="3"/>
          </p:nvPr>
        </p:nvSpPr>
        <p:spPr>
          <a:xfrm>
            <a:off x="1385296" y="1908718"/>
            <a:ext cx="6373408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W</a:t>
            </a:r>
            <a:r>
              <a:rPr lang="en" sz="2400" dirty="0"/>
              <a:t>hat did she find out when she was working for the CIA?</a:t>
            </a:r>
            <a:endParaRPr sz="2400" dirty="0"/>
          </a:p>
        </p:txBody>
      </p:sp>
      <p:sp>
        <p:nvSpPr>
          <p:cNvPr id="1744" name="Google Shape;1744;p35"/>
          <p:cNvSpPr/>
          <p:nvPr/>
        </p:nvSpPr>
        <p:spPr>
          <a:xfrm>
            <a:off x="6198121" y="4225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5" name="Google Shape;1745;p35"/>
          <p:cNvGrpSpPr/>
          <p:nvPr/>
        </p:nvGrpSpPr>
        <p:grpSpPr>
          <a:xfrm>
            <a:off x="7474883" y="3921898"/>
            <a:ext cx="183023" cy="264176"/>
            <a:chOff x="7560742" y="4227095"/>
            <a:chExt cx="87017" cy="125589"/>
          </a:xfrm>
        </p:grpSpPr>
        <p:sp>
          <p:nvSpPr>
            <p:cNvPr id="1746" name="Google Shape;1746;p35"/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35"/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2885FEF5-777F-DD4A-0969-FF3C1F37D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5">
            <a:extLst>
              <a:ext uri="{FF2B5EF4-FFF2-40B4-BE49-F238E27FC236}">
                <a16:creationId xmlns:a16="http://schemas.microsoft.com/office/drawing/2014/main" id="{309742E3-06E3-B024-2786-700CE1805D2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74708" y="2188116"/>
            <a:ext cx="5594583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G</a:t>
            </a:r>
            <a:r>
              <a:rPr lang="en" sz="1800" dirty="0"/>
              <a:t>overnment that is neither fully democratic nor fully autocratic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A corrupted government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A</a:t>
            </a:r>
            <a:r>
              <a:rPr lang="en" sz="1800" dirty="0"/>
              <a:t> country that is poor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None of the above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741" name="Google Shape;1741;p35">
            <a:extLst>
              <a:ext uri="{FF2B5EF4-FFF2-40B4-BE49-F238E27FC236}">
                <a16:creationId xmlns:a16="http://schemas.microsoft.com/office/drawing/2014/main" id="{71CC4FC0-A60A-3641-5F8C-AE3DAE8942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No.3</a:t>
            </a:r>
            <a:endParaRPr dirty="0"/>
          </a:p>
        </p:txBody>
      </p:sp>
      <p:sp>
        <p:nvSpPr>
          <p:cNvPr id="1742" name="Google Shape;1742;p35">
            <a:extLst>
              <a:ext uri="{FF2B5EF4-FFF2-40B4-BE49-F238E27FC236}">
                <a16:creationId xmlns:a16="http://schemas.microsoft.com/office/drawing/2014/main" id="{518F8E36-889D-EFF1-DA6C-44810B22CCFE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604482" y="1382358"/>
            <a:ext cx="5935036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W</a:t>
            </a:r>
            <a:r>
              <a:rPr lang="en" sz="2400" dirty="0"/>
              <a:t>hat does “anocracy” mean?</a:t>
            </a:r>
            <a:endParaRPr sz="2400" dirty="0"/>
          </a:p>
        </p:txBody>
      </p:sp>
      <p:sp>
        <p:nvSpPr>
          <p:cNvPr id="1744" name="Google Shape;1744;p35">
            <a:extLst>
              <a:ext uri="{FF2B5EF4-FFF2-40B4-BE49-F238E27FC236}">
                <a16:creationId xmlns:a16="http://schemas.microsoft.com/office/drawing/2014/main" id="{ED79C7F8-118D-2132-3337-6AED754C0011}"/>
              </a:ext>
            </a:extLst>
          </p:cNvPr>
          <p:cNvSpPr/>
          <p:nvPr/>
        </p:nvSpPr>
        <p:spPr>
          <a:xfrm>
            <a:off x="6198121" y="4225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5" name="Google Shape;1745;p35">
            <a:extLst>
              <a:ext uri="{FF2B5EF4-FFF2-40B4-BE49-F238E27FC236}">
                <a16:creationId xmlns:a16="http://schemas.microsoft.com/office/drawing/2014/main" id="{D8ED602C-E706-81F3-D683-27863A74B6CC}"/>
              </a:ext>
            </a:extLst>
          </p:cNvPr>
          <p:cNvGrpSpPr/>
          <p:nvPr/>
        </p:nvGrpSpPr>
        <p:grpSpPr>
          <a:xfrm>
            <a:off x="7474883" y="3921898"/>
            <a:ext cx="183023" cy="264176"/>
            <a:chOff x="7560742" y="4227095"/>
            <a:chExt cx="87017" cy="125589"/>
          </a:xfrm>
        </p:grpSpPr>
        <p:sp>
          <p:nvSpPr>
            <p:cNvPr id="1746" name="Google Shape;1746;p35">
              <a:extLst>
                <a:ext uri="{FF2B5EF4-FFF2-40B4-BE49-F238E27FC236}">
                  <a16:creationId xmlns:a16="http://schemas.microsoft.com/office/drawing/2014/main" id="{B88A92D4-D65B-4274-E859-328CC0C312CA}"/>
                </a:ext>
              </a:extLst>
            </p:cNvPr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35">
              <a:extLst>
                <a:ext uri="{FF2B5EF4-FFF2-40B4-BE49-F238E27FC236}">
                  <a16:creationId xmlns:a16="http://schemas.microsoft.com/office/drawing/2014/main" id="{D1552DD9-03C3-C1E0-6319-D6D23F3AA207}"/>
                </a:ext>
              </a:extLst>
            </p:cNvPr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682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D18AA746-36BA-C9C1-3939-6FC5B2802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5">
            <a:extLst>
              <a:ext uri="{FF2B5EF4-FFF2-40B4-BE49-F238E27FC236}">
                <a16:creationId xmlns:a16="http://schemas.microsoft.com/office/drawing/2014/main" id="{798DAE28-80C3-3DE3-68FE-7A7654D9673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86094" y="2634426"/>
            <a:ext cx="5932786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P</a:t>
            </a:r>
            <a:r>
              <a:rPr lang="en" sz="1800" dirty="0"/>
              <a:t>eople joining parties based on their color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People joining parties based on their religion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People joining parties based on their ethnicity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A</a:t>
            </a:r>
            <a:r>
              <a:rPr lang="en" sz="1800" dirty="0"/>
              <a:t>ll of the above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741" name="Google Shape;1741;p35">
            <a:extLst>
              <a:ext uri="{FF2B5EF4-FFF2-40B4-BE49-F238E27FC236}">
                <a16:creationId xmlns:a16="http://schemas.microsoft.com/office/drawing/2014/main" id="{7DBC84CE-66A6-12B7-26FF-DB150E3F2E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No.4</a:t>
            </a:r>
            <a:endParaRPr dirty="0"/>
          </a:p>
        </p:txBody>
      </p:sp>
      <p:sp>
        <p:nvSpPr>
          <p:cNvPr id="1742" name="Google Shape;1742;p35">
            <a:extLst>
              <a:ext uri="{FF2B5EF4-FFF2-40B4-BE49-F238E27FC236}">
                <a16:creationId xmlns:a16="http://schemas.microsoft.com/office/drawing/2014/main" id="{C7982C6B-C7C8-6CF6-E249-8AFB9B84FB14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670952" y="1642989"/>
            <a:ext cx="7802096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2400" dirty="0"/>
              <a:t>W</a:t>
            </a:r>
            <a:r>
              <a:rPr lang="en" sz="2400" dirty="0"/>
              <a:t>hat is the second </a:t>
            </a:r>
            <a:r>
              <a:rPr lang="en" altLang="ja-JP" sz="2400" dirty="0"/>
              <a:t>factor </a:t>
            </a:r>
            <a:r>
              <a:rPr lang="en" sz="2400" dirty="0"/>
              <a:t>to predict civil wars </a:t>
            </a:r>
            <a:r>
              <a:rPr lang="en" altLang="ja-JP" sz="2400" dirty="0"/>
              <a:t>that was mentioned in the talk</a:t>
            </a:r>
            <a:r>
              <a:rPr lang="en" sz="2400" dirty="0"/>
              <a:t>?</a:t>
            </a:r>
            <a:endParaRPr sz="2400" dirty="0"/>
          </a:p>
        </p:txBody>
      </p:sp>
      <p:sp>
        <p:nvSpPr>
          <p:cNvPr id="1744" name="Google Shape;1744;p35">
            <a:extLst>
              <a:ext uri="{FF2B5EF4-FFF2-40B4-BE49-F238E27FC236}">
                <a16:creationId xmlns:a16="http://schemas.microsoft.com/office/drawing/2014/main" id="{62AC5931-01CE-8D24-2336-2586AEE28754}"/>
              </a:ext>
            </a:extLst>
          </p:cNvPr>
          <p:cNvSpPr/>
          <p:nvPr/>
        </p:nvSpPr>
        <p:spPr>
          <a:xfrm>
            <a:off x="6198121" y="4225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5" name="Google Shape;1745;p35">
            <a:extLst>
              <a:ext uri="{FF2B5EF4-FFF2-40B4-BE49-F238E27FC236}">
                <a16:creationId xmlns:a16="http://schemas.microsoft.com/office/drawing/2014/main" id="{EEF5294F-6A6C-3FED-9026-22838F268149}"/>
              </a:ext>
            </a:extLst>
          </p:cNvPr>
          <p:cNvGrpSpPr/>
          <p:nvPr/>
        </p:nvGrpSpPr>
        <p:grpSpPr>
          <a:xfrm>
            <a:off x="7474883" y="3921898"/>
            <a:ext cx="183023" cy="264176"/>
            <a:chOff x="7560742" y="4227095"/>
            <a:chExt cx="87017" cy="125589"/>
          </a:xfrm>
        </p:grpSpPr>
        <p:sp>
          <p:nvSpPr>
            <p:cNvPr id="1746" name="Google Shape;1746;p35">
              <a:extLst>
                <a:ext uri="{FF2B5EF4-FFF2-40B4-BE49-F238E27FC236}">
                  <a16:creationId xmlns:a16="http://schemas.microsoft.com/office/drawing/2014/main" id="{27C988C5-94AE-CC13-1C70-C1C7EFB95AD0}"/>
                </a:ext>
              </a:extLst>
            </p:cNvPr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35">
              <a:extLst>
                <a:ext uri="{FF2B5EF4-FFF2-40B4-BE49-F238E27FC236}">
                  <a16:creationId xmlns:a16="http://schemas.microsoft.com/office/drawing/2014/main" id="{0B75244E-192E-F264-7496-EDBC81D11E71}"/>
                </a:ext>
              </a:extLst>
            </p:cNvPr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4778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06B0CFE7-9392-0288-8114-69BBFB45A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5">
            <a:extLst>
              <a:ext uri="{FF2B5EF4-FFF2-40B4-BE49-F238E27FC236}">
                <a16:creationId xmlns:a16="http://schemas.microsoft.com/office/drawing/2014/main" id="{AAEEB2C8-E90E-6F64-AB20-763A06C8492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69751" y="2351567"/>
            <a:ext cx="6804496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I</a:t>
            </a:r>
            <a:r>
              <a:rPr lang="en" sz="1800" dirty="0"/>
              <a:t>f the task force was allowed to study the U.S., it would likely  predicted t</a:t>
            </a:r>
            <a:r>
              <a:rPr lang="en-US" sz="1800" dirty="0"/>
              <a:t>he</a:t>
            </a:r>
            <a:r>
              <a:rPr lang="en" sz="1800" dirty="0"/>
              <a:t> January 6 insurrection in 2019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The 2016 election was fair but not free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U.S. democracy has been downgraded 4 times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White House has refused to provide information in 2019</a:t>
            </a:r>
            <a:endParaRPr lang="en" sz="1800" dirty="0"/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741" name="Google Shape;1741;p35">
            <a:extLst>
              <a:ext uri="{FF2B5EF4-FFF2-40B4-BE49-F238E27FC236}">
                <a16:creationId xmlns:a16="http://schemas.microsoft.com/office/drawing/2014/main" id="{EC873117-A3BA-3D37-6829-8376E91833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No.5</a:t>
            </a:r>
            <a:endParaRPr dirty="0"/>
          </a:p>
        </p:txBody>
      </p:sp>
      <p:sp>
        <p:nvSpPr>
          <p:cNvPr id="1742" name="Google Shape;1742;p35">
            <a:extLst>
              <a:ext uri="{FF2B5EF4-FFF2-40B4-BE49-F238E27FC236}">
                <a16:creationId xmlns:a16="http://schemas.microsoft.com/office/drawing/2014/main" id="{058AEAC9-8509-5A7E-BFE7-DDECE9E25AF3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341435" y="1686940"/>
            <a:ext cx="6461129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W</a:t>
            </a:r>
            <a:r>
              <a:rPr lang="en" sz="2400" dirty="0"/>
              <a:t>hich statement is true about the current U.S. democracy</a:t>
            </a:r>
            <a:endParaRPr sz="2400" dirty="0"/>
          </a:p>
        </p:txBody>
      </p:sp>
      <p:sp>
        <p:nvSpPr>
          <p:cNvPr id="1744" name="Google Shape;1744;p35">
            <a:extLst>
              <a:ext uri="{FF2B5EF4-FFF2-40B4-BE49-F238E27FC236}">
                <a16:creationId xmlns:a16="http://schemas.microsoft.com/office/drawing/2014/main" id="{C154404C-6E8D-22D9-3990-F1DBFB63792F}"/>
              </a:ext>
            </a:extLst>
          </p:cNvPr>
          <p:cNvSpPr/>
          <p:nvPr/>
        </p:nvSpPr>
        <p:spPr>
          <a:xfrm>
            <a:off x="6198121" y="4225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5" name="Google Shape;1745;p35">
            <a:extLst>
              <a:ext uri="{FF2B5EF4-FFF2-40B4-BE49-F238E27FC236}">
                <a16:creationId xmlns:a16="http://schemas.microsoft.com/office/drawing/2014/main" id="{F966B03F-9F3A-C3E8-E2EB-DE0FD56F54C3}"/>
              </a:ext>
            </a:extLst>
          </p:cNvPr>
          <p:cNvGrpSpPr/>
          <p:nvPr/>
        </p:nvGrpSpPr>
        <p:grpSpPr>
          <a:xfrm>
            <a:off x="7474883" y="3921898"/>
            <a:ext cx="183023" cy="264176"/>
            <a:chOff x="7560742" y="4227095"/>
            <a:chExt cx="87017" cy="125589"/>
          </a:xfrm>
        </p:grpSpPr>
        <p:sp>
          <p:nvSpPr>
            <p:cNvPr id="1746" name="Google Shape;1746;p35">
              <a:extLst>
                <a:ext uri="{FF2B5EF4-FFF2-40B4-BE49-F238E27FC236}">
                  <a16:creationId xmlns:a16="http://schemas.microsoft.com/office/drawing/2014/main" id="{16EF9B2E-D7F0-B214-F56E-5DB64736CEBD}"/>
                </a:ext>
              </a:extLst>
            </p:cNvPr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35">
              <a:extLst>
                <a:ext uri="{FF2B5EF4-FFF2-40B4-BE49-F238E27FC236}">
                  <a16:creationId xmlns:a16="http://schemas.microsoft.com/office/drawing/2014/main" id="{FCB715F8-318E-2F99-880A-40403B782DFE}"/>
                </a:ext>
              </a:extLst>
            </p:cNvPr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3274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71D59511-1993-0782-8C7F-E94E40CF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5">
            <a:extLst>
              <a:ext uri="{FF2B5EF4-FFF2-40B4-BE49-F238E27FC236}">
                <a16:creationId xmlns:a16="http://schemas.microsoft.com/office/drawing/2014/main" id="{C76F2B65-8A1E-3E75-C9D2-F68EDA20BE9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69751" y="2571750"/>
            <a:ext cx="6804496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People who are most oppressed by the government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People who are politically strong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Just normal people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Group that once had the power but losing it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741" name="Google Shape;1741;p35">
            <a:extLst>
              <a:ext uri="{FF2B5EF4-FFF2-40B4-BE49-F238E27FC236}">
                <a16:creationId xmlns:a16="http://schemas.microsoft.com/office/drawing/2014/main" id="{5342CA6C-7A52-DA05-0F93-8482DD456F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No.6</a:t>
            </a:r>
            <a:endParaRPr dirty="0"/>
          </a:p>
        </p:txBody>
      </p:sp>
      <p:sp>
        <p:nvSpPr>
          <p:cNvPr id="1742" name="Google Shape;1742;p35">
            <a:extLst>
              <a:ext uri="{FF2B5EF4-FFF2-40B4-BE49-F238E27FC236}">
                <a16:creationId xmlns:a16="http://schemas.microsoft.com/office/drawing/2014/main" id="{DE505669-A39B-263B-5831-99D980A64ACB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341435" y="1686940"/>
            <a:ext cx="6461129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Who tends to start civil wars?</a:t>
            </a:r>
            <a:endParaRPr sz="2400" dirty="0"/>
          </a:p>
        </p:txBody>
      </p:sp>
      <p:sp>
        <p:nvSpPr>
          <p:cNvPr id="1744" name="Google Shape;1744;p35">
            <a:extLst>
              <a:ext uri="{FF2B5EF4-FFF2-40B4-BE49-F238E27FC236}">
                <a16:creationId xmlns:a16="http://schemas.microsoft.com/office/drawing/2014/main" id="{9F0AAA18-7B39-6BF9-BE45-CEE8AC4C16E9}"/>
              </a:ext>
            </a:extLst>
          </p:cNvPr>
          <p:cNvSpPr/>
          <p:nvPr/>
        </p:nvSpPr>
        <p:spPr>
          <a:xfrm>
            <a:off x="6198121" y="4225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5" name="Google Shape;1745;p35">
            <a:extLst>
              <a:ext uri="{FF2B5EF4-FFF2-40B4-BE49-F238E27FC236}">
                <a16:creationId xmlns:a16="http://schemas.microsoft.com/office/drawing/2014/main" id="{456184B0-6C75-832C-C26A-AB1B1A6F367F}"/>
              </a:ext>
            </a:extLst>
          </p:cNvPr>
          <p:cNvGrpSpPr/>
          <p:nvPr/>
        </p:nvGrpSpPr>
        <p:grpSpPr>
          <a:xfrm>
            <a:off x="7474883" y="3921898"/>
            <a:ext cx="183023" cy="264176"/>
            <a:chOff x="7560742" y="4227095"/>
            <a:chExt cx="87017" cy="125589"/>
          </a:xfrm>
        </p:grpSpPr>
        <p:sp>
          <p:nvSpPr>
            <p:cNvPr id="1746" name="Google Shape;1746;p35">
              <a:extLst>
                <a:ext uri="{FF2B5EF4-FFF2-40B4-BE49-F238E27FC236}">
                  <a16:creationId xmlns:a16="http://schemas.microsoft.com/office/drawing/2014/main" id="{B53CFEE7-5DD9-8BA8-C93F-38CCF25D9D0B}"/>
                </a:ext>
              </a:extLst>
            </p:cNvPr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35">
              <a:extLst>
                <a:ext uri="{FF2B5EF4-FFF2-40B4-BE49-F238E27FC236}">
                  <a16:creationId xmlns:a16="http://schemas.microsoft.com/office/drawing/2014/main" id="{FF2F4F17-0C2C-8439-A835-CF924AE8044D}"/>
                </a:ext>
              </a:extLst>
            </p:cNvPr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0606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>
          <a:extLst>
            <a:ext uri="{FF2B5EF4-FFF2-40B4-BE49-F238E27FC236}">
              <a16:creationId xmlns:a16="http://schemas.microsoft.com/office/drawing/2014/main" id="{CF0AA373-B101-AB36-3524-12D232BE5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5">
            <a:extLst>
              <a:ext uri="{FF2B5EF4-FFF2-40B4-BE49-F238E27FC236}">
                <a16:creationId xmlns:a16="http://schemas.microsoft.com/office/drawing/2014/main" id="{A8948E32-F616-4716-C0FD-36598A43037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69751" y="2351567"/>
            <a:ext cx="6804496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By creating more employment opportunities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By investing in better health care, education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By getting a sanction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By supporting apartheid </a:t>
            </a:r>
            <a:endParaRPr sz="1800" dirty="0"/>
          </a:p>
        </p:txBody>
      </p:sp>
      <p:sp>
        <p:nvSpPr>
          <p:cNvPr id="1741" name="Google Shape;1741;p35">
            <a:extLst>
              <a:ext uri="{FF2B5EF4-FFF2-40B4-BE49-F238E27FC236}">
                <a16:creationId xmlns:a16="http://schemas.microsoft.com/office/drawing/2014/main" id="{1A1999D6-0509-B325-5198-F65C63F6F7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No.7</a:t>
            </a:r>
            <a:endParaRPr dirty="0"/>
          </a:p>
        </p:txBody>
      </p:sp>
      <p:sp>
        <p:nvSpPr>
          <p:cNvPr id="1742" name="Google Shape;1742;p35">
            <a:extLst>
              <a:ext uri="{FF2B5EF4-FFF2-40B4-BE49-F238E27FC236}">
                <a16:creationId xmlns:a16="http://schemas.microsoft.com/office/drawing/2014/main" id="{64C37CE5-F9E9-081D-2612-F4D8BA63FB73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341435" y="1686940"/>
            <a:ext cx="6461129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How can the business help to bring better democracy?</a:t>
            </a:r>
            <a:endParaRPr sz="2400" dirty="0"/>
          </a:p>
        </p:txBody>
      </p:sp>
      <p:sp>
        <p:nvSpPr>
          <p:cNvPr id="1744" name="Google Shape;1744;p35">
            <a:extLst>
              <a:ext uri="{FF2B5EF4-FFF2-40B4-BE49-F238E27FC236}">
                <a16:creationId xmlns:a16="http://schemas.microsoft.com/office/drawing/2014/main" id="{51E38E52-3030-0EC8-D7F7-B48A9CB2203D}"/>
              </a:ext>
            </a:extLst>
          </p:cNvPr>
          <p:cNvSpPr/>
          <p:nvPr/>
        </p:nvSpPr>
        <p:spPr>
          <a:xfrm>
            <a:off x="6198121" y="4225715"/>
            <a:ext cx="783370" cy="377795"/>
          </a:xfrm>
          <a:custGeom>
            <a:avLst/>
            <a:gdLst/>
            <a:ahLst/>
            <a:cxnLst/>
            <a:rect l="l" t="t" r="r" b="b"/>
            <a:pathLst>
              <a:path w="103347" h="49841" extrusionOk="0">
                <a:moveTo>
                  <a:pt x="99578" y="36522"/>
                </a:moveTo>
                <a:cubicBezTo>
                  <a:pt x="96220" y="33164"/>
                  <a:pt x="90848" y="32044"/>
                  <a:pt x="86426" y="33723"/>
                </a:cubicBezTo>
                <a:cubicBezTo>
                  <a:pt x="86706" y="23426"/>
                  <a:pt x="82228" y="13016"/>
                  <a:pt x="74225" y="6580"/>
                </a:cubicBezTo>
                <a:cubicBezTo>
                  <a:pt x="66222" y="143"/>
                  <a:pt x="54749" y="-1871"/>
                  <a:pt x="45178" y="1878"/>
                </a:cubicBezTo>
                <a:cubicBezTo>
                  <a:pt x="35608" y="5628"/>
                  <a:pt x="28500" y="15254"/>
                  <a:pt x="28221" y="25497"/>
                </a:cubicBezTo>
                <a:cubicBezTo>
                  <a:pt x="25087" y="24657"/>
                  <a:pt x="21505" y="25552"/>
                  <a:pt x="19210" y="27847"/>
                </a:cubicBezTo>
                <a:cubicBezTo>
                  <a:pt x="16860" y="30142"/>
                  <a:pt x="15852" y="33667"/>
                  <a:pt x="16635" y="36802"/>
                </a:cubicBezTo>
                <a:cubicBezTo>
                  <a:pt x="12550" y="35514"/>
                  <a:pt x="7961" y="36186"/>
                  <a:pt x="4659" y="38928"/>
                </a:cubicBezTo>
                <a:cubicBezTo>
                  <a:pt x="1357" y="41671"/>
                  <a:pt x="-378" y="45588"/>
                  <a:pt x="70" y="49842"/>
                </a:cubicBezTo>
                <a:lnTo>
                  <a:pt x="9192" y="49842"/>
                </a:lnTo>
                <a:lnTo>
                  <a:pt x="102601" y="49842"/>
                </a:lnTo>
                <a:cubicBezTo>
                  <a:pt x="104335" y="45532"/>
                  <a:pt x="102936" y="39880"/>
                  <a:pt x="99578" y="36522"/>
                </a:cubicBezTo>
                <a:close/>
              </a:path>
            </a:pathLst>
          </a:custGeom>
          <a:solidFill>
            <a:srgbClr val="D4F0FD">
              <a:alpha val="4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5" name="Google Shape;1745;p35">
            <a:extLst>
              <a:ext uri="{FF2B5EF4-FFF2-40B4-BE49-F238E27FC236}">
                <a16:creationId xmlns:a16="http://schemas.microsoft.com/office/drawing/2014/main" id="{ECC8D96F-83FB-4FB3-4C2A-05B5B21FFF31}"/>
              </a:ext>
            </a:extLst>
          </p:cNvPr>
          <p:cNvGrpSpPr/>
          <p:nvPr/>
        </p:nvGrpSpPr>
        <p:grpSpPr>
          <a:xfrm>
            <a:off x="7474883" y="3921898"/>
            <a:ext cx="183023" cy="264176"/>
            <a:chOff x="7560742" y="4227095"/>
            <a:chExt cx="87017" cy="125589"/>
          </a:xfrm>
        </p:grpSpPr>
        <p:sp>
          <p:nvSpPr>
            <p:cNvPr id="1746" name="Google Shape;1746;p35">
              <a:extLst>
                <a:ext uri="{FF2B5EF4-FFF2-40B4-BE49-F238E27FC236}">
                  <a16:creationId xmlns:a16="http://schemas.microsoft.com/office/drawing/2014/main" id="{D5707C82-D9F5-6E80-615E-21D0524FBC3D}"/>
                </a:ext>
              </a:extLst>
            </p:cNvPr>
            <p:cNvSpPr/>
            <p:nvPr/>
          </p:nvSpPr>
          <p:spPr>
            <a:xfrm>
              <a:off x="7560742" y="4227095"/>
              <a:ext cx="87017" cy="125589"/>
            </a:xfrm>
            <a:custGeom>
              <a:avLst/>
              <a:gdLst/>
              <a:ahLst/>
              <a:cxnLst/>
              <a:rect l="l" t="t" r="r" b="b"/>
              <a:pathLst>
                <a:path w="87017" h="125589" extrusionOk="0">
                  <a:moveTo>
                    <a:pt x="44503" y="0"/>
                  </a:moveTo>
                  <a:cubicBezTo>
                    <a:pt x="8852" y="280"/>
                    <a:pt x="-3796" y="25801"/>
                    <a:pt x="961" y="56638"/>
                  </a:cubicBezTo>
                  <a:cubicBezTo>
                    <a:pt x="5774" y="87476"/>
                    <a:pt x="41649" y="125589"/>
                    <a:pt x="41649" y="125589"/>
                  </a:cubicBezTo>
                  <a:cubicBezTo>
                    <a:pt x="41649" y="125589"/>
                    <a:pt x="79203" y="89155"/>
                    <a:pt x="85415" y="58541"/>
                  </a:cubicBezTo>
                  <a:cubicBezTo>
                    <a:pt x="91627" y="27928"/>
                    <a:pt x="80154" y="1903"/>
                    <a:pt x="44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35">
              <a:extLst>
                <a:ext uri="{FF2B5EF4-FFF2-40B4-BE49-F238E27FC236}">
                  <a16:creationId xmlns:a16="http://schemas.microsoft.com/office/drawing/2014/main" id="{3C5FD74D-A4CF-DC3C-39A3-70EA84B794F7}"/>
                </a:ext>
              </a:extLst>
            </p:cNvPr>
            <p:cNvSpPr/>
            <p:nvPr/>
          </p:nvSpPr>
          <p:spPr>
            <a:xfrm>
              <a:off x="7569138" y="4237551"/>
              <a:ext cx="70200" cy="70201"/>
            </a:xfrm>
            <a:custGeom>
              <a:avLst/>
              <a:gdLst/>
              <a:ahLst/>
              <a:cxnLst/>
              <a:rect l="l" t="t" r="r" b="b"/>
              <a:pathLst>
                <a:path w="70200" h="70201" extrusionOk="0">
                  <a:moveTo>
                    <a:pt x="70191" y="35884"/>
                  </a:moveTo>
                  <a:cubicBezTo>
                    <a:pt x="69744" y="55249"/>
                    <a:pt x="53681" y="70639"/>
                    <a:pt x="34317" y="70192"/>
                  </a:cubicBezTo>
                  <a:cubicBezTo>
                    <a:pt x="14953" y="69744"/>
                    <a:pt x="-438" y="53682"/>
                    <a:pt x="10" y="34317"/>
                  </a:cubicBezTo>
                  <a:cubicBezTo>
                    <a:pt x="457" y="14953"/>
                    <a:pt x="16520" y="-438"/>
                    <a:pt x="35884" y="10"/>
                  </a:cubicBezTo>
                  <a:cubicBezTo>
                    <a:pt x="55249" y="401"/>
                    <a:pt x="70640" y="16464"/>
                    <a:pt x="70191" y="358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523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p3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 No.8</a:t>
            </a:r>
            <a:endParaRPr dirty="0"/>
          </a:p>
        </p:txBody>
      </p:sp>
      <p:sp>
        <p:nvSpPr>
          <p:cNvPr id="1753" name="Google Shape;1753;p36"/>
          <p:cNvSpPr txBox="1">
            <a:spLocks noGrp="1"/>
          </p:cNvSpPr>
          <p:nvPr>
            <p:ph type="title" idx="2"/>
          </p:nvPr>
        </p:nvSpPr>
        <p:spPr>
          <a:xfrm>
            <a:off x="720000" y="1727363"/>
            <a:ext cx="7415581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Do you think her solution “to regulate social media” is a good idea? Do you agree with it? If so, Why?</a:t>
            </a:r>
            <a:endParaRPr dirty="0"/>
          </a:p>
        </p:txBody>
      </p:sp>
      <p:sp>
        <p:nvSpPr>
          <p:cNvPr id="2305" name="Google Shape;2305;p40"/>
          <p:cNvSpPr txBox="1"/>
          <p:nvPr/>
        </p:nvSpPr>
        <p:spPr>
          <a:xfrm flipH="1">
            <a:off x="720000" y="2571750"/>
            <a:ext cx="24573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Answers here:</a:t>
            </a:r>
            <a:endParaRPr sz="20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obal Citizenship and Diplomacy - Spanish - 11th Grade by Slidesgo">
  <a:themeElements>
    <a:clrScheme name="Simple Light">
      <a:dk1>
        <a:srgbClr val="012247"/>
      </a:dk1>
      <a:lt1>
        <a:srgbClr val="FFFFFF"/>
      </a:lt1>
      <a:dk2>
        <a:srgbClr val="A5DEF9"/>
      </a:dk2>
      <a:lt2>
        <a:srgbClr val="63A3C5"/>
      </a:lt2>
      <a:accent1>
        <a:srgbClr val="2895C9"/>
      </a:accent1>
      <a:accent2>
        <a:srgbClr val="025F91"/>
      </a:accent2>
      <a:accent3>
        <a:srgbClr val="FD524E"/>
      </a:accent3>
      <a:accent4>
        <a:srgbClr val="F376B2"/>
      </a:accent4>
      <a:accent5>
        <a:srgbClr val="B2D197"/>
      </a:accent5>
      <a:accent6>
        <a:srgbClr val="FFFFFF"/>
      </a:accent6>
      <a:hlink>
        <a:srgbClr val="0122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577</Words>
  <Application>Microsoft Macintosh PowerPoint</Application>
  <PresentationFormat>On-screen Show (16:9)</PresentationFormat>
  <Paragraphs>76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Nunito</vt:lpstr>
      <vt:lpstr>Calibri</vt:lpstr>
      <vt:lpstr>Rubik</vt:lpstr>
      <vt:lpstr>Rubik ExtraBold</vt:lpstr>
      <vt:lpstr>Global Citizenship and Diplomacy - Spanish - 11th Grade by Slidesgo</vt:lpstr>
      <vt:lpstr>Is the US headed towards another civil war?</vt:lpstr>
      <vt:lpstr>Who is the Speaker?</vt:lpstr>
      <vt:lpstr>I’ve seen some of her work while I was studying International Relations. I sometimes listen to podcasts made by TED talk, and I heard part of her talk and it sounded so interesting. Civil war is part of the field that I have been interested in since  I study about Afghanistan.</vt:lpstr>
      <vt:lpstr>Before you listen― these are the words you should know!</vt:lpstr>
      <vt:lpstr>Quiz Time!</vt:lpstr>
      <vt:lpstr>Question No.1</vt:lpstr>
      <vt:lpstr>Question No.2</vt:lpstr>
      <vt:lpstr>Question No.3</vt:lpstr>
      <vt:lpstr>Question No.4</vt:lpstr>
      <vt:lpstr>Question No.5</vt:lpstr>
      <vt:lpstr>Question No.6</vt:lpstr>
      <vt:lpstr>Question No.7</vt:lpstr>
      <vt:lpstr>Question No.8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 US headed towards another civil war?</dc:title>
  <cp:lastModifiedBy>Jason Pipe</cp:lastModifiedBy>
  <cp:revision>2</cp:revision>
  <dcterms:modified xsi:type="dcterms:W3CDTF">2024-05-09T07:14:59Z</dcterms:modified>
</cp:coreProperties>
</file>