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58" r:id="rId5"/>
    <p:sldId id="259" r:id="rId6"/>
    <p:sldId id="261" r:id="rId7"/>
    <p:sldId id="260" r:id="rId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93" d="100"/>
          <a:sy n="93" d="100"/>
        </p:scale>
        <p:origin x="560"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co Yamasaki" userId="b517ab95375308f6" providerId="LiveId" clId="{9C5510A5-F32C-4265-A9A3-A979427E2AC8}"/>
    <pc:docChg chg="custSel modSld sldOrd">
      <pc:chgData name="Coco Yamasaki" userId="b517ab95375308f6" providerId="LiveId" clId="{9C5510A5-F32C-4265-A9A3-A979427E2AC8}" dt="2023-03-10T07:07:05.904" v="31" actId="20577"/>
      <pc:docMkLst>
        <pc:docMk/>
      </pc:docMkLst>
      <pc:sldChg chg="delSp mod delAnim">
        <pc:chgData name="Coco Yamasaki" userId="b517ab95375308f6" providerId="LiveId" clId="{9C5510A5-F32C-4265-A9A3-A979427E2AC8}" dt="2023-03-10T07:01:10.872" v="29" actId="21"/>
        <pc:sldMkLst>
          <pc:docMk/>
          <pc:sldMk cId="927178155" sldId="257"/>
        </pc:sldMkLst>
        <pc:picChg chg="del">
          <ac:chgData name="Coco Yamasaki" userId="b517ab95375308f6" providerId="LiveId" clId="{9C5510A5-F32C-4265-A9A3-A979427E2AC8}" dt="2023-03-10T07:01:10.872" v="29" actId="21"/>
          <ac:picMkLst>
            <pc:docMk/>
            <pc:sldMk cId="927178155" sldId="257"/>
            <ac:picMk id="12" creationId="{A12A5AC5-8412-BD45-EA3A-6CEB7BA0FE41}"/>
          </ac:picMkLst>
        </pc:picChg>
      </pc:sldChg>
      <pc:sldChg chg="modSp mod">
        <pc:chgData name="Coco Yamasaki" userId="b517ab95375308f6" providerId="LiveId" clId="{9C5510A5-F32C-4265-A9A3-A979427E2AC8}" dt="2023-03-10T07:07:05.904" v="31" actId="20577"/>
        <pc:sldMkLst>
          <pc:docMk/>
          <pc:sldMk cId="2707516832" sldId="258"/>
        </pc:sldMkLst>
        <pc:spChg chg="mod">
          <ac:chgData name="Coco Yamasaki" userId="b517ab95375308f6" providerId="LiveId" clId="{9C5510A5-F32C-4265-A9A3-A979427E2AC8}" dt="2023-03-10T06:47:46.504" v="19" actId="20577"/>
          <ac:spMkLst>
            <pc:docMk/>
            <pc:sldMk cId="2707516832" sldId="258"/>
            <ac:spMk id="2" creationId="{FEF04648-4ED5-02BE-381B-950AA2927DD8}"/>
          </ac:spMkLst>
        </pc:spChg>
        <pc:spChg chg="mod">
          <ac:chgData name="Coco Yamasaki" userId="b517ab95375308f6" providerId="LiveId" clId="{9C5510A5-F32C-4265-A9A3-A979427E2AC8}" dt="2023-03-10T07:07:05.904" v="31" actId="20577"/>
          <ac:spMkLst>
            <pc:docMk/>
            <pc:sldMk cId="2707516832" sldId="258"/>
            <ac:spMk id="3" creationId="{25A4C142-F324-06E7-C49E-71854555042C}"/>
          </ac:spMkLst>
        </pc:spChg>
      </pc:sldChg>
      <pc:sldChg chg="modSp mod">
        <pc:chgData name="Coco Yamasaki" userId="b517ab95375308f6" providerId="LiveId" clId="{9C5510A5-F32C-4265-A9A3-A979427E2AC8}" dt="2023-03-10T06:40:38.076" v="6" actId="1076"/>
        <pc:sldMkLst>
          <pc:docMk/>
          <pc:sldMk cId="3701584732" sldId="260"/>
        </pc:sldMkLst>
        <pc:spChg chg="mod">
          <ac:chgData name="Coco Yamasaki" userId="b517ab95375308f6" providerId="LiveId" clId="{9C5510A5-F32C-4265-A9A3-A979427E2AC8}" dt="2023-03-10T06:40:38.076" v="6" actId="1076"/>
          <ac:spMkLst>
            <pc:docMk/>
            <pc:sldMk cId="3701584732" sldId="260"/>
            <ac:spMk id="4" creationId="{8C8F315A-9961-8663-68CA-DBD2AA58731C}"/>
          </ac:spMkLst>
        </pc:spChg>
        <pc:spChg chg="mod">
          <ac:chgData name="Coco Yamasaki" userId="b517ab95375308f6" providerId="LiveId" clId="{9C5510A5-F32C-4265-A9A3-A979427E2AC8}" dt="2023-03-10T06:40:11.507" v="2" actId="1076"/>
          <ac:spMkLst>
            <pc:docMk/>
            <pc:sldMk cId="3701584732" sldId="260"/>
            <ac:spMk id="5" creationId="{C2365705-1B42-8375-920A-8AE1F5E2CCFE}"/>
          </ac:spMkLst>
        </pc:spChg>
      </pc:sldChg>
      <pc:sldChg chg="ord">
        <pc:chgData name="Coco Yamasaki" userId="b517ab95375308f6" providerId="LiveId" clId="{9C5510A5-F32C-4265-A9A3-A979427E2AC8}" dt="2023-03-10T06:55:23.181" v="28"/>
        <pc:sldMkLst>
          <pc:docMk/>
          <pc:sldMk cId="2932982903" sldId="26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E942BE-CBCC-56B7-9354-2F23AB7801E2}"/>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222AA68-F15F-5882-5408-96B9C6D95E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9F155448-A351-20E8-4BEE-FD004D01CBFB}"/>
              </a:ext>
            </a:extLst>
          </p:cNvPr>
          <p:cNvSpPr>
            <a:spLocks noGrp="1"/>
          </p:cNvSpPr>
          <p:nvPr>
            <p:ph type="dt" sz="half" idx="10"/>
          </p:nvPr>
        </p:nvSpPr>
        <p:spPr/>
        <p:txBody>
          <a:bodyPr/>
          <a:lstStyle/>
          <a:p>
            <a:fld id="{C25C45DC-09A4-44B1-82A0-91F960769803}" type="datetimeFigureOut">
              <a:rPr kumimoji="1" lang="ja-JP" altLang="en-US" smtClean="0"/>
              <a:t>2024/7/18</a:t>
            </a:fld>
            <a:endParaRPr kumimoji="1" lang="ja-JP" altLang="en-US"/>
          </a:p>
        </p:txBody>
      </p:sp>
      <p:sp>
        <p:nvSpPr>
          <p:cNvPr id="5" name="フッター プレースホルダー 4">
            <a:extLst>
              <a:ext uri="{FF2B5EF4-FFF2-40B4-BE49-F238E27FC236}">
                <a16:creationId xmlns:a16="http://schemas.microsoft.com/office/drawing/2014/main" id="{231164C7-6D59-7B0A-CCB3-73A72166C93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36ADCAD-6828-6F9F-1389-044AAF5CEF38}"/>
              </a:ext>
            </a:extLst>
          </p:cNvPr>
          <p:cNvSpPr>
            <a:spLocks noGrp="1"/>
          </p:cNvSpPr>
          <p:nvPr>
            <p:ph type="sldNum" sz="quarter" idx="12"/>
          </p:nvPr>
        </p:nvSpPr>
        <p:spPr/>
        <p:txBody>
          <a:bodyPr/>
          <a:lstStyle/>
          <a:p>
            <a:fld id="{453347B4-A79D-43EB-9683-38D7811FB4FD}" type="slidenum">
              <a:rPr kumimoji="1" lang="ja-JP" altLang="en-US" smtClean="0"/>
              <a:t>‹#›</a:t>
            </a:fld>
            <a:endParaRPr kumimoji="1" lang="ja-JP" altLang="en-US"/>
          </a:p>
        </p:txBody>
      </p:sp>
    </p:spTree>
    <p:extLst>
      <p:ext uri="{BB962C8B-B14F-4D97-AF65-F5344CB8AC3E}">
        <p14:creationId xmlns:p14="http://schemas.microsoft.com/office/powerpoint/2010/main" val="1582139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D9A429-7016-A04F-74BA-5EDD063B559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F3B513E-1008-408F-776A-2E6171111260}"/>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B78071A-6DE5-FB92-86AC-6AD5282F2100}"/>
              </a:ext>
            </a:extLst>
          </p:cNvPr>
          <p:cNvSpPr>
            <a:spLocks noGrp="1"/>
          </p:cNvSpPr>
          <p:nvPr>
            <p:ph type="dt" sz="half" idx="10"/>
          </p:nvPr>
        </p:nvSpPr>
        <p:spPr/>
        <p:txBody>
          <a:bodyPr/>
          <a:lstStyle/>
          <a:p>
            <a:fld id="{C25C45DC-09A4-44B1-82A0-91F960769803}" type="datetimeFigureOut">
              <a:rPr kumimoji="1" lang="ja-JP" altLang="en-US" smtClean="0"/>
              <a:t>2024/7/18</a:t>
            </a:fld>
            <a:endParaRPr kumimoji="1" lang="ja-JP" altLang="en-US"/>
          </a:p>
        </p:txBody>
      </p:sp>
      <p:sp>
        <p:nvSpPr>
          <p:cNvPr id="5" name="フッター プレースホルダー 4">
            <a:extLst>
              <a:ext uri="{FF2B5EF4-FFF2-40B4-BE49-F238E27FC236}">
                <a16:creationId xmlns:a16="http://schemas.microsoft.com/office/drawing/2014/main" id="{F157B288-5241-41C5-31F0-81331E00D2A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AF1C6C2-89C5-1557-8D91-D5138CF56A7B}"/>
              </a:ext>
            </a:extLst>
          </p:cNvPr>
          <p:cNvSpPr>
            <a:spLocks noGrp="1"/>
          </p:cNvSpPr>
          <p:nvPr>
            <p:ph type="sldNum" sz="quarter" idx="12"/>
          </p:nvPr>
        </p:nvSpPr>
        <p:spPr/>
        <p:txBody>
          <a:bodyPr/>
          <a:lstStyle/>
          <a:p>
            <a:fld id="{453347B4-A79D-43EB-9683-38D7811FB4FD}" type="slidenum">
              <a:rPr kumimoji="1" lang="ja-JP" altLang="en-US" smtClean="0"/>
              <a:t>‹#›</a:t>
            </a:fld>
            <a:endParaRPr kumimoji="1" lang="ja-JP" altLang="en-US"/>
          </a:p>
        </p:txBody>
      </p:sp>
    </p:spTree>
    <p:extLst>
      <p:ext uri="{BB962C8B-B14F-4D97-AF65-F5344CB8AC3E}">
        <p14:creationId xmlns:p14="http://schemas.microsoft.com/office/powerpoint/2010/main" val="3849986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860118B-3871-92A5-56E3-8DC9B311D179}"/>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DEFA078-B74C-78D9-A6F3-91B44E33BF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9D3C34BF-CDBE-0B3B-A818-0BB27CC67FBF}"/>
              </a:ext>
            </a:extLst>
          </p:cNvPr>
          <p:cNvSpPr>
            <a:spLocks noGrp="1"/>
          </p:cNvSpPr>
          <p:nvPr>
            <p:ph type="dt" sz="half" idx="10"/>
          </p:nvPr>
        </p:nvSpPr>
        <p:spPr/>
        <p:txBody>
          <a:bodyPr/>
          <a:lstStyle/>
          <a:p>
            <a:fld id="{C25C45DC-09A4-44B1-82A0-91F960769803}" type="datetimeFigureOut">
              <a:rPr kumimoji="1" lang="ja-JP" altLang="en-US" smtClean="0"/>
              <a:t>2024/7/18</a:t>
            </a:fld>
            <a:endParaRPr kumimoji="1" lang="ja-JP" altLang="en-US"/>
          </a:p>
        </p:txBody>
      </p:sp>
      <p:sp>
        <p:nvSpPr>
          <p:cNvPr id="5" name="フッター プレースホルダー 4">
            <a:extLst>
              <a:ext uri="{FF2B5EF4-FFF2-40B4-BE49-F238E27FC236}">
                <a16:creationId xmlns:a16="http://schemas.microsoft.com/office/drawing/2014/main" id="{4349802D-1444-72A7-4808-1C98876E845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0C47A2F-8BAB-5EFC-3B95-75D464EFBB05}"/>
              </a:ext>
            </a:extLst>
          </p:cNvPr>
          <p:cNvSpPr>
            <a:spLocks noGrp="1"/>
          </p:cNvSpPr>
          <p:nvPr>
            <p:ph type="sldNum" sz="quarter" idx="12"/>
          </p:nvPr>
        </p:nvSpPr>
        <p:spPr/>
        <p:txBody>
          <a:bodyPr/>
          <a:lstStyle/>
          <a:p>
            <a:fld id="{453347B4-A79D-43EB-9683-38D7811FB4FD}" type="slidenum">
              <a:rPr kumimoji="1" lang="ja-JP" altLang="en-US" smtClean="0"/>
              <a:t>‹#›</a:t>
            </a:fld>
            <a:endParaRPr kumimoji="1" lang="ja-JP" altLang="en-US"/>
          </a:p>
        </p:txBody>
      </p:sp>
    </p:spTree>
    <p:extLst>
      <p:ext uri="{BB962C8B-B14F-4D97-AF65-F5344CB8AC3E}">
        <p14:creationId xmlns:p14="http://schemas.microsoft.com/office/powerpoint/2010/main" val="1800479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A45E81-B18D-F55C-6AB8-9F8476C56BC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4AA088D-A4A5-1C35-BB20-4185130899B2}"/>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CC0A529-6875-F201-AAC9-45EB261D1244}"/>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BC9F19F6-6463-7027-190C-9566CC8D4043}"/>
              </a:ext>
            </a:extLst>
          </p:cNvPr>
          <p:cNvSpPr>
            <a:spLocks noGrp="1"/>
          </p:cNvSpPr>
          <p:nvPr>
            <p:ph type="dt" sz="half" idx="10"/>
          </p:nvPr>
        </p:nvSpPr>
        <p:spPr/>
        <p:txBody>
          <a:bodyPr/>
          <a:lstStyle/>
          <a:p>
            <a:fld id="{C25C45DC-09A4-44B1-82A0-91F960769803}" type="datetimeFigureOut">
              <a:rPr kumimoji="1" lang="ja-JP" altLang="en-US" smtClean="0"/>
              <a:t>2024/7/18</a:t>
            </a:fld>
            <a:endParaRPr kumimoji="1" lang="ja-JP" altLang="en-US"/>
          </a:p>
        </p:txBody>
      </p:sp>
      <p:sp>
        <p:nvSpPr>
          <p:cNvPr id="6" name="フッター プレースホルダー 5">
            <a:extLst>
              <a:ext uri="{FF2B5EF4-FFF2-40B4-BE49-F238E27FC236}">
                <a16:creationId xmlns:a16="http://schemas.microsoft.com/office/drawing/2014/main" id="{3836DC85-FCA3-64A2-C4C6-3055CCB56DD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ABF7099-014F-BA5E-71DA-F35FD0F91AC5}"/>
              </a:ext>
            </a:extLst>
          </p:cNvPr>
          <p:cNvSpPr>
            <a:spLocks noGrp="1"/>
          </p:cNvSpPr>
          <p:nvPr>
            <p:ph type="sldNum" sz="quarter" idx="12"/>
          </p:nvPr>
        </p:nvSpPr>
        <p:spPr/>
        <p:txBody>
          <a:bodyPr/>
          <a:lstStyle/>
          <a:p>
            <a:fld id="{453347B4-A79D-43EB-9683-38D7811FB4FD}" type="slidenum">
              <a:rPr kumimoji="1" lang="ja-JP" altLang="en-US" smtClean="0"/>
              <a:t>‹#›</a:t>
            </a:fld>
            <a:endParaRPr kumimoji="1" lang="ja-JP" altLang="en-US"/>
          </a:p>
        </p:txBody>
      </p:sp>
    </p:spTree>
    <p:extLst>
      <p:ext uri="{BB962C8B-B14F-4D97-AF65-F5344CB8AC3E}">
        <p14:creationId xmlns:p14="http://schemas.microsoft.com/office/powerpoint/2010/main" val="1518520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BEB1FB-016C-3CB2-66F5-56B4D4044521}"/>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E5191F2-1421-1A1C-523A-36939FCD84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B13C86E3-57E5-00A2-2BAC-930D5924EF66}"/>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79028F50-66F3-0FA2-114B-3BE069D908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B2321BD7-FC5A-DAA4-B0DF-3B85498EA642}"/>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31C372D3-1DB2-6CC3-1AD9-83B6236DE99A}"/>
              </a:ext>
            </a:extLst>
          </p:cNvPr>
          <p:cNvSpPr>
            <a:spLocks noGrp="1"/>
          </p:cNvSpPr>
          <p:nvPr>
            <p:ph type="dt" sz="half" idx="10"/>
          </p:nvPr>
        </p:nvSpPr>
        <p:spPr/>
        <p:txBody>
          <a:bodyPr/>
          <a:lstStyle/>
          <a:p>
            <a:fld id="{C25C45DC-09A4-44B1-82A0-91F960769803}" type="datetimeFigureOut">
              <a:rPr kumimoji="1" lang="ja-JP" altLang="en-US" smtClean="0"/>
              <a:t>2024/7/18</a:t>
            </a:fld>
            <a:endParaRPr kumimoji="1" lang="ja-JP" altLang="en-US"/>
          </a:p>
        </p:txBody>
      </p:sp>
      <p:sp>
        <p:nvSpPr>
          <p:cNvPr id="8" name="フッター プレースホルダー 7">
            <a:extLst>
              <a:ext uri="{FF2B5EF4-FFF2-40B4-BE49-F238E27FC236}">
                <a16:creationId xmlns:a16="http://schemas.microsoft.com/office/drawing/2014/main" id="{317D208B-1F97-613F-2FD3-4A660B2296CD}"/>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938A59DD-2977-588E-933F-405AE9DFE3A9}"/>
              </a:ext>
            </a:extLst>
          </p:cNvPr>
          <p:cNvSpPr>
            <a:spLocks noGrp="1"/>
          </p:cNvSpPr>
          <p:nvPr>
            <p:ph type="sldNum" sz="quarter" idx="12"/>
          </p:nvPr>
        </p:nvSpPr>
        <p:spPr/>
        <p:txBody>
          <a:bodyPr/>
          <a:lstStyle/>
          <a:p>
            <a:fld id="{453347B4-A79D-43EB-9683-38D7811FB4FD}" type="slidenum">
              <a:rPr kumimoji="1" lang="ja-JP" altLang="en-US" smtClean="0"/>
              <a:t>‹#›</a:t>
            </a:fld>
            <a:endParaRPr kumimoji="1" lang="ja-JP" altLang="en-US"/>
          </a:p>
        </p:txBody>
      </p:sp>
    </p:spTree>
    <p:extLst>
      <p:ext uri="{BB962C8B-B14F-4D97-AF65-F5344CB8AC3E}">
        <p14:creationId xmlns:p14="http://schemas.microsoft.com/office/powerpoint/2010/main" val="2372513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8F34FC-6A6E-F54B-BD7E-82AE952C126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C9D4109-FC9A-AE02-85E3-FE245BB982B7}"/>
              </a:ext>
            </a:extLst>
          </p:cNvPr>
          <p:cNvSpPr>
            <a:spLocks noGrp="1"/>
          </p:cNvSpPr>
          <p:nvPr>
            <p:ph type="dt" sz="half" idx="10"/>
          </p:nvPr>
        </p:nvSpPr>
        <p:spPr/>
        <p:txBody>
          <a:bodyPr/>
          <a:lstStyle/>
          <a:p>
            <a:fld id="{C25C45DC-09A4-44B1-82A0-91F960769803}" type="datetimeFigureOut">
              <a:rPr kumimoji="1" lang="ja-JP" altLang="en-US" smtClean="0"/>
              <a:t>2024/7/18</a:t>
            </a:fld>
            <a:endParaRPr kumimoji="1" lang="ja-JP" altLang="en-US"/>
          </a:p>
        </p:txBody>
      </p:sp>
      <p:sp>
        <p:nvSpPr>
          <p:cNvPr id="4" name="フッター プレースホルダー 3">
            <a:extLst>
              <a:ext uri="{FF2B5EF4-FFF2-40B4-BE49-F238E27FC236}">
                <a16:creationId xmlns:a16="http://schemas.microsoft.com/office/drawing/2014/main" id="{231D8803-0763-225A-4E72-7B8FD496672D}"/>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21102A80-9059-E265-E4BF-A1BE6DDA46F8}"/>
              </a:ext>
            </a:extLst>
          </p:cNvPr>
          <p:cNvSpPr>
            <a:spLocks noGrp="1"/>
          </p:cNvSpPr>
          <p:nvPr>
            <p:ph type="sldNum" sz="quarter" idx="12"/>
          </p:nvPr>
        </p:nvSpPr>
        <p:spPr/>
        <p:txBody>
          <a:bodyPr/>
          <a:lstStyle/>
          <a:p>
            <a:fld id="{453347B4-A79D-43EB-9683-38D7811FB4FD}" type="slidenum">
              <a:rPr kumimoji="1" lang="ja-JP" altLang="en-US" smtClean="0"/>
              <a:t>‹#›</a:t>
            </a:fld>
            <a:endParaRPr kumimoji="1" lang="ja-JP" altLang="en-US"/>
          </a:p>
        </p:txBody>
      </p:sp>
    </p:spTree>
    <p:extLst>
      <p:ext uri="{BB962C8B-B14F-4D97-AF65-F5344CB8AC3E}">
        <p14:creationId xmlns:p14="http://schemas.microsoft.com/office/powerpoint/2010/main" val="4016399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AD6919F7-7480-88DD-BD1C-DD6156BD6BC4}"/>
              </a:ext>
            </a:extLst>
          </p:cNvPr>
          <p:cNvSpPr>
            <a:spLocks noGrp="1"/>
          </p:cNvSpPr>
          <p:nvPr>
            <p:ph type="dt" sz="half" idx="10"/>
          </p:nvPr>
        </p:nvSpPr>
        <p:spPr/>
        <p:txBody>
          <a:bodyPr/>
          <a:lstStyle/>
          <a:p>
            <a:fld id="{C25C45DC-09A4-44B1-82A0-91F960769803}" type="datetimeFigureOut">
              <a:rPr kumimoji="1" lang="ja-JP" altLang="en-US" smtClean="0"/>
              <a:t>2024/7/18</a:t>
            </a:fld>
            <a:endParaRPr kumimoji="1" lang="ja-JP" altLang="en-US"/>
          </a:p>
        </p:txBody>
      </p:sp>
      <p:sp>
        <p:nvSpPr>
          <p:cNvPr id="3" name="フッター プレースホルダー 2">
            <a:extLst>
              <a:ext uri="{FF2B5EF4-FFF2-40B4-BE49-F238E27FC236}">
                <a16:creationId xmlns:a16="http://schemas.microsoft.com/office/drawing/2014/main" id="{D9716F19-483D-9D39-F061-BD191BFDCA2D}"/>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D125845-5695-B867-BFF1-B719A65EAF41}"/>
              </a:ext>
            </a:extLst>
          </p:cNvPr>
          <p:cNvSpPr>
            <a:spLocks noGrp="1"/>
          </p:cNvSpPr>
          <p:nvPr>
            <p:ph type="sldNum" sz="quarter" idx="12"/>
          </p:nvPr>
        </p:nvSpPr>
        <p:spPr/>
        <p:txBody>
          <a:bodyPr/>
          <a:lstStyle/>
          <a:p>
            <a:fld id="{453347B4-A79D-43EB-9683-38D7811FB4FD}" type="slidenum">
              <a:rPr kumimoji="1" lang="ja-JP" altLang="en-US" smtClean="0"/>
              <a:t>‹#›</a:t>
            </a:fld>
            <a:endParaRPr kumimoji="1" lang="ja-JP" altLang="en-US"/>
          </a:p>
        </p:txBody>
      </p:sp>
    </p:spTree>
    <p:extLst>
      <p:ext uri="{BB962C8B-B14F-4D97-AF65-F5344CB8AC3E}">
        <p14:creationId xmlns:p14="http://schemas.microsoft.com/office/powerpoint/2010/main" val="116677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DC4F0E-F425-3DAC-42C7-B652FB956F6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8893F14-384C-EFA2-4623-D122AF6634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B7F62DD0-655B-898A-D70C-37EB85C8E4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531E1F4-7803-1090-3B1A-221CE29CAE39}"/>
              </a:ext>
            </a:extLst>
          </p:cNvPr>
          <p:cNvSpPr>
            <a:spLocks noGrp="1"/>
          </p:cNvSpPr>
          <p:nvPr>
            <p:ph type="dt" sz="half" idx="10"/>
          </p:nvPr>
        </p:nvSpPr>
        <p:spPr/>
        <p:txBody>
          <a:bodyPr/>
          <a:lstStyle/>
          <a:p>
            <a:fld id="{C25C45DC-09A4-44B1-82A0-91F960769803}" type="datetimeFigureOut">
              <a:rPr kumimoji="1" lang="ja-JP" altLang="en-US" smtClean="0"/>
              <a:t>2024/7/18</a:t>
            </a:fld>
            <a:endParaRPr kumimoji="1" lang="ja-JP" altLang="en-US"/>
          </a:p>
        </p:txBody>
      </p:sp>
      <p:sp>
        <p:nvSpPr>
          <p:cNvPr id="6" name="フッター プレースホルダー 5">
            <a:extLst>
              <a:ext uri="{FF2B5EF4-FFF2-40B4-BE49-F238E27FC236}">
                <a16:creationId xmlns:a16="http://schemas.microsoft.com/office/drawing/2014/main" id="{DC6A428B-77EF-0653-D848-17C302699D6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B355E76-5F1E-9B72-B65D-EB88A56EF5F3}"/>
              </a:ext>
            </a:extLst>
          </p:cNvPr>
          <p:cNvSpPr>
            <a:spLocks noGrp="1"/>
          </p:cNvSpPr>
          <p:nvPr>
            <p:ph type="sldNum" sz="quarter" idx="12"/>
          </p:nvPr>
        </p:nvSpPr>
        <p:spPr/>
        <p:txBody>
          <a:bodyPr/>
          <a:lstStyle/>
          <a:p>
            <a:fld id="{453347B4-A79D-43EB-9683-38D7811FB4FD}" type="slidenum">
              <a:rPr kumimoji="1" lang="ja-JP" altLang="en-US" smtClean="0"/>
              <a:t>‹#›</a:t>
            </a:fld>
            <a:endParaRPr kumimoji="1" lang="ja-JP" altLang="en-US"/>
          </a:p>
        </p:txBody>
      </p:sp>
    </p:spTree>
    <p:extLst>
      <p:ext uri="{BB962C8B-B14F-4D97-AF65-F5344CB8AC3E}">
        <p14:creationId xmlns:p14="http://schemas.microsoft.com/office/powerpoint/2010/main" val="9160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14AD9F-29E9-DD84-12C8-319960755D8F}"/>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511E8ABC-7E27-29B5-CB70-49C3CB18E6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9BDCCDFF-F8B2-E259-1370-F2CA141702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BEB4FD6-199A-ECE7-9086-260B0940184B}"/>
              </a:ext>
            </a:extLst>
          </p:cNvPr>
          <p:cNvSpPr>
            <a:spLocks noGrp="1"/>
          </p:cNvSpPr>
          <p:nvPr>
            <p:ph type="dt" sz="half" idx="10"/>
          </p:nvPr>
        </p:nvSpPr>
        <p:spPr/>
        <p:txBody>
          <a:bodyPr/>
          <a:lstStyle/>
          <a:p>
            <a:fld id="{C25C45DC-09A4-44B1-82A0-91F960769803}" type="datetimeFigureOut">
              <a:rPr kumimoji="1" lang="ja-JP" altLang="en-US" smtClean="0"/>
              <a:t>2024/7/18</a:t>
            </a:fld>
            <a:endParaRPr kumimoji="1" lang="ja-JP" altLang="en-US"/>
          </a:p>
        </p:txBody>
      </p:sp>
      <p:sp>
        <p:nvSpPr>
          <p:cNvPr id="6" name="フッター プレースホルダー 5">
            <a:extLst>
              <a:ext uri="{FF2B5EF4-FFF2-40B4-BE49-F238E27FC236}">
                <a16:creationId xmlns:a16="http://schemas.microsoft.com/office/drawing/2014/main" id="{FC1297B7-891F-778A-D554-74285B9C1E0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2DD5971-2801-270F-5A6C-165E142D294C}"/>
              </a:ext>
            </a:extLst>
          </p:cNvPr>
          <p:cNvSpPr>
            <a:spLocks noGrp="1"/>
          </p:cNvSpPr>
          <p:nvPr>
            <p:ph type="sldNum" sz="quarter" idx="12"/>
          </p:nvPr>
        </p:nvSpPr>
        <p:spPr/>
        <p:txBody>
          <a:bodyPr/>
          <a:lstStyle/>
          <a:p>
            <a:fld id="{453347B4-A79D-43EB-9683-38D7811FB4FD}" type="slidenum">
              <a:rPr kumimoji="1" lang="ja-JP" altLang="en-US" smtClean="0"/>
              <a:t>‹#›</a:t>
            </a:fld>
            <a:endParaRPr kumimoji="1" lang="ja-JP" altLang="en-US"/>
          </a:p>
        </p:txBody>
      </p:sp>
    </p:spTree>
    <p:extLst>
      <p:ext uri="{BB962C8B-B14F-4D97-AF65-F5344CB8AC3E}">
        <p14:creationId xmlns:p14="http://schemas.microsoft.com/office/powerpoint/2010/main" val="3943506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6270B6-055A-C153-A87D-A77403049953}"/>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6E48AB3-E918-5544-376F-AA87D21951D0}"/>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82983C6-89F1-2F22-8D39-E4803AA8B702}"/>
              </a:ext>
            </a:extLst>
          </p:cNvPr>
          <p:cNvSpPr>
            <a:spLocks noGrp="1"/>
          </p:cNvSpPr>
          <p:nvPr>
            <p:ph type="dt" sz="half" idx="10"/>
          </p:nvPr>
        </p:nvSpPr>
        <p:spPr/>
        <p:txBody>
          <a:bodyPr/>
          <a:lstStyle/>
          <a:p>
            <a:fld id="{C25C45DC-09A4-44B1-82A0-91F960769803}" type="datetimeFigureOut">
              <a:rPr kumimoji="1" lang="ja-JP" altLang="en-US" smtClean="0"/>
              <a:t>2024/7/18</a:t>
            </a:fld>
            <a:endParaRPr kumimoji="1" lang="ja-JP" altLang="en-US"/>
          </a:p>
        </p:txBody>
      </p:sp>
      <p:sp>
        <p:nvSpPr>
          <p:cNvPr id="5" name="フッター プレースホルダー 4">
            <a:extLst>
              <a:ext uri="{FF2B5EF4-FFF2-40B4-BE49-F238E27FC236}">
                <a16:creationId xmlns:a16="http://schemas.microsoft.com/office/drawing/2014/main" id="{1EE4C360-D803-9DC2-D396-018BA0DFF91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4283FAB-52FA-A712-FCD6-24E5A46F76F7}"/>
              </a:ext>
            </a:extLst>
          </p:cNvPr>
          <p:cNvSpPr>
            <a:spLocks noGrp="1"/>
          </p:cNvSpPr>
          <p:nvPr>
            <p:ph type="sldNum" sz="quarter" idx="12"/>
          </p:nvPr>
        </p:nvSpPr>
        <p:spPr/>
        <p:txBody>
          <a:bodyPr/>
          <a:lstStyle/>
          <a:p>
            <a:fld id="{453347B4-A79D-43EB-9683-38D7811FB4FD}" type="slidenum">
              <a:rPr kumimoji="1" lang="ja-JP" altLang="en-US" smtClean="0"/>
              <a:t>‹#›</a:t>
            </a:fld>
            <a:endParaRPr kumimoji="1" lang="ja-JP" altLang="en-US"/>
          </a:p>
        </p:txBody>
      </p:sp>
    </p:spTree>
    <p:extLst>
      <p:ext uri="{BB962C8B-B14F-4D97-AF65-F5344CB8AC3E}">
        <p14:creationId xmlns:p14="http://schemas.microsoft.com/office/powerpoint/2010/main" val="2914431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3AA5D21-7BCA-9D84-4D9B-6FE366357A0E}"/>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E9D2765-F6B1-5EDC-2573-559029B33F7B}"/>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69BEC72-4E48-A917-CB6E-988D03D3366C}"/>
              </a:ext>
            </a:extLst>
          </p:cNvPr>
          <p:cNvSpPr>
            <a:spLocks noGrp="1"/>
          </p:cNvSpPr>
          <p:nvPr>
            <p:ph type="dt" sz="half" idx="10"/>
          </p:nvPr>
        </p:nvSpPr>
        <p:spPr/>
        <p:txBody>
          <a:bodyPr/>
          <a:lstStyle/>
          <a:p>
            <a:fld id="{C25C45DC-09A4-44B1-82A0-91F960769803}" type="datetimeFigureOut">
              <a:rPr kumimoji="1" lang="ja-JP" altLang="en-US" smtClean="0"/>
              <a:t>2024/7/18</a:t>
            </a:fld>
            <a:endParaRPr kumimoji="1" lang="ja-JP" altLang="en-US"/>
          </a:p>
        </p:txBody>
      </p:sp>
      <p:sp>
        <p:nvSpPr>
          <p:cNvPr id="5" name="フッター プレースホルダー 4">
            <a:extLst>
              <a:ext uri="{FF2B5EF4-FFF2-40B4-BE49-F238E27FC236}">
                <a16:creationId xmlns:a16="http://schemas.microsoft.com/office/drawing/2014/main" id="{AB2F03AF-F576-DA8A-763B-8CD7043A053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32A3316-5315-1617-149C-A4012F110A37}"/>
              </a:ext>
            </a:extLst>
          </p:cNvPr>
          <p:cNvSpPr>
            <a:spLocks noGrp="1"/>
          </p:cNvSpPr>
          <p:nvPr>
            <p:ph type="sldNum" sz="quarter" idx="12"/>
          </p:nvPr>
        </p:nvSpPr>
        <p:spPr/>
        <p:txBody>
          <a:bodyPr/>
          <a:lstStyle/>
          <a:p>
            <a:fld id="{453347B4-A79D-43EB-9683-38D7811FB4FD}" type="slidenum">
              <a:rPr kumimoji="1" lang="ja-JP" altLang="en-US" smtClean="0"/>
              <a:t>‹#›</a:t>
            </a:fld>
            <a:endParaRPr kumimoji="1" lang="ja-JP" altLang="en-US"/>
          </a:p>
        </p:txBody>
      </p:sp>
    </p:spTree>
    <p:extLst>
      <p:ext uri="{BB962C8B-B14F-4D97-AF65-F5344CB8AC3E}">
        <p14:creationId xmlns:p14="http://schemas.microsoft.com/office/powerpoint/2010/main" val="3449295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AB1D7F9D-CAFD-A2E9-4945-9873C34884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F41A4C5-242F-BF6B-5217-EEE2DAA579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AD1C670-FF64-EEB9-0C50-64EF39E04E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5C45DC-09A4-44B1-82A0-91F960769803}" type="datetimeFigureOut">
              <a:rPr kumimoji="1" lang="ja-JP" altLang="en-US" smtClean="0"/>
              <a:t>2024/7/18</a:t>
            </a:fld>
            <a:endParaRPr kumimoji="1" lang="ja-JP" altLang="en-US"/>
          </a:p>
        </p:txBody>
      </p:sp>
      <p:sp>
        <p:nvSpPr>
          <p:cNvPr id="5" name="フッター プレースホルダー 4">
            <a:extLst>
              <a:ext uri="{FF2B5EF4-FFF2-40B4-BE49-F238E27FC236}">
                <a16:creationId xmlns:a16="http://schemas.microsoft.com/office/drawing/2014/main" id="{CFB1B070-B8C5-FBAE-8207-E089A046E4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EE2AAFA6-250B-78EF-DF1D-FA417F8B98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3347B4-A79D-43EB-9683-38D7811FB4FD}" type="slidenum">
              <a:rPr kumimoji="1" lang="ja-JP" altLang="en-US" smtClean="0"/>
              <a:t>‹#›</a:t>
            </a:fld>
            <a:endParaRPr kumimoji="1" lang="ja-JP" altLang="en-US"/>
          </a:p>
        </p:txBody>
      </p:sp>
    </p:spTree>
    <p:extLst>
      <p:ext uri="{BB962C8B-B14F-4D97-AF65-F5344CB8AC3E}">
        <p14:creationId xmlns:p14="http://schemas.microsoft.com/office/powerpoint/2010/main" val="26357108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hyperlink" Target="https://twitter.com/marshmello/status/128107813653739930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6C7BFC-D7B9-35BE-7CE5-E8B06AA4E8AA}"/>
              </a:ext>
            </a:extLst>
          </p:cNvPr>
          <p:cNvSpPr>
            <a:spLocks noGrp="1"/>
          </p:cNvSpPr>
          <p:nvPr>
            <p:ph type="ctrTitle"/>
          </p:nvPr>
        </p:nvSpPr>
        <p:spPr/>
        <p:txBody>
          <a:bodyPr/>
          <a:lstStyle/>
          <a:p>
            <a:r>
              <a:rPr kumimoji="1" lang="en-US" altLang="ja-JP" dirty="0"/>
              <a:t>Juice WRLD &amp; </a:t>
            </a:r>
            <a:r>
              <a:rPr kumimoji="1" lang="en-US" altLang="ja-JP" dirty="0" err="1"/>
              <a:t>Marshmello</a:t>
            </a:r>
            <a:r>
              <a:rPr kumimoji="1" lang="en-US" altLang="ja-JP" dirty="0"/>
              <a:t> - Come &amp; Go </a:t>
            </a:r>
            <a:endParaRPr kumimoji="1" lang="ja-JP" altLang="en-US" dirty="0"/>
          </a:p>
        </p:txBody>
      </p:sp>
      <p:sp>
        <p:nvSpPr>
          <p:cNvPr id="3" name="字幕 2">
            <a:extLst>
              <a:ext uri="{FF2B5EF4-FFF2-40B4-BE49-F238E27FC236}">
                <a16:creationId xmlns:a16="http://schemas.microsoft.com/office/drawing/2014/main" id="{E1D2B7A0-C513-B993-8C76-B9CD692B5A66}"/>
              </a:ext>
            </a:extLst>
          </p:cNvPr>
          <p:cNvSpPr>
            <a:spLocks noGrp="1"/>
          </p:cNvSpPr>
          <p:nvPr>
            <p:ph type="subTitle" idx="1"/>
          </p:nvPr>
        </p:nvSpPr>
        <p:spPr/>
        <p:txBody>
          <a:bodyPr/>
          <a:lstStyle/>
          <a:p>
            <a:endParaRPr kumimoji="1" lang="ja-JP" altLang="en-US" dirty="0"/>
          </a:p>
        </p:txBody>
      </p:sp>
    </p:spTree>
    <p:extLst>
      <p:ext uri="{BB962C8B-B14F-4D97-AF65-F5344CB8AC3E}">
        <p14:creationId xmlns:p14="http://schemas.microsoft.com/office/powerpoint/2010/main" val="2056609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7D9BC97-125C-3A8B-3C0F-D1F6F5458067}"/>
              </a:ext>
            </a:extLst>
          </p:cNvPr>
          <p:cNvSpPr>
            <a:spLocks noGrp="1"/>
          </p:cNvSpPr>
          <p:nvPr>
            <p:ph type="title"/>
          </p:nvPr>
        </p:nvSpPr>
        <p:spPr>
          <a:xfrm>
            <a:off x="114994" y="273686"/>
            <a:ext cx="3675610" cy="978361"/>
          </a:xfrm>
        </p:spPr>
        <p:txBody>
          <a:bodyPr>
            <a:noAutofit/>
          </a:bodyPr>
          <a:lstStyle/>
          <a:p>
            <a:r>
              <a:rPr lang="en-US" altLang="ja-JP" sz="7200" dirty="0">
                <a:latin typeface="Impact" panose="020B0806030902050204" pitchFamily="34" charset="0"/>
              </a:rPr>
              <a:t>THEME</a:t>
            </a:r>
            <a:endParaRPr lang="ja-JP" altLang="en-US" sz="7200" dirty="0">
              <a:latin typeface="Impact" panose="020B0806030902050204" pitchFamily="34" charset="0"/>
            </a:endParaRPr>
          </a:p>
        </p:txBody>
      </p:sp>
      <p:sp>
        <p:nvSpPr>
          <p:cNvPr id="6" name="コンテンツ プレースホルダー 5">
            <a:extLst>
              <a:ext uri="{FF2B5EF4-FFF2-40B4-BE49-F238E27FC236}">
                <a16:creationId xmlns:a16="http://schemas.microsoft.com/office/drawing/2014/main" id="{FD32CDF3-CC47-25EB-E68B-90B0FA60E934}"/>
              </a:ext>
            </a:extLst>
          </p:cNvPr>
          <p:cNvSpPr>
            <a:spLocks noGrp="1"/>
          </p:cNvSpPr>
          <p:nvPr>
            <p:ph sz="half" idx="1"/>
          </p:nvPr>
        </p:nvSpPr>
        <p:spPr>
          <a:xfrm>
            <a:off x="191194" y="1207309"/>
            <a:ext cx="5981006" cy="5377005"/>
          </a:xfrm>
        </p:spPr>
        <p:txBody>
          <a:bodyPr>
            <a:normAutofit lnSpcReduction="10000"/>
          </a:bodyPr>
          <a:lstStyle/>
          <a:p>
            <a:pPr marL="0" indent="0">
              <a:buNone/>
            </a:pPr>
            <a:r>
              <a:rPr lang="en-US" altLang="ja-JP" sz="3200" b="1" dirty="0">
                <a:solidFill>
                  <a:srgbClr val="FF0000"/>
                </a:solidFill>
              </a:rPr>
              <a:t>KINDS OF </a:t>
            </a:r>
            <a:r>
              <a:rPr lang="en-US" altLang="ja-JP" sz="3200" dirty="0">
                <a:solidFill>
                  <a:srgbClr val="FF0000"/>
                </a:solidFill>
              </a:rPr>
              <a:t>love song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sz="2800" b="0" i="0" u="none" strike="noStrike" kern="1200" cap="none" spc="0" normalizeH="0" baseline="0" noProof="0" dirty="0">
                <a:ln>
                  <a:noFill/>
                </a:ln>
                <a:solidFill>
                  <a:srgbClr val="FF0000"/>
                </a:solidFill>
                <a:effectLst/>
                <a:uLnTx/>
                <a:uFillTx/>
                <a:latin typeface="游ゴシック" panose="020F0502020204030204"/>
                <a:ea typeface="游ゴシック" panose="020B0400000000000000" pitchFamily="50" charset="-128"/>
                <a:cs typeface="+mn-cs"/>
              </a:rPr>
              <a:t>Genre</a:t>
            </a:r>
            <a:r>
              <a:rPr kumimoji="1" lang="ja-JP" altLang="en-US" sz="2800" b="0" i="0" u="none" strike="noStrike" kern="1200" cap="none" spc="0" normalizeH="0" baseline="0" noProof="0" dirty="0">
                <a:ln>
                  <a:noFill/>
                </a:ln>
                <a:solidFill>
                  <a:srgbClr val="FF0000"/>
                </a:solidFill>
                <a:effectLst/>
                <a:uLnTx/>
                <a:uFillTx/>
                <a:latin typeface="游ゴシック" panose="020F0502020204030204"/>
                <a:ea typeface="游ゴシック" panose="020B0400000000000000" pitchFamily="50" charset="-128"/>
                <a:cs typeface="+mn-cs"/>
              </a:rPr>
              <a:t> </a:t>
            </a:r>
            <a:r>
              <a:rPr kumimoji="1" lang="en-US" altLang="ja-JP" sz="2800" b="0" i="0" u="none" strike="noStrike" kern="1200" cap="none" spc="0" normalizeH="0" baseline="0" noProof="0" dirty="0">
                <a:ln>
                  <a:noFill/>
                </a:ln>
                <a:solidFill>
                  <a:srgbClr val="FF0000"/>
                </a:solidFill>
                <a:effectLst/>
                <a:uLnTx/>
                <a:uFillTx/>
                <a:latin typeface="游ゴシック" panose="020F0502020204030204"/>
                <a:ea typeface="游ゴシック" panose="020B0400000000000000" pitchFamily="50" charset="-128"/>
                <a:cs typeface="+mn-cs"/>
              </a:rPr>
              <a:t>is</a:t>
            </a:r>
            <a:r>
              <a:rPr kumimoji="1" lang="ja-JP" altLang="en-US" sz="2800" b="0" i="0" u="none" strike="noStrike" kern="1200" cap="none" spc="0" normalizeH="0" baseline="0" noProof="0" dirty="0">
                <a:ln>
                  <a:noFill/>
                </a:ln>
                <a:solidFill>
                  <a:srgbClr val="FF0000"/>
                </a:solidFill>
                <a:effectLst/>
                <a:uLnTx/>
                <a:uFillTx/>
                <a:latin typeface="游ゴシック" panose="020F0502020204030204"/>
                <a:ea typeface="游ゴシック" panose="020B0400000000000000" pitchFamily="50" charset="-128"/>
                <a:cs typeface="+mn-cs"/>
              </a:rPr>
              <a:t> </a:t>
            </a:r>
            <a:r>
              <a:rPr kumimoji="1" lang="en-US" altLang="ja-JP" sz="2800" b="1" i="0" u="none" strike="noStrike" kern="1200" cap="none" spc="0" normalizeH="0" baseline="0" noProof="0" dirty="0">
                <a:ln>
                  <a:noFill/>
                </a:ln>
                <a:solidFill>
                  <a:srgbClr val="FF0000"/>
                </a:solidFill>
                <a:effectLst/>
                <a:uLnTx/>
                <a:uFillTx/>
                <a:latin typeface="游ゴシック" panose="020F0502020204030204"/>
                <a:ea typeface="游ゴシック" panose="020B0400000000000000" pitchFamily="50" charset="-128"/>
                <a:cs typeface="+mn-cs"/>
              </a:rPr>
              <a:t>EDM</a:t>
            </a:r>
            <a:r>
              <a:rPr kumimoji="1" lang="ja-JP" altLang="en-US" sz="2800" b="1" i="0" u="none" strike="noStrike" kern="1200" cap="none" spc="0" normalizeH="0" baseline="0" noProof="0" dirty="0">
                <a:ln>
                  <a:noFill/>
                </a:ln>
                <a:solidFill>
                  <a:srgbClr val="FF0000"/>
                </a:solidFill>
                <a:effectLst/>
                <a:uLnTx/>
                <a:uFillTx/>
                <a:latin typeface="游ゴシック" panose="020F0502020204030204"/>
                <a:ea typeface="游ゴシック" panose="020B0400000000000000" pitchFamily="50" charset="-128"/>
                <a:cs typeface="+mn-cs"/>
              </a:rPr>
              <a:t> </a:t>
            </a:r>
            <a:r>
              <a:rPr kumimoji="1" lang="en-US" altLang="ja-JP" sz="2800" b="1" i="0" u="none" strike="noStrike" kern="1200" cap="none" spc="0" normalizeH="0" baseline="0" noProof="0" dirty="0">
                <a:ln>
                  <a:noFill/>
                </a:ln>
                <a:solidFill>
                  <a:srgbClr val="FF0000"/>
                </a:solidFill>
                <a:effectLst/>
                <a:uLnTx/>
                <a:uFillTx/>
                <a:latin typeface="游ゴシック" panose="020F0502020204030204"/>
                <a:ea typeface="游ゴシック" panose="020B0400000000000000" pitchFamily="50" charset="-128"/>
                <a:cs typeface="+mn-cs"/>
              </a:rPr>
              <a:t>and</a:t>
            </a:r>
            <a:r>
              <a:rPr kumimoji="1" lang="ja-JP" altLang="en-US" sz="2800" b="1" i="0" u="none" strike="noStrike" kern="1200" cap="none" spc="0" normalizeH="0" baseline="0" noProof="0" dirty="0">
                <a:ln>
                  <a:noFill/>
                </a:ln>
                <a:solidFill>
                  <a:srgbClr val="FF0000"/>
                </a:solidFill>
                <a:effectLst/>
                <a:uLnTx/>
                <a:uFillTx/>
                <a:latin typeface="游ゴシック" panose="020F0502020204030204"/>
                <a:ea typeface="游ゴシック" panose="020B0400000000000000" pitchFamily="50" charset="-128"/>
                <a:cs typeface="+mn-cs"/>
              </a:rPr>
              <a:t> </a:t>
            </a:r>
            <a:r>
              <a:rPr kumimoji="1" lang="en-US" altLang="ja-JP" sz="2800" b="1" i="0" u="none" strike="noStrike" kern="1200" cap="none" spc="0" normalizeH="0" baseline="0" noProof="0" dirty="0">
                <a:ln>
                  <a:noFill/>
                </a:ln>
                <a:solidFill>
                  <a:srgbClr val="FF0000"/>
                </a:solidFill>
                <a:effectLst/>
                <a:uLnTx/>
                <a:uFillTx/>
                <a:latin typeface="游ゴシック" panose="020F0502020204030204"/>
                <a:ea typeface="游ゴシック" panose="020B0400000000000000" pitchFamily="50" charset="-128"/>
                <a:cs typeface="+mn-cs"/>
              </a:rPr>
              <a:t>Punk-Rock</a:t>
            </a:r>
          </a:p>
          <a:p>
            <a:pPr marL="0" indent="0">
              <a:buNone/>
            </a:pPr>
            <a:endParaRPr lang="en-US" altLang="ja-JP" sz="3200" dirty="0">
              <a:solidFill>
                <a:srgbClr val="FF0000"/>
              </a:solidFill>
            </a:endParaRPr>
          </a:p>
          <a:p>
            <a:pPr marL="0" indent="0">
              <a:buNone/>
            </a:pPr>
            <a:r>
              <a:rPr lang="en-US" altLang="ja-JP" sz="4000" dirty="0">
                <a:latin typeface="Arial" panose="020B0604020202020204" pitchFamily="34" charset="0"/>
                <a:cs typeface="Arial" panose="020B0604020202020204" pitchFamily="34" charset="0"/>
              </a:rPr>
              <a:t>Juice WRLD is addicted to </a:t>
            </a:r>
            <a:r>
              <a:rPr lang="en-US" altLang="ja-JP" sz="4000" b="1" dirty="0">
                <a:latin typeface="Arial" panose="020B0604020202020204" pitchFamily="34" charset="0"/>
                <a:cs typeface="Arial" panose="020B0604020202020204" pitchFamily="34" charset="0"/>
              </a:rPr>
              <a:t>DRUGS</a:t>
            </a:r>
            <a:r>
              <a:rPr lang="en-US" altLang="ja-JP" sz="4000" dirty="0">
                <a:latin typeface="Arial" panose="020B0604020202020204" pitchFamily="34" charset="0"/>
                <a:cs typeface="Arial" panose="020B0604020202020204" pitchFamily="34" charset="0"/>
              </a:rPr>
              <a:t> and </a:t>
            </a:r>
            <a:r>
              <a:rPr lang="en-US" altLang="ja-JP" sz="4000" b="1" dirty="0">
                <a:latin typeface="Arial" panose="020B0604020202020204" pitchFamily="34" charset="0"/>
                <a:cs typeface="Arial" panose="020B0604020202020204" pitchFamily="34" charset="0"/>
              </a:rPr>
              <a:t>ALCOHOL </a:t>
            </a:r>
            <a:r>
              <a:rPr lang="en-US" altLang="ja-JP" sz="4000" dirty="0">
                <a:latin typeface="Arial" panose="020B0604020202020204" pitchFamily="34" charset="0"/>
                <a:cs typeface="Arial" panose="020B0604020202020204" pitchFamily="34" charset="0"/>
              </a:rPr>
              <a:t>and he wants to keep in touch with </a:t>
            </a:r>
            <a:r>
              <a:rPr lang="en-US" altLang="ja-JP" sz="4000" b="1" dirty="0">
                <a:latin typeface="Arial" panose="020B0604020202020204" pitchFamily="34" charset="0"/>
                <a:cs typeface="Arial" panose="020B0604020202020204" pitchFamily="34" charset="0"/>
              </a:rPr>
              <a:t>his girlfriend </a:t>
            </a:r>
            <a:r>
              <a:rPr lang="en-US" altLang="ja-JP" sz="4000" dirty="0">
                <a:latin typeface="Arial" panose="020B0604020202020204" pitchFamily="34" charset="0"/>
                <a:cs typeface="Arial" panose="020B0604020202020204" pitchFamily="34" charset="0"/>
              </a:rPr>
              <a:t>and tries to change his addictive situation. </a:t>
            </a:r>
          </a:p>
        </p:txBody>
      </p:sp>
      <p:sp>
        <p:nvSpPr>
          <p:cNvPr id="7" name="コンテンツ プレースホルダー 6">
            <a:extLst>
              <a:ext uri="{FF2B5EF4-FFF2-40B4-BE49-F238E27FC236}">
                <a16:creationId xmlns:a16="http://schemas.microsoft.com/office/drawing/2014/main" id="{D5E52765-8C4C-357A-D2AA-7D6A28671015}"/>
              </a:ext>
            </a:extLst>
          </p:cNvPr>
          <p:cNvSpPr>
            <a:spLocks noGrp="1"/>
          </p:cNvSpPr>
          <p:nvPr>
            <p:ph sz="half" idx="2"/>
          </p:nvPr>
        </p:nvSpPr>
        <p:spPr/>
        <p:txBody>
          <a:bodyPr>
            <a:normAutofit lnSpcReduction="10000"/>
          </a:bodyPr>
          <a:lstStyle/>
          <a:p>
            <a:pPr marL="0" indent="0">
              <a:buNone/>
            </a:pPr>
            <a:r>
              <a:rPr lang="ja-JP" altLang="en-US" dirty="0"/>
              <a:t>写真</a:t>
            </a:r>
          </a:p>
        </p:txBody>
      </p:sp>
      <p:pic>
        <p:nvPicPr>
          <p:cNvPr id="9" name="図 8">
            <a:extLst>
              <a:ext uri="{FF2B5EF4-FFF2-40B4-BE49-F238E27FC236}">
                <a16:creationId xmlns:a16="http://schemas.microsoft.com/office/drawing/2014/main" id="{DA97A14F-1D66-C7A1-E711-3118F61AC3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8673" y="3429000"/>
            <a:ext cx="5832133" cy="3285709"/>
          </a:xfrm>
          <a:prstGeom prst="rect">
            <a:avLst/>
          </a:prstGeom>
        </p:spPr>
      </p:pic>
      <p:pic>
        <p:nvPicPr>
          <p:cNvPr id="11" name="図 10">
            <a:extLst>
              <a:ext uri="{FF2B5EF4-FFF2-40B4-BE49-F238E27FC236}">
                <a16:creationId xmlns:a16="http://schemas.microsoft.com/office/drawing/2014/main" id="{8D4FE159-38ED-1AB2-0609-6F41A8CC1E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27552" y="289787"/>
            <a:ext cx="4149106" cy="2337525"/>
          </a:xfrm>
          <a:prstGeom prst="rect">
            <a:avLst/>
          </a:prstGeom>
        </p:spPr>
      </p:pic>
      <p:pic>
        <p:nvPicPr>
          <p:cNvPr id="13" name="録音したサウンド">
            <a:hlinkClick r:id="" action="ppaction://media"/>
            <a:extLst>
              <a:ext uri="{FF2B5EF4-FFF2-40B4-BE49-F238E27FC236}">
                <a16:creationId xmlns:a16="http://schemas.microsoft.com/office/drawing/2014/main" id="{6336A74F-3B61-ACDE-78AD-44AD65DE993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927178155"/>
      </p:ext>
    </p:extLst>
  </p:cSld>
  <p:clrMapOvr>
    <a:masterClrMapping/>
  </p:clrMapOvr>
  <mc:AlternateContent xmlns:mc="http://schemas.openxmlformats.org/markup-compatibility/2006" xmlns:p14="http://schemas.microsoft.com/office/powerpoint/2010/main">
    <mc:Choice Requires="p14">
      <p:transition spd="slow" p14:dur="2000" advTm="48748"/>
    </mc:Choice>
    <mc:Fallback xmlns="">
      <p:transition spd="slow" advTm="487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065"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Juice WRLD  Marshmello - Come  Go (Official Music Video).mp4">
            <a:hlinkClick r:id="" action="ppaction://media"/>
            <a:extLst>
              <a:ext uri="{FF2B5EF4-FFF2-40B4-BE49-F238E27FC236}">
                <a16:creationId xmlns:a16="http://schemas.microsoft.com/office/drawing/2014/main" id="{11F42399-A32B-66F8-CFFD-3BB3796EF55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281974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7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F04648-4ED5-02BE-381B-950AA2927DD8}"/>
              </a:ext>
            </a:extLst>
          </p:cNvPr>
          <p:cNvSpPr>
            <a:spLocks noGrp="1"/>
          </p:cNvSpPr>
          <p:nvPr>
            <p:ph type="title"/>
          </p:nvPr>
        </p:nvSpPr>
        <p:spPr>
          <a:xfrm>
            <a:off x="232756" y="365125"/>
            <a:ext cx="5863243" cy="1771246"/>
          </a:xfrm>
        </p:spPr>
        <p:txBody>
          <a:bodyPr>
            <a:noAutofit/>
          </a:bodyPr>
          <a:lstStyle/>
          <a:p>
            <a:r>
              <a:rPr kumimoji="1" lang="en-US" altLang="ja-JP" sz="7200" b="1" dirty="0">
                <a:latin typeface="Impact" panose="020B0806030902050204" pitchFamily="34" charset="0"/>
              </a:rPr>
              <a:t>VOCABULARY</a:t>
            </a:r>
            <a:endParaRPr kumimoji="1" lang="ja-JP" altLang="en-US" sz="7200" b="1" dirty="0">
              <a:latin typeface="Impact" panose="020B0806030902050204" pitchFamily="34" charset="0"/>
            </a:endParaRPr>
          </a:p>
        </p:txBody>
      </p:sp>
      <p:sp>
        <p:nvSpPr>
          <p:cNvPr id="3" name="コンテンツ プレースホルダー 2">
            <a:extLst>
              <a:ext uri="{FF2B5EF4-FFF2-40B4-BE49-F238E27FC236}">
                <a16:creationId xmlns:a16="http://schemas.microsoft.com/office/drawing/2014/main" id="{25A4C142-F324-06E7-C49E-71854555042C}"/>
              </a:ext>
            </a:extLst>
          </p:cNvPr>
          <p:cNvSpPr>
            <a:spLocks noGrp="1"/>
          </p:cNvSpPr>
          <p:nvPr>
            <p:ph sz="half" idx="1"/>
          </p:nvPr>
        </p:nvSpPr>
        <p:spPr>
          <a:xfrm>
            <a:off x="232756" y="1596044"/>
            <a:ext cx="5787044" cy="4580919"/>
          </a:xfrm>
        </p:spPr>
        <p:txBody>
          <a:bodyPr>
            <a:normAutofit/>
          </a:bodyPr>
          <a:lstStyle/>
          <a:p>
            <a:pPr marL="0" indent="0">
              <a:buNone/>
            </a:pPr>
            <a:endParaRPr kumimoji="1" lang="en-US" altLang="ja-JP" sz="4400" dirty="0"/>
          </a:p>
          <a:p>
            <a:pPr marL="0" indent="0">
              <a:buNone/>
            </a:pPr>
            <a:r>
              <a:rPr kumimoji="1" lang="ja-JP" altLang="en-US" sz="4400" dirty="0"/>
              <a:t>・</a:t>
            </a:r>
            <a:r>
              <a:rPr lang="en-US" altLang="ja-JP" sz="4400" dirty="0"/>
              <a:t>I don’t </a:t>
            </a:r>
            <a:r>
              <a:rPr lang="en-US" altLang="ja-JP" sz="4400" dirty="0" err="1"/>
              <a:t>wanna</a:t>
            </a:r>
            <a:r>
              <a:rPr lang="en-US" altLang="ja-JP" sz="4400" dirty="0"/>
              <a:t> ruin</a:t>
            </a:r>
            <a:br>
              <a:rPr lang="en-US" altLang="ja-JP" sz="4400" dirty="0"/>
            </a:br>
            <a:endParaRPr lang="en-US" altLang="ja-JP" sz="4400" dirty="0"/>
          </a:p>
          <a:p>
            <a:pPr marL="0" indent="0">
              <a:buNone/>
            </a:pPr>
            <a:r>
              <a:rPr lang="ja-JP" altLang="en-US" sz="4400" dirty="0"/>
              <a:t>・</a:t>
            </a:r>
            <a:r>
              <a:rPr lang="en-US" altLang="ja-JP" sz="4400" dirty="0"/>
              <a:t>You make me whole</a:t>
            </a:r>
          </a:p>
          <a:p>
            <a:pPr marL="0" indent="0">
              <a:buNone/>
            </a:pPr>
            <a:endParaRPr kumimoji="1" lang="ja-JP" altLang="en-US" dirty="0"/>
          </a:p>
        </p:txBody>
      </p:sp>
      <p:pic>
        <p:nvPicPr>
          <p:cNvPr id="6" name="コンテンツ プレースホルダー 5">
            <a:extLst>
              <a:ext uri="{FF2B5EF4-FFF2-40B4-BE49-F238E27FC236}">
                <a16:creationId xmlns:a16="http://schemas.microsoft.com/office/drawing/2014/main" id="{C638553D-4D45-7630-85A9-96CAB733A12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881143" y="3151086"/>
            <a:ext cx="6078101" cy="3424282"/>
          </a:xfrm>
        </p:spPr>
      </p:pic>
    </p:spTree>
    <p:extLst>
      <p:ext uri="{BB962C8B-B14F-4D97-AF65-F5344CB8AC3E}">
        <p14:creationId xmlns:p14="http://schemas.microsoft.com/office/powerpoint/2010/main" val="2707516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40466775-FC23-83DA-D6D8-84FB62235BF8}"/>
              </a:ext>
            </a:extLst>
          </p:cNvPr>
          <p:cNvSpPr>
            <a:spLocks noGrp="1"/>
          </p:cNvSpPr>
          <p:nvPr>
            <p:ph type="title"/>
          </p:nvPr>
        </p:nvSpPr>
        <p:spPr>
          <a:xfrm>
            <a:off x="838200" y="365125"/>
            <a:ext cx="10515600" cy="2411326"/>
          </a:xfrm>
        </p:spPr>
        <p:txBody>
          <a:bodyPr>
            <a:normAutofit/>
          </a:bodyPr>
          <a:lstStyle/>
          <a:p>
            <a:r>
              <a:rPr lang="en-US" altLang="ja-JP" sz="3600" dirty="0">
                <a:latin typeface="Impact" panose="020B0806030902050204" pitchFamily="34" charset="0"/>
              </a:rPr>
              <a:t>1 everything        2 better man    </a:t>
            </a:r>
            <a:br>
              <a:rPr lang="en-US" altLang="ja-JP" sz="3600" dirty="0">
                <a:latin typeface="Impact" panose="020B0806030902050204" pitchFamily="34" charset="0"/>
              </a:rPr>
            </a:br>
            <a:r>
              <a:rPr lang="en-US" altLang="ja-JP" sz="3600" dirty="0">
                <a:latin typeface="Impact" panose="020B0806030902050204" pitchFamily="34" charset="0"/>
              </a:rPr>
              <a:t>                                                    3 made       </a:t>
            </a:r>
            <a:r>
              <a:rPr lang="en-US" altLang="ja-JP" sz="4800" dirty="0">
                <a:latin typeface="Impact" panose="020B0806030902050204" pitchFamily="34" charset="0"/>
              </a:rPr>
              <a:t>4  hell  </a:t>
            </a:r>
            <a:br>
              <a:rPr lang="en-US" altLang="ja-JP" sz="3600" dirty="0">
                <a:latin typeface="Impact" panose="020B0806030902050204" pitchFamily="34" charset="0"/>
              </a:rPr>
            </a:br>
            <a:r>
              <a:rPr lang="en-US" altLang="ja-JP" sz="3600" dirty="0">
                <a:latin typeface="Impact" panose="020B0806030902050204" pitchFamily="34" charset="0"/>
              </a:rPr>
              <a:t>                                                                                                    5 medicine</a:t>
            </a:r>
            <a:endParaRPr lang="ja-JP" altLang="en-US" sz="3600" dirty="0">
              <a:latin typeface="Impact" panose="020B0806030902050204" pitchFamily="34" charset="0"/>
            </a:endParaRPr>
          </a:p>
        </p:txBody>
      </p:sp>
      <p:sp>
        <p:nvSpPr>
          <p:cNvPr id="7" name="コンテンツ プレースホルダー 6">
            <a:extLst>
              <a:ext uri="{FF2B5EF4-FFF2-40B4-BE49-F238E27FC236}">
                <a16:creationId xmlns:a16="http://schemas.microsoft.com/office/drawing/2014/main" id="{64117039-79B2-7ED1-7FC2-25860D2429F5}"/>
              </a:ext>
            </a:extLst>
          </p:cNvPr>
          <p:cNvSpPr>
            <a:spLocks noGrp="1"/>
          </p:cNvSpPr>
          <p:nvPr>
            <p:ph idx="1"/>
          </p:nvPr>
        </p:nvSpPr>
        <p:spPr>
          <a:xfrm>
            <a:off x="838200" y="2301038"/>
            <a:ext cx="10515600" cy="4351338"/>
          </a:xfrm>
        </p:spPr>
        <p:txBody>
          <a:bodyPr>
            <a:normAutofit lnSpcReduction="10000"/>
          </a:bodyPr>
          <a:lstStyle/>
          <a:p>
            <a:pPr marL="0" indent="0">
              <a:buNone/>
            </a:pPr>
            <a:endParaRPr lang="en-US" altLang="ja-JP" dirty="0"/>
          </a:p>
          <a:p>
            <a:pPr marL="0" indent="0">
              <a:buNone/>
            </a:pPr>
            <a:r>
              <a:rPr lang="en-US" altLang="ja-JP" sz="4400" dirty="0">
                <a:latin typeface="Impact" panose="020B0806030902050204" pitchFamily="34" charset="0"/>
              </a:rPr>
              <a:t>6 hold</a:t>
            </a:r>
          </a:p>
          <a:p>
            <a:pPr marL="0" indent="0">
              <a:buNone/>
            </a:pPr>
            <a:endParaRPr lang="en-US" altLang="ja-JP" dirty="0"/>
          </a:p>
          <a:p>
            <a:pPr marL="0" indent="0">
              <a:buNone/>
            </a:pPr>
            <a:r>
              <a:rPr lang="en-US" altLang="ja-JP" dirty="0"/>
              <a:t> </a:t>
            </a:r>
          </a:p>
          <a:p>
            <a:pPr marL="0" indent="0">
              <a:buNone/>
            </a:pPr>
            <a:r>
              <a:rPr lang="en-US" altLang="ja-JP" sz="5400" dirty="0">
                <a:latin typeface="Impact" panose="020B0806030902050204" pitchFamily="34" charset="0"/>
              </a:rPr>
              <a:t>7 alone</a:t>
            </a:r>
          </a:p>
          <a:p>
            <a:pPr marL="0" indent="0">
              <a:buNone/>
            </a:pPr>
            <a:r>
              <a:rPr lang="en-US" altLang="ja-JP" dirty="0"/>
              <a:t>                        </a:t>
            </a:r>
            <a:r>
              <a:rPr lang="en-US" altLang="ja-JP" sz="4000" dirty="0">
                <a:latin typeface="Impact" panose="020B0806030902050204" pitchFamily="34" charset="0"/>
              </a:rPr>
              <a:t>8 wipe</a:t>
            </a:r>
          </a:p>
          <a:p>
            <a:pPr marL="0" indent="0">
              <a:buNone/>
            </a:pPr>
            <a:r>
              <a:rPr lang="en-US" altLang="ja-JP" dirty="0"/>
              <a:t>                                                     </a:t>
            </a:r>
            <a:r>
              <a:rPr lang="en-US" altLang="ja-JP" sz="4400" dirty="0">
                <a:latin typeface="Impact" panose="020B0806030902050204" pitchFamily="34" charset="0"/>
              </a:rPr>
              <a:t>9 Head up</a:t>
            </a:r>
          </a:p>
        </p:txBody>
      </p:sp>
      <p:pic>
        <p:nvPicPr>
          <p:cNvPr id="9" name="図 8">
            <a:extLst>
              <a:ext uri="{FF2B5EF4-FFF2-40B4-BE49-F238E27FC236}">
                <a16:creationId xmlns:a16="http://schemas.microsoft.com/office/drawing/2014/main" id="{FB742C29-D033-741D-498E-516B54E80654}"/>
              </a:ext>
            </a:extLst>
          </p:cNvPr>
          <p:cNvPicPr>
            <a:picLocks noChangeAspect="1"/>
          </p:cNvPicPr>
          <p:nvPr/>
        </p:nvPicPr>
        <p:blipFill>
          <a:blip r:embed="rId2"/>
          <a:stretch>
            <a:fillRect/>
          </a:stretch>
        </p:blipFill>
        <p:spPr>
          <a:xfrm>
            <a:off x="2971706" y="2556301"/>
            <a:ext cx="8559526" cy="1920406"/>
          </a:xfrm>
          <a:prstGeom prst="rect">
            <a:avLst/>
          </a:prstGeom>
        </p:spPr>
      </p:pic>
    </p:spTree>
    <p:extLst>
      <p:ext uri="{BB962C8B-B14F-4D97-AF65-F5344CB8AC3E}">
        <p14:creationId xmlns:p14="http://schemas.microsoft.com/office/powerpoint/2010/main" val="3229937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EC527D-F944-F2DE-11FA-E345D7D11575}"/>
              </a:ext>
            </a:extLst>
          </p:cNvPr>
          <p:cNvSpPr>
            <a:spLocks noGrp="1"/>
          </p:cNvSpPr>
          <p:nvPr>
            <p:ph type="title"/>
          </p:nvPr>
        </p:nvSpPr>
        <p:spPr/>
        <p:txBody>
          <a:bodyPr/>
          <a:lstStyle/>
          <a:p>
            <a:endParaRPr kumimoji="1" lang="ja-JP" altLang="en-US" dirty="0"/>
          </a:p>
        </p:txBody>
      </p:sp>
      <p:sp>
        <p:nvSpPr>
          <p:cNvPr id="3" name="コンテンツ プレースホルダー 2">
            <a:extLst>
              <a:ext uri="{FF2B5EF4-FFF2-40B4-BE49-F238E27FC236}">
                <a16:creationId xmlns:a16="http://schemas.microsoft.com/office/drawing/2014/main" id="{5B2D846B-9F60-F60C-6D21-E2FEE3509ACA}"/>
              </a:ext>
            </a:extLst>
          </p:cNvPr>
          <p:cNvSpPr>
            <a:spLocks noGrp="1"/>
          </p:cNvSpPr>
          <p:nvPr>
            <p:ph idx="1"/>
          </p:nvPr>
        </p:nvSpPr>
        <p:spPr/>
        <p:txBody>
          <a:bodyPr/>
          <a:lstStyle/>
          <a:p>
            <a:r>
              <a:rPr lang="en-US" altLang="ja-JP" dirty="0"/>
              <a:t>On December 8, six days after his </a:t>
            </a:r>
            <a:r>
              <a:rPr lang="en-US" altLang="ja-JP" b="1" dirty="0"/>
              <a:t>21</a:t>
            </a:r>
            <a:r>
              <a:rPr lang="en-US" altLang="ja-JP" b="1" baseline="30000" dirty="0"/>
              <a:t>st</a:t>
            </a:r>
            <a:r>
              <a:rPr lang="en-US" altLang="ja-JP" b="1" dirty="0"/>
              <a:t>  </a:t>
            </a:r>
            <a:r>
              <a:rPr lang="en-US" altLang="ja-JP" dirty="0"/>
              <a:t>birthday, rapper and singer Juice WRLD </a:t>
            </a:r>
            <a:r>
              <a:rPr lang="en-US" altLang="ja-JP" dirty="0" err="1"/>
              <a:t>suffererd</a:t>
            </a:r>
            <a:r>
              <a:rPr lang="en-US" altLang="ja-JP" dirty="0"/>
              <a:t> an unknown medical emergency shortly after landing at Chicago’s Midway International Airport, and was later pronounced dead at nearby hospital.</a:t>
            </a:r>
          </a:p>
          <a:p>
            <a:endParaRPr lang="en-US" altLang="ja-JP" dirty="0"/>
          </a:p>
          <a:p>
            <a:r>
              <a:rPr lang="en-US" altLang="ja-JP" dirty="0"/>
              <a:t>Born </a:t>
            </a:r>
            <a:r>
              <a:rPr lang="en-US" altLang="ja-JP" dirty="0" err="1"/>
              <a:t>Jarad</a:t>
            </a:r>
            <a:r>
              <a:rPr lang="en-US" altLang="ja-JP" dirty="0"/>
              <a:t> </a:t>
            </a:r>
            <a:r>
              <a:rPr lang="en-US" altLang="ja-JP" dirty="0" err="1"/>
              <a:t>Authony</a:t>
            </a:r>
            <a:r>
              <a:rPr lang="en-US" altLang="ja-JP" dirty="0"/>
              <a:t> Higgins, the </a:t>
            </a:r>
            <a:r>
              <a:rPr lang="en-US" altLang="ja-JP" dirty="0" err="1"/>
              <a:t>Cicago</a:t>
            </a:r>
            <a:r>
              <a:rPr lang="en-US" altLang="ja-JP" dirty="0"/>
              <a:t> rapper was known for his hit “Lucid Dreams”, which peaked at No.2 on the Billboard Hot 100 and become one of the biggest streaming hits of 2018.</a:t>
            </a:r>
          </a:p>
          <a:p>
            <a:endParaRPr lang="en-US" altLang="ja-JP" dirty="0"/>
          </a:p>
          <a:p>
            <a:endParaRPr kumimoji="1" lang="ja-JP" altLang="en-US" dirty="0"/>
          </a:p>
        </p:txBody>
      </p:sp>
      <p:pic>
        <p:nvPicPr>
          <p:cNvPr id="4" name="録音したサウンド">
            <a:hlinkClick r:id="" action="ppaction://media"/>
            <a:extLst>
              <a:ext uri="{FF2B5EF4-FFF2-40B4-BE49-F238E27FC236}">
                <a16:creationId xmlns:a16="http://schemas.microsoft.com/office/drawing/2014/main" id="{60130FC9-9E68-09E7-FA36-EA394DECA98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2932982903"/>
      </p:ext>
    </p:extLst>
  </p:cSld>
  <p:clrMapOvr>
    <a:masterClrMapping/>
  </p:clrMapOvr>
  <mc:AlternateContent xmlns:mc="http://schemas.openxmlformats.org/markup-compatibility/2006" xmlns:p14="http://schemas.microsoft.com/office/powerpoint/2010/main">
    <mc:Choice Requires="p14">
      <p:transition spd="slow" p14:dur="2000" advTm="39089"/>
    </mc:Choice>
    <mc:Fallback xmlns="">
      <p:transition spd="slow" advTm="390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08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8C8F315A-9961-8663-68CA-DBD2AA58731C}"/>
              </a:ext>
            </a:extLst>
          </p:cNvPr>
          <p:cNvSpPr>
            <a:spLocks noGrp="1"/>
          </p:cNvSpPr>
          <p:nvPr>
            <p:ph type="title"/>
          </p:nvPr>
        </p:nvSpPr>
        <p:spPr>
          <a:xfrm>
            <a:off x="389313" y="747512"/>
            <a:ext cx="7890164" cy="1289108"/>
          </a:xfrm>
        </p:spPr>
        <p:txBody>
          <a:bodyPr>
            <a:noAutofit/>
          </a:bodyPr>
          <a:lstStyle/>
          <a:p>
            <a:r>
              <a:rPr lang="en-US" altLang="ja-JP" sz="5400" dirty="0">
                <a:latin typeface="Impact" panose="020B0806030902050204" pitchFamily="34" charset="0"/>
              </a:rPr>
              <a:t>FROM MARSHMELLO TO JUICE WRLD</a:t>
            </a:r>
            <a:br>
              <a:rPr lang="en-US" altLang="ja-JP" sz="5400" dirty="0">
                <a:latin typeface="Impact" panose="020B0806030902050204" pitchFamily="34" charset="0"/>
              </a:rPr>
            </a:br>
            <a:r>
              <a:rPr lang="en-US" altLang="ja-JP" sz="5400" dirty="0">
                <a:latin typeface="Impact" panose="020B0806030902050204" pitchFamily="34" charset="0"/>
              </a:rPr>
              <a:t>after juice’s death in 2020</a:t>
            </a:r>
            <a:endParaRPr lang="ja-JP" altLang="en-US" sz="5400" dirty="0">
              <a:latin typeface="Impact" panose="020B0806030902050204" pitchFamily="34" charset="0"/>
            </a:endParaRPr>
          </a:p>
        </p:txBody>
      </p:sp>
      <p:sp>
        <p:nvSpPr>
          <p:cNvPr id="5" name="コンテンツ プレースホルダー 4">
            <a:extLst>
              <a:ext uri="{FF2B5EF4-FFF2-40B4-BE49-F238E27FC236}">
                <a16:creationId xmlns:a16="http://schemas.microsoft.com/office/drawing/2014/main" id="{C2365705-1B42-8375-920A-8AE1F5E2CCFE}"/>
              </a:ext>
            </a:extLst>
          </p:cNvPr>
          <p:cNvSpPr>
            <a:spLocks noGrp="1"/>
          </p:cNvSpPr>
          <p:nvPr>
            <p:ph idx="1"/>
          </p:nvPr>
        </p:nvSpPr>
        <p:spPr>
          <a:xfrm>
            <a:off x="588818" y="2665210"/>
            <a:ext cx="10515600" cy="4351338"/>
          </a:xfrm>
        </p:spPr>
        <p:txBody>
          <a:bodyPr>
            <a:normAutofit lnSpcReduction="10000"/>
          </a:bodyPr>
          <a:lstStyle/>
          <a:p>
            <a:pPr marL="0" indent="0">
              <a:buNone/>
            </a:pPr>
            <a:r>
              <a:rPr lang="en-US" altLang="ja-JP" sz="4000" dirty="0"/>
              <a:t>Watching you take breaks to do wheelies on your dirt bike and then come back and finish a whole song in one take was normal and to be able to be on this album with you and show the world what we made together means so much to me. You were a great person and I miss you everyday. </a:t>
            </a:r>
            <a:r>
              <a:rPr lang="en-US" altLang="ja-JP" dirty="0">
                <a:hlinkClick r:id="rId4"/>
              </a:rPr>
              <a:t>https://twitter.com/marshmello/status/1281078136537399301</a:t>
            </a:r>
            <a:endParaRPr lang="en-US" altLang="ja-JP" dirty="0"/>
          </a:p>
          <a:p>
            <a:pPr marL="0" indent="0">
              <a:buNone/>
            </a:pPr>
            <a:endParaRPr lang="en-US" altLang="ja-JP" dirty="0"/>
          </a:p>
          <a:p>
            <a:pPr marL="0" indent="0">
              <a:buNone/>
            </a:pPr>
            <a:endParaRPr lang="ja-JP" altLang="en-US" dirty="0"/>
          </a:p>
        </p:txBody>
      </p:sp>
      <p:pic>
        <p:nvPicPr>
          <p:cNvPr id="6" name="録音したサウンド">
            <a:hlinkClick r:id="" action="ppaction://media"/>
            <a:extLst>
              <a:ext uri="{FF2B5EF4-FFF2-40B4-BE49-F238E27FC236}">
                <a16:creationId xmlns:a16="http://schemas.microsoft.com/office/drawing/2014/main" id="{74265B24-4994-6FD3-25C2-54597B5009E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3701584732"/>
      </p:ext>
    </p:extLst>
  </p:cSld>
  <p:clrMapOvr>
    <a:masterClrMapping/>
  </p:clrMapOvr>
  <mc:AlternateContent xmlns:mc="http://schemas.openxmlformats.org/markup-compatibility/2006" xmlns:p14="http://schemas.microsoft.com/office/powerpoint/2010/main">
    <mc:Choice Requires="p14">
      <p:transition spd="slow" p14:dur="2000" advTm="61682"/>
    </mc:Choice>
    <mc:Fallback xmlns="">
      <p:transition spd="slow" advTm="616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68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245</Words>
  <Application>Microsoft Macintosh PowerPoint</Application>
  <PresentationFormat>Widescreen</PresentationFormat>
  <Paragraphs>24</Paragraphs>
  <Slides>7</Slides>
  <Notes>0</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游ゴシック</vt:lpstr>
      <vt:lpstr>游ゴシック Light</vt:lpstr>
      <vt:lpstr>Arial</vt:lpstr>
      <vt:lpstr>Impact</vt:lpstr>
      <vt:lpstr>Office テーマ</vt:lpstr>
      <vt:lpstr>Juice WRLD &amp; Marshmello - Come &amp; Go </vt:lpstr>
      <vt:lpstr>THEME</vt:lpstr>
      <vt:lpstr>PowerPoint Presentation</vt:lpstr>
      <vt:lpstr>VOCABULARY</vt:lpstr>
      <vt:lpstr>1 everything        2 better man                                                         3 made       4  hell                                                                                                       5 medicine</vt:lpstr>
      <vt:lpstr>PowerPoint Presentation</vt:lpstr>
      <vt:lpstr>FROM MARSHMELLO TO JUICE WRLD after juice’s death in 2020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Juice WRLD &amp; Marshmello - Come &amp; Go </dc:title>
  <dc:creator>Coco Yamasaki</dc:creator>
  <cp:lastModifiedBy>Jason Pipe</cp:lastModifiedBy>
  <cp:revision>2</cp:revision>
  <dcterms:created xsi:type="dcterms:W3CDTF">2023-03-10T06:39:44Z</dcterms:created>
  <dcterms:modified xsi:type="dcterms:W3CDTF">2024-07-18T08:19:15Z</dcterms:modified>
</cp:coreProperties>
</file>