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4" r:id="rId12"/>
    <p:sldId id="265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9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ee9ff2a279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ee9ff2a279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e9ff2a27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e9ff2a27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e9ff2a279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ee9ff2a279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e9ff2a279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e9ff2a279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e9ff2a279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e9ff2a279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e9ff2a279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e9ff2a279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e9ff2a279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e9ff2a279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e9ff2a279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ee9ff2a279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e9ff2a279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e9ff2a279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user/KSIOlajideb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KSIOlajidebtH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ngs (Lose).mp4">
            <a:hlinkClick r:id="" action="ppaction://media"/>
            <a:extLst>
              <a:ext uri="{FF2B5EF4-FFF2-40B4-BE49-F238E27FC236}">
                <a16:creationId xmlns:a16="http://schemas.microsoft.com/office/drawing/2014/main" id="{781C57BA-AB79-25CB-928E-4EC6AA7161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5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62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20"/>
              <a:t>Song</a:t>
            </a:r>
            <a:endParaRPr sz="2720"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: </a:t>
            </a:r>
            <a:r>
              <a:rPr lang="en">
                <a:solidFill>
                  <a:schemeClr val="dk1"/>
                </a:solidFill>
              </a:rPr>
              <a:t>Lose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Genre : </a:t>
            </a:r>
            <a:r>
              <a:rPr lang="en" sz="1788">
                <a:solidFill>
                  <a:schemeClr val="dk1"/>
                </a:solidFill>
              </a:rPr>
              <a:t>Rock, Rap-Rock, Pop-Rock, Hip-Hop</a:t>
            </a:r>
            <a:endParaRPr sz="1788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Release date : </a:t>
            </a:r>
            <a:r>
              <a:rPr lang="en">
                <a:solidFill>
                  <a:schemeClr val="dk1"/>
                </a:solidFill>
              </a:rPr>
              <a:t>August 6th, 2021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Single : </a:t>
            </a:r>
            <a:r>
              <a:rPr lang="en">
                <a:solidFill>
                  <a:schemeClr val="dk1"/>
                </a:solidFill>
              </a:rPr>
              <a:t>Lose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About : </a:t>
            </a:r>
            <a:r>
              <a:rPr lang="en">
                <a:solidFill>
                  <a:schemeClr val="dk1"/>
                </a:solidFill>
              </a:rPr>
              <a:t>A love song about losing someone special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Written by : </a:t>
            </a:r>
            <a:r>
              <a:rPr lang="en" sz="1600">
                <a:solidFill>
                  <a:schemeClr val="dk1"/>
                </a:solidFill>
              </a:rPr>
              <a:t>Peter “Pete” Jideonwo, S-X,Benjamin Samama, Charlie Snyder,Ivory Scott, Digital Farm Animals, Lil Wayne &amp; KSI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83525" y="445025"/>
            <a:ext cx="13938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 b="1"/>
              <a:t>KSI</a:t>
            </a:r>
            <a:endParaRPr sz="4820" b="1"/>
          </a:p>
        </p:txBody>
      </p:sp>
      <p:pic>
        <p:nvPicPr>
          <p:cNvPr id="65" name="Google Shape;65;p15" descr="JJ Olatunji (KSI) 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7050" y="445025"/>
            <a:ext cx="2031225" cy="237285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6694475" y="2957325"/>
            <a:ext cx="209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https://www.youtube.com/user/KSIOlajidebt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311700" y="2714870"/>
            <a:ext cx="6474600" cy="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383525" y="1736775"/>
            <a:ext cx="5918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KSI is a British YouTuber, Rapper, Singer and Boxer.</a:t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383525" y="3816350"/>
            <a:ext cx="7274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His second studio album, All Over The Place, debuted at number 1.</a:t>
            </a: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383525" y="1220388"/>
            <a:ext cx="6123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KSI’s real name is Olajide Olayinka Williams “JJ”.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83525" y="2605513"/>
            <a:ext cx="3098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</a:rPr>
              <a:t>As a rapper...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383525" y="3354638"/>
            <a:ext cx="6474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He is great rapper that ranked second by The Sunday Times.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706125" y="511700"/>
            <a:ext cx="3151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</a:rPr>
              <a:t>As a YouTuber...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5239150" y="2263950"/>
            <a:ext cx="2731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https://www.youtube.com/user/KSIOlajidebtHD</a:t>
            </a:r>
            <a:endParaRPr>
              <a:solidFill>
                <a:schemeClr val="lt2"/>
              </a:solidFill>
            </a:endParaRPr>
          </a:p>
        </p:txBody>
      </p:sp>
      <p:pic>
        <p:nvPicPr>
          <p:cNvPr id="79" name="Google Shape;79;p16" descr="KSI reveals reason behind shock YouTube ban: &amp;quot;I crossed a line...&amp;quot; - Dexert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615" y="511700"/>
            <a:ext cx="2922276" cy="16437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647700" y="1050500"/>
            <a:ext cx="4174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He registered his YouTube account  2009 and now, he has over 14 million subscribers.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706125" y="2066300"/>
            <a:ext cx="3748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As his fan base has grown, his YouTube content has diversified: video game or commentary video.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706125" y="3082100"/>
            <a:ext cx="2887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</a:rPr>
              <a:t>As a Boxer...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706125" y="3620900"/>
            <a:ext cx="4174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He was the subject of KSI: Can’t Lose.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706125" y="4097900"/>
            <a:ext cx="4621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It is a documentary film, fights against British YouTuber Joe Weller.</a:t>
            </a:r>
            <a:endParaRPr sz="1800">
              <a:solidFill>
                <a:schemeClr val="lt2"/>
              </a:solidFill>
            </a:endParaRPr>
          </a:p>
        </p:txBody>
      </p:sp>
      <p:pic>
        <p:nvPicPr>
          <p:cNvPr id="85" name="Google Shape;85;p16" descr="KSI VS JOE WELLE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350" y="2868738"/>
            <a:ext cx="1469450" cy="196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311700" y="380575"/>
            <a:ext cx="3350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 b="1"/>
              <a:t>Lil Wayne</a:t>
            </a:r>
            <a:endParaRPr sz="4020" b="1"/>
          </a:p>
        </p:txBody>
      </p:sp>
      <p:pic>
        <p:nvPicPr>
          <p:cNvPr id="91" name="Google Shape;91;p17" descr="Lil Wayne in Concer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6300" y="445025"/>
            <a:ext cx="2286000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311700" y="2340900"/>
            <a:ext cx="614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He is an American rapper, singer and songwriter.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405600" y="1614038"/>
            <a:ext cx="614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Lil Wayne’s real name is Dwayne Michael Carter Jr.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311700" y="3120900"/>
            <a:ext cx="5945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His genre is hip hop and regarded as one of the most influential hip hop.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/>
        </p:nvSpPr>
        <p:spPr>
          <a:xfrm>
            <a:off x="565200" y="574050"/>
            <a:ext cx="4006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</a:rPr>
              <a:t>His history...</a:t>
            </a:r>
            <a:endParaRPr sz="2500" b="1">
              <a:solidFill>
                <a:schemeClr val="dk1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565200" y="1515500"/>
            <a:ext cx="455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He has lot of stories; not all stories are fun.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65200" y="2238775"/>
            <a:ext cx="6116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On July 22, 2007, he was arrested because he was discovered smoking marijuana near the bus.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565200" y="3239250"/>
            <a:ext cx="5786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 In 2010, “I Am Not A Human Being” was released while he was in jail.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565200" y="4156125"/>
            <a:ext cx="363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It became No.1 album in America.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SI x Lil Wayne - Lose [Official Music Video].mp4">
            <a:hlinkClick r:id="" action="ppaction://media"/>
            <a:extLst>
              <a:ext uri="{FF2B5EF4-FFF2-40B4-BE49-F238E27FC236}">
                <a16:creationId xmlns:a16="http://schemas.microsoft.com/office/drawing/2014/main" id="{C0A4ACC9-6E2A-DA8C-23FA-8FFCA68896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6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6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Lyric Breakdown</a:t>
            </a:r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311700" y="121982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1"/>
                </a:solidFill>
                <a:highlight>
                  <a:schemeClr val="lt1"/>
                </a:highlight>
              </a:rPr>
              <a:t>[Refrain]</a:t>
            </a:r>
            <a:endParaRPr sz="17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1"/>
                </a:solidFill>
                <a:highlight>
                  <a:schemeClr val="lt1"/>
                </a:highlight>
              </a:rPr>
              <a:t>I'm </a:t>
            </a:r>
            <a:r>
              <a:rPr lang="en" sz="1750" b="1" i="1" u="sng">
                <a:solidFill>
                  <a:schemeClr val="dk1"/>
                </a:solidFill>
                <a:highlight>
                  <a:schemeClr val="lt1"/>
                </a:highlight>
              </a:rPr>
              <a:t>gon'</a:t>
            </a:r>
            <a:r>
              <a:rPr lang="en" sz="1750">
                <a:solidFill>
                  <a:schemeClr val="dk1"/>
                </a:solidFill>
                <a:highlight>
                  <a:schemeClr val="lt1"/>
                </a:highlight>
              </a:rPr>
              <a:t> need therapy</a:t>
            </a:r>
            <a:endParaRPr sz="17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 b="1" i="1" u="sng">
                <a:solidFill>
                  <a:schemeClr val="dk1"/>
                </a:solidFill>
                <a:highlight>
                  <a:schemeClr val="lt1"/>
                </a:highlight>
              </a:rPr>
              <a:t>'Cause</a:t>
            </a:r>
            <a:r>
              <a:rPr lang="en" sz="1750">
                <a:solidFill>
                  <a:schemeClr val="dk1"/>
                </a:solidFill>
                <a:highlight>
                  <a:schemeClr val="lt1"/>
                </a:highlight>
              </a:rPr>
              <a:t> you're not here with me</a:t>
            </a:r>
            <a:endParaRPr sz="17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1"/>
                </a:solidFill>
                <a:highlight>
                  <a:schemeClr val="lt1"/>
                </a:highlight>
              </a:rPr>
              <a:t>Light me up like amphetamines, yeah </a:t>
            </a:r>
            <a:endParaRPr sz="17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50">
                <a:solidFill>
                  <a:schemeClr val="dk1"/>
                </a:solidFill>
                <a:highlight>
                  <a:schemeClr val="lt1"/>
                </a:highlight>
              </a:rPr>
              <a:t>I don't do guarantees</a:t>
            </a:r>
            <a:endParaRPr sz="22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4178750" y="1145125"/>
            <a:ext cx="4826100" cy="3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[Pre-Chorus]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I, I, I-I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Wish I could lie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[Chorus]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You got me </a:t>
            </a:r>
            <a:r>
              <a:rPr lang="en" sz="1600" b="1" i="1" u="sng">
                <a:solidFill>
                  <a:schemeClr val="dk1"/>
                </a:solidFill>
                <a:highlight>
                  <a:schemeClr val="lt1"/>
                </a:highlight>
              </a:rPr>
              <a:t>fallin'</a:t>
            </a:r>
            <a:r>
              <a:rPr lang="en" sz="1600" b="1" i="1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" sz="1600" b="1" i="1" u="sng">
                <a:solidFill>
                  <a:schemeClr val="dk1"/>
                </a:solidFill>
                <a:highlight>
                  <a:schemeClr val="lt1"/>
                </a:highlight>
              </a:rPr>
              <a:t>thinkin'</a:t>
            </a: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 of you 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But that's the one thing I shouldn't do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I, I know the truth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I, I know that you're just one more thing to lose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311700" y="3890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Lyric Breakdown</a:t>
            </a:r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body" idx="1"/>
          </p:nvPr>
        </p:nvSpPr>
        <p:spPr>
          <a:xfrm>
            <a:off x="143600" y="961700"/>
            <a:ext cx="5246400" cy="40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[Verse 1: Lil Wayne]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Uh, she loves me, she loves me not, patience, I'm</a:t>
            </a:r>
            <a:r>
              <a:rPr lang="en" sz="1350" b="1" i="1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runnin' 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out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Walkin'</a:t>
            </a:r>
            <a:r>
              <a:rPr lang="en" sz="1350" b="1" i="1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all over me, made me her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stompin'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grounds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Baby, you f****d around, gave me the run-around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Makin'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me wonder how crazy and dumb I sound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Takin'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me up and down, baby, I'm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comin'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down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I'ma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need some extermination, I'm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buggin'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out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Stay for another round, maybe she'll come around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She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gon'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 have me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turnin' 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in my grave when I'm underground</a:t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5082900" y="1421150"/>
            <a:ext cx="4061100" cy="3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Sore loser, I saw you with him, I almost threw up</a:t>
            </a:r>
            <a:endParaRPr sz="1800"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Don't shoot her, don't talk to her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There's plenty fish in the sea and I'm a shark, just like Mark Cuban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You got me </a:t>
            </a:r>
            <a:r>
              <a:rPr lang="en" sz="1350" b="1" i="1" u="sng">
                <a:solidFill>
                  <a:schemeClr val="dk1"/>
                </a:solidFill>
                <a:highlight>
                  <a:schemeClr val="lt1"/>
                </a:highlight>
              </a:rPr>
              <a:t>fallin' </a:t>
            </a: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for you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With no wings on, no parachute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Bring a star back for you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They say love's a lost art</a:t>
            </a:r>
            <a:endParaRPr sz="13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  <a:highlight>
                  <a:schemeClr val="lt1"/>
                </a:highlight>
              </a:rPr>
              <a:t>I draw that for you and I fall back for you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Lyric Breakdown</a:t>
            </a:r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1"/>
          </p:nvPr>
        </p:nvSpPr>
        <p:spPr>
          <a:xfrm>
            <a:off x="154825" y="1174875"/>
            <a:ext cx="421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[Verse 2: KSI]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I be 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actin'</a:t>
            </a:r>
            <a:r>
              <a:rPr lang="en" sz="1543" b="1" i="1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odd, I know, I know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When I stare at you, I lose control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And I'm 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hopin'</a:t>
            </a:r>
            <a:r>
              <a:rPr lang="en" sz="1543" b="1" i="1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you're not psychic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Hotter than the devil but you're righteous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88"/>
              <a:buNone/>
            </a:pPr>
            <a:endParaRPr sz="1825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3993900" y="1440275"/>
            <a:ext cx="5150100" cy="26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I'm addicted to the whole of you 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Calling </a:t>
            </a:r>
            <a:r>
              <a:rPr lang="en" sz="1543" b="1" i="1">
                <a:solidFill>
                  <a:schemeClr val="dk1"/>
                </a:solidFill>
                <a:highlight>
                  <a:schemeClr val="lt1"/>
                </a:highlight>
              </a:rPr>
              <a:t>'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cause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 I needed more 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Stalling </a:t>
            </a:r>
            <a:r>
              <a:rPr lang="en" sz="1543" b="1" i="1">
                <a:solidFill>
                  <a:schemeClr val="dk1"/>
                </a:solidFill>
                <a:highlight>
                  <a:schemeClr val="lt1"/>
                </a:highlight>
              </a:rPr>
              <a:t>'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cause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 you know I fall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My whole demeanour and all, the fact of me 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losin'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 you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Comparin' 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and stuck in a loop 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Grow old 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'til 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there's 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nothin'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 to do </a:t>
            </a:r>
            <a:endParaRPr sz="154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I'm alone in this space and my story is </a:t>
            </a:r>
            <a:r>
              <a:rPr lang="en" sz="1543" b="1" i="1" u="sng">
                <a:solidFill>
                  <a:schemeClr val="dk1"/>
                </a:solidFill>
                <a:highlight>
                  <a:schemeClr val="lt1"/>
                </a:highlight>
              </a:rPr>
              <a:t>endin'</a:t>
            </a:r>
            <a:r>
              <a:rPr lang="en" sz="1543">
                <a:solidFill>
                  <a:schemeClr val="dk1"/>
                </a:solidFill>
                <a:highlight>
                  <a:schemeClr val="lt1"/>
                </a:highlight>
              </a:rPr>
              <a:t> with you</a:t>
            </a:r>
            <a:endParaRPr sz="1825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so much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Macintosh PowerPoint</Application>
  <PresentationFormat>On-screen Show (16:9)</PresentationFormat>
  <Paragraphs>87</Paragraphs>
  <Slides>12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 Dark</vt:lpstr>
      <vt:lpstr>PowerPoint Presentation</vt:lpstr>
      <vt:lpstr>PowerPoint Presentation</vt:lpstr>
      <vt:lpstr>Song</vt:lpstr>
      <vt:lpstr>KSI</vt:lpstr>
      <vt:lpstr>PowerPoint Presentation</vt:lpstr>
      <vt:lpstr>Lil Wayne</vt:lpstr>
      <vt:lpstr>PowerPoint Presentation</vt:lpstr>
      <vt:lpstr>PowerPoint Presentation</vt:lpstr>
      <vt:lpstr>Lyric Breakdown</vt:lpstr>
      <vt:lpstr>Lyric Breakdown</vt:lpstr>
      <vt:lpstr>Lyric Breakdown</vt:lpstr>
      <vt:lpstr>Thank you so much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Pipe</cp:lastModifiedBy>
  <cp:revision>1</cp:revision>
  <dcterms:modified xsi:type="dcterms:W3CDTF">2024-07-18T08:24:15Z</dcterms:modified>
</cp:coreProperties>
</file>