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6" r:id="rId9"/>
    <p:sldId id="265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48A60D-9E2F-4AE9-9B15-A621CCD25B8E}" v="42" dt="2024-11-09T16:11:49.9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79"/>
  </p:normalViewPr>
  <p:slideViewPr>
    <p:cSldViewPr snapToGrid="0">
      <p:cViewPr varScale="1">
        <p:scale>
          <a:sx n="88" d="100"/>
          <a:sy n="88" d="100"/>
        </p:scale>
        <p:origin x="9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ro Matsuzaki" userId="20d944ff4f00ab0d" providerId="LiveId" clId="{4D48A60D-9E2F-4AE9-9B15-A621CCD25B8E}"/>
    <pc:docChg chg="undo custSel addSld modSld sldOrd">
      <pc:chgData name="Taro Matsuzaki" userId="20d944ff4f00ab0d" providerId="LiveId" clId="{4D48A60D-9E2F-4AE9-9B15-A621CCD25B8E}" dt="2024-11-09T16:14:31.760" v="5428" actId="20577"/>
      <pc:docMkLst>
        <pc:docMk/>
      </pc:docMkLst>
      <pc:sldChg chg="addSp modSp new mod setBg addAnim">
        <pc:chgData name="Taro Matsuzaki" userId="20d944ff4f00ab0d" providerId="LiveId" clId="{4D48A60D-9E2F-4AE9-9B15-A621CCD25B8E}" dt="2024-11-09T15:43:46.385" v="4957"/>
        <pc:sldMkLst>
          <pc:docMk/>
          <pc:sldMk cId="2385021606" sldId="256"/>
        </pc:sldMkLst>
        <pc:spChg chg="mod">
          <ac:chgData name="Taro Matsuzaki" userId="20d944ff4f00ab0d" providerId="LiveId" clId="{4D48A60D-9E2F-4AE9-9B15-A621CCD25B8E}" dt="2024-11-09T15:43:46.369" v="4955" actId="26606"/>
          <ac:spMkLst>
            <pc:docMk/>
            <pc:sldMk cId="2385021606" sldId="256"/>
            <ac:spMk id="2" creationId="{6A41605D-C488-A5ED-6CBC-E75F610921C4}"/>
          </ac:spMkLst>
        </pc:spChg>
        <pc:spChg chg="mod">
          <ac:chgData name="Taro Matsuzaki" userId="20d944ff4f00ab0d" providerId="LiveId" clId="{4D48A60D-9E2F-4AE9-9B15-A621CCD25B8E}" dt="2024-11-09T15:43:46.369" v="4955" actId="26606"/>
          <ac:spMkLst>
            <pc:docMk/>
            <pc:sldMk cId="2385021606" sldId="256"/>
            <ac:spMk id="3" creationId="{A46F6846-2190-AD18-31BD-325DB2607738}"/>
          </ac:spMkLst>
        </pc:spChg>
        <pc:picChg chg="add">
          <ac:chgData name="Taro Matsuzaki" userId="20d944ff4f00ab0d" providerId="LiveId" clId="{4D48A60D-9E2F-4AE9-9B15-A621CCD25B8E}" dt="2024-11-09T15:43:46.369" v="4955" actId="26606"/>
          <ac:picMkLst>
            <pc:docMk/>
            <pc:sldMk cId="2385021606" sldId="256"/>
            <ac:picMk id="5" creationId="{DAF9A3B5-EBEC-2761-1B5F-FCE9CCD6A749}"/>
          </ac:picMkLst>
        </pc:picChg>
      </pc:sldChg>
      <pc:sldChg chg="modSp new mod">
        <pc:chgData name="Taro Matsuzaki" userId="20d944ff4f00ab0d" providerId="LiveId" clId="{4D48A60D-9E2F-4AE9-9B15-A621CCD25B8E}" dt="2024-11-09T16:14:31.760" v="5428" actId="20577"/>
        <pc:sldMkLst>
          <pc:docMk/>
          <pc:sldMk cId="2885998554" sldId="257"/>
        </pc:sldMkLst>
        <pc:spChg chg="mod">
          <ac:chgData name="Taro Matsuzaki" userId="20d944ff4f00ab0d" providerId="LiveId" clId="{4D48A60D-9E2F-4AE9-9B15-A621CCD25B8E}" dt="2024-11-09T15:47:26.061" v="4995" actId="403"/>
          <ac:spMkLst>
            <pc:docMk/>
            <pc:sldMk cId="2885998554" sldId="257"/>
            <ac:spMk id="2" creationId="{FB7EB1CC-49C7-5430-0E63-90B8DF06FA73}"/>
          </ac:spMkLst>
        </pc:spChg>
        <pc:spChg chg="mod">
          <ac:chgData name="Taro Matsuzaki" userId="20d944ff4f00ab0d" providerId="LiveId" clId="{4D48A60D-9E2F-4AE9-9B15-A621CCD25B8E}" dt="2024-11-09T16:14:31.760" v="5428" actId="20577"/>
          <ac:spMkLst>
            <pc:docMk/>
            <pc:sldMk cId="2885998554" sldId="257"/>
            <ac:spMk id="3" creationId="{E7EA6736-731B-E544-D2CF-18F1831EEA2A}"/>
          </ac:spMkLst>
        </pc:spChg>
      </pc:sldChg>
      <pc:sldChg chg="addSp delSp modSp add mod setBg">
        <pc:chgData name="Taro Matsuzaki" userId="20d944ff4f00ab0d" providerId="LiveId" clId="{4D48A60D-9E2F-4AE9-9B15-A621CCD25B8E}" dt="2024-11-09T15:49:12.805" v="5010" actId="404"/>
        <pc:sldMkLst>
          <pc:docMk/>
          <pc:sldMk cId="2816471788" sldId="258"/>
        </pc:sldMkLst>
        <pc:spChg chg="mod">
          <ac:chgData name="Taro Matsuzaki" userId="20d944ff4f00ab0d" providerId="LiveId" clId="{4D48A60D-9E2F-4AE9-9B15-A621CCD25B8E}" dt="2024-11-09T15:49:12.805" v="5010" actId="404"/>
          <ac:spMkLst>
            <pc:docMk/>
            <pc:sldMk cId="2816471788" sldId="258"/>
            <ac:spMk id="2" creationId="{FC9FC453-0565-4988-545E-EB73D0928827}"/>
          </ac:spMkLst>
        </pc:spChg>
        <pc:spChg chg="del mod">
          <ac:chgData name="Taro Matsuzaki" userId="20d944ff4f00ab0d" providerId="LiveId" clId="{4D48A60D-9E2F-4AE9-9B15-A621CCD25B8E}" dt="2024-11-09T15:46:07.276" v="4978" actId="26606"/>
          <ac:spMkLst>
            <pc:docMk/>
            <pc:sldMk cId="2816471788" sldId="258"/>
            <ac:spMk id="3" creationId="{76FA5C3E-3B53-ACB0-84B8-36BCEC30041D}"/>
          </ac:spMkLst>
        </pc:spChg>
        <pc:graphicFrameChg chg="add mod modGraphic">
          <ac:chgData name="Taro Matsuzaki" userId="20d944ff4f00ab0d" providerId="LiveId" clId="{4D48A60D-9E2F-4AE9-9B15-A621CCD25B8E}" dt="2024-11-09T15:48:52.703" v="5006" actId="14100"/>
          <ac:graphicFrameMkLst>
            <pc:docMk/>
            <pc:sldMk cId="2816471788" sldId="258"/>
            <ac:graphicFrameMk id="5" creationId="{B132B5FF-9B82-0412-398F-F58F5310638A}"/>
          </ac:graphicFrameMkLst>
        </pc:graphicFrameChg>
      </pc:sldChg>
      <pc:sldChg chg="addSp delSp modSp add mod">
        <pc:chgData name="Taro Matsuzaki" userId="20d944ff4f00ab0d" providerId="LiveId" clId="{4D48A60D-9E2F-4AE9-9B15-A621CCD25B8E}" dt="2024-11-09T15:52:08.380" v="5082" actId="20577"/>
        <pc:sldMkLst>
          <pc:docMk/>
          <pc:sldMk cId="2941212315" sldId="259"/>
        </pc:sldMkLst>
        <pc:spChg chg="mod">
          <ac:chgData name="Taro Matsuzaki" userId="20d944ff4f00ab0d" providerId="LiveId" clId="{4D48A60D-9E2F-4AE9-9B15-A621CCD25B8E}" dt="2024-11-09T15:49:18.426" v="5014" actId="404"/>
          <ac:spMkLst>
            <pc:docMk/>
            <pc:sldMk cId="2941212315" sldId="259"/>
            <ac:spMk id="2" creationId="{A2CB7116-2553-FFD5-50E8-BBD4C82DC65A}"/>
          </ac:spMkLst>
        </pc:spChg>
        <pc:spChg chg="mod">
          <ac:chgData name="Taro Matsuzaki" userId="20d944ff4f00ab0d" providerId="LiveId" clId="{4D48A60D-9E2F-4AE9-9B15-A621CCD25B8E}" dt="2024-11-09T15:52:08.380" v="5082" actId="20577"/>
          <ac:spMkLst>
            <pc:docMk/>
            <pc:sldMk cId="2941212315" sldId="259"/>
            <ac:spMk id="3" creationId="{B019E6B0-9F64-E0A8-024D-757E827DA9EB}"/>
          </ac:spMkLst>
        </pc:spChg>
        <pc:spChg chg="add del">
          <ac:chgData name="Taro Matsuzaki" userId="20d944ff4f00ab0d" providerId="LiveId" clId="{4D48A60D-9E2F-4AE9-9B15-A621CCD25B8E}" dt="2024-11-09T14:28:09.843" v="3274" actId="22"/>
          <ac:spMkLst>
            <pc:docMk/>
            <pc:sldMk cId="2941212315" sldId="259"/>
            <ac:spMk id="5" creationId="{B4A906A1-7F10-5188-FC85-0055B85D89B6}"/>
          </ac:spMkLst>
        </pc:spChg>
      </pc:sldChg>
      <pc:sldChg chg="addSp delSp modSp add mod ord">
        <pc:chgData name="Taro Matsuzaki" userId="20d944ff4f00ab0d" providerId="LiveId" clId="{4D48A60D-9E2F-4AE9-9B15-A621CCD25B8E}" dt="2024-11-09T15:47:50.734" v="4999" actId="20577"/>
        <pc:sldMkLst>
          <pc:docMk/>
          <pc:sldMk cId="1597876886" sldId="260"/>
        </pc:sldMkLst>
        <pc:spChg chg="mod">
          <ac:chgData name="Taro Matsuzaki" userId="20d944ff4f00ab0d" providerId="LiveId" clId="{4D48A60D-9E2F-4AE9-9B15-A621CCD25B8E}" dt="2024-11-09T15:47:18.085" v="4993" actId="403"/>
          <ac:spMkLst>
            <pc:docMk/>
            <pc:sldMk cId="1597876886" sldId="260"/>
            <ac:spMk id="2" creationId="{2C9B05CE-EC83-7D4C-E83B-FE023D2B37E4}"/>
          </ac:spMkLst>
        </pc:spChg>
        <pc:spChg chg="add del mod">
          <ac:chgData name="Taro Matsuzaki" userId="20d944ff4f00ab0d" providerId="LiveId" clId="{4D48A60D-9E2F-4AE9-9B15-A621CCD25B8E}" dt="2024-11-09T15:47:50.734" v="4999" actId="20577"/>
          <ac:spMkLst>
            <pc:docMk/>
            <pc:sldMk cId="1597876886" sldId="260"/>
            <ac:spMk id="3" creationId="{A32599BD-8CE5-5BA0-EF62-7CB33136A5A6}"/>
          </ac:spMkLst>
        </pc:spChg>
        <pc:graphicFrameChg chg="add del">
          <ac:chgData name="Taro Matsuzaki" userId="20d944ff4f00ab0d" providerId="LiveId" clId="{4D48A60D-9E2F-4AE9-9B15-A621CCD25B8E}" dt="2024-11-09T15:44:22.169" v="4959" actId="26606"/>
          <ac:graphicFrameMkLst>
            <pc:docMk/>
            <pc:sldMk cId="1597876886" sldId="260"/>
            <ac:graphicFrameMk id="5" creationId="{AD840CCF-1F22-7462-D1DF-1AFF36ED2921}"/>
          </ac:graphicFrameMkLst>
        </pc:graphicFrameChg>
      </pc:sldChg>
      <pc:sldChg chg="modSp new mod">
        <pc:chgData name="Taro Matsuzaki" userId="20d944ff4f00ab0d" providerId="LiveId" clId="{4D48A60D-9E2F-4AE9-9B15-A621CCD25B8E}" dt="2024-11-09T15:52:38.692" v="5088" actId="27636"/>
        <pc:sldMkLst>
          <pc:docMk/>
          <pc:sldMk cId="1660034755" sldId="261"/>
        </pc:sldMkLst>
        <pc:spChg chg="mod">
          <ac:chgData name="Taro Matsuzaki" userId="20d944ff4f00ab0d" providerId="LiveId" clId="{4D48A60D-9E2F-4AE9-9B15-A621CCD25B8E}" dt="2024-11-09T15:52:28.365" v="5084" actId="403"/>
          <ac:spMkLst>
            <pc:docMk/>
            <pc:sldMk cId="1660034755" sldId="261"/>
            <ac:spMk id="2" creationId="{95DBEABE-D601-7F25-DC64-389D060243FD}"/>
          </ac:spMkLst>
        </pc:spChg>
        <pc:spChg chg="mod">
          <ac:chgData name="Taro Matsuzaki" userId="20d944ff4f00ab0d" providerId="LiveId" clId="{4D48A60D-9E2F-4AE9-9B15-A621CCD25B8E}" dt="2024-11-09T15:52:38.692" v="5088" actId="27636"/>
          <ac:spMkLst>
            <pc:docMk/>
            <pc:sldMk cId="1660034755" sldId="261"/>
            <ac:spMk id="3" creationId="{E44964AB-041E-B42E-8625-AE3116B02366}"/>
          </ac:spMkLst>
        </pc:spChg>
      </pc:sldChg>
      <pc:sldChg chg="addSp delSp modSp new mod">
        <pc:chgData name="Taro Matsuzaki" userId="20d944ff4f00ab0d" providerId="LiveId" clId="{4D48A60D-9E2F-4AE9-9B15-A621CCD25B8E}" dt="2024-11-09T15:55:11.297" v="5131"/>
        <pc:sldMkLst>
          <pc:docMk/>
          <pc:sldMk cId="2069964920" sldId="262"/>
        </pc:sldMkLst>
        <pc:spChg chg="del mod">
          <ac:chgData name="Taro Matsuzaki" userId="20d944ff4f00ab0d" providerId="LiveId" clId="{4D48A60D-9E2F-4AE9-9B15-A621CCD25B8E}" dt="2024-11-09T15:26:13.210" v="4235" actId="478"/>
          <ac:spMkLst>
            <pc:docMk/>
            <pc:sldMk cId="2069964920" sldId="262"/>
            <ac:spMk id="2" creationId="{646D4837-1C7C-286E-667B-83BE85C504B6}"/>
          </ac:spMkLst>
        </pc:spChg>
        <pc:spChg chg="del mod">
          <ac:chgData name="Taro Matsuzaki" userId="20d944ff4f00ab0d" providerId="LiveId" clId="{4D48A60D-9E2F-4AE9-9B15-A621CCD25B8E}" dt="2024-11-09T15:26:28.170" v="4236" actId="931"/>
          <ac:spMkLst>
            <pc:docMk/>
            <pc:sldMk cId="2069964920" sldId="262"/>
            <ac:spMk id="3" creationId="{04B8F9F9-C37C-0182-46C3-546ACB344F91}"/>
          </ac:spMkLst>
        </pc:spChg>
        <pc:spChg chg="add mod">
          <ac:chgData name="Taro Matsuzaki" userId="20d944ff4f00ab0d" providerId="LiveId" clId="{4D48A60D-9E2F-4AE9-9B15-A621CCD25B8E}" dt="2024-11-09T15:52:49.159" v="5091" actId="403"/>
          <ac:spMkLst>
            <pc:docMk/>
            <pc:sldMk cId="2069964920" sldId="262"/>
            <ac:spMk id="6" creationId="{2E85341D-3F54-25AF-82E0-FF07D5995E96}"/>
          </ac:spMkLst>
        </pc:spChg>
        <pc:picChg chg="add mod modCrop">
          <ac:chgData name="Taro Matsuzaki" userId="20d944ff4f00ab0d" providerId="LiveId" clId="{4D48A60D-9E2F-4AE9-9B15-A621CCD25B8E}" dt="2024-11-09T15:55:11.297" v="5131"/>
          <ac:picMkLst>
            <pc:docMk/>
            <pc:sldMk cId="2069964920" sldId="262"/>
            <ac:picMk id="5" creationId="{47AEB400-9237-84B5-8404-462D74A90540}"/>
          </ac:picMkLst>
        </pc:picChg>
      </pc:sldChg>
      <pc:sldChg chg="addSp delSp modSp add mod">
        <pc:chgData name="Taro Matsuzaki" userId="20d944ff4f00ab0d" providerId="LiveId" clId="{4D48A60D-9E2F-4AE9-9B15-A621CCD25B8E}" dt="2024-11-09T15:54:16.841" v="5128" actId="403"/>
        <pc:sldMkLst>
          <pc:docMk/>
          <pc:sldMk cId="4253667240" sldId="263"/>
        </pc:sldMkLst>
        <pc:spChg chg="mod">
          <ac:chgData name="Taro Matsuzaki" userId="20d944ff4f00ab0d" providerId="LiveId" clId="{4D48A60D-9E2F-4AE9-9B15-A621CCD25B8E}" dt="2024-11-09T15:53:15.201" v="5095" actId="403"/>
          <ac:spMkLst>
            <pc:docMk/>
            <pc:sldMk cId="4253667240" sldId="263"/>
            <ac:spMk id="2" creationId="{1A1EA843-23D3-E6EB-8159-27E7C88F024C}"/>
          </ac:spMkLst>
        </pc:spChg>
        <pc:spChg chg="del">
          <ac:chgData name="Taro Matsuzaki" userId="20d944ff4f00ab0d" providerId="LiveId" clId="{4D48A60D-9E2F-4AE9-9B15-A621CCD25B8E}" dt="2024-11-09T15:37:48.654" v="4653"/>
          <ac:spMkLst>
            <pc:docMk/>
            <pc:sldMk cId="4253667240" sldId="263"/>
            <ac:spMk id="3" creationId="{8306AC1C-8639-EC49-ABB2-2B06CCC770AB}"/>
          </ac:spMkLst>
        </pc:spChg>
        <pc:spChg chg="add mod">
          <ac:chgData name="Taro Matsuzaki" userId="20d944ff4f00ab0d" providerId="LiveId" clId="{4D48A60D-9E2F-4AE9-9B15-A621CCD25B8E}" dt="2024-11-09T15:54:16.841" v="5128" actId="403"/>
          <ac:spMkLst>
            <pc:docMk/>
            <pc:sldMk cId="4253667240" sldId="263"/>
            <ac:spMk id="4" creationId="{3A17367B-7B30-B78A-1AE4-5976BD6F7B20}"/>
          </ac:spMkLst>
        </pc:spChg>
      </pc:sldChg>
      <pc:sldChg chg="addSp delSp modSp add mod">
        <pc:chgData name="Taro Matsuzaki" userId="20d944ff4f00ab0d" providerId="LiveId" clId="{4D48A60D-9E2F-4AE9-9B15-A621CCD25B8E}" dt="2024-11-09T15:55:01.436" v="5130"/>
        <pc:sldMkLst>
          <pc:docMk/>
          <pc:sldMk cId="1811673787" sldId="264"/>
        </pc:sldMkLst>
        <pc:spChg chg="del mod">
          <ac:chgData name="Taro Matsuzaki" userId="20d944ff4f00ab0d" providerId="LiveId" clId="{4D48A60D-9E2F-4AE9-9B15-A621CCD25B8E}" dt="2024-11-09T15:42:54.045" v="4945" actId="478"/>
          <ac:spMkLst>
            <pc:docMk/>
            <pc:sldMk cId="1811673787" sldId="264"/>
            <ac:spMk id="2" creationId="{7F118F22-25D1-6D98-C225-536330C7858A}"/>
          </ac:spMkLst>
        </pc:spChg>
        <pc:spChg chg="del">
          <ac:chgData name="Taro Matsuzaki" userId="20d944ff4f00ab0d" providerId="LiveId" clId="{4D48A60D-9E2F-4AE9-9B15-A621CCD25B8E}" dt="2024-11-09T15:42:09.160" v="4934" actId="931"/>
          <ac:spMkLst>
            <pc:docMk/>
            <pc:sldMk cId="1811673787" sldId="264"/>
            <ac:spMk id="3" creationId="{E81CB9E5-2226-2D9B-A97E-8B894F815C97}"/>
          </ac:spMkLst>
        </pc:spChg>
        <pc:spChg chg="add del mod">
          <ac:chgData name="Taro Matsuzaki" userId="20d944ff4f00ab0d" providerId="LiveId" clId="{4D48A60D-9E2F-4AE9-9B15-A621CCD25B8E}" dt="2024-11-09T15:42:56.704" v="4946" actId="478"/>
          <ac:spMkLst>
            <pc:docMk/>
            <pc:sldMk cId="1811673787" sldId="264"/>
            <ac:spMk id="7" creationId="{B1F704BA-6131-402F-3AA8-C214B55A85D7}"/>
          </ac:spMkLst>
        </pc:spChg>
        <pc:picChg chg="add mod modCrop">
          <ac:chgData name="Taro Matsuzaki" userId="20d944ff4f00ab0d" providerId="LiveId" clId="{4D48A60D-9E2F-4AE9-9B15-A621CCD25B8E}" dt="2024-11-09T15:55:01.436" v="5130"/>
          <ac:picMkLst>
            <pc:docMk/>
            <pc:sldMk cId="1811673787" sldId="264"/>
            <ac:picMk id="5" creationId="{4D707A43-BB1D-03ED-31AC-E9E609A22BFF}"/>
          </ac:picMkLst>
        </pc:picChg>
      </pc:sldChg>
      <pc:sldChg chg="delSp modSp new mod ord">
        <pc:chgData name="Taro Matsuzaki" userId="20d944ff4f00ab0d" providerId="LiveId" clId="{4D48A60D-9E2F-4AE9-9B15-A621CCD25B8E}" dt="2024-11-09T15:53:07.960" v="5093" actId="403"/>
        <pc:sldMkLst>
          <pc:docMk/>
          <pc:sldMk cId="3555421374" sldId="265"/>
        </pc:sldMkLst>
        <pc:spChg chg="del">
          <ac:chgData name="Taro Matsuzaki" userId="20d944ff4f00ab0d" providerId="LiveId" clId="{4D48A60D-9E2F-4AE9-9B15-A621CCD25B8E}" dt="2024-11-09T15:36:38.811" v="4604" actId="478"/>
          <ac:spMkLst>
            <pc:docMk/>
            <pc:sldMk cId="3555421374" sldId="265"/>
            <ac:spMk id="2" creationId="{99A41986-204B-AFB8-8422-1CE7DD748BB3}"/>
          </ac:spMkLst>
        </pc:spChg>
        <pc:spChg chg="mod">
          <ac:chgData name="Taro Matsuzaki" userId="20d944ff4f00ab0d" providerId="LiveId" clId="{4D48A60D-9E2F-4AE9-9B15-A621CCD25B8E}" dt="2024-11-09T15:53:07.960" v="5093" actId="403"/>
          <ac:spMkLst>
            <pc:docMk/>
            <pc:sldMk cId="3555421374" sldId="265"/>
            <ac:spMk id="3" creationId="{6464E6A3-67A3-04F7-5BD7-32E23A281691}"/>
          </ac:spMkLst>
        </pc:spChg>
      </pc:sldChg>
      <pc:sldChg chg="addSp modSp new mod">
        <pc:chgData name="Taro Matsuzaki" userId="20d944ff4f00ab0d" providerId="LiveId" clId="{4D48A60D-9E2F-4AE9-9B15-A621CCD25B8E}" dt="2024-11-09T16:13:47.174" v="5421" actId="20577"/>
        <pc:sldMkLst>
          <pc:docMk/>
          <pc:sldMk cId="1739091337" sldId="266"/>
        </pc:sldMkLst>
        <pc:spChg chg="mod">
          <ac:chgData name="Taro Matsuzaki" userId="20d944ff4f00ab0d" providerId="LiveId" clId="{4D48A60D-9E2F-4AE9-9B15-A621CCD25B8E}" dt="2024-11-09T15:58:12.471" v="5135" actId="20577"/>
          <ac:spMkLst>
            <pc:docMk/>
            <pc:sldMk cId="1739091337" sldId="266"/>
            <ac:spMk id="2" creationId="{850D887F-E9E3-17A4-A468-5D0BFE6F308C}"/>
          </ac:spMkLst>
        </pc:spChg>
        <pc:spChg chg="mod">
          <ac:chgData name="Taro Matsuzaki" userId="20d944ff4f00ab0d" providerId="LiveId" clId="{4D48A60D-9E2F-4AE9-9B15-A621CCD25B8E}" dt="2024-11-09T16:13:47.174" v="5421" actId="20577"/>
          <ac:spMkLst>
            <pc:docMk/>
            <pc:sldMk cId="1739091337" sldId="266"/>
            <ac:spMk id="3" creationId="{2040B37E-FC88-560A-9DB3-36954788A90E}"/>
          </ac:spMkLst>
        </pc:spChg>
        <pc:spChg chg="add mod">
          <ac:chgData name="Taro Matsuzaki" userId="20d944ff4f00ab0d" providerId="LiveId" clId="{4D48A60D-9E2F-4AE9-9B15-A621CCD25B8E}" dt="2024-11-09T16:04:29.110" v="5346" actId="1076"/>
          <ac:spMkLst>
            <pc:docMk/>
            <pc:sldMk cId="1739091337" sldId="266"/>
            <ac:spMk id="4" creationId="{57B4B357-0AA3-0F67-7906-1C3828DF9786}"/>
          </ac:spMkLst>
        </pc:spChg>
        <pc:spChg chg="add mod">
          <ac:chgData name="Taro Matsuzaki" userId="20d944ff4f00ab0d" providerId="LiveId" clId="{4D48A60D-9E2F-4AE9-9B15-A621CCD25B8E}" dt="2024-11-09T16:04:38.036" v="5348"/>
          <ac:spMkLst>
            <pc:docMk/>
            <pc:sldMk cId="1739091337" sldId="266"/>
            <ac:spMk id="5" creationId="{B8471C47-5B54-51CC-2E9F-7FACF9BA2558}"/>
          </ac:spMkLst>
        </pc:spChg>
        <pc:spChg chg="add mod">
          <ac:chgData name="Taro Matsuzaki" userId="20d944ff4f00ab0d" providerId="LiveId" clId="{4D48A60D-9E2F-4AE9-9B15-A621CCD25B8E}" dt="2024-11-09T16:13:40.052" v="5419" actId="404"/>
          <ac:spMkLst>
            <pc:docMk/>
            <pc:sldMk cId="1739091337" sldId="266"/>
            <ac:spMk id="8" creationId="{B62431BF-11AC-3456-6D7F-37103FDD96AE}"/>
          </ac:spMkLst>
        </pc:spChg>
        <pc:picChg chg="add mod">
          <ac:chgData name="Taro Matsuzaki" userId="20d944ff4f00ab0d" providerId="LiveId" clId="{4D48A60D-9E2F-4AE9-9B15-A621CCD25B8E}" dt="2024-11-09T16:07:07.595" v="5363" actId="1076"/>
          <ac:picMkLst>
            <pc:docMk/>
            <pc:sldMk cId="1739091337" sldId="266"/>
            <ac:picMk id="7" creationId="{E64DA5E1-78B9-9542-94E3-58326914E491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FCD06E-D350-47A2-95F2-2A5A4EFC6B5D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DDB0862-5D11-4667-8598-1AD1B31A336D}">
      <dgm:prSet/>
      <dgm:spPr/>
      <dgm:t>
        <a:bodyPr/>
        <a:lstStyle/>
        <a:p>
          <a:r>
            <a:rPr kumimoji="1" lang="en-US" b="0" i="0"/>
            <a:t>document: </a:t>
          </a:r>
          <a:br>
            <a:rPr kumimoji="1" lang="en-US" b="0" i="0"/>
          </a:br>
          <a:r>
            <a:rPr kumimoji="1" lang="en-US" b="0" i="0"/>
            <a:t>to report on, write about, or make a film about (some historical event)</a:t>
          </a:r>
          <a:endParaRPr lang="en-US"/>
        </a:p>
      </dgm:t>
    </dgm:pt>
    <dgm:pt modelId="{4966959D-D4F4-4F40-90B6-171C96D75166}" type="parTrans" cxnId="{10AD31BC-CEF0-419A-A53C-558227BDDA81}">
      <dgm:prSet/>
      <dgm:spPr/>
      <dgm:t>
        <a:bodyPr/>
        <a:lstStyle/>
        <a:p>
          <a:endParaRPr lang="en-US" sz="2000"/>
        </a:p>
      </dgm:t>
    </dgm:pt>
    <dgm:pt modelId="{A94901FA-92E9-4FB8-8873-8B1D627B42DE}" type="sibTrans" cxnId="{10AD31BC-CEF0-419A-A53C-558227BDDA81}">
      <dgm:prSet/>
      <dgm:spPr/>
      <dgm:t>
        <a:bodyPr/>
        <a:lstStyle/>
        <a:p>
          <a:endParaRPr lang="en-US"/>
        </a:p>
      </dgm:t>
    </dgm:pt>
    <dgm:pt modelId="{9358B7F5-D835-4093-A1E7-DAD3E8A5A8B6}">
      <dgm:prSet/>
      <dgm:spPr/>
      <dgm:t>
        <a:bodyPr/>
        <a:lstStyle/>
        <a:p>
          <a:r>
            <a:rPr kumimoji="1" lang="en-US" b="0" i="0"/>
            <a:t>archaeology: </a:t>
          </a:r>
          <a:br>
            <a:rPr kumimoji="1" lang="en-US" b="0" i="0"/>
          </a:br>
          <a:r>
            <a:rPr kumimoji="1" lang="en-US" b="0" i="0"/>
            <a:t>the scientific study of ancient people and their culture by analyzing their remaining tools, utensils, and  other objects</a:t>
          </a:r>
          <a:endParaRPr lang="en-US"/>
        </a:p>
      </dgm:t>
    </dgm:pt>
    <dgm:pt modelId="{A538FD65-88B0-41CF-A1AE-80EA3C1EAD90}" type="parTrans" cxnId="{77418E57-B6BD-4601-A659-C1D8096CB077}">
      <dgm:prSet/>
      <dgm:spPr/>
      <dgm:t>
        <a:bodyPr/>
        <a:lstStyle/>
        <a:p>
          <a:endParaRPr lang="en-US" sz="2000"/>
        </a:p>
      </dgm:t>
    </dgm:pt>
    <dgm:pt modelId="{9DC347E5-D50D-404F-9EB6-DE1215F60F72}" type="sibTrans" cxnId="{77418E57-B6BD-4601-A659-C1D8096CB077}">
      <dgm:prSet/>
      <dgm:spPr/>
      <dgm:t>
        <a:bodyPr/>
        <a:lstStyle/>
        <a:p>
          <a:endParaRPr lang="en-US"/>
        </a:p>
      </dgm:t>
    </dgm:pt>
    <dgm:pt modelId="{AAEBB0DA-B233-4ED0-B691-7E21E6C58F9D}">
      <dgm:prSet/>
      <dgm:spPr/>
      <dgm:t>
        <a:bodyPr/>
        <a:lstStyle/>
        <a:p>
          <a:r>
            <a:rPr kumimoji="1" lang="en-US" b="0" i="0"/>
            <a:t>patrimony: </a:t>
          </a:r>
          <a:br>
            <a:rPr kumimoji="1" lang="en-US" b="0" i="0"/>
          </a:br>
          <a:r>
            <a:rPr kumimoji="1" lang="en-US" b="0" i="0"/>
            <a:t>an estate or possessions inherited from one's father or  ancestors</a:t>
          </a:r>
          <a:endParaRPr lang="en-US"/>
        </a:p>
      </dgm:t>
    </dgm:pt>
    <dgm:pt modelId="{5F275552-1593-4212-9CCC-7FF73DE092A4}" type="parTrans" cxnId="{50D9F137-4375-4867-A331-D6B4D31A332B}">
      <dgm:prSet/>
      <dgm:spPr/>
      <dgm:t>
        <a:bodyPr/>
        <a:lstStyle/>
        <a:p>
          <a:endParaRPr lang="en-US" sz="2000"/>
        </a:p>
      </dgm:t>
    </dgm:pt>
    <dgm:pt modelId="{1C589D36-9024-4F5F-B597-0D50C164BACA}" type="sibTrans" cxnId="{50D9F137-4375-4867-A331-D6B4D31A332B}">
      <dgm:prSet/>
      <dgm:spPr/>
      <dgm:t>
        <a:bodyPr/>
        <a:lstStyle/>
        <a:p>
          <a:endParaRPr lang="en-US"/>
        </a:p>
      </dgm:t>
    </dgm:pt>
    <dgm:pt modelId="{883D9B8B-69C4-4862-A1DB-CFB5F94A4D09}">
      <dgm:prSet/>
      <dgm:spPr/>
      <dgm:t>
        <a:bodyPr/>
        <a:lstStyle/>
        <a:p>
          <a:r>
            <a:rPr kumimoji="1" lang="en-US" b="0" i="0"/>
            <a:t>painstaking:</a:t>
          </a:r>
          <a:br>
            <a:rPr kumimoji="1" lang="en-US" b="0" i="0"/>
          </a:br>
          <a:r>
            <a:rPr kumimoji="1" lang="en-US" b="0" i="0"/>
            <a:t>taking pains; showing great care and effort</a:t>
          </a:r>
          <a:endParaRPr lang="en-US"/>
        </a:p>
      </dgm:t>
    </dgm:pt>
    <dgm:pt modelId="{827A830C-BF69-47ED-81FF-754AFD95F8A9}" type="parTrans" cxnId="{D9E0B40E-F4A3-4481-A167-3B7459BC00DB}">
      <dgm:prSet/>
      <dgm:spPr/>
      <dgm:t>
        <a:bodyPr/>
        <a:lstStyle/>
        <a:p>
          <a:endParaRPr lang="en-US" sz="2000"/>
        </a:p>
      </dgm:t>
    </dgm:pt>
    <dgm:pt modelId="{F5014062-BABB-4107-ADE4-EF7B7F3D7C25}" type="sibTrans" cxnId="{D9E0B40E-F4A3-4481-A167-3B7459BC00DB}">
      <dgm:prSet/>
      <dgm:spPr/>
      <dgm:t>
        <a:bodyPr/>
        <a:lstStyle/>
        <a:p>
          <a:endParaRPr lang="en-US"/>
        </a:p>
      </dgm:t>
    </dgm:pt>
    <dgm:pt modelId="{B7BEC1C6-61F9-4D3C-98ED-DEEF9FAA5D76}">
      <dgm:prSet/>
      <dgm:spPr/>
      <dgm:t>
        <a:bodyPr/>
        <a:lstStyle/>
        <a:p>
          <a:r>
            <a:rPr kumimoji="1" lang="en-US" b="0" i="0"/>
            <a:t>megalopolis: </a:t>
          </a:r>
          <a:br>
            <a:rPr kumimoji="1" lang="en-US" b="0" i="0"/>
          </a:br>
          <a:r>
            <a:rPr kumimoji="1" lang="en-US" b="0" i="0"/>
            <a:t>a very large city</a:t>
          </a:r>
          <a:endParaRPr lang="en-US"/>
        </a:p>
      </dgm:t>
    </dgm:pt>
    <dgm:pt modelId="{0EEEA8FD-05F3-45EB-B9E4-32481C476C85}" type="parTrans" cxnId="{F134ABBD-D6EC-4091-9982-8CE172535C1A}">
      <dgm:prSet/>
      <dgm:spPr/>
      <dgm:t>
        <a:bodyPr/>
        <a:lstStyle/>
        <a:p>
          <a:endParaRPr lang="en-US" sz="2000"/>
        </a:p>
      </dgm:t>
    </dgm:pt>
    <dgm:pt modelId="{6D00E3BE-8872-4177-97C8-1D9C492259D7}" type="sibTrans" cxnId="{F134ABBD-D6EC-4091-9982-8CE172535C1A}">
      <dgm:prSet/>
      <dgm:spPr/>
      <dgm:t>
        <a:bodyPr/>
        <a:lstStyle/>
        <a:p>
          <a:endParaRPr lang="en-US"/>
        </a:p>
      </dgm:t>
    </dgm:pt>
    <dgm:pt modelId="{6061331D-1299-4A4E-B014-EE6889B3BA87}">
      <dgm:prSet/>
      <dgm:spPr/>
      <dgm:t>
        <a:bodyPr/>
        <a:lstStyle/>
        <a:p>
          <a:r>
            <a:rPr kumimoji="1" lang="en-US" b="0" i="0"/>
            <a:t>resolution: </a:t>
          </a:r>
          <a:br>
            <a:rPr kumimoji="1" lang="en-US" b="0" i="0"/>
          </a:br>
          <a:r>
            <a:rPr kumimoji="1" lang="en-US" b="0" i="0"/>
            <a:t>the act or capability of distinguishing between nearby or close parts, etc.</a:t>
          </a:r>
          <a:endParaRPr lang="en-US"/>
        </a:p>
      </dgm:t>
    </dgm:pt>
    <dgm:pt modelId="{A8ED04D4-4922-4FED-8797-E7DC0324457A}" type="parTrans" cxnId="{3E38B73C-FB49-4838-9D7B-D2C8998B8BFA}">
      <dgm:prSet/>
      <dgm:spPr/>
      <dgm:t>
        <a:bodyPr/>
        <a:lstStyle/>
        <a:p>
          <a:endParaRPr lang="en-US" sz="2000"/>
        </a:p>
      </dgm:t>
    </dgm:pt>
    <dgm:pt modelId="{A3143C17-C377-44D6-8208-343F7C4673B8}" type="sibTrans" cxnId="{3E38B73C-FB49-4838-9D7B-D2C8998B8BFA}">
      <dgm:prSet/>
      <dgm:spPr/>
      <dgm:t>
        <a:bodyPr/>
        <a:lstStyle/>
        <a:p>
          <a:endParaRPr lang="en-US"/>
        </a:p>
      </dgm:t>
    </dgm:pt>
    <dgm:pt modelId="{382D2F7A-36C7-4D31-B3AC-ABFE91E3F197}">
      <dgm:prSet/>
      <dgm:spPr/>
      <dgm:t>
        <a:bodyPr/>
        <a:lstStyle/>
        <a:p>
          <a:r>
            <a:rPr kumimoji="1" lang="en-US" b="0" i="0"/>
            <a:t>deforestation: </a:t>
          </a:r>
          <a:br>
            <a:rPr kumimoji="1" lang="en-US" b="0" i="0"/>
          </a:br>
          <a:r>
            <a:rPr kumimoji="1" lang="en-US" b="0" i="0"/>
            <a:t>the purposeful clearing of forested land</a:t>
          </a:r>
          <a:endParaRPr lang="en-US"/>
        </a:p>
      </dgm:t>
    </dgm:pt>
    <dgm:pt modelId="{C9D54938-08F1-4F42-960C-34C0CD85A9F7}" type="parTrans" cxnId="{4B70A081-931B-4907-AFE3-F5B0FA215798}">
      <dgm:prSet/>
      <dgm:spPr/>
      <dgm:t>
        <a:bodyPr/>
        <a:lstStyle/>
        <a:p>
          <a:endParaRPr lang="en-US" sz="2000"/>
        </a:p>
      </dgm:t>
    </dgm:pt>
    <dgm:pt modelId="{5DC0BE78-6FC2-4075-B5D9-E4B024B04F1F}" type="sibTrans" cxnId="{4B70A081-931B-4907-AFE3-F5B0FA215798}">
      <dgm:prSet/>
      <dgm:spPr/>
      <dgm:t>
        <a:bodyPr/>
        <a:lstStyle/>
        <a:p>
          <a:endParaRPr lang="en-US"/>
        </a:p>
      </dgm:t>
    </dgm:pt>
    <dgm:pt modelId="{F0C6EDEE-C646-4216-AAF6-5F5A8A011E98}">
      <dgm:prSet/>
      <dgm:spPr/>
      <dgm:t>
        <a:bodyPr/>
        <a:lstStyle/>
        <a:p>
          <a:r>
            <a:rPr kumimoji="1" lang="en-US" b="0" i="0"/>
            <a:t>pristine: </a:t>
          </a:r>
          <a:br>
            <a:rPr kumimoji="1" lang="en-US" b="0" i="0"/>
          </a:br>
          <a:r>
            <a:rPr kumimoji="1" lang="en-US" b="0" i="0"/>
            <a:t>having its original purity</a:t>
          </a:r>
          <a:endParaRPr lang="en-US"/>
        </a:p>
      </dgm:t>
    </dgm:pt>
    <dgm:pt modelId="{3152C0EE-76E0-4DB2-993F-FDD1D6AD891C}" type="parTrans" cxnId="{17B381F8-C037-4DE2-8ACF-A0C538161504}">
      <dgm:prSet/>
      <dgm:spPr/>
      <dgm:t>
        <a:bodyPr/>
        <a:lstStyle/>
        <a:p>
          <a:endParaRPr lang="en-US" sz="2000"/>
        </a:p>
      </dgm:t>
    </dgm:pt>
    <dgm:pt modelId="{E83EA5C5-C894-491F-AD5E-0CACA429BD9E}" type="sibTrans" cxnId="{17B381F8-C037-4DE2-8ACF-A0C538161504}">
      <dgm:prSet/>
      <dgm:spPr/>
      <dgm:t>
        <a:bodyPr/>
        <a:lstStyle/>
        <a:p>
          <a:endParaRPr lang="en-US"/>
        </a:p>
      </dgm:t>
    </dgm:pt>
    <dgm:pt modelId="{667EFACD-3DBA-4766-A04D-F03E4A620F84}">
      <dgm:prSet/>
      <dgm:spPr/>
      <dgm:t>
        <a:bodyPr/>
        <a:lstStyle/>
        <a:p>
          <a:r>
            <a:rPr kumimoji="1" lang="en-US" b="0" i="0"/>
            <a:t>bar: </a:t>
          </a:r>
          <a:br>
            <a:rPr kumimoji="1" lang="en-US" b="0" i="0"/>
          </a:br>
          <a:r>
            <a:rPr kumimoji="1" lang="en-US" b="0" i="0"/>
            <a:t>an elevated region of sediment that has been deposited by the flow</a:t>
          </a:r>
          <a:endParaRPr lang="en-US"/>
        </a:p>
      </dgm:t>
    </dgm:pt>
    <dgm:pt modelId="{23645196-4271-4496-8126-537797C919B8}" type="parTrans" cxnId="{277D3814-0608-40D7-9E66-3E6E9B8AEE4D}">
      <dgm:prSet/>
      <dgm:spPr/>
      <dgm:t>
        <a:bodyPr/>
        <a:lstStyle/>
        <a:p>
          <a:endParaRPr lang="en-US" sz="2000"/>
        </a:p>
      </dgm:t>
    </dgm:pt>
    <dgm:pt modelId="{E785B271-B48B-4915-B55F-5BD95373B718}" type="sibTrans" cxnId="{277D3814-0608-40D7-9E66-3E6E9B8AEE4D}">
      <dgm:prSet/>
      <dgm:spPr/>
      <dgm:t>
        <a:bodyPr/>
        <a:lstStyle/>
        <a:p>
          <a:endParaRPr lang="en-US"/>
        </a:p>
      </dgm:t>
    </dgm:pt>
    <dgm:pt modelId="{2E0D56BA-2F3B-456C-B0D6-FAADE20EEC54}">
      <dgm:prSet/>
      <dgm:spPr/>
      <dgm:t>
        <a:bodyPr/>
        <a:lstStyle/>
        <a:p>
          <a:r>
            <a:rPr kumimoji="1" lang="en-US" b="0" i="0"/>
            <a:t>brush: </a:t>
          </a:r>
          <a:br>
            <a:rPr kumimoji="1" lang="en-US" b="0" i="0"/>
          </a:br>
          <a:r>
            <a:rPr kumimoji="1" lang="en-US" b="0" i="0"/>
            <a:t>a thick, heavy, dense growth of bushes, shrubs, etc.</a:t>
          </a:r>
          <a:endParaRPr lang="en-US"/>
        </a:p>
      </dgm:t>
    </dgm:pt>
    <dgm:pt modelId="{E145FB48-88F0-43D3-B643-C73C694671D1}" type="parTrans" cxnId="{DD3C7627-BF22-452E-9DE7-907F175025FB}">
      <dgm:prSet/>
      <dgm:spPr/>
      <dgm:t>
        <a:bodyPr/>
        <a:lstStyle/>
        <a:p>
          <a:endParaRPr lang="en-US" sz="2000"/>
        </a:p>
      </dgm:t>
    </dgm:pt>
    <dgm:pt modelId="{78CDC75E-64AD-49C2-B1ED-FD2D5A4D836B}" type="sibTrans" cxnId="{DD3C7627-BF22-452E-9DE7-907F175025FB}">
      <dgm:prSet/>
      <dgm:spPr/>
      <dgm:t>
        <a:bodyPr/>
        <a:lstStyle/>
        <a:p>
          <a:endParaRPr lang="en-US"/>
        </a:p>
      </dgm:t>
    </dgm:pt>
    <dgm:pt modelId="{C4A4AB34-D61B-40BA-9D52-A0B8DDCDCDD2}">
      <dgm:prSet/>
      <dgm:spPr/>
      <dgm:t>
        <a:bodyPr/>
        <a:lstStyle/>
        <a:p>
          <a:r>
            <a:rPr kumimoji="1" lang="en-US" b="0" i="0"/>
            <a:t>sit on one’s hands: </a:t>
          </a:r>
          <a:br>
            <a:rPr kumimoji="1" lang="en-US" b="0" i="0"/>
          </a:br>
          <a:r>
            <a:rPr kumimoji="1" lang="en-US" b="0" i="0"/>
            <a:t>to take no action</a:t>
          </a:r>
          <a:endParaRPr lang="en-US"/>
        </a:p>
      </dgm:t>
    </dgm:pt>
    <dgm:pt modelId="{6554983C-E2E2-4A9B-AE2E-F79D6C6AF6C1}" type="parTrans" cxnId="{4B4CA094-4BE3-463D-A3D4-9676D00BECDA}">
      <dgm:prSet/>
      <dgm:spPr/>
      <dgm:t>
        <a:bodyPr/>
        <a:lstStyle/>
        <a:p>
          <a:endParaRPr lang="en-US" sz="2000"/>
        </a:p>
      </dgm:t>
    </dgm:pt>
    <dgm:pt modelId="{1FBD337F-F900-4873-9FE9-106BEA248560}" type="sibTrans" cxnId="{4B4CA094-4BE3-463D-A3D4-9676D00BECDA}">
      <dgm:prSet/>
      <dgm:spPr/>
      <dgm:t>
        <a:bodyPr/>
        <a:lstStyle/>
        <a:p>
          <a:endParaRPr lang="en-US"/>
        </a:p>
      </dgm:t>
    </dgm:pt>
    <dgm:pt modelId="{172D94A1-12B9-4805-87B3-ADE3D0530F37}">
      <dgm:prSet/>
      <dgm:spPr/>
      <dgm:t>
        <a:bodyPr/>
        <a:lstStyle/>
        <a:p>
          <a:r>
            <a:rPr kumimoji="1" lang="en-US" b="0" i="0" dirty="0"/>
            <a:t>mitigate: </a:t>
          </a:r>
          <a:br>
            <a:rPr kumimoji="1" lang="en-US" b="0" i="0" dirty="0"/>
          </a:br>
          <a:r>
            <a:rPr kumimoji="1" lang="en-US" b="0" i="0" dirty="0"/>
            <a:t>to lesson in force or intensity</a:t>
          </a:r>
          <a:endParaRPr lang="en-US" dirty="0"/>
        </a:p>
      </dgm:t>
    </dgm:pt>
    <dgm:pt modelId="{D6502DB8-9F5B-47CA-BF5B-E739A812FC89}" type="parTrans" cxnId="{1DAA0AD0-B0B1-4C96-8048-6773AB028018}">
      <dgm:prSet/>
      <dgm:spPr/>
      <dgm:t>
        <a:bodyPr/>
        <a:lstStyle/>
        <a:p>
          <a:endParaRPr lang="en-US" sz="2000"/>
        </a:p>
      </dgm:t>
    </dgm:pt>
    <dgm:pt modelId="{3423870D-AEA1-44EF-AF34-3EA970CCA363}" type="sibTrans" cxnId="{1DAA0AD0-B0B1-4C96-8048-6773AB028018}">
      <dgm:prSet/>
      <dgm:spPr/>
      <dgm:t>
        <a:bodyPr/>
        <a:lstStyle/>
        <a:p>
          <a:endParaRPr lang="en-US"/>
        </a:p>
      </dgm:t>
    </dgm:pt>
    <dgm:pt modelId="{6D9DF41C-8D08-495D-9098-34A4BB4AE656}" type="pres">
      <dgm:prSet presAssocID="{73FCD06E-D350-47A2-95F2-2A5A4EFC6B5D}" presName="diagram" presStyleCnt="0">
        <dgm:presLayoutVars>
          <dgm:dir/>
          <dgm:resizeHandles val="exact"/>
        </dgm:presLayoutVars>
      </dgm:prSet>
      <dgm:spPr/>
    </dgm:pt>
    <dgm:pt modelId="{9370B018-38E6-410C-A60A-8E8E748017FC}" type="pres">
      <dgm:prSet presAssocID="{5DDB0862-5D11-4667-8598-1AD1B31A336D}" presName="node" presStyleLbl="node1" presStyleIdx="0" presStyleCnt="12">
        <dgm:presLayoutVars>
          <dgm:bulletEnabled val="1"/>
        </dgm:presLayoutVars>
      </dgm:prSet>
      <dgm:spPr/>
    </dgm:pt>
    <dgm:pt modelId="{4C84CCBA-A30C-4F9F-8E34-86F1E78CB783}" type="pres">
      <dgm:prSet presAssocID="{A94901FA-92E9-4FB8-8873-8B1D627B42DE}" presName="sibTrans" presStyleCnt="0"/>
      <dgm:spPr/>
    </dgm:pt>
    <dgm:pt modelId="{FF4055B8-56C8-4556-882F-3ABB76456CB0}" type="pres">
      <dgm:prSet presAssocID="{9358B7F5-D835-4093-A1E7-DAD3E8A5A8B6}" presName="node" presStyleLbl="node1" presStyleIdx="1" presStyleCnt="12">
        <dgm:presLayoutVars>
          <dgm:bulletEnabled val="1"/>
        </dgm:presLayoutVars>
      </dgm:prSet>
      <dgm:spPr/>
    </dgm:pt>
    <dgm:pt modelId="{2684D087-6C4C-4EB8-8B89-15DCB4ED71B3}" type="pres">
      <dgm:prSet presAssocID="{9DC347E5-D50D-404F-9EB6-DE1215F60F72}" presName="sibTrans" presStyleCnt="0"/>
      <dgm:spPr/>
    </dgm:pt>
    <dgm:pt modelId="{1654C000-8092-4714-9A23-2D5EDE9207ED}" type="pres">
      <dgm:prSet presAssocID="{AAEBB0DA-B233-4ED0-B691-7E21E6C58F9D}" presName="node" presStyleLbl="node1" presStyleIdx="2" presStyleCnt="12">
        <dgm:presLayoutVars>
          <dgm:bulletEnabled val="1"/>
        </dgm:presLayoutVars>
      </dgm:prSet>
      <dgm:spPr/>
    </dgm:pt>
    <dgm:pt modelId="{A5E351D9-B368-4C57-A2F6-F5B0211B3819}" type="pres">
      <dgm:prSet presAssocID="{1C589D36-9024-4F5F-B597-0D50C164BACA}" presName="sibTrans" presStyleCnt="0"/>
      <dgm:spPr/>
    </dgm:pt>
    <dgm:pt modelId="{E56044A6-0787-4A95-BEA7-E0C6D65C370F}" type="pres">
      <dgm:prSet presAssocID="{883D9B8B-69C4-4862-A1DB-CFB5F94A4D09}" presName="node" presStyleLbl="node1" presStyleIdx="3" presStyleCnt="12">
        <dgm:presLayoutVars>
          <dgm:bulletEnabled val="1"/>
        </dgm:presLayoutVars>
      </dgm:prSet>
      <dgm:spPr/>
    </dgm:pt>
    <dgm:pt modelId="{AD3F1F37-2E84-4C4C-BBC3-03280C052023}" type="pres">
      <dgm:prSet presAssocID="{F5014062-BABB-4107-ADE4-EF7B7F3D7C25}" presName="sibTrans" presStyleCnt="0"/>
      <dgm:spPr/>
    </dgm:pt>
    <dgm:pt modelId="{DFBA7884-3EB0-4B9E-80DD-CF4B97A988C1}" type="pres">
      <dgm:prSet presAssocID="{B7BEC1C6-61F9-4D3C-98ED-DEEF9FAA5D76}" presName="node" presStyleLbl="node1" presStyleIdx="4" presStyleCnt="12">
        <dgm:presLayoutVars>
          <dgm:bulletEnabled val="1"/>
        </dgm:presLayoutVars>
      </dgm:prSet>
      <dgm:spPr/>
    </dgm:pt>
    <dgm:pt modelId="{9DBB092C-3E4D-46B4-8061-49BA2E4A5F15}" type="pres">
      <dgm:prSet presAssocID="{6D00E3BE-8872-4177-97C8-1D9C492259D7}" presName="sibTrans" presStyleCnt="0"/>
      <dgm:spPr/>
    </dgm:pt>
    <dgm:pt modelId="{B6CEEC75-F7DB-4F59-BD77-A8606B7E9A0C}" type="pres">
      <dgm:prSet presAssocID="{6061331D-1299-4A4E-B014-EE6889B3BA87}" presName="node" presStyleLbl="node1" presStyleIdx="5" presStyleCnt="12">
        <dgm:presLayoutVars>
          <dgm:bulletEnabled val="1"/>
        </dgm:presLayoutVars>
      </dgm:prSet>
      <dgm:spPr/>
    </dgm:pt>
    <dgm:pt modelId="{BCA25D18-48B9-40AB-9B86-AD758AC698C1}" type="pres">
      <dgm:prSet presAssocID="{A3143C17-C377-44D6-8208-343F7C4673B8}" presName="sibTrans" presStyleCnt="0"/>
      <dgm:spPr/>
    </dgm:pt>
    <dgm:pt modelId="{F7B2CDB2-D731-4F51-9626-D5AC1C76AD23}" type="pres">
      <dgm:prSet presAssocID="{382D2F7A-36C7-4D31-B3AC-ABFE91E3F197}" presName="node" presStyleLbl="node1" presStyleIdx="6" presStyleCnt="12">
        <dgm:presLayoutVars>
          <dgm:bulletEnabled val="1"/>
        </dgm:presLayoutVars>
      </dgm:prSet>
      <dgm:spPr/>
    </dgm:pt>
    <dgm:pt modelId="{ED152012-C381-45EC-BA6E-25E55EB3B51D}" type="pres">
      <dgm:prSet presAssocID="{5DC0BE78-6FC2-4075-B5D9-E4B024B04F1F}" presName="sibTrans" presStyleCnt="0"/>
      <dgm:spPr/>
    </dgm:pt>
    <dgm:pt modelId="{6DE2EAAD-FE3F-4098-AFCA-DCF0CA903D61}" type="pres">
      <dgm:prSet presAssocID="{F0C6EDEE-C646-4216-AAF6-5F5A8A011E98}" presName="node" presStyleLbl="node1" presStyleIdx="7" presStyleCnt="12">
        <dgm:presLayoutVars>
          <dgm:bulletEnabled val="1"/>
        </dgm:presLayoutVars>
      </dgm:prSet>
      <dgm:spPr/>
    </dgm:pt>
    <dgm:pt modelId="{C8257FE2-BA96-452A-8DA0-A936A7C426DB}" type="pres">
      <dgm:prSet presAssocID="{E83EA5C5-C894-491F-AD5E-0CACA429BD9E}" presName="sibTrans" presStyleCnt="0"/>
      <dgm:spPr/>
    </dgm:pt>
    <dgm:pt modelId="{339BB7BC-A170-4ED7-9FE6-E34BB6DC5B73}" type="pres">
      <dgm:prSet presAssocID="{667EFACD-3DBA-4766-A04D-F03E4A620F84}" presName="node" presStyleLbl="node1" presStyleIdx="8" presStyleCnt="12">
        <dgm:presLayoutVars>
          <dgm:bulletEnabled val="1"/>
        </dgm:presLayoutVars>
      </dgm:prSet>
      <dgm:spPr/>
    </dgm:pt>
    <dgm:pt modelId="{8C18807D-5877-4F8C-8B22-A70B7B6E5A65}" type="pres">
      <dgm:prSet presAssocID="{E785B271-B48B-4915-B55F-5BD95373B718}" presName="sibTrans" presStyleCnt="0"/>
      <dgm:spPr/>
    </dgm:pt>
    <dgm:pt modelId="{49AADD8D-159A-4FF1-8218-4D689C6A4861}" type="pres">
      <dgm:prSet presAssocID="{2E0D56BA-2F3B-456C-B0D6-FAADE20EEC54}" presName="node" presStyleLbl="node1" presStyleIdx="9" presStyleCnt="12">
        <dgm:presLayoutVars>
          <dgm:bulletEnabled val="1"/>
        </dgm:presLayoutVars>
      </dgm:prSet>
      <dgm:spPr/>
    </dgm:pt>
    <dgm:pt modelId="{927DD1AF-27FB-417C-82F3-DC5447887DC3}" type="pres">
      <dgm:prSet presAssocID="{78CDC75E-64AD-49C2-B1ED-FD2D5A4D836B}" presName="sibTrans" presStyleCnt="0"/>
      <dgm:spPr/>
    </dgm:pt>
    <dgm:pt modelId="{5624147D-2A3C-4814-A68F-E61BF89EBBCF}" type="pres">
      <dgm:prSet presAssocID="{C4A4AB34-D61B-40BA-9D52-A0B8DDCDCDD2}" presName="node" presStyleLbl="node1" presStyleIdx="10" presStyleCnt="12">
        <dgm:presLayoutVars>
          <dgm:bulletEnabled val="1"/>
        </dgm:presLayoutVars>
      </dgm:prSet>
      <dgm:spPr/>
    </dgm:pt>
    <dgm:pt modelId="{9746D745-4084-43CD-892E-672A396F4D3D}" type="pres">
      <dgm:prSet presAssocID="{1FBD337F-F900-4873-9FE9-106BEA248560}" presName="sibTrans" presStyleCnt="0"/>
      <dgm:spPr/>
    </dgm:pt>
    <dgm:pt modelId="{5BB6A621-3C1D-4F80-8992-BE2936EA03D3}" type="pres">
      <dgm:prSet presAssocID="{172D94A1-12B9-4805-87B3-ADE3D0530F37}" presName="node" presStyleLbl="node1" presStyleIdx="11" presStyleCnt="12">
        <dgm:presLayoutVars>
          <dgm:bulletEnabled val="1"/>
        </dgm:presLayoutVars>
      </dgm:prSet>
      <dgm:spPr/>
    </dgm:pt>
  </dgm:ptLst>
  <dgm:cxnLst>
    <dgm:cxn modelId="{393A5108-79E5-4AD4-AC6D-8552C65EEF70}" type="presOf" srcId="{2E0D56BA-2F3B-456C-B0D6-FAADE20EEC54}" destId="{49AADD8D-159A-4FF1-8218-4D689C6A4861}" srcOrd="0" destOrd="0" presId="urn:microsoft.com/office/officeart/2005/8/layout/default"/>
    <dgm:cxn modelId="{47476908-6ED5-4F27-A872-9B2C60B431DE}" type="presOf" srcId="{667EFACD-3DBA-4766-A04D-F03E4A620F84}" destId="{339BB7BC-A170-4ED7-9FE6-E34BB6DC5B73}" srcOrd="0" destOrd="0" presId="urn:microsoft.com/office/officeart/2005/8/layout/default"/>
    <dgm:cxn modelId="{0E76890B-EA37-40CC-9EE5-777771303299}" type="presOf" srcId="{9358B7F5-D835-4093-A1E7-DAD3E8A5A8B6}" destId="{FF4055B8-56C8-4556-882F-3ABB76456CB0}" srcOrd="0" destOrd="0" presId="urn:microsoft.com/office/officeart/2005/8/layout/default"/>
    <dgm:cxn modelId="{D9E0B40E-F4A3-4481-A167-3B7459BC00DB}" srcId="{73FCD06E-D350-47A2-95F2-2A5A4EFC6B5D}" destId="{883D9B8B-69C4-4862-A1DB-CFB5F94A4D09}" srcOrd="3" destOrd="0" parTransId="{827A830C-BF69-47ED-81FF-754AFD95F8A9}" sibTransId="{F5014062-BABB-4107-ADE4-EF7B7F3D7C25}"/>
    <dgm:cxn modelId="{277D3814-0608-40D7-9E66-3E6E9B8AEE4D}" srcId="{73FCD06E-D350-47A2-95F2-2A5A4EFC6B5D}" destId="{667EFACD-3DBA-4766-A04D-F03E4A620F84}" srcOrd="8" destOrd="0" parTransId="{23645196-4271-4496-8126-537797C919B8}" sibTransId="{E785B271-B48B-4915-B55F-5BD95373B718}"/>
    <dgm:cxn modelId="{BD5BF01D-6DDC-4C90-9E8C-320A07BAB21F}" type="presOf" srcId="{5DDB0862-5D11-4667-8598-1AD1B31A336D}" destId="{9370B018-38E6-410C-A60A-8E8E748017FC}" srcOrd="0" destOrd="0" presId="urn:microsoft.com/office/officeart/2005/8/layout/default"/>
    <dgm:cxn modelId="{8713B91F-ADC6-4755-B46F-D541317C2A9E}" type="presOf" srcId="{6061331D-1299-4A4E-B014-EE6889B3BA87}" destId="{B6CEEC75-F7DB-4F59-BD77-A8606B7E9A0C}" srcOrd="0" destOrd="0" presId="urn:microsoft.com/office/officeart/2005/8/layout/default"/>
    <dgm:cxn modelId="{DD3C7627-BF22-452E-9DE7-907F175025FB}" srcId="{73FCD06E-D350-47A2-95F2-2A5A4EFC6B5D}" destId="{2E0D56BA-2F3B-456C-B0D6-FAADE20EEC54}" srcOrd="9" destOrd="0" parTransId="{E145FB48-88F0-43D3-B643-C73C694671D1}" sibTransId="{78CDC75E-64AD-49C2-B1ED-FD2D5A4D836B}"/>
    <dgm:cxn modelId="{50D9F137-4375-4867-A331-D6B4D31A332B}" srcId="{73FCD06E-D350-47A2-95F2-2A5A4EFC6B5D}" destId="{AAEBB0DA-B233-4ED0-B691-7E21E6C58F9D}" srcOrd="2" destOrd="0" parTransId="{5F275552-1593-4212-9CCC-7FF73DE092A4}" sibTransId="{1C589D36-9024-4F5F-B597-0D50C164BACA}"/>
    <dgm:cxn modelId="{3E38B73C-FB49-4838-9D7B-D2C8998B8BFA}" srcId="{73FCD06E-D350-47A2-95F2-2A5A4EFC6B5D}" destId="{6061331D-1299-4A4E-B014-EE6889B3BA87}" srcOrd="5" destOrd="0" parTransId="{A8ED04D4-4922-4FED-8797-E7DC0324457A}" sibTransId="{A3143C17-C377-44D6-8208-343F7C4673B8}"/>
    <dgm:cxn modelId="{D36F103E-B53E-438F-BA1E-E1D5E738CE84}" type="presOf" srcId="{B7BEC1C6-61F9-4D3C-98ED-DEEF9FAA5D76}" destId="{DFBA7884-3EB0-4B9E-80DD-CF4B97A988C1}" srcOrd="0" destOrd="0" presId="urn:microsoft.com/office/officeart/2005/8/layout/default"/>
    <dgm:cxn modelId="{D144573F-CA7A-4FFA-A875-30674243FF53}" type="presOf" srcId="{C4A4AB34-D61B-40BA-9D52-A0B8DDCDCDD2}" destId="{5624147D-2A3C-4814-A68F-E61BF89EBBCF}" srcOrd="0" destOrd="0" presId="urn:microsoft.com/office/officeart/2005/8/layout/default"/>
    <dgm:cxn modelId="{77418E57-B6BD-4601-A659-C1D8096CB077}" srcId="{73FCD06E-D350-47A2-95F2-2A5A4EFC6B5D}" destId="{9358B7F5-D835-4093-A1E7-DAD3E8A5A8B6}" srcOrd="1" destOrd="0" parTransId="{A538FD65-88B0-41CF-A1AE-80EA3C1EAD90}" sibTransId="{9DC347E5-D50D-404F-9EB6-DE1215F60F72}"/>
    <dgm:cxn modelId="{4B70A081-931B-4907-AFE3-F5B0FA215798}" srcId="{73FCD06E-D350-47A2-95F2-2A5A4EFC6B5D}" destId="{382D2F7A-36C7-4D31-B3AC-ABFE91E3F197}" srcOrd="6" destOrd="0" parTransId="{C9D54938-08F1-4F42-960C-34C0CD85A9F7}" sibTransId="{5DC0BE78-6FC2-4075-B5D9-E4B024B04F1F}"/>
    <dgm:cxn modelId="{8A33F084-5297-4499-B6D4-2AF9D7E5581E}" type="presOf" srcId="{883D9B8B-69C4-4862-A1DB-CFB5F94A4D09}" destId="{E56044A6-0787-4A95-BEA7-E0C6D65C370F}" srcOrd="0" destOrd="0" presId="urn:microsoft.com/office/officeart/2005/8/layout/default"/>
    <dgm:cxn modelId="{E0204B90-4080-458E-9B91-17FC9A785D5F}" type="presOf" srcId="{382D2F7A-36C7-4D31-B3AC-ABFE91E3F197}" destId="{F7B2CDB2-D731-4F51-9626-D5AC1C76AD23}" srcOrd="0" destOrd="0" presId="urn:microsoft.com/office/officeart/2005/8/layout/default"/>
    <dgm:cxn modelId="{4B4CA094-4BE3-463D-A3D4-9676D00BECDA}" srcId="{73FCD06E-D350-47A2-95F2-2A5A4EFC6B5D}" destId="{C4A4AB34-D61B-40BA-9D52-A0B8DDCDCDD2}" srcOrd="10" destOrd="0" parTransId="{6554983C-E2E2-4A9B-AE2E-F79D6C6AF6C1}" sibTransId="{1FBD337F-F900-4873-9FE9-106BEA248560}"/>
    <dgm:cxn modelId="{66B2B0B3-76AB-4D3E-8D24-1B524D538335}" type="presOf" srcId="{73FCD06E-D350-47A2-95F2-2A5A4EFC6B5D}" destId="{6D9DF41C-8D08-495D-9098-34A4BB4AE656}" srcOrd="0" destOrd="0" presId="urn:microsoft.com/office/officeart/2005/8/layout/default"/>
    <dgm:cxn modelId="{92ABD3B7-952E-4512-98C5-74CB8F3681DB}" type="presOf" srcId="{F0C6EDEE-C646-4216-AAF6-5F5A8A011E98}" destId="{6DE2EAAD-FE3F-4098-AFCA-DCF0CA903D61}" srcOrd="0" destOrd="0" presId="urn:microsoft.com/office/officeart/2005/8/layout/default"/>
    <dgm:cxn modelId="{10AD31BC-CEF0-419A-A53C-558227BDDA81}" srcId="{73FCD06E-D350-47A2-95F2-2A5A4EFC6B5D}" destId="{5DDB0862-5D11-4667-8598-1AD1B31A336D}" srcOrd="0" destOrd="0" parTransId="{4966959D-D4F4-4F40-90B6-171C96D75166}" sibTransId="{A94901FA-92E9-4FB8-8873-8B1D627B42DE}"/>
    <dgm:cxn modelId="{F134ABBD-D6EC-4091-9982-8CE172535C1A}" srcId="{73FCD06E-D350-47A2-95F2-2A5A4EFC6B5D}" destId="{B7BEC1C6-61F9-4D3C-98ED-DEEF9FAA5D76}" srcOrd="4" destOrd="0" parTransId="{0EEEA8FD-05F3-45EB-B9E4-32481C476C85}" sibTransId="{6D00E3BE-8872-4177-97C8-1D9C492259D7}"/>
    <dgm:cxn modelId="{482AC0C2-6C5E-4BD1-8352-DB1D20DEDF66}" type="presOf" srcId="{AAEBB0DA-B233-4ED0-B691-7E21E6C58F9D}" destId="{1654C000-8092-4714-9A23-2D5EDE9207ED}" srcOrd="0" destOrd="0" presId="urn:microsoft.com/office/officeart/2005/8/layout/default"/>
    <dgm:cxn modelId="{1DAA0AD0-B0B1-4C96-8048-6773AB028018}" srcId="{73FCD06E-D350-47A2-95F2-2A5A4EFC6B5D}" destId="{172D94A1-12B9-4805-87B3-ADE3D0530F37}" srcOrd="11" destOrd="0" parTransId="{D6502DB8-9F5B-47CA-BF5B-E739A812FC89}" sibTransId="{3423870D-AEA1-44EF-AF34-3EA970CCA363}"/>
    <dgm:cxn modelId="{94365DF0-9591-4F15-9641-1D73F93109C0}" type="presOf" srcId="{172D94A1-12B9-4805-87B3-ADE3D0530F37}" destId="{5BB6A621-3C1D-4F80-8992-BE2936EA03D3}" srcOrd="0" destOrd="0" presId="urn:microsoft.com/office/officeart/2005/8/layout/default"/>
    <dgm:cxn modelId="{17B381F8-C037-4DE2-8ACF-A0C538161504}" srcId="{73FCD06E-D350-47A2-95F2-2A5A4EFC6B5D}" destId="{F0C6EDEE-C646-4216-AAF6-5F5A8A011E98}" srcOrd="7" destOrd="0" parTransId="{3152C0EE-76E0-4DB2-993F-FDD1D6AD891C}" sibTransId="{E83EA5C5-C894-491F-AD5E-0CACA429BD9E}"/>
    <dgm:cxn modelId="{B23192DF-FCD2-4A40-8D81-07D279846379}" type="presParOf" srcId="{6D9DF41C-8D08-495D-9098-34A4BB4AE656}" destId="{9370B018-38E6-410C-A60A-8E8E748017FC}" srcOrd="0" destOrd="0" presId="urn:microsoft.com/office/officeart/2005/8/layout/default"/>
    <dgm:cxn modelId="{0AD376EF-D3BD-4B3B-B32E-0E75779FE275}" type="presParOf" srcId="{6D9DF41C-8D08-495D-9098-34A4BB4AE656}" destId="{4C84CCBA-A30C-4F9F-8E34-86F1E78CB783}" srcOrd="1" destOrd="0" presId="urn:microsoft.com/office/officeart/2005/8/layout/default"/>
    <dgm:cxn modelId="{2D39DE6B-921B-47EC-B12D-25C524F2AEDF}" type="presParOf" srcId="{6D9DF41C-8D08-495D-9098-34A4BB4AE656}" destId="{FF4055B8-56C8-4556-882F-3ABB76456CB0}" srcOrd="2" destOrd="0" presId="urn:microsoft.com/office/officeart/2005/8/layout/default"/>
    <dgm:cxn modelId="{DD5E746E-F7D1-460A-9CC0-402689F1A794}" type="presParOf" srcId="{6D9DF41C-8D08-495D-9098-34A4BB4AE656}" destId="{2684D087-6C4C-4EB8-8B89-15DCB4ED71B3}" srcOrd="3" destOrd="0" presId="urn:microsoft.com/office/officeart/2005/8/layout/default"/>
    <dgm:cxn modelId="{A41552D3-F6F9-4A46-A581-E5D75E8E7CF1}" type="presParOf" srcId="{6D9DF41C-8D08-495D-9098-34A4BB4AE656}" destId="{1654C000-8092-4714-9A23-2D5EDE9207ED}" srcOrd="4" destOrd="0" presId="urn:microsoft.com/office/officeart/2005/8/layout/default"/>
    <dgm:cxn modelId="{D68E1931-BD78-4E32-9432-B216FFED58AC}" type="presParOf" srcId="{6D9DF41C-8D08-495D-9098-34A4BB4AE656}" destId="{A5E351D9-B368-4C57-A2F6-F5B0211B3819}" srcOrd="5" destOrd="0" presId="urn:microsoft.com/office/officeart/2005/8/layout/default"/>
    <dgm:cxn modelId="{20F9B876-B522-48ED-8094-6B36C38C71C7}" type="presParOf" srcId="{6D9DF41C-8D08-495D-9098-34A4BB4AE656}" destId="{E56044A6-0787-4A95-BEA7-E0C6D65C370F}" srcOrd="6" destOrd="0" presId="urn:microsoft.com/office/officeart/2005/8/layout/default"/>
    <dgm:cxn modelId="{37E8D53C-2C85-4B26-93FF-9AFA5466FDE9}" type="presParOf" srcId="{6D9DF41C-8D08-495D-9098-34A4BB4AE656}" destId="{AD3F1F37-2E84-4C4C-BBC3-03280C052023}" srcOrd="7" destOrd="0" presId="urn:microsoft.com/office/officeart/2005/8/layout/default"/>
    <dgm:cxn modelId="{05F98684-734E-40A0-82DF-29CC7FFB8FF4}" type="presParOf" srcId="{6D9DF41C-8D08-495D-9098-34A4BB4AE656}" destId="{DFBA7884-3EB0-4B9E-80DD-CF4B97A988C1}" srcOrd="8" destOrd="0" presId="urn:microsoft.com/office/officeart/2005/8/layout/default"/>
    <dgm:cxn modelId="{8282550C-38C6-482F-B3C2-153322AA695F}" type="presParOf" srcId="{6D9DF41C-8D08-495D-9098-34A4BB4AE656}" destId="{9DBB092C-3E4D-46B4-8061-49BA2E4A5F15}" srcOrd="9" destOrd="0" presId="urn:microsoft.com/office/officeart/2005/8/layout/default"/>
    <dgm:cxn modelId="{45DE0E55-6866-42EE-925A-8E191BC72300}" type="presParOf" srcId="{6D9DF41C-8D08-495D-9098-34A4BB4AE656}" destId="{B6CEEC75-F7DB-4F59-BD77-A8606B7E9A0C}" srcOrd="10" destOrd="0" presId="urn:microsoft.com/office/officeart/2005/8/layout/default"/>
    <dgm:cxn modelId="{DF1DD7FD-A13B-4966-88BB-426143F32393}" type="presParOf" srcId="{6D9DF41C-8D08-495D-9098-34A4BB4AE656}" destId="{BCA25D18-48B9-40AB-9B86-AD758AC698C1}" srcOrd="11" destOrd="0" presId="urn:microsoft.com/office/officeart/2005/8/layout/default"/>
    <dgm:cxn modelId="{6B252122-102B-4CCE-A3FE-09BDA499CA59}" type="presParOf" srcId="{6D9DF41C-8D08-495D-9098-34A4BB4AE656}" destId="{F7B2CDB2-D731-4F51-9626-D5AC1C76AD23}" srcOrd="12" destOrd="0" presId="urn:microsoft.com/office/officeart/2005/8/layout/default"/>
    <dgm:cxn modelId="{A3C32D6B-787F-42ED-A7BE-268D94412A12}" type="presParOf" srcId="{6D9DF41C-8D08-495D-9098-34A4BB4AE656}" destId="{ED152012-C381-45EC-BA6E-25E55EB3B51D}" srcOrd="13" destOrd="0" presId="urn:microsoft.com/office/officeart/2005/8/layout/default"/>
    <dgm:cxn modelId="{5CD563BE-6F27-4DC6-BC55-72E6CEA271DC}" type="presParOf" srcId="{6D9DF41C-8D08-495D-9098-34A4BB4AE656}" destId="{6DE2EAAD-FE3F-4098-AFCA-DCF0CA903D61}" srcOrd="14" destOrd="0" presId="urn:microsoft.com/office/officeart/2005/8/layout/default"/>
    <dgm:cxn modelId="{3BF13174-6D8D-47F5-ADA1-D20EF11800E1}" type="presParOf" srcId="{6D9DF41C-8D08-495D-9098-34A4BB4AE656}" destId="{C8257FE2-BA96-452A-8DA0-A936A7C426DB}" srcOrd="15" destOrd="0" presId="urn:microsoft.com/office/officeart/2005/8/layout/default"/>
    <dgm:cxn modelId="{8ED1FDC1-ACEB-4AC8-B0E7-2DCA9282556E}" type="presParOf" srcId="{6D9DF41C-8D08-495D-9098-34A4BB4AE656}" destId="{339BB7BC-A170-4ED7-9FE6-E34BB6DC5B73}" srcOrd="16" destOrd="0" presId="urn:microsoft.com/office/officeart/2005/8/layout/default"/>
    <dgm:cxn modelId="{EAD5D19A-00F1-4EB7-BB34-F9F324C5F5D5}" type="presParOf" srcId="{6D9DF41C-8D08-495D-9098-34A4BB4AE656}" destId="{8C18807D-5877-4F8C-8B22-A70B7B6E5A65}" srcOrd="17" destOrd="0" presId="urn:microsoft.com/office/officeart/2005/8/layout/default"/>
    <dgm:cxn modelId="{100DC9E7-89BA-4211-9FF3-1CCD92C94BCF}" type="presParOf" srcId="{6D9DF41C-8D08-495D-9098-34A4BB4AE656}" destId="{49AADD8D-159A-4FF1-8218-4D689C6A4861}" srcOrd="18" destOrd="0" presId="urn:microsoft.com/office/officeart/2005/8/layout/default"/>
    <dgm:cxn modelId="{3754F9BD-2CD7-49F4-837F-30EE1A31700B}" type="presParOf" srcId="{6D9DF41C-8D08-495D-9098-34A4BB4AE656}" destId="{927DD1AF-27FB-417C-82F3-DC5447887DC3}" srcOrd="19" destOrd="0" presId="urn:microsoft.com/office/officeart/2005/8/layout/default"/>
    <dgm:cxn modelId="{76D16C15-99FA-4709-96BD-F2B6B77B2B96}" type="presParOf" srcId="{6D9DF41C-8D08-495D-9098-34A4BB4AE656}" destId="{5624147D-2A3C-4814-A68F-E61BF89EBBCF}" srcOrd="20" destOrd="0" presId="urn:microsoft.com/office/officeart/2005/8/layout/default"/>
    <dgm:cxn modelId="{7D22062F-CB2A-4027-8EDD-0BAD364ED9F5}" type="presParOf" srcId="{6D9DF41C-8D08-495D-9098-34A4BB4AE656}" destId="{9746D745-4084-43CD-892E-672A396F4D3D}" srcOrd="21" destOrd="0" presId="urn:microsoft.com/office/officeart/2005/8/layout/default"/>
    <dgm:cxn modelId="{5038E0AC-ADE9-4AB1-83F1-C4942CAB2356}" type="presParOf" srcId="{6D9DF41C-8D08-495D-9098-34A4BB4AE656}" destId="{5BB6A621-3C1D-4F80-8992-BE2936EA03D3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70B018-38E6-410C-A60A-8E8E748017FC}">
      <dsp:nvSpPr>
        <dsp:cNvPr id="0" name=""/>
        <dsp:cNvSpPr/>
      </dsp:nvSpPr>
      <dsp:spPr>
        <a:xfrm>
          <a:off x="285688" y="623"/>
          <a:ext cx="2275392" cy="136523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400" b="0" i="0" kern="1200"/>
            <a:t>document: </a:t>
          </a:r>
          <a:br>
            <a:rPr kumimoji="1" lang="en-US" sz="1400" b="0" i="0" kern="1200"/>
          </a:br>
          <a:r>
            <a:rPr kumimoji="1" lang="en-US" sz="1400" b="0" i="0" kern="1200"/>
            <a:t>to report on, write about, or make a film about (some historical event)</a:t>
          </a:r>
          <a:endParaRPr lang="en-US" sz="1400" kern="1200"/>
        </a:p>
      </dsp:txBody>
      <dsp:txXfrm>
        <a:off x="285688" y="623"/>
        <a:ext cx="2275392" cy="1365235"/>
      </dsp:txXfrm>
    </dsp:sp>
    <dsp:sp modelId="{FF4055B8-56C8-4556-882F-3ABB76456CB0}">
      <dsp:nvSpPr>
        <dsp:cNvPr id="0" name=""/>
        <dsp:cNvSpPr/>
      </dsp:nvSpPr>
      <dsp:spPr>
        <a:xfrm>
          <a:off x="2788620" y="623"/>
          <a:ext cx="2275392" cy="136523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400" b="0" i="0" kern="1200"/>
            <a:t>archaeology: </a:t>
          </a:r>
          <a:br>
            <a:rPr kumimoji="1" lang="en-US" sz="1400" b="0" i="0" kern="1200"/>
          </a:br>
          <a:r>
            <a:rPr kumimoji="1" lang="en-US" sz="1400" b="0" i="0" kern="1200"/>
            <a:t>the scientific study of ancient people and their culture by analyzing their remaining tools, utensils, and  other objects</a:t>
          </a:r>
          <a:endParaRPr lang="en-US" sz="1400" kern="1200"/>
        </a:p>
      </dsp:txBody>
      <dsp:txXfrm>
        <a:off x="2788620" y="623"/>
        <a:ext cx="2275392" cy="1365235"/>
      </dsp:txXfrm>
    </dsp:sp>
    <dsp:sp modelId="{1654C000-8092-4714-9A23-2D5EDE9207ED}">
      <dsp:nvSpPr>
        <dsp:cNvPr id="0" name=""/>
        <dsp:cNvSpPr/>
      </dsp:nvSpPr>
      <dsp:spPr>
        <a:xfrm>
          <a:off x="5291552" y="623"/>
          <a:ext cx="2275392" cy="136523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400" b="0" i="0" kern="1200"/>
            <a:t>patrimony: </a:t>
          </a:r>
          <a:br>
            <a:rPr kumimoji="1" lang="en-US" sz="1400" b="0" i="0" kern="1200"/>
          </a:br>
          <a:r>
            <a:rPr kumimoji="1" lang="en-US" sz="1400" b="0" i="0" kern="1200"/>
            <a:t>an estate or possessions inherited from one's father or  ancestors</a:t>
          </a:r>
          <a:endParaRPr lang="en-US" sz="1400" kern="1200"/>
        </a:p>
      </dsp:txBody>
      <dsp:txXfrm>
        <a:off x="5291552" y="623"/>
        <a:ext cx="2275392" cy="1365235"/>
      </dsp:txXfrm>
    </dsp:sp>
    <dsp:sp modelId="{E56044A6-0787-4A95-BEA7-E0C6D65C370F}">
      <dsp:nvSpPr>
        <dsp:cNvPr id="0" name=""/>
        <dsp:cNvSpPr/>
      </dsp:nvSpPr>
      <dsp:spPr>
        <a:xfrm>
          <a:off x="7794484" y="623"/>
          <a:ext cx="2275392" cy="136523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400" b="0" i="0" kern="1200"/>
            <a:t>painstaking:</a:t>
          </a:r>
          <a:br>
            <a:rPr kumimoji="1" lang="en-US" sz="1400" b="0" i="0" kern="1200"/>
          </a:br>
          <a:r>
            <a:rPr kumimoji="1" lang="en-US" sz="1400" b="0" i="0" kern="1200"/>
            <a:t>taking pains; showing great care and effort</a:t>
          </a:r>
          <a:endParaRPr lang="en-US" sz="1400" kern="1200"/>
        </a:p>
      </dsp:txBody>
      <dsp:txXfrm>
        <a:off x="7794484" y="623"/>
        <a:ext cx="2275392" cy="1365235"/>
      </dsp:txXfrm>
    </dsp:sp>
    <dsp:sp modelId="{DFBA7884-3EB0-4B9E-80DD-CF4B97A988C1}">
      <dsp:nvSpPr>
        <dsp:cNvPr id="0" name=""/>
        <dsp:cNvSpPr/>
      </dsp:nvSpPr>
      <dsp:spPr>
        <a:xfrm>
          <a:off x="285688" y="1593398"/>
          <a:ext cx="2275392" cy="136523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400" b="0" i="0" kern="1200"/>
            <a:t>megalopolis: </a:t>
          </a:r>
          <a:br>
            <a:rPr kumimoji="1" lang="en-US" sz="1400" b="0" i="0" kern="1200"/>
          </a:br>
          <a:r>
            <a:rPr kumimoji="1" lang="en-US" sz="1400" b="0" i="0" kern="1200"/>
            <a:t>a very large city</a:t>
          </a:r>
          <a:endParaRPr lang="en-US" sz="1400" kern="1200"/>
        </a:p>
      </dsp:txBody>
      <dsp:txXfrm>
        <a:off x="285688" y="1593398"/>
        <a:ext cx="2275392" cy="1365235"/>
      </dsp:txXfrm>
    </dsp:sp>
    <dsp:sp modelId="{B6CEEC75-F7DB-4F59-BD77-A8606B7E9A0C}">
      <dsp:nvSpPr>
        <dsp:cNvPr id="0" name=""/>
        <dsp:cNvSpPr/>
      </dsp:nvSpPr>
      <dsp:spPr>
        <a:xfrm>
          <a:off x="2788620" y="1593398"/>
          <a:ext cx="2275392" cy="136523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400" b="0" i="0" kern="1200"/>
            <a:t>resolution: </a:t>
          </a:r>
          <a:br>
            <a:rPr kumimoji="1" lang="en-US" sz="1400" b="0" i="0" kern="1200"/>
          </a:br>
          <a:r>
            <a:rPr kumimoji="1" lang="en-US" sz="1400" b="0" i="0" kern="1200"/>
            <a:t>the act or capability of distinguishing between nearby or close parts, etc.</a:t>
          </a:r>
          <a:endParaRPr lang="en-US" sz="1400" kern="1200"/>
        </a:p>
      </dsp:txBody>
      <dsp:txXfrm>
        <a:off x="2788620" y="1593398"/>
        <a:ext cx="2275392" cy="1365235"/>
      </dsp:txXfrm>
    </dsp:sp>
    <dsp:sp modelId="{F7B2CDB2-D731-4F51-9626-D5AC1C76AD23}">
      <dsp:nvSpPr>
        <dsp:cNvPr id="0" name=""/>
        <dsp:cNvSpPr/>
      </dsp:nvSpPr>
      <dsp:spPr>
        <a:xfrm>
          <a:off x="5291552" y="1593398"/>
          <a:ext cx="2275392" cy="136523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400" b="0" i="0" kern="1200"/>
            <a:t>deforestation: </a:t>
          </a:r>
          <a:br>
            <a:rPr kumimoji="1" lang="en-US" sz="1400" b="0" i="0" kern="1200"/>
          </a:br>
          <a:r>
            <a:rPr kumimoji="1" lang="en-US" sz="1400" b="0" i="0" kern="1200"/>
            <a:t>the purposeful clearing of forested land</a:t>
          </a:r>
          <a:endParaRPr lang="en-US" sz="1400" kern="1200"/>
        </a:p>
      </dsp:txBody>
      <dsp:txXfrm>
        <a:off x="5291552" y="1593398"/>
        <a:ext cx="2275392" cy="1365235"/>
      </dsp:txXfrm>
    </dsp:sp>
    <dsp:sp modelId="{6DE2EAAD-FE3F-4098-AFCA-DCF0CA903D61}">
      <dsp:nvSpPr>
        <dsp:cNvPr id="0" name=""/>
        <dsp:cNvSpPr/>
      </dsp:nvSpPr>
      <dsp:spPr>
        <a:xfrm>
          <a:off x="7794484" y="1593398"/>
          <a:ext cx="2275392" cy="136523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400" b="0" i="0" kern="1200"/>
            <a:t>pristine: </a:t>
          </a:r>
          <a:br>
            <a:rPr kumimoji="1" lang="en-US" sz="1400" b="0" i="0" kern="1200"/>
          </a:br>
          <a:r>
            <a:rPr kumimoji="1" lang="en-US" sz="1400" b="0" i="0" kern="1200"/>
            <a:t>having its original purity</a:t>
          </a:r>
          <a:endParaRPr lang="en-US" sz="1400" kern="1200"/>
        </a:p>
      </dsp:txBody>
      <dsp:txXfrm>
        <a:off x="7794484" y="1593398"/>
        <a:ext cx="2275392" cy="1365235"/>
      </dsp:txXfrm>
    </dsp:sp>
    <dsp:sp modelId="{339BB7BC-A170-4ED7-9FE6-E34BB6DC5B73}">
      <dsp:nvSpPr>
        <dsp:cNvPr id="0" name=""/>
        <dsp:cNvSpPr/>
      </dsp:nvSpPr>
      <dsp:spPr>
        <a:xfrm>
          <a:off x="285688" y="3186173"/>
          <a:ext cx="2275392" cy="136523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400" b="0" i="0" kern="1200"/>
            <a:t>bar: </a:t>
          </a:r>
          <a:br>
            <a:rPr kumimoji="1" lang="en-US" sz="1400" b="0" i="0" kern="1200"/>
          </a:br>
          <a:r>
            <a:rPr kumimoji="1" lang="en-US" sz="1400" b="0" i="0" kern="1200"/>
            <a:t>an elevated region of sediment that has been deposited by the flow</a:t>
          </a:r>
          <a:endParaRPr lang="en-US" sz="1400" kern="1200"/>
        </a:p>
      </dsp:txBody>
      <dsp:txXfrm>
        <a:off x="285688" y="3186173"/>
        <a:ext cx="2275392" cy="1365235"/>
      </dsp:txXfrm>
    </dsp:sp>
    <dsp:sp modelId="{49AADD8D-159A-4FF1-8218-4D689C6A4861}">
      <dsp:nvSpPr>
        <dsp:cNvPr id="0" name=""/>
        <dsp:cNvSpPr/>
      </dsp:nvSpPr>
      <dsp:spPr>
        <a:xfrm>
          <a:off x="2788620" y="3186173"/>
          <a:ext cx="2275392" cy="136523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400" b="0" i="0" kern="1200"/>
            <a:t>brush: </a:t>
          </a:r>
          <a:br>
            <a:rPr kumimoji="1" lang="en-US" sz="1400" b="0" i="0" kern="1200"/>
          </a:br>
          <a:r>
            <a:rPr kumimoji="1" lang="en-US" sz="1400" b="0" i="0" kern="1200"/>
            <a:t>a thick, heavy, dense growth of bushes, shrubs, etc.</a:t>
          </a:r>
          <a:endParaRPr lang="en-US" sz="1400" kern="1200"/>
        </a:p>
      </dsp:txBody>
      <dsp:txXfrm>
        <a:off x="2788620" y="3186173"/>
        <a:ext cx="2275392" cy="1365235"/>
      </dsp:txXfrm>
    </dsp:sp>
    <dsp:sp modelId="{5624147D-2A3C-4814-A68F-E61BF89EBBCF}">
      <dsp:nvSpPr>
        <dsp:cNvPr id="0" name=""/>
        <dsp:cNvSpPr/>
      </dsp:nvSpPr>
      <dsp:spPr>
        <a:xfrm>
          <a:off x="5291552" y="3186173"/>
          <a:ext cx="2275392" cy="136523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400" b="0" i="0" kern="1200"/>
            <a:t>sit on one’s hands: </a:t>
          </a:r>
          <a:br>
            <a:rPr kumimoji="1" lang="en-US" sz="1400" b="0" i="0" kern="1200"/>
          </a:br>
          <a:r>
            <a:rPr kumimoji="1" lang="en-US" sz="1400" b="0" i="0" kern="1200"/>
            <a:t>to take no action</a:t>
          </a:r>
          <a:endParaRPr lang="en-US" sz="1400" kern="1200"/>
        </a:p>
      </dsp:txBody>
      <dsp:txXfrm>
        <a:off x="5291552" y="3186173"/>
        <a:ext cx="2275392" cy="1365235"/>
      </dsp:txXfrm>
    </dsp:sp>
    <dsp:sp modelId="{5BB6A621-3C1D-4F80-8992-BE2936EA03D3}">
      <dsp:nvSpPr>
        <dsp:cNvPr id="0" name=""/>
        <dsp:cNvSpPr/>
      </dsp:nvSpPr>
      <dsp:spPr>
        <a:xfrm>
          <a:off x="7794484" y="3186173"/>
          <a:ext cx="2275392" cy="136523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400" b="0" i="0" kern="1200" dirty="0"/>
            <a:t>mitigate: </a:t>
          </a:r>
          <a:br>
            <a:rPr kumimoji="1" lang="en-US" sz="1400" b="0" i="0" kern="1200" dirty="0"/>
          </a:br>
          <a:r>
            <a:rPr kumimoji="1" lang="en-US" sz="1400" b="0" i="0" kern="1200" dirty="0"/>
            <a:t>to lesson in force or intensity</a:t>
          </a:r>
          <a:endParaRPr lang="en-US" sz="1400" kern="1200" dirty="0"/>
        </a:p>
      </dsp:txBody>
      <dsp:txXfrm>
        <a:off x="7794484" y="3186173"/>
        <a:ext cx="2275392" cy="1365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0A55-487A-4C99-8BC3-BD3BADBB92C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EC607-2736-42EF-8783-06058330AF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8942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0A55-487A-4C99-8BC3-BD3BADBB92C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EC607-2736-42EF-8783-06058330AF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5400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0A55-487A-4C99-8BC3-BD3BADBB92C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EC607-2736-42EF-8783-06058330AF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2322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0A55-487A-4C99-8BC3-BD3BADBB92C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EC607-2736-42EF-8783-06058330AF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767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0A55-487A-4C99-8BC3-BD3BADBB92C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EC607-2736-42EF-8783-06058330AF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966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0A55-487A-4C99-8BC3-BD3BADBB92C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EC607-2736-42EF-8783-06058330AF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8222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0A55-487A-4C99-8BC3-BD3BADBB92C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EC607-2736-42EF-8783-06058330AF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6005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0A55-487A-4C99-8BC3-BD3BADBB92C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EC607-2736-42EF-8783-06058330AF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3907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0A55-487A-4C99-8BC3-BD3BADBB92C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EC607-2736-42EF-8783-06058330AF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9026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0A55-487A-4C99-8BC3-BD3BADBB92C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EC607-2736-42EF-8783-06058330AF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2988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0A55-487A-4C99-8BC3-BD3BADBB92C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EC607-2736-42EF-8783-06058330AF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4614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0A55-487A-4C99-8BC3-BD3BADBB92C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EC607-2736-42EF-8783-06058330AF3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2417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0A55-487A-4C99-8BC3-BD3BADBB92C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EC607-2736-42EF-8783-06058330AF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0771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0A55-487A-4C99-8BC3-BD3BADBB92C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EC607-2736-42EF-8783-06058330AF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644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つの画像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0A55-487A-4C99-8BC3-BD3BADBB92C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EC607-2736-42EF-8783-06058330AF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15672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0A55-487A-4C99-8BC3-BD3BADBB92C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EC607-2736-42EF-8783-06058330AF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88889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80A55-487A-4C99-8BC3-BD3BADBB92C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EC607-2736-42EF-8783-06058330AF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1491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B380A55-487A-4C99-8BC3-BD3BADBB92C6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EC607-2736-42EF-8783-06058330AF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9421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d.com/talks/chris_fisher_let_s_scan_the_whole_planet_with_lidar/transcript?subtitle=en&amp;lng=e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41605D-C488-A5ED-6CBC-E75F610921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2382" y="1454964"/>
            <a:ext cx="6261917" cy="33088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Let’s scan the whole planet with LiDAR</a:t>
            </a:r>
            <a:endParaRPr kumimoji="1" lang="ja-JP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46F6846-2190-AD18-31BD-325DB26077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2382" y="4763803"/>
            <a:ext cx="6261917" cy="1464378"/>
          </a:xfrm>
        </p:spPr>
        <p:txBody>
          <a:bodyPr>
            <a:normAutofit/>
          </a:bodyPr>
          <a:lstStyle/>
          <a:p>
            <a:endParaRPr kumimoji="1" lang="ja-JP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宇宙からみた地球の夜間境界線を示す写真">
            <a:extLst>
              <a:ext uri="{FF2B5EF4-FFF2-40B4-BE49-F238E27FC236}">
                <a16:creationId xmlns:a16="http://schemas.microsoft.com/office/drawing/2014/main" id="{DAF9A3B5-EBEC-2761-1B5F-FCE9CCD6A7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092" r="12304" b="-1"/>
          <a:stretch/>
        </p:blipFill>
        <p:spPr>
          <a:xfrm>
            <a:off x="-1" y="10"/>
            <a:ext cx="463468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02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AFC70-8078-487E-DCF7-AC41EEF7D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9B05CE-EC83-7D4C-E83B-FE023D2B3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4800" dirty="0">
                <a:latin typeface="Calibri" panose="020F0502020204030204" pitchFamily="34" charset="0"/>
                <a:cs typeface="Calibri" panose="020F0502020204030204" pitchFamily="34" charset="0"/>
              </a:rPr>
              <a:t>Details of the TED Talk</a:t>
            </a:r>
            <a:endParaRPr kumimoji="1" lang="ja-JP" alt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32599BD-8CE5-5BA0-EF62-7CB33136A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URL: </a:t>
            </a:r>
            <a:r>
              <a:rPr kumimoji="1" lang="en-US" altLang="ja-JP" sz="24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https://www.ted.com/talks/chris_fisher_let_s_scan_the_whole_planet_with_lidar/transcript?subtitle=en&amp;lng=es</a:t>
            </a:r>
            <a:r>
              <a:rPr kumimoji="1"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kumimoji="1" lang="en-US" altLang="ja-JP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Speaker: </a:t>
            </a:r>
            <a:b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Chris</a:t>
            </a:r>
            <a:r>
              <a:rPr lang="ja-JP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Fisher</a:t>
            </a:r>
            <a:r>
              <a:rPr lang="ja-JP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(Archaeologist and founder of the  Earth Archive)</a:t>
            </a:r>
          </a:p>
          <a:p>
            <a:endParaRPr lang="en-US" altLang="ja-JP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Title: </a:t>
            </a:r>
            <a:b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Let’s scan the whole planet with  LiDAR</a:t>
            </a:r>
          </a:p>
        </p:txBody>
      </p:sp>
    </p:spTree>
    <p:extLst>
      <p:ext uri="{BB962C8B-B14F-4D97-AF65-F5344CB8AC3E}">
        <p14:creationId xmlns:p14="http://schemas.microsoft.com/office/powerpoint/2010/main" val="1597876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7EB1CC-49C7-5430-0E63-90B8DF06F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4800" dirty="0">
                <a:latin typeface="Calibri" panose="020F0502020204030204" pitchFamily="34" charset="0"/>
                <a:cs typeface="Calibri" panose="020F0502020204030204" pitchFamily="34" charset="0"/>
              </a:rPr>
              <a:t>Why I chose this topic</a:t>
            </a:r>
            <a:endParaRPr kumimoji="1" lang="ja-JP" alt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EA6736-731B-E544-D2CF-18F1831EE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853248"/>
            <a:ext cx="8946541" cy="45520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Because …</a:t>
            </a:r>
          </a:p>
          <a:p>
            <a:r>
              <a:rPr kumimoji="1"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I am interested in the culture of Mesoamerica where there are jungles, and it is said that many historical heritages are still hidden</a:t>
            </a:r>
          </a:p>
          <a:p>
            <a:r>
              <a:rPr kumimoji="1"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In this video, the speaker is not talking only about how to investigate historical sites more efficiently </a:t>
            </a: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but also how to protect them from the climate change</a:t>
            </a:r>
          </a:p>
          <a:p>
            <a:r>
              <a:rPr kumimoji="1"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This vi</a:t>
            </a: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deo could make you think of how to conserve what we have now under the climate change as well as how to stop the climate </a:t>
            </a:r>
            <a:r>
              <a:rPr lang="en-US" altLang="ja-JP" sz="2400">
                <a:latin typeface="Calibri" panose="020F0502020204030204" pitchFamily="34" charset="0"/>
                <a:cs typeface="Calibri" panose="020F0502020204030204" pitchFamily="34" charset="0"/>
              </a:rPr>
              <a:t>change </a:t>
            </a:r>
          </a:p>
        </p:txBody>
      </p:sp>
    </p:spTree>
    <p:extLst>
      <p:ext uri="{BB962C8B-B14F-4D97-AF65-F5344CB8AC3E}">
        <p14:creationId xmlns:p14="http://schemas.microsoft.com/office/powerpoint/2010/main" val="2885998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21378B-143B-5245-1BC5-2CCF8369F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9FC453-0565-4988-545E-EB73D0928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kumimoji="1" lang="en-US" altLang="ja-JP" sz="4800" dirty="0"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  <a:endParaRPr kumimoji="1" lang="ja-JP" alt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コンテンツ プレースホルダー 2">
            <a:extLst>
              <a:ext uri="{FF2B5EF4-FFF2-40B4-BE49-F238E27FC236}">
                <a16:creationId xmlns:a16="http://schemas.microsoft.com/office/drawing/2014/main" id="{B132B5FF-9B82-0412-398F-F58F531063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629200"/>
              </p:ext>
            </p:extLst>
          </p:nvPr>
        </p:nvGraphicFramePr>
        <p:xfrm>
          <a:off x="646110" y="1853249"/>
          <a:ext cx="10355565" cy="4552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16471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6B4C6-FBCB-2C34-864F-067234CF6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CB7116-2553-FFD5-50E8-BBD4C82DC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4800" dirty="0">
                <a:latin typeface="Calibri" panose="020F0502020204030204" pitchFamily="34" charset="0"/>
                <a:cs typeface="Calibri" panose="020F0502020204030204" pitchFamily="34" charset="0"/>
              </a:rPr>
              <a:t>Quick check of your understanding</a:t>
            </a:r>
            <a:endParaRPr kumimoji="1" lang="ja-JP" alt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019E6B0-9F64-E0A8-024D-757E827DA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853248"/>
            <a:ext cx="10048535" cy="455203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1"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Q1. What does LiDAR do?</a:t>
            </a:r>
          </a:p>
          <a:p>
            <a:pPr marL="514350" indent="-514350">
              <a:buAutoNum type="alphaUcPeriod"/>
            </a:pPr>
            <a:r>
              <a:rPr kumimoji="1"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It shoots a dense (g          ) of (l          ) (p          ) to get high-(r          ) scan of the earth’s surface and everything on it.</a:t>
            </a:r>
          </a:p>
          <a:p>
            <a:pPr marL="0" indent="0">
              <a:buNone/>
            </a:pP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Q2. How did LiDAR help the speaker?</a:t>
            </a:r>
          </a:p>
          <a:p>
            <a:pPr marL="457200" indent="-457200">
              <a:buAutoNum type="alphaUcPeriod"/>
            </a:pP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It made the investigation done much more (q          ) and much(b          ) and his team could  find the (C          ) (o          ) (t          ) (J          ).</a:t>
            </a:r>
          </a:p>
          <a:p>
            <a:pPr marL="0" indent="0">
              <a:buNone/>
            </a:pP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Q3.  What are the three purposes of the Earth Archive?</a:t>
            </a:r>
          </a:p>
          <a:p>
            <a:pPr marL="457200" indent="-457200">
              <a:buAutoNum type="alphaUcPeriod"/>
            </a:pP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1) To create a (b          ) (r          ) of the earth to measure the (c         ) (c          ). 2) To create a (v          ) planet so that scientists can study the earth. </a:t>
            </a:r>
            <a:b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3) To (p          ) a record of the earth for the following generations so that they can (r          ) and study lost cultural patrimony in the future.</a:t>
            </a:r>
          </a:p>
        </p:txBody>
      </p:sp>
    </p:spTree>
    <p:extLst>
      <p:ext uri="{BB962C8B-B14F-4D97-AF65-F5344CB8AC3E}">
        <p14:creationId xmlns:p14="http://schemas.microsoft.com/office/powerpoint/2010/main" val="2941212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DBEABE-D601-7F25-DC64-389D06024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4800" dirty="0">
                <a:latin typeface="Calibri" panose="020F0502020204030204" pitchFamily="34" charset="0"/>
                <a:cs typeface="Calibri" panose="020F0502020204030204" pitchFamily="34" charset="0"/>
              </a:rPr>
              <a:t>Discussion topics</a:t>
            </a:r>
            <a:endParaRPr kumimoji="1" lang="ja-JP" alt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44964AB-041E-B42E-8625-AE3116B023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In this video, the speaker said that we should scan as many sites as possible because we cannot know how they will be used.</a:t>
            </a:r>
            <a:r>
              <a:rPr lang="ja-JP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How</a:t>
            </a:r>
            <a:r>
              <a:rPr lang="ja-JP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could</a:t>
            </a:r>
            <a:r>
              <a:rPr lang="ja-JP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ja-JP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scan</a:t>
            </a:r>
            <a:r>
              <a:rPr lang="ja-JP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ja-JP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ja-JP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used apart from the case of the Notre  Dame?</a:t>
            </a:r>
          </a:p>
          <a:p>
            <a:endParaRPr lang="en-US" altLang="ja-JP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kumimoji="1"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In this video, the speaker said that we </a:t>
            </a: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should start scanning from more threatened sites. Which site do you think that we should scan first in Japan?</a:t>
            </a:r>
          </a:p>
          <a:p>
            <a:endParaRPr lang="en-US" altLang="ja-JP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kumimoji="1"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we had all the scan data of the planet of the previous eras, which site, building, or monument would you reconstruct?</a:t>
            </a:r>
            <a:endParaRPr kumimoji="1" lang="en-US" altLang="ja-JP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034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ダイアグラム, 設計図&#10;&#10;自動的に生成された説明">
            <a:extLst>
              <a:ext uri="{FF2B5EF4-FFF2-40B4-BE49-F238E27FC236}">
                <a16:creationId xmlns:a16="http://schemas.microsoft.com/office/drawing/2014/main" id="{47AEB400-9237-84B5-8404-462D74A905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5" t="6195" r="5381" b="14209"/>
          <a:stretch/>
        </p:blipFill>
        <p:spPr>
          <a:xfrm>
            <a:off x="6096000" y="0"/>
            <a:ext cx="5581554" cy="6858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E85341D-3F54-25AF-82E0-FF07D5995E96}"/>
              </a:ext>
            </a:extLst>
          </p:cNvPr>
          <p:cNvSpPr txBox="1"/>
          <p:nvPr/>
        </p:nvSpPr>
        <p:spPr>
          <a:xfrm>
            <a:off x="425991" y="544945"/>
            <a:ext cx="56700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Check your understanding</a:t>
            </a:r>
          </a:p>
          <a:p>
            <a:r>
              <a:rPr kumimoji="1" lang="en-US" altLang="ja-JP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vocabulary!!</a:t>
            </a:r>
            <a:endParaRPr kumimoji="1" lang="ja-JP" alt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964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0D887F-E9E3-17A4-A468-5D0BFE6F3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Tip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040B37E-FC88-560A-9DB3-36954788A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483659"/>
            <a:ext cx="4753662" cy="4195481"/>
          </a:xfrm>
        </p:spPr>
        <p:txBody>
          <a:bodyPr/>
          <a:lstStyle/>
          <a:p>
            <a:r>
              <a:rPr lang="en-US" altLang="ja-JP" dirty="0"/>
              <a:t>A few weeks ago, a PhD student at Tulane university in the US discovered a huge lost city hidden under jungle canopy in Mexico by accident using LiDAR.</a:t>
            </a:r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AutoShape 2" descr="An illustration showing a map of Valeriana and its location in Mexico.">
            <a:extLst>
              <a:ext uri="{FF2B5EF4-FFF2-40B4-BE49-F238E27FC236}">
                <a16:creationId xmlns:a16="http://schemas.microsoft.com/office/drawing/2014/main" id="{57B4B357-0AA3-0F67-7906-1C3828DF97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7798" y="280678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" name="AutoShape 4" descr="An illustration showing a map of Valeriana and its location in Mexico.">
            <a:extLst>
              <a:ext uri="{FF2B5EF4-FFF2-40B4-BE49-F238E27FC236}">
                <a16:creationId xmlns:a16="http://schemas.microsoft.com/office/drawing/2014/main" id="{B8471C47-5B54-51CC-2E9F-7FACF9BA25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7" name="図 6" descr="マップ&#10;&#10;自動的に生成された説明">
            <a:extLst>
              <a:ext uri="{FF2B5EF4-FFF2-40B4-BE49-F238E27FC236}">
                <a16:creationId xmlns:a16="http://schemas.microsoft.com/office/drawing/2014/main" id="{E64DA5E1-78B9-9542-94E3-58326914E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93588"/>
            <a:ext cx="4533727" cy="587082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62431BF-11AC-3456-6D7F-37103FDD96AE}"/>
              </a:ext>
            </a:extLst>
          </p:cNvPr>
          <p:cNvSpPr txBox="1"/>
          <p:nvPr/>
        </p:nvSpPr>
        <p:spPr>
          <a:xfrm>
            <a:off x="5943600" y="6405282"/>
            <a:ext cx="453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/>
              <a:t>The scan map</a:t>
            </a:r>
          </a:p>
          <a:p>
            <a:r>
              <a:rPr kumimoji="1" lang="en-US" altLang="ja-JP" sz="900" dirty="0"/>
              <a:t>Resource: BBC (2015), https://www.bbc.com/news/articles/crmznzkly3go</a:t>
            </a:r>
            <a:endParaRPr kumimoji="1" lang="ja-JP" altLang="en-US" sz="900" dirty="0"/>
          </a:p>
        </p:txBody>
      </p:sp>
    </p:spTree>
    <p:extLst>
      <p:ext uri="{BB962C8B-B14F-4D97-AF65-F5344CB8AC3E}">
        <p14:creationId xmlns:p14="http://schemas.microsoft.com/office/powerpoint/2010/main" val="1739091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64E6A3-67A3-04F7-5BD7-32E23A281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kumimoji="1" lang="en-US" altLang="ja-JP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</a:t>
            </a:r>
            <a:r>
              <a:rPr lang="en-US" altLang="ja-JP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 you for reading!</a:t>
            </a:r>
            <a:endParaRPr kumimoji="1" lang="ja-JP" alt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421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0105F-BAD5-A6ED-F882-7D04038E8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1EA843-23D3-E6EB-8159-27E7C88F0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4800" dirty="0">
                <a:latin typeface="Calibri" panose="020F0502020204030204" pitchFamily="34" charset="0"/>
                <a:cs typeface="Calibri" panose="020F0502020204030204" pitchFamily="34" charset="0"/>
              </a:rPr>
              <a:t>The answers to the questions</a:t>
            </a:r>
            <a:endParaRPr kumimoji="1" lang="ja-JP" alt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3A17367B-7B30-B78A-1AE4-5976BD6F7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853248"/>
            <a:ext cx="9906433" cy="455203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kumimoji="1"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Q1. What does LiDAR do?</a:t>
            </a:r>
          </a:p>
          <a:p>
            <a:pPr marL="514350" indent="-514350">
              <a:buAutoNum type="alphaUcPeriod"/>
            </a:pPr>
            <a:r>
              <a:rPr kumimoji="1"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It shoots a dense (grid) of (laser) (pulses) to get high-(resolution) scan of the earth’s surface and everything on it.</a:t>
            </a:r>
          </a:p>
          <a:p>
            <a:pPr marL="0" indent="0">
              <a:buNone/>
            </a:pP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Q2. How did LiDAR help the speaker?</a:t>
            </a:r>
          </a:p>
          <a:p>
            <a:pPr marL="457200" indent="-457200">
              <a:buAutoNum type="alphaUcPeriod"/>
            </a:pP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It made the investigation done much more (quickly) and much(better) and his team could  find the (City) (of) (the) (Jaguar).</a:t>
            </a:r>
          </a:p>
          <a:p>
            <a:pPr marL="0" indent="0">
              <a:buNone/>
            </a:pP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Q3.  What are the three purposes of the Earth Archive?</a:t>
            </a:r>
          </a:p>
          <a:p>
            <a:pPr marL="457200" indent="-457200">
              <a:buAutoNum type="alphaUcPeriod"/>
            </a:pP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1) To create a (baseline) (record) of the earth to measure the (climate) (crisis). </a:t>
            </a:r>
            <a:b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2) To create a (virtual) planet so that scientists can study the earth. </a:t>
            </a:r>
            <a:b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3) To (preserve) a record of the earth for the following generations so that they can (reconstruct) and study lost cultural patrimony in the future.</a:t>
            </a:r>
          </a:p>
        </p:txBody>
      </p:sp>
    </p:spTree>
    <p:extLst>
      <p:ext uri="{BB962C8B-B14F-4D97-AF65-F5344CB8AC3E}">
        <p14:creationId xmlns:p14="http://schemas.microsoft.com/office/powerpoint/2010/main" val="4253667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4CCDA-B28E-5CE8-791C-0D38FD431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4D707A43-BB1D-03ED-31AC-E9E609A22B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" r="1104"/>
          <a:stretch/>
        </p:blipFill>
        <p:spPr>
          <a:xfrm>
            <a:off x="3131128" y="0"/>
            <a:ext cx="5182368" cy="6858000"/>
          </a:xfrm>
        </p:spPr>
      </p:pic>
    </p:spTree>
    <p:extLst>
      <p:ext uri="{BB962C8B-B14F-4D97-AF65-F5344CB8AC3E}">
        <p14:creationId xmlns:p14="http://schemas.microsoft.com/office/powerpoint/2010/main" val="18116737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イオン">
  <a:themeElements>
    <a:clrScheme name="イオン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イオン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イオン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176</TotalTime>
  <Words>823</Words>
  <Application>Microsoft Macintosh PowerPoint</Application>
  <PresentationFormat>Widescreen</PresentationFormat>
  <Paragraphs>52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Century Gothic</vt:lpstr>
      <vt:lpstr>Wingdings 3</vt:lpstr>
      <vt:lpstr>イオン</vt:lpstr>
      <vt:lpstr>Let’s scan the whole planet with LiDAR</vt:lpstr>
      <vt:lpstr>Details of the TED Talk</vt:lpstr>
      <vt:lpstr>Why I chose this topic</vt:lpstr>
      <vt:lpstr>Vocabulary</vt:lpstr>
      <vt:lpstr>Quick check of your understanding</vt:lpstr>
      <vt:lpstr>Discussion topics</vt:lpstr>
      <vt:lpstr>PowerPoint Presentation</vt:lpstr>
      <vt:lpstr>Tip</vt:lpstr>
      <vt:lpstr>PowerPoint Presentation</vt:lpstr>
      <vt:lpstr>The answers to the questions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Taro Matsuzaki</dc:creator>
  <cp:lastModifiedBy>Jason Pipe</cp:lastModifiedBy>
  <cp:revision>2</cp:revision>
  <dcterms:created xsi:type="dcterms:W3CDTF">2024-11-09T13:14:53Z</dcterms:created>
  <dcterms:modified xsi:type="dcterms:W3CDTF">2025-02-19T02:37:41Z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2025-02-19T02:37:41Z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e42bcf53-bbe3-438b-8deb-bf447123ad04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