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Caladea" panose="02040503050406030204" pitchFamily="18" charset="77"/>
      <p:regular r:id="rId9"/>
    </p:embeddedFont>
    <p:embeddedFont>
      <p:font typeface="Caladea Bold" panose="02040803050406030204" pitchFamily="18" charset="77"/>
      <p:regular r:id="rId10"/>
      <p:bold r:id="rId11"/>
    </p:embeddedFont>
    <p:embeddedFont>
      <p:font typeface="Caladea Italics" panose="02040503050406090204" pitchFamily="18" charset="77"/>
      <p:regular r:id="rId12"/>
      <p:italic r:id="rId13"/>
    </p:embeddedFont>
    <p:embeddedFont>
      <p:font typeface="Canva Sans" panose="020B0503030501040103" pitchFamily="34" charset="0"/>
      <p:regular r:id="rId14"/>
    </p:embeddedFont>
    <p:embeddedFont>
      <p:font typeface="Canva Sans Bold" panose="020B0803030501040103" pitchFamily="34" charset="0"/>
      <p:regular r:id="rId15"/>
      <p:bold r:id="rId16"/>
    </p:embeddedFont>
    <p:embeddedFont>
      <p:font typeface="Dynapuff" pitchFamily="2" charset="77"/>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624" autoAdjust="0"/>
  </p:normalViewPr>
  <p:slideViewPr>
    <p:cSldViewPr>
      <p:cViewPr varScale="1">
        <p:scale>
          <a:sx n="60" d="100"/>
          <a:sy n="60" d="100"/>
        </p:scale>
        <p:origin x="86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4.svg"/><Relationship Id="rId3" Type="http://schemas.openxmlformats.org/officeDocument/2006/relationships/image" Target="../media/image20.svg"/><Relationship Id="rId7" Type="http://schemas.openxmlformats.org/officeDocument/2006/relationships/image" Target="../media/image2.svg"/><Relationship Id="rId12"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22.svg"/><Relationship Id="rId5" Type="http://schemas.openxmlformats.org/officeDocument/2006/relationships/image" Target="../media/image10.svg"/><Relationship Id="rId10" Type="http://schemas.openxmlformats.org/officeDocument/2006/relationships/image" Target="../media/image21.png"/><Relationship Id="rId4" Type="http://schemas.openxmlformats.org/officeDocument/2006/relationships/image" Target="../media/image9.png"/><Relationship Id="rId9" Type="http://schemas.openxmlformats.org/officeDocument/2006/relationships/image" Target="../media/image16.sv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3.svg"/><Relationship Id="rId3" Type="http://schemas.openxmlformats.org/officeDocument/2006/relationships/image" Target="../media/image4.svg"/><Relationship Id="rId7" Type="http://schemas.openxmlformats.org/officeDocument/2006/relationships/image" Target="../media/image29.svg"/><Relationship Id="rId12"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1.svg"/><Relationship Id="rId5" Type="http://schemas.openxmlformats.org/officeDocument/2006/relationships/image" Target="../media/image27.svg"/><Relationship Id="rId10"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svg"/><Relationship Id="rId7" Type="http://schemas.openxmlformats.org/officeDocument/2006/relationships/image" Target="../media/image37.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16.svg"/><Relationship Id="rId10" Type="http://schemas.openxmlformats.org/officeDocument/2006/relationships/image" Target="../media/image40.png"/><Relationship Id="rId4" Type="http://schemas.openxmlformats.org/officeDocument/2006/relationships/image" Target="../media/image15.png"/><Relationship Id="rId9" Type="http://schemas.openxmlformats.org/officeDocument/2006/relationships/image" Target="../media/image39.svg"/></Relationships>
</file>

<file path=ppt/slides/_rels/slide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svg"/><Relationship Id="rId18" Type="http://schemas.openxmlformats.org/officeDocument/2006/relationships/image" Target="../media/image57.png"/><Relationship Id="rId3" Type="http://schemas.openxmlformats.org/officeDocument/2006/relationships/image" Target="../media/image42.svg"/><Relationship Id="rId21" Type="http://schemas.openxmlformats.org/officeDocument/2006/relationships/image" Target="../media/image60.sv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svg"/><Relationship Id="rId25" Type="http://schemas.openxmlformats.org/officeDocument/2006/relationships/image" Target="../media/image64.svg"/><Relationship Id="rId2" Type="http://schemas.openxmlformats.org/officeDocument/2006/relationships/image" Target="../media/image41.png"/><Relationship Id="rId16" Type="http://schemas.openxmlformats.org/officeDocument/2006/relationships/image" Target="../media/image55.png"/><Relationship Id="rId20"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50.svg"/><Relationship Id="rId24" Type="http://schemas.openxmlformats.org/officeDocument/2006/relationships/image" Target="../media/image63.png"/><Relationship Id="rId5" Type="http://schemas.openxmlformats.org/officeDocument/2006/relationships/image" Target="../media/image44.svg"/><Relationship Id="rId15" Type="http://schemas.openxmlformats.org/officeDocument/2006/relationships/image" Target="../media/image54.svg"/><Relationship Id="rId23" Type="http://schemas.openxmlformats.org/officeDocument/2006/relationships/image" Target="../media/image62.svg"/><Relationship Id="rId10" Type="http://schemas.openxmlformats.org/officeDocument/2006/relationships/image" Target="../media/image49.png"/><Relationship Id="rId19" Type="http://schemas.openxmlformats.org/officeDocument/2006/relationships/image" Target="../media/image58.sv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61.png"/></Relationships>
</file>

<file path=ppt/slides/_rels/slide6.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0.svg"/><Relationship Id="rId18" Type="http://schemas.openxmlformats.org/officeDocument/2006/relationships/image" Target="../media/image55.png"/><Relationship Id="rId26" Type="http://schemas.openxmlformats.org/officeDocument/2006/relationships/image" Target="../media/image67.png"/><Relationship Id="rId3" Type="http://schemas.openxmlformats.org/officeDocument/2006/relationships/image" Target="../media/image46.png"/><Relationship Id="rId21" Type="http://schemas.openxmlformats.org/officeDocument/2006/relationships/image" Target="../media/image64.svg"/><Relationship Id="rId7" Type="http://schemas.openxmlformats.org/officeDocument/2006/relationships/image" Target="../media/image54.svg"/><Relationship Id="rId12" Type="http://schemas.openxmlformats.org/officeDocument/2006/relationships/image" Target="../media/image59.png"/><Relationship Id="rId17" Type="http://schemas.openxmlformats.org/officeDocument/2006/relationships/image" Target="../media/image62.svg"/><Relationship Id="rId25" Type="http://schemas.openxmlformats.org/officeDocument/2006/relationships/image" Target="../media/image66.svg"/><Relationship Id="rId2" Type="http://schemas.openxmlformats.org/officeDocument/2006/relationships/image" Target="../media/image45.png"/><Relationship Id="rId16" Type="http://schemas.openxmlformats.org/officeDocument/2006/relationships/image" Target="../media/image61.png"/><Relationship Id="rId20" Type="http://schemas.openxmlformats.org/officeDocument/2006/relationships/image" Target="../media/image63.png"/><Relationship Id="rId29" Type="http://schemas.openxmlformats.org/officeDocument/2006/relationships/image" Target="../media/image70.sv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2.svg"/><Relationship Id="rId24" Type="http://schemas.openxmlformats.org/officeDocument/2006/relationships/image" Target="../media/image65.png"/><Relationship Id="rId5" Type="http://schemas.openxmlformats.org/officeDocument/2006/relationships/image" Target="../media/image48.png"/><Relationship Id="rId15" Type="http://schemas.openxmlformats.org/officeDocument/2006/relationships/image" Target="../media/image44.svg"/><Relationship Id="rId23" Type="http://schemas.openxmlformats.org/officeDocument/2006/relationships/image" Target="../media/image8.svg"/><Relationship Id="rId28" Type="http://schemas.openxmlformats.org/officeDocument/2006/relationships/image" Target="../media/image69.png"/><Relationship Id="rId10" Type="http://schemas.openxmlformats.org/officeDocument/2006/relationships/image" Target="../media/image51.png"/><Relationship Id="rId19" Type="http://schemas.openxmlformats.org/officeDocument/2006/relationships/image" Target="../media/image56.svg"/><Relationship Id="rId4" Type="http://schemas.openxmlformats.org/officeDocument/2006/relationships/image" Target="../media/image47.png"/><Relationship Id="rId9" Type="http://schemas.openxmlformats.org/officeDocument/2006/relationships/image" Target="../media/image58.svg"/><Relationship Id="rId14" Type="http://schemas.openxmlformats.org/officeDocument/2006/relationships/image" Target="../media/image43.png"/><Relationship Id="rId22" Type="http://schemas.openxmlformats.org/officeDocument/2006/relationships/image" Target="../media/image7.png"/><Relationship Id="rId27" Type="http://schemas.openxmlformats.org/officeDocument/2006/relationships/image" Target="../media/image68.svg"/></Relationships>
</file>

<file path=ppt/slides/_rels/slide7.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2.svg"/><Relationship Id="rId3" Type="http://schemas.openxmlformats.org/officeDocument/2006/relationships/image" Target="../media/image4.svg"/><Relationship Id="rId7" Type="http://schemas.openxmlformats.org/officeDocument/2006/relationships/image" Target="../media/image31.svg"/><Relationship Id="rId12"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76.svg"/><Relationship Id="rId5" Type="http://schemas.openxmlformats.org/officeDocument/2006/relationships/image" Target="../media/image72.svg"/><Relationship Id="rId15" Type="http://schemas.openxmlformats.org/officeDocument/2006/relationships/image" Target="../media/image16.svg"/><Relationship Id="rId10" Type="http://schemas.openxmlformats.org/officeDocument/2006/relationships/image" Target="../media/image75.png"/><Relationship Id="rId4" Type="http://schemas.openxmlformats.org/officeDocument/2006/relationships/image" Target="../media/image71.png"/><Relationship Id="rId9" Type="http://schemas.openxmlformats.org/officeDocument/2006/relationships/image" Target="../media/image74.sv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sp>
        <p:nvSpPr>
          <p:cNvPr id="2" name="Freeform 2"/>
          <p:cNvSpPr/>
          <p:nvPr/>
        </p:nvSpPr>
        <p:spPr>
          <a:xfrm>
            <a:off x="13163550" y="5412884"/>
            <a:ext cx="6416252" cy="6718588"/>
          </a:xfrm>
          <a:custGeom>
            <a:avLst/>
            <a:gdLst/>
            <a:ahLst/>
            <a:cxnLst/>
            <a:rect l="l" t="t" r="r" b="b"/>
            <a:pathLst>
              <a:path w="6416252" h="6718588">
                <a:moveTo>
                  <a:pt x="0" y="0"/>
                </a:moveTo>
                <a:lnTo>
                  <a:pt x="6416252" y="0"/>
                </a:lnTo>
                <a:lnTo>
                  <a:pt x="6416252" y="6718588"/>
                </a:lnTo>
                <a:lnTo>
                  <a:pt x="0" y="67185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 name="Freeform 3"/>
          <p:cNvSpPr/>
          <p:nvPr/>
        </p:nvSpPr>
        <p:spPr>
          <a:xfrm flipH="1">
            <a:off x="-1472777" y="5412884"/>
            <a:ext cx="6416252" cy="6718588"/>
          </a:xfrm>
          <a:custGeom>
            <a:avLst/>
            <a:gdLst/>
            <a:ahLst/>
            <a:cxnLst/>
            <a:rect l="l" t="t" r="r" b="b"/>
            <a:pathLst>
              <a:path w="6416252" h="6718588">
                <a:moveTo>
                  <a:pt x="6416252" y="0"/>
                </a:moveTo>
                <a:lnTo>
                  <a:pt x="0" y="0"/>
                </a:lnTo>
                <a:lnTo>
                  <a:pt x="0" y="6718588"/>
                </a:lnTo>
                <a:lnTo>
                  <a:pt x="6416252" y="6718588"/>
                </a:lnTo>
                <a:lnTo>
                  <a:pt x="6416252"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4" name="Freeform 4"/>
          <p:cNvSpPr/>
          <p:nvPr/>
        </p:nvSpPr>
        <p:spPr>
          <a:xfrm rot="5400000">
            <a:off x="608194" y="-9718453"/>
            <a:ext cx="15530810" cy="15996153"/>
          </a:xfrm>
          <a:custGeom>
            <a:avLst/>
            <a:gdLst/>
            <a:ahLst/>
            <a:cxnLst/>
            <a:rect l="l" t="t" r="r" b="b"/>
            <a:pathLst>
              <a:path w="15530810" h="15996153">
                <a:moveTo>
                  <a:pt x="0" y="0"/>
                </a:moveTo>
                <a:lnTo>
                  <a:pt x="15530811" y="0"/>
                </a:lnTo>
                <a:lnTo>
                  <a:pt x="15530811" y="15996153"/>
                </a:lnTo>
                <a:lnTo>
                  <a:pt x="0" y="159961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5" name="TextBox 5"/>
          <p:cNvSpPr txBox="1"/>
          <p:nvPr/>
        </p:nvSpPr>
        <p:spPr>
          <a:xfrm>
            <a:off x="3191011" y="343667"/>
            <a:ext cx="11905978" cy="4799833"/>
          </a:xfrm>
          <a:prstGeom prst="rect">
            <a:avLst/>
          </a:prstGeom>
        </p:spPr>
        <p:txBody>
          <a:bodyPr lIns="0" tIns="0" rIns="0" bIns="0" rtlCol="0" anchor="t">
            <a:spAutoFit/>
          </a:bodyPr>
          <a:lstStyle/>
          <a:p>
            <a:pPr algn="ctr">
              <a:lnSpc>
                <a:spcPts val="9518"/>
              </a:lnSpc>
            </a:pPr>
            <a:r>
              <a:rPr lang="en-US" sz="7802" dirty="0">
                <a:solidFill>
                  <a:srgbClr val="A62A2A"/>
                </a:solidFill>
                <a:latin typeface="Dynapuff"/>
                <a:ea typeface="Dynapuff"/>
                <a:cs typeface="Dynapuff"/>
                <a:sym typeface="Dynapuff"/>
              </a:rPr>
              <a:t>Life Lessons from the Youngest Person to Travel to Every Country</a:t>
            </a:r>
          </a:p>
        </p:txBody>
      </p:sp>
      <p:sp>
        <p:nvSpPr>
          <p:cNvPr id="6" name="Freeform 6"/>
          <p:cNvSpPr/>
          <p:nvPr/>
        </p:nvSpPr>
        <p:spPr>
          <a:xfrm>
            <a:off x="-1433788" y="4413631"/>
            <a:ext cx="4924975" cy="3262796"/>
          </a:xfrm>
          <a:custGeom>
            <a:avLst/>
            <a:gdLst/>
            <a:ahLst/>
            <a:cxnLst/>
            <a:rect l="l" t="t" r="r" b="b"/>
            <a:pathLst>
              <a:path w="4924975" h="3262796">
                <a:moveTo>
                  <a:pt x="0" y="0"/>
                </a:moveTo>
                <a:lnTo>
                  <a:pt x="4924976" y="0"/>
                </a:lnTo>
                <a:lnTo>
                  <a:pt x="4924976" y="3262796"/>
                </a:lnTo>
                <a:lnTo>
                  <a:pt x="0" y="32627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7" name="Freeform 7"/>
          <p:cNvSpPr/>
          <p:nvPr/>
        </p:nvSpPr>
        <p:spPr>
          <a:xfrm>
            <a:off x="15941863" y="3902120"/>
            <a:ext cx="4302472" cy="3366684"/>
          </a:xfrm>
          <a:custGeom>
            <a:avLst/>
            <a:gdLst/>
            <a:ahLst/>
            <a:cxnLst/>
            <a:rect l="l" t="t" r="r" b="b"/>
            <a:pathLst>
              <a:path w="4302472" h="3366684">
                <a:moveTo>
                  <a:pt x="0" y="0"/>
                </a:moveTo>
                <a:lnTo>
                  <a:pt x="4302472" y="0"/>
                </a:lnTo>
                <a:lnTo>
                  <a:pt x="4302472" y="3366684"/>
                </a:lnTo>
                <a:lnTo>
                  <a:pt x="0" y="33666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sp>
        <p:nvSpPr>
          <p:cNvPr id="8" name="Freeform 8"/>
          <p:cNvSpPr/>
          <p:nvPr/>
        </p:nvSpPr>
        <p:spPr>
          <a:xfrm>
            <a:off x="7179116" y="7809842"/>
            <a:ext cx="3929768" cy="3625211"/>
          </a:xfrm>
          <a:custGeom>
            <a:avLst/>
            <a:gdLst/>
            <a:ahLst/>
            <a:cxnLst/>
            <a:rect l="l" t="t" r="r" b="b"/>
            <a:pathLst>
              <a:path w="3929768" h="3625211">
                <a:moveTo>
                  <a:pt x="0" y="0"/>
                </a:moveTo>
                <a:lnTo>
                  <a:pt x="3929768" y="0"/>
                </a:lnTo>
                <a:lnTo>
                  <a:pt x="3929768" y="3625212"/>
                </a:lnTo>
                <a:lnTo>
                  <a:pt x="0" y="36252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JP"/>
          </a:p>
        </p:txBody>
      </p:sp>
      <p:sp>
        <p:nvSpPr>
          <p:cNvPr id="9" name="Freeform 9"/>
          <p:cNvSpPr/>
          <p:nvPr/>
        </p:nvSpPr>
        <p:spPr>
          <a:xfrm>
            <a:off x="3802998" y="7809842"/>
            <a:ext cx="2662689" cy="2279927"/>
          </a:xfrm>
          <a:custGeom>
            <a:avLst/>
            <a:gdLst/>
            <a:ahLst/>
            <a:cxnLst/>
            <a:rect l="l" t="t" r="r" b="b"/>
            <a:pathLst>
              <a:path w="2662689" h="2279927">
                <a:moveTo>
                  <a:pt x="0" y="0"/>
                </a:moveTo>
                <a:lnTo>
                  <a:pt x="2662689" y="0"/>
                </a:lnTo>
                <a:lnTo>
                  <a:pt x="2662689" y="2279928"/>
                </a:lnTo>
                <a:lnTo>
                  <a:pt x="0" y="227992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
        <p:nvSpPr>
          <p:cNvPr id="10" name="Freeform 10"/>
          <p:cNvSpPr/>
          <p:nvPr/>
        </p:nvSpPr>
        <p:spPr>
          <a:xfrm>
            <a:off x="11857435" y="7865875"/>
            <a:ext cx="3316932" cy="2006744"/>
          </a:xfrm>
          <a:custGeom>
            <a:avLst/>
            <a:gdLst/>
            <a:ahLst/>
            <a:cxnLst/>
            <a:rect l="l" t="t" r="r" b="b"/>
            <a:pathLst>
              <a:path w="3316932" h="2006744">
                <a:moveTo>
                  <a:pt x="0" y="0"/>
                </a:moveTo>
                <a:lnTo>
                  <a:pt x="3316932" y="0"/>
                </a:lnTo>
                <a:lnTo>
                  <a:pt x="3316932" y="2006744"/>
                </a:lnTo>
                <a:lnTo>
                  <a:pt x="0" y="200674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JP"/>
          </a:p>
        </p:txBody>
      </p:sp>
      <p:sp>
        <p:nvSpPr>
          <p:cNvPr id="11" name="Freeform 11"/>
          <p:cNvSpPr/>
          <p:nvPr/>
        </p:nvSpPr>
        <p:spPr>
          <a:xfrm>
            <a:off x="15609943" y="463106"/>
            <a:ext cx="2013680" cy="2057400"/>
          </a:xfrm>
          <a:custGeom>
            <a:avLst/>
            <a:gdLst/>
            <a:ahLst/>
            <a:cxnLst/>
            <a:rect l="l" t="t" r="r" b="b"/>
            <a:pathLst>
              <a:path w="2013680" h="2057400">
                <a:moveTo>
                  <a:pt x="0" y="0"/>
                </a:moveTo>
                <a:lnTo>
                  <a:pt x="2013680" y="0"/>
                </a:lnTo>
                <a:lnTo>
                  <a:pt x="2013680" y="2057400"/>
                </a:lnTo>
                <a:lnTo>
                  <a:pt x="0" y="20574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JP"/>
          </a:p>
        </p:txBody>
      </p:sp>
      <p:sp>
        <p:nvSpPr>
          <p:cNvPr id="12" name="Freeform 12"/>
          <p:cNvSpPr/>
          <p:nvPr/>
        </p:nvSpPr>
        <p:spPr>
          <a:xfrm>
            <a:off x="1028700" y="463106"/>
            <a:ext cx="2013680" cy="2057400"/>
          </a:xfrm>
          <a:custGeom>
            <a:avLst/>
            <a:gdLst/>
            <a:ahLst/>
            <a:cxnLst/>
            <a:rect l="l" t="t" r="r" b="b"/>
            <a:pathLst>
              <a:path w="2013680" h="2057400">
                <a:moveTo>
                  <a:pt x="0" y="0"/>
                </a:moveTo>
                <a:lnTo>
                  <a:pt x="2013680" y="0"/>
                </a:lnTo>
                <a:lnTo>
                  <a:pt x="2013680" y="2057400"/>
                </a:lnTo>
                <a:lnTo>
                  <a:pt x="0" y="20574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JP"/>
          </a:p>
        </p:txBody>
      </p:sp>
      <p:grpSp>
        <p:nvGrpSpPr>
          <p:cNvPr id="13" name="Group 13"/>
          <p:cNvGrpSpPr/>
          <p:nvPr/>
        </p:nvGrpSpPr>
        <p:grpSpPr>
          <a:xfrm>
            <a:off x="5486400" y="6444181"/>
            <a:ext cx="7315200" cy="808112"/>
            <a:chOff x="0" y="0"/>
            <a:chExt cx="9753600" cy="1077483"/>
          </a:xfrm>
        </p:grpSpPr>
        <p:sp>
          <p:nvSpPr>
            <p:cNvPr id="14" name="Freeform 14"/>
            <p:cNvSpPr/>
            <p:nvPr/>
          </p:nvSpPr>
          <p:spPr>
            <a:xfrm>
              <a:off x="0" y="0"/>
              <a:ext cx="9753600" cy="1077483"/>
            </a:xfrm>
            <a:custGeom>
              <a:avLst/>
              <a:gdLst/>
              <a:ahLst/>
              <a:cxnLst/>
              <a:rect l="l" t="t" r="r" b="b"/>
              <a:pathLst>
                <a:path w="9753600" h="1077483">
                  <a:moveTo>
                    <a:pt x="0" y="0"/>
                  </a:moveTo>
                  <a:lnTo>
                    <a:pt x="9753600" y="0"/>
                  </a:lnTo>
                  <a:lnTo>
                    <a:pt x="9753600" y="1077483"/>
                  </a:lnTo>
                  <a:lnTo>
                    <a:pt x="0" y="1077483"/>
                  </a:lnTo>
                  <a:lnTo>
                    <a:pt x="0" y="0"/>
                  </a:lnTo>
                  <a:close/>
                </a:path>
              </a:pathLst>
            </a:custGeom>
            <a:blipFill>
              <a:blip r:embed="rId18">
                <a:extLst>
                  <a:ext uri="{96DAC541-7B7A-43D3-8B79-37D633B846F1}">
                    <asvg:svgBlip xmlns:asvg="http://schemas.microsoft.com/office/drawing/2016/SVG/main" r:embed="rId19"/>
                  </a:ext>
                </a:extLst>
              </a:blip>
              <a:stretch>
                <a:fillRect t="-1021" b="-1021"/>
              </a:stretch>
            </a:blipFill>
          </p:spPr>
          <p:txBody>
            <a:bodyPr/>
            <a:lstStyle/>
            <a:p>
              <a:endParaRPr lang="en-JP"/>
            </a:p>
          </p:txBody>
        </p:sp>
        <p:sp>
          <p:nvSpPr>
            <p:cNvPr id="15" name="TextBox 15"/>
            <p:cNvSpPr txBox="1"/>
            <p:nvPr/>
          </p:nvSpPr>
          <p:spPr>
            <a:xfrm>
              <a:off x="0" y="98052"/>
              <a:ext cx="9753600" cy="805179"/>
            </a:xfrm>
            <a:prstGeom prst="rect">
              <a:avLst/>
            </a:prstGeom>
          </p:spPr>
          <p:txBody>
            <a:bodyPr lIns="0" tIns="0" rIns="0" bIns="0" rtlCol="0" anchor="t">
              <a:spAutoFit/>
            </a:bodyPr>
            <a:lstStyle/>
            <a:p>
              <a:pPr algn="ctr">
                <a:lnSpc>
                  <a:spcPts val="5040"/>
                </a:lnSpc>
              </a:pPr>
              <a:endParaRPr lang="en-US" sz="3600" dirty="0">
                <a:solidFill>
                  <a:srgbClr val="A62A2A"/>
                </a:solidFill>
                <a:latin typeface="Dynapuff"/>
                <a:ea typeface="Dynapuff"/>
                <a:cs typeface="Dynapuff"/>
                <a:sym typeface="Dynapuff"/>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sp>
        <p:nvSpPr>
          <p:cNvPr id="2" name="Freeform 2"/>
          <p:cNvSpPr/>
          <p:nvPr/>
        </p:nvSpPr>
        <p:spPr>
          <a:xfrm>
            <a:off x="2037804" y="2982888"/>
            <a:ext cx="14244523" cy="6422985"/>
          </a:xfrm>
          <a:custGeom>
            <a:avLst/>
            <a:gdLst/>
            <a:ahLst/>
            <a:cxnLst/>
            <a:rect l="l" t="t" r="r" b="b"/>
            <a:pathLst>
              <a:path w="14244523" h="6422985">
                <a:moveTo>
                  <a:pt x="0" y="0"/>
                </a:moveTo>
                <a:lnTo>
                  <a:pt x="14244523" y="0"/>
                </a:lnTo>
                <a:lnTo>
                  <a:pt x="14244523" y="6422985"/>
                </a:lnTo>
                <a:lnTo>
                  <a:pt x="0" y="64229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 name="Freeform 3"/>
          <p:cNvSpPr/>
          <p:nvPr/>
        </p:nvSpPr>
        <p:spPr>
          <a:xfrm>
            <a:off x="14110617" y="742870"/>
            <a:ext cx="3756976" cy="3465810"/>
          </a:xfrm>
          <a:custGeom>
            <a:avLst/>
            <a:gdLst/>
            <a:ahLst/>
            <a:cxnLst/>
            <a:rect l="l" t="t" r="r" b="b"/>
            <a:pathLst>
              <a:path w="3756976" h="3465810">
                <a:moveTo>
                  <a:pt x="0" y="0"/>
                </a:moveTo>
                <a:lnTo>
                  <a:pt x="3756975" y="0"/>
                </a:lnTo>
                <a:lnTo>
                  <a:pt x="3756975" y="3465810"/>
                </a:lnTo>
                <a:lnTo>
                  <a:pt x="0" y="34658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TextBox 4"/>
          <p:cNvSpPr txBox="1"/>
          <p:nvPr/>
        </p:nvSpPr>
        <p:spPr>
          <a:xfrm>
            <a:off x="2900365" y="3680038"/>
            <a:ext cx="12487270" cy="4790440"/>
          </a:xfrm>
          <a:prstGeom prst="rect">
            <a:avLst/>
          </a:prstGeom>
        </p:spPr>
        <p:txBody>
          <a:bodyPr lIns="0" tIns="0" rIns="0" bIns="0" rtlCol="0" anchor="t">
            <a:spAutoFit/>
          </a:bodyPr>
          <a:lstStyle/>
          <a:p>
            <a:pPr algn="l">
              <a:lnSpc>
                <a:spcPts val="4759"/>
              </a:lnSpc>
            </a:pPr>
            <a:r>
              <a:rPr lang="en-US" sz="3399">
                <a:solidFill>
                  <a:srgbClr val="A62A2A"/>
                </a:solidFill>
                <a:latin typeface="Caladea"/>
                <a:ea typeface="Caladea"/>
                <a:cs typeface="Caladea"/>
                <a:sym typeface="Caladea"/>
              </a:rPr>
              <a:t>     As someone who loves to travel, I became curious about the value I can gain from going overseas. Although I’ve been taking a lot of international trips recently, I hadn’t really had the chance to find an answer to the question: “</a:t>
            </a:r>
            <a:r>
              <a:rPr lang="en-US" sz="3399" i="1">
                <a:solidFill>
                  <a:srgbClr val="A62A2A"/>
                </a:solidFill>
                <a:latin typeface="Caladea Italics"/>
                <a:ea typeface="Caladea Italics"/>
                <a:cs typeface="Caladea Italics"/>
                <a:sym typeface="Caladea Italics"/>
              </a:rPr>
              <a:t>what exactly am I learning?</a:t>
            </a:r>
            <a:r>
              <a:rPr lang="en-US" sz="3399">
                <a:solidFill>
                  <a:srgbClr val="A62A2A"/>
                </a:solidFill>
                <a:latin typeface="Caladea"/>
                <a:ea typeface="Caladea"/>
                <a:cs typeface="Caladea"/>
                <a:sym typeface="Caladea"/>
              </a:rPr>
              <a:t>” I wanted to explore how traveling overseas can contribute to my personal growth. </a:t>
            </a:r>
          </a:p>
          <a:p>
            <a:pPr algn="l">
              <a:lnSpc>
                <a:spcPts val="4759"/>
              </a:lnSpc>
            </a:pPr>
            <a:r>
              <a:rPr lang="en-US" sz="3399">
                <a:solidFill>
                  <a:srgbClr val="A62A2A"/>
                </a:solidFill>
                <a:latin typeface="Caladea"/>
                <a:ea typeface="Caladea"/>
                <a:cs typeface="Caladea"/>
                <a:sym typeface="Caladea"/>
              </a:rPr>
              <a:t>     Moreover, many TUFS students are passionate about going overseas including myself, so I thought the lessons shared by the speaker would resonate deeply with us.</a:t>
            </a:r>
          </a:p>
        </p:txBody>
      </p:sp>
      <p:sp>
        <p:nvSpPr>
          <p:cNvPr id="5" name="TextBox 5"/>
          <p:cNvSpPr txBox="1"/>
          <p:nvPr/>
        </p:nvSpPr>
        <p:spPr>
          <a:xfrm>
            <a:off x="3191011" y="848543"/>
            <a:ext cx="11905978" cy="1228712"/>
          </a:xfrm>
          <a:prstGeom prst="rect">
            <a:avLst/>
          </a:prstGeom>
        </p:spPr>
        <p:txBody>
          <a:bodyPr lIns="0" tIns="0" rIns="0" bIns="0" rtlCol="0" anchor="t">
            <a:spAutoFit/>
          </a:bodyPr>
          <a:lstStyle/>
          <a:p>
            <a:pPr algn="ctr">
              <a:lnSpc>
                <a:spcPts val="9826"/>
              </a:lnSpc>
            </a:pPr>
            <a:r>
              <a:rPr lang="en-US" sz="7500">
                <a:solidFill>
                  <a:srgbClr val="A62A2A"/>
                </a:solidFill>
                <a:latin typeface="Dynapuff"/>
                <a:ea typeface="Dynapuff"/>
                <a:cs typeface="Dynapuff"/>
                <a:sym typeface="Dynapuff"/>
              </a:rPr>
              <a:t>Why I chose this Topic</a:t>
            </a:r>
          </a:p>
        </p:txBody>
      </p:sp>
      <p:sp>
        <p:nvSpPr>
          <p:cNvPr id="6" name="Freeform 6"/>
          <p:cNvSpPr/>
          <p:nvPr/>
        </p:nvSpPr>
        <p:spPr>
          <a:xfrm rot="444913">
            <a:off x="12162967" y="5824125"/>
            <a:ext cx="6416252" cy="6718588"/>
          </a:xfrm>
          <a:custGeom>
            <a:avLst/>
            <a:gdLst/>
            <a:ahLst/>
            <a:cxnLst/>
            <a:rect l="l" t="t" r="r" b="b"/>
            <a:pathLst>
              <a:path w="6416252" h="6718588">
                <a:moveTo>
                  <a:pt x="0" y="0"/>
                </a:moveTo>
                <a:lnTo>
                  <a:pt x="6416252" y="0"/>
                </a:lnTo>
                <a:lnTo>
                  <a:pt x="6416252" y="6718589"/>
                </a:lnTo>
                <a:lnTo>
                  <a:pt x="0" y="6718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7" name="Freeform 7"/>
          <p:cNvSpPr/>
          <p:nvPr/>
        </p:nvSpPr>
        <p:spPr>
          <a:xfrm rot="10541178">
            <a:off x="-705835" y="-1806878"/>
            <a:ext cx="6416252" cy="6718588"/>
          </a:xfrm>
          <a:custGeom>
            <a:avLst/>
            <a:gdLst/>
            <a:ahLst/>
            <a:cxnLst/>
            <a:rect l="l" t="t" r="r" b="b"/>
            <a:pathLst>
              <a:path w="6416252" h="6718588">
                <a:moveTo>
                  <a:pt x="0" y="0"/>
                </a:moveTo>
                <a:lnTo>
                  <a:pt x="6416252" y="0"/>
                </a:lnTo>
                <a:lnTo>
                  <a:pt x="6416252" y="6718589"/>
                </a:lnTo>
                <a:lnTo>
                  <a:pt x="0" y="6718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8" name="Freeform 8"/>
          <p:cNvSpPr/>
          <p:nvPr/>
        </p:nvSpPr>
        <p:spPr>
          <a:xfrm>
            <a:off x="1665746" y="4597993"/>
            <a:ext cx="1067831" cy="1091015"/>
          </a:xfrm>
          <a:custGeom>
            <a:avLst/>
            <a:gdLst/>
            <a:ahLst/>
            <a:cxnLst/>
            <a:rect l="l" t="t" r="r" b="b"/>
            <a:pathLst>
              <a:path w="1067831" h="1091015">
                <a:moveTo>
                  <a:pt x="0" y="0"/>
                </a:moveTo>
                <a:lnTo>
                  <a:pt x="1067830" y="0"/>
                </a:lnTo>
                <a:lnTo>
                  <a:pt x="1067830" y="1091014"/>
                </a:lnTo>
                <a:lnTo>
                  <a:pt x="0" y="10910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sp>
        <p:nvSpPr>
          <p:cNvPr id="9" name="Freeform 9"/>
          <p:cNvSpPr/>
          <p:nvPr/>
        </p:nvSpPr>
        <p:spPr>
          <a:xfrm>
            <a:off x="11894571" y="2665223"/>
            <a:ext cx="1067831" cy="1091015"/>
          </a:xfrm>
          <a:custGeom>
            <a:avLst/>
            <a:gdLst/>
            <a:ahLst/>
            <a:cxnLst/>
            <a:rect l="l" t="t" r="r" b="b"/>
            <a:pathLst>
              <a:path w="1067831" h="1091015">
                <a:moveTo>
                  <a:pt x="0" y="0"/>
                </a:moveTo>
                <a:lnTo>
                  <a:pt x="1067830" y="0"/>
                </a:lnTo>
                <a:lnTo>
                  <a:pt x="1067830" y="1091015"/>
                </a:lnTo>
                <a:lnTo>
                  <a:pt x="0" y="10910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sp>
        <p:nvSpPr>
          <p:cNvPr id="10" name="Freeform 10"/>
          <p:cNvSpPr/>
          <p:nvPr/>
        </p:nvSpPr>
        <p:spPr>
          <a:xfrm>
            <a:off x="15208573" y="8083399"/>
            <a:ext cx="2147508" cy="1645528"/>
          </a:xfrm>
          <a:custGeom>
            <a:avLst/>
            <a:gdLst/>
            <a:ahLst/>
            <a:cxnLst/>
            <a:rect l="l" t="t" r="r" b="b"/>
            <a:pathLst>
              <a:path w="2147508" h="1645528">
                <a:moveTo>
                  <a:pt x="0" y="0"/>
                </a:moveTo>
                <a:lnTo>
                  <a:pt x="2147508" y="0"/>
                </a:lnTo>
                <a:lnTo>
                  <a:pt x="2147508" y="1645528"/>
                </a:lnTo>
                <a:lnTo>
                  <a:pt x="0" y="16455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JP"/>
          </a:p>
        </p:txBody>
      </p:sp>
      <p:sp>
        <p:nvSpPr>
          <p:cNvPr id="11" name="Freeform 11"/>
          <p:cNvSpPr/>
          <p:nvPr/>
        </p:nvSpPr>
        <p:spPr>
          <a:xfrm rot="298975">
            <a:off x="856469" y="2161325"/>
            <a:ext cx="6595289" cy="1139186"/>
          </a:xfrm>
          <a:custGeom>
            <a:avLst/>
            <a:gdLst/>
            <a:ahLst/>
            <a:cxnLst/>
            <a:rect l="l" t="t" r="r" b="b"/>
            <a:pathLst>
              <a:path w="6595289" h="1139186">
                <a:moveTo>
                  <a:pt x="0" y="0"/>
                </a:moveTo>
                <a:lnTo>
                  <a:pt x="6595289" y="0"/>
                </a:lnTo>
                <a:lnTo>
                  <a:pt x="6595289" y="1139187"/>
                </a:lnTo>
                <a:lnTo>
                  <a:pt x="0" y="113918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
        <p:nvSpPr>
          <p:cNvPr id="12" name="Freeform 12"/>
          <p:cNvSpPr/>
          <p:nvPr/>
        </p:nvSpPr>
        <p:spPr>
          <a:xfrm rot="-501440">
            <a:off x="244009" y="5962971"/>
            <a:ext cx="2217907" cy="3900153"/>
          </a:xfrm>
          <a:custGeom>
            <a:avLst/>
            <a:gdLst/>
            <a:ahLst/>
            <a:cxnLst/>
            <a:rect l="l" t="t" r="r" b="b"/>
            <a:pathLst>
              <a:path w="2217907" h="3900153">
                <a:moveTo>
                  <a:pt x="0" y="0"/>
                </a:moveTo>
                <a:lnTo>
                  <a:pt x="2217907" y="0"/>
                </a:lnTo>
                <a:lnTo>
                  <a:pt x="2217907" y="3900152"/>
                </a:lnTo>
                <a:lnTo>
                  <a:pt x="0" y="3900152"/>
                </a:lnTo>
                <a:lnTo>
                  <a:pt x="0" y="0"/>
                </a:lnTo>
                <a:close/>
              </a:path>
            </a:pathLst>
          </a:custGeom>
          <a:blipFill>
            <a:blip r:embed="rId14"/>
            <a:stretch>
              <a:fillRect b="-15174"/>
            </a:stretch>
          </a:blipFill>
        </p:spPr>
        <p:txBody>
          <a:bodyPr/>
          <a:lstStyle/>
          <a:p>
            <a:endParaRPr lang="en-JP"/>
          </a:p>
        </p:txBody>
      </p:sp>
      <p:grpSp>
        <p:nvGrpSpPr>
          <p:cNvPr id="13" name="Group 13"/>
          <p:cNvGrpSpPr/>
          <p:nvPr/>
        </p:nvGrpSpPr>
        <p:grpSpPr>
          <a:xfrm>
            <a:off x="87440" y="9183419"/>
            <a:ext cx="3900729" cy="771525"/>
            <a:chOff x="0" y="0"/>
            <a:chExt cx="1027352" cy="203200"/>
          </a:xfrm>
        </p:grpSpPr>
        <p:sp>
          <p:nvSpPr>
            <p:cNvPr id="14" name="Freeform 14"/>
            <p:cNvSpPr/>
            <p:nvPr/>
          </p:nvSpPr>
          <p:spPr>
            <a:xfrm>
              <a:off x="0" y="0"/>
              <a:ext cx="1027352" cy="203200"/>
            </a:xfrm>
            <a:custGeom>
              <a:avLst/>
              <a:gdLst/>
              <a:ahLst/>
              <a:cxnLst/>
              <a:rect l="l" t="t" r="r" b="b"/>
              <a:pathLst>
                <a:path w="1027352" h="203200">
                  <a:moveTo>
                    <a:pt x="824152" y="0"/>
                  </a:moveTo>
                  <a:cubicBezTo>
                    <a:pt x="936377" y="0"/>
                    <a:pt x="1027352" y="45488"/>
                    <a:pt x="1027352" y="101600"/>
                  </a:cubicBezTo>
                  <a:cubicBezTo>
                    <a:pt x="1027352" y="157712"/>
                    <a:pt x="936377" y="203200"/>
                    <a:pt x="824152" y="203200"/>
                  </a:cubicBezTo>
                  <a:lnTo>
                    <a:pt x="203200" y="203200"/>
                  </a:lnTo>
                  <a:cubicBezTo>
                    <a:pt x="90976" y="203200"/>
                    <a:pt x="0" y="157712"/>
                    <a:pt x="0" y="101600"/>
                  </a:cubicBezTo>
                  <a:cubicBezTo>
                    <a:pt x="0" y="45488"/>
                    <a:pt x="90976" y="0"/>
                    <a:pt x="203200" y="0"/>
                  </a:cubicBezTo>
                  <a:close/>
                </a:path>
              </a:pathLst>
            </a:custGeom>
            <a:solidFill>
              <a:srgbClr val="F9CC85"/>
            </a:solidFill>
          </p:spPr>
          <p:txBody>
            <a:bodyPr/>
            <a:lstStyle/>
            <a:p>
              <a:endParaRPr lang="en-JP"/>
            </a:p>
          </p:txBody>
        </p:sp>
        <p:sp>
          <p:nvSpPr>
            <p:cNvPr id="15" name="TextBox 15"/>
            <p:cNvSpPr txBox="1"/>
            <p:nvPr/>
          </p:nvSpPr>
          <p:spPr>
            <a:xfrm>
              <a:off x="0" y="-38100"/>
              <a:ext cx="1027352" cy="241300"/>
            </a:xfrm>
            <a:prstGeom prst="rect">
              <a:avLst/>
            </a:prstGeom>
          </p:spPr>
          <p:txBody>
            <a:bodyPr lIns="50800" tIns="50800" rIns="50800" bIns="50800" rtlCol="0" anchor="ctr"/>
            <a:lstStyle/>
            <a:p>
              <a:pPr algn="ctr">
                <a:lnSpc>
                  <a:spcPts val="2660"/>
                </a:lnSpc>
              </a:pPr>
              <a:r>
                <a:rPr lang="en-US" sz="1900">
                  <a:solidFill>
                    <a:srgbClr val="A62A2A"/>
                  </a:solidFill>
                  <a:latin typeface="Dynapuff"/>
                  <a:ea typeface="Dynapuff"/>
                  <a:cs typeface="Dynapuff"/>
                  <a:sym typeface="Dynapuff"/>
                </a:rPr>
                <a:t>Lexie Alford, the speaker!</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sp>
        <p:nvSpPr>
          <p:cNvPr id="2" name="Freeform 2"/>
          <p:cNvSpPr/>
          <p:nvPr/>
        </p:nvSpPr>
        <p:spPr>
          <a:xfrm rot="-3488393">
            <a:off x="-983316" y="-8540578"/>
            <a:ext cx="11076451" cy="11408330"/>
          </a:xfrm>
          <a:custGeom>
            <a:avLst/>
            <a:gdLst/>
            <a:ahLst/>
            <a:cxnLst/>
            <a:rect l="l" t="t" r="r" b="b"/>
            <a:pathLst>
              <a:path w="11076451" h="11408330">
                <a:moveTo>
                  <a:pt x="0" y="0"/>
                </a:moveTo>
                <a:lnTo>
                  <a:pt x="11076451" y="0"/>
                </a:lnTo>
                <a:lnTo>
                  <a:pt x="11076451" y="11408331"/>
                </a:lnTo>
                <a:lnTo>
                  <a:pt x="0" y="114083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 name="Freeform 3"/>
          <p:cNvSpPr/>
          <p:nvPr/>
        </p:nvSpPr>
        <p:spPr>
          <a:xfrm>
            <a:off x="14011194" y="6524592"/>
            <a:ext cx="6992316" cy="3784591"/>
          </a:xfrm>
          <a:custGeom>
            <a:avLst/>
            <a:gdLst/>
            <a:ahLst/>
            <a:cxnLst/>
            <a:rect l="l" t="t" r="r" b="b"/>
            <a:pathLst>
              <a:path w="6992316" h="3784591">
                <a:moveTo>
                  <a:pt x="0" y="0"/>
                </a:moveTo>
                <a:lnTo>
                  <a:pt x="6992316" y="0"/>
                </a:lnTo>
                <a:lnTo>
                  <a:pt x="6992316" y="3784591"/>
                </a:lnTo>
                <a:lnTo>
                  <a:pt x="0" y="37845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TextBox 4"/>
          <p:cNvSpPr txBox="1"/>
          <p:nvPr/>
        </p:nvSpPr>
        <p:spPr>
          <a:xfrm>
            <a:off x="1158244" y="7348"/>
            <a:ext cx="7231014" cy="1297929"/>
          </a:xfrm>
          <a:prstGeom prst="rect">
            <a:avLst/>
          </a:prstGeom>
        </p:spPr>
        <p:txBody>
          <a:bodyPr lIns="0" tIns="0" rIns="0" bIns="0" rtlCol="0" anchor="t">
            <a:spAutoFit/>
          </a:bodyPr>
          <a:lstStyle/>
          <a:p>
            <a:pPr algn="l">
              <a:lnSpc>
                <a:spcPts val="10481"/>
              </a:lnSpc>
            </a:pPr>
            <a:r>
              <a:rPr lang="en-US" sz="8000">
                <a:solidFill>
                  <a:srgbClr val="A62A2A"/>
                </a:solidFill>
                <a:latin typeface="Dynapuff"/>
                <a:ea typeface="Dynapuff"/>
                <a:cs typeface="Dynapuff"/>
                <a:sym typeface="Dynapuff"/>
              </a:rPr>
              <a:t>Vocabularies</a:t>
            </a:r>
          </a:p>
        </p:txBody>
      </p:sp>
      <p:grpSp>
        <p:nvGrpSpPr>
          <p:cNvPr id="5" name="Group 5"/>
          <p:cNvGrpSpPr/>
          <p:nvPr/>
        </p:nvGrpSpPr>
        <p:grpSpPr>
          <a:xfrm>
            <a:off x="284403" y="3232103"/>
            <a:ext cx="5129941" cy="3292489"/>
            <a:chOff x="0" y="0"/>
            <a:chExt cx="6839921" cy="4389986"/>
          </a:xfrm>
        </p:grpSpPr>
        <p:sp>
          <p:nvSpPr>
            <p:cNvPr id="6" name="Freeform 6"/>
            <p:cNvSpPr/>
            <p:nvPr/>
          </p:nvSpPr>
          <p:spPr>
            <a:xfrm rot="5400000">
              <a:off x="1224968" y="-1224968"/>
              <a:ext cx="4389986" cy="6839921"/>
            </a:xfrm>
            <a:custGeom>
              <a:avLst/>
              <a:gdLst/>
              <a:ahLst/>
              <a:cxnLst/>
              <a:rect l="l" t="t" r="r" b="b"/>
              <a:pathLst>
                <a:path w="4389986" h="6839921">
                  <a:moveTo>
                    <a:pt x="0" y="0"/>
                  </a:moveTo>
                  <a:lnTo>
                    <a:pt x="4389986" y="0"/>
                  </a:lnTo>
                  <a:lnTo>
                    <a:pt x="4389986" y="6839922"/>
                  </a:lnTo>
                  <a:lnTo>
                    <a:pt x="0" y="68399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grpSp>
          <p:nvGrpSpPr>
            <p:cNvPr id="7" name="Group 7"/>
            <p:cNvGrpSpPr/>
            <p:nvPr/>
          </p:nvGrpSpPr>
          <p:grpSpPr>
            <a:xfrm>
              <a:off x="832870" y="203384"/>
              <a:ext cx="5008848" cy="719660"/>
              <a:chOff x="0" y="0"/>
              <a:chExt cx="1354872" cy="194665"/>
            </a:xfrm>
          </p:grpSpPr>
          <p:sp>
            <p:nvSpPr>
              <p:cNvPr id="8" name="Freeform 8"/>
              <p:cNvSpPr/>
              <p:nvPr/>
            </p:nvSpPr>
            <p:spPr>
              <a:xfrm>
                <a:off x="0" y="0"/>
                <a:ext cx="1354872" cy="194665"/>
              </a:xfrm>
              <a:custGeom>
                <a:avLst/>
                <a:gdLst/>
                <a:ahLst/>
                <a:cxnLst/>
                <a:rect l="l" t="t" r="r" b="b"/>
                <a:pathLst>
                  <a:path w="1354872" h="194665">
                    <a:moveTo>
                      <a:pt x="76753" y="0"/>
                    </a:moveTo>
                    <a:lnTo>
                      <a:pt x="1278119" y="0"/>
                    </a:lnTo>
                    <a:cubicBezTo>
                      <a:pt x="1320508" y="0"/>
                      <a:pt x="1354872" y="34363"/>
                      <a:pt x="1354872" y="76753"/>
                    </a:cubicBezTo>
                    <a:lnTo>
                      <a:pt x="1354872" y="117912"/>
                    </a:lnTo>
                    <a:cubicBezTo>
                      <a:pt x="1354872" y="138268"/>
                      <a:pt x="1346785" y="157791"/>
                      <a:pt x="1332391" y="172185"/>
                    </a:cubicBezTo>
                    <a:cubicBezTo>
                      <a:pt x="1317998" y="186579"/>
                      <a:pt x="1298475" y="194665"/>
                      <a:pt x="1278119" y="194665"/>
                    </a:cubicBezTo>
                    <a:lnTo>
                      <a:pt x="76753" y="194665"/>
                    </a:lnTo>
                    <a:cubicBezTo>
                      <a:pt x="56397" y="194665"/>
                      <a:pt x="36874" y="186579"/>
                      <a:pt x="22480" y="172185"/>
                    </a:cubicBezTo>
                    <a:cubicBezTo>
                      <a:pt x="8086" y="157791"/>
                      <a:pt x="0" y="138268"/>
                      <a:pt x="0" y="117912"/>
                    </a:cubicBezTo>
                    <a:lnTo>
                      <a:pt x="0" y="76753"/>
                    </a:lnTo>
                    <a:cubicBezTo>
                      <a:pt x="0" y="56397"/>
                      <a:pt x="8086" y="36874"/>
                      <a:pt x="22480" y="22480"/>
                    </a:cubicBezTo>
                    <a:cubicBezTo>
                      <a:pt x="36874" y="8086"/>
                      <a:pt x="56397" y="0"/>
                      <a:pt x="76753" y="0"/>
                    </a:cubicBezTo>
                    <a:close/>
                  </a:path>
                </a:pathLst>
              </a:custGeom>
              <a:solidFill>
                <a:srgbClr val="D5763D"/>
              </a:solidFill>
            </p:spPr>
            <p:txBody>
              <a:bodyPr/>
              <a:lstStyle/>
              <a:p>
                <a:endParaRPr lang="en-JP"/>
              </a:p>
            </p:txBody>
          </p:sp>
          <p:sp>
            <p:nvSpPr>
              <p:cNvPr id="9" name="TextBox 9"/>
              <p:cNvSpPr txBox="1"/>
              <p:nvPr/>
            </p:nvSpPr>
            <p:spPr>
              <a:xfrm>
                <a:off x="0" y="-38100"/>
                <a:ext cx="1354872" cy="232765"/>
              </a:xfrm>
              <a:prstGeom prst="rect">
                <a:avLst/>
              </a:prstGeom>
            </p:spPr>
            <p:txBody>
              <a:bodyPr lIns="50800" tIns="50800" rIns="50800" bIns="50800" rtlCol="0" anchor="ctr"/>
              <a:lstStyle/>
              <a:p>
                <a:pPr algn="ctr">
                  <a:lnSpc>
                    <a:spcPts val="2660"/>
                  </a:lnSpc>
                  <a:spcBef>
                    <a:spcPct val="0"/>
                  </a:spcBef>
                </a:pPr>
                <a:endParaRPr/>
              </a:p>
            </p:txBody>
          </p:sp>
        </p:grpSp>
        <p:sp>
          <p:nvSpPr>
            <p:cNvPr id="10" name="TextBox 10"/>
            <p:cNvSpPr txBox="1"/>
            <p:nvPr/>
          </p:nvSpPr>
          <p:spPr>
            <a:xfrm>
              <a:off x="297586" y="281569"/>
              <a:ext cx="6079415" cy="515665"/>
            </a:xfrm>
            <a:prstGeom prst="rect">
              <a:avLst/>
            </a:prstGeom>
          </p:spPr>
          <p:txBody>
            <a:bodyPr lIns="0" tIns="0" rIns="0" bIns="0" rtlCol="0" anchor="t">
              <a:spAutoFit/>
            </a:bodyPr>
            <a:lstStyle/>
            <a:p>
              <a:pPr algn="ctr">
                <a:lnSpc>
                  <a:spcPts val="3271"/>
                </a:lnSpc>
              </a:pPr>
              <a:r>
                <a:rPr lang="en-US" sz="2336" b="1">
                  <a:solidFill>
                    <a:srgbClr val="FFFFFF"/>
                  </a:solidFill>
                  <a:latin typeface="Caladea Bold"/>
                  <a:ea typeface="Caladea Bold"/>
                  <a:cs typeface="Caladea Bold"/>
                  <a:sym typeface="Caladea Bold"/>
                </a:rPr>
                <a:t>Dawn on (someone)</a:t>
              </a:r>
            </a:p>
          </p:txBody>
        </p:sp>
        <p:sp>
          <p:nvSpPr>
            <p:cNvPr id="11" name="TextBox 11"/>
            <p:cNvSpPr txBox="1"/>
            <p:nvPr/>
          </p:nvSpPr>
          <p:spPr>
            <a:xfrm>
              <a:off x="380253" y="1521221"/>
              <a:ext cx="6079415" cy="1131939"/>
            </a:xfrm>
            <a:prstGeom prst="rect">
              <a:avLst/>
            </a:prstGeom>
          </p:spPr>
          <p:txBody>
            <a:bodyPr lIns="0" tIns="0" rIns="0" bIns="0" rtlCol="0" anchor="t">
              <a:spAutoFit/>
            </a:bodyPr>
            <a:lstStyle/>
            <a:p>
              <a:pPr algn="ctr">
                <a:lnSpc>
                  <a:spcPts val="3476"/>
                </a:lnSpc>
              </a:pPr>
              <a:r>
                <a:rPr lang="en-US" sz="2482" u="sng">
                  <a:solidFill>
                    <a:srgbClr val="A62A2A"/>
                  </a:solidFill>
                  <a:latin typeface="Caladea"/>
                  <a:ea typeface="Caladea"/>
                  <a:cs typeface="Caladea"/>
                  <a:sym typeface="Caladea"/>
                </a:rPr>
                <a:t>To become known or obvious to someone, often suddenly</a:t>
              </a:r>
            </a:p>
          </p:txBody>
        </p:sp>
        <p:sp>
          <p:nvSpPr>
            <p:cNvPr id="12" name="TextBox 12"/>
            <p:cNvSpPr txBox="1"/>
            <p:nvPr/>
          </p:nvSpPr>
          <p:spPr>
            <a:xfrm>
              <a:off x="297586" y="3185638"/>
              <a:ext cx="6079415" cy="547816"/>
            </a:xfrm>
            <a:prstGeom prst="rect">
              <a:avLst/>
            </a:prstGeom>
          </p:spPr>
          <p:txBody>
            <a:bodyPr lIns="0" tIns="0" rIns="0" bIns="0" rtlCol="0" anchor="t">
              <a:spAutoFit/>
            </a:bodyPr>
            <a:lstStyle/>
            <a:p>
              <a:pPr algn="ctr">
                <a:lnSpc>
                  <a:spcPts val="3476"/>
                </a:lnSpc>
              </a:pPr>
              <a:r>
                <a:rPr lang="en-US" sz="2482" i="1">
                  <a:solidFill>
                    <a:srgbClr val="A62A2A"/>
                  </a:solidFill>
                  <a:latin typeface="Caladea Italics"/>
                  <a:ea typeface="Caladea Italics"/>
                  <a:cs typeface="Caladea Italics"/>
                  <a:sym typeface="Caladea Italics"/>
                </a:rPr>
                <a:t>-That’s when it dawned on me。</a:t>
              </a:r>
            </a:p>
          </p:txBody>
        </p:sp>
      </p:grpSp>
      <p:sp>
        <p:nvSpPr>
          <p:cNvPr id="13" name="Freeform 13"/>
          <p:cNvSpPr/>
          <p:nvPr/>
        </p:nvSpPr>
        <p:spPr>
          <a:xfrm>
            <a:off x="284403" y="6136323"/>
            <a:ext cx="1067831" cy="1091015"/>
          </a:xfrm>
          <a:custGeom>
            <a:avLst/>
            <a:gdLst/>
            <a:ahLst/>
            <a:cxnLst/>
            <a:rect l="l" t="t" r="r" b="b"/>
            <a:pathLst>
              <a:path w="1067831" h="1091015">
                <a:moveTo>
                  <a:pt x="0" y="0"/>
                </a:moveTo>
                <a:lnTo>
                  <a:pt x="1067830" y="0"/>
                </a:lnTo>
                <a:lnTo>
                  <a:pt x="1067830" y="1091015"/>
                </a:lnTo>
                <a:lnTo>
                  <a:pt x="0" y="10910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grpSp>
        <p:nvGrpSpPr>
          <p:cNvPr id="14" name="Group 14"/>
          <p:cNvGrpSpPr/>
          <p:nvPr/>
        </p:nvGrpSpPr>
        <p:grpSpPr>
          <a:xfrm>
            <a:off x="2653009" y="6852334"/>
            <a:ext cx="5129941" cy="3292489"/>
            <a:chOff x="0" y="0"/>
            <a:chExt cx="6839921" cy="4389986"/>
          </a:xfrm>
        </p:grpSpPr>
        <p:sp>
          <p:nvSpPr>
            <p:cNvPr id="15" name="Freeform 15"/>
            <p:cNvSpPr/>
            <p:nvPr/>
          </p:nvSpPr>
          <p:spPr>
            <a:xfrm rot="5400000">
              <a:off x="1224968" y="-1224968"/>
              <a:ext cx="4389986" cy="6839921"/>
            </a:xfrm>
            <a:custGeom>
              <a:avLst/>
              <a:gdLst/>
              <a:ahLst/>
              <a:cxnLst/>
              <a:rect l="l" t="t" r="r" b="b"/>
              <a:pathLst>
                <a:path w="4389986" h="6839921">
                  <a:moveTo>
                    <a:pt x="0" y="0"/>
                  </a:moveTo>
                  <a:lnTo>
                    <a:pt x="4389986" y="0"/>
                  </a:lnTo>
                  <a:lnTo>
                    <a:pt x="4389986" y="6839922"/>
                  </a:lnTo>
                  <a:lnTo>
                    <a:pt x="0" y="68399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grpSp>
          <p:nvGrpSpPr>
            <p:cNvPr id="16" name="Group 16"/>
            <p:cNvGrpSpPr/>
            <p:nvPr/>
          </p:nvGrpSpPr>
          <p:grpSpPr>
            <a:xfrm>
              <a:off x="832870" y="203384"/>
              <a:ext cx="5008848" cy="719660"/>
              <a:chOff x="0" y="0"/>
              <a:chExt cx="1354872" cy="194665"/>
            </a:xfrm>
          </p:grpSpPr>
          <p:sp>
            <p:nvSpPr>
              <p:cNvPr id="17" name="Freeform 17"/>
              <p:cNvSpPr/>
              <p:nvPr/>
            </p:nvSpPr>
            <p:spPr>
              <a:xfrm>
                <a:off x="0" y="0"/>
                <a:ext cx="1354872" cy="194665"/>
              </a:xfrm>
              <a:custGeom>
                <a:avLst/>
                <a:gdLst/>
                <a:ahLst/>
                <a:cxnLst/>
                <a:rect l="l" t="t" r="r" b="b"/>
                <a:pathLst>
                  <a:path w="1354872" h="194665">
                    <a:moveTo>
                      <a:pt x="97333" y="0"/>
                    </a:moveTo>
                    <a:lnTo>
                      <a:pt x="1257539" y="0"/>
                    </a:lnTo>
                    <a:cubicBezTo>
                      <a:pt x="1311295" y="0"/>
                      <a:pt x="1354872" y="43577"/>
                      <a:pt x="1354872" y="97333"/>
                    </a:cubicBezTo>
                    <a:lnTo>
                      <a:pt x="1354872" y="97333"/>
                    </a:lnTo>
                    <a:cubicBezTo>
                      <a:pt x="1354872" y="123147"/>
                      <a:pt x="1344617" y="147904"/>
                      <a:pt x="1326364" y="166157"/>
                    </a:cubicBezTo>
                    <a:cubicBezTo>
                      <a:pt x="1308110" y="184410"/>
                      <a:pt x="1283354" y="194665"/>
                      <a:pt x="1257539" y="194665"/>
                    </a:cubicBezTo>
                    <a:lnTo>
                      <a:pt x="97333" y="194665"/>
                    </a:lnTo>
                    <a:cubicBezTo>
                      <a:pt x="43577" y="194665"/>
                      <a:pt x="0" y="151088"/>
                      <a:pt x="0" y="97333"/>
                    </a:cubicBezTo>
                    <a:lnTo>
                      <a:pt x="0" y="97333"/>
                    </a:lnTo>
                    <a:cubicBezTo>
                      <a:pt x="0" y="43577"/>
                      <a:pt x="43577" y="0"/>
                      <a:pt x="97333" y="0"/>
                    </a:cubicBezTo>
                    <a:close/>
                  </a:path>
                </a:pathLst>
              </a:custGeom>
              <a:solidFill>
                <a:srgbClr val="D5763D"/>
              </a:solidFill>
            </p:spPr>
            <p:txBody>
              <a:bodyPr/>
              <a:lstStyle/>
              <a:p>
                <a:endParaRPr lang="en-JP"/>
              </a:p>
            </p:txBody>
          </p:sp>
          <p:sp>
            <p:nvSpPr>
              <p:cNvPr id="18" name="TextBox 18"/>
              <p:cNvSpPr txBox="1"/>
              <p:nvPr/>
            </p:nvSpPr>
            <p:spPr>
              <a:xfrm>
                <a:off x="0" y="-38100"/>
                <a:ext cx="1354872" cy="232765"/>
              </a:xfrm>
              <a:prstGeom prst="rect">
                <a:avLst/>
              </a:prstGeom>
            </p:spPr>
            <p:txBody>
              <a:bodyPr lIns="37097" tIns="37097" rIns="37097" bIns="37097" rtlCol="0" anchor="ctr"/>
              <a:lstStyle/>
              <a:p>
                <a:pPr algn="ctr">
                  <a:lnSpc>
                    <a:spcPts val="2660"/>
                  </a:lnSpc>
                  <a:spcBef>
                    <a:spcPct val="0"/>
                  </a:spcBef>
                </a:pPr>
                <a:endParaRPr/>
              </a:p>
            </p:txBody>
          </p:sp>
        </p:grpSp>
        <p:sp>
          <p:nvSpPr>
            <p:cNvPr id="19" name="TextBox 19"/>
            <p:cNvSpPr txBox="1"/>
            <p:nvPr/>
          </p:nvSpPr>
          <p:spPr>
            <a:xfrm>
              <a:off x="297586" y="281569"/>
              <a:ext cx="6079415" cy="515665"/>
            </a:xfrm>
            <a:prstGeom prst="rect">
              <a:avLst/>
            </a:prstGeom>
          </p:spPr>
          <p:txBody>
            <a:bodyPr lIns="0" tIns="0" rIns="0" bIns="0" rtlCol="0" anchor="t">
              <a:spAutoFit/>
            </a:bodyPr>
            <a:lstStyle/>
            <a:p>
              <a:pPr algn="ctr">
                <a:lnSpc>
                  <a:spcPts val="3271"/>
                </a:lnSpc>
              </a:pPr>
              <a:r>
                <a:rPr lang="en-US" sz="2336" b="1">
                  <a:solidFill>
                    <a:srgbClr val="FFFFFF"/>
                  </a:solidFill>
                  <a:latin typeface="Caladea Bold"/>
                  <a:ea typeface="Caladea Bold"/>
                  <a:cs typeface="Caladea Bold"/>
                  <a:sym typeface="Caladea Bold"/>
                </a:rPr>
                <a:t>In retrospect</a:t>
              </a:r>
            </a:p>
          </p:txBody>
        </p:sp>
        <p:sp>
          <p:nvSpPr>
            <p:cNvPr id="20" name="TextBox 20"/>
            <p:cNvSpPr txBox="1"/>
            <p:nvPr/>
          </p:nvSpPr>
          <p:spPr>
            <a:xfrm>
              <a:off x="380253" y="1358020"/>
              <a:ext cx="6079415" cy="1131939"/>
            </a:xfrm>
            <a:prstGeom prst="rect">
              <a:avLst/>
            </a:prstGeom>
          </p:spPr>
          <p:txBody>
            <a:bodyPr lIns="0" tIns="0" rIns="0" bIns="0" rtlCol="0" anchor="t">
              <a:spAutoFit/>
            </a:bodyPr>
            <a:lstStyle/>
            <a:p>
              <a:pPr algn="ctr">
                <a:lnSpc>
                  <a:spcPts val="3476"/>
                </a:lnSpc>
              </a:pPr>
              <a:r>
                <a:rPr lang="en-US" sz="2482" u="sng">
                  <a:solidFill>
                    <a:srgbClr val="A62A2A"/>
                  </a:solidFill>
                  <a:latin typeface="Caladea"/>
                  <a:ea typeface="Caladea"/>
                  <a:cs typeface="Caladea"/>
                  <a:sym typeface="Caladea"/>
                </a:rPr>
                <a:t>To look back on a past event or situation</a:t>
              </a:r>
            </a:p>
          </p:txBody>
        </p:sp>
        <p:sp>
          <p:nvSpPr>
            <p:cNvPr id="21" name="TextBox 21"/>
            <p:cNvSpPr txBox="1"/>
            <p:nvPr/>
          </p:nvSpPr>
          <p:spPr>
            <a:xfrm>
              <a:off x="297586" y="2925087"/>
              <a:ext cx="6079415" cy="1132093"/>
            </a:xfrm>
            <a:prstGeom prst="rect">
              <a:avLst/>
            </a:prstGeom>
          </p:spPr>
          <p:txBody>
            <a:bodyPr lIns="0" tIns="0" rIns="0" bIns="0" rtlCol="0" anchor="t">
              <a:spAutoFit/>
            </a:bodyPr>
            <a:lstStyle/>
            <a:p>
              <a:pPr algn="ctr">
                <a:lnSpc>
                  <a:spcPts val="3476"/>
                </a:lnSpc>
              </a:pPr>
              <a:r>
                <a:rPr lang="en-US" sz="2482" i="1">
                  <a:solidFill>
                    <a:srgbClr val="A62A2A"/>
                  </a:solidFill>
                  <a:latin typeface="Caladea Italics"/>
                  <a:ea typeface="Caladea Italics"/>
                  <a:cs typeface="Caladea Italics"/>
                  <a:sym typeface="Caladea Italics"/>
                </a:rPr>
                <a:t>-In retrospect, I had no idea what I was getting myself into.</a:t>
              </a:r>
            </a:p>
          </p:txBody>
        </p:sp>
      </p:grpSp>
      <p:grpSp>
        <p:nvGrpSpPr>
          <p:cNvPr id="22" name="Group 22"/>
          <p:cNvGrpSpPr/>
          <p:nvPr/>
        </p:nvGrpSpPr>
        <p:grpSpPr>
          <a:xfrm>
            <a:off x="6390184" y="2269139"/>
            <a:ext cx="5507632" cy="3534898"/>
            <a:chOff x="0" y="0"/>
            <a:chExt cx="7343509" cy="4713198"/>
          </a:xfrm>
        </p:grpSpPr>
        <p:sp>
          <p:nvSpPr>
            <p:cNvPr id="23" name="Freeform 23"/>
            <p:cNvSpPr/>
            <p:nvPr/>
          </p:nvSpPr>
          <p:spPr>
            <a:xfrm rot="5400000">
              <a:off x="1315156" y="-1315156"/>
              <a:ext cx="4713198" cy="7343509"/>
            </a:xfrm>
            <a:custGeom>
              <a:avLst/>
              <a:gdLst/>
              <a:ahLst/>
              <a:cxnLst/>
              <a:rect l="l" t="t" r="r" b="b"/>
              <a:pathLst>
                <a:path w="4713198" h="7343509">
                  <a:moveTo>
                    <a:pt x="0" y="0"/>
                  </a:moveTo>
                  <a:lnTo>
                    <a:pt x="4713198" y="0"/>
                  </a:lnTo>
                  <a:lnTo>
                    <a:pt x="4713198" y="7343510"/>
                  </a:lnTo>
                  <a:lnTo>
                    <a:pt x="0" y="73435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grpSp>
          <p:nvGrpSpPr>
            <p:cNvPr id="24" name="Group 24"/>
            <p:cNvGrpSpPr/>
            <p:nvPr/>
          </p:nvGrpSpPr>
          <p:grpSpPr>
            <a:xfrm>
              <a:off x="1510178" y="189326"/>
              <a:ext cx="4323153" cy="621141"/>
              <a:chOff x="0" y="0"/>
              <a:chExt cx="1354872" cy="194665"/>
            </a:xfrm>
          </p:grpSpPr>
          <p:sp>
            <p:nvSpPr>
              <p:cNvPr id="25" name="Freeform 25"/>
              <p:cNvSpPr/>
              <p:nvPr/>
            </p:nvSpPr>
            <p:spPr>
              <a:xfrm>
                <a:off x="0" y="0"/>
                <a:ext cx="1354872" cy="194665"/>
              </a:xfrm>
              <a:custGeom>
                <a:avLst/>
                <a:gdLst/>
                <a:ahLst/>
                <a:cxnLst/>
                <a:rect l="l" t="t" r="r" b="b"/>
                <a:pathLst>
                  <a:path w="1354872" h="194665">
                    <a:moveTo>
                      <a:pt x="97333" y="0"/>
                    </a:moveTo>
                    <a:lnTo>
                      <a:pt x="1257539" y="0"/>
                    </a:lnTo>
                    <a:cubicBezTo>
                      <a:pt x="1311295" y="0"/>
                      <a:pt x="1354872" y="43577"/>
                      <a:pt x="1354872" y="97333"/>
                    </a:cubicBezTo>
                    <a:lnTo>
                      <a:pt x="1354872" y="97333"/>
                    </a:lnTo>
                    <a:cubicBezTo>
                      <a:pt x="1354872" y="123147"/>
                      <a:pt x="1344617" y="147904"/>
                      <a:pt x="1326364" y="166157"/>
                    </a:cubicBezTo>
                    <a:cubicBezTo>
                      <a:pt x="1308110" y="184410"/>
                      <a:pt x="1283354" y="194665"/>
                      <a:pt x="1257539" y="194665"/>
                    </a:cubicBezTo>
                    <a:lnTo>
                      <a:pt x="97333" y="194665"/>
                    </a:lnTo>
                    <a:cubicBezTo>
                      <a:pt x="43577" y="194665"/>
                      <a:pt x="0" y="151088"/>
                      <a:pt x="0" y="97333"/>
                    </a:cubicBezTo>
                    <a:lnTo>
                      <a:pt x="0" y="97333"/>
                    </a:lnTo>
                    <a:cubicBezTo>
                      <a:pt x="0" y="43577"/>
                      <a:pt x="43577" y="0"/>
                      <a:pt x="97333" y="0"/>
                    </a:cubicBezTo>
                    <a:close/>
                  </a:path>
                </a:pathLst>
              </a:custGeom>
              <a:solidFill>
                <a:srgbClr val="D5763D"/>
              </a:solidFill>
            </p:spPr>
            <p:txBody>
              <a:bodyPr/>
              <a:lstStyle/>
              <a:p>
                <a:endParaRPr lang="en-JP"/>
              </a:p>
            </p:txBody>
          </p:sp>
          <p:sp>
            <p:nvSpPr>
              <p:cNvPr id="26" name="TextBox 26"/>
              <p:cNvSpPr txBox="1"/>
              <p:nvPr/>
            </p:nvSpPr>
            <p:spPr>
              <a:xfrm>
                <a:off x="0" y="-38100"/>
                <a:ext cx="1354872" cy="232765"/>
              </a:xfrm>
              <a:prstGeom prst="rect">
                <a:avLst/>
              </a:prstGeom>
            </p:spPr>
            <p:txBody>
              <a:bodyPr lIns="37097" tIns="37097" rIns="37097" bIns="37097" rtlCol="0" anchor="ctr"/>
              <a:lstStyle/>
              <a:p>
                <a:pPr algn="ctr">
                  <a:lnSpc>
                    <a:spcPts val="2660"/>
                  </a:lnSpc>
                  <a:spcBef>
                    <a:spcPct val="0"/>
                  </a:spcBef>
                </a:pPr>
                <a:endParaRPr/>
              </a:p>
            </p:txBody>
          </p:sp>
        </p:grpSp>
        <p:sp>
          <p:nvSpPr>
            <p:cNvPr id="27" name="TextBox 27"/>
            <p:cNvSpPr txBox="1"/>
            <p:nvPr/>
          </p:nvSpPr>
          <p:spPr>
            <a:xfrm>
              <a:off x="1048173" y="259813"/>
              <a:ext cx="5247163" cy="442067"/>
            </a:xfrm>
            <a:prstGeom prst="rect">
              <a:avLst/>
            </a:prstGeom>
          </p:spPr>
          <p:txBody>
            <a:bodyPr lIns="0" tIns="0" rIns="0" bIns="0" rtlCol="0" anchor="t">
              <a:spAutoFit/>
            </a:bodyPr>
            <a:lstStyle/>
            <a:p>
              <a:pPr algn="ctr">
                <a:lnSpc>
                  <a:spcPts val="2823"/>
                </a:lnSpc>
              </a:pPr>
              <a:r>
                <a:rPr lang="en-US" sz="2016" b="1">
                  <a:solidFill>
                    <a:srgbClr val="FFFFFF"/>
                  </a:solidFill>
                  <a:latin typeface="Caladea Bold"/>
                  <a:ea typeface="Caladea Bold"/>
                  <a:cs typeface="Caladea Bold"/>
                  <a:sym typeface="Caladea Bold"/>
                </a:rPr>
                <a:t>Flash-forward</a:t>
              </a:r>
            </a:p>
          </p:txBody>
        </p:sp>
        <p:sp>
          <p:nvSpPr>
            <p:cNvPr id="28" name="TextBox 28"/>
            <p:cNvSpPr txBox="1"/>
            <p:nvPr/>
          </p:nvSpPr>
          <p:spPr>
            <a:xfrm>
              <a:off x="1048173" y="1042960"/>
              <a:ext cx="5247163" cy="991050"/>
            </a:xfrm>
            <a:prstGeom prst="rect">
              <a:avLst/>
            </a:prstGeom>
          </p:spPr>
          <p:txBody>
            <a:bodyPr lIns="0" tIns="0" rIns="0" bIns="0" rtlCol="0" anchor="t">
              <a:spAutoFit/>
            </a:bodyPr>
            <a:lstStyle/>
            <a:p>
              <a:pPr algn="ctr">
                <a:lnSpc>
                  <a:spcPts val="3000"/>
                </a:lnSpc>
              </a:pPr>
              <a:r>
                <a:rPr lang="en-US" sz="2142" u="sng">
                  <a:solidFill>
                    <a:srgbClr val="A62A2A"/>
                  </a:solidFill>
                  <a:latin typeface="Caladea"/>
                  <a:ea typeface="Caladea"/>
                  <a:cs typeface="Caladea"/>
                  <a:sym typeface="Caladea"/>
                </a:rPr>
                <a:t>To whow events that will happen at a later time than the main story</a:t>
              </a:r>
            </a:p>
          </p:txBody>
        </p:sp>
        <p:sp>
          <p:nvSpPr>
            <p:cNvPr id="29" name="TextBox 29"/>
            <p:cNvSpPr txBox="1"/>
            <p:nvPr/>
          </p:nvSpPr>
          <p:spPr>
            <a:xfrm>
              <a:off x="1048173" y="2481699"/>
              <a:ext cx="5247163" cy="1992216"/>
            </a:xfrm>
            <a:prstGeom prst="rect">
              <a:avLst/>
            </a:prstGeom>
          </p:spPr>
          <p:txBody>
            <a:bodyPr lIns="0" tIns="0" rIns="0" bIns="0" rtlCol="0" anchor="t">
              <a:spAutoFit/>
            </a:bodyPr>
            <a:lstStyle/>
            <a:p>
              <a:pPr algn="ctr">
                <a:lnSpc>
                  <a:spcPts val="3000"/>
                </a:lnSpc>
              </a:pPr>
              <a:r>
                <a:rPr lang="en-US" sz="2142" i="1">
                  <a:solidFill>
                    <a:srgbClr val="A62A2A"/>
                  </a:solidFill>
                  <a:latin typeface="Caladea Italics"/>
                  <a:ea typeface="Caladea Italics"/>
                  <a:cs typeface="Caladea Italics"/>
                  <a:sym typeface="Caladea Italics"/>
                </a:rPr>
                <a:t>-Flash forward two and a half years later, I spent countless hours... traveling with nothing but a backpack.</a:t>
              </a:r>
            </a:p>
          </p:txBody>
        </p:sp>
      </p:grpSp>
      <p:sp>
        <p:nvSpPr>
          <p:cNvPr id="30" name="Freeform 30"/>
          <p:cNvSpPr/>
          <p:nvPr/>
        </p:nvSpPr>
        <p:spPr>
          <a:xfrm rot="-1819711">
            <a:off x="5096395" y="3044008"/>
            <a:ext cx="1123505" cy="1582401"/>
          </a:xfrm>
          <a:custGeom>
            <a:avLst/>
            <a:gdLst/>
            <a:ahLst/>
            <a:cxnLst/>
            <a:rect l="l" t="t" r="r" b="b"/>
            <a:pathLst>
              <a:path w="1123505" h="1582401">
                <a:moveTo>
                  <a:pt x="0" y="0"/>
                </a:moveTo>
                <a:lnTo>
                  <a:pt x="1123504" y="0"/>
                </a:lnTo>
                <a:lnTo>
                  <a:pt x="1123504" y="1582401"/>
                </a:lnTo>
                <a:lnTo>
                  <a:pt x="0" y="15824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JP"/>
          </a:p>
        </p:txBody>
      </p:sp>
      <p:grpSp>
        <p:nvGrpSpPr>
          <p:cNvPr id="31" name="Group 31"/>
          <p:cNvGrpSpPr/>
          <p:nvPr/>
        </p:nvGrpSpPr>
        <p:grpSpPr>
          <a:xfrm>
            <a:off x="8705089" y="6136323"/>
            <a:ext cx="5129941" cy="3292489"/>
            <a:chOff x="0" y="0"/>
            <a:chExt cx="6839921" cy="4389986"/>
          </a:xfrm>
        </p:grpSpPr>
        <p:sp>
          <p:nvSpPr>
            <p:cNvPr id="32" name="Freeform 32"/>
            <p:cNvSpPr/>
            <p:nvPr/>
          </p:nvSpPr>
          <p:spPr>
            <a:xfrm rot="5400000">
              <a:off x="1224968" y="-1224968"/>
              <a:ext cx="4389986" cy="6839921"/>
            </a:xfrm>
            <a:custGeom>
              <a:avLst/>
              <a:gdLst/>
              <a:ahLst/>
              <a:cxnLst/>
              <a:rect l="l" t="t" r="r" b="b"/>
              <a:pathLst>
                <a:path w="4389986" h="6839921">
                  <a:moveTo>
                    <a:pt x="0" y="0"/>
                  </a:moveTo>
                  <a:lnTo>
                    <a:pt x="4389986" y="0"/>
                  </a:lnTo>
                  <a:lnTo>
                    <a:pt x="4389986" y="6839922"/>
                  </a:lnTo>
                  <a:lnTo>
                    <a:pt x="0" y="68399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grpSp>
          <p:nvGrpSpPr>
            <p:cNvPr id="33" name="Group 33"/>
            <p:cNvGrpSpPr/>
            <p:nvPr/>
          </p:nvGrpSpPr>
          <p:grpSpPr>
            <a:xfrm>
              <a:off x="832870" y="203384"/>
              <a:ext cx="5008848" cy="719660"/>
              <a:chOff x="0" y="0"/>
              <a:chExt cx="1354872" cy="194665"/>
            </a:xfrm>
          </p:grpSpPr>
          <p:sp>
            <p:nvSpPr>
              <p:cNvPr id="34" name="Freeform 34"/>
              <p:cNvSpPr/>
              <p:nvPr/>
            </p:nvSpPr>
            <p:spPr>
              <a:xfrm>
                <a:off x="0" y="0"/>
                <a:ext cx="1354872" cy="194665"/>
              </a:xfrm>
              <a:custGeom>
                <a:avLst/>
                <a:gdLst/>
                <a:ahLst/>
                <a:cxnLst/>
                <a:rect l="l" t="t" r="r" b="b"/>
                <a:pathLst>
                  <a:path w="1354872" h="194665">
                    <a:moveTo>
                      <a:pt x="97333" y="0"/>
                    </a:moveTo>
                    <a:lnTo>
                      <a:pt x="1257539" y="0"/>
                    </a:lnTo>
                    <a:cubicBezTo>
                      <a:pt x="1311295" y="0"/>
                      <a:pt x="1354872" y="43577"/>
                      <a:pt x="1354872" y="97333"/>
                    </a:cubicBezTo>
                    <a:lnTo>
                      <a:pt x="1354872" y="97333"/>
                    </a:lnTo>
                    <a:cubicBezTo>
                      <a:pt x="1354872" y="123147"/>
                      <a:pt x="1344617" y="147904"/>
                      <a:pt x="1326364" y="166157"/>
                    </a:cubicBezTo>
                    <a:cubicBezTo>
                      <a:pt x="1308110" y="184410"/>
                      <a:pt x="1283354" y="194665"/>
                      <a:pt x="1257539" y="194665"/>
                    </a:cubicBezTo>
                    <a:lnTo>
                      <a:pt x="97333" y="194665"/>
                    </a:lnTo>
                    <a:cubicBezTo>
                      <a:pt x="43577" y="194665"/>
                      <a:pt x="0" y="151088"/>
                      <a:pt x="0" y="97333"/>
                    </a:cubicBezTo>
                    <a:lnTo>
                      <a:pt x="0" y="97333"/>
                    </a:lnTo>
                    <a:cubicBezTo>
                      <a:pt x="0" y="43577"/>
                      <a:pt x="43577" y="0"/>
                      <a:pt x="97333" y="0"/>
                    </a:cubicBezTo>
                    <a:close/>
                  </a:path>
                </a:pathLst>
              </a:custGeom>
              <a:solidFill>
                <a:srgbClr val="D5763D"/>
              </a:solidFill>
            </p:spPr>
            <p:txBody>
              <a:bodyPr/>
              <a:lstStyle/>
              <a:p>
                <a:endParaRPr lang="en-JP"/>
              </a:p>
            </p:txBody>
          </p:sp>
          <p:sp>
            <p:nvSpPr>
              <p:cNvPr id="35" name="TextBox 35"/>
              <p:cNvSpPr txBox="1"/>
              <p:nvPr/>
            </p:nvSpPr>
            <p:spPr>
              <a:xfrm>
                <a:off x="0" y="-38100"/>
                <a:ext cx="1354872" cy="232765"/>
              </a:xfrm>
              <a:prstGeom prst="rect">
                <a:avLst/>
              </a:prstGeom>
            </p:spPr>
            <p:txBody>
              <a:bodyPr lIns="37097" tIns="37097" rIns="37097" bIns="37097" rtlCol="0" anchor="ctr"/>
              <a:lstStyle/>
              <a:p>
                <a:pPr algn="ctr">
                  <a:lnSpc>
                    <a:spcPts val="2660"/>
                  </a:lnSpc>
                  <a:spcBef>
                    <a:spcPct val="0"/>
                  </a:spcBef>
                </a:pPr>
                <a:endParaRPr/>
              </a:p>
            </p:txBody>
          </p:sp>
        </p:grpSp>
        <p:sp>
          <p:nvSpPr>
            <p:cNvPr id="36" name="TextBox 36"/>
            <p:cNvSpPr txBox="1"/>
            <p:nvPr/>
          </p:nvSpPr>
          <p:spPr>
            <a:xfrm>
              <a:off x="297586" y="281569"/>
              <a:ext cx="6079415" cy="515665"/>
            </a:xfrm>
            <a:prstGeom prst="rect">
              <a:avLst/>
            </a:prstGeom>
          </p:spPr>
          <p:txBody>
            <a:bodyPr lIns="0" tIns="0" rIns="0" bIns="0" rtlCol="0" anchor="t">
              <a:spAutoFit/>
            </a:bodyPr>
            <a:lstStyle/>
            <a:p>
              <a:pPr algn="ctr">
                <a:lnSpc>
                  <a:spcPts val="3271"/>
                </a:lnSpc>
              </a:pPr>
              <a:r>
                <a:rPr lang="en-US" sz="2336" b="1">
                  <a:solidFill>
                    <a:srgbClr val="FFFFFF"/>
                  </a:solidFill>
                  <a:latin typeface="Caladea Bold"/>
                  <a:ea typeface="Caladea Bold"/>
                  <a:cs typeface="Caladea Bold"/>
                  <a:sym typeface="Caladea Bold"/>
                </a:rPr>
                <a:t>Euphoria</a:t>
              </a:r>
            </a:p>
          </p:txBody>
        </p:sp>
        <p:sp>
          <p:nvSpPr>
            <p:cNvPr id="37" name="TextBox 37"/>
            <p:cNvSpPr txBox="1"/>
            <p:nvPr/>
          </p:nvSpPr>
          <p:spPr>
            <a:xfrm>
              <a:off x="380253" y="1374626"/>
              <a:ext cx="6079415" cy="1131939"/>
            </a:xfrm>
            <a:prstGeom prst="rect">
              <a:avLst/>
            </a:prstGeom>
          </p:spPr>
          <p:txBody>
            <a:bodyPr lIns="0" tIns="0" rIns="0" bIns="0" rtlCol="0" anchor="t">
              <a:spAutoFit/>
            </a:bodyPr>
            <a:lstStyle/>
            <a:p>
              <a:pPr algn="ctr">
                <a:lnSpc>
                  <a:spcPts val="3476"/>
                </a:lnSpc>
              </a:pPr>
              <a:r>
                <a:rPr lang="en-US" sz="2482" u="sng">
                  <a:solidFill>
                    <a:srgbClr val="A62A2A"/>
                  </a:solidFill>
                  <a:latin typeface="Caladea"/>
                  <a:ea typeface="Caladea"/>
                  <a:cs typeface="Caladea"/>
                  <a:sym typeface="Caladea"/>
                </a:rPr>
                <a:t>A feeling or state of intense excitement and happiness</a:t>
              </a:r>
            </a:p>
          </p:txBody>
        </p:sp>
        <p:sp>
          <p:nvSpPr>
            <p:cNvPr id="38" name="TextBox 38"/>
            <p:cNvSpPr txBox="1"/>
            <p:nvPr/>
          </p:nvSpPr>
          <p:spPr>
            <a:xfrm>
              <a:off x="297586" y="2958299"/>
              <a:ext cx="6079415" cy="1132093"/>
            </a:xfrm>
            <a:prstGeom prst="rect">
              <a:avLst/>
            </a:prstGeom>
          </p:spPr>
          <p:txBody>
            <a:bodyPr lIns="0" tIns="0" rIns="0" bIns="0" rtlCol="0" anchor="t">
              <a:spAutoFit/>
            </a:bodyPr>
            <a:lstStyle/>
            <a:p>
              <a:pPr algn="ctr">
                <a:lnSpc>
                  <a:spcPts val="3476"/>
                </a:lnSpc>
              </a:pPr>
              <a:r>
                <a:rPr lang="en-US" sz="2482" i="1">
                  <a:solidFill>
                    <a:srgbClr val="A62A2A"/>
                  </a:solidFill>
                  <a:latin typeface="Caladea Italics"/>
                  <a:ea typeface="Caladea Italics"/>
                  <a:cs typeface="Caladea Italics"/>
                  <a:sym typeface="Caladea Italics"/>
                </a:rPr>
                <a:t>-A complete terror turned into utter euphoria.</a:t>
              </a:r>
            </a:p>
          </p:txBody>
        </p:sp>
      </p:grpSp>
      <p:sp>
        <p:nvSpPr>
          <p:cNvPr id="39" name="Freeform 39"/>
          <p:cNvSpPr/>
          <p:nvPr/>
        </p:nvSpPr>
        <p:spPr>
          <a:xfrm>
            <a:off x="13301115" y="5590816"/>
            <a:ext cx="1067831" cy="1091015"/>
          </a:xfrm>
          <a:custGeom>
            <a:avLst/>
            <a:gdLst/>
            <a:ahLst/>
            <a:cxnLst/>
            <a:rect l="l" t="t" r="r" b="b"/>
            <a:pathLst>
              <a:path w="1067831" h="1091015">
                <a:moveTo>
                  <a:pt x="0" y="0"/>
                </a:moveTo>
                <a:lnTo>
                  <a:pt x="1067830" y="0"/>
                </a:lnTo>
                <a:lnTo>
                  <a:pt x="1067830" y="1091015"/>
                </a:lnTo>
                <a:lnTo>
                  <a:pt x="0" y="10910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grpSp>
        <p:nvGrpSpPr>
          <p:cNvPr id="40" name="Group 40"/>
          <p:cNvGrpSpPr/>
          <p:nvPr/>
        </p:nvGrpSpPr>
        <p:grpSpPr>
          <a:xfrm>
            <a:off x="12584670" y="1542541"/>
            <a:ext cx="5264923" cy="3379123"/>
            <a:chOff x="0" y="0"/>
            <a:chExt cx="7019897" cy="4505498"/>
          </a:xfrm>
        </p:grpSpPr>
        <p:sp>
          <p:nvSpPr>
            <p:cNvPr id="41" name="Freeform 41"/>
            <p:cNvSpPr/>
            <p:nvPr/>
          </p:nvSpPr>
          <p:spPr>
            <a:xfrm rot="5400000">
              <a:off x="1257200" y="-1257200"/>
              <a:ext cx="4505498" cy="7019897"/>
            </a:xfrm>
            <a:custGeom>
              <a:avLst/>
              <a:gdLst/>
              <a:ahLst/>
              <a:cxnLst/>
              <a:rect l="l" t="t" r="r" b="b"/>
              <a:pathLst>
                <a:path w="4505498" h="7019897">
                  <a:moveTo>
                    <a:pt x="0" y="0"/>
                  </a:moveTo>
                  <a:lnTo>
                    <a:pt x="4505497" y="0"/>
                  </a:lnTo>
                  <a:lnTo>
                    <a:pt x="4505497" y="7019897"/>
                  </a:lnTo>
                  <a:lnTo>
                    <a:pt x="0" y="70198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grpSp>
          <p:nvGrpSpPr>
            <p:cNvPr id="42" name="Group 42"/>
            <p:cNvGrpSpPr/>
            <p:nvPr/>
          </p:nvGrpSpPr>
          <p:grpSpPr>
            <a:xfrm>
              <a:off x="854785" y="208736"/>
              <a:ext cx="5140644" cy="738597"/>
              <a:chOff x="0" y="0"/>
              <a:chExt cx="1354872" cy="194665"/>
            </a:xfrm>
          </p:grpSpPr>
          <p:sp>
            <p:nvSpPr>
              <p:cNvPr id="43" name="Freeform 43"/>
              <p:cNvSpPr/>
              <p:nvPr/>
            </p:nvSpPr>
            <p:spPr>
              <a:xfrm>
                <a:off x="0" y="0"/>
                <a:ext cx="1354872" cy="194665"/>
              </a:xfrm>
              <a:custGeom>
                <a:avLst/>
                <a:gdLst/>
                <a:ahLst/>
                <a:cxnLst/>
                <a:rect l="l" t="t" r="r" b="b"/>
                <a:pathLst>
                  <a:path w="1354872" h="194665">
                    <a:moveTo>
                      <a:pt x="97333" y="0"/>
                    </a:moveTo>
                    <a:lnTo>
                      <a:pt x="1257539" y="0"/>
                    </a:lnTo>
                    <a:cubicBezTo>
                      <a:pt x="1311295" y="0"/>
                      <a:pt x="1354872" y="43577"/>
                      <a:pt x="1354872" y="97333"/>
                    </a:cubicBezTo>
                    <a:lnTo>
                      <a:pt x="1354872" y="97333"/>
                    </a:lnTo>
                    <a:cubicBezTo>
                      <a:pt x="1354872" y="123147"/>
                      <a:pt x="1344617" y="147904"/>
                      <a:pt x="1326364" y="166157"/>
                    </a:cubicBezTo>
                    <a:cubicBezTo>
                      <a:pt x="1308110" y="184410"/>
                      <a:pt x="1283354" y="194665"/>
                      <a:pt x="1257539" y="194665"/>
                    </a:cubicBezTo>
                    <a:lnTo>
                      <a:pt x="97333" y="194665"/>
                    </a:lnTo>
                    <a:cubicBezTo>
                      <a:pt x="43577" y="194665"/>
                      <a:pt x="0" y="151088"/>
                      <a:pt x="0" y="97333"/>
                    </a:cubicBezTo>
                    <a:lnTo>
                      <a:pt x="0" y="97333"/>
                    </a:lnTo>
                    <a:cubicBezTo>
                      <a:pt x="0" y="43577"/>
                      <a:pt x="43577" y="0"/>
                      <a:pt x="97333" y="0"/>
                    </a:cubicBezTo>
                    <a:close/>
                  </a:path>
                </a:pathLst>
              </a:custGeom>
              <a:solidFill>
                <a:srgbClr val="D5763D"/>
              </a:solidFill>
            </p:spPr>
            <p:txBody>
              <a:bodyPr/>
              <a:lstStyle/>
              <a:p>
                <a:endParaRPr lang="en-JP"/>
              </a:p>
            </p:txBody>
          </p:sp>
          <p:sp>
            <p:nvSpPr>
              <p:cNvPr id="44" name="TextBox 44"/>
              <p:cNvSpPr txBox="1"/>
              <p:nvPr/>
            </p:nvSpPr>
            <p:spPr>
              <a:xfrm>
                <a:off x="0" y="-38100"/>
                <a:ext cx="1354872" cy="232765"/>
              </a:xfrm>
              <a:prstGeom prst="rect">
                <a:avLst/>
              </a:prstGeom>
            </p:spPr>
            <p:txBody>
              <a:bodyPr lIns="38073" tIns="38073" rIns="38073" bIns="38073" rtlCol="0" anchor="ctr"/>
              <a:lstStyle/>
              <a:p>
                <a:pPr algn="ctr">
                  <a:lnSpc>
                    <a:spcPts val="2660"/>
                  </a:lnSpc>
                  <a:spcBef>
                    <a:spcPct val="0"/>
                  </a:spcBef>
                </a:pPr>
                <a:endParaRPr/>
              </a:p>
            </p:txBody>
          </p:sp>
        </p:grpSp>
        <p:sp>
          <p:nvSpPr>
            <p:cNvPr id="45" name="TextBox 45"/>
            <p:cNvSpPr txBox="1"/>
            <p:nvPr/>
          </p:nvSpPr>
          <p:spPr>
            <a:xfrm>
              <a:off x="305417" y="280706"/>
              <a:ext cx="6239381" cy="537505"/>
            </a:xfrm>
            <a:prstGeom prst="rect">
              <a:avLst/>
            </a:prstGeom>
          </p:spPr>
          <p:txBody>
            <a:bodyPr lIns="0" tIns="0" rIns="0" bIns="0" rtlCol="0" anchor="t">
              <a:spAutoFit/>
            </a:bodyPr>
            <a:lstStyle/>
            <a:p>
              <a:pPr algn="ctr">
                <a:lnSpc>
                  <a:spcPts val="3357"/>
                </a:lnSpc>
              </a:pPr>
              <a:r>
                <a:rPr lang="en-US" sz="2398" b="1">
                  <a:solidFill>
                    <a:srgbClr val="FFFFFF"/>
                  </a:solidFill>
                  <a:latin typeface="Caladea Bold"/>
                  <a:ea typeface="Caladea Bold"/>
                  <a:cs typeface="Caladea Bold"/>
                  <a:sym typeface="Caladea Bold"/>
                </a:rPr>
                <a:t>Congregate</a:t>
              </a:r>
            </a:p>
          </p:txBody>
        </p:sp>
        <p:sp>
          <p:nvSpPr>
            <p:cNvPr id="46" name="TextBox 46"/>
            <p:cNvSpPr txBox="1"/>
            <p:nvPr/>
          </p:nvSpPr>
          <p:spPr>
            <a:xfrm>
              <a:off x="390258" y="1682247"/>
              <a:ext cx="6239381" cy="567751"/>
            </a:xfrm>
            <a:prstGeom prst="rect">
              <a:avLst/>
            </a:prstGeom>
          </p:spPr>
          <p:txBody>
            <a:bodyPr lIns="0" tIns="0" rIns="0" bIns="0" rtlCol="0" anchor="t">
              <a:spAutoFit/>
            </a:bodyPr>
            <a:lstStyle/>
            <a:p>
              <a:pPr algn="ctr">
                <a:lnSpc>
                  <a:spcPts val="3567"/>
                </a:lnSpc>
              </a:pPr>
              <a:r>
                <a:rPr lang="en-US" sz="2548" u="sng">
                  <a:solidFill>
                    <a:srgbClr val="A62A2A"/>
                  </a:solidFill>
                  <a:latin typeface="Caladea"/>
                  <a:ea typeface="Caladea"/>
                  <a:cs typeface="Caladea"/>
                  <a:sym typeface="Caladea"/>
                </a:rPr>
                <a:t>Gather into a crowd or mass</a:t>
              </a:r>
            </a:p>
          </p:txBody>
        </p:sp>
        <p:sp>
          <p:nvSpPr>
            <p:cNvPr id="47" name="TextBox 47"/>
            <p:cNvSpPr txBox="1"/>
            <p:nvPr/>
          </p:nvSpPr>
          <p:spPr>
            <a:xfrm>
              <a:off x="305417" y="2853728"/>
              <a:ext cx="6239381" cy="1170153"/>
            </a:xfrm>
            <a:prstGeom prst="rect">
              <a:avLst/>
            </a:prstGeom>
          </p:spPr>
          <p:txBody>
            <a:bodyPr lIns="0" tIns="0" rIns="0" bIns="0" rtlCol="0" anchor="t">
              <a:spAutoFit/>
            </a:bodyPr>
            <a:lstStyle/>
            <a:p>
              <a:pPr algn="ctr">
                <a:lnSpc>
                  <a:spcPts val="3567"/>
                </a:lnSpc>
              </a:pPr>
              <a:r>
                <a:rPr lang="en-US" sz="2548" i="1">
                  <a:solidFill>
                    <a:srgbClr val="A62A2A"/>
                  </a:solidFill>
                  <a:latin typeface="Caladea Italics"/>
                  <a:ea typeface="Caladea Italics"/>
                  <a:cs typeface="Caladea Italics"/>
                  <a:sym typeface="Caladea Italics"/>
                </a:rPr>
                <a:t>-There were 50 or so men congregating in the parking lot</a:t>
              </a:r>
            </a:p>
          </p:txBody>
        </p:sp>
      </p:grpSp>
      <p:sp>
        <p:nvSpPr>
          <p:cNvPr id="48" name="Freeform 48"/>
          <p:cNvSpPr/>
          <p:nvPr/>
        </p:nvSpPr>
        <p:spPr>
          <a:xfrm rot="-680461">
            <a:off x="11446224" y="880909"/>
            <a:ext cx="1878377" cy="1206857"/>
          </a:xfrm>
          <a:custGeom>
            <a:avLst/>
            <a:gdLst/>
            <a:ahLst/>
            <a:cxnLst/>
            <a:rect l="l" t="t" r="r" b="b"/>
            <a:pathLst>
              <a:path w="1878377" h="1206857">
                <a:moveTo>
                  <a:pt x="0" y="0"/>
                </a:moveTo>
                <a:lnTo>
                  <a:pt x="1878377" y="0"/>
                </a:lnTo>
                <a:lnTo>
                  <a:pt x="1878377" y="1206857"/>
                </a:lnTo>
                <a:lnTo>
                  <a:pt x="0" y="1206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sp>
        <p:nvSpPr>
          <p:cNvPr id="2" name="Freeform 2"/>
          <p:cNvSpPr/>
          <p:nvPr/>
        </p:nvSpPr>
        <p:spPr>
          <a:xfrm>
            <a:off x="542605" y="0"/>
            <a:ext cx="2463406" cy="2569393"/>
          </a:xfrm>
          <a:custGeom>
            <a:avLst/>
            <a:gdLst/>
            <a:ahLst/>
            <a:cxnLst/>
            <a:rect l="l" t="t" r="r" b="b"/>
            <a:pathLst>
              <a:path w="2463406" h="2569393">
                <a:moveTo>
                  <a:pt x="0" y="0"/>
                </a:moveTo>
                <a:lnTo>
                  <a:pt x="2463406" y="0"/>
                </a:lnTo>
                <a:lnTo>
                  <a:pt x="2463406" y="2569393"/>
                </a:lnTo>
                <a:lnTo>
                  <a:pt x="0" y="25693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 name="Freeform 3"/>
          <p:cNvSpPr/>
          <p:nvPr/>
        </p:nvSpPr>
        <p:spPr>
          <a:xfrm>
            <a:off x="251310" y="3009632"/>
            <a:ext cx="1067831" cy="1091015"/>
          </a:xfrm>
          <a:custGeom>
            <a:avLst/>
            <a:gdLst/>
            <a:ahLst/>
            <a:cxnLst/>
            <a:rect l="l" t="t" r="r" b="b"/>
            <a:pathLst>
              <a:path w="1067831" h="1091015">
                <a:moveTo>
                  <a:pt x="0" y="0"/>
                </a:moveTo>
                <a:lnTo>
                  <a:pt x="1067831" y="0"/>
                </a:lnTo>
                <a:lnTo>
                  <a:pt x="1067831" y="1091015"/>
                </a:lnTo>
                <a:lnTo>
                  <a:pt x="0" y="10910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grpSp>
        <p:nvGrpSpPr>
          <p:cNvPr id="4" name="Group 4"/>
          <p:cNvGrpSpPr/>
          <p:nvPr/>
        </p:nvGrpSpPr>
        <p:grpSpPr>
          <a:xfrm>
            <a:off x="2148095" y="2044060"/>
            <a:ext cx="14116883" cy="2056587"/>
            <a:chOff x="0" y="0"/>
            <a:chExt cx="18822511" cy="2742116"/>
          </a:xfrm>
        </p:grpSpPr>
        <p:grpSp>
          <p:nvGrpSpPr>
            <p:cNvPr id="5" name="Group 5"/>
            <p:cNvGrpSpPr/>
            <p:nvPr/>
          </p:nvGrpSpPr>
          <p:grpSpPr>
            <a:xfrm>
              <a:off x="0" y="0"/>
              <a:ext cx="18822511" cy="2742116"/>
              <a:chOff x="0" y="0"/>
              <a:chExt cx="4339295" cy="632161"/>
            </a:xfrm>
          </p:grpSpPr>
          <p:sp>
            <p:nvSpPr>
              <p:cNvPr id="6" name="Freeform 6"/>
              <p:cNvSpPr/>
              <p:nvPr/>
            </p:nvSpPr>
            <p:spPr>
              <a:xfrm>
                <a:off x="0" y="0"/>
                <a:ext cx="4339295" cy="632161"/>
              </a:xfrm>
              <a:custGeom>
                <a:avLst/>
                <a:gdLst/>
                <a:ahLst/>
                <a:cxnLst/>
                <a:rect l="l" t="t" r="r" b="b"/>
                <a:pathLst>
                  <a:path w="4339295" h="632161">
                    <a:moveTo>
                      <a:pt x="46990" y="0"/>
                    </a:moveTo>
                    <a:lnTo>
                      <a:pt x="4292305" y="0"/>
                    </a:lnTo>
                    <a:cubicBezTo>
                      <a:pt x="4304768" y="0"/>
                      <a:pt x="4316720" y="4951"/>
                      <a:pt x="4325532" y="13763"/>
                    </a:cubicBezTo>
                    <a:cubicBezTo>
                      <a:pt x="4334344" y="22575"/>
                      <a:pt x="4339295" y="34527"/>
                      <a:pt x="4339295" y="46990"/>
                    </a:cubicBezTo>
                    <a:lnTo>
                      <a:pt x="4339295" y="585171"/>
                    </a:lnTo>
                    <a:cubicBezTo>
                      <a:pt x="4339295" y="597633"/>
                      <a:pt x="4334344" y="609585"/>
                      <a:pt x="4325532" y="618398"/>
                    </a:cubicBezTo>
                    <a:cubicBezTo>
                      <a:pt x="4316720" y="627210"/>
                      <a:pt x="4304768" y="632161"/>
                      <a:pt x="4292305" y="632161"/>
                    </a:cubicBezTo>
                    <a:lnTo>
                      <a:pt x="46990" y="632161"/>
                    </a:lnTo>
                    <a:cubicBezTo>
                      <a:pt x="34527" y="632161"/>
                      <a:pt x="22575" y="627210"/>
                      <a:pt x="13763" y="618398"/>
                    </a:cubicBezTo>
                    <a:cubicBezTo>
                      <a:pt x="4951" y="609585"/>
                      <a:pt x="0" y="597633"/>
                      <a:pt x="0" y="585171"/>
                    </a:cubicBezTo>
                    <a:lnTo>
                      <a:pt x="0" y="46990"/>
                    </a:lnTo>
                    <a:cubicBezTo>
                      <a:pt x="0" y="34527"/>
                      <a:pt x="4951" y="22575"/>
                      <a:pt x="13763" y="13763"/>
                    </a:cubicBezTo>
                    <a:cubicBezTo>
                      <a:pt x="22575" y="4951"/>
                      <a:pt x="34527" y="0"/>
                      <a:pt x="46990" y="0"/>
                    </a:cubicBezTo>
                    <a:close/>
                  </a:path>
                </a:pathLst>
              </a:custGeom>
              <a:solidFill>
                <a:srgbClr val="FFF0B1"/>
              </a:solidFill>
            </p:spPr>
            <p:txBody>
              <a:bodyPr/>
              <a:lstStyle/>
              <a:p>
                <a:endParaRPr lang="en-JP"/>
              </a:p>
            </p:txBody>
          </p:sp>
          <p:sp>
            <p:nvSpPr>
              <p:cNvPr id="7" name="TextBox 7"/>
              <p:cNvSpPr txBox="1"/>
              <p:nvPr/>
            </p:nvSpPr>
            <p:spPr>
              <a:xfrm>
                <a:off x="0" y="-38100"/>
                <a:ext cx="4339295" cy="670261"/>
              </a:xfrm>
              <a:prstGeom prst="rect">
                <a:avLst/>
              </a:prstGeom>
            </p:spPr>
            <p:txBody>
              <a:bodyPr lIns="50800" tIns="50800" rIns="50800" bIns="50800" rtlCol="0" anchor="ctr"/>
              <a:lstStyle/>
              <a:p>
                <a:pPr algn="ctr">
                  <a:lnSpc>
                    <a:spcPts val="2660"/>
                  </a:lnSpc>
                  <a:spcBef>
                    <a:spcPct val="0"/>
                  </a:spcBef>
                </a:pPr>
                <a:endParaRPr/>
              </a:p>
            </p:txBody>
          </p:sp>
        </p:grpSp>
        <p:sp>
          <p:nvSpPr>
            <p:cNvPr id="8" name="TextBox 8"/>
            <p:cNvSpPr txBox="1"/>
            <p:nvPr/>
          </p:nvSpPr>
          <p:spPr>
            <a:xfrm>
              <a:off x="574262" y="375636"/>
              <a:ext cx="17673986" cy="1943219"/>
            </a:xfrm>
            <a:prstGeom prst="rect">
              <a:avLst/>
            </a:prstGeom>
          </p:spPr>
          <p:txBody>
            <a:bodyPr lIns="0" tIns="0" rIns="0" bIns="0" rtlCol="0" anchor="t">
              <a:spAutoFit/>
            </a:bodyPr>
            <a:lstStyle/>
            <a:p>
              <a:pPr algn="ctr">
                <a:lnSpc>
                  <a:spcPts val="3958"/>
                </a:lnSpc>
              </a:pPr>
              <a:r>
                <a:rPr lang="en-US" sz="2827">
                  <a:solidFill>
                    <a:srgbClr val="A62A2A"/>
                  </a:solidFill>
                  <a:latin typeface="Canva Sans"/>
                  <a:ea typeface="Canva Sans"/>
                  <a:cs typeface="Canva Sans"/>
                  <a:sym typeface="Canva Sans"/>
                </a:rPr>
                <a:t>The speaker had already traveled to every country in the world by 22. While this is truly impressive, it’s also very risky for a young woman to travel alone. If you were her, would you have made the same decision? Why or why not?</a:t>
              </a:r>
            </a:p>
          </p:txBody>
        </p:sp>
      </p:grpSp>
      <p:grpSp>
        <p:nvGrpSpPr>
          <p:cNvPr id="9" name="Group 9"/>
          <p:cNvGrpSpPr/>
          <p:nvPr/>
        </p:nvGrpSpPr>
        <p:grpSpPr>
          <a:xfrm>
            <a:off x="2148095" y="4534319"/>
            <a:ext cx="14116883" cy="2056587"/>
            <a:chOff x="0" y="0"/>
            <a:chExt cx="18822511" cy="2742116"/>
          </a:xfrm>
        </p:grpSpPr>
        <p:grpSp>
          <p:nvGrpSpPr>
            <p:cNvPr id="10" name="Group 10"/>
            <p:cNvGrpSpPr/>
            <p:nvPr/>
          </p:nvGrpSpPr>
          <p:grpSpPr>
            <a:xfrm>
              <a:off x="0" y="0"/>
              <a:ext cx="18822511" cy="2742116"/>
              <a:chOff x="0" y="0"/>
              <a:chExt cx="4339295" cy="632161"/>
            </a:xfrm>
          </p:grpSpPr>
          <p:sp>
            <p:nvSpPr>
              <p:cNvPr id="11" name="Freeform 11"/>
              <p:cNvSpPr/>
              <p:nvPr/>
            </p:nvSpPr>
            <p:spPr>
              <a:xfrm>
                <a:off x="0" y="0"/>
                <a:ext cx="4339295" cy="632161"/>
              </a:xfrm>
              <a:custGeom>
                <a:avLst/>
                <a:gdLst/>
                <a:ahLst/>
                <a:cxnLst/>
                <a:rect l="l" t="t" r="r" b="b"/>
                <a:pathLst>
                  <a:path w="4339295" h="632161">
                    <a:moveTo>
                      <a:pt x="46990" y="0"/>
                    </a:moveTo>
                    <a:lnTo>
                      <a:pt x="4292305" y="0"/>
                    </a:lnTo>
                    <a:cubicBezTo>
                      <a:pt x="4304768" y="0"/>
                      <a:pt x="4316720" y="4951"/>
                      <a:pt x="4325532" y="13763"/>
                    </a:cubicBezTo>
                    <a:cubicBezTo>
                      <a:pt x="4334344" y="22575"/>
                      <a:pt x="4339295" y="34527"/>
                      <a:pt x="4339295" y="46990"/>
                    </a:cubicBezTo>
                    <a:lnTo>
                      <a:pt x="4339295" y="585171"/>
                    </a:lnTo>
                    <a:cubicBezTo>
                      <a:pt x="4339295" y="597633"/>
                      <a:pt x="4334344" y="609585"/>
                      <a:pt x="4325532" y="618398"/>
                    </a:cubicBezTo>
                    <a:cubicBezTo>
                      <a:pt x="4316720" y="627210"/>
                      <a:pt x="4304768" y="632161"/>
                      <a:pt x="4292305" y="632161"/>
                    </a:cubicBezTo>
                    <a:lnTo>
                      <a:pt x="46990" y="632161"/>
                    </a:lnTo>
                    <a:cubicBezTo>
                      <a:pt x="34527" y="632161"/>
                      <a:pt x="22575" y="627210"/>
                      <a:pt x="13763" y="618398"/>
                    </a:cubicBezTo>
                    <a:cubicBezTo>
                      <a:pt x="4951" y="609585"/>
                      <a:pt x="0" y="597633"/>
                      <a:pt x="0" y="585171"/>
                    </a:cubicBezTo>
                    <a:lnTo>
                      <a:pt x="0" y="46990"/>
                    </a:lnTo>
                    <a:cubicBezTo>
                      <a:pt x="0" y="34527"/>
                      <a:pt x="4951" y="22575"/>
                      <a:pt x="13763" y="13763"/>
                    </a:cubicBezTo>
                    <a:cubicBezTo>
                      <a:pt x="22575" y="4951"/>
                      <a:pt x="34527" y="0"/>
                      <a:pt x="46990" y="0"/>
                    </a:cubicBezTo>
                    <a:close/>
                  </a:path>
                </a:pathLst>
              </a:custGeom>
              <a:solidFill>
                <a:srgbClr val="FFF0B1"/>
              </a:solidFill>
            </p:spPr>
            <p:txBody>
              <a:bodyPr/>
              <a:lstStyle/>
              <a:p>
                <a:endParaRPr lang="en-JP"/>
              </a:p>
            </p:txBody>
          </p:sp>
          <p:sp>
            <p:nvSpPr>
              <p:cNvPr id="12" name="TextBox 12"/>
              <p:cNvSpPr txBox="1"/>
              <p:nvPr/>
            </p:nvSpPr>
            <p:spPr>
              <a:xfrm>
                <a:off x="0" y="-38100"/>
                <a:ext cx="4339295" cy="670261"/>
              </a:xfrm>
              <a:prstGeom prst="rect">
                <a:avLst/>
              </a:prstGeom>
            </p:spPr>
            <p:txBody>
              <a:bodyPr lIns="50800" tIns="50800" rIns="50800" bIns="50800" rtlCol="0" anchor="ctr"/>
              <a:lstStyle/>
              <a:p>
                <a:pPr algn="ctr">
                  <a:lnSpc>
                    <a:spcPts val="2660"/>
                  </a:lnSpc>
                  <a:spcBef>
                    <a:spcPct val="0"/>
                  </a:spcBef>
                </a:pPr>
                <a:endParaRPr/>
              </a:p>
            </p:txBody>
          </p:sp>
        </p:grpSp>
        <p:sp>
          <p:nvSpPr>
            <p:cNvPr id="13" name="TextBox 13"/>
            <p:cNvSpPr txBox="1"/>
            <p:nvPr/>
          </p:nvSpPr>
          <p:spPr>
            <a:xfrm>
              <a:off x="574262" y="375636"/>
              <a:ext cx="17673986" cy="1943219"/>
            </a:xfrm>
            <a:prstGeom prst="rect">
              <a:avLst/>
            </a:prstGeom>
          </p:spPr>
          <p:txBody>
            <a:bodyPr lIns="0" tIns="0" rIns="0" bIns="0" rtlCol="0" anchor="t">
              <a:spAutoFit/>
            </a:bodyPr>
            <a:lstStyle/>
            <a:p>
              <a:pPr algn="ctr">
                <a:lnSpc>
                  <a:spcPts val="3958"/>
                </a:lnSpc>
              </a:pPr>
              <a:r>
                <a:rPr lang="en-US" sz="2827">
                  <a:solidFill>
                    <a:srgbClr val="A62A2A"/>
                  </a:solidFill>
                  <a:latin typeface="Canva Sans"/>
                  <a:ea typeface="Canva Sans"/>
                  <a:cs typeface="Canva Sans"/>
                  <a:sym typeface="Canva Sans"/>
                </a:rPr>
                <a:t>How do you define your own comfort zone?</a:t>
              </a:r>
            </a:p>
            <a:p>
              <a:pPr algn="ctr">
                <a:lnSpc>
                  <a:spcPts val="3958"/>
                </a:lnSpc>
              </a:pPr>
              <a:r>
                <a:rPr lang="en-US" sz="2827">
                  <a:solidFill>
                    <a:srgbClr val="A62A2A"/>
                  </a:solidFill>
                  <a:latin typeface="Canva Sans"/>
                  <a:ea typeface="Canva Sans"/>
                  <a:cs typeface="Canva Sans"/>
                  <a:sym typeface="Canva Sans"/>
                </a:rPr>
                <a:t>Have you ever stepped out of it for the sake of a new experience? </a:t>
              </a:r>
            </a:p>
            <a:p>
              <a:pPr algn="ctr">
                <a:lnSpc>
                  <a:spcPts val="3958"/>
                </a:lnSpc>
              </a:pPr>
              <a:r>
                <a:rPr lang="en-US" sz="2827">
                  <a:solidFill>
                    <a:srgbClr val="A62A2A"/>
                  </a:solidFill>
                  <a:latin typeface="Canva Sans"/>
                  <a:ea typeface="Canva Sans"/>
                  <a:cs typeface="Canva Sans"/>
                  <a:sym typeface="Canva Sans"/>
                </a:rPr>
                <a:t>What was that experience like?</a:t>
              </a:r>
            </a:p>
          </p:txBody>
        </p:sp>
      </p:grpSp>
      <p:grpSp>
        <p:nvGrpSpPr>
          <p:cNvPr id="14" name="Group 14"/>
          <p:cNvGrpSpPr/>
          <p:nvPr/>
        </p:nvGrpSpPr>
        <p:grpSpPr>
          <a:xfrm>
            <a:off x="2085558" y="7024577"/>
            <a:ext cx="14116883" cy="1558749"/>
            <a:chOff x="0" y="0"/>
            <a:chExt cx="18822511" cy="2078332"/>
          </a:xfrm>
        </p:grpSpPr>
        <p:grpSp>
          <p:nvGrpSpPr>
            <p:cNvPr id="15" name="Group 15"/>
            <p:cNvGrpSpPr/>
            <p:nvPr/>
          </p:nvGrpSpPr>
          <p:grpSpPr>
            <a:xfrm>
              <a:off x="0" y="0"/>
              <a:ext cx="18822511" cy="2078332"/>
              <a:chOff x="0" y="0"/>
              <a:chExt cx="4339295" cy="479134"/>
            </a:xfrm>
          </p:grpSpPr>
          <p:sp>
            <p:nvSpPr>
              <p:cNvPr id="16" name="Freeform 16"/>
              <p:cNvSpPr/>
              <p:nvPr/>
            </p:nvSpPr>
            <p:spPr>
              <a:xfrm>
                <a:off x="0" y="0"/>
                <a:ext cx="4339295" cy="479133"/>
              </a:xfrm>
              <a:custGeom>
                <a:avLst/>
                <a:gdLst/>
                <a:ahLst/>
                <a:cxnLst/>
                <a:rect l="l" t="t" r="r" b="b"/>
                <a:pathLst>
                  <a:path w="4339295" h="479133">
                    <a:moveTo>
                      <a:pt x="46990" y="0"/>
                    </a:moveTo>
                    <a:lnTo>
                      <a:pt x="4292305" y="0"/>
                    </a:lnTo>
                    <a:cubicBezTo>
                      <a:pt x="4304768" y="0"/>
                      <a:pt x="4316720" y="4951"/>
                      <a:pt x="4325532" y="13763"/>
                    </a:cubicBezTo>
                    <a:cubicBezTo>
                      <a:pt x="4334344" y="22575"/>
                      <a:pt x="4339295" y="34527"/>
                      <a:pt x="4339295" y="46990"/>
                    </a:cubicBezTo>
                    <a:lnTo>
                      <a:pt x="4339295" y="432144"/>
                    </a:lnTo>
                    <a:cubicBezTo>
                      <a:pt x="4339295" y="444606"/>
                      <a:pt x="4334344" y="456558"/>
                      <a:pt x="4325532" y="465371"/>
                    </a:cubicBezTo>
                    <a:cubicBezTo>
                      <a:pt x="4316720" y="474183"/>
                      <a:pt x="4304768" y="479133"/>
                      <a:pt x="4292305" y="479133"/>
                    </a:cubicBezTo>
                    <a:lnTo>
                      <a:pt x="46990" y="479133"/>
                    </a:lnTo>
                    <a:cubicBezTo>
                      <a:pt x="34527" y="479133"/>
                      <a:pt x="22575" y="474183"/>
                      <a:pt x="13763" y="465371"/>
                    </a:cubicBezTo>
                    <a:cubicBezTo>
                      <a:pt x="4951" y="456558"/>
                      <a:pt x="0" y="444606"/>
                      <a:pt x="0" y="432144"/>
                    </a:cubicBezTo>
                    <a:lnTo>
                      <a:pt x="0" y="46990"/>
                    </a:lnTo>
                    <a:cubicBezTo>
                      <a:pt x="0" y="34527"/>
                      <a:pt x="4951" y="22575"/>
                      <a:pt x="13763" y="13763"/>
                    </a:cubicBezTo>
                    <a:cubicBezTo>
                      <a:pt x="22575" y="4951"/>
                      <a:pt x="34527" y="0"/>
                      <a:pt x="46990" y="0"/>
                    </a:cubicBezTo>
                    <a:close/>
                  </a:path>
                </a:pathLst>
              </a:custGeom>
              <a:solidFill>
                <a:srgbClr val="FFF0B1"/>
              </a:solidFill>
            </p:spPr>
            <p:txBody>
              <a:bodyPr/>
              <a:lstStyle/>
              <a:p>
                <a:endParaRPr lang="en-JP"/>
              </a:p>
            </p:txBody>
          </p:sp>
          <p:sp>
            <p:nvSpPr>
              <p:cNvPr id="17" name="TextBox 17"/>
              <p:cNvSpPr txBox="1"/>
              <p:nvPr/>
            </p:nvSpPr>
            <p:spPr>
              <a:xfrm>
                <a:off x="0" y="-38100"/>
                <a:ext cx="4339295" cy="517234"/>
              </a:xfrm>
              <a:prstGeom prst="rect">
                <a:avLst/>
              </a:prstGeom>
            </p:spPr>
            <p:txBody>
              <a:bodyPr lIns="50800" tIns="50800" rIns="50800" bIns="50800" rtlCol="0" anchor="ctr"/>
              <a:lstStyle/>
              <a:p>
                <a:pPr algn="ctr">
                  <a:lnSpc>
                    <a:spcPts val="2660"/>
                  </a:lnSpc>
                  <a:spcBef>
                    <a:spcPct val="0"/>
                  </a:spcBef>
                </a:pPr>
                <a:endParaRPr/>
              </a:p>
            </p:txBody>
          </p:sp>
        </p:grpSp>
        <p:sp>
          <p:nvSpPr>
            <p:cNvPr id="18" name="TextBox 18"/>
            <p:cNvSpPr txBox="1"/>
            <p:nvPr/>
          </p:nvSpPr>
          <p:spPr>
            <a:xfrm>
              <a:off x="574262" y="375636"/>
              <a:ext cx="17673986" cy="1279434"/>
            </a:xfrm>
            <a:prstGeom prst="rect">
              <a:avLst/>
            </a:prstGeom>
          </p:spPr>
          <p:txBody>
            <a:bodyPr lIns="0" tIns="0" rIns="0" bIns="0" rtlCol="0" anchor="t">
              <a:spAutoFit/>
            </a:bodyPr>
            <a:lstStyle/>
            <a:p>
              <a:pPr algn="ctr">
                <a:lnSpc>
                  <a:spcPts val="3958"/>
                </a:lnSpc>
              </a:pPr>
              <a:r>
                <a:rPr lang="en-US" sz="2827">
                  <a:solidFill>
                    <a:srgbClr val="A62A2A"/>
                  </a:solidFill>
                  <a:latin typeface="Canva Sans"/>
                  <a:ea typeface="Canva Sans"/>
                  <a:cs typeface="Canva Sans"/>
                  <a:sym typeface="Canva Sans"/>
                </a:rPr>
                <a:t>Do you have any fears?</a:t>
              </a:r>
            </a:p>
            <a:p>
              <a:pPr algn="ctr">
                <a:lnSpc>
                  <a:spcPts val="3958"/>
                </a:lnSpc>
              </a:pPr>
              <a:r>
                <a:rPr lang="en-US" sz="2827">
                  <a:solidFill>
                    <a:srgbClr val="A62A2A"/>
                  </a:solidFill>
                  <a:latin typeface="Canva Sans"/>
                  <a:ea typeface="Canva Sans"/>
                  <a:cs typeface="Canva Sans"/>
                  <a:sym typeface="Canva Sans"/>
                </a:rPr>
                <a:t>How do you think you can overcome them?</a:t>
              </a:r>
            </a:p>
          </p:txBody>
        </p:sp>
      </p:grpSp>
      <p:sp>
        <p:nvSpPr>
          <p:cNvPr id="19" name="Freeform 19"/>
          <p:cNvSpPr/>
          <p:nvPr/>
        </p:nvSpPr>
        <p:spPr>
          <a:xfrm>
            <a:off x="14164395" y="8335934"/>
            <a:ext cx="1067831" cy="1091015"/>
          </a:xfrm>
          <a:custGeom>
            <a:avLst/>
            <a:gdLst/>
            <a:ahLst/>
            <a:cxnLst/>
            <a:rect l="l" t="t" r="r" b="b"/>
            <a:pathLst>
              <a:path w="1067831" h="1091015">
                <a:moveTo>
                  <a:pt x="0" y="0"/>
                </a:moveTo>
                <a:lnTo>
                  <a:pt x="1067830" y="0"/>
                </a:lnTo>
                <a:lnTo>
                  <a:pt x="1067830" y="1091015"/>
                </a:lnTo>
                <a:lnTo>
                  <a:pt x="0" y="10910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20" name="Freeform 20"/>
          <p:cNvSpPr/>
          <p:nvPr/>
        </p:nvSpPr>
        <p:spPr>
          <a:xfrm rot="915596">
            <a:off x="15516441" y="4962883"/>
            <a:ext cx="2297894" cy="2467537"/>
          </a:xfrm>
          <a:custGeom>
            <a:avLst/>
            <a:gdLst/>
            <a:ahLst/>
            <a:cxnLst/>
            <a:rect l="l" t="t" r="r" b="b"/>
            <a:pathLst>
              <a:path w="2297894" h="2467537">
                <a:moveTo>
                  <a:pt x="0" y="0"/>
                </a:moveTo>
                <a:lnTo>
                  <a:pt x="2297894" y="0"/>
                </a:lnTo>
                <a:lnTo>
                  <a:pt x="2297894" y="2467537"/>
                </a:lnTo>
                <a:lnTo>
                  <a:pt x="0" y="24675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21" name="Freeform 21"/>
          <p:cNvSpPr/>
          <p:nvPr/>
        </p:nvSpPr>
        <p:spPr>
          <a:xfrm rot="984434">
            <a:off x="740881" y="7271010"/>
            <a:ext cx="2066855" cy="2453240"/>
          </a:xfrm>
          <a:custGeom>
            <a:avLst/>
            <a:gdLst/>
            <a:ahLst/>
            <a:cxnLst/>
            <a:rect l="l" t="t" r="r" b="b"/>
            <a:pathLst>
              <a:path w="2066855" h="2453240">
                <a:moveTo>
                  <a:pt x="0" y="0"/>
                </a:moveTo>
                <a:lnTo>
                  <a:pt x="2066854" y="0"/>
                </a:lnTo>
                <a:lnTo>
                  <a:pt x="2066854" y="2453240"/>
                </a:lnTo>
                <a:lnTo>
                  <a:pt x="0" y="2453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sp>
        <p:nvSpPr>
          <p:cNvPr id="22" name="Freeform 22"/>
          <p:cNvSpPr/>
          <p:nvPr/>
        </p:nvSpPr>
        <p:spPr>
          <a:xfrm rot="8863655">
            <a:off x="16267019" y="-39123"/>
            <a:ext cx="1273898" cy="3166915"/>
          </a:xfrm>
          <a:custGeom>
            <a:avLst/>
            <a:gdLst/>
            <a:ahLst/>
            <a:cxnLst/>
            <a:rect l="l" t="t" r="r" b="b"/>
            <a:pathLst>
              <a:path w="1273898" h="3166915">
                <a:moveTo>
                  <a:pt x="0" y="0"/>
                </a:moveTo>
                <a:lnTo>
                  <a:pt x="1273898" y="0"/>
                </a:lnTo>
                <a:lnTo>
                  <a:pt x="1273898" y="3166915"/>
                </a:lnTo>
                <a:lnTo>
                  <a:pt x="0" y="3166915"/>
                </a:lnTo>
                <a:lnTo>
                  <a:pt x="0" y="0"/>
                </a:lnTo>
                <a:close/>
              </a:path>
            </a:pathLst>
          </a:custGeom>
          <a:blipFill>
            <a:blip r:embed="rId10"/>
            <a:stretch>
              <a:fillRect r="-10937"/>
            </a:stretch>
          </a:blipFill>
        </p:spPr>
        <p:txBody>
          <a:bodyPr/>
          <a:lstStyle/>
          <a:p>
            <a:endParaRPr lang="en-JP"/>
          </a:p>
        </p:txBody>
      </p:sp>
      <p:sp>
        <p:nvSpPr>
          <p:cNvPr id="23" name="TextBox 23"/>
          <p:cNvSpPr txBox="1"/>
          <p:nvPr/>
        </p:nvSpPr>
        <p:spPr>
          <a:xfrm>
            <a:off x="2805599" y="256731"/>
            <a:ext cx="12801875" cy="1439162"/>
          </a:xfrm>
          <a:prstGeom prst="rect">
            <a:avLst/>
          </a:prstGeom>
        </p:spPr>
        <p:txBody>
          <a:bodyPr lIns="0" tIns="0" rIns="0" bIns="0" rtlCol="0" anchor="t">
            <a:spAutoFit/>
          </a:bodyPr>
          <a:lstStyle/>
          <a:p>
            <a:pPr algn="ctr">
              <a:lnSpc>
                <a:spcPts val="11528"/>
              </a:lnSpc>
            </a:pPr>
            <a:r>
              <a:rPr lang="en-US" sz="8800">
                <a:solidFill>
                  <a:srgbClr val="A62A2A"/>
                </a:solidFill>
                <a:latin typeface="Dynapuff"/>
                <a:ea typeface="Dynapuff"/>
                <a:cs typeface="Dynapuff"/>
                <a:sym typeface="Dynapuff"/>
              </a:rPr>
              <a:t>Questions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grpSp>
        <p:nvGrpSpPr>
          <p:cNvPr id="2" name="Group 2"/>
          <p:cNvGrpSpPr/>
          <p:nvPr/>
        </p:nvGrpSpPr>
        <p:grpSpPr>
          <a:xfrm>
            <a:off x="274695" y="2266762"/>
            <a:ext cx="4847946" cy="3551120"/>
            <a:chOff x="0" y="0"/>
            <a:chExt cx="6463927" cy="4734827"/>
          </a:xfrm>
        </p:grpSpPr>
        <p:sp>
          <p:nvSpPr>
            <p:cNvPr id="3" name="Freeform 3"/>
            <p:cNvSpPr/>
            <p:nvPr/>
          </p:nvSpPr>
          <p:spPr>
            <a:xfrm>
              <a:off x="0" y="0"/>
              <a:ext cx="6463927" cy="4734827"/>
            </a:xfrm>
            <a:custGeom>
              <a:avLst/>
              <a:gdLst/>
              <a:ahLst/>
              <a:cxnLst/>
              <a:rect l="l" t="t" r="r" b="b"/>
              <a:pathLst>
                <a:path w="6463927" h="4734827">
                  <a:moveTo>
                    <a:pt x="0" y="0"/>
                  </a:moveTo>
                  <a:lnTo>
                    <a:pt x="6463927" y="0"/>
                  </a:lnTo>
                  <a:lnTo>
                    <a:pt x="6463927" y="4734827"/>
                  </a:lnTo>
                  <a:lnTo>
                    <a:pt x="0" y="4734827"/>
                  </a:lnTo>
                  <a:lnTo>
                    <a:pt x="0" y="0"/>
                  </a:lnTo>
                  <a:close/>
                </a:path>
              </a:pathLst>
            </a:custGeom>
            <a:blipFill>
              <a:blip r:embed="rId2">
                <a:alphaModFix amt="54000"/>
                <a:extLst>
                  <a:ext uri="{96DAC541-7B7A-43D3-8B79-37D633B846F1}">
                    <asvg:svgBlip xmlns:asvg="http://schemas.microsoft.com/office/drawing/2016/SVG/main" r:embed="rId3"/>
                  </a:ext>
                </a:extLst>
              </a:blip>
              <a:stretch>
                <a:fillRect/>
              </a:stretch>
            </a:blipFill>
          </p:spPr>
          <p:txBody>
            <a:bodyPr/>
            <a:lstStyle/>
            <a:p>
              <a:endParaRPr lang="en-JP"/>
            </a:p>
          </p:txBody>
        </p:sp>
        <p:sp>
          <p:nvSpPr>
            <p:cNvPr id="4" name="TextBox 4"/>
            <p:cNvSpPr txBox="1"/>
            <p:nvPr/>
          </p:nvSpPr>
          <p:spPr>
            <a:xfrm>
              <a:off x="919354" y="811514"/>
              <a:ext cx="4625218" cy="3266682"/>
            </a:xfrm>
            <a:prstGeom prst="rect">
              <a:avLst/>
            </a:prstGeom>
          </p:spPr>
          <p:txBody>
            <a:bodyPr lIns="0" tIns="0" rIns="0" bIns="0" rtlCol="0" anchor="t">
              <a:spAutoFit/>
            </a:bodyPr>
            <a:lstStyle/>
            <a:p>
              <a:pPr algn="ctr">
                <a:lnSpc>
                  <a:spcPts val="3270"/>
                </a:lnSpc>
              </a:pPr>
              <a:r>
                <a:rPr lang="en-US" sz="2335">
                  <a:solidFill>
                    <a:srgbClr val="A62A2A"/>
                  </a:solidFill>
                  <a:latin typeface="Canva Sans"/>
                  <a:ea typeface="Canva Sans"/>
                  <a:cs typeface="Canva Sans"/>
                  <a:sym typeface="Canva Sans"/>
                </a:rPr>
                <a:t>This is a  smallest country in the world. It’s entirely surrounded by another county. It plays a very important religious role.</a:t>
              </a:r>
            </a:p>
          </p:txBody>
        </p:sp>
      </p:grpSp>
      <p:grpSp>
        <p:nvGrpSpPr>
          <p:cNvPr id="5" name="Group 5"/>
          <p:cNvGrpSpPr/>
          <p:nvPr/>
        </p:nvGrpSpPr>
        <p:grpSpPr>
          <a:xfrm>
            <a:off x="1112520" y="6099149"/>
            <a:ext cx="5442962" cy="4391580"/>
            <a:chOff x="0" y="0"/>
            <a:chExt cx="7257282" cy="5855440"/>
          </a:xfrm>
        </p:grpSpPr>
        <p:sp>
          <p:nvSpPr>
            <p:cNvPr id="6" name="Freeform 6"/>
            <p:cNvSpPr/>
            <p:nvPr/>
          </p:nvSpPr>
          <p:spPr>
            <a:xfrm rot="10319819">
              <a:off x="228558" y="437159"/>
              <a:ext cx="6800166" cy="4981122"/>
            </a:xfrm>
            <a:custGeom>
              <a:avLst/>
              <a:gdLst/>
              <a:ahLst/>
              <a:cxnLst/>
              <a:rect l="l" t="t" r="r" b="b"/>
              <a:pathLst>
                <a:path w="6800166" h="4981122">
                  <a:moveTo>
                    <a:pt x="0" y="0"/>
                  </a:moveTo>
                  <a:lnTo>
                    <a:pt x="6800166" y="0"/>
                  </a:lnTo>
                  <a:lnTo>
                    <a:pt x="6800166" y="4981122"/>
                  </a:lnTo>
                  <a:lnTo>
                    <a:pt x="0" y="4981122"/>
                  </a:lnTo>
                  <a:lnTo>
                    <a:pt x="0" y="0"/>
                  </a:lnTo>
                  <a:close/>
                </a:path>
              </a:pathLst>
            </a:custGeom>
            <a:blipFill>
              <a:blip r:embed="rId2">
                <a:alphaModFix amt="54000"/>
                <a:extLst>
                  <a:ext uri="{96DAC541-7B7A-43D3-8B79-37D633B846F1}">
                    <asvg:svgBlip xmlns:asvg="http://schemas.microsoft.com/office/drawing/2016/SVG/main" r:embed="rId3"/>
                  </a:ext>
                </a:extLst>
              </a:blip>
              <a:stretch>
                <a:fillRect/>
              </a:stretch>
            </a:blipFill>
          </p:spPr>
          <p:txBody>
            <a:bodyPr/>
            <a:lstStyle/>
            <a:p>
              <a:endParaRPr lang="en-JP"/>
            </a:p>
          </p:txBody>
        </p:sp>
        <p:sp>
          <p:nvSpPr>
            <p:cNvPr id="7" name="TextBox 7"/>
            <p:cNvSpPr txBox="1"/>
            <p:nvPr/>
          </p:nvSpPr>
          <p:spPr>
            <a:xfrm>
              <a:off x="1138153" y="1112226"/>
              <a:ext cx="4753235" cy="3598246"/>
            </a:xfrm>
            <a:prstGeom prst="rect">
              <a:avLst/>
            </a:prstGeom>
          </p:spPr>
          <p:txBody>
            <a:bodyPr lIns="0" tIns="0" rIns="0" bIns="0" rtlCol="0" anchor="t">
              <a:spAutoFit/>
            </a:bodyPr>
            <a:lstStyle/>
            <a:p>
              <a:pPr algn="ctr">
                <a:lnSpc>
                  <a:spcPts val="3089"/>
                </a:lnSpc>
              </a:pPr>
              <a:r>
                <a:rPr lang="en-US" sz="2206">
                  <a:solidFill>
                    <a:srgbClr val="A62A2A"/>
                  </a:solidFill>
                  <a:latin typeface="Canva Sans"/>
                  <a:ea typeface="Canva Sans"/>
                  <a:cs typeface="Canva Sans"/>
                  <a:sym typeface="Canva Sans"/>
                </a:rPr>
                <a:t>This country is considered one of the poorest countries in the world. It’s in Africa, and coffee is harvested. Its flag resembles a convenience store in Japan.</a:t>
              </a:r>
            </a:p>
          </p:txBody>
        </p:sp>
      </p:grpSp>
      <p:sp>
        <p:nvSpPr>
          <p:cNvPr id="8" name="Freeform 8"/>
          <p:cNvSpPr/>
          <p:nvPr/>
        </p:nvSpPr>
        <p:spPr>
          <a:xfrm>
            <a:off x="15567458" y="6458675"/>
            <a:ext cx="1365411" cy="1365411"/>
          </a:xfrm>
          <a:custGeom>
            <a:avLst/>
            <a:gdLst/>
            <a:ahLst/>
            <a:cxnLst/>
            <a:rect l="l" t="t" r="r" b="b"/>
            <a:pathLst>
              <a:path w="1365411" h="1365411">
                <a:moveTo>
                  <a:pt x="0" y="0"/>
                </a:moveTo>
                <a:lnTo>
                  <a:pt x="1365411" y="0"/>
                </a:lnTo>
                <a:lnTo>
                  <a:pt x="1365411" y="1365411"/>
                </a:lnTo>
                <a:lnTo>
                  <a:pt x="0" y="13654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9" name="Freeform 9"/>
          <p:cNvSpPr/>
          <p:nvPr/>
        </p:nvSpPr>
        <p:spPr>
          <a:xfrm rot="847420">
            <a:off x="468522" y="7000412"/>
            <a:ext cx="1569058" cy="1783021"/>
          </a:xfrm>
          <a:custGeom>
            <a:avLst/>
            <a:gdLst/>
            <a:ahLst/>
            <a:cxnLst/>
            <a:rect l="l" t="t" r="r" b="b"/>
            <a:pathLst>
              <a:path w="1569058" h="1783021">
                <a:moveTo>
                  <a:pt x="0" y="0"/>
                </a:moveTo>
                <a:lnTo>
                  <a:pt x="1569059" y="0"/>
                </a:lnTo>
                <a:lnTo>
                  <a:pt x="1569059" y="1783020"/>
                </a:lnTo>
                <a:lnTo>
                  <a:pt x="0" y="1783020"/>
                </a:lnTo>
                <a:lnTo>
                  <a:pt x="0" y="0"/>
                </a:lnTo>
                <a:close/>
              </a:path>
            </a:pathLst>
          </a:custGeom>
          <a:blipFill>
            <a:blip r:embed="rId6"/>
            <a:stretch>
              <a:fillRect/>
            </a:stretch>
          </a:blipFill>
        </p:spPr>
        <p:txBody>
          <a:bodyPr/>
          <a:lstStyle/>
          <a:p>
            <a:endParaRPr lang="en-JP"/>
          </a:p>
        </p:txBody>
      </p:sp>
      <p:sp>
        <p:nvSpPr>
          <p:cNvPr id="10" name="Freeform 10"/>
          <p:cNvSpPr/>
          <p:nvPr/>
        </p:nvSpPr>
        <p:spPr>
          <a:xfrm rot="-1783910">
            <a:off x="269823" y="1676950"/>
            <a:ext cx="1264717" cy="1895746"/>
          </a:xfrm>
          <a:custGeom>
            <a:avLst/>
            <a:gdLst/>
            <a:ahLst/>
            <a:cxnLst/>
            <a:rect l="l" t="t" r="r" b="b"/>
            <a:pathLst>
              <a:path w="1264717" h="1895746">
                <a:moveTo>
                  <a:pt x="0" y="0"/>
                </a:moveTo>
                <a:lnTo>
                  <a:pt x="1264717" y="0"/>
                </a:lnTo>
                <a:lnTo>
                  <a:pt x="1264717" y="1895746"/>
                </a:lnTo>
                <a:lnTo>
                  <a:pt x="0" y="1895746"/>
                </a:lnTo>
                <a:lnTo>
                  <a:pt x="0" y="0"/>
                </a:lnTo>
                <a:close/>
              </a:path>
            </a:pathLst>
          </a:custGeom>
          <a:blipFill>
            <a:blip r:embed="rId7"/>
            <a:stretch>
              <a:fillRect/>
            </a:stretch>
          </a:blipFill>
        </p:spPr>
        <p:txBody>
          <a:bodyPr/>
          <a:lstStyle/>
          <a:p>
            <a:endParaRPr lang="en-JP"/>
          </a:p>
        </p:txBody>
      </p:sp>
      <p:grpSp>
        <p:nvGrpSpPr>
          <p:cNvPr id="11" name="Group 11"/>
          <p:cNvGrpSpPr/>
          <p:nvPr/>
        </p:nvGrpSpPr>
        <p:grpSpPr>
          <a:xfrm>
            <a:off x="5304562" y="2266762"/>
            <a:ext cx="5486323" cy="4150187"/>
            <a:chOff x="0" y="0"/>
            <a:chExt cx="7315098" cy="5533583"/>
          </a:xfrm>
        </p:grpSpPr>
        <p:sp>
          <p:nvSpPr>
            <p:cNvPr id="12" name="Freeform 12"/>
            <p:cNvSpPr/>
            <p:nvPr/>
          </p:nvSpPr>
          <p:spPr>
            <a:xfrm rot="-184553">
              <a:off x="133438" y="185380"/>
              <a:ext cx="7048222" cy="5162822"/>
            </a:xfrm>
            <a:custGeom>
              <a:avLst/>
              <a:gdLst/>
              <a:ahLst/>
              <a:cxnLst/>
              <a:rect l="l" t="t" r="r" b="b"/>
              <a:pathLst>
                <a:path w="7048222" h="5162822">
                  <a:moveTo>
                    <a:pt x="0" y="0"/>
                  </a:moveTo>
                  <a:lnTo>
                    <a:pt x="7048222" y="0"/>
                  </a:lnTo>
                  <a:lnTo>
                    <a:pt x="7048222" y="5162823"/>
                  </a:lnTo>
                  <a:lnTo>
                    <a:pt x="0" y="5162823"/>
                  </a:lnTo>
                  <a:lnTo>
                    <a:pt x="0" y="0"/>
                  </a:lnTo>
                  <a:close/>
                </a:path>
              </a:pathLst>
            </a:custGeom>
            <a:blipFill>
              <a:blip r:embed="rId2">
                <a:alphaModFix amt="54000"/>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3" name="TextBox 13"/>
            <p:cNvSpPr txBox="1"/>
            <p:nvPr/>
          </p:nvSpPr>
          <p:spPr>
            <a:xfrm>
              <a:off x="997855" y="1372318"/>
              <a:ext cx="5669190" cy="3210109"/>
            </a:xfrm>
            <a:prstGeom prst="rect">
              <a:avLst/>
            </a:prstGeom>
          </p:spPr>
          <p:txBody>
            <a:bodyPr lIns="0" tIns="0" rIns="0" bIns="0" rtlCol="0" anchor="t">
              <a:spAutoFit/>
            </a:bodyPr>
            <a:lstStyle/>
            <a:p>
              <a:pPr algn="ctr">
                <a:lnSpc>
                  <a:spcPts val="2744"/>
                </a:lnSpc>
              </a:pPr>
              <a:r>
                <a:rPr lang="en-US" sz="1960">
                  <a:solidFill>
                    <a:srgbClr val="A62A2A"/>
                  </a:solidFill>
                  <a:latin typeface="Canva Sans"/>
                  <a:ea typeface="Canva Sans"/>
                  <a:cs typeface="Canva Sans"/>
                  <a:sym typeface="Canva Sans"/>
                </a:rPr>
                <a:t>This country is often called “the North Korea of Central Asia”. It is very rich in natural resources like oil and natural gas. Due to strict visa policies, approximately 15,000 visitors are allowed to enter the country annually.</a:t>
              </a:r>
            </a:p>
          </p:txBody>
        </p:sp>
      </p:grpSp>
      <p:sp>
        <p:nvSpPr>
          <p:cNvPr id="14" name="Freeform 14"/>
          <p:cNvSpPr/>
          <p:nvPr/>
        </p:nvSpPr>
        <p:spPr>
          <a:xfrm rot="656486">
            <a:off x="9791569" y="4154255"/>
            <a:ext cx="1464912" cy="1978490"/>
          </a:xfrm>
          <a:custGeom>
            <a:avLst/>
            <a:gdLst/>
            <a:ahLst/>
            <a:cxnLst/>
            <a:rect l="l" t="t" r="r" b="b"/>
            <a:pathLst>
              <a:path w="1464912" h="1978490">
                <a:moveTo>
                  <a:pt x="0" y="0"/>
                </a:moveTo>
                <a:lnTo>
                  <a:pt x="1464912" y="0"/>
                </a:lnTo>
                <a:lnTo>
                  <a:pt x="1464912" y="1978490"/>
                </a:lnTo>
                <a:lnTo>
                  <a:pt x="0" y="1978490"/>
                </a:lnTo>
                <a:lnTo>
                  <a:pt x="0" y="0"/>
                </a:lnTo>
                <a:close/>
              </a:path>
            </a:pathLst>
          </a:custGeom>
          <a:blipFill>
            <a:blip r:embed="rId8"/>
            <a:stretch>
              <a:fillRect/>
            </a:stretch>
          </a:blipFill>
        </p:spPr>
        <p:txBody>
          <a:bodyPr/>
          <a:lstStyle/>
          <a:p>
            <a:endParaRPr lang="en-JP"/>
          </a:p>
        </p:txBody>
      </p:sp>
      <p:grpSp>
        <p:nvGrpSpPr>
          <p:cNvPr id="15" name="Group 15"/>
          <p:cNvGrpSpPr/>
          <p:nvPr/>
        </p:nvGrpSpPr>
        <p:grpSpPr>
          <a:xfrm>
            <a:off x="7231396" y="6253786"/>
            <a:ext cx="5442962" cy="4391580"/>
            <a:chOff x="0" y="0"/>
            <a:chExt cx="7257282" cy="5855440"/>
          </a:xfrm>
        </p:grpSpPr>
        <p:sp>
          <p:nvSpPr>
            <p:cNvPr id="16" name="Freeform 16"/>
            <p:cNvSpPr/>
            <p:nvPr/>
          </p:nvSpPr>
          <p:spPr>
            <a:xfrm rot="10319819">
              <a:off x="228558" y="437159"/>
              <a:ext cx="6800166" cy="4981122"/>
            </a:xfrm>
            <a:custGeom>
              <a:avLst/>
              <a:gdLst/>
              <a:ahLst/>
              <a:cxnLst/>
              <a:rect l="l" t="t" r="r" b="b"/>
              <a:pathLst>
                <a:path w="6800166" h="4981122">
                  <a:moveTo>
                    <a:pt x="0" y="0"/>
                  </a:moveTo>
                  <a:lnTo>
                    <a:pt x="6800166" y="0"/>
                  </a:lnTo>
                  <a:lnTo>
                    <a:pt x="6800166" y="4981122"/>
                  </a:lnTo>
                  <a:lnTo>
                    <a:pt x="0" y="4981122"/>
                  </a:lnTo>
                  <a:lnTo>
                    <a:pt x="0" y="0"/>
                  </a:lnTo>
                  <a:close/>
                </a:path>
              </a:pathLst>
            </a:custGeom>
            <a:blipFill>
              <a:blip r:embed="rId2">
                <a:alphaModFix amt="54000"/>
                <a:extLst>
                  <a:ext uri="{96DAC541-7B7A-43D3-8B79-37D633B846F1}">
                    <asvg:svgBlip xmlns:asvg="http://schemas.microsoft.com/office/drawing/2016/SVG/main" r:embed="rId3"/>
                  </a:ext>
                </a:extLst>
              </a:blip>
              <a:stretch>
                <a:fillRect/>
              </a:stretch>
            </a:blipFill>
          </p:spPr>
          <p:txBody>
            <a:bodyPr/>
            <a:lstStyle/>
            <a:p>
              <a:endParaRPr lang="en-JP"/>
            </a:p>
          </p:txBody>
        </p:sp>
        <p:sp>
          <p:nvSpPr>
            <p:cNvPr id="17" name="TextBox 17"/>
            <p:cNvSpPr txBox="1"/>
            <p:nvPr/>
          </p:nvSpPr>
          <p:spPr>
            <a:xfrm>
              <a:off x="1138153" y="1112226"/>
              <a:ext cx="4753235" cy="3598246"/>
            </a:xfrm>
            <a:prstGeom prst="rect">
              <a:avLst/>
            </a:prstGeom>
          </p:spPr>
          <p:txBody>
            <a:bodyPr lIns="0" tIns="0" rIns="0" bIns="0" rtlCol="0" anchor="t">
              <a:spAutoFit/>
            </a:bodyPr>
            <a:lstStyle/>
            <a:p>
              <a:pPr algn="ctr">
                <a:lnSpc>
                  <a:spcPts val="3089"/>
                </a:lnSpc>
              </a:pPr>
              <a:r>
                <a:rPr lang="en-US" sz="2206">
                  <a:solidFill>
                    <a:srgbClr val="A62A2A"/>
                  </a:solidFill>
                  <a:latin typeface="Canva Sans"/>
                  <a:ea typeface="Canva Sans"/>
                  <a:cs typeface="Canva Sans"/>
                  <a:sym typeface="Canva Sans"/>
                </a:rPr>
                <a:t>This country owns a canal that connects Pacific and Atlantic Oceans. It plays a vital role in world’s trades. The canal used to be owned by the United States.</a:t>
              </a:r>
            </a:p>
          </p:txBody>
        </p:sp>
      </p:grpSp>
      <p:sp>
        <p:nvSpPr>
          <p:cNvPr id="18" name="Freeform 18"/>
          <p:cNvSpPr/>
          <p:nvPr/>
        </p:nvSpPr>
        <p:spPr>
          <a:xfrm rot="-753628">
            <a:off x="6536537" y="6834371"/>
            <a:ext cx="1632655" cy="1959471"/>
          </a:xfrm>
          <a:custGeom>
            <a:avLst/>
            <a:gdLst/>
            <a:ahLst/>
            <a:cxnLst/>
            <a:rect l="l" t="t" r="r" b="b"/>
            <a:pathLst>
              <a:path w="1632655" h="1959471">
                <a:moveTo>
                  <a:pt x="0" y="0"/>
                </a:moveTo>
                <a:lnTo>
                  <a:pt x="1632655" y="0"/>
                </a:lnTo>
                <a:lnTo>
                  <a:pt x="1632655" y="1959471"/>
                </a:lnTo>
                <a:lnTo>
                  <a:pt x="0" y="1959471"/>
                </a:lnTo>
                <a:lnTo>
                  <a:pt x="0" y="0"/>
                </a:lnTo>
                <a:close/>
              </a:path>
            </a:pathLst>
          </a:custGeom>
          <a:blipFill>
            <a:blip r:embed="rId9"/>
            <a:stretch>
              <a:fillRect/>
            </a:stretch>
          </a:blipFill>
        </p:spPr>
        <p:txBody>
          <a:bodyPr/>
          <a:lstStyle/>
          <a:p>
            <a:endParaRPr lang="en-JP"/>
          </a:p>
        </p:txBody>
      </p:sp>
      <p:sp>
        <p:nvSpPr>
          <p:cNvPr id="19" name="Freeform 19"/>
          <p:cNvSpPr/>
          <p:nvPr/>
        </p:nvSpPr>
        <p:spPr>
          <a:xfrm>
            <a:off x="12972488" y="2970357"/>
            <a:ext cx="167156" cy="6566858"/>
          </a:xfrm>
          <a:custGeom>
            <a:avLst/>
            <a:gdLst/>
            <a:ahLst/>
            <a:cxnLst/>
            <a:rect l="l" t="t" r="r" b="b"/>
            <a:pathLst>
              <a:path w="167156" h="6566858">
                <a:moveTo>
                  <a:pt x="0" y="0"/>
                </a:moveTo>
                <a:lnTo>
                  <a:pt x="167156" y="0"/>
                </a:lnTo>
                <a:lnTo>
                  <a:pt x="167156" y="6566858"/>
                </a:lnTo>
                <a:lnTo>
                  <a:pt x="0" y="656685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JP"/>
          </a:p>
        </p:txBody>
      </p:sp>
      <p:sp>
        <p:nvSpPr>
          <p:cNvPr id="20" name="Freeform 20"/>
          <p:cNvSpPr/>
          <p:nvPr/>
        </p:nvSpPr>
        <p:spPr>
          <a:xfrm>
            <a:off x="15244669" y="4745546"/>
            <a:ext cx="2010988" cy="1451568"/>
          </a:xfrm>
          <a:custGeom>
            <a:avLst/>
            <a:gdLst/>
            <a:ahLst/>
            <a:cxnLst/>
            <a:rect l="l" t="t" r="r" b="b"/>
            <a:pathLst>
              <a:path w="2010988" h="1451568">
                <a:moveTo>
                  <a:pt x="0" y="0"/>
                </a:moveTo>
                <a:lnTo>
                  <a:pt x="2010988" y="0"/>
                </a:lnTo>
                <a:lnTo>
                  <a:pt x="2010988" y="1451568"/>
                </a:lnTo>
                <a:lnTo>
                  <a:pt x="0" y="145156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
        <p:nvSpPr>
          <p:cNvPr id="21" name="Freeform 21"/>
          <p:cNvSpPr/>
          <p:nvPr/>
        </p:nvSpPr>
        <p:spPr>
          <a:xfrm>
            <a:off x="15244669" y="3029263"/>
            <a:ext cx="2010988" cy="1451568"/>
          </a:xfrm>
          <a:custGeom>
            <a:avLst/>
            <a:gdLst/>
            <a:ahLst/>
            <a:cxnLst/>
            <a:rect l="l" t="t" r="r" b="b"/>
            <a:pathLst>
              <a:path w="2010988" h="1451568">
                <a:moveTo>
                  <a:pt x="0" y="0"/>
                </a:moveTo>
                <a:lnTo>
                  <a:pt x="2010988" y="0"/>
                </a:lnTo>
                <a:lnTo>
                  <a:pt x="2010988" y="1451568"/>
                </a:lnTo>
                <a:lnTo>
                  <a:pt x="0" y="145156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JP"/>
          </a:p>
        </p:txBody>
      </p:sp>
      <p:sp>
        <p:nvSpPr>
          <p:cNvPr id="22" name="Freeform 22"/>
          <p:cNvSpPr/>
          <p:nvPr/>
        </p:nvSpPr>
        <p:spPr>
          <a:xfrm>
            <a:off x="15244669" y="8085648"/>
            <a:ext cx="2010988" cy="1451568"/>
          </a:xfrm>
          <a:custGeom>
            <a:avLst/>
            <a:gdLst/>
            <a:ahLst/>
            <a:cxnLst/>
            <a:rect l="l" t="t" r="r" b="b"/>
            <a:pathLst>
              <a:path w="2010988" h="1451568">
                <a:moveTo>
                  <a:pt x="0" y="0"/>
                </a:moveTo>
                <a:lnTo>
                  <a:pt x="2010988" y="0"/>
                </a:lnTo>
                <a:lnTo>
                  <a:pt x="2010988" y="1451567"/>
                </a:lnTo>
                <a:lnTo>
                  <a:pt x="0" y="145156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JP"/>
          </a:p>
        </p:txBody>
      </p:sp>
      <p:sp>
        <p:nvSpPr>
          <p:cNvPr id="23" name="Freeform 23"/>
          <p:cNvSpPr/>
          <p:nvPr/>
        </p:nvSpPr>
        <p:spPr>
          <a:xfrm>
            <a:off x="13757267" y="3319402"/>
            <a:ext cx="869780" cy="884249"/>
          </a:xfrm>
          <a:custGeom>
            <a:avLst/>
            <a:gdLst/>
            <a:ahLst/>
            <a:cxnLst/>
            <a:rect l="l" t="t" r="r" b="b"/>
            <a:pathLst>
              <a:path w="869780" h="884249">
                <a:moveTo>
                  <a:pt x="0" y="0"/>
                </a:moveTo>
                <a:lnTo>
                  <a:pt x="869780" y="0"/>
                </a:lnTo>
                <a:lnTo>
                  <a:pt x="869780" y="884250"/>
                </a:lnTo>
                <a:lnTo>
                  <a:pt x="0" y="88425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JP"/>
          </a:p>
        </p:txBody>
      </p:sp>
      <p:sp>
        <p:nvSpPr>
          <p:cNvPr id="24" name="Freeform 24"/>
          <p:cNvSpPr/>
          <p:nvPr/>
        </p:nvSpPr>
        <p:spPr>
          <a:xfrm>
            <a:off x="13830419" y="5143500"/>
            <a:ext cx="723477" cy="884249"/>
          </a:xfrm>
          <a:custGeom>
            <a:avLst/>
            <a:gdLst/>
            <a:ahLst/>
            <a:cxnLst/>
            <a:rect l="l" t="t" r="r" b="b"/>
            <a:pathLst>
              <a:path w="723477" h="884249">
                <a:moveTo>
                  <a:pt x="0" y="0"/>
                </a:moveTo>
                <a:lnTo>
                  <a:pt x="723476" y="0"/>
                </a:lnTo>
                <a:lnTo>
                  <a:pt x="723476" y="884249"/>
                </a:lnTo>
                <a:lnTo>
                  <a:pt x="0" y="88424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JP"/>
          </a:p>
        </p:txBody>
      </p:sp>
      <p:sp>
        <p:nvSpPr>
          <p:cNvPr id="25" name="Freeform 25"/>
          <p:cNvSpPr/>
          <p:nvPr/>
        </p:nvSpPr>
        <p:spPr>
          <a:xfrm>
            <a:off x="13839261" y="6680292"/>
            <a:ext cx="705792" cy="884249"/>
          </a:xfrm>
          <a:custGeom>
            <a:avLst/>
            <a:gdLst/>
            <a:ahLst/>
            <a:cxnLst/>
            <a:rect l="l" t="t" r="r" b="b"/>
            <a:pathLst>
              <a:path w="705792" h="884249">
                <a:moveTo>
                  <a:pt x="0" y="0"/>
                </a:moveTo>
                <a:lnTo>
                  <a:pt x="705792" y="0"/>
                </a:lnTo>
                <a:lnTo>
                  <a:pt x="705792" y="884249"/>
                </a:lnTo>
                <a:lnTo>
                  <a:pt x="0" y="884249"/>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JP"/>
          </a:p>
        </p:txBody>
      </p:sp>
      <p:sp>
        <p:nvSpPr>
          <p:cNvPr id="26" name="Freeform 26"/>
          <p:cNvSpPr/>
          <p:nvPr/>
        </p:nvSpPr>
        <p:spPr>
          <a:xfrm>
            <a:off x="13795852" y="8369307"/>
            <a:ext cx="831194" cy="884249"/>
          </a:xfrm>
          <a:custGeom>
            <a:avLst/>
            <a:gdLst/>
            <a:ahLst/>
            <a:cxnLst/>
            <a:rect l="l" t="t" r="r" b="b"/>
            <a:pathLst>
              <a:path w="831194" h="884249">
                <a:moveTo>
                  <a:pt x="0" y="0"/>
                </a:moveTo>
                <a:lnTo>
                  <a:pt x="831195" y="0"/>
                </a:lnTo>
                <a:lnTo>
                  <a:pt x="831195" y="884249"/>
                </a:lnTo>
                <a:lnTo>
                  <a:pt x="0" y="884249"/>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JP"/>
          </a:p>
        </p:txBody>
      </p:sp>
      <p:sp>
        <p:nvSpPr>
          <p:cNvPr id="27" name="TextBox 27"/>
          <p:cNvSpPr txBox="1"/>
          <p:nvPr/>
        </p:nvSpPr>
        <p:spPr>
          <a:xfrm>
            <a:off x="3430426" y="256730"/>
            <a:ext cx="11427147" cy="1439164"/>
          </a:xfrm>
          <a:prstGeom prst="rect">
            <a:avLst/>
          </a:prstGeom>
        </p:spPr>
        <p:txBody>
          <a:bodyPr lIns="0" tIns="0" rIns="0" bIns="0" rtlCol="0" anchor="t">
            <a:spAutoFit/>
          </a:bodyPr>
          <a:lstStyle/>
          <a:p>
            <a:pPr algn="ctr">
              <a:lnSpc>
                <a:spcPts val="11527"/>
              </a:lnSpc>
            </a:pPr>
            <a:r>
              <a:rPr lang="en-US" sz="8799">
                <a:solidFill>
                  <a:srgbClr val="A62A2A"/>
                </a:solidFill>
                <a:latin typeface="Dynapuff"/>
                <a:ea typeface="Dynapuff"/>
                <a:cs typeface="Dynapuff"/>
                <a:sym typeface="Dynapuff"/>
              </a:rPr>
              <a:t>COUNTRY QUIZ</a:t>
            </a:r>
          </a:p>
        </p:txBody>
      </p:sp>
      <p:sp>
        <p:nvSpPr>
          <p:cNvPr id="28" name="TextBox 28"/>
          <p:cNvSpPr txBox="1"/>
          <p:nvPr/>
        </p:nvSpPr>
        <p:spPr>
          <a:xfrm>
            <a:off x="4196432" y="1742889"/>
            <a:ext cx="9895136" cy="523874"/>
          </a:xfrm>
          <a:prstGeom prst="rect">
            <a:avLst/>
          </a:prstGeom>
        </p:spPr>
        <p:txBody>
          <a:bodyPr lIns="0" tIns="0" rIns="0" bIns="0" rtlCol="0" anchor="t">
            <a:spAutoFit/>
          </a:bodyPr>
          <a:lstStyle/>
          <a:p>
            <a:pPr algn="ctr">
              <a:lnSpc>
                <a:spcPts val="4200"/>
              </a:lnSpc>
            </a:pPr>
            <a:r>
              <a:rPr lang="en-US" sz="3000">
                <a:solidFill>
                  <a:srgbClr val="A62A2A"/>
                </a:solidFill>
                <a:latin typeface="Dynapuff"/>
                <a:ea typeface="Dynapuff"/>
                <a:cs typeface="Dynapuff"/>
                <a:sym typeface="Dynapuff"/>
              </a:rPr>
              <a:t>Answer the name of the country and match its flag!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grpSp>
        <p:nvGrpSpPr>
          <p:cNvPr id="2" name="Group 2"/>
          <p:cNvGrpSpPr/>
          <p:nvPr/>
        </p:nvGrpSpPr>
        <p:grpSpPr>
          <a:xfrm>
            <a:off x="3503994" y="2086614"/>
            <a:ext cx="11280013" cy="7653050"/>
            <a:chOff x="0" y="0"/>
            <a:chExt cx="15040017" cy="10204067"/>
          </a:xfrm>
        </p:grpSpPr>
        <p:sp>
          <p:nvSpPr>
            <p:cNvPr id="3" name="Freeform 3"/>
            <p:cNvSpPr/>
            <p:nvPr/>
          </p:nvSpPr>
          <p:spPr>
            <a:xfrm>
              <a:off x="0" y="2974276"/>
              <a:ext cx="1763520" cy="2004000"/>
            </a:xfrm>
            <a:custGeom>
              <a:avLst/>
              <a:gdLst/>
              <a:ahLst/>
              <a:cxnLst/>
              <a:rect l="l" t="t" r="r" b="b"/>
              <a:pathLst>
                <a:path w="1763520" h="2004000">
                  <a:moveTo>
                    <a:pt x="0" y="0"/>
                  </a:moveTo>
                  <a:lnTo>
                    <a:pt x="1763520" y="0"/>
                  </a:lnTo>
                  <a:lnTo>
                    <a:pt x="1763520" y="2003999"/>
                  </a:lnTo>
                  <a:lnTo>
                    <a:pt x="0" y="2003999"/>
                  </a:lnTo>
                  <a:lnTo>
                    <a:pt x="0" y="0"/>
                  </a:lnTo>
                  <a:close/>
                </a:path>
              </a:pathLst>
            </a:custGeom>
            <a:blipFill>
              <a:blip r:embed="rId2"/>
              <a:stretch>
                <a:fillRect/>
              </a:stretch>
            </a:blipFill>
          </p:spPr>
          <p:txBody>
            <a:bodyPr/>
            <a:lstStyle/>
            <a:p>
              <a:endParaRPr lang="en-JP"/>
            </a:p>
          </p:txBody>
        </p:sp>
        <p:sp>
          <p:nvSpPr>
            <p:cNvPr id="4" name="Freeform 4"/>
            <p:cNvSpPr/>
            <p:nvPr/>
          </p:nvSpPr>
          <p:spPr>
            <a:xfrm>
              <a:off x="178319" y="0"/>
              <a:ext cx="1585201" cy="2376136"/>
            </a:xfrm>
            <a:custGeom>
              <a:avLst/>
              <a:gdLst/>
              <a:ahLst/>
              <a:cxnLst/>
              <a:rect l="l" t="t" r="r" b="b"/>
              <a:pathLst>
                <a:path w="1585201" h="2376136">
                  <a:moveTo>
                    <a:pt x="0" y="0"/>
                  </a:moveTo>
                  <a:lnTo>
                    <a:pt x="1585201" y="0"/>
                  </a:lnTo>
                  <a:lnTo>
                    <a:pt x="1585201" y="2376136"/>
                  </a:lnTo>
                  <a:lnTo>
                    <a:pt x="0" y="2376136"/>
                  </a:lnTo>
                  <a:lnTo>
                    <a:pt x="0" y="0"/>
                  </a:lnTo>
                  <a:close/>
                </a:path>
              </a:pathLst>
            </a:custGeom>
            <a:blipFill>
              <a:blip r:embed="rId3"/>
              <a:stretch>
                <a:fillRect/>
              </a:stretch>
            </a:blipFill>
          </p:spPr>
          <p:txBody>
            <a:bodyPr/>
            <a:lstStyle/>
            <a:p>
              <a:endParaRPr lang="en-JP"/>
            </a:p>
          </p:txBody>
        </p:sp>
        <p:sp>
          <p:nvSpPr>
            <p:cNvPr id="5" name="Freeform 5"/>
            <p:cNvSpPr/>
            <p:nvPr/>
          </p:nvSpPr>
          <p:spPr>
            <a:xfrm>
              <a:off x="133888" y="5575175"/>
              <a:ext cx="1495744" cy="2020131"/>
            </a:xfrm>
            <a:custGeom>
              <a:avLst/>
              <a:gdLst/>
              <a:ahLst/>
              <a:cxnLst/>
              <a:rect l="l" t="t" r="r" b="b"/>
              <a:pathLst>
                <a:path w="1495744" h="2020131">
                  <a:moveTo>
                    <a:pt x="0" y="0"/>
                  </a:moveTo>
                  <a:lnTo>
                    <a:pt x="1495744" y="0"/>
                  </a:lnTo>
                  <a:lnTo>
                    <a:pt x="1495744" y="2020131"/>
                  </a:lnTo>
                  <a:lnTo>
                    <a:pt x="0" y="2020131"/>
                  </a:lnTo>
                  <a:lnTo>
                    <a:pt x="0" y="0"/>
                  </a:lnTo>
                  <a:close/>
                </a:path>
              </a:pathLst>
            </a:custGeom>
            <a:blipFill>
              <a:blip r:embed="rId4"/>
              <a:stretch>
                <a:fillRect/>
              </a:stretch>
            </a:blipFill>
          </p:spPr>
          <p:txBody>
            <a:bodyPr/>
            <a:lstStyle/>
            <a:p>
              <a:endParaRPr lang="en-JP"/>
            </a:p>
          </p:txBody>
        </p:sp>
        <p:sp>
          <p:nvSpPr>
            <p:cNvPr id="6" name="Freeform 6"/>
            <p:cNvSpPr/>
            <p:nvPr/>
          </p:nvSpPr>
          <p:spPr>
            <a:xfrm>
              <a:off x="43607" y="8192206"/>
              <a:ext cx="1676306" cy="2011861"/>
            </a:xfrm>
            <a:custGeom>
              <a:avLst/>
              <a:gdLst/>
              <a:ahLst/>
              <a:cxnLst/>
              <a:rect l="l" t="t" r="r" b="b"/>
              <a:pathLst>
                <a:path w="1676306" h="2011861">
                  <a:moveTo>
                    <a:pt x="0" y="0"/>
                  </a:moveTo>
                  <a:lnTo>
                    <a:pt x="1676306" y="0"/>
                  </a:lnTo>
                  <a:lnTo>
                    <a:pt x="1676306" y="2011861"/>
                  </a:lnTo>
                  <a:lnTo>
                    <a:pt x="0" y="2011861"/>
                  </a:lnTo>
                  <a:lnTo>
                    <a:pt x="0" y="0"/>
                  </a:lnTo>
                  <a:close/>
                </a:path>
              </a:pathLst>
            </a:custGeom>
            <a:blipFill>
              <a:blip r:embed="rId5"/>
              <a:stretch>
                <a:fillRect/>
              </a:stretch>
            </a:blipFill>
          </p:spPr>
          <p:txBody>
            <a:bodyPr/>
            <a:lstStyle/>
            <a:p>
              <a:endParaRPr lang="en-JP"/>
            </a:p>
          </p:txBody>
        </p:sp>
        <p:sp>
          <p:nvSpPr>
            <p:cNvPr id="7" name="Freeform 7"/>
            <p:cNvSpPr/>
            <p:nvPr/>
          </p:nvSpPr>
          <p:spPr>
            <a:xfrm>
              <a:off x="12358700" y="2974276"/>
              <a:ext cx="2681317" cy="1935423"/>
            </a:xfrm>
            <a:custGeom>
              <a:avLst/>
              <a:gdLst/>
              <a:ahLst/>
              <a:cxnLst/>
              <a:rect l="l" t="t" r="r" b="b"/>
              <a:pathLst>
                <a:path w="2681317" h="1935423">
                  <a:moveTo>
                    <a:pt x="0" y="0"/>
                  </a:moveTo>
                  <a:lnTo>
                    <a:pt x="2681317" y="0"/>
                  </a:lnTo>
                  <a:lnTo>
                    <a:pt x="2681317" y="1935423"/>
                  </a:lnTo>
                  <a:lnTo>
                    <a:pt x="0" y="19354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8" name="Freeform 8"/>
            <p:cNvSpPr/>
            <p:nvPr/>
          </p:nvSpPr>
          <p:spPr>
            <a:xfrm>
              <a:off x="10375497" y="3361128"/>
              <a:ext cx="1159706" cy="1178999"/>
            </a:xfrm>
            <a:custGeom>
              <a:avLst/>
              <a:gdLst/>
              <a:ahLst/>
              <a:cxnLst/>
              <a:rect l="l" t="t" r="r" b="b"/>
              <a:pathLst>
                <a:path w="1159706" h="1178999">
                  <a:moveTo>
                    <a:pt x="0" y="0"/>
                  </a:moveTo>
                  <a:lnTo>
                    <a:pt x="1159706" y="0"/>
                  </a:lnTo>
                  <a:lnTo>
                    <a:pt x="1159706" y="1178999"/>
                  </a:lnTo>
                  <a:lnTo>
                    <a:pt x="0" y="117899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sp>
          <p:nvSpPr>
            <p:cNvPr id="9" name="Freeform 9"/>
            <p:cNvSpPr/>
            <p:nvPr/>
          </p:nvSpPr>
          <p:spPr>
            <a:xfrm>
              <a:off x="12261165" y="8230425"/>
              <a:ext cx="2681317" cy="1935423"/>
            </a:xfrm>
            <a:custGeom>
              <a:avLst/>
              <a:gdLst/>
              <a:ahLst/>
              <a:cxnLst/>
              <a:rect l="l" t="t" r="r" b="b"/>
              <a:pathLst>
                <a:path w="2681317" h="1935423">
                  <a:moveTo>
                    <a:pt x="0" y="0"/>
                  </a:moveTo>
                  <a:lnTo>
                    <a:pt x="2681317" y="0"/>
                  </a:lnTo>
                  <a:lnTo>
                    <a:pt x="2681317" y="1935423"/>
                  </a:lnTo>
                  <a:lnTo>
                    <a:pt x="0" y="193542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JP"/>
            </a:p>
          </p:txBody>
        </p:sp>
        <p:sp>
          <p:nvSpPr>
            <p:cNvPr id="10" name="Freeform 10"/>
            <p:cNvSpPr/>
            <p:nvPr/>
          </p:nvSpPr>
          <p:spPr>
            <a:xfrm>
              <a:off x="10375497" y="8761029"/>
              <a:ext cx="964636" cy="1178999"/>
            </a:xfrm>
            <a:custGeom>
              <a:avLst/>
              <a:gdLst/>
              <a:ahLst/>
              <a:cxnLst/>
              <a:rect l="l" t="t" r="r" b="b"/>
              <a:pathLst>
                <a:path w="964636" h="1178999">
                  <a:moveTo>
                    <a:pt x="0" y="0"/>
                  </a:moveTo>
                  <a:lnTo>
                    <a:pt x="964636" y="0"/>
                  </a:lnTo>
                  <a:lnTo>
                    <a:pt x="964636" y="1178999"/>
                  </a:lnTo>
                  <a:lnTo>
                    <a:pt x="0" y="117899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
          <p:nvSpPr>
            <p:cNvPr id="11" name="Freeform 11"/>
            <p:cNvSpPr/>
            <p:nvPr/>
          </p:nvSpPr>
          <p:spPr>
            <a:xfrm>
              <a:off x="12679759" y="265568"/>
              <a:ext cx="1820548" cy="1820548"/>
            </a:xfrm>
            <a:custGeom>
              <a:avLst/>
              <a:gdLst/>
              <a:ahLst/>
              <a:cxnLst/>
              <a:rect l="l" t="t" r="r" b="b"/>
              <a:pathLst>
                <a:path w="1820548" h="1820548">
                  <a:moveTo>
                    <a:pt x="0" y="0"/>
                  </a:moveTo>
                  <a:lnTo>
                    <a:pt x="1820548" y="0"/>
                  </a:lnTo>
                  <a:lnTo>
                    <a:pt x="1820548" y="1820548"/>
                  </a:lnTo>
                  <a:lnTo>
                    <a:pt x="0" y="182054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JP"/>
            </a:p>
          </p:txBody>
        </p:sp>
        <p:sp>
          <p:nvSpPr>
            <p:cNvPr id="12" name="Freeform 12"/>
            <p:cNvSpPr/>
            <p:nvPr/>
          </p:nvSpPr>
          <p:spPr>
            <a:xfrm>
              <a:off x="10375497" y="561057"/>
              <a:ext cx="941056" cy="1178999"/>
            </a:xfrm>
            <a:custGeom>
              <a:avLst/>
              <a:gdLst/>
              <a:ahLst/>
              <a:cxnLst/>
              <a:rect l="l" t="t" r="r" b="b"/>
              <a:pathLst>
                <a:path w="941056" h="1178999">
                  <a:moveTo>
                    <a:pt x="0" y="0"/>
                  </a:moveTo>
                  <a:lnTo>
                    <a:pt x="941056" y="0"/>
                  </a:lnTo>
                  <a:lnTo>
                    <a:pt x="941056" y="1178999"/>
                  </a:lnTo>
                  <a:lnTo>
                    <a:pt x="0" y="117899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JP"/>
            </a:p>
          </p:txBody>
        </p:sp>
        <p:sp>
          <p:nvSpPr>
            <p:cNvPr id="13" name="Freeform 13"/>
            <p:cNvSpPr/>
            <p:nvPr/>
          </p:nvSpPr>
          <p:spPr>
            <a:xfrm>
              <a:off x="12307253" y="5605303"/>
              <a:ext cx="2681317" cy="1935423"/>
            </a:xfrm>
            <a:custGeom>
              <a:avLst/>
              <a:gdLst/>
              <a:ahLst/>
              <a:cxnLst/>
              <a:rect l="l" t="t" r="r" b="b"/>
              <a:pathLst>
                <a:path w="2681317" h="1935423">
                  <a:moveTo>
                    <a:pt x="0" y="0"/>
                  </a:moveTo>
                  <a:lnTo>
                    <a:pt x="2681317" y="0"/>
                  </a:lnTo>
                  <a:lnTo>
                    <a:pt x="2681317" y="1935423"/>
                  </a:lnTo>
                  <a:lnTo>
                    <a:pt x="0" y="193542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JP"/>
            </a:p>
          </p:txBody>
        </p:sp>
        <p:sp>
          <p:nvSpPr>
            <p:cNvPr id="14" name="Freeform 14"/>
            <p:cNvSpPr/>
            <p:nvPr/>
          </p:nvSpPr>
          <p:spPr>
            <a:xfrm>
              <a:off x="10375497" y="5983515"/>
              <a:ext cx="1108259" cy="1178999"/>
            </a:xfrm>
            <a:custGeom>
              <a:avLst/>
              <a:gdLst/>
              <a:ahLst/>
              <a:cxnLst/>
              <a:rect l="l" t="t" r="r" b="b"/>
              <a:pathLst>
                <a:path w="1108259" h="1178999">
                  <a:moveTo>
                    <a:pt x="0" y="0"/>
                  </a:moveTo>
                  <a:lnTo>
                    <a:pt x="1108259" y="0"/>
                  </a:lnTo>
                  <a:lnTo>
                    <a:pt x="1108259" y="1178999"/>
                  </a:lnTo>
                  <a:lnTo>
                    <a:pt x="0" y="117899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JP"/>
            </a:p>
          </p:txBody>
        </p:sp>
        <p:sp>
          <p:nvSpPr>
            <p:cNvPr id="15" name="TextBox 15"/>
            <p:cNvSpPr txBox="1"/>
            <p:nvPr/>
          </p:nvSpPr>
          <p:spPr>
            <a:xfrm>
              <a:off x="3371744" y="552695"/>
              <a:ext cx="5177036" cy="1151043"/>
            </a:xfrm>
            <a:prstGeom prst="rect">
              <a:avLst/>
            </a:prstGeom>
          </p:spPr>
          <p:txBody>
            <a:bodyPr lIns="0" tIns="0" rIns="0" bIns="0" rtlCol="0" anchor="t">
              <a:spAutoFit/>
            </a:bodyPr>
            <a:lstStyle/>
            <a:p>
              <a:pPr algn="ctr">
                <a:lnSpc>
                  <a:spcPts val="7279"/>
                </a:lnSpc>
              </a:pPr>
              <a:r>
                <a:rPr lang="en-US" sz="5199" b="1">
                  <a:solidFill>
                    <a:srgbClr val="A62A2A"/>
                  </a:solidFill>
                  <a:latin typeface="Canva Sans Bold"/>
                  <a:ea typeface="Canva Sans Bold"/>
                  <a:cs typeface="Canva Sans Bold"/>
                  <a:sym typeface="Canva Sans Bold"/>
                </a:rPr>
                <a:t>Vatican City</a:t>
              </a:r>
            </a:p>
          </p:txBody>
        </p:sp>
        <p:sp>
          <p:nvSpPr>
            <p:cNvPr id="16" name="TextBox 16"/>
            <p:cNvSpPr txBox="1"/>
            <p:nvPr/>
          </p:nvSpPr>
          <p:spPr>
            <a:xfrm>
              <a:off x="3260123" y="3340903"/>
              <a:ext cx="5400278" cy="1151043"/>
            </a:xfrm>
            <a:prstGeom prst="rect">
              <a:avLst/>
            </a:prstGeom>
          </p:spPr>
          <p:txBody>
            <a:bodyPr lIns="0" tIns="0" rIns="0" bIns="0" rtlCol="0" anchor="t">
              <a:spAutoFit/>
            </a:bodyPr>
            <a:lstStyle/>
            <a:p>
              <a:pPr algn="ctr">
                <a:lnSpc>
                  <a:spcPts val="7279"/>
                </a:lnSpc>
              </a:pPr>
              <a:r>
                <a:rPr lang="en-US" sz="5199" b="1">
                  <a:solidFill>
                    <a:srgbClr val="A62A2A"/>
                  </a:solidFill>
                  <a:latin typeface="Canva Sans Bold"/>
                  <a:ea typeface="Canva Sans Bold"/>
                  <a:cs typeface="Canva Sans Bold"/>
                  <a:sym typeface="Canva Sans Bold"/>
                </a:rPr>
                <a:t>Sierra Leone</a:t>
              </a:r>
            </a:p>
          </p:txBody>
        </p:sp>
        <p:sp>
          <p:nvSpPr>
            <p:cNvPr id="17" name="TextBox 17"/>
            <p:cNvSpPr txBox="1"/>
            <p:nvPr/>
          </p:nvSpPr>
          <p:spPr>
            <a:xfrm>
              <a:off x="3016343" y="5949868"/>
              <a:ext cx="5887839" cy="1151043"/>
            </a:xfrm>
            <a:prstGeom prst="rect">
              <a:avLst/>
            </a:prstGeom>
          </p:spPr>
          <p:txBody>
            <a:bodyPr lIns="0" tIns="0" rIns="0" bIns="0" rtlCol="0" anchor="t">
              <a:spAutoFit/>
            </a:bodyPr>
            <a:lstStyle/>
            <a:p>
              <a:pPr algn="ctr">
                <a:lnSpc>
                  <a:spcPts val="7279"/>
                </a:lnSpc>
              </a:pPr>
              <a:r>
                <a:rPr lang="en-US" sz="5199" b="1">
                  <a:solidFill>
                    <a:srgbClr val="A62A2A"/>
                  </a:solidFill>
                  <a:latin typeface="Canva Sans Bold"/>
                  <a:ea typeface="Canva Sans Bold"/>
                  <a:cs typeface="Canva Sans Bold"/>
                  <a:sym typeface="Canva Sans Bold"/>
                </a:rPr>
                <a:t>Turkmenistan</a:t>
              </a:r>
            </a:p>
          </p:txBody>
        </p:sp>
        <p:sp>
          <p:nvSpPr>
            <p:cNvPr id="18" name="TextBox 18"/>
            <p:cNvSpPr txBox="1"/>
            <p:nvPr/>
          </p:nvSpPr>
          <p:spPr>
            <a:xfrm>
              <a:off x="4246655" y="8562763"/>
              <a:ext cx="3427214" cy="1151043"/>
            </a:xfrm>
            <a:prstGeom prst="rect">
              <a:avLst/>
            </a:prstGeom>
          </p:spPr>
          <p:txBody>
            <a:bodyPr lIns="0" tIns="0" rIns="0" bIns="0" rtlCol="0" anchor="t">
              <a:spAutoFit/>
            </a:bodyPr>
            <a:lstStyle/>
            <a:p>
              <a:pPr algn="ctr">
                <a:lnSpc>
                  <a:spcPts val="7279"/>
                </a:lnSpc>
              </a:pPr>
              <a:r>
                <a:rPr lang="en-US" sz="5199" b="1">
                  <a:solidFill>
                    <a:srgbClr val="A62A2A"/>
                  </a:solidFill>
                  <a:latin typeface="Canva Sans Bold"/>
                  <a:ea typeface="Canva Sans Bold"/>
                  <a:cs typeface="Canva Sans Bold"/>
                  <a:sym typeface="Canva Sans Bold"/>
                </a:rPr>
                <a:t>Panama</a:t>
              </a:r>
            </a:p>
          </p:txBody>
        </p:sp>
      </p:grpSp>
      <p:sp>
        <p:nvSpPr>
          <p:cNvPr id="19" name="Freeform 19"/>
          <p:cNvSpPr/>
          <p:nvPr/>
        </p:nvSpPr>
        <p:spPr>
          <a:xfrm rot="-891370">
            <a:off x="326856" y="459533"/>
            <a:ext cx="2675378" cy="2094146"/>
          </a:xfrm>
          <a:custGeom>
            <a:avLst/>
            <a:gdLst/>
            <a:ahLst/>
            <a:cxnLst/>
            <a:rect l="l" t="t" r="r" b="b"/>
            <a:pathLst>
              <a:path w="2675378" h="2094146">
                <a:moveTo>
                  <a:pt x="0" y="0"/>
                </a:moveTo>
                <a:lnTo>
                  <a:pt x="2675378" y="0"/>
                </a:lnTo>
                <a:lnTo>
                  <a:pt x="2675378" y="2094145"/>
                </a:lnTo>
                <a:lnTo>
                  <a:pt x="0" y="2094145"/>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JP"/>
          </a:p>
        </p:txBody>
      </p:sp>
      <p:sp>
        <p:nvSpPr>
          <p:cNvPr id="20" name="Freeform 20"/>
          <p:cNvSpPr/>
          <p:nvPr/>
        </p:nvSpPr>
        <p:spPr>
          <a:xfrm rot="808724">
            <a:off x="15862147" y="7352553"/>
            <a:ext cx="1859706" cy="2525526"/>
          </a:xfrm>
          <a:custGeom>
            <a:avLst/>
            <a:gdLst/>
            <a:ahLst/>
            <a:cxnLst/>
            <a:rect l="l" t="t" r="r" b="b"/>
            <a:pathLst>
              <a:path w="1859706" h="2525526">
                <a:moveTo>
                  <a:pt x="0" y="0"/>
                </a:moveTo>
                <a:lnTo>
                  <a:pt x="1859705" y="0"/>
                </a:lnTo>
                <a:lnTo>
                  <a:pt x="1859705" y="2525526"/>
                </a:lnTo>
                <a:lnTo>
                  <a:pt x="0" y="2525526"/>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JP"/>
          </a:p>
        </p:txBody>
      </p:sp>
      <p:sp>
        <p:nvSpPr>
          <p:cNvPr id="21" name="Freeform 21"/>
          <p:cNvSpPr/>
          <p:nvPr/>
        </p:nvSpPr>
        <p:spPr>
          <a:xfrm rot="-851750">
            <a:off x="15421193" y="348897"/>
            <a:ext cx="1931160" cy="2584277"/>
          </a:xfrm>
          <a:custGeom>
            <a:avLst/>
            <a:gdLst/>
            <a:ahLst/>
            <a:cxnLst/>
            <a:rect l="l" t="t" r="r" b="b"/>
            <a:pathLst>
              <a:path w="1931160" h="2584277">
                <a:moveTo>
                  <a:pt x="0" y="0"/>
                </a:moveTo>
                <a:lnTo>
                  <a:pt x="1931160" y="0"/>
                </a:lnTo>
                <a:lnTo>
                  <a:pt x="1931160" y="2584277"/>
                </a:lnTo>
                <a:lnTo>
                  <a:pt x="0" y="2584277"/>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JP"/>
          </a:p>
        </p:txBody>
      </p:sp>
      <p:sp>
        <p:nvSpPr>
          <p:cNvPr id="22" name="Freeform 22"/>
          <p:cNvSpPr/>
          <p:nvPr/>
        </p:nvSpPr>
        <p:spPr>
          <a:xfrm>
            <a:off x="354904" y="6507313"/>
            <a:ext cx="2619282" cy="3552719"/>
          </a:xfrm>
          <a:custGeom>
            <a:avLst/>
            <a:gdLst/>
            <a:ahLst/>
            <a:cxnLst/>
            <a:rect l="l" t="t" r="r" b="b"/>
            <a:pathLst>
              <a:path w="2619282" h="3552719">
                <a:moveTo>
                  <a:pt x="0" y="0"/>
                </a:moveTo>
                <a:lnTo>
                  <a:pt x="2619282" y="0"/>
                </a:lnTo>
                <a:lnTo>
                  <a:pt x="2619282" y="3552719"/>
                </a:lnTo>
                <a:lnTo>
                  <a:pt x="0" y="3552719"/>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JP"/>
          </a:p>
        </p:txBody>
      </p:sp>
      <p:sp>
        <p:nvSpPr>
          <p:cNvPr id="23" name="TextBox 23"/>
          <p:cNvSpPr txBox="1"/>
          <p:nvPr/>
        </p:nvSpPr>
        <p:spPr>
          <a:xfrm>
            <a:off x="3430426" y="256730"/>
            <a:ext cx="11427147" cy="1439164"/>
          </a:xfrm>
          <a:prstGeom prst="rect">
            <a:avLst/>
          </a:prstGeom>
        </p:spPr>
        <p:txBody>
          <a:bodyPr lIns="0" tIns="0" rIns="0" bIns="0" rtlCol="0" anchor="t">
            <a:spAutoFit/>
          </a:bodyPr>
          <a:lstStyle/>
          <a:p>
            <a:pPr algn="ctr">
              <a:lnSpc>
                <a:spcPts val="11527"/>
              </a:lnSpc>
            </a:pPr>
            <a:r>
              <a:rPr lang="en-US" sz="8799">
                <a:solidFill>
                  <a:srgbClr val="A62A2A"/>
                </a:solidFill>
                <a:latin typeface="Dynapuff"/>
                <a:ea typeface="Dynapuff"/>
                <a:cs typeface="Dynapuff"/>
                <a:sym typeface="Dynapuff"/>
              </a:rPr>
              <a:t>Answers!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FC3"/>
        </a:solidFill>
        <a:effectLst/>
      </p:bgPr>
    </p:bg>
    <p:spTree>
      <p:nvGrpSpPr>
        <p:cNvPr id="1" name=""/>
        <p:cNvGrpSpPr/>
        <p:nvPr/>
      </p:nvGrpSpPr>
      <p:grpSpPr>
        <a:xfrm>
          <a:off x="0" y="0"/>
          <a:ext cx="0" cy="0"/>
          <a:chOff x="0" y="0"/>
          <a:chExt cx="0" cy="0"/>
        </a:xfrm>
      </p:grpSpPr>
      <p:sp>
        <p:nvSpPr>
          <p:cNvPr id="2" name="Freeform 2"/>
          <p:cNvSpPr/>
          <p:nvPr/>
        </p:nvSpPr>
        <p:spPr>
          <a:xfrm rot="-4179634">
            <a:off x="4916477" y="639497"/>
            <a:ext cx="8094087" cy="8336606"/>
          </a:xfrm>
          <a:custGeom>
            <a:avLst/>
            <a:gdLst/>
            <a:ahLst/>
            <a:cxnLst/>
            <a:rect l="l" t="t" r="r" b="b"/>
            <a:pathLst>
              <a:path w="8094087" h="8336606">
                <a:moveTo>
                  <a:pt x="0" y="0"/>
                </a:moveTo>
                <a:lnTo>
                  <a:pt x="8094087" y="0"/>
                </a:lnTo>
                <a:lnTo>
                  <a:pt x="8094087" y="8336607"/>
                </a:lnTo>
                <a:lnTo>
                  <a:pt x="0" y="83366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JP"/>
          </a:p>
        </p:txBody>
      </p:sp>
      <p:sp>
        <p:nvSpPr>
          <p:cNvPr id="3" name="Freeform 3"/>
          <p:cNvSpPr/>
          <p:nvPr/>
        </p:nvSpPr>
        <p:spPr>
          <a:xfrm rot="-572110">
            <a:off x="14845234" y="5666222"/>
            <a:ext cx="3719952" cy="5285900"/>
          </a:xfrm>
          <a:custGeom>
            <a:avLst/>
            <a:gdLst/>
            <a:ahLst/>
            <a:cxnLst/>
            <a:rect l="l" t="t" r="r" b="b"/>
            <a:pathLst>
              <a:path w="3719952" h="5285900">
                <a:moveTo>
                  <a:pt x="0" y="0"/>
                </a:moveTo>
                <a:lnTo>
                  <a:pt x="3719952" y="0"/>
                </a:lnTo>
                <a:lnTo>
                  <a:pt x="3719952" y="5285900"/>
                </a:lnTo>
                <a:lnTo>
                  <a:pt x="0" y="52859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Freeform 4"/>
          <p:cNvSpPr/>
          <p:nvPr/>
        </p:nvSpPr>
        <p:spPr>
          <a:xfrm rot="1684118">
            <a:off x="4396162" y="7848609"/>
            <a:ext cx="2743438" cy="3863997"/>
          </a:xfrm>
          <a:custGeom>
            <a:avLst/>
            <a:gdLst/>
            <a:ahLst/>
            <a:cxnLst/>
            <a:rect l="l" t="t" r="r" b="b"/>
            <a:pathLst>
              <a:path w="2743438" h="3863997">
                <a:moveTo>
                  <a:pt x="0" y="0"/>
                </a:moveTo>
                <a:lnTo>
                  <a:pt x="2743438" y="0"/>
                </a:lnTo>
                <a:lnTo>
                  <a:pt x="2743438" y="3863997"/>
                </a:lnTo>
                <a:lnTo>
                  <a:pt x="0" y="38639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JP"/>
          </a:p>
        </p:txBody>
      </p:sp>
      <p:sp>
        <p:nvSpPr>
          <p:cNvPr id="5" name="Freeform 5"/>
          <p:cNvSpPr/>
          <p:nvPr/>
        </p:nvSpPr>
        <p:spPr>
          <a:xfrm>
            <a:off x="0" y="5918093"/>
            <a:ext cx="3148145" cy="3340207"/>
          </a:xfrm>
          <a:custGeom>
            <a:avLst/>
            <a:gdLst/>
            <a:ahLst/>
            <a:cxnLst/>
            <a:rect l="l" t="t" r="r" b="b"/>
            <a:pathLst>
              <a:path w="3148145" h="3340207">
                <a:moveTo>
                  <a:pt x="0" y="0"/>
                </a:moveTo>
                <a:lnTo>
                  <a:pt x="3148145" y="0"/>
                </a:lnTo>
                <a:lnTo>
                  <a:pt x="3148145" y="3340207"/>
                </a:lnTo>
                <a:lnTo>
                  <a:pt x="0" y="33402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JP"/>
          </a:p>
        </p:txBody>
      </p:sp>
      <p:sp>
        <p:nvSpPr>
          <p:cNvPr id="6" name="TextBox 6"/>
          <p:cNvSpPr txBox="1"/>
          <p:nvPr/>
        </p:nvSpPr>
        <p:spPr>
          <a:xfrm>
            <a:off x="3430426" y="3873932"/>
            <a:ext cx="11427147" cy="1459393"/>
          </a:xfrm>
          <a:prstGeom prst="rect">
            <a:avLst/>
          </a:prstGeom>
        </p:spPr>
        <p:txBody>
          <a:bodyPr lIns="0" tIns="0" rIns="0" bIns="0" rtlCol="0" anchor="t">
            <a:spAutoFit/>
          </a:bodyPr>
          <a:lstStyle/>
          <a:p>
            <a:pPr algn="ctr">
              <a:lnSpc>
                <a:spcPts val="11734"/>
              </a:lnSpc>
            </a:pPr>
            <a:r>
              <a:rPr lang="en-US" sz="8957">
                <a:solidFill>
                  <a:srgbClr val="A62A2A"/>
                </a:solidFill>
                <a:latin typeface="Dynapuff"/>
                <a:ea typeface="Dynapuff"/>
                <a:cs typeface="Dynapuff"/>
                <a:sym typeface="Dynapuff"/>
              </a:rPr>
              <a:t>Thank you :)</a:t>
            </a:r>
          </a:p>
        </p:txBody>
      </p:sp>
      <p:sp>
        <p:nvSpPr>
          <p:cNvPr id="7" name="Freeform 7"/>
          <p:cNvSpPr/>
          <p:nvPr/>
        </p:nvSpPr>
        <p:spPr>
          <a:xfrm>
            <a:off x="9519219" y="7728300"/>
            <a:ext cx="3285125" cy="3495418"/>
          </a:xfrm>
          <a:custGeom>
            <a:avLst/>
            <a:gdLst/>
            <a:ahLst/>
            <a:cxnLst/>
            <a:rect l="l" t="t" r="r" b="b"/>
            <a:pathLst>
              <a:path w="3285125" h="3495418">
                <a:moveTo>
                  <a:pt x="0" y="0"/>
                </a:moveTo>
                <a:lnTo>
                  <a:pt x="3285125" y="0"/>
                </a:lnTo>
                <a:lnTo>
                  <a:pt x="3285125" y="3495418"/>
                </a:lnTo>
                <a:lnTo>
                  <a:pt x="0" y="349541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JP"/>
          </a:p>
        </p:txBody>
      </p:sp>
      <p:sp>
        <p:nvSpPr>
          <p:cNvPr id="8" name="Freeform 8"/>
          <p:cNvSpPr/>
          <p:nvPr/>
        </p:nvSpPr>
        <p:spPr>
          <a:xfrm rot="-10800000">
            <a:off x="-891959" y="-1483546"/>
            <a:ext cx="6416252" cy="6718588"/>
          </a:xfrm>
          <a:custGeom>
            <a:avLst/>
            <a:gdLst/>
            <a:ahLst/>
            <a:cxnLst/>
            <a:rect l="l" t="t" r="r" b="b"/>
            <a:pathLst>
              <a:path w="6416252" h="6718588">
                <a:moveTo>
                  <a:pt x="0" y="0"/>
                </a:moveTo>
                <a:lnTo>
                  <a:pt x="6416252" y="0"/>
                </a:lnTo>
                <a:lnTo>
                  <a:pt x="6416252" y="6718589"/>
                </a:lnTo>
                <a:lnTo>
                  <a:pt x="0" y="671858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
        <p:nvSpPr>
          <p:cNvPr id="9" name="Freeform 9"/>
          <p:cNvSpPr/>
          <p:nvPr/>
        </p:nvSpPr>
        <p:spPr>
          <a:xfrm rot="-5400000">
            <a:off x="12674508" y="-1332377"/>
            <a:ext cx="6416252" cy="6718588"/>
          </a:xfrm>
          <a:custGeom>
            <a:avLst/>
            <a:gdLst/>
            <a:ahLst/>
            <a:cxnLst/>
            <a:rect l="l" t="t" r="r" b="b"/>
            <a:pathLst>
              <a:path w="6416252" h="6718588">
                <a:moveTo>
                  <a:pt x="0" y="0"/>
                </a:moveTo>
                <a:lnTo>
                  <a:pt x="6416252" y="0"/>
                </a:lnTo>
                <a:lnTo>
                  <a:pt x="6416252" y="6718588"/>
                </a:lnTo>
                <a:lnTo>
                  <a:pt x="0" y="67185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JP"/>
          </a:p>
        </p:txBody>
      </p:sp>
      <p:sp>
        <p:nvSpPr>
          <p:cNvPr id="10" name="Freeform 10"/>
          <p:cNvSpPr/>
          <p:nvPr/>
        </p:nvSpPr>
        <p:spPr>
          <a:xfrm>
            <a:off x="8610085" y="483193"/>
            <a:ext cx="1067831" cy="1091015"/>
          </a:xfrm>
          <a:custGeom>
            <a:avLst/>
            <a:gdLst/>
            <a:ahLst/>
            <a:cxnLst/>
            <a:rect l="l" t="t" r="r" b="b"/>
            <a:pathLst>
              <a:path w="1067831" h="1091015">
                <a:moveTo>
                  <a:pt x="0" y="0"/>
                </a:moveTo>
                <a:lnTo>
                  <a:pt x="1067830" y="0"/>
                </a:lnTo>
                <a:lnTo>
                  <a:pt x="1067830" y="1091014"/>
                </a:lnTo>
                <a:lnTo>
                  <a:pt x="0" y="10910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JP"/>
          </a:p>
        </p:txBody>
      </p:sp>
      <p:sp>
        <p:nvSpPr>
          <p:cNvPr id="11" name="Freeform 11"/>
          <p:cNvSpPr/>
          <p:nvPr/>
        </p:nvSpPr>
        <p:spPr>
          <a:xfrm>
            <a:off x="1574072" y="4144028"/>
            <a:ext cx="1067831" cy="1091015"/>
          </a:xfrm>
          <a:custGeom>
            <a:avLst/>
            <a:gdLst/>
            <a:ahLst/>
            <a:cxnLst/>
            <a:rect l="l" t="t" r="r" b="b"/>
            <a:pathLst>
              <a:path w="1067831" h="1091015">
                <a:moveTo>
                  <a:pt x="0" y="0"/>
                </a:moveTo>
                <a:lnTo>
                  <a:pt x="1067831" y="0"/>
                </a:lnTo>
                <a:lnTo>
                  <a:pt x="1067831" y="1091015"/>
                </a:lnTo>
                <a:lnTo>
                  <a:pt x="0" y="109101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JP"/>
          </a:p>
        </p:txBody>
      </p:sp>
      <p:sp>
        <p:nvSpPr>
          <p:cNvPr id="12" name="Freeform 12"/>
          <p:cNvSpPr/>
          <p:nvPr/>
        </p:nvSpPr>
        <p:spPr>
          <a:xfrm>
            <a:off x="16705210" y="3716786"/>
            <a:ext cx="1067831" cy="1091015"/>
          </a:xfrm>
          <a:custGeom>
            <a:avLst/>
            <a:gdLst/>
            <a:ahLst/>
            <a:cxnLst/>
            <a:rect l="l" t="t" r="r" b="b"/>
            <a:pathLst>
              <a:path w="1067831" h="1091015">
                <a:moveTo>
                  <a:pt x="0" y="0"/>
                </a:moveTo>
                <a:lnTo>
                  <a:pt x="1067830" y="0"/>
                </a:lnTo>
                <a:lnTo>
                  <a:pt x="1067830" y="1091015"/>
                </a:lnTo>
                <a:lnTo>
                  <a:pt x="0" y="109101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JP"/>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493</Words>
  <Application>Microsoft Macintosh PowerPoint</Application>
  <PresentationFormat>Custom</PresentationFormat>
  <Paragraphs>40</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Dynapuff</vt:lpstr>
      <vt:lpstr>Canva Sans Bold</vt:lpstr>
      <vt:lpstr>Canva Sans</vt:lpstr>
      <vt:lpstr>Calibri</vt:lpstr>
      <vt:lpstr>Caladea Italics</vt:lpstr>
      <vt:lpstr>Caladea</vt:lpstr>
      <vt:lpstr>Caladea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Mayu Noguchi (7223305)</dc:title>
  <cp:lastModifiedBy>Jason Pipe</cp:lastModifiedBy>
  <cp:revision>2</cp:revision>
  <dcterms:created xsi:type="dcterms:W3CDTF">2006-08-16T00:00:00Z</dcterms:created>
  <dcterms:modified xsi:type="dcterms:W3CDTF">2025-05-29T09:59:03Z</dcterms:modified>
  <dc:identifier>DAGoKqmeq2Q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2025-05-29T09:59:01Z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37c266a4-043f-40ec-89c6-f964a8f669a8</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