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9144000" cy="5143500" type="screen16x9"/>
  <p:notesSz cx="6858000" cy="9144000"/>
  <p:embeddedFontLst>
    <p:embeddedFont>
      <p:font typeface="Anton" pitchFamily="2" charset="77"/>
      <p:regular r:id="rId12"/>
    </p:embeddedFont>
    <p:embeddedFont>
      <p:font typeface="Impact" panose="020B0806030902050204" pitchFamily="34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9"/>
  </p:normalViewPr>
  <p:slideViewPr>
    <p:cSldViewPr snapToGrid="0">
      <p:cViewPr varScale="1">
        <p:scale>
          <a:sx n="117" d="100"/>
          <a:sy n="117" d="100"/>
        </p:scale>
        <p:origin x="94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fd72cd62a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fd72cd62a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Hello guys we gonna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talking about “Memories “ by Maroon 5.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c1c70b26d5ee6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c1c70b26d5ee6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Maroon5 is American boy pop rock band. They were originally formed in 1994 as “Kara’s Flowers”.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They regrouped in 2001, and added member jame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fd72cd62a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fd72cd62a6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fd72cd62a6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fd72cd62a6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And then you’re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197b3d6db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197b3d6db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197b3d6db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197b3d6db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Next, we tal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97b3d6db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197b3d6db6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197b3d6db6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197b3d6db6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enius.com/artists/Karas-flower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986799" y="-1986799"/>
            <a:ext cx="5108875" cy="908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828535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2"/>
          </p:nvPr>
        </p:nvSpPr>
        <p:spPr>
          <a:xfrm>
            <a:off x="5406875" y="1152475"/>
            <a:ext cx="3425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5885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28525" y="284975"/>
            <a:ext cx="20427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600">
                <a:solidFill>
                  <a:srgbClr val="FF0000"/>
                </a:solidFill>
                <a:latin typeface="Anton"/>
                <a:ea typeface="Anton"/>
                <a:cs typeface="Anton"/>
                <a:sym typeface="Anton"/>
              </a:rPr>
              <a:t>ABOUT</a:t>
            </a:r>
            <a:endParaRPr sz="4600">
              <a:solidFill>
                <a:srgbClr val="FF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216075" y="1225203"/>
            <a:ext cx="2513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American boy  pop rock band.</a:t>
            </a:r>
            <a:endParaRPr sz="1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16075" y="2109763"/>
            <a:ext cx="15768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600">
                <a:solidFill>
                  <a:schemeClr val="lt1"/>
                </a:solidFill>
                <a:highlight>
                  <a:schemeClr val="dk1"/>
                </a:highlight>
                <a:latin typeface="Impact"/>
                <a:ea typeface="Impact"/>
                <a:cs typeface="Impact"/>
                <a:sym typeface="Impact"/>
              </a:rPr>
              <a:t>They were originally formed in 1994 as </a:t>
            </a:r>
            <a:r>
              <a:rPr lang="ja" sz="1600">
                <a:solidFill>
                  <a:schemeClr val="lt1"/>
                </a:solidFill>
                <a:highlight>
                  <a:schemeClr val="dk1"/>
                </a:highlight>
                <a:uFill>
                  <a:noFill/>
                </a:uFill>
                <a:latin typeface="Impact"/>
                <a:ea typeface="Impact"/>
                <a:cs typeface="Impact"/>
                <a:sym typeface="Impac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Kara’s Flowers</a:t>
            </a:r>
            <a:r>
              <a:rPr lang="ja" sz="1800">
                <a:solidFill>
                  <a:schemeClr val="lt1"/>
                </a:solidFill>
                <a:highlight>
                  <a:schemeClr val="dk1"/>
                </a:highlight>
                <a:latin typeface="Impact"/>
                <a:ea typeface="Impact"/>
                <a:cs typeface="Impact"/>
                <a:sym typeface="Impact"/>
              </a:rPr>
              <a:t>.</a:t>
            </a:r>
            <a:endParaRPr sz="1800">
              <a:solidFill>
                <a:schemeClr val="lt1"/>
              </a:solidFill>
              <a:highlight>
                <a:schemeClr val="dk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6725325" y="1017725"/>
            <a:ext cx="2418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They regrouped in 2001, added James Valentine.</a:t>
            </a:r>
            <a:r>
              <a:rPr lang="ja" sz="1500">
                <a:solidFill>
                  <a:srgbClr val="FF0000"/>
                </a:solidFill>
              </a:rPr>
              <a:t> </a:t>
            </a:r>
            <a:endParaRPr sz="1500">
              <a:solidFill>
                <a:srgbClr val="FF0000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7567125" y="1901625"/>
            <a:ext cx="15768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Moves Like Jagger is one of the UK’s best-selling single of all time.</a:t>
            </a:r>
            <a:endParaRPr sz="16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1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1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1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-222725" y="-239525"/>
            <a:ext cx="9366600" cy="53829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133">
                <a:solidFill>
                  <a:srgbClr val="FF0000"/>
                </a:solidFill>
                <a:latin typeface="Anton"/>
                <a:ea typeface="Anton"/>
                <a:cs typeface="Anton"/>
                <a:sym typeface="Anton"/>
              </a:rPr>
              <a:t>MEMORIES IS……</a:t>
            </a:r>
            <a:endParaRPr sz="5133">
              <a:solidFill>
                <a:srgbClr val="FF000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>
            <a:off x="0" y="1366800"/>
            <a:ext cx="9144000" cy="2873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Requiem</a:t>
            </a:r>
            <a:r>
              <a:rPr lang="ja" sz="6500">
                <a:latin typeface="Anton"/>
                <a:ea typeface="Anton"/>
                <a:cs typeface="Anton"/>
                <a:sym typeface="Anton"/>
              </a:rPr>
              <a:t> </a:t>
            </a:r>
            <a:endParaRPr sz="6500"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6500">
                <a:latin typeface="Anton"/>
                <a:ea typeface="Anton"/>
                <a:cs typeface="Anton"/>
                <a:sym typeface="Anton"/>
              </a:rPr>
              <a:t>       </a:t>
            </a:r>
            <a:r>
              <a:rPr lang="ja" sz="6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for</a:t>
            </a:r>
            <a:r>
              <a:rPr lang="ja" sz="6500"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ja" sz="6500">
                <a:solidFill>
                  <a:schemeClr val="lt1"/>
                </a:solidFill>
                <a:highlight>
                  <a:srgbClr val="FF0000"/>
                </a:highlight>
                <a:latin typeface="Anton"/>
                <a:ea typeface="Anton"/>
                <a:cs typeface="Anton"/>
                <a:sym typeface="Anton"/>
              </a:rPr>
              <a:t>Jordan Feldstein</a:t>
            </a:r>
            <a:r>
              <a:rPr lang="ja" sz="6500">
                <a:solidFill>
                  <a:schemeClr val="lt1"/>
                </a:solidFill>
              </a:rPr>
              <a:t>.</a:t>
            </a:r>
            <a:endParaRPr sz="6500">
              <a:solidFill>
                <a:schemeClr val="lt1"/>
              </a:solidFill>
            </a:endParaRPr>
          </a:p>
        </p:txBody>
      </p:sp>
      <p:grpSp>
        <p:nvGrpSpPr>
          <p:cNvPr id="77" name="Google Shape;77;p15"/>
          <p:cNvGrpSpPr/>
          <p:nvPr/>
        </p:nvGrpSpPr>
        <p:grpSpPr>
          <a:xfrm>
            <a:off x="4683963" y="83013"/>
            <a:ext cx="4365000" cy="2559900"/>
            <a:chOff x="4683963" y="83013"/>
            <a:chExt cx="4365000" cy="2559900"/>
          </a:xfrm>
        </p:grpSpPr>
        <p:sp>
          <p:nvSpPr>
            <p:cNvPr id="78" name="Google Shape;78;p15"/>
            <p:cNvSpPr/>
            <p:nvPr/>
          </p:nvSpPr>
          <p:spPr>
            <a:xfrm>
              <a:off x="4683963" y="83013"/>
              <a:ext cx="4365000" cy="25599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9" name="Google Shape;79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92824" y="202347"/>
              <a:ext cx="4147273" cy="232123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/>
          <p:nvPr/>
        </p:nvSpPr>
        <p:spPr>
          <a:xfrm>
            <a:off x="-285750" y="-88250"/>
            <a:ext cx="9530700" cy="5332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600">
                <a:solidFill>
                  <a:srgbClr val="FF0000"/>
                </a:solidFill>
                <a:latin typeface="Anton"/>
                <a:ea typeface="Anton"/>
                <a:cs typeface="Anton"/>
                <a:sym typeface="Anton"/>
              </a:rPr>
              <a:t>Who is Jordan Feldstein?</a:t>
            </a:r>
            <a:endParaRPr sz="4600">
              <a:solidFill>
                <a:srgbClr val="FF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311700" y="1387838"/>
            <a:ext cx="3999900" cy="29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ja" sz="2400">
                <a:solidFill>
                  <a:schemeClr val="lt1"/>
                </a:solidFill>
              </a:rPr>
              <a:t>He supported Maroon5 for long time as their manager.</a:t>
            </a:r>
            <a:endParaRPr sz="2400">
              <a:solidFill>
                <a:schemeClr val="lt1"/>
              </a:solidFill>
            </a:endParaRPr>
          </a:p>
          <a:p>
            <a:pPr marL="457200" lvl="0" indent="-3810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ja" sz="2400">
                <a:solidFill>
                  <a:schemeClr val="lt1"/>
                </a:solidFill>
              </a:rPr>
              <a:t>He passed away in 2017.</a:t>
            </a:r>
            <a:endParaRPr sz="2400">
              <a:solidFill>
                <a:schemeClr val="lt1"/>
              </a:solidFill>
            </a:endParaRPr>
          </a:p>
          <a:p>
            <a:pPr marL="457200" lvl="0" indent="-3810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ja" sz="2400">
                <a:solidFill>
                  <a:schemeClr val="lt1"/>
                </a:solidFill>
              </a:rPr>
              <a:t>He died without seeing Mroon5’s great success. 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1600" y="1247663"/>
            <a:ext cx="4832401" cy="3226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1818150" y="2000250"/>
            <a:ext cx="5507700" cy="11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7000">
                <a:solidFill>
                  <a:srgbClr val="FF0000"/>
                </a:solidFill>
                <a:latin typeface="Anton"/>
                <a:ea typeface="Anton"/>
                <a:cs typeface="Anton"/>
                <a:sym typeface="Anton"/>
              </a:rPr>
              <a:t>PLAY THE SONG</a:t>
            </a:r>
            <a:endParaRPr sz="7000">
              <a:solidFill>
                <a:srgbClr val="FF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4053825" y="4743300"/>
            <a:ext cx="536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u="sng" dirty="0">
                <a:solidFill>
                  <a:schemeClr val="hlink"/>
                </a:solidFill>
              </a:rPr>
              <a:t>https://</a:t>
            </a:r>
            <a:r>
              <a:rPr lang="en-US" altLang="ja" u="sng" dirty="0" err="1">
                <a:solidFill>
                  <a:schemeClr val="hlink"/>
                </a:solidFill>
              </a:rPr>
              <a:t>www.youtube.com</a:t>
            </a:r>
            <a:r>
              <a:rPr lang="en-US" altLang="ja" u="sng" dirty="0">
                <a:solidFill>
                  <a:schemeClr val="hlink"/>
                </a:solidFill>
              </a:rPr>
              <a:t>/</a:t>
            </a:r>
            <a:r>
              <a:rPr lang="en-US" altLang="ja" u="sng" dirty="0" err="1">
                <a:solidFill>
                  <a:schemeClr val="hlink"/>
                </a:solidFill>
              </a:rPr>
              <a:t>watch?v</a:t>
            </a:r>
            <a:r>
              <a:rPr lang="en-US" altLang="ja" u="sng" dirty="0">
                <a:solidFill>
                  <a:schemeClr val="hlink"/>
                </a:solidFill>
              </a:rPr>
              <a:t>=SlPhMPnQ58k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oon 5 - Memories (Official Video).mp4">
            <a:hlinkClick r:id="" action="ppaction://media"/>
            <a:extLst>
              <a:ext uri="{FF2B5EF4-FFF2-40B4-BE49-F238E27FC236}">
                <a16:creationId xmlns:a16="http://schemas.microsoft.com/office/drawing/2014/main" id="{C45EF8A1-B71A-97E1-5441-C6429DAD3A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2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1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>
            <a:off x="-141650" y="-43950"/>
            <a:ext cx="9285600" cy="5334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311700" y="197325"/>
            <a:ext cx="8520600" cy="8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4620">
                <a:solidFill>
                  <a:srgbClr val="FF0000"/>
                </a:solidFill>
                <a:latin typeface="Anton"/>
                <a:ea typeface="Anton"/>
                <a:cs typeface="Anton"/>
                <a:sym typeface="Anton"/>
              </a:rPr>
              <a:t>MEANINGFUL LYRLICS</a:t>
            </a:r>
            <a:endParaRPr sz="4620">
              <a:solidFill>
                <a:srgbClr val="FF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1"/>
          </p:nvPr>
        </p:nvSpPr>
        <p:spPr>
          <a:xfrm>
            <a:off x="5721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Very simple, but touching lyrics </a:t>
            </a: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solidFill>
                  <a:schemeClr val="lt1"/>
                </a:solidFill>
              </a:rPr>
              <a:t>“Cheers to the wish you were here, but you’re not”</a:t>
            </a: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solidFill>
                  <a:schemeClr val="lt1"/>
                </a:solidFill>
              </a:rPr>
              <a:t>“ ‘Cause the drinks bring back all the memories”</a:t>
            </a: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000">
                <a:solidFill>
                  <a:schemeClr val="lt1"/>
                </a:solidFill>
              </a:rPr>
              <a:t>“Memories bring back, memories bring back you”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1562" y="999887"/>
            <a:ext cx="3721574" cy="3721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311700" y="182750"/>
            <a:ext cx="8520600" cy="8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4620">
                <a:solidFill>
                  <a:srgbClr val="FF0000"/>
                </a:solidFill>
                <a:latin typeface="Anton"/>
                <a:ea typeface="Anton"/>
                <a:cs typeface="Anton"/>
                <a:sym typeface="Anton"/>
              </a:rPr>
              <a:t>CHECK THE ANSWER</a:t>
            </a:r>
            <a:endParaRPr sz="4620">
              <a:solidFill>
                <a:srgbClr val="FF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544050" y="1063450"/>
            <a:ext cx="2171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rgbClr val="FFFFFF"/>
                </a:solidFill>
              </a:rPr>
              <a:t>[1]cheers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544050" y="1871375"/>
            <a:ext cx="1893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chemeClr val="lt1"/>
                </a:solidFill>
              </a:rPr>
              <a:t>[2]Toast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544050" y="2660950"/>
            <a:ext cx="1350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chemeClr val="lt1"/>
                </a:solidFill>
              </a:rPr>
              <a:t>[3]pain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544050" y="3450513"/>
            <a:ext cx="1893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chemeClr val="lt1"/>
                </a:solidFill>
              </a:rPr>
              <a:t>[4]heart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3839300" y="1063450"/>
            <a:ext cx="2608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chemeClr val="lt1"/>
                </a:solidFill>
              </a:rPr>
              <a:t>[5]December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3839300" y="1871375"/>
            <a:ext cx="2533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chemeClr val="lt1"/>
                </a:solidFill>
              </a:rPr>
              <a:t>[6]lighting up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3839300" y="2660950"/>
            <a:ext cx="2912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chemeClr val="lt1"/>
                </a:solidFill>
              </a:rPr>
              <a:t>[7]torches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title"/>
          </p:nvPr>
        </p:nvSpPr>
        <p:spPr>
          <a:xfrm>
            <a:off x="1093050" y="2055950"/>
            <a:ext cx="7324500" cy="10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462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THANK YOU FOR WATCH</a:t>
            </a:r>
            <a:r>
              <a:rPr lang="ja" sz="452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ING</a:t>
            </a:r>
            <a:endParaRPr sz="4520" dirty="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224</Words>
  <Application>Microsoft Macintosh PowerPoint</Application>
  <PresentationFormat>On-screen Show (16:9)</PresentationFormat>
  <Paragraphs>34</Paragraphs>
  <Slides>9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Anton</vt:lpstr>
      <vt:lpstr>Impact</vt:lpstr>
      <vt:lpstr>Arial</vt:lpstr>
      <vt:lpstr>Simple Light</vt:lpstr>
      <vt:lpstr>PowerPoint Presentation</vt:lpstr>
      <vt:lpstr>PowerPoint Presentation</vt:lpstr>
      <vt:lpstr>MEMORIES IS…… </vt:lpstr>
      <vt:lpstr>Who is Jordan Feldstein?</vt:lpstr>
      <vt:lpstr>PLAY THE SONG</vt:lpstr>
      <vt:lpstr>PowerPoint Presentation</vt:lpstr>
      <vt:lpstr>MEANINGFUL LYRLICS</vt:lpstr>
      <vt:lpstr>CHECK THE ANSWER</vt:lpstr>
      <vt:lpstr>THANK YOU FOR WATCHING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Jason Pipe</cp:lastModifiedBy>
  <cp:revision>3</cp:revision>
  <dcterms:modified xsi:type="dcterms:W3CDTF">2024-07-18T08:44:40Z</dcterms:modified>
</cp:coreProperties>
</file>