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76" r:id="rId3"/>
    <p:sldId id="259" r:id="rId4"/>
    <p:sldId id="260" r:id="rId5"/>
    <p:sldId id="261" r:id="rId6"/>
    <p:sldId id="262" r:id="rId7"/>
    <p:sldId id="263" r:id="rId8"/>
    <p:sldId id="274" r:id="rId9"/>
    <p:sldId id="266" r:id="rId10"/>
    <p:sldId id="277" r:id="rId11"/>
    <p:sldId id="264" r:id="rId12"/>
    <p:sldId id="265" r:id="rId13"/>
    <p:sldId id="269" r:id="rId14"/>
    <p:sldId id="267" r:id="rId15"/>
    <p:sldId id="271" r:id="rId16"/>
    <p:sldId id="268" r:id="rId17"/>
    <p:sldId id="272" r:id="rId18"/>
    <p:sldId id="273" r:id="rId19"/>
    <p:sldId id="275" r:id="rId20"/>
    <p:sldId id="278"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5E456A-93D4-6449-A855-3B8F605EB79D}" v="90" dt="2024-09-04T05:33:18.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02"/>
    <p:restoredTop sz="94638"/>
  </p:normalViewPr>
  <p:slideViewPr>
    <p:cSldViewPr snapToGrid="0">
      <p:cViewPr>
        <p:scale>
          <a:sx n="94" d="100"/>
          <a:sy n="94" d="100"/>
        </p:scale>
        <p:origin x="144" y="7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8912E3-BCBC-4176-ADB2-272B4F6DF408}"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13D886C0-4B0F-43D9-9B80-12AD68589048}">
      <dgm:prSet/>
      <dgm:spPr/>
      <dgm:t>
        <a:bodyPr/>
        <a:lstStyle/>
        <a:p>
          <a:r>
            <a:rPr lang="zh-CN" altLang="en-US" b="1" dirty="0"/>
            <a:t>   </a:t>
          </a:r>
          <a:r>
            <a:rPr lang="en-US" b="1" dirty="0"/>
            <a:t>The lyrics of "Sugar" primarily revolve around themes of love and desire. In the song, the protagonist uses "sugar" as a metaphor to express his intense longing for love and affection. </a:t>
          </a:r>
        </a:p>
        <a:p>
          <a:r>
            <a:rPr lang="zh-CN" altLang="en-US" b="1" dirty="0"/>
            <a:t>  </a:t>
          </a:r>
          <a:r>
            <a:rPr lang="en-US" b="1" dirty="0"/>
            <a:t>He pleads for his lover to return, emphasizing that love and warmth are as essential and irresistible as sugar.</a:t>
          </a:r>
        </a:p>
      </dgm:t>
    </dgm:pt>
    <dgm:pt modelId="{D30CF7CB-6181-4798-A1C3-785993A91ACA}" type="parTrans" cxnId="{BA7A10FC-2084-4D22-8812-90A7D4FBEA78}">
      <dgm:prSet/>
      <dgm:spPr/>
      <dgm:t>
        <a:bodyPr/>
        <a:lstStyle/>
        <a:p>
          <a:endParaRPr lang="en-US"/>
        </a:p>
      </dgm:t>
    </dgm:pt>
    <dgm:pt modelId="{2C8DE144-EDD2-4AE7-8C77-07643A1FE20A}" type="sibTrans" cxnId="{BA7A10FC-2084-4D22-8812-90A7D4FBEA78}">
      <dgm:prSet/>
      <dgm:spPr/>
      <dgm:t>
        <a:bodyPr/>
        <a:lstStyle/>
        <a:p>
          <a:endParaRPr lang="en-US"/>
        </a:p>
      </dgm:t>
    </dgm:pt>
    <dgm:pt modelId="{45CBA892-ED82-4845-B1B7-6562C528125B}">
      <dgm:prSet/>
      <dgm:spPr/>
      <dgm:t>
        <a:bodyPr/>
        <a:lstStyle/>
        <a:p>
          <a:r>
            <a:rPr lang="zh-CN" altLang="en-US" b="1" dirty="0"/>
            <a:t>   </a:t>
          </a:r>
          <a:r>
            <a:rPr lang="en-US" b="1" dirty="0"/>
            <a:t>In the chorus, the repeated line "Sugar, yes, please" conveys the protagonist's urgent need to be loved and cared for. He compares love to sweet sugar, hoping that this sweetness will heal his loneliness and pain. </a:t>
          </a:r>
        </a:p>
        <a:p>
          <a:r>
            <a:rPr lang="zh-CN" altLang="en-US" b="1" dirty="0"/>
            <a:t>   </a:t>
          </a:r>
          <a:r>
            <a:rPr lang="en-US" b="1" dirty="0"/>
            <a:t>The lyrics are simple yet direct, using the metaphor of sweetness to portray the dependency on love and the pursuit of happiness.</a:t>
          </a:r>
        </a:p>
      </dgm:t>
    </dgm:pt>
    <dgm:pt modelId="{F0D4D577-52AE-4D21-8D8B-7D208072748F}" type="parTrans" cxnId="{70EF7FDB-CF04-4BAD-B29E-C531C2C1598F}">
      <dgm:prSet/>
      <dgm:spPr/>
      <dgm:t>
        <a:bodyPr/>
        <a:lstStyle/>
        <a:p>
          <a:endParaRPr lang="en-US"/>
        </a:p>
      </dgm:t>
    </dgm:pt>
    <dgm:pt modelId="{61C5D102-B446-4BA6-A209-117448E99180}" type="sibTrans" cxnId="{70EF7FDB-CF04-4BAD-B29E-C531C2C1598F}">
      <dgm:prSet/>
      <dgm:spPr/>
      <dgm:t>
        <a:bodyPr/>
        <a:lstStyle/>
        <a:p>
          <a:endParaRPr lang="en-US"/>
        </a:p>
      </dgm:t>
    </dgm:pt>
    <dgm:pt modelId="{5542AED9-8881-4B94-A810-AD4C729FD9D0}">
      <dgm:prSet/>
      <dgm:spPr/>
      <dgm:t>
        <a:bodyPr/>
        <a:lstStyle/>
        <a:p>
          <a:r>
            <a:rPr lang="en-US" b="1" dirty="0"/>
            <a:t>The song, with its upbeat melody and warm lyrics, captures the sweetness and longing of love, creating a feeling that is both joyful and comforting.</a:t>
          </a:r>
        </a:p>
      </dgm:t>
    </dgm:pt>
    <dgm:pt modelId="{1A51EB44-F6E4-4FFD-8D65-F3204B6C736F}" type="parTrans" cxnId="{5EB1D79B-2FDF-45EE-858E-6D9F8C53E2DA}">
      <dgm:prSet/>
      <dgm:spPr/>
      <dgm:t>
        <a:bodyPr/>
        <a:lstStyle/>
        <a:p>
          <a:endParaRPr lang="en-US"/>
        </a:p>
      </dgm:t>
    </dgm:pt>
    <dgm:pt modelId="{95C07E3D-3189-4163-9A61-B13602199D88}" type="sibTrans" cxnId="{5EB1D79B-2FDF-45EE-858E-6D9F8C53E2DA}">
      <dgm:prSet/>
      <dgm:spPr/>
      <dgm:t>
        <a:bodyPr/>
        <a:lstStyle/>
        <a:p>
          <a:endParaRPr lang="en-US"/>
        </a:p>
      </dgm:t>
    </dgm:pt>
    <dgm:pt modelId="{290A8FAB-E60C-524E-BB2A-A9468B29B836}" type="pres">
      <dgm:prSet presAssocID="{038912E3-BCBC-4176-ADB2-272B4F6DF408}" presName="linear" presStyleCnt="0">
        <dgm:presLayoutVars>
          <dgm:animLvl val="lvl"/>
          <dgm:resizeHandles val="exact"/>
        </dgm:presLayoutVars>
      </dgm:prSet>
      <dgm:spPr/>
    </dgm:pt>
    <dgm:pt modelId="{F254A63C-193E-AA44-B7F9-3DF0BBF2281C}" type="pres">
      <dgm:prSet presAssocID="{13D886C0-4B0F-43D9-9B80-12AD68589048}" presName="parentText" presStyleLbl="node1" presStyleIdx="0" presStyleCnt="3">
        <dgm:presLayoutVars>
          <dgm:chMax val="0"/>
          <dgm:bulletEnabled val="1"/>
        </dgm:presLayoutVars>
      </dgm:prSet>
      <dgm:spPr/>
    </dgm:pt>
    <dgm:pt modelId="{375B7700-1BB3-284C-88CC-0E51F1DCFA62}" type="pres">
      <dgm:prSet presAssocID="{2C8DE144-EDD2-4AE7-8C77-07643A1FE20A}" presName="spacer" presStyleCnt="0"/>
      <dgm:spPr/>
    </dgm:pt>
    <dgm:pt modelId="{0B1CD8E8-D56A-0746-8295-AECABBA3B16F}" type="pres">
      <dgm:prSet presAssocID="{45CBA892-ED82-4845-B1B7-6562C528125B}" presName="parentText" presStyleLbl="node1" presStyleIdx="1" presStyleCnt="3" custLinFactNeighborX="822" custLinFactNeighborY="23057">
        <dgm:presLayoutVars>
          <dgm:chMax val="0"/>
          <dgm:bulletEnabled val="1"/>
        </dgm:presLayoutVars>
      </dgm:prSet>
      <dgm:spPr/>
    </dgm:pt>
    <dgm:pt modelId="{546F1AFA-EBF6-C54F-8860-35C9E42FC2FC}" type="pres">
      <dgm:prSet presAssocID="{61C5D102-B446-4BA6-A209-117448E99180}" presName="spacer" presStyleCnt="0"/>
      <dgm:spPr/>
    </dgm:pt>
    <dgm:pt modelId="{BDFC9515-3808-8B4E-8F18-CAD77296A9D7}" type="pres">
      <dgm:prSet presAssocID="{5542AED9-8881-4B94-A810-AD4C729FD9D0}" presName="parentText" presStyleLbl="node1" presStyleIdx="2" presStyleCnt="3">
        <dgm:presLayoutVars>
          <dgm:chMax val="0"/>
          <dgm:bulletEnabled val="1"/>
        </dgm:presLayoutVars>
      </dgm:prSet>
      <dgm:spPr/>
    </dgm:pt>
  </dgm:ptLst>
  <dgm:cxnLst>
    <dgm:cxn modelId="{9C9DA52E-7BE3-1F41-8BF3-1067DAF13BE2}" type="presOf" srcId="{5542AED9-8881-4B94-A810-AD4C729FD9D0}" destId="{BDFC9515-3808-8B4E-8F18-CAD77296A9D7}" srcOrd="0" destOrd="0" presId="urn:microsoft.com/office/officeart/2005/8/layout/vList2"/>
    <dgm:cxn modelId="{A27F888B-51C4-AC46-B12F-9BBFC2C185A8}" type="presOf" srcId="{038912E3-BCBC-4176-ADB2-272B4F6DF408}" destId="{290A8FAB-E60C-524E-BB2A-A9468B29B836}" srcOrd="0" destOrd="0" presId="urn:microsoft.com/office/officeart/2005/8/layout/vList2"/>
    <dgm:cxn modelId="{5EB1D79B-2FDF-45EE-858E-6D9F8C53E2DA}" srcId="{038912E3-BCBC-4176-ADB2-272B4F6DF408}" destId="{5542AED9-8881-4B94-A810-AD4C729FD9D0}" srcOrd="2" destOrd="0" parTransId="{1A51EB44-F6E4-4FFD-8D65-F3204B6C736F}" sibTransId="{95C07E3D-3189-4163-9A61-B13602199D88}"/>
    <dgm:cxn modelId="{70EF7FDB-CF04-4BAD-B29E-C531C2C1598F}" srcId="{038912E3-BCBC-4176-ADB2-272B4F6DF408}" destId="{45CBA892-ED82-4845-B1B7-6562C528125B}" srcOrd="1" destOrd="0" parTransId="{F0D4D577-52AE-4D21-8D8B-7D208072748F}" sibTransId="{61C5D102-B446-4BA6-A209-117448E99180}"/>
    <dgm:cxn modelId="{574DACFA-9A0C-E14C-AB0F-6FED6745260B}" type="presOf" srcId="{13D886C0-4B0F-43D9-9B80-12AD68589048}" destId="{F254A63C-193E-AA44-B7F9-3DF0BBF2281C}" srcOrd="0" destOrd="0" presId="urn:microsoft.com/office/officeart/2005/8/layout/vList2"/>
    <dgm:cxn modelId="{B0F20AFB-EF2A-E749-811A-2B0E2DABB196}" type="presOf" srcId="{45CBA892-ED82-4845-B1B7-6562C528125B}" destId="{0B1CD8E8-D56A-0746-8295-AECABBA3B16F}" srcOrd="0" destOrd="0" presId="urn:microsoft.com/office/officeart/2005/8/layout/vList2"/>
    <dgm:cxn modelId="{BA7A10FC-2084-4D22-8812-90A7D4FBEA78}" srcId="{038912E3-BCBC-4176-ADB2-272B4F6DF408}" destId="{13D886C0-4B0F-43D9-9B80-12AD68589048}" srcOrd="0" destOrd="0" parTransId="{D30CF7CB-6181-4798-A1C3-785993A91ACA}" sibTransId="{2C8DE144-EDD2-4AE7-8C77-07643A1FE20A}"/>
    <dgm:cxn modelId="{C6D67478-3D0D-5549-8D30-965F62F968FF}" type="presParOf" srcId="{290A8FAB-E60C-524E-BB2A-A9468B29B836}" destId="{F254A63C-193E-AA44-B7F9-3DF0BBF2281C}" srcOrd="0" destOrd="0" presId="urn:microsoft.com/office/officeart/2005/8/layout/vList2"/>
    <dgm:cxn modelId="{90699B2D-E3DF-E44B-998F-45DFC53AE3FE}" type="presParOf" srcId="{290A8FAB-E60C-524E-BB2A-A9468B29B836}" destId="{375B7700-1BB3-284C-88CC-0E51F1DCFA62}" srcOrd="1" destOrd="0" presId="urn:microsoft.com/office/officeart/2005/8/layout/vList2"/>
    <dgm:cxn modelId="{C2054E26-E47C-0B48-A8FA-0F39DD9D9630}" type="presParOf" srcId="{290A8FAB-E60C-524E-BB2A-A9468B29B836}" destId="{0B1CD8E8-D56A-0746-8295-AECABBA3B16F}" srcOrd="2" destOrd="0" presId="urn:microsoft.com/office/officeart/2005/8/layout/vList2"/>
    <dgm:cxn modelId="{D06065DE-D1F9-754A-AD9B-8FA98CB935D0}" type="presParOf" srcId="{290A8FAB-E60C-524E-BB2A-A9468B29B836}" destId="{546F1AFA-EBF6-C54F-8860-35C9E42FC2FC}" srcOrd="3" destOrd="0" presId="urn:microsoft.com/office/officeart/2005/8/layout/vList2"/>
    <dgm:cxn modelId="{335BE864-F655-9F47-9A83-5A7D957B20C4}" type="presParOf" srcId="{290A8FAB-E60C-524E-BB2A-A9468B29B836}" destId="{BDFC9515-3808-8B4E-8F18-CAD77296A9D7}"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D3B541-9022-45A5-83C6-0247A4BC924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0551153-7A52-4277-AA27-CA88FAB4E4DE}">
      <dgm:prSet/>
      <dgm:spPr/>
      <dgm:t>
        <a:bodyPr/>
        <a:lstStyle/>
        <a:p>
          <a:r>
            <a:rPr kumimoji="1" lang="en-US"/>
            <a:t>1.deep in</a:t>
          </a:r>
          <a:endParaRPr lang="en-US"/>
        </a:p>
      </dgm:t>
    </dgm:pt>
    <dgm:pt modelId="{DB380A8E-A51A-4FD3-9535-7B0A8A12D089}" type="parTrans" cxnId="{856989FD-530A-46F0-BC78-736B73636B81}">
      <dgm:prSet/>
      <dgm:spPr/>
      <dgm:t>
        <a:bodyPr/>
        <a:lstStyle/>
        <a:p>
          <a:endParaRPr lang="en-US"/>
        </a:p>
      </dgm:t>
    </dgm:pt>
    <dgm:pt modelId="{8426AC85-0551-4B1C-A5EA-55231E619D15}" type="sibTrans" cxnId="{856989FD-530A-46F0-BC78-736B73636B81}">
      <dgm:prSet/>
      <dgm:spPr/>
      <dgm:t>
        <a:bodyPr/>
        <a:lstStyle/>
        <a:p>
          <a:endParaRPr lang="en-US"/>
        </a:p>
      </dgm:t>
    </dgm:pt>
    <dgm:pt modelId="{BB10B47C-E9FA-4B74-8D38-30E4B662ABF8}">
      <dgm:prSet/>
      <dgm:spPr/>
      <dgm:t>
        <a:bodyPr/>
        <a:lstStyle/>
        <a:p>
          <a:r>
            <a:rPr kumimoji="1" lang="en-US" dirty="0"/>
            <a:t>2.put it down</a:t>
          </a:r>
          <a:endParaRPr lang="en-US" dirty="0"/>
        </a:p>
      </dgm:t>
    </dgm:pt>
    <dgm:pt modelId="{450A6E39-BA55-42B6-B7A8-A34D2041D0EB}" type="parTrans" cxnId="{4AFABB66-DD09-4D0E-A9EF-55F246E177F0}">
      <dgm:prSet/>
      <dgm:spPr/>
      <dgm:t>
        <a:bodyPr/>
        <a:lstStyle/>
        <a:p>
          <a:endParaRPr lang="en-US"/>
        </a:p>
      </dgm:t>
    </dgm:pt>
    <dgm:pt modelId="{ACFB9E29-1E78-4B40-A38C-367C8454D818}" type="sibTrans" cxnId="{4AFABB66-DD09-4D0E-A9EF-55F246E177F0}">
      <dgm:prSet/>
      <dgm:spPr/>
      <dgm:t>
        <a:bodyPr/>
        <a:lstStyle/>
        <a:p>
          <a:endParaRPr lang="en-US"/>
        </a:p>
      </dgm:t>
    </dgm:pt>
    <dgm:pt modelId="{F8918224-F6BB-456E-A88B-E568D9E8C840}">
      <dgm:prSet/>
      <dgm:spPr/>
      <dgm:t>
        <a:bodyPr/>
        <a:lstStyle/>
        <a:p>
          <a:r>
            <a:rPr kumimoji="1" lang="en-US" dirty="0"/>
            <a:t>3.My broken pieces</a:t>
          </a:r>
          <a:endParaRPr lang="en-US" dirty="0"/>
        </a:p>
      </dgm:t>
    </dgm:pt>
    <dgm:pt modelId="{06283C22-722E-464E-8286-93453771B6CF}" type="parTrans" cxnId="{94681468-2440-4A64-910B-3E0EAA6643A5}">
      <dgm:prSet/>
      <dgm:spPr/>
      <dgm:t>
        <a:bodyPr/>
        <a:lstStyle/>
        <a:p>
          <a:endParaRPr lang="en-US"/>
        </a:p>
      </dgm:t>
    </dgm:pt>
    <dgm:pt modelId="{2C70D514-26D8-446B-804A-C78B492F8EB4}" type="sibTrans" cxnId="{94681468-2440-4A64-910B-3E0EAA6643A5}">
      <dgm:prSet/>
      <dgm:spPr/>
      <dgm:t>
        <a:bodyPr/>
        <a:lstStyle/>
        <a:p>
          <a:endParaRPr lang="en-US"/>
        </a:p>
      </dgm:t>
    </dgm:pt>
    <dgm:pt modelId="{4971023B-EC71-46EA-8C19-3C8EAB0FE739}">
      <dgm:prSet/>
      <dgm:spPr/>
      <dgm:t>
        <a:bodyPr/>
        <a:lstStyle/>
        <a:p>
          <a:r>
            <a:rPr kumimoji="1" lang="en-US"/>
            <a:t>4.insecure</a:t>
          </a:r>
          <a:endParaRPr lang="en-US"/>
        </a:p>
      </dgm:t>
    </dgm:pt>
    <dgm:pt modelId="{43AC75E4-3A0D-497F-BD82-2CB1C76AE505}" type="parTrans" cxnId="{EA085724-1E8C-4F01-B392-73941B88F1DC}">
      <dgm:prSet/>
      <dgm:spPr/>
      <dgm:t>
        <a:bodyPr/>
        <a:lstStyle/>
        <a:p>
          <a:endParaRPr lang="en-US"/>
        </a:p>
      </dgm:t>
    </dgm:pt>
    <dgm:pt modelId="{81BC4371-C7F2-4AE8-A192-0C70C17ED6C6}" type="sibTrans" cxnId="{EA085724-1E8C-4F01-B392-73941B88F1DC}">
      <dgm:prSet/>
      <dgm:spPr/>
      <dgm:t>
        <a:bodyPr/>
        <a:lstStyle/>
        <a:p>
          <a:endParaRPr lang="en-US"/>
        </a:p>
      </dgm:t>
    </dgm:pt>
    <dgm:pt modelId="{AE75F164-D9B4-48DE-993F-12ED36286F08}">
      <dgm:prSet/>
      <dgm:spPr/>
      <dgm:t>
        <a:bodyPr/>
        <a:lstStyle/>
        <a:p>
          <a:r>
            <a:rPr kumimoji="1" lang="en-US"/>
            <a:t>5.red velvet</a:t>
          </a:r>
          <a:endParaRPr lang="en-US"/>
        </a:p>
      </dgm:t>
    </dgm:pt>
    <dgm:pt modelId="{6552D963-D5C8-4BA6-8C18-E8D6362423BD}" type="parTrans" cxnId="{811FE787-7970-4051-8E88-53A360DBFF4E}">
      <dgm:prSet/>
      <dgm:spPr/>
      <dgm:t>
        <a:bodyPr/>
        <a:lstStyle/>
        <a:p>
          <a:endParaRPr lang="en-US"/>
        </a:p>
      </dgm:t>
    </dgm:pt>
    <dgm:pt modelId="{8BA9BF60-915A-4A05-80DA-04E8FF058783}" type="sibTrans" cxnId="{811FE787-7970-4051-8E88-53A360DBFF4E}">
      <dgm:prSet/>
      <dgm:spPr/>
      <dgm:t>
        <a:bodyPr/>
        <a:lstStyle/>
        <a:p>
          <a:endParaRPr lang="en-US"/>
        </a:p>
      </dgm:t>
    </dgm:pt>
    <dgm:pt modelId="{F9A311EA-58FD-4FB1-A030-66763FF2835F}">
      <dgm:prSet/>
      <dgm:spPr/>
      <dgm:t>
        <a:bodyPr/>
        <a:lstStyle/>
        <a:p>
          <a:r>
            <a:rPr kumimoji="1" lang="en-US"/>
            <a:t>6.Hotter</a:t>
          </a:r>
          <a:endParaRPr lang="en-US"/>
        </a:p>
      </dgm:t>
    </dgm:pt>
    <dgm:pt modelId="{09D410BD-8AAA-4667-BADE-8C9AC95C2BCA}" type="parTrans" cxnId="{A4CA5676-7B49-4707-BCDF-395B4F7C2440}">
      <dgm:prSet/>
      <dgm:spPr/>
      <dgm:t>
        <a:bodyPr/>
        <a:lstStyle/>
        <a:p>
          <a:endParaRPr lang="en-US"/>
        </a:p>
      </dgm:t>
    </dgm:pt>
    <dgm:pt modelId="{71D97E05-AB5D-402E-86C3-54155127BD65}" type="sibTrans" cxnId="{A4CA5676-7B49-4707-BCDF-395B4F7C2440}">
      <dgm:prSet/>
      <dgm:spPr/>
      <dgm:t>
        <a:bodyPr/>
        <a:lstStyle/>
        <a:p>
          <a:endParaRPr lang="en-US"/>
        </a:p>
      </dgm:t>
    </dgm:pt>
    <dgm:pt modelId="{0EC552FA-A134-4B6C-8CCB-F7DACE2BA3EF}">
      <dgm:prSet/>
      <dgm:spPr/>
      <dgm:t>
        <a:bodyPr/>
        <a:lstStyle/>
        <a:p>
          <a:r>
            <a:rPr kumimoji="1" lang="en-US"/>
            <a:t>7.make it alright</a:t>
          </a:r>
          <a:endParaRPr lang="en-US"/>
        </a:p>
      </dgm:t>
    </dgm:pt>
    <dgm:pt modelId="{CF7D3900-531A-4B6E-B2CE-F3CF8C0D7172}" type="parTrans" cxnId="{FD49514F-4EB2-4801-90E8-7CA8C9309AD2}">
      <dgm:prSet/>
      <dgm:spPr/>
      <dgm:t>
        <a:bodyPr/>
        <a:lstStyle/>
        <a:p>
          <a:endParaRPr lang="en-US"/>
        </a:p>
      </dgm:t>
    </dgm:pt>
    <dgm:pt modelId="{DED21DE8-6C04-4E0A-AEF1-9D882043E2C8}" type="sibTrans" cxnId="{FD49514F-4EB2-4801-90E8-7CA8C9309AD2}">
      <dgm:prSet/>
      <dgm:spPr/>
      <dgm:t>
        <a:bodyPr/>
        <a:lstStyle/>
        <a:p>
          <a:endParaRPr lang="en-US"/>
        </a:p>
      </dgm:t>
    </dgm:pt>
    <dgm:pt modelId="{5308D014-898D-E04D-834E-6FE034D96AD0}" type="pres">
      <dgm:prSet presAssocID="{73D3B541-9022-45A5-83C6-0247A4BC9240}" presName="linear" presStyleCnt="0">
        <dgm:presLayoutVars>
          <dgm:animLvl val="lvl"/>
          <dgm:resizeHandles val="exact"/>
        </dgm:presLayoutVars>
      </dgm:prSet>
      <dgm:spPr/>
    </dgm:pt>
    <dgm:pt modelId="{05FB0B77-3B7D-0D4A-A8DE-264F4B387512}" type="pres">
      <dgm:prSet presAssocID="{80551153-7A52-4277-AA27-CA88FAB4E4DE}" presName="parentText" presStyleLbl="node1" presStyleIdx="0" presStyleCnt="7">
        <dgm:presLayoutVars>
          <dgm:chMax val="0"/>
          <dgm:bulletEnabled val="1"/>
        </dgm:presLayoutVars>
      </dgm:prSet>
      <dgm:spPr/>
    </dgm:pt>
    <dgm:pt modelId="{4B4146C5-C6F4-B149-8033-6A0780C03E48}" type="pres">
      <dgm:prSet presAssocID="{8426AC85-0551-4B1C-A5EA-55231E619D15}" presName="spacer" presStyleCnt="0"/>
      <dgm:spPr/>
    </dgm:pt>
    <dgm:pt modelId="{6287D8C7-F258-754B-BB6C-E5D476CF1AF4}" type="pres">
      <dgm:prSet presAssocID="{BB10B47C-E9FA-4B74-8D38-30E4B662ABF8}" presName="parentText" presStyleLbl="node1" presStyleIdx="1" presStyleCnt="7">
        <dgm:presLayoutVars>
          <dgm:chMax val="0"/>
          <dgm:bulletEnabled val="1"/>
        </dgm:presLayoutVars>
      </dgm:prSet>
      <dgm:spPr/>
    </dgm:pt>
    <dgm:pt modelId="{E7973704-98DC-4E4D-8B4D-E57640F318E0}" type="pres">
      <dgm:prSet presAssocID="{ACFB9E29-1E78-4B40-A38C-367C8454D818}" presName="spacer" presStyleCnt="0"/>
      <dgm:spPr/>
    </dgm:pt>
    <dgm:pt modelId="{77A174EC-B77D-2E4E-9017-902B3AE655D0}" type="pres">
      <dgm:prSet presAssocID="{F8918224-F6BB-456E-A88B-E568D9E8C840}" presName="parentText" presStyleLbl="node1" presStyleIdx="2" presStyleCnt="7">
        <dgm:presLayoutVars>
          <dgm:chMax val="0"/>
          <dgm:bulletEnabled val="1"/>
        </dgm:presLayoutVars>
      </dgm:prSet>
      <dgm:spPr/>
    </dgm:pt>
    <dgm:pt modelId="{21866622-2D59-8545-94B0-72CE92B0C8E0}" type="pres">
      <dgm:prSet presAssocID="{2C70D514-26D8-446B-804A-C78B492F8EB4}" presName="spacer" presStyleCnt="0"/>
      <dgm:spPr/>
    </dgm:pt>
    <dgm:pt modelId="{840263E8-BDCE-6647-928B-344EA3CED2E6}" type="pres">
      <dgm:prSet presAssocID="{4971023B-EC71-46EA-8C19-3C8EAB0FE739}" presName="parentText" presStyleLbl="node1" presStyleIdx="3" presStyleCnt="7">
        <dgm:presLayoutVars>
          <dgm:chMax val="0"/>
          <dgm:bulletEnabled val="1"/>
        </dgm:presLayoutVars>
      </dgm:prSet>
      <dgm:spPr/>
    </dgm:pt>
    <dgm:pt modelId="{C6E2E53A-4BE0-2B4D-B893-74B31EA951B7}" type="pres">
      <dgm:prSet presAssocID="{81BC4371-C7F2-4AE8-A192-0C70C17ED6C6}" presName="spacer" presStyleCnt="0"/>
      <dgm:spPr/>
    </dgm:pt>
    <dgm:pt modelId="{0B2ABE9D-7484-3244-8A75-100D7730749E}" type="pres">
      <dgm:prSet presAssocID="{AE75F164-D9B4-48DE-993F-12ED36286F08}" presName="parentText" presStyleLbl="node1" presStyleIdx="4" presStyleCnt="7">
        <dgm:presLayoutVars>
          <dgm:chMax val="0"/>
          <dgm:bulletEnabled val="1"/>
        </dgm:presLayoutVars>
      </dgm:prSet>
      <dgm:spPr/>
    </dgm:pt>
    <dgm:pt modelId="{398ABD39-4C0B-0E49-962B-6BFCA14D986E}" type="pres">
      <dgm:prSet presAssocID="{8BA9BF60-915A-4A05-80DA-04E8FF058783}" presName="spacer" presStyleCnt="0"/>
      <dgm:spPr/>
    </dgm:pt>
    <dgm:pt modelId="{E07AF7BA-94AB-B746-8C9F-5B93A9F003E4}" type="pres">
      <dgm:prSet presAssocID="{F9A311EA-58FD-4FB1-A030-66763FF2835F}" presName="parentText" presStyleLbl="node1" presStyleIdx="5" presStyleCnt="7">
        <dgm:presLayoutVars>
          <dgm:chMax val="0"/>
          <dgm:bulletEnabled val="1"/>
        </dgm:presLayoutVars>
      </dgm:prSet>
      <dgm:spPr/>
    </dgm:pt>
    <dgm:pt modelId="{8314B222-88ED-344F-B3C0-9F5828C82866}" type="pres">
      <dgm:prSet presAssocID="{71D97E05-AB5D-402E-86C3-54155127BD65}" presName="spacer" presStyleCnt="0"/>
      <dgm:spPr/>
    </dgm:pt>
    <dgm:pt modelId="{DE406860-7D50-8C47-95C2-62E45F009E9F}" type="pres">
      <dgm:prSet presAssocID="{0EC552FA-A134-4B6C-8CCB-F7DACE2BA3EF}" presName="parentText" presStyleLbl="node1" presStyleIdx="6" presStyleCnt="7">
        <dgm:presLayoutVars>
          <dgm:chMax val="0"/>
          <dgm:bulletEnabled val="1"/>
        </dgm:presLayoutVars>
      </dgm:prSet>
      <dgm:spPr/>
    </dgm:pt>
  </dgm:ptLst>
  <dgm:cxnLst>
    <dgm:cxn modelId="{AD645416-E0B5-4A4D-BDD1-721769B85872}" type="presOf" srcId="{0EC552FA-A134-4B6C-8CCB-F7DACE2BA3EF}" destId="{DE406860-7D50-8C47-95C2-62E45F009E9F}" srcOrd="0" destOrd="0" presId="urn:microsoft.com/office/officeart/2005/8/layout/vList2"/>
    <dgm:cxn modelId="{EA085724-1E8C-4F01-B392-73941B88F1DC}" srcId="{73D3B541-9022-45A5-83C6-0247A4BC9240}" destId="{4971023B-EC71-46EA-8C19-3C8EAB0FE739}" srcOrd="3" destOrd="0" parTransId="{43AC75E4-3A0D-497F-BD82-2CB1C76AE505}" sibTransId="{81BC4371-C7F2-4AE8-A192-0C70C17ED6C6}"/>
    <dgm:cxn modelId="{F5E81F28-B6B1-4449-8A80-58362248A960}" type="presOf" srcId="{F9A311EA-58FD-4FB1-A030-66763FF2835F}" destId="{E07AF7BA-94AB-B746-8C9F-5B93A9F003E4}" srcOrd="0" destOrd="0" presId="urn:microsoft.com/office/officeart/2005/8/layout/vList2"/>
    <dgm:cxn modelId="{FD49514F-4EB2-4801-90E8-7CA8C9309AD2}" srcId="{73D3B541-9022-45A5-83C6-0247A4BC9240}" destId="{0EC552FA-A134-4B6C-8CCB-F7DACE2BA3EF}" srcOrd="6" destOrd="0" parTransId="{CF7D3900-531A-4B6E-B2CE-F3CF8C0D7172}" sibTransId="{DED21DE8-6C04-4E0A-AEF1-9D882043E2C8}"/>
    <dgm:cxn modelId="{4AFABB66-DD09-4D0E-A9EF-55F246E177F0}" srcId="{73D3B541-9022-45A5-83C6-0247A4BC9240}" destId="{BB10B47C-E9FA-4B74-8D38-30E4B662ABF8}" srcOrd="1" destOrd="0" parTransId="{450A6E39-BA55-42B6-B7A8-A34D2041D0EB}" sibTransId="{ACFB9E29-1E78-4B40-A38C-367C8454D818}"/>
    <dgm:cxn modelId="{94681468-2440-4A64-910B-3E0EAA6643A5}" srcId="{73D3B541-9022-45A5-83C6-0247A4BC9240}" destId="{F8918224-F6BB-456E-A88B-E568D9E8C840}" srcOrd="2" destOrd="0" parTransId="{06283C22-722E-464E-8286-93453771B6CF}" sibTransId="{2C70D514-26D8-446B-804A-C78B492F8EB4}"/>
    <dgm:cxn modelId="{62983D6F-24A9-B646-BFCA-36FDB3117EEE}" type="presOf" srcId="{BB10B47C-E9FA-4B74-8D38-30E4B662ABF8}" destId="{6287D8C7-F258-754B-BB6C-E5D476CF1AF4}" srcOrd="0" destOrd="0" presId="urn:microsoft.com/office/officeart/2005/8/layout/vList2"/>
    <dgm:cxn modelId="{A4CA5676-7B49-4707-BCDF-395B4F7C2440}" srcId="{73D3B541-9022-45A5-83C6-0247A4BC9240}" destId="{F9A311EA-58FD-4FB1-A030-66763FF2835F}" srcOrd="5" destOrd="0" parTransId="{09D410BD-8AAA-4667-BADE-8C9AC95C2BCA}" sibTransId="{71D97E05-AB5D-402E-86C3-54155127BD65}"/>
    <dgm:cxn modelId="{A8E93278-06A6-754F-8EF0-0DBEB66AEBFE}" type="presOf" srcId="{F8918224-F6BB-456E-A88B-E568D9E8C840}" destId="{77A174EC-B77D-2E4E-9017-902B3AE655D0}" srcOrd="0" destOrd="0" presId="urn:microsoft.com/office/officeart/2005/8/layout/vList2"/>
    <dgm:cxn modelId="{7E467C7B-EC1E-B947-ACA5-B338610501D0}" type="presOf" srcId="{80551153-7A52-4277-AA27-CA88FAB4E4DE}" destId="{05FB0B77-3B7D-0D4A-A8DE-264F4B387512}" srcOrd="0" destOrd="0" presId="urn:microsoft.com/office/officeart/2005/8/layout/vList2"/>
    <dgm:cxn modelId="{811FE787-7970-4051-8E88-53A360DBFF4E}" srcId="{73D3B541-9022-45A5-83C6-0247A4BC9240}" destId="{AE75F164-D9B4-48DE-993F-12ED36286F08}" srcOrd="4" destOrd="0" parTransId="{6552D963-D5C8-4BA6-8C18-E8D6362423BD}" sibTransId="{8BA9BF60-915A-4A05-80DA-04E8FF058783}"/>
    <dgm:cxn modelId="{42EB2B99-F37C-3A4C-918F-0BF72B1E6EC5}" type="presOf" srcId="{4971023B-EC71-46EA-8C19-3C8EAB0FE739}" destId="{840263E8-BDCE-6647-928B-344EA3CED2E6}" srcOrd="0" destOrd="0" presId="urn:microsoft.com/office/officeart/2005/8/layout/vList2"/>
    <dgm:cxn modelId="{450B6AAE-C0C2-794D-A092-7F3017EB99AC}" type="presOf" srcId="{AE75F164-D9B4-48DE-993F-12ED36286F08}" destId="{0B2ABE9D-7484-3244-8A75-100D7730749E}" srcOrd="0" destOrd="0" presId="urn:microsoft.com/office/officeart/2005/8/layout/vList2"/>
    <dgm:cxn modelId="{688615E2-72AA-B246-978F-BB674140B3D1}" type="presOf" srcId="{73D3B541-9022-45A5-83C6-0247A4BC9240}" destId="{5308D014-898D-E04D-834E-6FE034D96AD0}" srcOrd="0" destOrd="0" presId="urn:microsoft.com/office/officeart/2005/8/layout/vList2"/>
    <dgm:cxn modelId="{856989FD-530A-46F0-BC78-736B73636B81}" srcId="{73D3B541-9022-45A5-83C6-0247A4BC9240}" destId="{80551153-7A52-4277-AA27-CA88FAB4E4DE}" srcOrd="0" destOrd="0" parTransId="{DB380A8E-A51A-4FD3-9535-7B0A8A12D089}" sibTransId="{8426AC85-0551-4B1C-A5EA-55231E619D15}"/>
    <dgm:cxn modelId="{C833A3D3-9A94-6640-82C3-8E2A3CDF9CA9}" type="presParOf" srcId="{5308D014-898D-E04D-834E-6FE034D96AD0}" destId="{05FB0B77-3B7D-0D4A-A8DE-264F4B387512}" srcOrd="0" destOrd="0" presId="urn:microsoft.com/office/officeart/2005/8/layout/vList2"/>
    <dgm:cxn modelId="{27F87E4F-C950-9F45-A5C4-C8A3ED6A13E5}" type="presParOf" srcId="{5308D014-898D-E04D-834E-6FE034D96AD0}" destId="{4B4146C5-C6F4-B149-8033-6A0780C03E48}" srcOrd="1" destOrd="0" presId="urn:microsoft.com/office/officeart/2005/8/layout/vList2"/>
    <dgm:cxn modelId="{111C9163-CC42-364E-891D-CD85A393CA78}" type="presParOf" srcId="{5308D014-898D-E04D-834E-6FE034D96AD0}" destId="{6287D8C7-F258-754B-BB6C-E5D476CF1AF4}" srcOrd="2" destOrd="0" presId="urn:microsoft.com/office/officeart/2005/8/layout/vList2"/>
    <dgm:cxn modelId="{CA3B320D-C4A4-C04D-8FC3-964F1B7C4589}" type="presParOf" srcId="{5308D014-898D-E04D-834E-6FE034D96AD0}" destId="{E7973704-98DC-4E4D-8B4D-E57640F318E0}" srcOrd="3" destOrd="0" presId="urn:microsoft.com/office/officeart/2005/8/layout/vList2"/>
    <dgm:cxn modelId="{FECA3938-8A38-A940-B718-27BC528CD7B4}" type="presParOf" srcId="{5308D014-898D-E04D-834E-6FE034D96AD0}" destId="{77A174EC-B77D-2E4E-9017-902B3AE655D0}" srcOrd="4" destOrd="0" presId="urn:microsoft.com/office/officeart/2005/8/layout/vList2"/>
    <dgm:cxn modelId="{145388EA-AD8E-EE4A-857A-60EE5A4AC4CC}" type="presParOf" srcId="{5308D014-898D-E04D-834E-6FE034D96AD0}" destId="{21866622-2D59-8545-94B0-72CE92B0C8E0}" srcOrd="5" destOrd="0" presId="urn:microsoft.com/office/officeart/2005/8/layout/vList2"/>
    <dgm:cxn modelId="{4EA7D326-FEAF-CF45-83A3-376CC1D8A6E4}" type="presParOf" srcId="{5308D014-898D-E04D-834E-6FE034D96AD0}" destId="{840263E8-BDCE-6647-928B-344EA3CED2E6}" srcOrd="6" destOrd="0" presId="urn:microsoft.com/office/officeart/2005/8/layout/vList2"/>
    <dgm:cxn modelId="{2C6EE01D-0E17-464F-928D-81136F59D252}" type="presParOf" srcId="{5308D014-898D-E04D-834E-6FE034D96AD0}" destId="{C6E2E53A-4BE0-2B4D-B893-74B31EA951B7}" srcOrd="7" destOrd="0" presId="urn:microsoft.com/office/officeart/2005/8/layout/vList2"/>
    <dgm:cxn modelId="{3A31BF5D-06BB-E740-B36A-D838E80D987B}" type="presParOf" srcId="{5308D014-898D-E04D-834E-6FE034D96AD0}" destId="{0B2ABE9D-7484-3244-8A75-100D7730749E}" srcOrd="8" destOrd="0" presId="urn:microsoft.com/office/officeart/2005/8/layout/vList2"/>
    <dgm:cxn modelId="{0AC1E8F1-8A2F-CC4B-8B9D-9100D87805A8}" type="presParOf" srcId="{5308D014-898D-E04D-834E-6FE034D96AD0}" destId="{398ABD39-4C0B-0E49-962B-6BFCA14D986E}" srcOrd="9" destOrd="0" presId="urn:microsoft.com/office/officeart/2005/8/layout/vList2"/>
    <dgm:cxn modelId="{2BB8E9CB-D027-2B47-83CA-1C612E9C3DA6}" type="presParOf" srcId="{5308D014-898D-E04D-834E-6FE034D96AD0}" destId="{E07AF7BA-94AB-B746-8C9F-5B93A9F003E4}" srcOrd="10" destOrd="0" presId="urn:microsoft.com/office/officeart/2005/8/layout/vList2"/>
    <dgm:cxn modelId="{F7850210-2E90-7846-957F-44F7FCE4FED0}" type="presParOf" srcId="{5308D014-898D-E04D-834E-6FE034D96AD0}" destId="{8314B222-88ED-344F-B3C0-9F5828C82866}" srcOrd="11" destOrd="0" presId="urn:microsoft.com/office/officeart/2005/8/layout/vList2"/>
    <dgm:cxn modelId="{E1E35CB0-F741-EB48-AEF3-86082A3B8F03}" type="presParOf" srcId="{5308D014-898D-E04D-834E-6FE034D96AD0}" destId="{DE406860-7D50-8C47-95C2-62E45F009E9F}"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54A63C-193E-AA44-B7F9-3DF0BBF2281C}">
      <dsp:nvSpPr>
        <dsp:cNvPr id="0" name=""/>
        <dsp:cNvSpPr/>
      </dsp:nvSpPr>
      <dsp:spPr>
        <a:xfrm>
          <a:off x="0" y="58968"/>
          <a:ext cx="7762251" cy="2142854"/>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zh-CN" altLang="en-US" sz="1800" b="1" kern="1200" dirty="0"/>
            <a:t>   </a:t>
          </a:r>
          <a:r>
            <a:rPr lang="en-US" sz="1800" b="1" kern="1200" dirty="0"/>
            <a:t>The lyrics of "Sugar" primarily revolve around themes of love and desire. In the song, the protagonist uses "sugar" as a metaphor to express his intense longing for love and affection. </a:t>
          </a:r>
        </a:p>
        <a:p>
          <a:pPr marL="0" lvl="0" indent="0" algn="l" defTabSz="800100">
            <a:lnSpc>
              <a:spcPct val="90000"/>
            </a:lnSpc>
            <a:spcBef>
              <a:spcPct val="0"/>
            </a:spcBef>
            <a:spcAft>
              <a:spcPct val="35000"/>
            </a:spcAft>
            <a:buNone/>
          </a:pPr>
          <a:r>
            <a:rPr lang="zh-CN" altLang="en-US" sz="1800" b="1" kern="1200" dirty="0"/>
            <a:t>  </a:t>
          </a:r>
          <a:r>
            <a:rPr lang="en-US" sz="1800" b="1" kern="1200" dirty="0"/>
            <a:t>He pleads for his lover to return, emphasizing that love and warmth are as essential and irresistible as sugar.</a:t>
          </a:r>
        </a:p>
      </dsp:txBody>
      <dsp:txXfrm>
        <a:off x="104606" y="163574"/>
        <a:ext cx="7553039" cy="1933642"/>
      </dsp:txXfrm>
    </dsp:sp>
    <dsp:sp modelId="{0B1CD8E8-D56A-0746-8295-AECABBA3B16F}">
      <dsp:nvSpPr>
        <dsp:cNvPr id="0" name=""/>
        <dsp:cNvSpPr/>
      </dsp:nvSpPr>
      <dsp:spPr>
        <a:xfrm>
          <a:off x="0" y="2265616"/>
          <a:ext cx="7762251" cy="2142854"/>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zh-CN" altLang="en-US" sz="1800" b="1" kern="1200" dirty="0"/>
            <a:t>   </a:t>
          </a:r>
          <a:r>
            <a:rPr lang="en-US" sz="1800" b="1" kern="1200" dirty="0"/>
            <a:t>In the chorus, the repeated line "Sugar, yes, please" conveys the protagonist's urgent need to be loved and cared for. He compares love to sweet sugar, hoping that this sweetness will heal his loneliness and pain. </a:t>
          </a:r>
        </a:p>
        <a:p>
          <a:pPr marL="0" lvl="0" indent="0" algn="l" defTabSz="800100">
            <a:lnSpc>
              <a:spcPct val="90000"/>
            </a:lnSpc>
            <a:spcBef>
              <a:spcPct val="0"/>
            </a:spcBef>
            <a:spcAft>
              <a:spcPct val="35000"/>
            </a:spcAft>
            <a:buNone/>
          </a:pPr>
          <a:r>
            <a:rPr lang="zh-CN" altLang="en-US" sz="1800" b="1" kern="1200" dirty="0"/>
            <a:t>   </a:t>
          </a:r>
          <a:r>
            <a:rPr lang="en-US" sz="1800" b="1" kern="1200" dirty="0"/>
            <a:t>The lyrics are simple yet direct, using the metaphor of sweetness to portray the dependency on love and the pursuit of happiness.</a:t>
          </a:r>
        </a:p>
      </dsp:txBody>
      <dsp:txXfrm>
        <a:off x="104606" y="2370222"/>
        <a:ext cx="7553039" cy="1933642"/>
      </dsp:txXfrm>
    </dsp:sp>
    <dsp:sp modelId="{BDFC9515-3808-8B4E-8F18-CAD77296A9D7}">
      <dsp:nvSpPr>
        <dsp:cNvPr id="0" name=""/>
        <dsp:cNvSpPr/>
      </dsp:nvSpPr>
      <dsp:spPr>
        <a:xfrm>
          <a:off x="0" y="4448358"/>
          <a:ext cx="7762251" cy="2142854"/>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The song, with its upbeat melody and warm lyrics, captures the sweetness and longing of love, creating a feeling that is both joyful and comforting.</a:t>
          </a:r>
        </a:p>
      </dsp:txBody>
      <dsp:txXfrm>
        <a:off x="104606" y="4552964"/>
        <a:ext cx="7553039" cy="1933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B0B77-3B7D-0D4A-A8DE-264F4B387512}">
      <dsp:nvSpPr>
        <dsp:cNvPr id="0" name=""/>
        <dsp:cNvSpPr/>
      </dsp:nvSpPr>
      <dsp:spPr>
        <a:xfrm>
          <a:off x="0" y="73680"/>
          <a:ext cx="6245265" cy="71077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kumimoji="1" lang="en-US" sz="2700" kern="1200"/>
            <a:t>1.deep in</a:t>
          </a:r>
          <a:endParaRPr lang="en-US" sz="2700" kern="1200"/>
        </a:p>
      </dsp:txBody>
      <dsp:txXfrm>
        <a:off x="34697" y="108377"/>
        <a:ext cx="6175871" cy="641381"/>
      </dsp:txXfrm>
    </dsp:sp>
    <dsp:sp modelId="{6287D8C7-F258-754B-BB6C-E5D476CF1AF4}">
      <dsp:nvSpPr>
        <dsp:cNvPr id="0" name=""/>
        <dsp:cNvSpPr/>
      </dsp:nvSpPr>
      <dsp:spPr>
        <a:xfrm>
          <a:off x="0" y="862216"/>
          <a:ext cx="6245265" cy="710775"/>
        </a:xfrm>
        <a:prstGeom prst="roundRect">
          <a:avLst/>
        </a:prstGeom>
        <a:solidFill>
          <a:schemeClr val="accent2">
            <a:hueOff val="1073935"/>
            <a:satOff val="-3082"/>
            <a:lumOff val="-493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kumimoji="1" lang="en-US" sz="2700" kern="1200" dirty="0"/>
            <a:t>2.put it down</a:t>
          </a:r>
          <a:endParaRPr lang="en-US" sz="2700" kern="1200" dirty="0"/>
        </a:p>
      </dsp:txBody>
      <dsp:txXfrm>
        <a:off x="34697" y="896913"/>
        <a:ext cx="6175871" cy="641381"/>
      </dsp:txXfrm>
    </dsp:sp>
    <dsp:sp modelId="{77A174EC-B77D-2E4E-9017-902B3AE655D0}">
      <dsp:nvSpPr>
        <dsp:cNvPr id="0" name=""/>
        <dsp:cNvSpPr/>
      </dsp:nvSpPr>
      <dsp:spPr>
        <a:xfrm>
          <a:off x="0" y="1650751"/>
          <a:ext cx="6245265" cy="710775"/>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kumimoji="1" lang="en-US" sz="2700" kern="1200" dirty="0"/>
            <a:t>3.My broken pieces</a:t>
          </a:r>
          <a:endParaRPr lang="en-US" sz="2700" kern="1200" dirty="0"/>
        </a:p>
      </dsp:txBody>
      <dsp:txXfrm>
        <a:off x="34697" y="1685448"/>
        <a:ext cx="6175871" cy="641381"/>
      </dsp:txXfrm>
    </dsp:sp>
    <dsp:sp modelId="{840263E8-BDCE-6647-928B-344EA3CED2E6}">
      <dsp:nvSpPr>
        <dsp:cNvPr id="0" name=""/>
        <dsp:cNvSpPr/>
      </dsp:nvSpPr>
      <dsp:spPr>
        <a:xfrm>
          <a:off x="0" y="2439286"/>
          <a:ext cx="6245265" cy="710775"/>
        </a:xfrm>
        <a:prstGeom prst="roundRect">
          <a:avLst/>
        </a:prstGeom>
        <a:solidFill>
          <a:schemeClr val="accent2">
            <a:hueOff val="3221806"/>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kumimoji="1" lang="en-US" sz="2700" kern="1200"/>
            <a:t>4.insecure</a:t>
          </a:r>
          <a:endParaRPr lang="en-US" sz="2700" kern="1200"/>
        </a:p>
      </dsp:txBody>
      <dsp:txXfrm>
        <a:off x="34697" y="2473983"/>
        <a:ext cx="6175871" cy="641381"/>
      </dsp:txXfrm>
    </dsp:sp>
    <dsp:sp modelId="{0B2ABE9D-7484-3244-8A75-100D7730749E}">
      <dsp:nvSpPr>
        <dsp:cNvPr id="0" name=""/>
        <dsp:cNvSpPr/>
      </dsp:nvSpPr>
      <dsp:spPr>
        <a:xfrm>
          <a:off x="0" y="3227821"/>
          <a:ext cx="6245265" cy="710775"/>
        </a:xfrm>
        <a:prstGeom prst="roundRect">
          <a:avLst/>
        </a:prstGeom>
        <a:solidFill>
          <a:schemeClr val="accent2">
            <a:hueOff val="4295742"/>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kumimoji="1" lang="en-US" sz="2700" kern="1200"/>
            <a:t>5.red velvet</a:t>
          </a:r>
          <a:endParaRPr lang="en-US" sz="2700" kern="1200"/>
        </a:p>
      </dsp:txBody>
      <dsp:txXfrm>
        <a:off x="34697" y="3262518"/>
        <a:ext cx="6175871" cy="641381"/>
      </dsp:txXfrm>
    </dsp:sp>
    <dsp:sp modelId="{E07AF7BA-94AB-B746-8C9F-5B93A9F003E4}">
      <dsp:nvSpPr>
        <dsp:cNvPr id="0" name=""/>
        <dsp:cNvSpPr/>
      </dsp:nvSpPr>
      <dsp:spPr>
        <a:xfrm>
          <a:off x="0" y="4016356"/>
          <a:ext cx="6245265" cy="710775"/>
        </a:xfrm>
        <a:prstGeom prst="roundRect">
          <a:avLst/>
        </a:prstGeom>
        <a:solidFill>
          <a:schemeClr val="accent2">
            <a:hueOff val="5369677"/>
            <a:satOff val="-15411"/>
            <a:lumOff val="-2467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kumimoji="1" lang="en-US" sz="2700" kern="1200"/>
            <a:t>6.Hotter</a:t>
          </a:r>
          <a:endParaRPr lang="en-US" sz="2700" kern="1200"/>
        </a:p>
      </dsp:txBody>
      <dsp:txXfrm>
        <a:off x="34697" y="4051053"/>
        <a:ext cx="6175871" cy="641381"/>
      </dsp:txXfrm>
    </dsp:sp>
    <dsp:sp modelId="{DE406860-7D50-8C47-95C2-62E45F009E9F}">
      <dsp:nvSpPr>
        <dsp:cNvPr id="0" name=""/>
        <dsp:cNvSpPr/>
      </dsp:nvSpPr>
      <dsp:spPr>
        <a:xfrm>
          <a:off x="0" y="4804891"/>
          <a:ext cx="6245265" cy="710775"/>
        </a:xfrm>
        <a:prstGeom prst="round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kumimoji="1" lang="en-US" sz="2700" kern="1200"/>
            <a:t>7.make it alright</a:t>
          </a:r>
          <a:endParaRPr lang="en-US" sz="2700" kern="1200"/>
        </a:p>
      </dsp:txBody>
      <dsp:txXfrm>
        <a:off x="34697" y="4839588"/>
        <a:ext cx="6175871" cy="64138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35A092-1A48-F3A2-CC23-C1A63BD04965}"/>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6ED87FF7-1C26-EC23-414F-EB0317445D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3AD2F682-7A99-8B27-254E-424CE147DC72}"/>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5" name="页脚占位符 4">
            <a:extLst>
              <a:ext uri="{FF2B5EF4-FFF2-40B4-BE49-F238E27FC236}">
                <a16:creationId xmlns:a16="http://schemas.microsoft.com/office/drawing/2014/main" id="{7628EEFD-0D26-DA63-BD66-CD12FFC4B699}"/>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946ECE09-2635-7929-B62F-20CF3AAD47AD}"/>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3649281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81473F-A925-3C5B-7084-91FCC0427598}"/>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98776647-819B-6C95-E6AF-B638286CAD2E}"/>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7D1ACF83-2644-774D-71B1-4BEF9ACBED30}"/>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5" name="页脚占位符 4">
            <a:extLst>
              <a:ext uri="{FF2B5EF4-FFF2-40B4-BE49-F238E27FC236}">
                <a16:creationId xmlns:a16="http://schemas.microsoft.com/office/drawing/2014/main" id="{4FBE48F6-8F6A-E874-CFC6-B9B0CF0FE57D}"/>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8903A098-4752-7D55-AF04-4AFCE6411446}"/>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15827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0AAAD3-EE38-C2F1-135A-088DD42BC6F4}"/>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D5A258CE-1F9F-BB29-39F2-9AEDFFB3FB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A6BC87FE-00F2-FB99-5A6A-E31B8FA21D3D}"/>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5" name="页脚占位符 4">
            <a:extLst>
              <a:ext uri="{FF2B5EF4-FFF2-40B4-BE49-F238E27FC236}">
                <a16:creationId xmlns:a16="http://schemas.microsoft.com/office/drawing/2014/main" id="{E13A206F-B20C-A55B-FEC0-A88B2E6DE6E3}"/>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33FDD1DB-FA60-ED20-5492-D2E6198D4BD7}"/>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1318602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B09CD7-5131-18E0-9C10-485935517296}"/>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6BFBA48B-707C-3CD7-9188-B082BC9FCB53}"/>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4D07003C-2488-AC23-32C3-4310CBEDD08C}"/>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CDE2B364-14BE-1081-6DEF-9ADB962D7A44}"/>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6" name="页脚占位符 5">
            <a:extLst>
              <a:ext uri="{FF2B5EF4-FFF2-40B4-BE49-F238E27FC236}">
                <a16:creationId xmlns:a16="http://schemas.microsoft.com/office/drawing/2014/main" id="{F1FC8D37-9930-5522-FEF7-534385EC0A6E}"/>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3F082200-AB3D-DF30-EBF0-657212C65BCB}"/>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2572807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62561B-7551-4AE5-6FD4-47ACE2F2E9CB}"/>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3EB48464-993C-36A6-A383-5A8E9D40CD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2973E614-8F99-5FFF-1880-3E2F1ACB4346}"/>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216FD321-30CF-0DAB-59E0-3459E80D10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9ECE6C25-1BCB-7A8E-89E6-E581965F3DEF}"/>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AC0D15B6-0143-4DA9-F68E-49911CF82343}"/>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8" name="页脚占位符 7">
            <a:extLst>
              <a:ext uri="{FF2B5EF4-FFF2-40B4-BE49-F238E27FC236}">
                <a16:creationId xmlns:a16="http://schemas.microsoft.com/office/drawing/2014/main" id="{C31E14EC-FD13-6D9D-2330-ACDB6D4493C7}"/>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1A30C22A-FDCC-D4B0-EA05-67D4F098CFB7}"/>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3832414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5BD8D4-956F-FE10-385E-FB39AE9F9499}"/>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3E4C48F7-A452-3DCF-AC02-81DE60FA8DBE}"/>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4" name="页脚占位符 3">
            <a:extLst>
              <a:ext uri="{FF2B5EF4-FFF2-40B4-BE49-F238E27FC236}">
                <a16:creationId xmlns:a16="http://schemas.microsoft.com/office/drawing/2014/main" id="{CE293A54-1601-074F-6DB6-18535DD044A3}"/>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9B7B2E3E-DD5C-E4AE-363E-63DC9F9B6683}"/>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423697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A1BBD43-101E-1FED-8A11-6EAB939CFEE3}"/>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3" name="页脚占位符 2">
            <a:extLst>
              <a:ext uri="{FF2B5EF4-FFF2-40B4-BE49-F238E27FC236}">
                <a16:creationId xmlns:a16="http://schemas.microsoft.com/office/drawing/2014/main" id="{F670090F-CE0A-885A-087B-7C597663A835}"/>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BC01CC31-358D-3A55-962A-F2AF81FBD536}"/>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3351772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8FC99F-0BCC-7029-F83F-032B082B314A}"/>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D481155A-0E88-FC4E-B59C-376FF010DF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2C32CBF6-E0E7-0010-6A6A-0763D02044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98AF6611-5E07-372A-8D50-0AAD6561A042}"/>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6" name="页脚占位符 5">
            <a:extLst>
              <a:ext uri="{FF2B5EF4-FFF2-40B4-BE49-F238E27FC236}">
                <a16:creationId xmlns:a16="http://schemas.microsoft.com/office/drawing/2014/main" id="{B58FABF4-A3FD-E591-34CF-63FF5A09CB87}"/>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499C4C78-BB9F-2ACA-DD2A-6B67C5FB4615}"/>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1707511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A515C5-C07F-B0DB-71FA-38CD174D2F25}"/>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EE039EF1-C55C-F0CA-D903-1FC92881B7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7C300CF1-B682-BD9C-E331-29D9C6E7F7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8845F990-AFBD-C5A8-0CEB-3E33BB38FE9D}"/>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6" name="页脚占位符 5">
            <a:extLst>
              <a:ext uri="{FF2B5EF4-FFF2-40B4-BE49-F238E27FC236}">
                <a16:creationId xmlns:a16="http://schemas.microsoft.com/office/drawing/2014/main" id="{D56624FE-6200-2200-23F7-84F85876ECAC}"/>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3FC53BD8-8242-2384-C111-B593F26AE178}"/>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315113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C77F3C-89D4-824B-89F0-46C4212843D6}"/>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5F9AE2C8-5A1B-97E0-9FA4-2E3534382F5F}"/>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2B2F06BF-7A54-D19D-7EEB-9E22AC1116D4}"/>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5" name="页脚占位符 4">
            <a:extLst>
              <a:ext uri="{FF2B5EF4-FFF2-40B4-BE49-F238E27FC236}">
                <a16:creationId xmlns:a16="http://schemas.microsoft.com/office/drawing/2014/main" id="{2F9DECDA-2B1B-42D4-90AD-B042342C124C}"/>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FDA1E029-310B-63FE-D8A4-1B92095E3A50}"/>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795932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1725E06-AEE2-8E56-A891-8EFA4DABD70C}"/>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5482BE3D-561F-B170-4B46-8472D8EB92F6}"/>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6066FA6C-EF93-FA8E-001A-2C4DEF17F1C3}"/>
              </a:ext>
            </a:extLst>
          </p:cNvPr>
          <p:cNvSpPr>
            <a:spLocks noGrp="1"/>
          </p:cNvSpPr>
          <p:nvPr>
            <p:ph type="dt" sz="half" idx="10"/>
          </p:nvPr>
        </p:nvSpPr>
        <p:spPr/>
        <p:txBody>
          <a:bodyPr/>
          <a:lstStyle/>
          <a:p>
            <a:fld id="{7DD4CC68-6FAB-6A43-AB5A-D056F687AC0F}" type="datetimeFigureOut">
              <a:rPr kumimoji="1" lang="zh-CN" altLang="en-US" smtClean="0"/>
              <a:t>2024/9/3</a:t>
            </a:fld>
            <a:endParaRPr kumimoji="1" lang="zh-CN" altLang="en-US"/>
          </a:p>
        </p:txBody>
      </p:sp>
      <p:sp>
        <p:nvSpPr>
          <p:cNvPr id="5" name="页脚占位符 4">
            <a:extLst>
              <a:ext uri="{FF2B5EF4-FFF2-40B4-BE49-F238E27FC236}">
                <a16:creationId xmlns:a16="http://schemas.microsoft.com/office/drawing/2014/main" id="{3D129C31-1C6D-8500-B2FC-C4EF912F3131}"/>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D136F1E-6704-3482-4696-2460BE61F5B0}"/>
              </a:ext>
            </a:extLst>
          </p:cNvPr>
          <p:cNvSpPr>
            <a:spLocks noGrp="1"/>
          </p:cNvSpPr>
          <p:nvPr>
            <p:ph type="sldNum" sz="quarter" idx="12"/>
          </p:nvPr>
        </p:nvSpPr>
        <p:spPr/>
        <p:txBody>
          <a:body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732798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72EC1FA-D3CC-B890-4703-D850499EF2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AFC3EAC2-3F79-709A-004B-A5714F1110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E36889F4-41E7-139B-50BE-9F015C4E42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D4CC68-6FAB-6A43-AB5A-D056F687AC0F}" type="datetimeFigureOut">
              <a:rPr kumimoji="1" lang="zh-CN" altLang="en-US" smtClean="0"/>
              <a:t>2024/9/3</a:t>
            </a:fld>
            <a:endParaRPr kumimoji="1" lang="zh-CN" altLang="en-US"/>
          </a:p>
        </p:txBody>
      </p:sp>
      <p:sp>
        <p:nvSpPr>
          <p:cNvPr id="5" name="页脚占位符 4">
            <a:extLst>
              <a:ext uri="{FF2B5EF4-FFF2-40B4-BE49-F238E27FC236}">
                <a16:creationId xmlns:a16="http://schemas.microsoft.com/office/drawing/2014/main" id="{356CD837-3A82-BF8E-5954-3849B17002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592CCD98-50AA-B0A9-2F51-99F2770CE6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7389C8-D48F-4043-80F4-8BEAEB75CC11}" type="slidenum">
              <a:rPr kumimoji="1" lang="zh-CN" altLang="en-US" smtClean="0"/>
              <a:t>‹#›</a:t>
            </a:fld>
            <a:endParaRPr kumimoji="1" lang="zh-CN" altLang="en-US"/>
          </a:p>
        </p:txBody>
      </p:sp>
    </p:spTree>
    <p:extLst>
      <p:ext uri="{BB962C8B-B14F-4D97-AF65-F5344CB8AC3E}">
        <p14:creationId xmlns:p14="http://schemas.microsoft.com/office/powerpoint/2010/main" val="1453773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hyperlink" Target="http://pixabay.com/en/exchange-of-ideas-debate-discussion-222788/" TargetMode="Externa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Maroon 5">
            <a:extLst>
              <a:ext uri="{FF2B5EF4-FFF2-40B4-BE49-F238E27FC236}">
                <a16:creationId xmlns:a16="http://schemas.microsoft.com/office/drawing/2014/main" id="{A615D00C-1A29-1360-DF24-26D427F44C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691" r="22209"/>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标题 1">
            <a:extLst>
              <a:ext uri="{FF2B5EF4-FFF2-40B4-BE49-F238E27FC236}">
                <a16:creationId xmlns:a16="http://schemas.microsoft.com/office/drawing/2014/main" id="{7B2D5303-DED0-4107-5FF9-326AA2350DB9}"/>
              </a:ext>
            </a:extLst>
          </p:cNvPr>
          <p:cNvSpPr>
            <a:spLocks noGrp="1"/>
          </p:cNvSpPr>
          <p:nvPr>
            <p:ph type="title"/>
          </p:nvPr>
        </p:nvSpPr>
        <p:spPr>
          <a:xfrm>
            <a:off x="343001" y="5603999"/>
            <a:ext cx="3318515" cy="771216"/>
          </a:xfrm>
        </p:spPr>
        <p:txBody>
          <a:bodyPr vert="horz" lIns="91440" tIns="45720" rIns="91440" bIns="45720" rtlCol="0" anchor="b">
            <a:normAutofit/>
          </a:bodyPr>
          <a:lstStyle/>
          <a:p>
            <a:r>
              <a:rPr kumimoji="1" lang="en-US" altLang="zh-CN" sz="2400" b="1" dirty="0"/>
              <a:t>Katsumi </a:t>
            </a:r>
            <a:r>
              <a:rPr kumimoji="1" lang="en-US" altLang="zh-CN" sz="2400" b="1" dirty="0" err="1"/>
              <a:t>Kumagaye</a:t>
            </a:r>
            <a:endParaRPr kumimoji="1" lang="en-US" altLang="zh-CN" sz="2400" b="1" dirty="0"/>
          </a:p>
          <a:p>
            <a:r>
              <a:rPr kumimoji="1" lang="en-US" altLang="zh-CN" sz="2400" b="1" dirty="0" err="1"/>
              <a:t>Jingyao</a:t>
            </a:r>
            <a:r>
              <a:rPr kumimoji="1" lang="en-US" altLang="zh-CN" sz="2400" b="1" dirty="0"/>
              <a:t> Wu</a:t>
            </a:r>
          </a:p>
        </p:txBody>
      </p:sp>
      <p:sp>
        <p:nvSpPr>
          <p:cNvPr id="2059"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1"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文本框 5">
            <a:extLst>
              <a:ext uri="{FF2B5EF4-FFF2-40B4-BE49-F238E27FC236}">
                <a16:creationId xmlns:a16="http://schemas.microsoft.com/office/drawing/2014/main" id="{158EBB93-B6D8-081D-14C9-6B03B70A10AF}"/>
              </a:ext>
            </a:extLst>
          </p:cNvPr>
          <p:cNvSpPr txBox="1"/>
          <p:nvPr/>
        </p:nvSpPr>
        <p:spPr>
          <a:xfrm>
            <a:off x="343001" y="2101558"/>
            <a:ext cx="6099858" cy="1754326"/>
          </a:xfrm>
          <a:prstGeom prst="rect">
            <a:avLst/>
          </a:prstGeom>
          <a:noFill/>
        </p:spPr>
        <p:txBody>
          <a:bodyPr wrap="square">
            <a:spAutoFit/>
          </a:bodyPr>
          <a:lstStyle/>
          <a:p>
            <a:r>
              <a:rPr lang="en" altLang="zh-CN" sz="3600" b="1" i="1" dirty="0">
                <a:latin typeface="+mj-lt"/>
                <a:ea typeface="STHupo" panose="02010800040101010101" pitchFamily="2" charset="-122"/>
              </a:rPr>
              <a:t>Sweet Success: </a:t>
            </a:r>
          </a:p>
          <a:p>
            <a:r>
              <a:rPr lang="en" altLang="zh-CN" sz="3600" b="1" i="1" dirty="0">
                <a:latin typeface="+mj-lt"/>
                <a:ea typeface="STHupo" panose="02010800040101010101" pitchFamily="2" charset="-122"/>
              </a:rPr>
              <a:t>The Story Behind Maroon 5</a:t>
            </a:r>
          </a:p>
          <a:p>
            <a:r>
              <a:rPr lang="en-US" altLang="zh-CN" sz="3600" b="1" i="1" dirty="0">
                <a:latin typeface="+mj-lt"/>
                <a:ea typeface="STHupo" panose="02010800040101010101" pitchFamily="2" charset="-122"/>
              </a:rPr>
              <a:t>—</a:t>
            </a:r>
            <a:r>
              <a:rPr lang="en" altLang="zh-CN" sz="3600" b="1" i="1" dirty="0">
                <a:latin typeface="APPLE CHANCERY" panose="03020702040506060504" pitchFamily="66" charset="-79"/>
                <a:ea typeface="STHupo" panose="02010800040101010101" pitchFamily="2" charset="-122"/>
                <a:cs typeface="APPLE CHANCERY" panose="03020702040506060504" pitchFamily="66" charset="-79"/>
              </a:rPr>
              <a:t>Sugar</a:t>
            </a:r>
            <a:endParaRPr kumimoji="1" lang="zh-CN" altLang="en-US" sz="3600" b="1" i="1" dirty="0">
              <a:latin typeface="APPLE CHANCERY" panose="03020702040506060504" pitchFamily="66" charset="-79"/>
              <a:ea typeface="STHupo" panose="02010800040101010101" pitchFamily="2" charset="-122"/>
              <a:cs typeface="APPLE CHANCERY" panose="03020702040506060504" pitchFamily="66" charset="-79"/>
            </a:endParaRPr>
          </a:p>
        </p:txBody>
      </p:sp>
      <p:pic>
        <p:nvPicPr>
          <p:cNvPr id="39" name="音频 38">
            <a:extLst>
              <a:ext uri="{FF2B5EF4-FFF2-40B4-BE49-F238E27FC236}">
                <a16:creationId xmlns:a16="http://schemas.microsoft.com/office/drawing/2014/main" id="{0F925FD1-32F4-0531-2804-6F9D113085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861342176"/>
      </p:ext>
    </p:extLst>
  </p:cSld>
  <p:clrMapOvr>
    <a:masterClrMapping/>
  </p:clrMapOvr>
  <mc:AlternateContent xmlns:mc="http://schemas.openxmlformats.org/markup-compatibility/2006">
    <mc:Choice xmlns:p14="http://schemas.microsoft.com/office/powerpoint/2010/main" Requires="p14">
      <p:transition spd="slow" p14:dur="2000" advTm="22470"/>
    </mc:Choice>
    <mc:Fallback>
      <p:transition spd="slow" advTm="22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19ABCD06-83CA-D70C-A2B6-1D4E699A53AA}"/>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kumimoji="1" lang="en-US" altLang="zh-CN" sz="3600" b="1" kern="1200">
                <a:solidFill>
                  <a:srgbClr val="FFFFFF"/>
                </a:solidFill>
                <a:latin typeface="+mj-lt"/>
                <a:ea typeface="+mj-ea"/>
                <a:cs typeface="+mj-cs"/>
              </a:rPr>
              <a:t>Discussion Time</a:t>
            </a:r>
          </a:p>
        </p:txBody>
      </p:sp>
      <p:pic>
        <p:nvPicPr>
          <p:cNvPr id="5" name="内容占位符 4" descr="图片包含 徽标&#10;&#10;描述已自动生成">
            <a:extLst>
              <a:ext uri="{FF2B5EF4-FFF2-40B4-BE49-F238E27FC236}">
                <a16:creationId xmlns:a16="http://schemas.microsoft.com/office/drawing/2014/main" id="{70CE9BD7-2CC9-6605-64FD-D094833EE9A0}"/>
              </a:ext>
            </a:extLst>
          </p:cNvPr>
          <p:cNvPicPr>
            <a:picLocks noGrp="1" noChangeAspect="1"/>
          </p:cNvPicPr>
          <p:nvPr>
            <p:ph idx="1"/>
          </p:nvPr>
        </p:nvPicPr>
        <p:blipFill>
          <a:blip r:embed="rId4">
            <a:extLst>
              <a:ext uri="{837473B0-CC2E-450A-ABE3-18F120FF3D39}">
                <a1611:picAttrSrcUrl xmlns:a1611="http://schemas.microsoft.com/office/drawing/2016/11/main" r:id="rId5"/>
              </a:ext>
            </a:extLst>
          </a:blip>
          <a:stretch>
            <a:fillRect/>
          </a:stretch>
        </p:blipFill>
        <p:spPr>
          <a:xfrm>
            <a:off x="4777316" y="1029163"/>
            <a:ext cx="6780700" cy="4797345"/>
          </a:xfrm>
          <a:prstGeom prst="rect">
            <a:avLst/>
          </a:prstGeom>
        </p:spPr>
      </p:pic>
      <p:pic>
        <p:nvPicPr>
          <p:cNvPr id="11" name="音频 10">
            <a:extLst>
              <a:ext uri="{FF2B5EF4-FFF2-40B4-BE49-F238E27FC236}">
                <a16:creationId xmlns:a16="http://schemas.microsoft.com/office/drawing/2014/main" id="{B9DFD9D6-8E59-6C92-3D80-2B1568D991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065855984"/>
      </p:ext>
    </p:extLst>
  </p:cSld>
  <p:clrMapOvr>
    <a:masterClrMapping/>
  </p:clrMapOvr>
  <mc:AlternateContent xmlns:mc="http://schemas.openxmlformats.org/markup-compatibility/2006">
    <mc:Choice xmlns:p14="http://schemas.microsoft.com/office/powerpoint/2010/main" Requires="p14">
      <p:transition spd="slow" p14:dur="2000" advTm="3027"/>
    </mc:Choice>
    <mc:Fallback>
      <p:transition spd="slow" advTm="3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1911F8-733E-D379-0531-DC27A37DD53F}"/>
              </a:ext>
            </a:extLst>
          </p:cNvPr>
          <p:cNvSpPr>
            <a:spLocks noGrp="1"/>
          </p:cNvSpPr>
          <p:nvPr>
            <p:ph type="title"/>
          </p:nvPr>
        </p:nvSpPr>
        <p:spPr/>
        <p:txBody>
          <a:bodyPr/>
          <a:lstStyle/>
          <a:p>
            <a:endParaRPr kumimoji="1" lang="zh-CN" altLang="en-US" dirty="0"/>
          </a:p>
        </p:txBody>
      </p:sp>
      <p:pic>
        <p:nvPicPr>
          <p:cNvPr id="4" name="Picture 2" descr="米色小清新卡通音乐乐器边框展板背景AI免费下载- 图星人">
            <a:extLst>
              <a:ext uri="{FF2B5EF4-FFF2-40B4-BE49-F238E27FC236}">
                <a16:creationId xmlns:a16="http://schemas.microsoft.com/office/drawing/2014/main" id="{DEA88261-F630-880C-7371-AD4C5BE0899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56117E79-AC07-916E-27A9-E7C9B61C6160}"/>
              </a:ext>
            </a:extLst>
          </p:cNvPr>
          <p:cNvSpPr txBox="1"/>
          <p:nvPr/>
        </p:nvSpPr>
        <p:spPr>
          <a:xfrm>
            <a:off x="4604501" y="365125"/>
            <a:ext cx="3787145" cy="1046440"/>
          </a:xfrm>
          <a:prstGeom prst="rect">
            <a:avLst/>
          </a:prstGeom>
          <a:noFill/>
        </p:spPr>
        <p:txBody>
          <a:bodyPr wrap="square">
            <a:spAutoFit/>
          </a:bodyPr>
          <a:lstStyle/>
          <a:p>
            <a:r>
              <a:rPr kumimoji="1" lang="en" altLang="zh-CN" sz="4400" b="1" dirty="0">
                <a:latin typeface="STHupo" panose="02010800040101010101" pitchFamily="2" charset="-122"/>
                <a:ea typeface="STHupo" panose="02010800040101010101" pitchFamily="2" charset="-122"/>
              </a:rPr>
              <a:t>Over view</a:t>
            </a:r>
            <a:br>
              <a:rPr kumimoji="1" lang="en" altLang="zh-CN" b="1" dirty="0">
                <a:latin typeface="STHupo" panose="02010800040101010101" pitchFamily="2" charset="-122"/>
                <a:ea typeface="STHupo" panose="02010800040101010101" pitchFamily="2" charset="-122"/>
              </a:rPr>
            </a:br>
            <a:endParaRPr lang="zh-CN" altLang="en-US" dirty="0"/>
          </a:p>
        </p:txBody>
      </p:sp>
      <p:sp>
        <p:nvSpPr>
          <p:cNvPr id="8" name="文本框 7">
            <a:extLst>
              <a:ext uri="{FF2B5EF4-FFF2-40B4-BE49-F238E27FC236}">
                <a16:creationId xmlns:a16="http://schemas.microsoft.com/office/drawing/2014/main" id="{F2A3A30E-11AB-F934-F43F-09BFD02C124C}"/>
              </a:ext>
            </a:extLst>
          </p:cNvPr>
          <p:cNvSpPr txBox="1"/>
          <p:nvPr/>
        </p:nvSpPr>
        <p:spPr>
          <a:xfrm>
            <a:off x="3404739" y="1166842"/>
            <a:ext cx="6186668" cy="4524315"/>
          </a:xfrm>
          <a:prstGeom prst="rect">
            <a:avLst/>
          </a:prstGeom>
          <a:noFill/>
        </p:spPr>
        <p:txBody>
          <a:bodyPr wrap="square">
            <a:spAutoFit/>
          </a:bodyPr>
          <a:lstStyle/>
          <a:p>
            <a:r>
              <a:rPr kumimoji="1" lang="en-US" altLang="zh-CN" sz="3600" b="1" dirty="0"/>
              <a:t>1. </a:t>
            </a:r>
            <a:r>
              <a:rPr kumimoji="1" lang="en" altLang="zh-CN" sz="3600" b="1" dirty="0"/>
              <a:t>Artist Introduction</a:t>
            </a:r>
          </a:p>
          <a:p>
            <a:r>
              <a:rPr kumimoji="1" lang="en-US" altLang="zh-CN" sz="3600" b="1" dirty="0"/>
              <a:t>2.</a:t>
            </a:r>
            <a:r>
              <a:rPr kumimoji="1" lang="en" altLang="zh-CN" sz="3600" b="1" dirty="0"/>
              <a:t> Main vocabulary</a:t>
            </a:r>
          </a:p>
          <a:p>
            <a:pPr marL="0" indent="0">
              <a:buNone/>
            </a:pPr>
            <a:r>
              <a:rPr kumimoji="1" lang="en-US" altLang="zh-CN" sz="3600" b="1" dirty="0"/>
              <a:t>3</a:t>
            </a:r>
            <a:r>
              <a:rPr kumimoji="1" lang="en" altLang="zh-CN" sz="3600" b="1" dirty="0"/>
              <a:t>. Song Overview</a:t>
            </a:r>
          </a:p>
          <a:p>
            <a:pPr marL="0" indent="0">
              <a:buNone/>
            </a:pPr>
            <a:r>
              <a:rPr kumimoji="1" lang="en" altLang="zh-CN" sz="3600" b="1" dirty="0"/>
              <a:t>4. Watch the video with gap fills</a:t>
            </a:r>
          </a:p>
          <a:p>
            <a:pPr marL="0" indent="0">
              <a:buNone/>
            </a:pPr>
            <a:r>
              <a:rPr kumimoji="1" lang="en" altLang="zh-CN" sz="3600" b="1" dirty="0"/>
              <a:t>5. Pronunciation challenge</a:t>
            </a:r>
          </a:p>
          <a:p>
            <a:pPr marL="0" indent="0">
              <a:buNone/>
            </a:pPr>
            <a:r>
              <a:rPr kumimoji="1" lang="en" altLang="zh-CN" sz="3600" b="1" dirty="0"/>
              <a:t>6. Quiz time</a:t>
            </a:r>
          </a:p>
          <a:p>
            <a:pPr marL="0" indent="0">
              <a:buNone/>
            </a:pPr>
            <a:r>
              <a:rPr kumimoji="1" lang="en" altLang="zh-CN" sz="3600" b="1" dirty="0"/>
              <a:t>7. Lyrics scramble</a:t>
            </a:r>
            <a:endParaRPr kumimoji="1" lang="zh-CN" altLang="en-US" sz="3600" b="1" dirty="0"/>
          </a:p>
        </p:txBody>
      </p:sp>
      <p:pic>
        <p:nvPicPr>
          <p:cNvPr id="12" name="音频 11">
            <a:extLst>
              <a:ext uri="{FF2B5EF4-FFF2-40B4-BE49-F238E27FC236}">
                <a16:creationId xmlns:a16="http://schemas.microsoft.com/office/drawing/2014/main" id="{4C4E5106-5875-C969-80CC-0A43046E08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549045056"/>
      </p:ext>
    </p:extLst>
  </p:cSld>
  <p:clrMapOvr>
    <a:masterClrMapping/>
  </p:clrMapOvr>
  <mc:AlternateContent xmlns:mc="http://schemas.openxmlformats.org/markup-compatibility/2006">
    <mc:Choice xmlns:p14="http://schemas.microsoft.com/office/powerpoint/2010/main" Requires="p14">
      <p:transition spd="slow" p14:dur="2000" advTm="2826"/>
    </mc:Choice>
    <mc:Fallback>
      <p:transition spd="slow" advTm="2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D6E6AC2D-084E-AB7B-3002-6A3E6951CBF2}"/>
              </a:ext>
            </a:extLst>
          </p:cNvPr>
          <p:cNvSpPr>
            <a:spLocks noGrp="1"/>
          </p:cNvSpPr>
          <p:nvPr>
            <p:ph type="title"/>
          </p:nvPr>
        </p:nvSpPr>
        <p:spPr>
          <a:xfrm>
            <a:off x="561825" y="310243"/>
            <a:ext cx="4620584" cy="720247"/>
          </a:xfrm>
        </p:spPr>
        <p:txBody>
          <a:bodyPr vert="horz" lIns="91440" tIns="45720" rIns="91440" bIns="45720" rtlCol="0" anchor="b">
            <a:normAutofit fontScale="90000"/>
          </a:bodyPr>
          <a:lstStyle/>
          <a:p>
            <a:r>
              <a:rPr kumimoji="1" lang="en-US" altLang="zh-CN" b="1" dirty="0">
                <a:latin typeface="STHupo" panose="02010800040101010101" pitchFamily="2" charset="-122"/>
                <a:ea typeface="STHupo" panose="02010800040101010101" pitchFamily="2" charset="-122"/>
              </a:rPr>
              <a:t>Artist Introduction</a:t>
            </a:r>
            <a:endParaRPr kumimoji="1" lang="en-US" altLang="zh-CN" dirty="0">
              <a:latin typeface="STHupo" panose="02010800040101010101" pitchFamily="2" charset="-122"/>
              <a:ea typeface="STHupo" panose="02010800040101010101" pitchFamily="2" charset="-122"/>
            </a:endParaRPr>
          </a:p>
        </p:txBody>
      </p:sp>
      <p:pic>
        <p:nvPicPr>
          <p:cNvPr id="5122" name="Picture 2" descr="Maroon 5">
            <a:extLst>
              <a:ext uri="{FF2B5EF4-FFF2-40B4-BE49-F238E27FC236}">
                <a16:creationId xmlns:a16="http://schemas.microsoft.com/office/drawing/2014/main" id="{144B75F8-57C3-9A51-86CD-FDC8A98C8C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486" r="24304"/>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E92A9FFD-892C-220F-7F13-704090EA7D33}"/>
              </a:ext>
            </a:extLst>
          </p:cNvPr>
          <p:cNvSpPr txBox="1"/>
          <p:nvPr/>
        </p:nvSpPr>
        <p:spPr>
          <a:xfrm>
            <a:off x="352476" y="1587120"/>
            <a:ext cx="5104315" cy="1477328"/>
          </a:xfrm>
          <a:prstGeom prst="rect">
            <a:avLst/>
          </a:prstGeom>
          <a:noFill/>
        </p:spPr>
        <p:txBody>
          <a:bodyPr wrap="square" rtlCol="0">
            <a:spAutoFit/>
          </a:bodyPr>
          <a:lstStyle/>
          <a:p>
            <a:pPr>
              <a:buFont typeface="Arial" panose="020B0604020202020204" pitchFamily="34" charset="0"/>
              <a:buChar char="•"/>
            </a:pPr>
            <a:r>
              <a:rPr lang="en" altLang="zh-CN" b="1" dirty="0"/>
              <a:t>Artist Name</a:t>
            </a:r>
            <a:r>
              <a:rPr lang="en" altLang="zh-CN" dirty="0"/>
              <a:t>: Maroon 5</a:t>
            </a:r>
          </a:p>
          <a:p>
            <a:pPr>
              <a:buFont typeface="Arial" panose="020B0604020202020204" pitchFamily="34" charset="0"/>
              <a:buChar char="•"/>
            </a:pPr>
            <a:r>
              <a:rPr lang="en" altLang="zh-CN" b="1" dirty="0"/>
              <a:t>Formation Year</a:t>
            </a:r>
            <a:r>
              <a:rPr lang="en" altLang="zh-CN" dirty="0"/>
              <a:t>: 1994 (originally as Kara's Flowers)</a:t>
            </a:r>
          </a:p>
          <a:p>
            <a:pPr>
              <a:buFont typeface="Arial" panose="020B0604020202020204" pitchFamily="34" charset="0"/>
              <a:buChar char="•"/>
            </a:pPr>
            <a:r>
              <a:rPr lang="en" altLang="zh-CN" b="1" dirty="0"/>
              <a:t>Origin</a:t>
            </a:r>
            <a:r>
              <a:rPr lang="en" altLang="zh-CN" dirty="0"/>
              <a:t>: Los Angeles, California, USA</a:t>
            </a:r>
          </a:p>
          <a:p>
            <a:pPr>
              <a:buFont typeface="Arial" panose="020B0604020202020204" pitchFamily="34" charset="0"/>
              <a:buChar char="•"/>
            </a:pPr>
            <a:r>
              <a:rPr lang="en" altLang="zh-CN" b="1" dirty="0"/>
              <a:t>Music Genres</a:t>
            </a:r>
            <a:r>
              <a:rPr lang="en" altLang="zh-CN" dirty="0"/>
              <a:t>: Pop Rock, R&amp;B, Electronic Music</a:t>
            </a:r>
          </a:p>
        </p:txBody>
      </p:sp>
      <p:sp>
        <p:nvSpPr>
          <p:cNvPr id="5" name="文本框 4">
            <a:extLst>
              <a:ext uri="{FF2B5EF4-FFF2-40B4-BE49-F238E27FC236}">
                <a16:creationId xmlns:a16="http://schemas.microsoft.com/office/drawing/2014/main" id="{A555D378-924E-B8D3-FF45-188C8703645A}"/>
              </a:ext>
            </a:extLst>
          </p:cNvPr>
          <p:cNvSpPr txBox="1"/>
          <p:nvPr/>
        </p:nvSpPr>
        <p:spPr>
          <a:xfrm>
            <a:off x="352476" y="3067082"/>
            <a:ext cx="4556567" cy="1200329"/>
          </a:xfrm>
          <a:prstGeom prst="rect">
            <a:avLst/>
          </a:prstGeom>
          <a:noFill/>
        </p:spPr>
        <p:txBody>
          <a:bodyPr wrap="square" rtlCol="0">
            <a:spAutoFit/>
          </a:bodyPr>
          <a:lstStyle/>
          <a:p>
            <a:pPr>
              <a:buFont typeface="Arial" panose="020B0604020202020204" pitchFamily="34" charset="0"/>
              <a:buChar char="•"/>
            </a:pPr>
            <a:r>
              <a:rPr lang="en" altLang="zh-CN" b="1" dirty="0"/>
              <a:t>Vocal Features</a:t>
            </a:r>
            <a:r>
              <a:rPr lang="en" altLang="zh-CN" dirty="0"/>
              <a:t>: Adam Levine’s distinctive falsetto</a:t>
            </a:r>
          </a:p>
          <a:p>
            <a:pPr>
              <a:buFont typeface="Arial" panose="020B0604020202020204" pitchFamily="34" charset="0"/>
              <a:buChar char="•"/>
            </a:pPr>
            <a:r>
              <a:rPr lang="en" altLang="zh-CN" b="1" dirty="0"/>
              <a:t>Style Evolution</a:t>
            </a:r>
            <a:r>
              <a:rPr lang="en" altLang="zh-CN" dirty="0"/>
              <a:t>: From traditional rock to incorporating electronic music</a:t>
            </a:r>
          </a:p>
        </p:txBody>
      </p:sp>
      <p:sp>
        <p:nvSpPr>
          <p:cNvPr id="6" name="文本框 5">
            <a:extLst>
              <a:ext uri="{FF2B5EF4-FFF2-40B4-BE49-F238E27FC236}">
                <a16:creationId xmlns:a16="http://schemas.microsoft.com/office/drawing/2014/main" id="{60A1B82D-5E99-A0E5-F576-5BA9A647B3A2}"/>
              </a:ext>
            </a:extLst>
          </p:cNvPr>
          <p:cNvSpPr txBox="1"/>
          <p:nvPr/>
        </p:nvSpPr>
        <p:spPr>
          <a:xfrm>
            <a:off x="352476" y="4267411"/>
            <a:ext cx="4467828" cy="1477328"/>
          </a:xfrm>
          <a:prstGeom prst="rect">
            <a:avLst/>
          </a:prstGeom>
          <a:noFill/>
        </p:spPr>
        <p:txBody>
          <a:bodyPr wrap="square" rtlCol="0">
            <a:spAutoFit/>
          </a:bodyPr>
          <a:lstStyle/>
          <a:p>
            <a:pPr>
              <a:buFont typeface="Arial" panose="020B0604020202020204" pitchFamily="34" charset="0"/>
              <a:buChar char="•"/>
            </a:pPr>
            <a:r>
              <a:rPr lang="en" altLang="zh-CN" b="1" dirty="0"/>
              <a:t>Concerts</a:t>
            </a:r>
            <a:r>
              <a:rPr lang="en" altLang="zh-CN" dirty="0"/>
              <a:t>: Highly successful world tours</a:t>
            </a:r>
          </a:p>
          <a:p>
            <a:pPr>
              <a:buFont typeface="Arial" panose="020B0604020202020204" pitchFamily="34" charset="0"/>
              <a:buChar char="•"/>
            </a:pPr>
            <a:r>
              <a:rPr lang="en" altLang="zh-CN" b="1" dirty="0"/>
              <a:t>Fan Base</a:t>
            </a:r>
            <a:r>
              <a:rPr lang="en" altLang="zh-CN" dirty="0"/>
              <a:t>: A diverse and widespread global audience</a:t>
            </a:r>
          </a:p>
          <a:p>
            <a:pPr>
              <a:buFont typeface="Arial" panose="020B0604020202020204" pitchFamily="34" charset="0"/>
              <a:buChar char="•"/>
            </a:pPr>
            <a:r>
              <a:rPr lang="en" altLang="zh-CN" b="1" dirty="0"/>
              <a:t>Social Influence</a:t>
            </a:r>
            <a:r>
              <a:rPr lang="en" altLang="zh-CN" dirty="0"/>
              <a:t>: Strong presence in music videos and social media</a:t>
            </a:r>
          </a:p>
        </p:txBody>
      </p:sp>
      <p:pic>
        <p:nvPicPr>
          <p:cNvPr id="10" name="音频 9">
            <a:extLst>
              <a:ext uri="{FF2B5EF4-FFF2-40B4-BE49-F238E27FC236}">
                <a16:creationId xmlns:a16="http://schemas.microsoft.com/office/drawing/2014/main" id="{99CBB5F0-8EE4-237D-EA47-DF4E8BD8FF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143112044"/>
      </p:ext>
    </p:extLst>
  </p:cSld>
  <p:clrMapOvr>
    <a:masterClrMapping/>
  </p:clrMapOvr>
  <mc:AlternateContent xmlns:mc="http://schemas.openxmlformats.org/markup-compatibility/2006">
    <mc:Choice xmlns:p14="http://schemas.microsoft.com/office/powerpoint/2010/main" Requires="p14">
      <p:transition spd="slow" p14:dur="2000" advTm="42425"/>
    </mc:Choice>
    <mc:Fallback>
      <p:transition spd="slow" advTm="42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0"/>
                </p:tgtEl>
              </p:cMediaNode>
            </p:audio>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428C38-4137-032A-C98E-E107360948FF}"/>
              </a:ext>
            </a:extLst>
          </p:cNvPr>
          <p:cNvSpPr>
            <a:spLocks noGrp="1"/>
          </p:cNvSpPr>
          <p:nvPr>
            <p:ph type="title"/>
          </p:nvPr>
        </p:nvSpPr>
        <p:spPr>
          <a:xfrm>
            <a:off x="0" y="-97862"/>
            <a:ext cx="10515600" cy="1325563"/>
          </a:xfrm>
        </p:spPr>
        <p:txBody>
          <a:bodyPr/>
          <a:lstStyle/>
          <a:p>
            <a:r>
              <a:rPr kumimoji="1" lang="en" altLang="zh-CN" sz="4400" b="1" dirty="0">
                <a:latin typeface="STHupo" panose="02010800040101010101" pitchFamily="2" charset="-122"/>
                <a:ea typeface="STHupo" panose="02010800040101010101" pitchFamily="2" charset="-122"/>
              </a:rPr>
              <a:t>Main vocabulary</a:t>
            </a:r>
            <a:endParaRPr kumimoji="1" lang="zh-CN" altLang="en-US" dirty="0">
              <a:latin typeface="STHupo" panose="02010800040101010101" pitchFamily="2" charset="-122"/>
              <a:ea typeface="STHupo" panose="02010800040101010101" pitchFamily="2" charset="-122"/>
            </a:endParaRPr>
          </a:p>
        </p:txBody>
      </p:sp>
      <p:sp>
        <p:nvSpPr>
          <p:cNvPr id="3" name="内容占位符 2">
            <a:extLst>
              <a:ext uri="{FF2B5EF4-FFF2-40B4-BE49-F238E27FC236}">
                <a16:creationId xmlns:a16="http://schemas.microsoft.com/office/drawing/2014/main" id="{11B2736B-17B6-0B68-E467-EDFA27A09996}"/>
              </a:ext>
            </a:extLst>
          </p:cNvPr>
          <p:cNvSpPr>
            <a:spLocks noGrp="1"/>
          </p:cNvSpPr>
          <p:nvPr>
            <p:ph idx="1"/>
          </p:nvPr>
        </p:nvSpPr>
        <p:spPr>
          <a:xfrm>
            <a:off x="0" y="844951"/>
            <a:ext cx="11898775" cy="5856790"/>
          </a:xfrm>
        </p:spPr>
        <p:txBody>
          <a:bodyPr>
            <a:normAutofit fontScale="92500"/>
          </a:bodyPr>
          <a:lstStyle/>
          <a:p>
            <a:r>
              <a:rPr lang="en" altLang="zh-CN" b="1" dirty="0"/>
              <a:t>Love</a:t>
            </a:r>
            <a:r>
              <a:rPr lang="en" altLang="zh-CN" dirty="0"/>
              <a:t>: </a:t>
            </a:r>
          </a:p>
          <a:p>
            <a:pPr marL="0" indent="0">
              <a:buNone/>
            </a:pPr>
            <a:r>
              <a:rPr lang="zh-CN" altLang="en-US" dirty="0"/>
              <a:t>   </a:t>
            </a:r>
            <a:r>
              <a:rPr lang="en" altLang="zh-CN" dirty="0"/>
              <a:t>The song revolves around a deep and enduring love, expressing the protagonist's strong desire and dependence on their partner. The lyrics frequently emphasize the yearning for the loved one to return, highlighting the importance of love in the protagonist's life.</a:t>
            </a:r>
          </a:p>
          <a:p>
            <a:pPr marL="0" indent="0">
              <a:buNone/>
            </a:pPr>
            <a:r>
              <a:rPr lang="zh-CN" altLang="en-US" dirty="0"/>
              <a:t>   </a:t>
            </a:r>
            <a:r>
              <a:rPr lang="en" altLang="zh-CN" dirty="0"/>
              <a:t> </a:t>
            </a:r>
            <a:r>
              <a:rPr lang="en" altLang="zh-CN" b="1" dirty="0"/>
              <a:t>“Love”</a:t>
            </a:r>
            <a:r>
              <a:rPr lang="en" altLang="zh-CN" dirty="0"/>
              <a:t> represents a profound emotional connection, conveying the strong need for love and the commitment to maintaining the relationship.</a:t>
            </a:r>
          </a:p>
          <a:p>
            <a:endParaRPr lang="en" altLang="zh-CN" b="1" dirty="0"/>
          </a:p>
          <a:p>
            <a:r>
              <a:rPr lang="en" altLang="zh-CN" b="1" dirty="0"/>
              <a:t>Sweetness</a:t>
            </a:r>
            <a:r>
              <a:rPr lang="en" altLang="zh-CN" dirty="0"/>
              <a:t>:</a:t>
            </a:r>
          </a:p>
          <a:p>
            <a:pPr marL="0" indent="0">
              <a:buNone/>
            </a:pPr>
            <a:r>
              <a:rPr lang="en" altLang="zh-CN" dirty="0"/>
              <a:t> </a:t>
            </a:r>
            <a:r>
              <a:rPr lang="zh-CN" altLang="en-US" dirty="0"/>
              <a:t>  </a:t>
            </a:r>
            <a:r>
              <a:rPr lang="en" altLang="zh-CN" b="1" dirty="0"/>
              <a:t>“Sweetness”</a:t>
            </a:r>
            <a:r>
              <a:rPr lang="en" altLang="zh-CN" dirty="0"/>
              <a:t> symbolizes the delightful experiences and joyful feelings that love brings. It goes beyond the literal meaning of sweetness, serving as a metaphor for the warmth, happiness, and positive emotions that come with being in love.</a:t>
            </a:r>
          </a:p>
          <a:p>
            <a:pPr marL="0" indent="0">
              <a:buNone/>
            </a:pPr>
            <a:r>
              <a:rPr lang="zh-CN" altLang="en-US" dirty="0"/>
              <a:t>   </a:t>
            </a:r>
            <a:r>
              <a:rPr lang="en" altLang="zh-CN" dirty="0"/>
              <a:t> The song uses sweet melodies and lyrics to create a tender atmosphere, allowing listeners to feel the warmth and comfort that love provides.</a:t>
            </a:r>
          </a:p>
          <a:p>
            <a:endParaRPr kumimoji="1" lang="zh-CN" altLang="en-US" dirty="0"/>
          </a:p>
        </p:txBody>
      </p:sp>
      <p:pic>
        <p:nvPicPr>
          <p:cNvPr id="10" name="音频 9">
            <a:extLst>
              <a:ext uri="{FF2B5EF4-FFF2-40B4-BE49-F238E27FC236}">
                <a16:creationId xmlns:a16="http://schemas.microsoft.com/office/drawing/2014/main" id="{EDDB2F9A-B44E-528C-D457-F15D18FB3FF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172152308"/>
      </p:ext>
    </p:extLst>
  </p:cSld>
  <p:clrMapOvr>
    <a:masterClrMapping/>
  </p:clrMapOvr>
  <mc:AlternateContent xmlns:mc="http://schemas.openxmlformats.org/markup-compatibility/2006">
    <mc:Choice xmlns:p14="http://schemas.microsoft.com/office/powerpoint/2010/main" Requires="p14">
      <p:transition spd="slow" p14:dur="2000" advTm="69461"/>
    </mc:Choice>
    <mc:Fallback>
      <p:transition spd="slow" advTm="69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DD0D90AC-1FE8-3415-BCB8-4CAE28C58C32}"/>
              </a:ext>
            </a:extLst>
          </p:cNvPr>
          <p:cNvSpPr>
            <a:spLocks noGrp="1"/>
          </p:cNvSpPr>
          <p:nvPr>
            <p:ph type="title"/>
          </p:nvPr>
        </p:nvSpPr>
        <p:spPr>
          <a:xfrm>
            <a:off x="-685111" y="2501984"/>
            <a:ext cx="4800053" cy="985231"/>
          </a:xfrm>
        </p:spPr>
        <p:txBody>
          <a:bodyPr anchor="b">
            <a:noAutofit/>
          </a:bodyPr>
          <a:lstStyle/>
          <a:p>
            <a:pPr algn="r"/>
            <a:r>
              <a:rPr kumimoji="1" lang="en" altLang="zh-CN" sz="4800" b="1" dirty="0">
                <a:solidFill>
                  <a:srgbClr val="FFFFFF"/>
                </a:solidFill>
                <a:latin typeface="STHupo" panose="02010800040101010101" pitchFamily="2" charset="-122"/>
                <a:ea typeface="STHupo" panose="02010800040101010101" pitchFamily="2" charset="-122"/>
              </a:rPr>
              <a:t>Song Overview</a:t>
            </a:r>
            <a:endParaRPr kumimoji="1" lang="zh-CN" altLang="en-US" sz="4800" dirty="0">
              <a:solidFill>
                <a:srgbClr val="FFFFFF"/>
              </a:solidFill>
              <a:latin typeface="STHupo" panose="02010800040101010101" pitchFamily="2" charset="-122"/>
              <a:ea typeface="STHupo" panose="02010800040101010101" pitchFamily="2" charset="-122"/>
            </a:endParaRPr>
          </a:p>
        </p:txBody>
      </p:sp>
      <p:graphicFrame>
        <p:nvGraphicFramePr>
          <p:cNvPr id="5" name="内容占位符 2">
            <a:extLst>
              <a:ext uri="{FF2B5EF4-FFF2-40B4-BE49-F238E27FC236}">
                <a16:creationId xmlns:a16="http://schemas.microsoft.com/office/drawing/2014/main" id="{7615BE55-62CA-71A5-CDA0-BFC0CF27FFC7}"/>
              </a:ext>
            </a:extLst>
          </p:cNvPr>
          <p:cNvGraphicFramePr>
            <a:graphicFrameLocks noGrp="1"/>
          </p:cNvGraphicFramePr>
          <p:nvPr>
            <p:ph idx="1"/>
            <p:extLst>
              <p:ext uri="{D42A27DB-BD31-4B8C-83A1-F6EECF244321}">
                <p14:modId xmlns:p14="http://schemas.microsoft.com/office/powerpoint/2010/main" val="678684524"/>
              </p:ext>
            </p:extLst>
          </p:nvPr>
        </p:nvGraphicFramePr>
        <p:xfrm>
          <a:off x="4219952" y="106878"/>
          <a:ext cx="7762251" cy="66501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4" name="音频 33">
            <a:extLst>
              <a:ext uri="{FF2B5EF4-FFF2-40B4-BE49-F238E27FC236}">
                <a16:creationId xmlns:a16="http://schemas.microsoft.com/office/drawing/2014/main" id="{6898B0A2-A69C-516E-9850-8897358AD1A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805628069"/>
      </p:ext>
    </p:extLst>
  </p:cSld>
  <p:clrMapOvr>
    <a:masterClrMapping/>
  </p:clrMapOvr>
  <mc:AlternateContent xmlns:mc="http://schemas.openxmlformats.org/markup-compatibility/2006">
    <mc:Choice xmlns:p14="http://schemas.microsoft.com/office/powerpoint/2010/main" Requires="p14">
      <p:transition spd="slow" p14:dur="2000" advTm="50272"/>
    </mc:Choice>
    <mc:Fallback>
      <p:transition spd="slow" advTm="502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07C928-F23C-E486-006F-21FE1FC7B8AF}"/>
              </a:ext>
            </a:extLst>
          </p:cNvPr>
          <p:cNvSpPr>
            <a:spLocks noGrp="1"/>
          </p:cNvSpPr>
          <p:nvPr>
            <p:ph type="title"/>
          </p:nvPr>
        </p:nvSpPr>
        <p:spPr>
          <a:xfrm>
            <a:off x="137556" y="234497"/>
            <a:ext cx="10515600" cy="608652"/>
          </a:xfrm>
        </p:spPr>
        <p:txBody>
          <a:bodyPr>
            <a:normAutofit fontScale="90000"/>
          </a:bodyPr>
          <a:lstStyle/>
          <a:p>
            <a:r>
              <a:rPr kumimoji="1" lang="en" altLang="zh-CN" sz="4400" b="1" dirty="0">
                <a:latin typeface="STHupo" panose="02010800040101010101" pitchFamily="2" charset="-122"/>
                <a:ea typeface="STHupo" panose="02010800040101010101" pitchFamily="2" charset="-122"/>
              </a:rPr>
              <a:t>Watch the video with gap fills</a:t>
            </a:r>
            <a:endParaRPr kumimoji="1" lang="zh-CN" altLang="en-US" dirty="0">
              <a:latin typeface="STHupo" panose="02010800040101010101" pitchFamily="2" charset="-122"/>
              <a:ea typeface="STHupo" panose="02010800040101010101" pitchFamily="2" charset="-122"/>
            </a:endParaRPr>
          </a:p>
        </p:txBody>
      </p:sp>
      <p:sp>
        <p:nvSpPr>
          <p:cNvPr id="4" name="文本框 3">
            <a:extLst>
              <a:ext uri="{FF2B5EF4-FFF2-40B4-BE49-F238E27FC236}">
                <a16:creationId xmlns:a16="http://schemas.microsoft.com/office/drawing/2014/main" id="{0B437F51-7376-F310-0FE2-4D69AD394AAD}"/>
              </a:ext>
            </a:extLst>
          </p:cNvPr>
          <p:cNvSpPr txBox="1"/>
          <p:nvPr/>
        </p:nvSpPr>
        <p:spPr>
          <a:xfrm>
            <a:off x="137556" y="764024"/>
            <a:ext cx="7403275" cy="6093976"/>
          </a:xfrm>
          <a:prstGeom prst="rect">
            <a:avLst/>
          </a:prstGeom>
          <a:noFill/>
        </p:spPr>
        <p:txBody>
          <a:bodyPr wrap="square" rtlCol="0">
            <a:spAutoFit/>
          </a:bodyPr>
          <a:lstStyle/>
          <a:p>
            <a:r>
              <a:rPr kumimoji="1" lang="en" altLang="zh-CN" b="1" dirty="0"/>
              <a:t>Fill in the missing words from the lyrics of "As long as you love me"</a:t>
            </a:r>
          </a:p>
          <a:p>
            <a:endParaRPr kumimoji="1" lang="en" altLang="zh-CN" b="1" i="1" dirty="0"/>
          </a:p>
          <a:p>
            <a:endParaRPr kumimoji="1" lang="en" altLang="zh-CN" b="1" i="1" dirty="0"/>
          </a:p>
          <a:p>
            <a:r>
              <a:rPr kumimoji="1" lang="en" altLang="zh-CN" sz="2400" b="1" i="1" dirty="0"/>
              <a:t>[Verse 1]</a:t>
            </a:r>
          </a:p>
          <a:p>
            <a:r>
              <a:rPr kumimoji="1" lang="en" altLang="zh-CN" sz="2400" u="sng" dirty="0">
                <a:solidFill>
                  <a:srgbClr val="00B0F0"/>
                </a:solidFill>
              </a:rPr>
              <a:t>I'm </a:t>
            </a:r>
            <a:r>
              <a:rPr kumimoji="1" lang="en" altLang="zh-CN" sz="2400" u="sng" dirty="0" err="1">
                <a:solidFill>
                  <a:srgbClr val="00B0F0"/>
                </a:solidFill>
              </a:rPr>
              <a:t>hurtin</a:t>
            </a:r>
            <a:r>
              <a:rPr kumimoji="1" lang="en" altLang="zh-CN" sz="2400" u="sng" dirty="0">
                <a:solidFill>
                  <a:srgbClr val="00B0F0"/>
                </a:solidFill>
              </a:rPr>
              <a:t>', baby, I'm broken down</a:t>
            </a:r>
          </a:p>
          <a:p>
            <a:r>
              <a:rPr kumimoji="1" lang="en" altLang="zh-CN" sz="2400" u="sng" dirty="0">
                <a:solidFill>
                  <a:srgbClr val="00B0F0"/>
                </a:solidFill>
              </a:rPr>
              <a:t>I need your </a:t>
            </a:r>
            <a:r>
              <a:rPr kumimoji="1" lang="en" altLang="zh-CN" sz="2400" u="sng" dirty="0" err="1">
                <a:solidFill>
                  <a:srgbClr val="00B0F0"/>
                </a:solidFill>
              </a:rPr>
              <a:t>lovin</a:t>
            </a:r>
            <a:r>
              <a:rPr kumimoji="1" lang="en" altLang="zh-CN" sz="2400" u="sng" dirty="0">
                <a:solidFill>
                  <a:srgbClr val="00B0F0"/>
                </a:solidFill>
              </a:rPr>
              <a:t>', </a:t>
            </a:r>
            <a:r>
              <a:rPr kumimoji="1" lang="en" altLang="zh-CN" sz="2400" u="sng" dirty="0" err="1">
                <a:solidFill>
                  <a:srgbClr val="00B0F0"/>
                </a:solidFill>
              </a:rPr>
              <a:t>lovin</a:t>
            </a:r>
            <a:r>
              <a:rPr kumimoji="1" lang="en" altLang="zh-CN" sz="2400" u="sng" dirty="0">
                <a:solidFill>
                  <a:srgbClr val="00B0F0"/>
                </a:solidFill>
              </a:rPr>
              <a:t>', I need it now</a:t>
            </a:r>
          </a:p>
          <a:p>
            <a:r>
              <a:rPr kumimoji="1" lang="en" altLang="zh-CN" sz="2400" u="sng" dirty="0">
                <a:solidFill>
                  <a:srgbClr val="00B0F0"/>
                </a:solidFill>
              </a:rPr>
              <a:t>When I'm without you, I'm </a:t>
            </a:r>
            <a:r>
              <a:rPr kumimoji="1" lang="en" altLang="zh-CN" sz="2400" u="sng" dirty="0" err="1">
                <a:solidFill>
                  <a:srgbClr val="00B0F0"/>
                </a:solidFill>
              </a:rPr>
              <a:t>somethin</a:t>
            </a:r>
            <a:r>
              <a:rPr kumimoji="1" lang="en" altLang="zh-CN" sz="2400" u="sng" dirty="0">
                <a:solidFill>
                  <a:srgbClr val="00B0F0"/>
                </a:solidFill>
              </a:rPr>
              <a:t>' weak</a:t>
            </a:r>
          </a:p>
          <a:p>
            <a:r>
              <a:rPr kumimoji="1" lang="en" altLang="zh-CN" sz="2400" u="sng" dirty="0">
                <a:solidFill>
                  <a:srgbClr val="00B0F0"/>
                </a:solidFill>
              </a:rPr>
              <a:t>You got me </a:t>
            </a:r>
            <a:r>
              <a:rPr kumimoji="1" lang="en" altLang="zh-CN" sz="2400" u="sng" dirty="0" err="1">
                <a:solidFill>
                  <a:srgbClr val="00B0F0"/>
                </a:solidFill>
              </a:rPr>
              <a:t>beggin</a:t>
            </a:r>
            <a:r>
              <a:rPr kumimoji="1" lang="en" altLang="zh-CN" sz="2400" u="sng" dirty="0">
                <a:solidFill>
                  <a:srgbClr val="00B0F0"/>
                </a:solidFill>
              </a:rPr>
              <a:t>', </a:t>
            </a:r>
            <a:r>
              <a:rPr kumimoji="1" lang="en" altLang="zh-CN" sz="2400" u="sng" dirty="0" err="1">
                <a:solidFill>
                  <a:srgbClr val="00B0F0"/>
                </a:solidFill>
              </a:rPr>
              <a:t>beggin</a:t>
            </a:r>
            <a:r>
              <a:rPr kumimoji="1" lang="en" altLang="zh-CN" sz="2400" u="sng" dirty="0">
                <a:solidFill>
                  <a:srgbClr val="00B0F0"/>
                </a:solidFill>
              </a:rPr>
              <a:t>', I'm on my knees</a:t>
            </a:r>
          </a:p>
          <a:p>
            <a:endParaRPr kumimoji="1" lang="en" altLang="zh-CN" sz="2400" dirty="0"/>
          </a:p>
          <a:p>
            <a:r>
              <a:rPr kumimoji="1" lang="en" altLang="zh-CN" sz="2400" b="1" i="1" dirty="0"/>
              <a:t>[Pre-Chorus]</a:t>
            </a:r>
          </a:p>
          <a:p>
            <a:r>
              <a:rPr kumimoji="1" lang="en" altLang="zh-CN" sz="2400" dirty="0"/>
              <a:t>I don't </a:t>
            </a:r>
            <a:r>
              <a:rPr kumimoji="1" lang="en" altLang="zh-CN" sz="2400" dirty="0" err="1"/>
              <a:t>wanna</a:t>
            </a:r>
            <a:r>
              <a:rPr kumimoji="1" lang="en" altLang="zh-CN" sz="2400" dirty="0"/>
              <a:t> be </a:t>
            </a:r>
            <a:r>
              <a:rPr kumimoji="1" lang="en" altLang="zh-CN" sz="2400" dirty="0" err="1"/>
              <a:t>needin</a:t>
            </a:r>
            <a:r>
              <a:rPr kumimoji="1" lang="en" altLang="zh-CN" sz="2400" dirty="0"/>
              <a:t>' your love</a:t>
            </a:r>
          </a:p>
          <a:p>
            <a:r>
              <a:rPr kumimoji="1" lang="en" altLang="zh-CN" sz="2400" dirty="0"/>
              <a:t>I just </a:t>
            </a:r>
            <a:r>
              <a:rPr kumimoji="1" lang="en" altLang="zh-CN" sz="2400" dirty="0" err="1"/>
              <a:t>wanna</a:t>
            </a:r>
            <a:r>
              <a:rPr kumimoji="1" lang="en" altLang="zh-CN" sz="2400" dirty="0"/>
              <a:t> be </a:t>
            </a:r>
            <a:r>
              <a:rPr kumimoji="1" lang="en" altLang="zh-CN" sz="2400" b="1" dirty="0"/>
              <a:t>(2 word)</a:t>
            </a:r>
            <a:r>
              <a:rPr kumimoji="1" lang="zh-CN" altLang="en" sz="2400" dirty="0"/>
              <a:t>＿＿＿ </a:t>
            </a:r>
            <a:r>
              <a:rPr kumimoji="1" lang="en" altLang="zh-CN" sz="2400" dirty="0"/>
              <a:t>your love</a:t>
            </a:r>
          </a:p>
          <a:p>
            <a:r>
              <a:rPr kumimoji="1" lang="en" altLang="zh-CN" sz="2400" dirty="0"/>
              <a:t>And it's </a:t>
            </a:r>
            <a:r>
              <a:rPr kumimoji="1" lang="en" altLang="zh-CN" sz="2400" dirty="0" err="1"/>
              <a:t>killin</a:t>
            </a:r>
            <a:r>
              <a:rPr kumimoji="1" lang="en" altLang="zh-CN" sz="2400" dirty="0"/>
              <a:t>' me when you're away</a:t>
            </a:r>
          </a:p>
          <a:p>
            <a:r>
              <a:rPr kumimoji="1" lang="en" altLang="zh-CN" sz="2400" dirty="0"/>
              <a:t>Ooh, baby</a:t>
            </a:r>
          </a:p>
          <a:p>
            <a:r>
              <a:rPr kumimoji="1" lang="en" altLang="zh-CN" sz="2400" dirty="0" err="1"/>
              <a:t>'Cause</a:t>
            </a:r>
            <a:r>
              <a:rPr kumimoji="1" lang="en" altLang="zh-CN" sz="2400" dirty="0"/>
              <a:t> I really don't care where you are</a:t>
            </a:r>
          </a:p>
          <a:p>
            <a:r>
              <a:rPr kumimoji="1" lang="en" altLang="zh-CN" sz="2400" dirty="0"/>
              <a:t>I just </a:t>
            </a:r>
            <a:r>
              <a:rPr kumimoji="1" lang="en" altLang="zh-CN" sz="2400" dirty="0" err="1"/>
              <a:t>wanna</a:t>
            </a:r>
            <a:r>
              <a:rPr kumimoji="1" lang="en" altLang="zh-CN" sz="2400" dirty="0"/>
              <a:t> be there where you are</a:t>
            </a:r>
          </a:p>
          <a:p>
            <a:r>
              <a:rPr kumimoji="1" lang="en" altLang="zh-CN" sz="2400" dirty="0"/>
              <a:t>And I </a:t>
            </a:r>
            <a:r>
              <a:rPr kumimoji="1" lang="en" altLang="zh-CN" sz="2400" dirty="0" err="1"/>
              <a:t>gotta</a:t>
            </a:r>
            <a:r>
              <a:rPr kumimoji="1" lang="en" altLang="zh-CN" sz="2400" dirty="0"/>
              <a:t> get one little taste</a:t>
            </a:r>
          </a:p>
        </p:txBody>
      </p:sp>
      <p:sp>
        <p:nvSpPr>
          <p:cNvPr id="5" name="文本框 4">
            <a:extLst>
              <a:ext uri="{FF2B5EF4-FFF2-40B4-BE49-F238E27FC236}">
                <a16:creationId xmlns:a16="http://schemas.microsoft.com/office/drawing/2014/main" id="{6F1E5A10-E726-FDE3-EB27-5919BEC6E8A1}"/>
              </a:ext>
            </a:extLst>
          </p:cNvPr>
          <p:cNvSpPr txBox="1"/>
          <p:nvPr/>
        </p:nvSpPr>
        <p:spPr>
          <a:xfrm>
            <a:off x="6626431" y="3843669"/>
            <a:ext cx="7043057" cy="2862322"/>
          </a:xfrm>
          <a:prstGeom prst="rect">
            <a:avLst/>
          </a:prstGeom>
          <a:noFill/>
        </p:spPr>
        <p:txBody>
          <a:bodyPr wrap="square" rtlCol="0">
            <a:spAutoFit/>
          </a:bodyPr>
          <a:lstStyle/>
          <a:p>
            <a:r>
              <a:rPr kumimoji="1" lang="en" altLang="zh-CN" sz="2000" b="1" i="1" dirty="0"/>
              <a:t>[Chorus]</a:t>
            </a:r>
          </a:p>
          <a:p>
            <a:r>
              <a:rPr kumimoji="1" lang="en" altLang="zh-CN" sz="2000" dirty="0"/>
              <a:t>Your sugar, yes, please</a:t>
            </a:r>
          </a:p>
          <a:p>
            <a:r>
              <a:rPr kumimoji="1" lang="en" altLang="zh-CN" sz="2000" dirty="0"/>
              <a:t>Won't you come and </a:t>
            </a:r>
            <a:r>
              <a:rPr kumimoji="1" lang="en" altLang="zh-CN" sz="2000" b="1" dirty="0"/>
              <a:t>(3 words) </a:t>
            </a:r>
            <a:r>
              <a:rPr kumimoji="1" lang="en" altLang="zh-CN" sz="2000" dirty="0"/>
              <a:t>________ on me?</a:t>
            </a:r>
          </a:p>
          <a:p>
            <a:r>
              <a:rPr kumimoji="1" lang="en" altLang="zh-CN" sz="2000" dirty="0"/>
              <a:t>I'm right here, </a:t>
            </a:r>
            <a:r>
              <a:rPr kumimoji="1" lang="en" altLang="zh-CN" sz="2000" dirty="0" err="1"/>
              <a:t>'cause</a:t>
            </a:r>
            <a:r>
              <a:rPr kumimoji="1" lang="en" altLang="zh-CN" sz="2000" dirty="0"/>
              <a:t> I need</a:t>
            </a:r>
          </a:p>
          <a:p>
            <a:r>
              <a:rPr kumimoji="1" lang="en" altLang="zh-CN" sz="2000" dirty="0"/>
              <a:t>Little love, a little sympathy</a:t>
            </a:r>
          </a:p>
          <a:p>
            <a:r>
              <a:rPr kumimoji="1" lang="en" altLang="zh-CN" sz="2000" dirty="0"/>
              <a:t>Yeah, you show me good </a:t>
            </a:r>
            <a:r>
              <a:rPr kumimoji="1" lang="en" altLang="zh-CN" sz="2000" dirty="0" err="1"/>
              <a:t>lovin</a:t>
            </a:r>
            <a:r>
              <a:rPr kumimoji="1" lang="en" altLang="zh-CN" sz="2000" dirty="0"/>
              <a:t>', make it alright</a:t>
            </a:r>
          </a:p>
          <a:p>
            <a:r>
              <a:rPr kumimoji="1" lang="en" altLang="zh-CN" sz="2000" dirty="0"/>
              <a:t>Need a little sweetness in my life</a:t>
            </a:r>
          </a:p>
          <a:p>
            <a:r>
              <a:rPr kumimoji="1" lang="en" altLang="zh-CN" sz="2000" dirty="0"/>
              <a:t>Your sugar, yes, please</a:t>
            </a:r>
          </a:p>
          <a:p>
            <a:r>
              <a:rPr kumimoji="1" lang="en" altLang="zh-CN" sz="2000" dirty="0"/>
              <a:t>Won't you come and put it down on me?</a:t>
            </a:r>
          </a:p>
        </p:txBody>
      </p:sp>
      <p:sp>
        <p:nvSpPr>
          <p:cNvPr id="6" name="文本框 5">
            <a:extLst>
              <a:ext uri="{FF2B5EF4-FFF2-40B4-BE49-F238E27FC236}">
                <a16:creationId xmlns:a16="http://schemas.microsoft.com/office/drawing/2014/main" id="{4921A1C0-2E35-DF07-99AA-5CA21F9C1CB1}"/>
              </a:ext>
            </a:extLst>
          </p:cNvPr>
          <p:cNvSpPr txBox="1"/>
          <p:nvPr/>
        </p:nvSpPr>
        <p:spPr>
          <a:xfrm>
            <a:off x="7019306" y="1538573"/>
            <a:ext cx="5035138" cy="646331"/>
          </a:xfrm>
          <a:prstGeom prst="rect">
            <a:avLst/>
          </a:prstGeom>
          <a:noFill/>
        </p:spPr>
        <p:txBody>
          <a:bodyPr wrap="square" rtlCol="0">
            <a:spAutoFit/>
          </a:bodyPr>
          <a:lstStyle/>
          <a:p>
            <a:r>
              <a:rPr kumimoji="1" lang="en" altLang="zh-CN" b="1" dirty="0"/>
              <a:t>The song’s URL: </a:t>
            </a:r>
            <a:r>
              <a:rPr kumimoji="1" lang="en" altLang="zh-CN" dirty="0">
                <a:solidFill>
                  <a:srgbClr val="00B0F0"/>
                </a:solidFill>
              </a:rPr>
              <a:t>https://</a:t>
            </a:r>
            <a:r>
              <a:rPr kumimoji="1" lang="en" altLang="zh-CN" dirty="0" err="1">
                <a:solidFill>
                  <a:srgbClr val="00B0F0"/>
                </a:solidFill>
              </a:rPr>
              <a:t>www.youtube.com</a:t>
            </a:r>
            <a:r>
              <a:rPr kumimoji="1" lang="en" altLang="zh-CN" dirty="0">
                <a:solidFill>
                  <a:srgbClr val="00B0F0"/>
                </a:solidFill>
              </a:rPr>
              <a:t>/</a:t>
            </a:r>
            <a:r>
              <a:rPr kumimoji="1" lang="en" altLang="zh-CN" dirty="0" err="1">
                <a:solidFill>
                  <a:srgbClr val="00B0F0"/>
                </a:solidFill>
              </a:rPr>
              <a:t>watch?v</a:t>
            </a:r>
            <a:r>
              <a:rPr kumimoji="1" lang="en" altLang="zh-CN" dirty="0">
                <a:solidFill>
                  <a:srgbClr val="00B0F0"/>
                </a:solidFill>
              </a:rPr>
              <a:t>=09R8_2nJtjg</a:t>
            </a:r>
            <a:endParaRPr kumimoji="1" lang="zh-CN" altLang="en-US" dirty="0">
              <a:solidFill>
                <a:srgbClr val="00B0F0"/>
              </a:solidFill>
            </a:endParaRPr>
          </a:p>
        </p:txBody>
      </p:sp>
      <p:pic>
        <p:nvPicPr>
          <p:cNvPr id="9" name="音频 8">
            <a:extLst>
              <a:ext uri="{FF2B5EF4-FFF2-40B4-BE49-F238E27FC236}">
                <a16:creationId xmlns:a16="http://schemas.microsoft.com/office/drawing/2014/main" id="{1E5DAD98-A3EE-F8E1-CE4D-8CE5252B42A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132727784"/>
      </p:ext>
    </p:extLst>
  </p:cSld>
  <p:clrMapOvr>
    <a:masterClrMapping/>
  </p:clrMapOvr>
  <mc:AlternateContent xmlns:mc="http://schemas.openxmlformats.org/markup-compatibility/2006">
    <mc:Choice xmlns:p14="http://schemas.microsoft.com/office/powerpoint/2010/main" Requires="p14">
      <p:transition spd="slow" p14:dur="2000" advTm="11765"/>
    </mc:Choice>
    <mc:Fallback>
      <p:transition spd="slow" advTm="117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9954EE9C-DEE9-9824-6438-9D2459FD3364}"/>
              </a:ext>
            </a:extLst>
          </p:cNvPr>
          <p:cNvSpPr>
            <a:spLocks noGrp="1"/>
          </p:cNvSpPr>
          <p:nvPr>
            <p:ph idx="1"/>
          </p:nvPr>
        </p:nvSpPr>
        <p:spPr>
          <a:xfrm>
            <a:off x="208808" y="554965"/>
            <a:ext cx="4755077" cy="5489575"/>
          </a:xfrm>
        </p:spPr>
        <p:txBody>
          <a:bodyPr>
            <a:normAutofit fontScale="70000" lnSpcReduction="20000"/>
          </a:bodyPr>
          <a:lstStyle/>
          <a:p>
            <a:pPr marL="0" indent="0">
              <a:buNone/>
            </a:pPr>
            <a:r>
              <a:rPr kumimoji="1" lang="en" altLang="zh-CN" b="1" i="1" dirty="0"/>
              <a:t>[Verse 2]</a:t>
            </a:r>
          </a:p>
          <a:p>
            <a:pPr marL="0" indent="0">
              <a:buNone/>
            </a:pPr>
            <a:r>
              <a:rPr kumimoji="1" lang="en" altLang="zh-CN" dirty="0"/>
              <a:t>Babe,</a:t>
            </a:r>
            <a:r>
              <a:rPr kumimoji="1" lang="en" altLang="zh-CN" b="1" dirty="0"/>
              <a:t>(3 words) </a:t>
            </a:r>
            <a:r>
              <a:rPr kumimoji="1" lang="en" altLang="zh-CN" dirty="0"/>
              <a:t>______, you pick them up</a:t>
            </a:r>
          </a:p>
          <a:p>
            <a:pPr marL="0" indent="0">
              <a:buNone/>
            </a:pPr>
            <a:r>
              <a:rPr kumimoji="1" lang="en" altLang="zh-CN" dirty="0"/>
              <a:t>Don't leave me </a:t>
            </a:r>
            <a:r>
              <a:rPr kumimoji="1" lang="en" altLang="zh-CN" dirty="0" err="1"/>
              <a:t>hangin</a:t>
            </a:r>
            <a:r>
              <a:rPr kumimoji="1" lang="en" altLang="zh-CN" dirty="0"/>
              <a:t>', </a:t>
            </a:r>
            <a:r>
              <a:rPr kumimoji="1" lang="en" altLang="zh-CN" dirty="0" err="1"/>
              <a:t>hangin</a:t>
            </a:r>
            <a:r>
              <a:rPr kumimoji="1" lang="en" altLang="zh-CN" dirty="0"/>
              <a:t>', come give me some</a:t>
            </a:r>
          </a:p>
          <a:p>
            <a:pPr marL="0" indent="0">
              <a:buNone/>
            </a:pPr>
            <a:r>
              <a:rPr kumimoji="1" lang="en" altLang="zh-CN" dirty="0"/>
              <a:t>When I'm without you, I'm so </a:t>
            </a:r>
            <a:r>
              <a:rPr kumimoji="1" lang="en" altLang="zh-CN" b="1" dirty="0"/>
              <a:t>(1 word) </a:t>
            </a:r>
            <a:r>
              <a:rPr kumimoji="1" lang="en" altLang="zh-CN" dirty="0"/>
              <a:t>______.</a:t>
            </a:r>
          </a:p>
          <a:p>
            <a:pPr marL="0" indent="0">
              <a:buNone/>
            </a:pPr>
            <a:r>
              <a:rPr kumimoji="1" lang="en" altLang="zh-CN" dirty="0"/>
              <a:t>You are the one thing, one thing I'm </a:t>
            </a:r>
            <a:r>
              <a:rPr kumimoji="1" lang="en" altLang="zh-CN" dirty="0" err="1"/>
              <a:t>livin</a:t>
            </a:r>
            <a:r>
              <a:rPr kumimoji="1" lang="en" altLang="zh-CN" dirty="0"/>
              <a:t>' for</a:t>
            </a:r>
          </a:p>
          <a:p>
            <a:pPr marL="0" indent="0">
              <a:buNone/>
            </a:pPr>
            <a:endParaRPr kumimoji="1" lang="en" altLang="zh-CN" dirty="0"/>
          </a:p>
          <a:p>
            <a:pPr marL="0" indent="0">
              <a:buNone/>
            </a:pPr>
            <a:r>
              <a:rPr kumimoji="1" lang="en" altLang="zh-CN" b="1" i="1" dirty="0"/>
              <a:t>[Pre-Chorus]</a:t>
            </a:r>
          </a:p>
          <a:p>
            <a:pPr marL="0" indent="0">
              <a:buNone/>
            </a:pPr>
            <a:r>
              <a:rPr kumimoji="1" lang="en" altLang="zh-CN" dirty="0"/>
              <a:t>I don't </a:t>
            </a:r>
            <a:r>
              <a:rPr kumimoji="1" lang="en" altLang="zh-CN" dirty="0" err="1"/>
              <a:t>wanna</a:t>
            </a:r>
            <a:r>
              <a:rPr kumimoji="1" lang="en" altLang="zh-CN" dirty="0"/>
              <a:t> be </a:t>
            </a:r>
            <a:r>
              <a:rPr kumimoji="1" lang="en" altLang="zh-CN" dirty="0" err="1"/>
              <a:t>needin</a:t>
            </a:r>
            <a:r>
              <a:rPr kumimoji="1" lang="en" altLang="zh-CN" dirty="0"/>
              <a:t>' your love</a:t>
            </a:r>
          </a:p>
          <a:p>
            <a:pPr marL="0" indent="0">
              <a:buNone/>
            </a:pPr>
            <a:r>
              <a:rPr kumimoji="1" lang="en" altLang="zh-CN" dirty="0"/>
              <a:t>I just </a:t>
            </a:r>
            <a:r>
              <a:rPr kumimoji="1" lang="en" altLang="zh-CN" dirty="0" err="1"/>
              <a:t>wanna</a:t>
            </a:r>
            <a:r>
              <a:rPr kumimoji="1" lang="en" altLang="zh-CN" dirty="0"/>
              <a:t> be deep in your love</a:t>
            </a:r>
          </a:p>
          <a:p>
            <a:pPr marL="0" indent="0">
              <a:buNone/>
            </a:pPr>
            <a:r>
              <a:rPr kumimoji="1" lang="en" altLang="zh-CN" dirty="0"/>
              <a:t>And it's </a:t>
            </a:r>
            <a:r>
              <a:rPr kumimoji="1" lang="en" altLang="zh-CN" dirty="0" err="1"/>
              <a:t>killin</a:t>
            </a:r>
            <a:r>
              <a:rPr kumimoji="1" lang="en" altLang="zh-CN" dirty="0"/>
              <a:t>' me when you're away</a:t>
            </a:r>
          </a:p>
          <a:p>
            <a:pPr marL="0" indent="0">
              <a:buNone/>
            </a:pPr>
            <a:r>
              <a:rPr kumimoji="1" lang="en" altLang="zh-CN" dirty="0"/>
              <a:t>Ooh, baby</a:t>
            </a:r>
          </a:p>
          <a:p>
            <a:pPr marL="0" indent="0">
              <a:buNone/>
            </a:pPr>
            <a:r>
              <a:rPr kumimoji="1" lang="en" altLang="zh-CN" dirty="0" err="1"/>
              <a:t>'Cause</a:t>
            </a:r>
            <a:r>
              <a:rPr kumimoji="1" lang="en" altLang="zh-CN" dirty="0"/>
              <a:t> I really don't care where you are</a:t>
            </a:r>
          </a:p>
          <a:p>
            <a:pPr marL="0" indent="0">
              <a:buNone/>
            </a:pPr>
            <a:r>
              <a:rPr kumimoji="1" lang="en" altLang="zh-CN" dirty="0"/>
              <a:t>I just </a:t>
            </a:r>
            <a:r>
              <a:rPr kumimoji="1" lang="en" altLang="zh-CN" dirty="0" err="1"/>
              <a:t>wanna</a:t>
            </a:r>
            <a:r>
              <a:rPr kumimoji="1" lang="en" altLang="zh-CN" dirty="0"/>
              <a:t> be there where you are</a:t>
            </a:r>
          </a:p>
          <a:p>
            <a:pPr marL="0" indent="0">
              <a:buNone/>
            </a:pPr>
            <a:r>
              <a:rPr kumimoji="1" lang="en" altLang="zh-CN" dirty="0"/>
              <a:t>And I </a:t>
            </a:r>
            <a:r>
              <a:rPr kumimoji="1" lang="en" altLang="zh-CN" dirty="0" err="1"/>
              <a:t>gotta</a:t>
            </a:r>
            <a:r>
              <a:rPr kumimoji="1" lang="en" altLang="zh-CN" dirty="0"/>
              <a:t> get one little taste</a:t>
            </a:r>
          </a:p>
          <a:p>
            <a:pPr marL="0" indent="0">
              <a:buNone/>
            </a:pPr>
            <a:endParaRPr kumimoji="1" lang="zh-CN" altLang="en-US" dirty="0"/>
          </a:p>
        </p:txBody>
      </p:sp>
      <p:sp>
        <p:nvSpPr>
          <p:cNvPr id="5" name="文本框 4">
            <a:extLst>
              <a:ext uri="{FF2B5EF4-FFF2-40B4-BE49-F238E27FC236}">
                <a16:creationId xmlns:a16="http://schemas.microsoft.com/office/drawing/2014/main" id="{B73D6F97-E99A-77B7-D6AF-9832BEC85284}"/>
              </a:ext>
            </a:extLst>
          </p:cNvPr>
          <p:cNvSpPr txBox="1"/>
          <p:nvPr/>
        </p:nvSpPr>
        <p:spPr>
          <a:xfrm>
            <a:off x="5296395" y="305068"/>
            <a:ext cx="6895605" cy="6247864"/>
          </a:xfrm>
          <a:prstGeom prst="rect">
            <a:avLst/>
          </a:prstGeom>
          <a:noFill/>
        </p:spPr>
        <p:txBody>
          <a:bodyPr wrap="square" rtlCol="0">
            <a:spAutoFit/>
          </a:bodyPr>
          <a:lstStyle/>
          <a:p>
            <a:r>
              <a:rPr kumimoji="1" lang="en" altLang="zh-CN" sz="2000" b="1" i="1" dirty="0"/>
              <a:t>[Chorus]</a:t>
            </a:r>
          </a:p>
          <a:p>
            <a:r>
              <a:rPr kumimoji="1" lang="en" altLang="zh-CN" sz="2000" u="sng" dirty="0">
                <a:solidFill>
                  <a:srgbClr val="00B0F0"/>
                </a:solidFill>
              </a:rPr>
              <a:t>Sugar, yes, please</a:t>
            </a:r>
          </a:p>
          <a:p>
            <a:r>
              <a:rPr kumimoji="1" lang="en" altLang="zh-CN" sz="2000" u="sng" dirty="0">
                <a:solidFill>
                  <a:srgbClr val="00B0F0"/>
                </a:solidFill>
              </a:rPr>
              <a:t>Won't you come and put it down on me?</a:t>
            </a:r>
          </a:p>
          <a:p>
            <a:r>
              <a:rPr kumimoji="1" lang="en" altLang="zh-CN" sz="2000" u="sng" dirty="0">
                <a:solidFill>
                  <a:srgbClr val="00B0F0"/>
                </a:solidFill>
              </a:rPr>
              <a:t>I'm right here, </a:t>
            </a:r>
            <a:r>
              <a:rPr kumimoji="1" lang="en" altLang="zh-CN" sz="2000" u="sng" dirty="0" err="1">
                <a:solidFill>
                  <a:srgbClr val="00B0F0"/>
                </a:solidFill>
              </a:rPr>
              <a:t>'cause</a:t>
            </a:r>
            <a:r>
              <a:rPr kumimoji="1" lang="en" altLang="zh-CN" sz="2000" u="sng" dirty="0">
                <a:solidFill>
                  <a:srgbClr val="00B0F0"/>
                </a:solidFill>
              </a:rPr>
              <a:t> I need</a:t>
            </a:r>
          </a:p>
          <a:p>
            <a:r>
              <a:rPr kumimoji="1" lang="en" altLang="zh-CN" sz="2000" u="sng" dirty="0">
                <a:solidFill>
                  <a:srgbClr val="00B0F0"/>
                </a:solidFill>
              </a:rPr>
              <a:t>Little love, a little sympathy</a:t>
            </a:r>
          </a:p>
          <a:p>
            <a:r>
              <a:rPr kumimoji="1" lang="en" altLang="zh-CN" sz="2000" u="sng" dirty="0">
                <a:solidFill>
                  <a:srgbClr val="00B0F0"/>
                </a:solidFill>
              </a:rPr>
              <a:t>Yeah, you show me good </a:t>
            </a:r>
            <a:r>
              <a:rPr kumimoji="1" lang="en" altLang="zh-CN" sz="2000" u="sng" dirty="0" err="1">
                <a:solidFill>
                  <a:srgbClr val="00B0F0"/>
                </a:solidFill>
              </a:rPr>
              <a:t>lovin</a:t>
            </a:r>
            <a:r>
              <a:rPr kumimoji="1" lang="en" altLang="zh-CN" sz="2000" u="sng" dirty="0">
                <a:solidFill>
                  <a:srgbClr val="00B0F0"/>
                </a:solidFill>
              </a:rPr>
              <a:t>', make it alright</a:t>
            </a:r>
          </a:p>
          <a:p>
            <a:r>
              <a:rPr kumimoji="1" lang="en" altLang="zh-CN" sz="2000" u="sng" dirty="0">
                <a:solidFill>
                  <a:srgbClr val="00B0F0"/>
                </a:solidFill>
              </a:rPr>
              <a:t>Need a little sweetness in my life</a:t>
            </a:r>
          </a:p>
          <a:p>
            <a:r>
              <a:rPr kumimoji="1" lang="en" altLang="zh-CN" sz="2000" u="sng" dirty="0">
                <a:solidFill>
                  <a:srgbClr val="00B0F0"/>
                </a:solidFill>
              </a:rPr>
              <a:t>Your sugar, yes, please </a:t>
            </a:r>
            <a:r>
              <a:rPr kumimoji="1" lang="en" altLang="zh-CN" sz="2000" b="1" i="1" u="sng" dirty="0">
                <a:solidFill>
                  <a:srgbClr val="00B0F0"/>
                </a:solidFill>
                <a:latin typeface="APPLE CHANCERY" panose="03020702040506060504" pitchFamily="66" charset="-79"/>
                <a:cs typeface="APPLE CHANCERY" panose="03020702040506060504" pitchFamily="66" charset="-79"/>
              </a:rPr>
              <a:t>(Your sugar, yes, please)</a:t>
            </a:r>
          </a:p>
          <a:p>
            <a:r>
              <a:rPr kumimoji="1" lang="en" altLang="zh-CN" sz="2000" u="sng" dirty="0">
                <a:solidFill>
                  <a:srgbClr val="00B0F0"/>
                </a:solidFill>
              </a:rPr>
              <a:t>Won't you come and put it down on me?</a:t>
            </a:r>
          </a:p>
          <a:p>
            <a:endParaRPr kumimoji="1" lang="en" altLang="zh-CN" sz="2000" dirty="0"/>
          </a:p>
          <a:p>
            <a:r>
              <a:rPr kumimoji="1" lang="en" altLang="zh-CN" sz="2000" b="1" i="1" dirty="0"/>
              <a:t>[Bridge]</a:t>
            </a:r>
          </a:p>
          <a:p>
            <a:r>
              <a:rPr kumimoji="1" lang="en" altLang="zh-CN" sz="2000" dirty="0"/>
              <a:t>Yeah</a:t>
            </a:r>
          </a:p>
          <a:p>
            <a:r>
              <a:rPr kumimoji="1" lang="en" altLang="zh-CN" sz="2000" dirty="0"/>
              <a:t>I want that </a:t>
            </a:r>
            <a:r>
              <a:rPr kumimoji="1" lang="en" altLang="zh-CN" sz="2000" b="1" dirty="0"/>
              <a:t>(2 words) </a:t>
            </a:r>
            <a:r>
              <a:rPr kumimoji="1" lang="en" altLang="zh-CN" sz="2000" dirty="0"/>
              <a:t>_______, I want that sugar sweet</a:t>
            </a:r>
          </a:p>
          <a:p>
            <a:r>
              <a:rPr kumimoji="1" lang="en" altLang="zh-CN" sz="2000" dirty="0"/>
              <a:t>Don't let nobody touch it unless that somebody's me</a:t>
            </a:r>
          </a:p>
          <a:p>
            <a:r>
              <a:rPr kumimoji="1" lang="en" altLang="zh-CN" sz="2000" dirty="0"/>
              <a:t>I </a:t>
            </a:r>
            <a:r>
              <a:rPr kumimoji="1" lang="en" altLang="zh-CN" sz="2000" dirty="0" err="1"/>
              <a:t>gotta</a:t>
            </a:r>
            <a:r>
              <a:rPr kumimoji="1" lang="en" altLang="zh-CN" sz="2000" dirty="0"/>
              <a:t> be a man, there </a:t>
            </a:r>
            <a:r>
              <a:rPr kumimoji="1" lang="en" altLang="zh-CN" sz="2000" dirty="0" err="1"/>
              <a:t>ain't</a:t>
            </a:r>
            <a:r>
              <a:rPr kumimoji="1" lang="en" altLang="zh-CN" sz="2000" dirty="0"/>
              <a:t> no other way</a:t>
            </a:r>
          </a:p>
          <a:p>
            <a:r>
              <a:rPr kumimoji="1" lang="en" altLang="zh-CN" sz="2000" dirty="0" err="1"/>
              <a:t>'Cause</a:t>
            </a:r>
            <a:r>
              <a:rPr kumimoji="1" lang="en" altLang="zh-CN" sz="2000" dirty="0"/>
              <a:t>, girl, you're </a:t>
            </a:r>
            <a:r>
              <a:rPr kumimoji="1" lang="en" altLang="zh-CN" sz="2000" b="1" dirty="0"/>
              <a:t>(1 words) </a:t>
            </a:r>
            <a:r>
              <a:rPr kumimoji="1" lang="en" altLang="zh-CN" sz="2000" dirty="0"/>
              <a:t>______than a Southern California day</a:t>
            </a:r>
          </a:p>
          <a:p>
            <a:r>
              <a:rPr kumimoji="1" lang="en" altLang="zh-CN" sz="2000" dirty="0"/>
              <a:t>And I </a:t>
            </a:r>
            <a:r>
              <a:rPr kumimoji="1" lang="en" altLang="zh-CN" sz="2000" dirty="0" err="1"/>
              <a:t>wanna</a:t>
            </a:r>
            <a:r>
              <a:rPr kumimoji="1" lang="en" altLang="zh-CN" sz="2000" dirty="0"/>
              <a:t> play no games, you don't </a:t>
            </a:r>
            <a:r>
              <a:rPr kumimoji="1" lang="en" altLang="zh-CN" sz="2000" dirty="0" err="1"/>
              <a:t>gotta</a:t>
            </a:r>
            <a:r>
              <a:rPr kumimoji="1" lang="en" altLang="zh-CN" sz="2000" dirty="0"/>
              <a:t> be afraid</a:t>
            </a:r>
          </a:p>
          <a:p>
            <a:r>
              <a:rPr kumimoji="1" lang="en" altLang="zh-CN" sz="2000" dirty="0"/>
              <a:t>Don't give me all that shy shit</a:t>
            </a:r>
          </a:p>
          <a:p>
            <a:r>
              <a:rPr kumimoji="1" lang="en" altLang="zh-CN" sz="2000" dirty="0"/>
              <a:t>No makeup on, that's my sugar</a:t>
            </a:r>
          </a:p>
        </p:txBody>
      </p:sp>
    </p:spTree>
    <p:extLst>
      <p:ext uri="{BB962C8B-B14F-4D97-AF65-F5344CB8AC3E}">
        <p14:creationId xmlns:p14="http://schemas.microsoft.com/office/powerpoint/2010/main" val="121861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89E3768-005B-5C90-BE7C-C88181C29884}"/>
              </a:ext>
            </a:extLst>
          </p:cNvPr>
          <p:cNvSpPr>
            <a:spLocks noGrp="1"/>
          </p:cNvSpPr>
          <p:nvPr>
            <p:ph idx="1"/>
          </p:nvPr>
        </p:nvSpPr>
        <p:spPr>
          <a:xfrm>
            <a:off x="154381" y="743197"/>
            <a:ext cx="5308270" cy="4417621"/>
          </a:xfrm>
        </p:spPr>
        <p:txBody>
          <a:bodyPr>
            <a:normAutofit/>
          </a:bodyPr>
          <a:lstStyle/>
          <a:p>
            <a:pPr marL="0" indent="0">
              <a:buNone/>
            </a:pPr>
            <a:r>
              <a:rPr kumimoji="1" lang="en" altLang="zh-CN" sz="2000" b="1" i="1" dirty="0"/>
              <a:t>[Chorus]</a:t>
            </a:r>
          </a:p>
          <a:p>
            <a:pPr marL="0" indent="0">
              <a:buNone/>
            </a:pPr>
            <a:r>
              <a:rPr kumimoji="1" lang="en" altLang="zh-CN" sz="2000" u="sng" dirty="0">
                <a:solidFill>
                  <a:srgbClr val="00B0F0"/>
                </a:solidFill>
              </a:rPr>
              <a:t>Sugar, yes, please </a:t>
            </a:r>
            <a:r>
              <a:rPr kumimoji="1" lang="en" altLang="zh-CN" sz="2000" b="1" i="1" u="sng" dirty="0">
                <a:solidFill>
                  <a:srgbClr val="00B0F0"/>
                </a:solidFill>
                <a:latin typeface="APPLE CHANCERY" panose="03020702040506060504" pitchFamily="66" charset="-79"/>
                <a:cs typeface="APPLE CHANCERY" panose="03020702040506060504" pitchFamily="66" charset="-79"/>
              </a:rPr>
              <a:t>(Please)</a:t>
            </a:r>
          </a:p>
          <a:p>
            <a:pPr marL="0" indent="0">
              <a:buNone/>
            </a:pPr>
            <a:r>
              <a:rPr kumimoji="1" lang="en" altLang="zh-CN" sz="2000" u="sng" dirty="0">
                <a:solidFill>
                  <a:srgbClr val="00B0F0"/>
                </a:solidFill>
              </a:rPr>
              <a:t>Won't you come and put it down on me? </a:t>
            </a:r>
            <a:r>
              <a:rPr kumimoji="1" lang="en" altLang="zh-CN" sz="2000" b="1" i="1" u="sng" dirty="0">
                <a:solidFill>
                  <a:srgbClr val="00B0F0"/>
                </a:solidFill>
                <a:latin typeface="APPLE CHANCERY" panose="03020702040506060504" pitchFamily="66" charset="-79"/>
                <a:cs typeface="APPLE CHANCERY" panose="03020702040506060504" pitchFamily="66" charset="-79"/>
              </a:rPr>
              <a:t>(Down on me)</a:t>
            </a:r>
          </a:p>
          <a:p>
            <a:pPr marL="0" indent="0">
              <a:buNone/>
            </a:pPr>
            <a:r>
              <a:rPr kumimoji="1" lang="en" altLang="zh-CN" sz="2000" u="sng" dirty="0">
                <a:solidFill>
                  <a:srgbClr val="00B0F0"/>
                </a:solidFill>
              </a:rPr>
              <a:t>I'm right here, </a:t>
            </a:r>
            <a:r>
              <a:rPr kumimoji="1" lang="en" altLang="zh-CN" sz="2000" u="sng" dirty="0" err="1">
                <a:solidFill>
                  <a:srgbClr val="00B0F0"/>
                </a:solidFill>
              </a:rPr>
              <a:t>'cause</a:t>
            </a:r>
            <a:r>
              <a:rPr kumimoji="1" lang="en" altLang="zh-CN" sz="2000" u="sng" dirty="0">
                <a:solidFill>
                  <a:srgbClr val="00B0F0"/>
                </a:solidFill>
              </a:rPr>
              <a:t> I need </a:t>
            </a:r>
            <a:r>
              <a:rPr kumimoji="1" lang="en" altLang="zh-CN" sz="2000" b="1" i="1" u="sng" dirty="0">
                <a:solidFill>
                  <a:srgbClr val="00B0F0"/>
                </a:solidFill>
                <a:latin typeface="APPLE CHANCERY" panose="03020702040506060504" pitchFamily="66" charset="-79"/>
                <a:cs typeface="APPLE CHANCERY" panose="03020702040506060504" pitchFamily="66" charset="-79"/>
              </a:rPr>
              <a:t>(I'm right here, </a:t>
            </a:r>
            <a:r>
              <a:rPr kumimoji="1" lang="en" altLang="zh-CN" sz="2000" b="1" i="1" u="sng" dirty="0" err="1">
                <a:solidFill>
                  <a:srgbClr val="00B0F0"/>
                </a:solidFill>
                <a:latin typeface="APPLE CHANCERY" panose="03020702040506060504" pitchFamily="66" charset="-79"/>
                <a:cs typeface="APPLE CHANCERY" panose="03020702040506060504" pitchFamily="66" charset="-79"/>
              </a:rPr>
              <a:t>'cause</a:t>
            </a:r>
            <a:r>
              <a:rPr kumimoji="1" lang="en" altLang="zh-CN" sz="2000" b="1" i="1" u="sng" dirty="0">
                <a:solidFill>
                  <a:srgbClr val="00B0F0"/>
                </a:solidFill>
                <a:latin typeface="APPLE CHANCERY" panose="03020702040506060504" pitchFamily="66" charset="-79"/>
                <a:cs typeface="APPLE CHANCERY" panose="03020702040506060504" pitchFamily="66" charset="-79"/>
              </a:rPr>
              <a:t> I need)</a:t>
            </a:r>
          </a:p>
          <a:p>
            <a:pPr marL="0" indent="0">
              <a:buNone/>
            </a:pPr>
            <a:r>
              <a:rPr kumimoji="1" lang="en" altLang="zh-CN" sz="2000" u="sng" dirty="0">
                <a:solidFill>
                  <a:srgbClr val="00B0F0"/>
                </a:solidFill>
              </a:rPr>
              <a:t>Little love, a little sympathy</a:t>
            </a:r>
          </a:p>
          <a:p>
            <a:pPr marL="0" indent="0">
              <a:buNone/>
            </a:pPr>
            <a:r>
              <a:rPr kumimoji="1" lang="en" altLang="zh-CN" sz="2000" u="sng" dirty="0">
                <a:solidFill>
                  <a:srgbClr val="00B0F0"/>
                </a:solidFill>
              </a:rPr>
              <a:t>Yeah, you show me good </a:t>
            </a:r>
            <a:r>
              <a:rPr kumimoji="1" lang="en" altLang="zh-CN" sz="2000" u="sng" dirty="0" err="1">
                <a:solidFill>
                  <a:srgbClr val="00B0F0"/>
                </a:solidFill>
              </a:rPr>
              <a:t>lovin</a:t>
            </a:r>
            <a:r>
              <a:rPr kumimoji="1" lang="en" altLang="zh-CN" sz="2000" u="sng" dirty="0">
                <a:solidFill>
                  <a:srgbClr val="00B0F0"/>
                </a:solidFill>
              </a:rPr>
              <a:t>', make it alright</a:t>
            </a:r>
          </a:p>
          <a:p>
            <a:pPr marL="0" indent="0">
              <a:buNone/>
            </a:pPr>
            <a:r>
              <a:rPr kumimoji="1" lang="en" altLang="zh-CN" sz="2000" u="sng" dirty="0">
                <a:solidFill>
                  <a:srgbClr val="00B0F0"/>
                </a:solidFill>
              </a:rPr>
              <a:t>Need a little sweetness in my life </a:t>
            </a:r>
            <a:r>
              <a:rPr kumimoji="1" lang="en" altLang="zh-CN" sz="2000" b="1" i="1" u="sng" dirty="0">
                <a:solidFill>
                  <a:srgbClr val="00B0F0"/>
                </a:solidFill>
                <a:latin typeface="APPLE CHANCERY" panose="03020702040506060504" pitchFamily="66" charset="-79"/>
                <a:cs typeface="APPLE CHANCERY" panose="03020702040506060504" pitchFamily="66" charset="-79"/>
              </a:rPr>
              <a:t>(Yeah)</a:t>
            </a:r>
          </a:p>
          <a:p>
            <a:pPr marL="0" indent="0">
              <a:buNone/>
            </a:pPr>
            <a:r>
              <a:rPr kumimoji="1" lang="en" altLang="zh-CN" sz="2000" u="sng" dirty="0">
                <a:solidFill>
                  <a:srgbClr val="00B0F0"/>
                </a:solidFill>
              </a:rPr>
              <a:t>Your sugar, yes, please </a:t>
            </a:r>
            <a:r>
              <a:rPr kumimoji="1" lang="en" altLang="zh-CN" sz="2000" b="1" i="1" u="sng" dirty="0">
                <a:solidFill>
                  <a:srgbClr val="00B0F0"/>
                </a:solidFill>
                <a:latin typeface="APPLE CHANCERY" panose="03020702040506060504" pitchFamily="66" charset="-79"/>
                <a:cs typeface="APPLE CHANCERY" panose="03020702040506060504" pitchFamily="66" charset="-79"/>
              </a:rPr>
              <a:t>(Your sugar, yes, please)</a:t>
            </a:r>
          </a:p>
          <a:p>
            <a:pPr marL="0" indent="0">
              <a:buNone/>
            </a:pPr>
            <a:r>
              <a:rPr kumimoji="1" lang="en" altLang="zh-CN" sz="2000" u="sng" dirty="0">
                <a:solidFill>
                  <a:srgbClr val="00B0F0"/>
                </a:solidFill>
              </a:rPr>
              <a:t>Won't you come and put it down on me? </a:t>
            </a:r>
            <a:r>
              <a:rPr kumimoji="1" lang="en" altLang="zh-CN" sz="2000" b="1" i="1" u="sng" dirty="0">
                <a:solidFill>
                  <a:srgbClr val="00B0F0"/>
                </a:solidFill>
                <a:latin typeface="APPLE CHANCERY" panose="03020702040506060504" pitchFamily="66" charset="-79"/>
                <a:cs typeface="APPLE CHANCERY" panose="03020702040506060504" pitchFamily="66" charset="-79"/>
              </a:rPr>
              <a:t>(Down on me)</a:t>
            </a:r>
          </a:p>
        </p:txBody>
      </p:sp>
      <p:sp>
        <p:nvSpPr>
          <p:cNvPr id="4" name="文本框 3">
            <a:extLst>
              <a:ext uri="{FF2B5EF4-FFF2-40B4-BE49-F238E27FC236}">
                <a16:creationId xmlns:a16="http://schemas.microsoft.com/office/drawing/2014/main" id="{4111B2AD-3B0D-4C8A-D007-F244401A05D7}"/>
              </a:ext>
            </a:extLst>
          </p:cNvPr>
          <p:cNvSpPr txBox="1"/>
          <p:nvPr/>
        </p:nvSpPr>
        <p:spPr>
          <a:xfrm>
            <a:off x="6096000" y="1059181"/>
            <a:ext cx="5399314" cy="3785652"/>
          </a:xfrm>
          <a:prstGeom prst="rect">
            <a:avLst/>
          </a:prstGeom>
          <a:noFill/>
        </p:spPr>
        <p:txBody>
          <a:bodyPr wrap="square" rtlCol="0">
            <a:spAutoFit/>
          </a:bodyPr>
          <a:lstStyle/>
          <a:p>
            <a:pPr marL="0" indent="0">
              <a:buNone/>
            </a:pPr>
            <a:r>
              <a:rPr kumimoji="1" lang="en" altLang="zh-CN" sz="2000" dirty="0"/>
              <a:t>Sugar, yes, please</a:t>
            </a:r>
          </a:p>
          <a:p>
            <a:pPr marL="0" indent="0">
              <a:buNone/>
            </a:pPr>
            <a:r>
              <a:rPr kumimoji="1" lang="en" altLang="zh-CN" sz="2000" dirty="0"/>
              <a:t>Won't you come and put it down on me? </a:t>
            </a:r>
            <a:r>
              <a:rPr kumimoji="1" lang="en" altLang="zh-CN" sz="2000" b="1" i="1" dirty="0">
                <a:latin typeface="APPLE CHANCERY" panose="03020702040506060504" pitchFamily="66" charset="-79"/>
                <a:cs typeface="APPLE CHANCERY" panose="03020702040506060504" pitchFamily="66" charset="-79"/>
              </a:rPr>
              <a:t>(Down on me)</a:t>
            </a:r>
          </a:p>
          <a:p>
            <a:pPr marL="0" indent="0">
              <a:buNone/>
            </a:pPr>
            <a:r>
              <a:rPr kumimoji="1" lang="en" altLang="zh-CN" sz="2000" dirty="0"/>
              <a:t>I'm right here, </a:t>
            </a:r>
            <a:r>
              <a:rPr kumimoji="1" lang="en" altLang="zh-CN" sz="2000" dirty="0" err="1"/>
              <a:t>'cause</a:t>
            </a:r>
            <a:r>
              <a:rPr kumimoji="1" lang="en" altLang="zh-CN" sz="2000" dirty="0"/>
              <a:t> I need </a:t>
            </a:r>
            <a:r>
              <a:rPr kumimoji="1" lang="en" altLang="zh-CN" sz="2000" b="1" i="1" dirty="0">
                <a:latin typeface="APPLE CHANCERY" panose="03020702040506060504" pitchFamily="66" charset="-79"/>
                <a:cs typeface="APPLE CHANCERY" panose="03020702040506060504" pitchFamily="66" charset="-79"/>
              </a:rPr>
              <a:t>(I'm right here, </a:t>
            </a:r>
            <a:r>
              <a:rPr kumimoji="1" lang="en" altLang="zh-CN" sz="2000" b="1" i="1" dirty="0" err="1">
                <a:latin typeface="APPLE CHANCERY" panose="03020702040506060504" pitchFamily="66" charset="-79"/>
                <a:cs typeface="APPLE CHANCERY" panose="03020702040506060504" pitchFamily="66" charset="-79"/>
              </a:rPr>
              <a:t>'cause</a:t>
            </a:r>
            <a:r>
              <a:rPr kumimoji="1" lang="en" altLang="zh-CN" sz="2000" b="1" i="1" dirty="0">
                <a:latin typeface="APPLE CHANCERY" panose="03020702040506060504" pitchFamily="66" charset="-79"/>
                <a:cs typeface="APPLE CHANCERY" panose="03020702040506060504" pitchFamily="66" charset="-79"/>
              </a:rPr>
              <a:t> I need)</a:t>
            </a:r>
          </a:p>
          <a:p>
            <a:pPr marL="0" indent="0">
              <a:buNone/>
            </a:pPr>
            <a:r>
              <a:rPr kumimoji="1" lang="en" altLang="zh-CN" sz="2000" dirty="0"/>
              <a:t>Little love, a little sympathy</a:t>
            </a:r>
          </a:p>
          <a:p>
            <a:pPr marL="0" indent="0">
              <a:buNone/>
            </a:pPr>
            <a:r>
              <a:rPr kumimoji="1" lang="en" altLang="zh-CN" sz="2000" dirty="0"/>
              <a:t>Yeah, you show me good </a:t>
            </a:r>
            <a:r>
              <a:rPr kumimoji="1" lang="en" altLang="zh-CN" sz="2000" dirty="0" err="1"/>
              <a:t>lovin</a:t>
            </a:r>
            <a:r>
              <a:rPr kumimoji="1" lang="en" altLang="zh-CN" sz="2000" dirty="0"/>
              <a:t>', </a:t>
            </a:r>
            <a:r>
              <a:rPr kumimoji="1" lang="en" altLang="zh-CN" sz="2000" b="1" dirty="0"/>
              <a:t>(3 words) </a:t>
            </a:r>
            <a:r>
              <a:rPr kumimoji="1" lang="en" altLang="zh-CN" sz="2000" dirty="0"/>
              <a:t>_______.</a:t>
            </a:r>
          </a:p>
          <a:p>
            <a:pPr marL="0" indent="0">
              <a:buNone/>
            </a:pPr>
            <a:r>
              <a:rPr kumimoji="1" lang="en" altLang="zh-CN" sz="2000" dirty="0"/>
              <a:t>Need a little sweetness in my life</a:t>
            </a:r>
          </a:p>
          <a:p>
            <a:pPr marL="0" indent="0">
              <a:buNone/>
            </a:pPr>
            <a:r>
              <a:rPr kumimoji="1" lang="en" altLang="zh-CN" sz="2000" dirty="0"/>
              <a:t>Your sugar, yes, please </a:t>
            </a:r>
            <a:r>
              <a:rPr kumimoji="1" lang="en" altLang="zh-CN" sz="2000" b="1" i="1" dirty="0">
                <a:latin typeface="APPLE CHANCERY" panose="03020702040506060504" pitchFamily="66" charset="-79"/>
                <a:cs typeface="APPLE CHANCERY" panose="03020702040506060504" pitchFamily="66" charset="-79"/>
              </a:rPr>
              <a:t>(Your sugar, yes, please)</a:t>
            </a:r>
          </a:p>
          <a:p>
            <a:pPr marL="0" indent="0">
              <a:buNone/>
            </a:pPr>
            <a:r>
              <a:rPr kumimoji="1" lang="en" altLang="zh-CN" sz="2000" dirty="0"/>
              <a:t>Won't you come and put it down on me?</a:t>
            </a:r>
          </a:p>
          <a:p>
            <a:pPr marL="0" indent="0">
              <a:buNone/>
            </a:pPr>
            <a:r>
              <a:rPr kumimoji="1" lang="en" altLang="zh-CN" sz="2000" b="1" i="1" dirty="0">
                <a:latin typeface="APPLE CHANCERY" panose="03020702040506060504" pitchFamily="66" charset="-79"/>
                <a:cs typeface="APPLE CHANCERY" panose="03020702040506060504" pitchFamily="66" charset="-79"/>
              </a:rPr>
              <a:t>(Down on me, down on me, ooh)</a:t>
            </a:r>
            <a:endParaRPr kumimoji="1" lang="zh-CN" altLang="en-US" sz="2000" b="1" i="1" dirty="0">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712138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内容占位符 2">
            <a:extLst>
              <a:ext uri="{FF2B5EF4-FFF2-40B4-BE49-F238E27FC236}">
                <a16:creationId xmlns:a16="http://schemas.microsoft.com/office/drawing/2014/main" id="{3E48DD80-2FDA-1E0C-ED7D-BB3F784394D8}"/>
              </a:ext>
            </a:extLst>
          </p:cNvPr>
          <p:cNvGraphicFramePr>
            <a:graphicFrameLocks noGrp="1"/>
          </p:cNvGraphicFramePr>
          <p:nvPr>
            <p:ph idx="1"/>
            <p:extLst>
              <p:ext uri="{D42A27DB-BD31-4B8C-83A1-F6EECF244321}">
                <p14:modId xmlns:p14="http://schemas.microsoft.com/office/powerpoint/2010/main" val="3098339999"/>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文本框 3">
            <a:extLst>
              <a:ext uri="{FF2B5EF4-FFF2-40B4-BE49-F238E27FC236}">
                <a16:creationId xmlns:a16="http://schemas.microsoft.com/office/drawing/2014/main" id="{92BF9A5F-2895-FFA8-76D1-A886BA65F9AC}"/>
              </a:ext>
            </a:extLst>
          </p:cNvPr>
          <p:cNvSpPr txBox="1"/>
          <p:nvPr/>
        </p:nvSpPr>
        <p:spPr>
          <a:xfrm>
            <a:off x="1473884" y="2882904"/>
            <a:ext cx="2415969" cy="1107996"/>
          </a:xfrm>
          <a:prstGeom prst="rect">
            <a:avLst/>
          </a:prstGeom>
          <a:noFill/>
        </p:spPr>
        <p:txBody>
          <a:bodyPr wrap="square" rtlCol="0">
            <a:spAutoFit/>
          </a:bodyPr>
          <a:lstStyle/>
          <a:p>
            <a:r>
              <a:rPr kumimoji="1" lang="en-US" altLang="zh-CN" sz="4800" dirty="0"/>
              <a:t>Answer</a:t>
            </a:r>
          </a:p>
          <a:p>
            <a:endParaRPr kumimoji="1" lang="zh-CN" altLang="en-US" dirty="0"/>
          </a:p>
        </p:txBody>
      </p:sp>
      <p:pic>
        <p:nvPicPr>
          <p:cNvPr id="14" name="音频 13">
            <a:extLst>
              <a:ext uri="{FF2B5EF4-FFF2-40B4-BE49-F238E27FC236}">
                <a16:creationId xmlns:a16="http://schemas.microsoft.com/office/drawing/2014/main" id="{53386CB0-765E-3D9D-15B1-51F84A0E27F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028713678"/>
      </p:ext>
    </p:extLst>
  </p:cSld>
  <p:clrMapOvr>
    <a:masterClrMapping/>
  </p:clrMapOvr>
  <mc:AlternateContent xmlns:mc="http://schemas.openxmlformats.org/markup-compatibility/2006">
    <mc:Choice xmlns:p14="http://schemas.microsoft.com/office/powerpoint/2010/main" Requires="p14">
      <p:transition spd="slow" p14:dur="2000" advTm="7338"/>
    </mc:Choice>
    <mc:Fallback>
      <p:transition spd="slow" advTm="73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3396F5-A097-1446-7052-A2DB14D1C15D}"/>
              </a:ext>
            </a:extLst>
          </p:cNvPr>
          <p:cNvSpPr>
            <a:spLocks noGrp="1"/>
          </p:cNvSpPr>
          <p:nvPr>
            <p:ph type="title"/>
          </p:nvPr>
        </p:nvSpPr>
        <p:spPr>
          <a:xfrm>
            <a:off x="0" y="154379"/>
            <a:ext cx="10515600" cy="681037"/>
          </a:xfrm>
        </p:spPr>
        <p:txBody>
          <a:bodyPr>
            <a:normAutofit fontScale="90000"/>
          </a:bodyPr>
          <a:lstStyle/>
          <a:p>
            <a:r>
              <a:rPr kumimoji="1" lang="en" altLang="zh-CN" sz="4400" b="1" dirty="0">
                <a:latin typeface="STHupo" panose="02010800040101010101" pitchFamily="2" charset="-122"/>
                <a:ea typeface="STHupo" panose="02010800040101010101" pitchFamily="2" charset="-122"/>
              </a:rPr>
              <a:t>Pronunciation challenge</a:t>
            </a:r>
            <a:endParaRPr kumimoji="1" lang="zh-CN" altLang="en-US" dirty="0">
              <a:latin typeface="STHupo" panose="02010800040101010101" pitchFamily="2" charset="-122"/>
              <a:ea typeface="STHupo" panose="02010800040101010101" pitchFamily="2" charset="-122"/>
            </a:endParaRPr>
          </a:p>
        </p:txBody>
      </p:sp>
      <p:sp>
        <p:nvSpPr>
          <p:cNvPr id="4" name="文本框 3">
            <a:extLst>
              <a:ext uri="{FF2B5EF4-FFF2-40B4-BE49-F238E27FC236}">
                <a16:creationId xmlns:a16="http://schemas.microsoft.com/office/drawing/2014/main" id="{44DD70B8-FF4F-6972-B1CE-263ED2B41707}"/>
              </a:ext>
            </a:extLst>
          </p:cNvPr>
          <p:cNvSpPr txBox="1"/>
          <p:nvPr/>
        </p:nvSpPr>
        <p:spPr>
          <a:xfrm>
            <a:off x="249382" y="835416"/>
            <a:ext cx="10379034" cy="6524863"/>
          </a:xfrm>
          <a:prstGeom prst="rect">
            <a:avLst/>
          </a:prstGeom>
          <a:noFill/>
        </p:spPr>
        <p:txBody>
          <a:bodyPr wrap="square" rtlCol="0">
            <a:spAutoFit/>
          </a:bodyPr>
          <a:lstStyle/>
          <a:p>
            <a:r>
              <a:rPr kumimoji="1" lang="en" altLang="zh-CN" sz="2000" b="1" dirty="0"/>
              <a:t>1. Linking Sounds: "Sugar, Yes Please"</a:t>
            </a:r>
          </a:p>
          <a:p>
            <a:r>
              <a:rPr kumimoji="1" lang="en" altLang="zh-CN" sz="2000" b="1" dirty="0"/>
              <a:t>• Phrase: "Sugar, yes please"</a:t>
            </a:r>
          </a:p>
          <a:p>
            <a:r>
              <a:rPr kumimoji="1" lang="en" altLang="zh-CN" sz="2000" dirty="0"/>
              <a:t>• Added Sound: When Adam Levine sings "Sugar, yes please," you can hear a slight linking sound between "sugar" and "yes." The ending "r" sound in "sugar" is almost merged with the start of "yes," creating a smooth transition: "sugar-r-yes." This makes the phrase flow naturally without a break, which helps maintain the song's rhythm and melody.</a:t>
            </a:r>
          </a:p>
          <a:p>
            <a:endParaRPr kumimoji="1" lang="en" altLang="zh-CN" sz="2000" dirty="0"/>
          </a:p>
          <a:p>
            <a:r>
              <a:rPr kumimoji="1" lang="en" altLang="zh-CN" sz="2000" b="1" dirty="0"/>
              <a:t>2. Insertion of "Y" Sound: "I Need"</a:t>
            </a:r>
          </a:p>
          <a:p>
            <a:r>
              <a:rPr kumimoji="1" lang="en" altLang="zh-CN" sz="2000" b="1" dirty="0"/>
              <a:t>• Phrase: "I need"</a:t>
            </a:r>
          </a:p>
          <a:p>
            <a:r>
              <a:rPr kumimoji="1" lang="en" altLang="zh-CN" sz="2000" dirty="0"/>
              <a:t>• Added Sound: Between "I" and "need," Adam Levine slightly inserts a "y" sound, making it sound like "I-</a:t>
            </a:r>
            <a:r>
              <a:rPr kumimoji="1" lang="en" altLang="zh-CN" sz="2000" dirty="0" err="1"/>
              <a:t>yi</a:t>
            </a:r>
            <a:r>
              <a:rPr kumimoji="1" lang="en" altLang="zh-CN" sz="2000" dirty="0"/>
              <a:t>-need." This insertion makes the transition between the words smoother, especially when singing quickly or with emphasis, and gives the phrase a more flowing, melodic quality.</a:t>
            </a:r>
          </a:p>
          <a:p>
            <a:endParaRPr kumimoji="1" lang="en" altLang="zh-CN" sz="2000" dirty="0"/>
          </a:p>
          <a:p>
            <a:r>
              <a:rPr kumimoji="1" lang="en" altLang="zh-CN" sz="2000" b="1" dirty="0"/>
              <a:t>3."W" Sound Linking: "When I'm Without You"</a:t>
            </a:r>
          </a:p>
          <a:p>
            <a:r>
              <a:rPr kumimoji="1" lang="en" altLang="zh-CN" sz="2000" b="1" dirty="0"/>
              <a:t>• Phrase: "When I'm without you"</a:t>
            </a:r>
          </a:p>
          <a:p>
            <a:r>
              <a:rPr kumimoji="1" lang="en" altLang="zh-CN" sz="2000" dirty="0"/>
              <a:t>• Added Sound: Between "I'm" and "without," there's a subtle "w" sound linking them, making it sound like "I'm-w-without." This linking helps create a seamless connection between the words, enhancing the rhythm of the line.</a:t>
            </a:r>
          </a:p>
          <a:p>
            <a:r>
              <a:rPr kumimoji="1" lang="en" altLang="zh-CN" sz="2000" dirty="0"/>
              <a:t> </a:t>
            </a:r>
          </a:p>
          <a:p>
            <a:endParaRPr kumimoji="1" lang="en" altLang="zh-CN" dirty="0"/>
          </a:p>
        </p:txBody>
      </p:sp>
      <p:pic>
        <p:nvPicPr>
          <p:cNvPr id="11" name="音频 10">
            <a:extLst>
              <a:ext uri="{FF2B5EF4-FFF2-40B4-BE49-F238E27FC236}">
                <a16:creationId xmlns:a16="http://schemas.microsoft.com/office/drawing/2014/main" id="{D21A9158-38B6-960B-B76F-706CB548B88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453498834"/>
      </p:ext>
    </p:extLst>
  </p:cSld>
  <p:clrMapOvr>
    <a:masterClrMapping/>
  </p:clrMapOvr>
  <mc:AlternateContent xmlns:mc="http://schemas.openxmlformats.org/markup-compatibility/2006">
    <mc:Choice xmlns:p14="http://schemas.microsoft.com/office/powerpoint/2010/main" Requires="p14">
      <p:transition spd="slow" p14:dur="2000" advTm="105898"/>
    </mc:Choice>
    <mc:Fallback>
      <p:transition spd="slow" advTm="105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标题 1">
            <a:extLst>
              <a:ext uri="{FF2B5EF4-FFF2-40B4-BE49-F238E27FC236}">
                <a16:creationId xmlns:a16="http://schemas.microsoft.com/office/drawing/2014/main" id="{EAA2F8DA-3835-5505-B582-2DEA67936DB5}"/>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kumimoji="1" lang="en-US" altLang="zh-CN" sz="4800" b="1" kern="1200" dirty="0">
                <a:solidFill>
                  <a:srgbClr val="FFFFFF"/>
                </a:solidFill>
                <a:latin typeface="+mj-lt"/>
                <a:ea typeface="+mj-ea"/>
                <a:cs typeface="+mj-cs"/>
              </a:rPr>
              <a:t>Quiz question</a:t>
            </a:r>
            <a:r>
              <a:rPr kumimoji="1" lang="zh-CN" altLang="en-US" sz="4800" b="1" kern="1200" dirty="0">
                <a:solidFill>
                  <a:srgbClr val="FFFFFF"/>
                </a:solidFill>
                <a:latin typeface="+mj-lt"/>
                <a:ea typeface="+mj-ea"/>
                <a:cs typeface="+mj-cs"/>
              </a:rPr>
              <a:t> </a:t>
            </a:r>
            <a:r>
              <a:rPr kumimoji="1" lang="en-US" altLang="zh-CN" sz="4800" b="1" kern="1200" dirty="0">
                <a:solidFill>
                  <a:srgbClr val="FFFFFF"/>
                </a:solidFill>
                <a:latin typeface="+mj-lt"/>
                <a:ea typeface="+mj-ea"/>
                <a:cs typeface="+mj-cs"/>
              </a:rPr>
              <a:t>1</a:t>
            </a:r>
          </a:p>
        </p:txBody>
      </p:sp>
      <p:sp>
        <p:nvSpPr>
          <p:cNvPr id="4" name="文本框 3">
            <a:extLst>
              <a:ext uri="{FF2B5EF4-FFF2-40B4-BE49-F238E27FC236}">
                <a16:creationId xmlns:a16="http://schemas.microsoft.com/office/drawing/2014/main" id="{B8453CC7-B2CB-17CB-EB4A-37D392458D99}"/>
              </a:ext>
            </a:extLst>
          </p:cNvPr>
          <p:cNvSpPr txBox="1"/>
          <p:nvPr/>
        </p:nvSpPr>
        <p:spPr>
          <a:xfrm>
            <a:off x="1314824" y="4398682"/>
            <a:ext cx="8182098" cy="2308324"/>
          </a:xfrm>
          <a:prstGeom prst="rect">
            <a:avLst/>
          </a:prstGeom>
          <a:noFill/>
        </p:spPr>
        <p:txBody>
          <a:bodyPr wrap="square" rtlCol="0">
            <a:spAutoFit/>
          </a:bodyPr>
          <a:lstStyle/>
          <a:p>
            <a:r>
              <a:rPr lang="en" altLang="zh-CN" sz="2400" b="1" dirty="0"/>
              <a:t>What metaphor does the protagonist use in "Sugar" to express his longing for love and affection?</a:t>
            </a:r>
            <a:endParaRPr lang="en" altLang="zh-CN" sz="2400" dirty="0"/>
          </a:p>
          <a:p>
            <a:r>
              <a:rPr lang="en" altLang="zh-CN" sz="2400" dirty="0"/>
              <a:t>a) Honey</a:t>
            </a:r>
          </a:p>
          <a:p>
            <a:r>
              <a:rPr lang="en" altLang="zh-CN" sz="2400" dirty="0"/>
              <a:t>b) Sugar</a:t>
            </a:r>
          </a:p>
          <a:p>
            <a:r>
              <a:rPr lang="en" altLang="zh-CN" sz="2400" dirty="0"/>
              <a:t>c) Chocolate</a:t>
            </a:r>
          </a:p>
          <a:p>
            <a:r>
              <a:rPr lang="en" altLang="zh-CN" sz="2400" dirty="0"/>
              <a:t>d) Flowers</a:t>
            </a:r>
          </a:p>
        </p:txBody>
      </p:sp>
      <p:pic>
        <p:nvPicPr>
          <p:cNvPr id="38" name="音频 37">
            <a:extLst>
              <a:ext uri="{FF2B5EF4-FFF2-40B4-BE49-F238E27FC236}">
                <a16:creationId xmlns:a16="http://schemas.microsoft.com/office/drawing/2014/main" id="{8A803B49-1C85-185D-5B6C-43508EEB94B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36087470"/>
      </p:ext>
    </p:extLst>
  </p:cSld>
  <p:clrMapOvr>
    <a:masterClrMapping/>
  </p:clrMapOvr>
  <mc:AlternateContent xmlns:mc="http://schemas.openxmlformats.org/markup-compatibility/2006">
    <mc:Choice xmlns:p14="http://schemas.microsoft.com/office/powerpoint/2010/main" Requires="p14">
      <p:transition spd="slow" p14:dur="2000" advTm="10816"/>
    </mc:Choice>
    <mc:Fallback>
      <p:transition spd="slow" advTm="10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2A69A2B5-5E90-CB3E-123A-C6A1175CD0EA}"/>
              </a:ext>
            </a:extLst>
          </p:cNvPr>
          <p:cNvSpPr>
            <a:spLocks noGrp="1"/>
          </p:cNvSpPr>
          <p:nvPr>
            <p:ph type="title"/>
          </p:nvPr>
        </p:nvSpPr>
        <p:spPr>
          <a:xfrm>
            <a:off x="7613596" y="705236"/>
            <a:ext cx="3372735" cy="624802"/>
          </a:xfrm>
        </p:spPr>
        <p:txBody>
          <a:bodyPr vert="horz" lIns="91440" tIns="45720" rIns="91440" bIns="45720" rtlCol="0" anchor="t">
            <a:noAutofit/>
          </a:bodyPr>
          <a:lstStyle/>
          <a:p>
            <a:r>
              <a:rPr kumimoji="1" lang="en-US" altLang="zh-CN" sz="4800" b="1" kern="1200" dirty="0">
                <a:solidFill>
                  <a:schemeClr val="tx2"/>
                </a:solidFill>
                <a:latin typeface="STHupo" panose="02010800040101010101" pitchFamily="2" charset="-122"/>
                <a:ea typeface="STHupo" panose="02010800040101010101" pitchFamily="2" charset="-122"/>
              </a:rPr>
              <a:t>Answer</a:t>
            </a:r>
          </a:p>
        </p:txBody>
      </p:sp>
      <p:pic>
        <p:nvPicPr>
          <p:cNvPr id="7" name="Graphic 6" descr="复选标记">
            <a:extLst>
              <a:ext uri="{FF2B5EF4-FFF2-40B4-BE49-F238E27FC236}">
                <a16:creationId xmlns:a16="http://schemas.microsoft.com/office/drawing/2014/main" id="{41E4F7A4-E37B-1B2A-61AB-727F396667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文本框 4">
            <a:extLst>
              <a:ext uri="{FF2B5EF4-FFF2-40B4-BE49-F238E27FC236}">
                <a16:creationId xmlns:a16="http://schemas.microsoft.com/office/drawing/2014/main" id="{4A577F78-5F86-D9F5-907F-BE3E703D5DC2}"/>
              </a:ext>
            </a:extLst>
          </p:cNvPr>
          <p:cNvSpPr txBox="1"/>
          <p:nvPr/>
        </p:nvSpPr>
        <p:spPr>
          <a:xfrm>
            <a:off x="7661117" y="3260033"/>
            <a:ext cx="2757486" cy="830997"/>
          </a:xfrm>
          <a:prstGeom prst="rect">
            <a:avLst/>
          </a:prstGeom>
          <a:noFill/>
        </p:spPr>
        <p:txBody>
          <a:bodyPr wrap="none" rtlCol="0">
            <a:spAutoFit/>
          </a:bodyPr>
          <a:lstStyle/>
          <a:p>
            <a:pPr>
              <a:buFont typeface="Arial" panose="020B0604020202020204" pitchFamily="34" charset="0"/>
              <a:buChar char="•"/>
            </a:pPr>
            <a:r>
              <a:rPr lang="en" altLang="zh-CN" sz="4800" b="1" dirty="0"/>
              <a:t>b) Sugar</a:t>
            </a:r>
          </a:p>
        </p:txBody>
      </p:sp>
      <p:pic>
        <p:nvPicPr>
          <p:cNvPr id="18" name="音频 17">
            <a:extLst>
              <a:ext uri="{FF2B5EF4-FFF2-40B4-BE49-F238E27FC236}">
                <a16:creationId xmlns:a16="http://schemas.microsoft.com/office/drawing/2014/main" id="{E9243868-7217-1049-0795-1147919FA6C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681781023"/>
      </p:ext>
    </p:extLst>
  </p:cSld>
  <p:clrMapOvr>
    <a:masterClrMapping/>
  </p:clrMapOvr>
  <mc:AlternateContent xmlns:mc="http://schemas.openxmlformats.org/markup-compatibility/2006">
    <mc:Choice xmlns:p14="http://schemas.microsoft.com/office/powerpoint/2010/main" Requires="p14">
      <p:transition spd="slow" p14:dur="2000" advTm="3744"/>
    </mc:Choice>
    <mc:Fallback>
      <p:transition spd="slow" advTm="3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标题 1">
            <a:extLst>
              <a:ext uri="{FF2B5EF4-FFF2-40B4-BE49-F238E27FC236}">
                <a16:creationId xmlns:a16="http://schemas.microsoft.com/office/drawing/2014/main" id="{EAA2F8DA-3835-5505-B582-2DEA67936DB5}"/>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kumimoji="1" lang="en-US" altLang="zh-CN" sz="4800" b="1" kern="1200" dirty="0">
                <a:solidFill>
                  <a:srgbClr val="FFFFFF"/>
                </a:solidFill>
                <a:latin typeface="+mj-lt"/>
                <a:ea typeface="+mj-ea"/>
                <a:cs typeface="+mj-cs"/>
              </a:rPr>
              <a:t>Quiz question</a:t>
            </a:r>
            <a:r>
              <a:rPr kumimoji="1" lang="zh-CN" altLang="en-US" sz="4800" b="1" kern="1200" dirty="0">
                <a:solidFill>
                  <a:srgbClr val="FFFFFF"/>
                </a:solidFill>
                <a:latin typeface="+mj-lt"/>
                <a:ea typeface="+mj-ea"/>
                <a:cs typeface="+mj-cs"/>
              </a:rPr>
              <a:t> </a:t>
            </a:r>
            <a:r>
              <a:rPr kumimoji="1" lang="en-US" altLang="zh-CN" sz="4800" b="1" kern="1200" dirty="0">
                <a:solidFill>
                  <a:srgbClr val="FFFFFF"/>
                </a:solidFill>
                <a:latin typeface="+mj-lt"/>
                <a:ea typeface="+mj-ea"/>
                <a:cs typeface="+mj-cs"/>
              </a:rPr>
              <a:t>2</a:t>
            </a:r>
          </a:p>
        </p:txBody>
      </p:sp>
      <p:sp>
        <p:nvSpPr>
          <p:cNvPr id="3" name="文本框 2">
            <a:extLst>
              <a:ext uri="{FF2B5EF4-FFF2-40B4-BE49-F238E27FC236}">
                <a16:creationId xmlns:a16="http://schemas.microsoft.com/office/drawing/2014/main" id="{1CCDC3A7-58DC-1267-3C5B-5C4166FDDE8B}"/>
              </a:ext>
            </a:extLst>
          </p:cNvPr>
          <p:cNvSpPr txBox="1"/>
          <p:nvPr/>
        </p:nvSpPr>
        <p:spPr>
          <a:xfrm>
            <a:off x="1185550" y="4269164"/>
            <a:ext cx="9820894" cy="2677656"/>
          </a:xfrm>
          <a:prstGeom prst="rect">
            <a:avLst/>
          </a:prstGeom>
          <a:noFill/>
        </p:spPr>
        <p:txBody>
          <a:bodyPr wrap="square" rtlCol="0">
            <a:spAutoFit/>
          </a:bodyPr>
          <a:lstStyle/>
          <a:p>
            <a:r>
              <a:rPr lang="en" altLang="zh-CN" sz="2800" b="1" dirty="0"/>
              <a:t>What emotion is primarily conveyed through the repeated line "Sugar, yes, please" in the song?</a:t>
            </a:r>
            <a:endParaRPr lang="en" altLang="zh-CN" sz="2800" dirty="0"/>
          </a:p>
          <a:p>
            <a:pPr lvl="1"/>
            <a:r>
              <a:rPr lang="en" altLang="zh-CN" sz="2800" dirty="0"/>
              <a:t>a) Anger</a:t>
            </a:r>
          </a:p>
          <a:p>
            <a:pPr lvl="1"/>
            <a:r>
              <a:rPr lang="en" altLang="zh-CN" sz="2800" dirty="0"/>
              <a:t>b) Joy</a:t>
            </a:r>
          </a:p>
          <a:p>
            <a:pPr lvl="1"/>
            <a:r>
              <a:rPr lang="en" altLang="zh-CN" sz="2800" dirty="0"/>
              <a:t>c) Urgent need for love and care</a:t>
            </a:r>
          </a:p>
          <a:p>
            <a:pPr lvl="1"/>
            <a:r>
              <a:rPr lang="en" altLang="zh-CN" sz="2800" dirty="0"/>
              <a:t>d) Indifference</a:t>
            </a:r>
          </a:p>
        </p:txBody>
      </p:sp>
      <p:pic>
        <p:nvPicPr>
          <p:cNvPr id="16" name="音频 15">
            <a:extLst>
              <a:ext uri="{FF2B5EF4-FFF2-40B4-BE49-F238E27FC236}">
                <a16:creationId xmlns:a16="http://schemas.microsoft.com/office/drawing/2014/main" id="{F2B01F06-4658-99E4-D2FD-28E09B8C5B3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39726037"/>
      </p:ext>
    </p:extLst>
  </p:cSld>
  <p:clrMapOvr>
    <a:masterClrMapping/>
  </p:clrMapOvr>
  <mc:AlternateContent xmlns:mc="http://schemas.openxmlformats.org/markup-compatibility/2006">
    <mc:Choice xmlns:p14="http://schemas.microsoft.com/office/powerpoint/2010/main" Requires="p14">
      <p:transition spd="slow" p14:dur="2000" advTm="3242"/>
    </mc:Choice>
    <mc:Fallback>
      <p:transition spd="slow" advTm="32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复选标记">
            <a:extLst>
              <a:ext uri="{FF2B5EF4-FFF2-40B4-BE49-F238E27FC236}">
                <a16:creationId xmlns:a16="http://schemas.microsoft.com/office/drawing/2014/main" id="{41E4F7A4-E37B-1B2A-61AB-727F396667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标题 1">
            <a:extLst>
              <a:ext uri="{FF2B5EF4-FFF2-40B4-BE49-F238E27FC236}">
                <a16:creationId xmlns:a16="http://schemas.microsoft.com/office/drawing/2014/main" id="{C83023D2-4675-79E0-A326-4AA256D2729B}"/>
              </a:ext>
            </a:extLst>
          </p:cNvPr>
          <p:cNvSpPr>
            <a:spLocks noGrp="1"/>
          </p:cNvSpPr>
          <p:nvPr>
            <p:ph type="title"/>
          </p:nvPr>
        </p:nvSpPr>
        <p:spPr>
          <a:xfrm>
            <a:off x="8045411" y="692728"/>
            <a:ext cx="4805363" cy="1296988"/>
          </a:xfrm>
        </p:spPr>
        <p:txBody>
          <a:bodyPr vert="horz" lIns="91440" tIns="45720" rIns="91440" bIns="45720" rtlCol="0" anchor="t">
            <a:noAutofit/>
          </a:bodyPr>
          <a:lstStyle/>
          <a:p>
            <a:r>
              <a:rPr kumimoji="1" lang="en-US" altLang="zh-CN" sz="4800" b="1" kern="1200" dirty="0">
                <a:solidFill>
                  <a:schemeClr val="tx2"/>
                </a:solidFill>
                <a:latin typeface="STHupo" panose="02010800040101010101" pitchFamily="2" charset="-122"/>
                <a:ea typeface="STHupo" panose="02010800040101010101" pitchFamily="2" charset="-122"/>
              </a:rPr>
              <a:t>Answer</a:t>
            </a:r>
          </a:p>
        </p:txBody>
      </p:sp>
      <p:sp>
        <p:nvSpPr>
          <p:cNvPr id="4" name="文本框 3">
            <a:extLst>
              <a:ext uri="{FF2B5EF4-FFF2-40B4-BE49-F238E27FC236}">
                <a16:creationId xmlns:a16="http://schemas.microsoft.com/office/drawing/2014/main" id="{184E9AD5-6642-F14D-E382-958E20696F34}"/>
              </a:ext>
            </a:extLst>
          </p:cNvPr>
          <p:cNvSpPr txBox="1"/>
          <p:nvPr/>
        </p:nvSpPr>
        <p:spPr>
          <a:xfrm>
            <a:off x="4415937" y="3563034"/>
            <a:ext cx="7415813" cy="646331"/>
          </a:xfrm>
          <a:prstGeom prst="rect">
            <a:avLst/>
          </a:prstGeom>
          <a:noFill/>
        </p:spPr>
        <p:txBody>
          <a:bodyPr wrap="none" rtlCol="0">
            <a:spAutoFit/>
          </a:bodyPr>
          <a:lstStyle/>
          <a:p>
            <a:pPr lvl="1"/>
            <a:r>
              <a:rPr lang="en" altLang="zh-CN" sz="3600" b="1" dirty="0"/>
              <a:t>c) Urgent need for love and care</a:t>
            </a:r>
          </a:p>
        </p:txBody>
      </p:sp>
      <p:pic>
        <p:nvPicPr>
          <p:cNvPr id="8" name="音频 7">
            <a:extLst>
              <a:ext uri="{FF2B5EF4-FFF2-40B4-BE49-F238E27FC236}">
                <a16:creationId xmlns:a16="http://schemas.microsoft.com/office/drawing/2014/main" id="{14271F6B-4A96-6C2A-9889-E419FC7CF2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069353042"/>
      </p:ext>
    </p:extLst>
  </p:cSld>
  <p:clrMapOvr>
    <a:masterClrMapping/>
  </p:clrMapOvr>
  <mc:AlternateContent xmlns:mc="http://schemas.openxmlformats.org/markup-compatibility/2006">
    <mc:Choice xmlns:p14="http://schemas.microsoft.com/office/powerpoint/2010/main" Requires="p14">
      <p:transition spd="slow" p14:dur="2000" advTm="3321"/>
    </mc:Choice>
    <mc:Fallback>
      <p:transition spd="slow" advTm="3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标题 1">
            <a:extLst>
              <a:ext uri="{FF2B5EF4-FFF2-40B4-BE49-F238E27FC236}">
                <a16:creationId xmlns:a16="http://schemas.microsoft.com/office/drawing/2014/main" id="{EAA2F8DA-3835-5505-B582-2DEA67936DB5}"/>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kumimoji="1" lang="en-US" altLang="zh-CN" sz="4800" b="1" kern="1200" dirty="0">
                <a:solidFill>
                  <a:srgbClr val="FFFFFF"/>
                </a:solidFill>
                <a:latin typeface="+mj-lt"/>
                <a:ea typeface="+mj-ea"/>
                <a:cs typeface="+mj-cs"/>
              </a:rPr>
              <a:t>Quiz question</a:t>
            </a:r>
            <a:r>
              <a:rPr kumimoji="1" lang="zh-CN" altLang="en-US" sz="4800" b="1" kern="1200" dirty="0">
                <a:solidFill>
                  <a:srgbClr val="FFFFFF"/>
                </a:solidFill>
                <a:latin typeface="+mj-lt"/>
                <a:ea typeface="+mj-ea"/>
                <a:cs typeface="+mj-cs"/>
              </a:rPr>
              <a:t> </a:t>
            </a:r>
            <a:r>
              <a:rPr kumimoji="1" lang="en-US" altLang="zh-CN" sz="4800" b="1" dirty="0">
                <a:solidFill>
                  <a:srgbClr val="FFFFFF"/>
                </a:solidFill>
              </a:rPr>
              <a:t>3</a:t>
            </a:r>
            <a:endParaRPr kumimoji="1" lang="en-US" altLang="zh-CN" sz="4800" b="1" kern="1200" dirty="0">
              <a:solidFill>
                <a:srgbClr val="FFFFFF"/>
              </a:solidFill>
              <a:latin typeface="+mj-lt"/>
              <a:ea typeface="+mj-ea"/>
              <a:cs typeface="+mj-cs"/>
            </a:endParaRPr>
          </a:p>
        </p:txBody>
      </p:sp>
      <p:sp>
        <p:nvSpPr>
          <p:cNvPr id="3" name="文本框 2">
            <a:extLst>
              <a:ext uri="{FF2B5EF4-FFF2-40B4-BE49-F238E27FC236}">
                <a16:creationId xmlns:a16="http://schemas.microsoft.com/office/drawing/2014/main" id="{6A798807-9FE0-ED5E-3219-62E9FF6577EE}"/>
              </a:ext>
            </a:extLst>
          </p:cNvPr>
          <p:cNvSpPr txBox="1"/>
          <p:nvPr/>
        </p:nvSpPr>
        <p:spPr>
          <a:xfrm>
            <a:off x="1155918" y="4242765"/>
            <a:ext cx="8799615" cy="2677656"/>
          </a:xfrm>
          <a:prstGeom prst="rect">
            <a:avLst/>
          </a:prstGeom>
          <a:noFill/>
        </p:spPr>
        <p:txBody>
          <a:bodyPr wrap="square" rtlCol="0">
            <a:spAutoFit/>
          </a:bodyPr>
          <a:lstStyle/>
          <a:p>
            <a:r>
              <a:rPr lang="en" altLang="zh-CN" sz="2800" b="1" dirty="0"/>
              <a:t>In "Sugar," what does the protagonist hope to achieve by receiving the "sweetness" of love?</a:t>
            </a:r>
            <a:endParaRPr lang="en" altLang="zh-CN" sz="2800" dirty="0"/>
          </a:p>
          <a:p>
            <a:r>
              <a:rPr lang="en" altLang="zh-CN" sz="2800" dirty="0"/>
              <a:t>a) To feel more powerful</a:t>
            </a:r>
          </a:p>
          <a:p>
            <a:r>
              <a:rPr lang="en" altLang="zh-CN" sz="2800" dirty="0"/>
              <a:t>b) To heal his loneliness and pain</a:t>
            </a:r>
          </a:p>
          <a:p>
            <a:r>
              <a:rPr lang="en" altLang="zh-CN" sz="2800" dirty="0"/>
              <a:t>c) To become famous</a:t>
            </a:r>
          </a:p>
          <a:p>
            <a:r>
              <a:rPr lang="en" altLang="zh-CN" sz="2800" dirty="0"/>
              <a:t>d) To gain wealth</a:t>
            </a:r>
          </a:p>
        </p:txBody>
      </p:sp>
      <p:pic>
        <p:nvPicPr>
          <p:cNvPr id="6" name="音频 5">
            <a:extLst>
              <a:ext uri="{FF2B5EF4-FFF2-40B4-BE49-F238E27FC236}">
                <a16:creationId xmlns:a16="http://schemas.microsoft.com/office/drawing/2014/main" id="{9B3610E4-D982-28EA-C45D-A0EFF3021B4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933387089"/>
      </p:ext>
    </p:extLst>
  </p:cSld>
  <p:clrMapOvr>
    <a:masterClrMapping/>
  </p:clrMapOvr>
  <mc:AlternateContent xmlns:mc="http://schemas.openxmlformats.org/markup-compatibility/2006">
    <mc:Choice xmlns:p14="http://schemas.microsoft.com/office/powerpoint/2010/main" Requires="p14">
      <p:transition spd="slow" p14:dur="2000" advTm="3808"/>
    </mc:Choice>
    <mc:Fallback>
      <p:transition spd="slow" advTm="3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2A69A2B5-5E90-CB3E-123A-C6A1175CD0EA}"/>
              </a:ext>
            </a:extLst>
          </p:cNvPr>
          <p:cNvSpPr>
            <a:spLocks noGrp="1"/>
          </p:cNvSpPr>
          <p:nvPr>
            <p:ph type="title"/>
          </p:nvPr>
        </p:nvSpPr>
        <p:spPr>
          <a:xfrm>
            <a:off x="4822395" y="3614689"/>
            <a:ext cx="7406549" cy="1297115"/>
          </a:xfrm>
        </p:spPr>
        <p:txBody>
          <a:bodyPr vert="horz" lIns="91440" tIns="45720" rIns="91440" bIns="45720" rtlCol="0" anchor="t">
            <a:normAutofit fontScale="90000"/>
          </a:bodyPr>
          <a:lstStyle/>
          <a:p>
            <a:r>
              <a:rPr lang="en" altLang="zh-CN" sz="4000" b="1" dirty="0"/>
              <a:t>b) To heal his loneliness and pain</a:t>
            </a:r>
            <a:br>
              <a:rPr lang="en" altLang="zh-CN" sz="4000" dirty="0"/>
            </a:br>
            <a:endParaRPr kumimoji="1" lang="en-US" altLang="zh-CN" sz="4000" kern="1200" dirty="0">
              <a:solidFill>
                <a:schemeClr val="tx2"/>
              </a:solidFill>
              <a:latin typeface="+mj-lt"/>
              <a:ea typeface="+mj-ea"/>
              <a:cs typeface="+mj-cs"/>
            </a:endParaRPr>
          </a:p>
        </p:txBody>
      </p:sp>
      <p:pic>
        <p:nvPicPr>
          <p:cNvPr id="7" name="Graphic 6" descr="复选标记">
            <a:extLst>
              <a:ext uri="{FF2B5EF4-FFF2-40B4-BE49-F238E27FC236}">
                <a16:creationId xmlns:a16="http://schemas.microsoft.com/office/drawing/2014/main" id="{41E4F7A4-E37B-1B2A-61AB-727F396667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标题 1">
            <a:extLst>
              <a:ext uri="{FF2B5EF4-FFF2-40B4-BE49-F238E27FC236}">
                <a16:creationId xmlns:a16="http://schemas.microsoft.com/office/drawing/2014/main" id="{78D1AAB8-82BB-8623-01AE-2E35A5496B50}"/>
              </a:ext>
            </a:extLst>
          </p:cNvPr>
          <p:cNvSpPr txBox="1">
            <a:spLocks/>
          </p:cNvSpPr>
          <p:nvPr/>
        </p:nvSpPr>
        <p:spPr>
          <a:xfrm>
            <a:off x="7613596" y="705236"/>
            <a:ext cx="3372735" cy="62480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kumimoji="1" lang="en-US" altLang="zh-CN" sz="4800" b="1">
                <a:solidFill>
                  <a:schemeClr val="tx2"/>
                </a:solidFill>
                <a:latin typeface="STHupo" panose="02010800040101010101" pitchFamily="2" charset="-122"/>
                <a:ea typeface="STHupo" panose="02010800040101010101" pitchFamily="2" charset="-122"/>
              </a:rPr>
              <a:t>Answer</a:t>
            </a:r>
            <a:endParaRPr kumimoji="1" lang="en-US" altLang="zh-CN" sz="4800" b="1" dirty="0">
              <a:solidFill>
                <a:schemeClr val="tx2"/>
              </a:solidFill>
              <a:latin typeface="STHupo" panose="02010800040101010101" pitchFamily="2" charset="-122"/>
              <a:ea typeface="STHupo" panose="02010800040101010101" pitchFamily="2" charset="-122"/>
            </a:endParaRPr>
          </a:p>
        </p:txBody>
      </p:sp>
      <p:pic>
        <p:nvPicPr>
          <p:cNvPr id="6" name="音频 5">
            <a:extLst>
              <a:ext uri="{FF2B5EF4-FFF2-40B4-BE49-F238E27FC236}">
                <a16:creationId xmlns:a16="http://schemas.microsoft.com/office/drawing/2014/main" id="{889A043F-32E8-88F5-4AEC-F3539BAA90D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249150034"/>
      </p:ext>
    </p:extLst>
  </p:cSld>
  <p:clrMapOvr>
    <a:masterClrMapping/>
  </p:clrMapOvr>
  <mc:AlternateContent xmlns:mc="http://schemas.openxmlformats.org/markup-compatibility/2006">
    <mc:Choice xmlns:p14="http://schemas.microsoft.com/office/powerpoint/2010/main" Requires="p14">
      <p:transition spd="slow" p14:dur="2000" advTm="3124"/>
    </mc:Choice>
    <mc:Fallback>
      <p:transition spd="slow" advTm="3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278779-FDF4-43F5-F586-9D4644390EA8}"/>
              </a:ext>
            </a:extLst>
          </p:cNvPr>
          <p:cNvSpPr>
            <a:spLocks noGrp="1"/>
          </p:cNvSpPr>
          <p:nvPr>
            <p:ph type="title"/>
          </p:nvPr>
        </p:nvSpPr>
        <p:spPr>
          <a:xfrm>
            <a:off x="244434" y="0"/>
            <a:ext cx="4719452" cy="1092530"/>
          </a:xfrm>
        </p:spPr>
        <p:txBody>
          <a:bodyPr/>
          <a:lstStyle/>
          <a:p>
            <a:r>
              <a:rPr kumimoji="1" lang="en" altLang="zh-CN" sz="4400" b="1" dirty="0">
                <a:latin typeface="STHupo" panose="02010800040101010101" pitchFamily="2" charset="-122"/>
                <a:ea typeface="STHupo" panose="02010800040101010101" pitchFamily="2" charset="-122"/>
              </a:rPr>
              <a:t>Lyrics scramble</a:t>
            </a:r>
            <a:endParaRPr kumimoji="1" lang="zh-CN" altLang="en-US" dirty="0">
              <a:latin typeface="STHupo" panose="02010800040101010101" pitchFamily="2" charset="-122"/>
              <a:ea typeface="STHupo" panose="02010800040101010101" pitchFamily="2" charset="-122"/>
            </a:endParaRPr>
          </a:p>
        </p:txBody>
      </p:sp>
      <p:sp>
        <p:nvSpPr>
          <p:cNvPr id="4" name="文本框 3">
            <a:extLst>
              <a:ext uri="{FF2B5EF4-FFF2-40B4-BE49-F238E27FC236}">
                <a16:creationId xmlns:a16="http://schemas.microsoft.com/office/drawing/2014/main" id="{4195B5B0-444C-82AA-5592-DC9E066C717E}"/>
              </a:ext>
            </a:extLst>
          </p:cNvPr>
          <p:cNvSpPr txBox="1"/>
          <p:nvPr/>
        </p:nvSpPr>
        <p:spPr>
          <a:xfrm>
            <a:off x="463138" y="1588899"/>
            <a:ext cx="9512135" cy="3970318"/>
          </a:xfrm>
          <a:prstGeom prst="rect">
            <a:avLst/>
          </a:prstGeom>
          <a:noFill/>
        </p:spPr>
        <p:txBody>
          <a:bodyPr wrap="square" rtlCol="0">
            <a:spAutoFit/>
          </a:bodyPr>
          <a:lstStyle/>
          <a:p>
            <a:r>
              <a:rPr kumimoji="1" lang="en" altLang="zh-CN" sz="2800" b="1" dirty="0"/>
              <a:t>Q1.(a little/my/life/sweetness/in)</a:t>
            </a:r>
          </a:p>
          <a:p>
            <a:endParaRPr kumimoji="1" lang="en" altLang="zh-CN" sz="2800" b="1" dirty="0"/>
          </a:p>
          <a:p>
            <a:endParaRPr kumimoji="1" lang="en" altLang="zh-CN" sz="2800" b="1" dirty="0"/>
          </a:p>
          <a:p>
            <a:endParaRPr kumimoji="1" lang="en" altLang="zh-CN" sz="2800" b="1" dirty="0"/>
          </a:p>
          <a:p>
            <a:r>
              <a:rPr kumimoji="1" lang="en" altLang="zh-CN" sz="2800" b="1" dirty="0"/>
              <a:t>Q2.(come and put/you/me/down/won’t/on)</a:t>
            </a:r>
          </a:p>
          <a:p>
            <a:endParaRPr kumimoji="1" lang="en" altLang="zh-CN" sz="2800" b="1" dirty="0"/>
          </a:p>
          <a:p>
            <a:endParaRPr kumimoji="1" lang="en" altLang="zh-CN" sz="2800" b="1" dirty="0"/>
          </a:p>
          <a:p>
            <a:endParaRPr kumimoji="1" lang="en" altLang="zh-CN" sz="2800" b="1" dirty="0"/>
          </a:p>
          <a:p>
            <a:r>
              <a:rPr kumimoji="1" lang="en" altLang="zh-CN" sz="2800" b="1" dirty="0"/>
              <a:t>Q3.(where/are/care/cause/really/I/you/don’t)</a:t>
            </a:r>
            <a:endParaRPr kumimoji="1" lang="zh-CN" altLang="en-US" sz="2800" b="1" dirty="0"/>
          </a:p>
        </p:txBody>
      </p:sp>
      <p:pic>
        <p:nvPicPr>
          <p:cNvPr id="11" name="音频 10">
            <a:extLst>
              <a:ext uri="{FF2B5EF4-FFF2-40B4-BE49-F238E27FC236}">
                <a16:creationId xmlns:a16="http://schemas.microsoft.com/office/drawing/2014/main" id="{905E1243-DB5E-755A-E47A-E48DF2DEAEB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14610092"/>
      </p:ext>
    </p:extLst>
  </p:cSld>
  <p:clrMapOvr>
    <a:masterClrMapping/>
  </p:clrMapOvr>
  <mc:AlternateContent xmlns:mc="http://schemas.openxmlformats.org/markup-compatibility/2006">
    <mc:Choice xmlns:p14="http://schemas.microsoft.com/office/powerpoint/2010/main" Requires="p14">
      <p:transition spd="slow" p14:dur="2000" advTm="17004"/>
    </mc:Choice>
    <mc:Fallback>
      <p:transition spd="slow" advTm="170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C29C32E4-B065-1C24-5C64-6C79374DE538}"/>
              </a:ext>
            </a:extLst>
          </p:cNvPr>
          <p:cNvSpPr txBox="1"/>
          <p:nvPr/>
        </p:nvSpPr>
        <p:spPr>
          <a:xfrm>
            <a:off x="746166" y="2030682"/>
            <a:ext cx="10699667" cy="3539430"/>
          </a:xfrm>
          <a:prstGeom prst="rect">
            <a:avLst/>
          </a:prstGeom>
          <a:noFill/>
        </p:spPr>
        <p:txBody>
          <a:bodyPr wrap="square" rtlCol="0">
            <a:spAutoFit/>
          </a:bodyPr>
          <a:lstStyle/>
          <a:p>
            <a:r>
              <a:rPr kumimoji="1" lang="en" altLang="zh-CN" sz="3200" b="1" dirty="0"/>
              <a:t>A1.Need a little sweetness in my life</a:t>
            </a:r>
          </a:p>
          <a:p>
            <a:endParaRPr kumimoji="1" lang="en" altLang="zh-CN" sz="3200" b="1" dirty="0"/>
          </a:p>
          <a:p>
            <a:endParaRPr kumimoji="1" lang="en" altLang="zh-CN" sz="3200" b="1" dirty="0"/>
          </a:p>
          <a:p>
            <a:r>
              <a:rPr kumimoji="1" lang="en" altLang="zh-CN" sz="3200" b="1" dirty="0"/>
              <a:t>A2.Won't you come and put it down on me?</a:t>
            </a:r>
          </a:p>
          <a:p>
            <a:endParaRPr kumimoji="1" lang="en" altLang="zh-CN" sz="3200" b="1" dirty="0"/>
          </a:p>
          <a:p>
            <a:endParaRPr kumimoji="1" lang="en" altLang="zh-CN" sz="3200" b="1" dirty="0"/>
          </a:p>
          <a:p>
            <a:r>
              <a:rPr kumimoji="1" lang="en" altLang="zh-CN" sz="3200" b="1" dirty="0"/>
              <a:t>A3.Cause I really don't care where you are</a:t>
            </a:r>
          </a:p>
        </p:txBody>
      </p:sp>
      <p:sp>
        <p:nvSpPr>
          <p:cNvPr id="5" name="文本框 4">
            <a:extLst>
              <a:ext uri="{FF2B5EF4-FFF2-40B4-BE49-F238E27FC236}">
                <a16:creationId xmlns:a16="http://schemas.microsoft.com/office/drawing/2014/main" id="{05C221BE-5422-303C-F9D4-45C18EEDC86D}"/>
              </a:ext>
            </a:extLst>
          </p:cNvPr>
          <p:cNvSpPr txBox="1"/>
          <p:nvPr/>
        </p:nvSpPr>
        <p:spPr>
          <a:xfrm>
            <a:off x="320633" y="106878"/>
            <a:ext cx="3610098" cy="1015663"/>
          </a:xfrm>
          <a:prstGeom prst="rect">
            <a:avLst/>
          </a:prstGeom>
          <a:noFill/>
        </p:spPr>
        <p:txBody>
          <a:bodyPr wrap="square" rtlCol="0">
            <a:spAutoFit/>
          </a:bodyPr>
          <a:lstStyle/>
          <a:p>
            <a:r>
              <a:rPr kumimoji="1" lang="en-US" altLang="zh-CN" sz="6000" b="1" dirty="0">
                <a:latin typeface="STHupo" panose="02010800040101010101" pitchFamily="2" charset="-122"/>
                <a:ea typeface="STHupo" panose="02010800040101010101" pitchFamily="2" charset="-122"/>
              </a:rPr>
              <a:t>Answer</a:t>
            </a:r>
            <a:endParaRPr kumimoji="1" lang="zh-CN" altLang="en-US" sz="6000" b="1" dirty="0">
              <a:latin typeface="STHupo" panose="02010800040101010101" pitchFamily="2" charset="-122"/>
              <a:ea typeface="STHupo" panose="02010800040101010101" pitchFamily="2" charset="-122"/>
            </a:endParaRPr>
          </a:p>
        </p:txBody>
      </p:sp>
      <p:pic>
        <p:nvPicPr>
          <p:cNvPr id="8" name="音频 7">
            <a:extLst>
              <a:ext uri="{FF2B5EF4-FFF2-40B4-BE49-F238E27FC236}">
                <a16:creationId xmlns:a16="http://schemas.microsoft.com/office/drawing/2014/main" id="{75A5C06E-7961-EFB2-E761-7A65A7BE24F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658540370"/>
      </p:ext>
    </p:extLst>
  </p:cSld>
  <p:clrMapOvr>
    <a:masterClrMapping/>
  </p:clrMapOvr>
  <mc:AlternateContent xmlns:mc="http://schemas.openxmlformats.org/markup-compatibility/2006">
    <mc:Choice xmlns:p14="http://schemas.microsoft.com/office/powerpoint/2010/main" Requires="p14">
      <p:transition spd="slow" p14:dur="2000" advTm="16234"/>
    </mc:Choice>
    <mc:Fallback>
      <p:transition spd="slow" advTm="16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 up image of hands applauding">
            <a:extLst>
              <a:ext uri="{FF2B5EF4-FFF2-40B4-BE49-F238E27FC236}">
                <a16:creationId xmlns:a16="http://schemas.microsoft.com/office/drawing/2014/main" id="{4A31D07A-B816-345E-2C36-3D4A4D05F711}"/>
              </a:ext>
            </a:extLst>
          </p:cNvPr>
          <p:cNvPicPr>
            <a:picLocks noChangeAspect="1"/>
          </p:cNvPicPr>
          <p:nvPr/>
        </p:nvPicPr>
        <p:blipFill>
          <a:blip r:embed="rId4">
            <a:alphaModFix/>
          </a:blip>
          <a:srcRect t="596" b="15134"/>
          <a:stretch/>
        </p:blipFill>
        <p:spPr>
          <a:xfrm>
            <a:off x="9609" y="0"/>
            <a:ext cx="12191979" cy="6857990"/>
          </a:xfrm>
          <a:prstGeom prst="rect">
            <a:avLst/>
          </a:prstGeom>
        </p:spPr>
      </p:pic>
      <p:sp>
        <p:nvSpPr>
          <p:cNvPr id="9" name="Rectangle 8">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44663" y="-4344657"/>
            <a:ext cx="3512260" cy="12201589"/>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D9D66E32-52D1-3196-9B73-FCDC3FDF5A4C}"/>
              </a:ext>
            </a:extLst>
          </p:cNvPr>
          <p:cNvSpPr>
            <a:spLocks noGrp="1"/>
          </p:cNvSpPr>
          <p:nvPr>
            <p:ph type="title"/>
          </p:nvPr>
        </p:nvSpPr>
        <p:spPr>
          <a:xfrm>
            <a:off x="2053478" y="2419225"/>
            <a:ext cx="10128913" cy="3611980"/>
          </a:xfrm>
        </p:spPr>
        <p:txBody>
          <a:bodyPr vert="horz" lIns="91440" tIns="45720" rIns="91440" bIns="45720" rtlCol="0" anchor="t">
            <a:normAutofit/>
          </a:bodyPr>
          <a:lstStyle/>
          <a:p>
            <a:r>
              <a:rPr kumimoji="1" lang="en-US" altLang="zh-CN" sz="4800" b="1" dirty="0">
                <a:solidFill>
                  <a:srgbClr val="FFFFFF"/>
                </a:solidFill>
                <a:latin typeface="STHupo" panose="02010800040101010101" pitchFamily="2" charset="-122"/>
                <a:ea typeface="STHupo" panose="02010800040101010101" pitchFamily="2" charset="-122"/>
              </a:rPr>
              <a:t>Thank you for listening!</a:t>
            </a:r>
            <a:br>
              <a:rPr kumimoji="1" lang="en-US" altLang="zh-CN" sz="4000" dirty="0">
                <a:solidFill>
                  <a:srgbClr val="FFFFFF"/>
                </a:solidFill>
              </a:rPr>
            </a:br>
            <a:endParaRPr kumimoji="1" lang="en-US" altLang="zh-CN" sz="4000" dirty="0">
              <a:solidFill>
                <a:srgbClr val="FFFFFF"/>
              </a:solidFill>
            </a:endParaRPr>
          </a:p>
        </p:txBody>
      </p:sp>
      <p:sp>
        <p:nvSpPr>
          <p:cNvPr id="11" name="Rectangle 10">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78570" y="-449383"/>
            <a:ext cx="2425271" cy="12201588"/>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音频 6">
            <a:extLst>
              <a:ext uri="{FF2B5EF4-FFF2-40B4-BE49-F238E27FC236}">
                <a16:creationId xmlns:a16="http://schemas.microsoft.com/office/drawing/2014/main" id="{68C579BC-E649-A4A4-C54D-7D05D16FCA5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835497906"/>
      </p:ext>
    </p:extLst>
  </p:cSld>
  <p:clrMapOvr>
    <a:masterClrMapping/>
  </p:clrMapOvr>
  <mc:AlternateContent xmlns:mc="http://schemas.openxmlformats.org/markup-compatibility/2006">
    <mc:Choice xmlns:p14="http://schemas.microsoft.com/office/powerpoint/2010/main" Requires="p14">
      <p:transition spd="slow" p14:dur="2000" advTm="5849"/>
    </mc:Choice>
    <mc:Fallback>
      <p:transition spd="slow" advTm="5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1477</TotalTime>
  <Words>1600</Words>
  <Application>Microsoft Macintosh PowerPoint</Application>
  <PresentationFormat>宽屏</PresentationFormat>
  <Paragraphs>181</Paragraphs>
  <Slides>20</Slides>
  <Notes>0</Notes>
  <HiddenSlides>0</HiddenSlides>
  <MMClips>18</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等线</vt:lpstr>
      <vt:lpstr>等线 Light</vt:lpstr>
      <vt:lpstr>STHupo</vt:lpstr>
      <vt:lpstr>APPLE CHANCERY</vt:lpstr>
      <vt:lpstr>Arial</vt:lpstr>
      <vt:lpstr>Calibri</vt:lpstr>
      <vt:lpstr>Office 主题​​</vt:lpstr>
      <vt:lpstr>Katsumi Kumagaye Jingyao Wu</vt:lpstr>
      <vt:lpstr>Discussion Time</vt:lpstr>
      <vt:lpstr>PowerPoint 演示文稿</vt:lpstr>
      <vt:lpstr>Artist Introduction</vt:lpstr>
      <vt:lpstr>Main vocabulary</vt:lpstr>
      <vt:lpstr>Song Overview</vt:lpstr>
      <vt:lpstr>Watch the video with gap fills</vt:lpstr>
      <vt:lpstr>PowerPoint 演示文稿</vt:lpstr>
      <vt:lpstr>PowerPoint 演示文稿</vt:lpstr>
      <vt:lpstr>PowerPoint 演示文稿</vt:lpstr>
      <vt:lpstr>Pronunciation challenge</vt:lpstr>
      <vt:lpstr>Quiz question 1</vt:lpstr>
      <vt:lpstr>Answer</vt:lpstr>
      <vt:lpstr>Quiz question 2</vt:lpstr>
      <vt:lpstr>Answer</vt:lpstr>
      <vt:lpstr>Quiz question 3</vt:lpstr>
      <vt:lpstr>b) To heal his loneliness and pain </vt:lpstr>
      <vt:lpstr>Lyrics scramble</vt:lpstr>
      <vt:lpstr>PowerPoint 演示文稿</vt:lpstr>
      <vt:lpstr>Thank you for listening!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WU JINGYAO</dc:creator>
  <cp:lastModifiedBy>WU JINGYAO</cp:lastModifiedBy>
  <cp:revision>3</cp:revision>
  <dcterms:created xsi:type="dcterms:W3CDTF">2024-09-03T05:00:22Z</dcterms:created>
  <dcterms:modified xsi:type="dcterms:W3CDTF">2024-09-04T05:38:15Z</dcterms:modified>
</cp:coreProperties>
</file>