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sldIdLst>
    <p:sldId id="256" r:id="rId2"/>
    <p:sldId id="257" r:id="rId3"/>
    <p:sldId id="258" r:id="rId4"/>
    <p:sldId id="259" r:id="rId5"/>
    <p:sldId id="260" r:id="rId6"/>
    <p:sldId id="261" r:id="rId7"/>
    <p:sldId id="263" r:id="rId8"/>
    <p:sldId id="262"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5"/>
    <p:restoredTop sz="94679"/>
  </p:normalViewPr>
  <p:slideViewPr>
    <p:cSldViewPr snapToGrid="0">
      <p:cViewPr varScale="1">
        <p:scale>
          <a:sx n="88" d="100"/>
          <a:sy n="88" d="100"/>
        </p:scale>
        <p:origin x="9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FAF159-6C69-4742-8372-3052C94AD28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722D34A9-5123-4091-AA64-E1C91FD42678}">
      <dgm:prSet/>
      <dgm:spPr/>
      <dgm:t>
        <a:bodyPr/>
        <a:lstStyle/>
        <a:p>
          <a:r>
            <a:rPr lang="en-US"/>
            <a:t>Matilda is a very clever little girl.</a:t>
          </a:r>
        </a:p>
      </dgm:t>
    </dgm:pt>
    <dgm:pt modelId="{70FD3EFF-85FD-42B8-AB7E-814AC811DE86}" type="parTrans" cxnId="{7B3E5806-09B2-4374-A7C0-143BE5081B3F}">
      <dgm:prSet/>
      <dgm:spPr/>
      <dgm:t>
        <a:bodyPr/>
        <a:lstStyle/>
        <a:p>
          <a:endParaRPr lang="en-US"/>
        </a:p>
      </dgm:t>
    </dgm:pt>
    <dgm:pt modelId="{6778A5CD-A2CE-421E-AAD5-6C8ED9C22822}" type="sibTrans" cxnId="{7B3E5806-09B2-4374-A7C0-143BE5081B3F}">
      <dgm:prSet/>
      <dgm:spPr/>
      <dgm:t>
        <a:bodyPr/>
        <a:lstStyle/>
        <a:p>
          <a:endParaRPr lang="en-US"/>
        </a:p>
      </dgm:t>
    </dgm:pt>
    <dgm:pt modelId="{2892AF4F-BF42-468F-9CE2-EF879745E78D}">
      <dgm:prSet/>
      <dgm:spPr/>
      <dgm:t>
        <a:bodyPr/>
        <a:lstStyle/>
        <a:p>
          <a:r>
            <a:rPr lang="en-US"/>
            <a:t>By the time she was 4 years old, she was reading difficult literature and solving mathematical problems.</a:t>
          </a:r>
        </a:p>
      </dgm:t>
    </dgm:pt>
    <dgm:pt modelId="{45B295EE-68D3-4982-A365-CD0DC94464BA}" type="parTrans" cxnId="{20DCF610-6073-428C-9DF8-C269FE959090}">
      <dgm:prSet/>
      <dgm:spPr/>
      <dgm:t>
        <a:bodyPr/>
        <a:lstStyle/>
        <a:p>
          <a:endParaRPr lang="en-US"/>
        </a:p>
      </dgm:t>
    </dgm:pt>
    <dgm:pt modelId="{A69360DF-04B1-4AF3-8E06-A10B3DC0AD60}" type="sibTrans" cxnId="{20DCF610-6073-428C-9DF8-C269FE959090}">
      <dgm:prSet/>
      <dgm:spPr/>
      <dgm:t>
        <a:bodyPr/>
        <a:lstStyle/>
        <a:p>
          <a:endParaRPr lang="en-US"/>
        </a:p>
      </dgm:t>
    </dgm:pt>
    <dgm:pt modelId="{EA0FC906-26B0-4671-9C2D-8E29B402CD94}">
      <dgm:prSet/>
      <dgm:spPr/>
      <dgm:t>
        <a:bodyPr/>
        <a:lstStyle/>
        <a:p>
          <a:r>
            <a:rPr lang="en-US"/>
            <a:t>However, her parents were not interested in her and even treat her as a nuisance.</a:t>
          </a:r>
        </a:p>
      </dgm:t>
    </dgm:pt>
    <dgm:pt modelId="{3199CCCB-6397-4167-AA05-45DE7E9D7434}" type="parTrans" cxnId="{46D85858-C8F9-4A9D-910A-EF8BBD21033D}">
      <dgm:prSet/>
      <dgm:spPr/>
      <dgm:t>
        <a:bodyPr/>
        <a:lstStyle/>
        <a:p>
          <a:endParaRPr lang="en-US"/>
        </a:p>
      </dgm:t>
    </dgm:pt>
    <dgm:pt modelId="{043614C0-A544-4FF6-8542-7C914076F43E}" type="sibTrans" cxnId="{46D85858-C8F9-4A9D-910A-EF8BBD21033D}">
      <dgm:prSet/>
      <dgm:spPr/>
      <dgm:t>
        <a:bodyPr/>
        <a:lstStyle/>
        <a:p>
          <a:endParaRPr lang="en-US"/>
        </a:p>
      </dgm:t>
    </dgm:pt>
    <dgm:pt modelId="{94DEF920-E390-46CF-901F-FEF577CB3CA6}">
      <dgm:prSet/>
      <dgm:spPr/>
      <dgm:t>
        <a:bodyPr/>
        <a:lstStyle/>
        <a:p>
          <a:r>
            <a:rPr lang="en-US" dirty="0"/>
            <a:t>Matilda is treated unfairly by her parents, but each time she uses her intelligence to play tricks on them and never gives up confronting them.</a:t>
          </a:r>
        </a:p>
      </dgm:t>
    </dgm:pt>
    <dgm:pt modelId="{8D5B8F66-1452-4BAA-A92E-F5A267C946F8}" type="parTrans" cxnId="{148940B2-366A-4239-ACB2-31F91C9B1CD9}">
      <dgm:prSet/>
      <dgm:spPr/>
      <dgm:t>
        <a:bodyPr/>
        <a:lstStyle/>
        <a:p>
          <a:endParaRPr lang="en-US"/>
        </a:p>
      </dgm:t>
    </dgm:pt>
    <dgm:pt modelId="{A7768A0D-1E1F-424D-B2D8-576BD43F43A7}" type="sibTrans" cxnId="{148940B2-366A-4239-ACB2-31F91C9B1CD9}">
      <dgm:prSet/>
      <dgm:spPr/>
      <dgm:t>
        <a:bodyPr/>
        <a:lstStyle/>
        <a:p>
          <a:endParaRPr lang="en-US"/>
        </a:p>
      </dgm:t>
    </dgm:pt>
    <dgm:pt modelId="{E0637ACA-A293-BB41-9CEF-27AD42B5E8F5}" type="pres">
      <dgm:prSet presAssocID="{7FFAF159-6C69-4742-8372-3052C94AD282}" presName="linear" presStyleCnt="0">
        <dgm:presLayoutVars>
          <dgm:animLvl val="lvl"/>
          <dgm:resizeHandles val="exact"/>
        </dgm:presLayoutVars>
      </dgm:prSet>
      <dgm:spPr/>
    </dgm:pt>
    <dgm:pt modelId="{D05324E3-E89C-5943-8E1C-B92DA6C15FD2}" type="pres">
      <dgm:prSet presAssocID="{722D34A9-5123-4091-AA64-E1C91FD42678}" presName="parentText" presStyleLbl="node1" presStyleIdx="0" presStyleCnt="4">
        <dgm:presLayoutVars>
          <dgm:chMax val="0"/>
          <dgm:bulletEnabled val="1"/>
        </dgm:presLayoutVars>
      </dgm:prSet>
      <dgm:spPr/>
    </dgm:pt>
    <dgm:pt modelId="{8C0E1C3E-6A9F-A24B-B41F-C2CEA1276D5F}" type="pres">
      <dgm:prSet presAssocID="{6778A5CD-A2CE-421E-AAD5-6C8ED9C22822}" presName="spacer" presStyleCnt="0"/>
      <dgm:spPr/>
    </dgm:pt>
    <dgm:pt modelId="{78148E1F-70B3-E24D-AD8C-F6F62D0AF67B}" type="pres">
      <dgm:prSet presAssocID="{2892AF4F-BF42-468F-9CE2-EF879745E78D}" presName="parentText" presStyleLbl="node1" presStyleIdx="1" presStyleCnt="4">
        <dgm:presLayoutVars>
          <dgm:chMax val="0"/>
          <dgm:bulletEnabled val="1"/>
        </dgm:presLayoutVars>
      </dgm:prSet>
      <dgm:spPr/>
    </dgm:pt>
    <dgm:pt modelId="{77D5CF58-CC77-8046-89C8-1E7701B0ED1E}" type="pres">
      <dgm:prSet presAssocID="{A69360DF-04B1-4AF3-8E06-A10B3DC0AD60}" presName="spacer" presStyleCnt="0"/>
      <dgm:spPr/>
    </dgm:pt>
    <dgm:pt modelId="{222EECF7-DF56-4A46-A329-31A00C424048}" type="pres">
      <dgm:prSet presAssocID="{EA0FC906-26B0-4671-9C2D-8E29B402CD94}" presName="parentText" presStyleLbl="node1" presStyleIdx="2" presStyleCnt="4">
        <dgm:presLayoutVars>
          <dgm:chMax val="0"/>
          <dgm:bulletEnabled val="1"/>
        </dgm:presLayoutVars>
      </dgm:prSet>
      <dgm:spPr/>
    </dgm:pt>
    <dgm:pt modelId="{C7384C96-F701-9248-B016-5A24768AC53A}" type="pres">
      <dgm:prSet presAssocID="{043614C0-A544-4FF6-8542-7C914076F43E}" presName="spacer" presStyleCnt="0"/>
      <dgm:spPr/>
    </dgm:pt>
    <dgm:pt modelId="{BB04E43A-2026-E740-AD48-D83AB055221F}" type="pres">
      <dgm:prSet presAssocID="{94DEF920-E390-46CF-901F-FEF577CB3CA6}" presName="parentText" presStyleLbl="node1" presStyleIdx="3" presStyleCnt="4">
        <dgm:presLayoutVars>
          <dgm:chMax val="0"/>
          <dgm:bulletEnabled val="1"/>
        </dgm:presLayoutVars>
      </dgm:prSet>
      <dgm:spPr/>
    </dgm:pt>
  </dgm:ptLst>
  <dgm:cxnLst>
    <dgm:cxn modelId="{7B3E5806-09B2-4374-A7C0-143BE5081B3F}" srcId="{7FFAF159-6C69-4742-8372-3052C94AD282}" destId="{722D34A9-5123-4091-AA64-E1C91FD42678}" srcOrd="0" destOrd="0" parTransId="{70FD3EFF-85FD-42B8-AB7E-814AC811DE86}" sibTransId="{6778A5CD-A2CE-421E-AAD5-6C8ED9C22822}"/>
    <dgm:cxn modelId="{20DCF610-6073-428C-9DF8-C269FE959090}" srcId="{7FFAF159-6C69-4742-8372-3052C94AD282}" destId="{2892AF4F-BF42-468F-9CE2-EF879745E78D}" srcOrd="1" destOrd="0" parTransId="{45B295EE-68D3-4982-A365-CD0DC94464BA}" sibTransId="{A69360DF-04B1-4AF3-8E06-A10B3DC0AD60}"/>
    <dgm:cxn modelId="{8C877819-67FB-3C4F-B909-25FCF5D03E95}" type="presOf" srcId="{94DEF920-E390-46CF-901F-FEF577CB3CA6}" destId="{BB04E43A-2026-E740-AD48-D83AB055221F}" srcOrd="0" destOrd="0" presId="urn:microsoft.com/office/officeart/2005/8/layout/vList2"/>
    <dgm:cxn modelId="{0B81FD28-4D51-CD49-B094-D0D82712727E}" type="presOf" srcId="{722D34A9-5123-4091-AA64-E1C91FD42678}" destId="{D05324E3-E89C-5943-8E1C-B92DA6C15FD2}" srcOrd="0" destOrd="0" presId="urn:microsoft.com/office/officeart/2005/8/layout/vList2"/>
    <dgm:cxn modelId="{7075EC51-D993-8249-954F-B3670F4E95D5}" type="presOf" srcId="{2892AF4F-BF42-468F-9CE2-EF879745E78D}" destId="{78148E1F-70B3-E24D-AD8C-F6F62D0AF67B}" srcOrd="0" destOrd="0" presId="urn:microsoft.com/office/officeart/2005/8/layout/vList2"/>
    <dgm:cxn modelId="{46D85858-C8F9-4A9D-910A-EF8BBD21033D}" srcId="{7FFAF159-6C69-4742-8372-3052C94AD282}" destId="{EA0FC906-26B0-4671-9C2D-8E29B402CD94}" srcOrd="2" destOrd="0" parTransId="{3199CCCB-6397-4167-AA05-45DE7E9D7434}" sibTransId="{043614C0-A544-4FF6-8542-7C914076F43E}"/>
    <dgm:cxn modelId="{148940B2-366A-4239-ACB2-31F91C9B1CD9}" srcId="{7FFAF159-6C69-4742-8372-3052C94AD282}" destId="{94DEF920-E390-46CF-901F-FEF577CB3CA6}" srcOrd="3" destOrd="0" parTransId="{8D5B8F66-1452-4BAA-A92E-F5A267C946F8}" sibTransId="{A7768A0D-1E1F-424D-B2D8-576BD43F43A7}"/>
    <dgm:cxn modelId="{4EFBD2BC-52CB-CA4C-A424-87469A129924}" type="presOf" srcId="{EA0FC906-26B0-4671-9C2D-8E29B402CD94}" destId="{222EECF7-DF56-4A46-A329-31A00C424048}" srcOrd="0" destOrd="0" presId="urn:microsoft.com/office/officeart/2005/8/layout/vList2"/>
    <dgm:cxn modelId="{A310DCF1-4690-0249-8804-801F65FAF78E}" type="presOf" srcId="{7FFAF159-6C69-4742-8372-3052C94AD282}" destId="{E0637ACA-A293-BB41-9CEF-27AD42B5E8F5}" srcOrd="0" destOrd="0" presId="urn:microsoft.com/office/officeart/2005/8/layout/vList2"/>
    <dgm:cxn modelId="{019120ED-209C-064E-A13D-8AABD814BF43}" type="presParOf" srcId="{E0637ACA-A293-BB41-9CEF-27AD42B5E8F5}" destId="{D05324E3-E89C-5943-8E1C-B92DA6C15FD2}" srcOrd="0" destOrd="0" presId="urn:microsoft.com/office/officeart/2005/8/layout/vList2"/>
    <dgm:cxn modelId="{941A556F-2FAE-034F-A356-316E55F343F1}" type="presParOf" srcId="{E0637ACA-A293-BB41-9CEF-27AD42B5E8F5}" destId="{8C0E1C3E-6A9F-A24B-B41F-C2CEA1276D5F}" srcOrd="1" destOrd="0" presId="urn:microsoft.com/office/officeart/2005/8/layout/vList2"/>
    <dgm:cxn modelId="{1F32DD80-FDB8-EC4C-9719-7B177827AB25}" type="presParOf" srcId="{E0637ACA-A293-BB41-9CEF-27AD42B5E8F5}" destId="{78148E1F-70B3-E24D-AD8C-F6F62D0AF67B}" srcOrd="2" destOrd="0" presId="urn:microsoft.com/office/officeart/2005/8/layout/vList2"/>
    <dgm:cxn modelId="{54BEA960-BCBA-B04D-81EF-7CD372D5C783}" type="presParOf" srcId="{E0637ACA-A293-BB41-9CEF-27AD42B5E8F5}" destId="{77D5CF58-CC77-8046-89C8-1E7701B0ED1E}" srcOrd="3" destOrd="0" presId="urn:microsoft.com/office/officeart/2005/8/layout/vList2"/>
    <dgm:cxn modelId="{C91939B0-7DB2-0044-8950-FA35EA7B18EE}" type="presParOf" srcId="{E0637ACA-A293-BB41-9CEF-27AD42B5E8F5}" destId="{222EECF7-DF56-4A46-A329-31A00C424048}" srcOrd="4" destOrd="0" presId="urn:microsoft.com/office/officeart/2005/8/layout/vList2"/>
    <dgm:cxn modelId="{4EB3C120-77FA-5343-8A25-F34C4B83D947}" type="presParOf" srcId="{E0637ACA-A293-BB41-9CEF-27AD42B5E8F5}" destId="{C7384C96-F701-9248-B016-5A24768AC53A}" srcOrd="5" destOrd="0" presId="urn:microsoft.com/office/officeart/2005/8/layout/vList2"/>
    <dgm:cxn modelId="{E59DBD9F-C6EC-8049-9A25-ED19FA4B88EA}" type="presParOf" srcId="{E0637ACA-A293-BB41-9CEF-27AD42B5E8F5}" destId="{BB04E43A-2026-E740-AD48-D83AB055221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5324E3-E89C-5943-8E1C-B92DA6C15FD2}">
      <dsp:nvSpPr>
        <dsp:cNvPr id="0" name=""/>
        <dsp:cNvSpPr/>
      </dsp:nvSpPr>
      <dsp:spPr>
        <a:xfrm>
          <a:off x="0" y="86689"/>
          <a:ext cx="6207841" cy="106677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Matilda is a very clever little girl.</a:t>
          </a:r>
        </a:p>
      </dsp:txBody>
      <dsp:txXfrm>
        <a:off x="52076" y="138765"/>
        <a:ext cx="6103689" cy="962627"/>
      </dsp:txXfrm>
    </dsp:sp>
    <dsp:sp modelId="{78148E1F-70B3-E24D-AD8C-F6F62D0AF67B}">
      <dsp:nvSpPr>
        <dsp:cNvPr id="0" name=""/>
        <dsp:cNvSpPr/>
      </dsp:nvSpPr>
      <dsp:spPr>
        <a:xfrm>
          <a:off x="0" y="1208189"/>
          <a:ext cx="6207841" cy="1066779"/>
        </a:xfrm>
        <a:prstGeom prst="roundRect">
          <a:avLst/>
        </a:prstGeom>
        <a:solidFill>
          <a:schemeClr val="accent2">
            <a:hueOff val="1891710"/>
            <a:satOff val="5125"/>
            <a:lumOff val="-405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By the time she was 4 years old, she was reading difficult literature and solving mathematical problems.</a:t>
          </a:r>
        </a:p>
      </dsp:txBody>
      <dsp:txXfrm>
        <a:off x="52076" y="1260265"/>
        <a:ext cx="6103689" cy="962627"/>
      </dsp:txXfrm>
    </dsp:sp>
    <dsp:sp modelId="{222EECF7-DF56-4A46-A329-31A00C424048}">
      <dsp:nvSpPr>
        <dsp:cNvPr id="0" name=""/>
        <dsp:cNvSpPr/>
      </dsp:nvSpPr>
      <dsp:spPr>
        <a:xfrm>
          <a:off x="0" y="2329688"/>
          <a:ext cx="6207841" cy="1066779"/>
        </a:xfrm>
        <a:prstGeom prst="roundRect">
          <a:avLst/>
        </a:prstGeom>
        <a:solidFill>
          <a:schemeClr val="accent2">
            <a:hueOff val="3783419"/>
            <a:satOff val="10250"/>
            <a:lumOff val="-81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However, her parents were not interested in her and even treat her as a nuisance.</a:t>
          </a:r>
        </a:p>
      </dsp:txBody>
      <dsp:txXfrm>
        <a:off x="52076" y="2381764"/>
        <a:ext cx="6103689" cy="962627"/>
      </dsp:txXfrm>
    </dsp:sp>
    <dsp:sp modelId="{BB04E43A-2026-E740-AD48-D83AB055221F}">
      <dsp:nvSpPr>
        <dsp:cNvPr id="0" name=""/>
        <dsp:cNvSpPr/>
      </dsp:nvSpPr>
      <dsp:spPr>
        <a:xfrm>
          <a:off x="0" y="3451187"/>
          <a:ext cx="6207841" cy="1066779"/>
        </a:xfrm>
        <a:prstGeom prst="roundRect">
          <a:avLst/>
        </a:prstGeom>
        <a:solidFill>
          <a:schemeClr val="accent2">
            <a:hueOff val="5675129"/>
            <a:satOff val="15375"/>
            <a:lumOff val="-1215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Matilda is treated unfairly by her parents, but each time she uses her intelligence to play tricks on them and never gives up confronting them.</a:t>
          </a:r>
        </a:p>
      </dsp:txBody>
      <dsp:txXfrm>
        <a:off x="52076" y="3503263"/>
        <a:ext cx="6103689" cy="96262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1E45834-53BD-4C8F-B791-CD5378F4150E}"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018824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1E45834-53BD-4C8F-B791-CD5378F4150E}"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084071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1E45834-53BD-4C8F-B791-CD5378F4150E}"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1810784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1E45834-53BD-4C8F-B791-CD5378F4150E}" type="datetimeFigureOut">
              <a:rPr lang="en-US" smtClean="0"/>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677299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1E45834-53BD-4C8F-B791-CD5378F4150E}" type="datetimeFigureOut">
              <a:rPr lang="en-US" smtClean="0"/>
              <a:t>2/19/25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615631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1E45834-53BD-4C8F-B791-CD5378F4150E}" type="datetimeFigureOut">
              <a:rPr lang="en-US" smtClean="0"/>
              <a:t>2/19/25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458275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E45834-53BD-4C8F-B791-CD5378F4150E}" type="datetimeFigureOut">
              <a:rPr lang="en-US" smtClean="0"/>
              <a:t>2/19/25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512775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1E45834-53BD-4C8F-B791-CD5378F4150E}" type="datetimeFigureOut">
              <a:rPr lang="en-US" smtClean="0"/>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10760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1E45834-53BD-4C8F-B791-CD5378F4150E}" type="datetimeFigureOut">
              <a:rPr lang="en-US" smtClean="0"/>
              <a:t>2/19/25</a:t>
            </a:fld>
            <a:endParaRPr 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1868153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1E45834-53BD-4C8F-B791-CD5378F4150E}"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668920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1E45834-53BD-4C8F-B791-CD5378F4150E}"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577445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E45834-53BD-4C8F-B791-CD5378F4150E}" type="datetimeFigureOut">
              <a:rPr lang="en-US" smtClean="0"/>
              <a:t>2/19/25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19D7796-F675-488F-AC46-C88938C80352}" type="slidenum">
              <a:rPr lang="en-US" smtClean="0"/>
              <a:t>‹#›</a:t>
            </a:fld>
            <a:endParaRPr lang="en-US"/>
          </a:p>
        </p:txBody>
      </p:sp>
    </p:spTree>
    <p:extLst>
      <p:ext uri="{BB962C8B-B14F-4D97-AF65-F5344CB8AC3E}">
        <p14:creationId xmlns:p14="http://schemas.microsoft.com/office/powerpoint/2010/main" val="68942056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WoN5cCs0l2M&amp;list=PLZbXA4lyCtqr3h4ICO8t79LAkbSIoJVQg&amp;index=2"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0B2714-CCB1-CE60-577A-1D891059E2B9}"/>
              </a:ext>
            </a:extLst>
          </p:cNvPr>
          <p:cNvSpPr>
            <a:spLocks noGrp="1"/>
          </p:cNvSpPr>
          <p:nvPr>
            <p:ph type="ctrTitle"/>
          </p:nvPr>
        </p:nvSpPr>
        <p:spPr>
          <a:xfrm>
            <a:off x="750788" y="326571"/>
            <a:ext cx="4395978" cy="3566160"/>
          </a:xfrm>
        </p:spPr>
        <p:txBody>
          <a:bodyPr anchor="b">
            <a:normAutofit/>
          </a:bodyPr>
          <a:lstStyle/>
          <a:p>
            <a:pPr algn="l"/>
            <a:r>
              <a:rPr kumimoji="1" lang="en-US" altLang="ja-JP" sz="5400" b="1" i="1" dirty="0"/>
              <a:t>Matilda(1996)</a:t>
            </a:r>
            <a:endParaRPr kumimoji="1" lang="ja-JP" altLang="en-US" sz="5400" b="1" i="1"/>
          </a:p>
        </p:txBody>
      </p:sp>
      <p:sp>
        <p:nvSpPr>
          <p:cNvPr id="3" name="字幕 2">
            <a:extLst>
              <a:ext uri="{FF2B5EF4-FFF2-40B4-BE49-F238E27FC236}">
                <a16:creationId xmlns:a16="http://schemas.microsoft.com/office/drawing/2014/main" id="{EE500B3A-1382-56AB-D1F0-F88A816D3E13}"/>
              </a:ext>
            </a:extLst>
          </p:cNvPr>
          <p:cNvSpPr>
            <a:spLocks noGrp="1"/>
          </p:cNvSpPr>
          <p:nvPr>
            <p:ph type="subTitle" idx="1"/>
          </p:nvPr>
        </p:nvSpPr>
        <p:spPr>
          <a:xfrm>
            <a:off x="750788" y="4087368"/>
            <a:ext cx="3734014" cy="1572768"/>
          </a:xfrm>
        </p:spPr>
        <p:txBody>
          <a:bodyPr>
            <a:normAutofit/>
          </a:bodyPr>
          <a:lstStyle/>
          <a:p>
            <a:pPr algn="l"/>
            <a:endParaRPr kumimoji="1" lang="ja-JP" altLang="en-US"/>
          </a:p>
        </p:txBody>
      </p:sp>
      <p:pic>
        <p:nvPicPr>
          <p:cNvPr id="6" name="図 5" descr="屋内, テキスト, 持つ, 写真 が含まれている画像&#10;&#10;自動的に生成された説明">
            <a:extLst>
              <a:ext uri="{FF2B5EF4-FFF2-40B4-BE49-F238E27FC236}">
                <a16:creationId xmlns:a16="http://schemas.microsoft.com/office/drawing/2014/main" id="{B08FC56B-EDD6-5268-301C-0830CBFB4FA8}"/>
              </a:ext>
            </a:extLst>
          </p:cNvPr>
          <p:cNvPicPr>
            <a:picLocks noChangeAspect="1"/>
          </p:cNvPicPr>
          <p:nvPr/>
        </p:nvPicPr>
        <p:blipFill>
          <a:blip r:embed="rId2"/>
          <a:srcRect t="12763" r="2" b="167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テキスト ボックス 6">
            <a:extLst>
              <a:ext uri="{FF2B5EF4-FFF2-40B4-BE49-F238E27FC236}">
                <a16:creationId xmlns:a16="http://schemas.microsoft.com/office/drawing/2014/main" id="{353D4015-C4EB-B0A5-F92A-F7A10FCDDA94}"/>
              </a:ext>
            </a:extLst>
          </p:cNvPr>
          <p:cNvSpPr txBox="1"/>
          <p:nvPr/>
        </p:nvSpPr>
        <p:spPr>
          <a:xfrm>
            <a:off x="750788" y="5254608"/>
            <a:ext cx="4200035" cy="1200329"/>
          </a:xfrm>
          <a:prstGeom prst="rect">
            <a:avLst/>
          </a:prstGeom>
          <a:noFill/>
        </p:spPr>
        <p:txBody>
          <a:bodyPr wrap="square" rtlCol="0">
            <a:spAutoFit/>
          </a:bodyPr>
          <a:lstStyle/>
          <a:p>
            <a:r>
              <a:rPr kumimoji="1" lang="en-US" altLang="ja-JP" dirty="0">
                <a:hlinkClick r:id="rId3"/>
              </a:rPr>
              <a:t>https://www.youtube.com/watch?v=WoN5cCs0l2M&amp;list=PLZbXA4lyCtqr3h4ICO8t79LAkbSIoJVQg&amp;index=2</a:t>
            </a:r>
            <a:endParaRPr kumimoji="1" lang="en-US" altLang="ja-JP" dirty="0"/>
          </a:p>
          <a:p>
            <a:r>
              <a:rPr kumimoji="1" lang="en-US" altLang="ja-JP" dirty="0"/>
              <a:t>(0:00-1:37)</a:t>
            </a:r>
            <a:endParaRPr kumimoji="1" lang="ja-JP" altLang="en-US"/>
          </a:p>
        </p:txBody>
      </p:sp>
      <p:pic>
        <p:nvPicPr>
          <p:cNvPr id="5" name="Picture 4" descr="A qr code with a black background&#10;&#10;AI-generated content may be incorrect.">
            <a:extLst>
              <a:ext uri="{FF2B5EF4-FFF2-40B4-BE49-F238E27FC236}">
                <a16:creationId xmlns:a16="http://schemas.microsoft.com/office/drawing/2014/main" id="{6B1FC8D5-B776-125D-DF32-D106CDA69706}"/>
              </a:ext>
            </a:extLst>
          </p:cNvPr>
          <p:cNvPicPr>
            <a:picLocks noChangeAspect="1"/>
          </p:cNvPicPr>
          <p:nvPr/>
        </p:nvPicPr>
        <p:blipFill>
          <a:blip r:embed="rId4"/>
          <a:stretch>
            <a:fillRect/>
          </a:stretch>
        </p:blipFill>
        <p:spPr>
          <a:xfrm>
            <a:off x="719927" y="141370"/>
            <a:ext cx="2676416" cy="2661166"/>
          </a:xfrm>
          <a:prstGeom prst="rect">
            <a:avLst/>
          </a:prstGeom>
        </p:spPr>
      </p:pic>
    </p:spTree>
    <p:extLst>
      <p:ext uri="{BB962C8B-B14F-4D97-AF65-F5344CB8AC3E}">
        <p14:creationId xmlns:p14="http://schemas.microsoft.com/office/powerpoint/2010/main" val="50668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500"/>
                                  </p:stCondLst>
                                  <p:endCondLst>
                                    <p:cond evt="begin" delay="0">
                                      <p:tn val="5"/>
                                    </p:cond>
                                  </p:end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3EFA6C3-82DC-4131-9929-2523E6FD0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456A25C6-325C-04D6-882F-E437E0DE1C25}"/>
              </a:ext>
            </a:extLst>
          </p:cNvPr>
          <p:cNvSpPr>
            <a:spLocks noGrp="1"/>
          </p:cNvSpPr>
          <p:nvPr>
            <p:ph type="title"/>
          </p:nvPr>
        </p:nvSpPr>
        <p:spPr>
          <a:xfrm>
            <a:off x="5381625" y="609600"/>
            <a:ext cx="5816361" cy="1330839"/>
          </a:xfrm>
        </p:spPr>
        <p:txBody>
          <a:bodyPr>
            <a:normAutofit/>
          </a:bodyPr>
          <a:lstStyle/>
          <a:p>
            <a:r>
              <a:rPr kumimoji="1" lang="en-US" altLang="ja-JP"/>
              <a:t>Why did I choose this movie and scene?</a:t>
            </a:r>
            <a:endParaRPr kumimoji="1" lang="ja-JP" altLang="en-US"/>
          </a:p>
        </p:txBody>
      </p:sp>
      <p:sp>
        <p:nvSpPr>
          <p:cNvPr id="21" name="Freeform: Shape 20">
            <a:extLst>
              <a:ext uri="{FF2B5EF4-FFF2-40B4-BE49-F238E27FC236}">
                <a16:creationId xmlns:a16="http://schemas.microsoft.com/office/drawing/2014/main" id="{AEC9469E-14CA-4358-BABC-CBF836A61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69680" cy="767978"/>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048EB4C9-ACAF-4CCA-BA6E-931443192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5753" y="6027658"/>
            <a:ext cx="7906247" cy="830343"/>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785037 w 6884912"/>
              <a:gd name="connsiteY84" fmla="*/ 161964 h 1161397"/>
              <a:gd name="connsiteX85" fmla="*/ 4844073 w 6884912"/>
              <a:gd name="connsiteY85" fmla="*/ 161768 h 1161397"/>
              <a:gd name="connsiteX86" fmla="*/ 4856454 w 6884912"/>
              <a:gd name="connsiteY86" fmla="*/ 130488 h 1161397"/>
              <a:gd name="connsiteX87" fmla="*/ 4920038 w 6884912"/>
              <a:gd name="connsiteY87" fmla="*/ 140418 h 1161397"/>
              <a:gd name="connsiteX88" fmla="*/ 5016639 w 6884912"/>
              <a:gd name="connsiteY88" fmla="*/ 158905 h 1161397"/>
              <a:gd name="connsiteX89" fmla="*/ 5072009 w 6884912"/>
              <a:gd name="connsiteY89" fmla="*/ 161502 h 1161397"/>
              <a:gd name="connsiteX90" fmla="*/ 5223626 w 6884912"/>
              <a:gd name="connsiteY90" fmla="*/ 177356 h 1161397"/>
              <a:gd name="connsiteX91" fmla="*/ 5375773 w 6884912"/>
              <a:gd name="connsiteY91" fmla="*/ 199913 h 1161397"/>
              <a:gd name="connsiteX92" fmla="*/ 5467502 w 6884912"/>
              <a:gd name="connsiteY92" fmla="*/ 250963 h 1161397"/>
              <a:gd name="connsiteX93" fmla="*/ 5592395 w 6884912"/>
              <a:gd name="connsiteY93" fmla="*/ 265434 h 1161397"/>
              <a:gd name="connsiteX94" fmla="*/ 5613532 w 6884912"/>
              <a:gd name="connsiteY94" fmla="*/ 273379 h 1161397"/>
              <a:gd name="connsiteX95" fmla="*/ 5642173 w 6884912"/>
              <a:gd name="connsiteY95" fmla="*/ 266904 h 1161397"/>
              <a:gd name="connsiteX96" fmla="*/ 5756910 w 6884912"/>
              <a:gd name="connsiteY96" fmla="*/ 239211 h 1161397"/>
              <a:gd name="connsiteX97" fmla="*/ 5846667 w 6884912"/>
              <a:gd name="connsiteY97" fmla="*/ 201786 h 1161397"/>
              <a:gd name="connsiteX98" fmla="*/ 5960732 w 6884912"/>
              <a:gd name="connsiteY98" fmla="*/ 220708 h 1161397"/>
              <a:gd name="connsiteX99" fmla="*/ 6029542 w 6884912"/>
              <a:gd name="connsiteY99" fmla="*/ 210339 h 1161397"/>
              <a:gd name="connsiteX100" fmla="*/ 6141123 w 6884912"/>
              <a:gd name="connsiteY100" fmla="*/ 159923 h 1161397"/>
              <a:gd name="connsiteX101" fmla="*/ 6290640 w 6884912"/>
              <a:gd name="connsiteY101" fmla="*/ 167441 h 1161397"/>
              <a:gd name="connsiteX102" fmla="*/ 6322806 w 6884912"/>
              <a:gd name="connsiteY102" fmla="*/ 213293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844073 w 6884912"/>
              <a:gd name="connsiteY84" fmla="*/ 161768 h 1161397"/>
              <a:gd name="connsiteX85" fmla="*/ 4856454 w 6884912"/>
              <a:gd name="connsiteY85" fmla="*/ 130488 h 1161397"/>
              <a:gd name="connsiteX86" fmla="*/ 4920038 w 6884912"/>
              <a:gd name="connsiteY86" fmla="*/ 140418 h 1161397"/>
              <a:gd name="connsiteX87" fmla="*/ 5016639 w 6884912"/>
              <a:gd name="connsiteY87" fmla="*/ 158905 h 1161397"/>
              <a:gd name="connsiteX88" fmla="*/ 5072009 w 6884912"/>
              <a:gd name="connsiteY88" fmla="*/ 161502 h 1161397"/>
              <a:gd name="connsiteX89" fmla="*/ 5223626 w 6884912"/>
              <a:gd name="connsiteY89" fmla="*/ 177356 h 1161397"/>
              <a:gd name="connsiteX90" fmla="*/ 5375773 w 6884912"/>
              <a:gd name="connsiteY90" fmla="*/ 199913 h 1161397"/>
              <a:gd name="connsiteX91" fmla="*/ 5467502 w 6884912"/>
              <a:gd name="connsiteY91" fmla="*/ 250963 h 1161397"/>
              <a:gd name="connsiteX92" fmla="*/ 5592395 w 6884912"/>
              <a:gd name="connsiteY92" fmla="*/ 265434 h 1161397"/>
              <a:gd name="connsiteX93" fmla="*/ 5613532 w 6884912"/>
              <a:gd name="connsiteY93" fmla="*/ 273379 h 1161397"/>
              <a:gd name="connsiteX94" fmla="*/ 5642173 w 6884912"/>
              <a:gd name="connsiteY94" fmla="*/ 266904 h 1161397"/>
              <a:gd name="connsiteX95" fmla="*/ 5756910 w 6884912"/>
              <a:gd name="connsiteY95" fmla="*/ 239211 h 1161397"/>
              <a:gd name="connsiteX96" fmla="*/ 5846667 w 6884912"/>
              <a:gd name="connsiteY96" fmla="*/ 201786 h 1161397"/>
              <a:gd name="connsiteX97" fmla="*/ 5960732 w 6884912"/>
              <a:gd name="connsiteY97" fmla="*/ 220708 h 1161397"/>
              <a:gd name="connsiteX98" fmla="*/ 6029542 w 6884912"/>
              <a:gd name="connsiteY98" fmla="*/ 210339 h 1161397"/>
              <a:gd name="connsiteX99" fmla="*/ 6141123 w 6884912"/>
              <a:gd name="connsiteY99" fmla="*/ 159923 h 1161397"/>
              <a:gd name="connsiteX100" fmla="*/ 6290640 w 6884912"/>
              <a:gd name="connsiteY100" fmla="*/ 167441 h 1161397"/>
              <a:gd name="connsiteX101" fmla="*/ 6322806 w 6884912"/>
              <a:gd name="connsiteY101" fmla="*/ 213293 h 1161397"/>
              <a:gd name="connsiteX102" fmla="*/ 6380420 w 6884912"/>
              <a:gd name="connsiteY102" fmla="*/ 173195 h 1161397"/>
              <a:gd name="connsiteX103" fmla="*/ 6507891 w 6884912"/>
              <a:gd name="connsiteY103" fmla="*/ 118474 h 1161397"/>
              <a:gd name="connsiteX104" fmla="*/ 6571807 w 6884912"/>
              <a:gd name="connsiteY104" fmla="*/ 98636 h 1161397"/>
              <a:gd name="connsiteX105" fmla="*/ 6671880 w 6884912"/>
              <a:gd name="connsiteY105" fmla="*/ 82931 h 1161397"/>
              <a:gd name="connsiteX106" fmla="*/ 6702266 w 6884912"/>
              <a:gd name="connsiteY106" fmla="*/ 75470 h 1161397"/>
              <a:gd name="connsiteX107" fmla="*/ 6845802 w 6884912"/>
              <a:gd name="connsiteY107" fmla="*/ 24496 h 1161397"/>
              <a:gd name="connsiteX108" fmla="*/ 6884912 w 6884912"/>
              <a:gd name="connsiteY10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12111 w 6884912"/>
              <a:gd name="connsiteY8" fmla="*/ 1085599 h 1161397"/>
              <a:gd name="connsiteX9" fmla="*/ 567875 w 6884912"/>
              <a:gd name="connsiteY9" fmla="*/ 1051976 h 1161397"/>
              <a:gd name="connsiteX10" fmla="*/ 601644 w 6884912"/>
              <a:gd name="connsiteY10" fmla="*/ 1003997 h 1161397"/>
              <a:gd name="connsiteX11" fmla="*/ 651408 w 6884912"/>
              <a:gd name="connsiteY11" fmla="*/ 984938 h 1161397"/>
              <a:gd name="connsiteX12" fmla="*/ 673197 w 6884912"/>
              <a:gd name="connsiteY12" fmla="*/ 1010060 h 1161397"/>
              <a:gd name="connsiteX13" fmla="*/ 723108 w 6884912"/>
              <a:gd name="connsiteY13" fmla="*/ 980081 h 1161397"/>
              <a:gd name="connsiteX14" fmla="*/ 797699 w 6884912"/>
              <a:gd name="connsiteY14" fmla="*/ 931362 h 1161397"/>
              <a:gd name="connsiteX15" fmla="*/ 843359 w 6884912"/>
              <a:gd name="connsiteY15" fmla="*/ 910894 h 1161397"/>
              <a:gd name="connsiteX16" fmla="*/ 965215 w 6884912"/>
              <a:gd name="connsiteY16" fmla="*/ 846701 h 1161397"/>
              <a:gd name="connsiteX17" fmla="*/ 1085080 w 6884912"/>
              <a:gd name="connsiteY17" fmla="*/ 776086 h 1161397"/>
              <a:gd name="connsiteX18" fmla="*/ 1131224 w 6884912"/>
              <a:gd name="connsiteY18" fmla="*/ 706160 h 1161397"/>
              <a:gd name="connsiteX19" fmla="*/ 1138051 w 6884912"/>
              <a:gd name="connsiteY19" fmla="*/ 70203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26340 w 6884912"/>
              <a:gd name="connsiteY38" fmla="*/ 638496 h 1161397"/>
              <a:gd name="connsiteX39" fmla="*/ 1731986 w 6884912"/>
              <a:gd name="connsiteY39" fmla="*/ 589682 h 1161397"/>
              <a:gd name="connsiteX40" fmla="*/ 1927935 w 6884912"/>
              <a:gd name="connsiteY40" fmla="*/ 628540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222191 w 6884912"/>
              <a:gd name="connsiteY57" fmla="*/ 307887 h 1161397"/>
              <a:gd name="connsiteX58" fmla="*/ 3227953 w 6884912"/>
              <a:gd name="connsiteY58" fmla="*/ 297650 h 1161397"/>
              <a:gd name="connsiteX59" fmla="*/ 3510042 w 6884912"/>
              <a:gd name="connsiteY59" fmla="*/ 311820 h 1161397"/>
              <a:gd name="connsiteX60" fmla="*/ 3626773 w 6884912"/>
              <a:gd name="connsiteY60" fmla="*/ 290452 h 1161397"/>
              <a:gd name="connsiteX61" fmla="*/ 3666217 w 6884912"/>
              <a:gd name="connsiteY61" fmla="*/ 273255 h 1161397"/>
              <a:gd name="connsiteX62" fmla="*/ 3732427 w 6884912"/>
              <a:gd name="connsiteY62" fmla="*/ 245039 h 1161397"/>
              <a:gd name="connsiteX63" fmla="*/ 3777022 w 6884912"/>
              <a:gd name="connsiteY63" fmla="*/ 200276 h 1161397"/>
              <a:gd name="connsiteX64" fmla="*/ 3791246 w 6884912"/>
              <a:gd name="connsiteY64" fmla="*/ 189996 h 1161397"/>
              <a:gd name="connsiteX65" fmla="*/ 3819864 w 6884912"/>
              <a:gd name="connsiteY65" fmla="*/ 194605 h 1161397"/>
              <a:gd name="connsiteX66" fmla="*/ 3830398 w 6884912"/>
              <a:gd name="connsiteY66" fmla="*/ 188383 h 1161397"/>
              <a:gd name="connsiteX67" fmla="*/ 3834360 w 6884912"/>
              <a:gd name="connsiteY67" fmla="*/ 188992 h 1161397"/>
              <a:gd name="connsiteX68" fmla="*/ 3843715 w 6884912"/>
              <a:gd name="connsiteY68" fmla="*/ 188752 h 1161397"/>
              <a:gd name="connsiteX69" fmla="*/ 3842609 w 6884912"/>
              <a:gd name="connsiteY69" fmla="*/ 197386 h 1161397"/>
              <a:gd name="connsiteX70" fmla="*/ 3853961 w 6884912"/>
              <a:gd name="connsiteY70" fmla="*/ 213380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3922400 w 6884912"/>
              <a:gd name="connsiteY74" fmla="*/ 205056 h 1161397"/>
              <a:gd name="connsiteX75" fmla="*/ 4013061 w 6884912"/>
              <a:gd name="connsiteY75" fmla="*/ 224874 h 1161397"/>
              <a:gd name="connsiteX76" fmla="*/ 4220717 w 6884912"/>
              <a:gd name="connsiteY76" fmla="*/ 192946 h 1161397"/>
              <a:gd name="connsiteX77" fmla="*/ 4228802 w 6884912"/>
              <a:gd name="connsiteY77" fmla="*/ 201468 h 1161397"/>
              <a:gd name="connsiteX78" fmla="*/ 4289361 w 6884912"/>
              <a:gd name="connsiteY78" fmla="*/ 196642 h 1161397"/>
              <a:gd name="connsiteX79" fmla="*/ 4498913 w 6884912"/>
              <a:gd name="connsiteY79" fmla="*/ 118915 h 1161397"/>
              <a:gd name="connsiteX80" fmla="*/ 4617330 w 6884912"/>
              <a:gd name="connsiteY80" fmla="*/ 111163 h 1161397"/>
              <a:gd name="connsiteX81" fmla="*/ 4659778 w 6884912"/>
              <a:gd name="connsiteY81" fmla="*/ 118219 h 1161397"/>
              <a:gd name="connsiteX82" fmla="*/ 4730870 w 6884912"/>
              <a:gd name="connsiteY82" fmla="*/ 129432 h 1161397"/>
              <a:gd name="connsiteX83" fmla="*/ 4844073 w 6884912"/>
              <a:gd name="connsiteY83" fmla="*/ 161768 h 1161397"/>
              <a:gd name="connsiteX84" fmla="*/ 4856454 w 6884912"/>
              <a:gd name="connsiteY84" fmla="*/ 130488 h 1161397"/>
              <a:gd name="connsiteX85" fmla="*/ 4920038 w 6884912"/>
              <a:gd name="connsiteY85" fmla="*/ 140418 h 1161397"/>
              <a:gd name="connsiteX86" fmla="*/ 5016639 w 6884912"/>
              <a:gd name="connsiteY86" fmla="*/ 158905 h 1161397"/>
              <a:gd name="connsiteX87" fmla="*/ 5072009 w 6884912"/>
              <a:gd name="connsiteY87" fmla="*/ 161502 h 1161397"/>
              <a:gd name="connsiteX88" fmla="*/ 5223626 w 6884912"/>
              <a:gd name="connsiteY88" fmla="*/ 177356 h 1161397"/>
              <a:gd name="connsiteX89" fmla="*/ 5375773 w 6884912"/>
              <a:gd name="connsiteY89" fmla="*/ 199913 h 1161397"/>
              <a:gd name="connsiteX90" fmla="*/ 5467502 w 6884912"/>
              <a:gd name="connsiteY90" fmla="*/ 250963 h 1161397"/>
              <a:gd name="connsiteX91" fmla="*/ 5592395 w 6884912"/>
              <a:gd name="connsiteY91" fmla="*/ 265434 h 1161397"/>
              <a:gd name="connsiteX92" fmla="*/ 5613532 w 6884912"/>
              <a:gd name="connsiteY92" fmla="*/ 273379 h 1161397"/>
              <a:gd name="connsiteX93" fmla="*/ 5642173 w 6884912"/>
              <a:gd name="connsiteY93" fmla="*/ 266904 h 1161397"/>
              <a:gd name="connsiteX94" fmla="*/ 5756910 w 6884912"/>
              <a:gd name="connsiteY94" fmla="*/ 239211 h 1161397"/>
              <a:gd name="connsiteX95" fmla="*/ 5846667 w 6884912"/>
              <a:gd name="connsiteY95" fmla="*/ 201786 h 1161397"/>
              <a:gd name="connsiteX96" fmla="*/ 5960732 w 6884912"/>
              <a:gd name="connsiteY96" fmla="*/ 220708 h 1161397"/>
              <a:gd name="connsiteX97" fmla="*/ 6029542 w 6884912"/>
              <a:gd name="connsiteY97" fmla="*/ 210339 h 1161397"/>
              <a:gd name="connsiteX98" fmla="*/ 6141123 w 6884912"/>
              <a:gd name="connsiteY98" fmla="*/ 159923 h 1161397"/>
              <a:gd name="connsiteX99" fmla="*/ 6290640 w 6884912"/>
              <a:gd name="connsiteY99" fmla="*/ 167441 h 1161397"/>
              <a:gd name="connsiteX100" fmla="*/ 6322806 w 6884912"/>
              <a:gd name="connsiteY100" fmla="*/ 213293 h 1161397"/>
              <a:gd name="connsiteX101" fmla="*/ 6380420 w 6884912"/>
              <a:gd name="connsiteY101" fmla="*/ 173195 h 1161397"/>
              <a:gd name="connsiteX102" fmla="*/ 6507891 w 6884912"/>
              <a:gd name="connsiteY102" fmla="*/ 118474 h 1161397"/>
              <a:gd name="connsiteX103" fmla="*/ 6571807 w 6884912"/>
              <a:gd name="connsiteY103" fmla="*/ 98636 h 1161397"/>
              <a:gd name="connsiteX104" fmla="*/ 6671880 w 6884912"/>
              <a:gd name="connsiteY104" fmla="*/ 82931 h 1161397"/>
              <a:gd name="connsiteX105" fmla="*/ 6702266 w 6884912"/>
              <a:gd name="connsiteY105" fmla="*/ 75470 h 1161397"/>
              <a:gd name="connsiteX106" fmla="*/ 6845802 w 6884912"/>
              <a:gd name="connsiteY106" fmla="*/ 24496 h 1161397"/>
              <a:gd name="connsiteX107" fmla="*/ 6884912 w 6884912"/>
              <a:gd name="connsiteY10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12111 w 6884912"/>
              <a:gd name="connsiteY7" fmla="*/ 1085599 h 1161397"/>
              <a:gd name="connsiteX8" fmla="*/ 567875 w 6884912"/>
              <a:gd name="connsiteY8" fmla="*/ 1051976 h 1161397"/>
              <a:gd name="connsiteX9" fmla="*/ 601644 w 6884912"/>
              <a:gd name="connsiteY9" fmla="*/ 1003997 h 1161397"/>
              <a:gd name="connsiteX10" fmla="*/ 651408 w 6884912"/>
              <a:gd name="connsiteY10" fmla="*/ 984938 h 1161397"/>
              <a:gd name="connsiteX11" fmla="*/ 673197 w 6884912"/>
              <a:gd name="connsiteY11" fmla="*/ 1010060 h 1161397"/>
              <a:gd name="connsiteX12" fmla="*/ 723108 w 6884912"/>
              <a:gd name="connsiteY12" fmla="*/ 980081 h 1161397"/>
              <a:gd name="connsiteX13" fmla="*/ 797699 w 6884912"/>
              <a:gd name="connsiteY13" fmla="*/ 931362 h 1161397"/>
              <a:gd name="connsiteX14" fmla="*/ 843359 w 6884912"/>
              <a:gd name="connsiteY14" fmla="*/ 910894 h 1161397"/>
              <a:gd name="connsiteX15" fmla="*/ 965215 w 6884912"/>
              <a:gd name="connsiteY15" fmla="*/ 846701 h 1161397"/>
              <a:gd name="connsiteX16" fmla="*/ 1085080 w 6884912"/>
              <a:gd name="connsiteY16" fmla="*/ 776086 h 1161397"/>
              <a:gd name="connsiteX17" fmla="*/ 1131224 w 6884912"/>
              <a:gd name="connsiteY17" fmla="*/ 706160 h 1161397"/>
              <a:gd name="connsiteX18" fmla="*/ 1138051 w 6884912"/>
              <a:gd name="connsiteY18" fmla="*/ 702034 h 1161397"/>
              <a:gd name="connsiteX19" fmla="*/ 1158800 w 6884912"/>
              <a:gd name="connsiteY19" fmla="*/ 700004 h 1161397"/>
              <a:gd name="connsiteX20" fmla="*/ 1166947 w 6884912"/>
              <a:gd name="connsiteY20" fmla="*/ 700762 h 1161397"/>
              <a:gd name="connsiteX21" fmla="*/ 1178135 w 6884912"/>
              <a:gd name="connsiteY21" fmla="*/ 698631 h 1161397"/>
              <a:gd name="connsiteX22" fmla="*/ 1178301 w 6884912"/>
              <a:gd name="connsiteY22" fmla="*/ 698094 h 1161397"/>
              <a:gd name="connsiteX23" fmla="*/ 1188995 w 6884912"/>
              <a:gd name="connsiteY23" fmla="*/ 697048 h 1161397"/>
              <a:gd name="connsiteX24" fmla="*/ 1242716 w 6884912"/>
              <a:gd name="connsiteY24" fmla="*/ 698052 h 1161397"/>
              <a:gd name="connsiteX25" fmla="*/ 1299977 w 6884912"/>
              <a:gd name="connsiteY25" fmla="*/ 639196 h 1161397"/>
              <a:gd name="connsiteX26" fmla="*/ 1326190 w 6884912"/>
              <a:gd name="connsiteY26" fmla="*/ 625955 h 1161397"/>
              <a:gd name="connsiteX27" fmla="*/ 1339600 w 6884912"/>
              <a:gd name="connsiteY27" fmla="*/ 616295 h 1161397"/>
              <a:gd name="connsiteX28" fmla="*/ 1340054 w 6884912"/>
              <a:gd name="connsiteY28" fmla="*/ 614022 h 1161397"/>
              <a:gd name="connsiteX29" fmla="*/ 1391606 w 6884912"/>
              <a:gd name="connsiteY29" fmla="*/ 615229 h 1161397"/>
              <a:gd name="connsiteX30" fmla="*/ 1397565 w 6884912"/>
              <a:gd name="connsiteY30" fmla="*/ 611490 h 1161397"/>
              <a:gd name="connsiteX31" fmla="*/ 1432302 w 6884912"/>
              <a:gd name="connsiteY31" fmla="*/ 617267 h 1161397"/>
              <a:gd name="connsiteX32" fmla="*/ 1449644 w 6884912"/>
              <a:gd name="connsiteY32" fmla="*/ 617591 h 1161397"/>
              <a:gd name="connsiteX33" fmla="*/ 1455793 w 6884912"/>
              <a:gd name="connsiteY33" fmla="*/ 623174 h 1161397"/>
              <a:gd name="connsiteX34" fmla="*/ 1480758 w 6884912"/>
              <a:gd name="connsiteY34" fmla="*/ 620863 h 1161397"/>
              <a:gd name="connsiteX35" fmla="*/ 1483154 w 6884912"/>
              <a:gd name="connsiteY35" fmla="*/ 618527 h 1161397"/>
              <a:gd name="connsiteX36" fmla="*/ 1505495 w 6884912"/>
              <a:gd name="connsiteY36" fmla="*/ 624325 h 1161397"/>
              <a:gd name="connsiteX37" fmla="*/ 1526340 w 6884912"/>
              <a:gd name="connsiteY37" fmla="*/ 638496 h 1161397"/>
              <a:gd name="connsiteX38" fmla="*/ 1731986 w 6884912"/>
              <a:gd name="connsiteY38" fmla="*/ 589682 h 1161397"/>
              <a:gd name="connsiteX39" fmla="*/ 1927935 w 6884912"/>
              <a:gd name="connsiteY39" fmla="*/ 628540 h 1161397"/>
              <a:gd name="connsiteX40" fmla="*/ 2039075 w 6884912"/>
              <a:gd name="connsiteY40" fmla="*/ 599964 h 1161397"/>
              <a:gd name="connsiteX41" fmla="*/ 2066980 w 6884912"/>
              <a:gd name="connsiteY41" fmla="*/ 550413 h 1161397"/>
              <a:gd name="connsiteX42" fmla="*/ 2352236 w 6884912"/>
              <a:gd name="connsiteY42" fmla="*/ 519602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222191 w 6884912"/>
              <a:gd name="connsiteY56" fmla="*/ 307887 h 1161397"/>
              <a:gd name="connsiteX57" fmla="*/ 3227953 w 6884912"/>
              <a:gd name="connsiteY57" fmla="*/ 297650 h 1161397"/>
              <a:gd name="connsiteX58" fmla="*/ 3510042 w 6884912"/>
              <a:gd name="connsiteY58" fmla="*/ 311820 h 1161397"/>
              <a:gd name="connsiteX59" fmla="*/ 3626773 w 6884912"/>
              <a:gd name="connsiteY59" fmla="*/ 290452 h 1161397"/>
              <a:gd name="connsiteX60" fmla="*/ 3666217 w 6884912"/>
              <a:gd name="connsiteY60" fmla="*/ 273255 h 1161397"/>
              <a:gd name="connsiteX61" fmla="*/ 3732427 w 6884912"/>
              <a:gd name="connsiteY61" fmla="*/ 245039 h 1161397"/>
              <a:gd name="connsiteX62" fmla="*/ 3777022 w 6884912"/>
              <a:gd name="connsiteY62" fmla="*/ 200276 h 1161397"/>
              <a:gd name="connsiteX63" fmla="*/ 3791246 w 6884912"/>
              <a:gd name="connsiteY63" fmla="*/ 189996 h 1161397"/>
              <a:gd name="connsiteX64" fmla="*/ 3819864 w 6884912"/>
              <a:gd name="connsiteY64" fmla="*/ 194605 h 1161397"/>
              <a:gd name="connsiteX65" fmla="*/ 3830398 w 6884912"/>
              <a:gd name="connsiteY65" fmla="*/ 188383 h 1161397"/>
              <a:gd name="connsiteX66" fmla="*/ 3834360 w 6884912"/>
              <a:gd name="connsiteY66" fmla="*/ 188992 h 1161397"/>
              <a:gd name="connsiteX67" fmla="*/ 3843715 w 6884912"/>
              <a:gd name="connsiteY67" fmla="*/ 188752 h 1161397"/>
              <a:gd name="connsiteX68" fmla="*/ 3842609 w 6884912"/>
              <a:gd name="connsiteY68" fmla="*/ 197386 h 1161397"/>
              <a:gd name="connsiteX69" fmla="*/ 3853961 w 6884912"/>
              <a:gd name="connsiteY69" fmla="*/ 213380 h 1161397"/>
              <a:gd name="connsiteX70" fmla="*/ 3907640 w 6884912"/>
              <a:gd name="connsiteY70" fmla="*/ 207568 h 1161397"/>
              <a:gd name="connsiteX71" fmla="*/ 3910449 w 6884912"/>
              <a:gd name="connsiteY71" fmla="*/ 197808 h 1161397"/>
              <a:gd name="connsiteX72" fmla="*/ 3917197 w 6884912"/>
              <a:gd name="connsiteY72" fmla="*/ 196121 h 1161397"/>
              <a:gd name="connsiteX73" fmla="*/ 3922400 w 6884912"/>
              <a:gd name="connsiteY73" fmla="*/ 205056 h 1161397"/>
              <a:gd name="connsiteX74" fmla="*/ 4013061 w 6884912"/>
              <a:gd name="connsiteY74" fmla="*/ 224874 h 1161397"/>
              <a:gd name="connsiteX75" fmla="*/ 4220717 w 6884912"/>
              <a:gd name="connsiteY75" fmla="*/ 192946 h 1161397"/>
              <a:gd name="connsiteX76" fmla="*/ 4228802 w 6884912"/>
              <a:gd name="connsiteY76" fmla="*/ 201468 h 1161397"/>
              <a:gd name="connsiteX77" fmla="*/ 4289361 w 6884912"/>
              <a:gd name="connsiteY77" fmla="*/ 196642 h 1161397"/>
              <a:gd name="connsiteX78" fmla="*/ 4498913 w 6884912"/>
              <a:gd name="connsiteY78" fmla="*/ 118915 h 1161397"/>
              <a:gd name="connsiteX79" fmla="*/ 4617330 w 6884912"/>
              <a:gd name="connsiteY79" fmla="*/ 111163 h 1161397"/>
              <a:gd name="connsiteX80" fmla="*/ 4659778 w 6884912"/>
              <a:gd name="connsiteY80" fmla="*/ 118219 h 1161397"/>
              <a:gd name="connsiteX81" fmla="*/ 4730870 w 6884912"/>
              <a:gd name="connsiteY81" fmla="*/ 129432 h 1161397"/>
              <a:gd name="connsiteX82" fmla="*/ 4844073 w 6884912"/>
              <a:gd name="connsiteY82" fmla="*/ 161768 h 1161397"/>
              <a:gd name="connsiteX83" fmla="*/ 4856454 w 6884912"/>
              <a:gd name="connsiteY83" fmla="*/ 130488 h 1161397"/>
              <a:gd name="connsiteX84" fmla="*/ 4920038 w 6884912"/>
              <a:gd name="connsiteY84" fmla="*/ 140418 h 1161397"/>
              <a:gd name="connsiteX85" fmla="*/ 5016639 w 6884912"/>
              <a:gd name="connsiteY85" fmla="*/ 158905 h 1161397"/>
              <a:gd name="connsiteX86" fmla="*/ 5072009 w 6884912"/>
              <a:gd name="connsiteY86" fmla="*/ 161502 h 1161397"/>
              <a:gd name="connsiteX87" fmla="*/ 5223626 w 6884912"/>
              <a:gd name="connsiteY87" fmla="*/ 177356 h 1161397"/>
              <a:gd name="connsiteX88" fmla="*/ 5375773 w 6884912"/>
              <a:gd name="connsiteY88" fmla="*/ 199913 h 1161397"/>
              <a:gd name="connsiteX89" fmla="*/ 5467502 w 6884912"/>
              <a:gd name="connsiteY89" fmla="*/ 250963 h 1161397"/>
              <a:gd name="connsiteX90" fmla="*/ 5592395 w 6884912"/>
              <a:gd name="connsiteY90" fmla="*/ 265434 h 1161397"/>
              <a:gd name="connsiteX91" fmla="*/ 5613532 w 6884912"/>
              <a:gd name="connsiteY91" fmla="*/ 273379 h 1161397"/>
              <a:gd name="connsiteX92" fmla="*/ 5642173 w 6884912"/>
              <a:gd name="connsiteY92" fmla="*/ 266904 h 1161397"/>
              <a:gd name="connsiteX93" fmla="*/ 5756910 w 6884912"/>
              <a:gd name="connsiteY93" fmla="*/ 239211 h 1161397"/>
              <a:gd name="connsiteX94" fmla="*/ 5846667 w 6884912"/>
              <a:gd name="connsiteY94" fmla="*/ 201786 h 1161397"/>
              <a:gd name="connsiteX95" fmla="*/ 5960732 w 6884912"/>
              <a:gd name="connsiteY95" fmla="*/ 220708 h 1161397"/>
              <a:gd name="connsiteX96" fmla="*/ 6029542 w 6884912"/>
              <a:gd name="connsiteY96" fmla="*/ 210339 h 1161397"/>
              <a:gd name="connsiteX97" fmla="*/ 6141123 w 6884912"/>
              <a:gd name="connsiteY97" fmla="*/ 159923 h 1161397"/>
              <a:gd name="connsiteX98" fmla="*/ 6290640 w 6884912"/>
              <a:gd name="connsiteY98" fmla="*/ 167441 h 1161397"/>
              <a:gd name="connsiteX99" fmla="*/ 6322806 w 6884912"/>
              <a:gd name="connsiteY99" fmla="*/ 213293 h 1161397"/>
              <a:gd name="connsiteX100" fmla="*/ 6380420 w 6884912"/>
              <a:gd name="connsiteY100" fmla="*/ 173195 h 1161397"/>
              <a:gd name="connsiteX101" fmla="*/ 6507891 w 6884912"/>
              <a:gd name="connsiteY101" fmla="*/ 118474 h 1161397"/>
              <a:gd name="connsiteX102" fmla="*/ 6571807 w 6884912"/>
              <a:gd name="connsiteY102" fmla="*/ 98636 h 1161397"/>
              <a:gd name="connsiteX103" fmla="*/ 6671880 w 6884912"/>
              <a:gd name="connsiteY103" fmla="*/ 82931 h 1161397"/>
              <a:gd name="connsiteX104" fmla="*/ 6702266 w 6884912"/>
              <a:gd name="connsiteY104" fmla="*/ 75470 h 1161397"/>
              <a:gd name="connsiteX105" fmla="*/ 6845802 w 6884912"/>
              <a:gd name="connsiteY105" fmla="*/ 24496 h 1161397"/>
              <a:gd name="connsiteX106" fmla="*/ 6884912 w 6884912"/>
              <a:gd name="connsiteY10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67875 w 6884912"/>
              <a:gd name="connsiteY7" fmla="*/ 1051976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213420 w 6884912"/>
              <a:gd name="connsiteY6" fmla="*/ 1056868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242716 w 6884912"/>
              <a:gd name="connsiteY20" fmla="*/ 698052 h 1161397"/>
              <a:gd name="connsiteX21" fmla="*/ 1299977 w 6884912"/>
              <a:gd name="connsiteY21" fmla="*/ 639196 h 1161397"/>
              <a:gd name="connsiteX22" fmla="*/ 1326190 w 6884912"/>
              <a:gd name="connsiteY22" fmla="*/ 625955 h 1161397"/>
              <a:gd name="connsiteX23" fmla="*/ 1339600 w 6884912"/>
              <a:gd name="connsiteY23" fmla="*/ 616295 h 1161397"/>
              <a:gd name="connsiteX24" fmla="*/ 1340054 w 6884912"/>
              <a:gd name="connsiteY24" fmla="*/ 614022 h 1161397"/>
              <a:gd name="connsiteX25" fmla="*/ 1391606 w 6884912"/>
              <a:gd name="connsiteY25" fmla="*/ 615229 h 1161397"/>
              <a:gd name="connsiteX26" fmla="*/ 1397565 w 6884912"/>
              <a:gd name="connsiteY26" fmla="*/ 611490 h 1161397"/>
              <a:gd name="connsiteX27" fmla="*/ 1432302 w 6884912"/>
              <a:gd name="connsiteY27" fmla="*/ 617267 h 1161397"/>
              <a:gd name="connsiteX28" fmla="*/ 1449644 w 6884912"/>
              <a:gd name="connsiteY28" fmla="*/ 617591 h 1161397"/>
              <a:gd name="connsiteX29" fmla="*/ 1455793 w 6884912"/>
              <a:gd name="connsiteY29" fmla="*/ 623174 h 1161397"/>
              <a:gd name="connsiteX30" fmla="*/ 1480758 w 6884912"/>
              <a:gd name="connsiteY30" fmla="*/ 620863 h 1161397"/>
              <a:gd name="connsiteX31" fmla="*/ 1483154 w 6884912"/>
              <a:gd name="connsiteY31" fmla="*/ 618527 h 1161397"/>
              <a:gd name="connsiteX32" fmla="*/ 1505495 w 6884912"/>
              <a:gd name="connsiteY32" fmla="*/ 624325 h 1161397"/>
              <a:gd name="connsiteX33" fmla="*/ 1526340 w 6884912"/>
              <a:gd name="connsiteY33" fmla="*/ 638496 h 1161397"/>
              <a:gd name="connsiteX34" fmla="*/ 1731986 w 6884912"/>
              <a:gd name="connsiteY34" fmla="*/ 589682 h 1161397"/>
              <a:gd name="connsiteX35" fmla="*/ 1927935 w 6884912"/>
              <a:gd name="connsiteY35" fmla="*/ 628540 h 1161397"/>
              <a:gd name="connsiteX36" fmla="*/ 2039075 w 6884912"/>
              <a:gd name="connsiteY36" fmla="*/ 599964 h 1161397"/>
              <a:gd name="connsiteX37" fmla="*/ 2066980 w 6884912"/>
              <a:gd name="connsiteY37" fmla="*/ 550413 h 1161397"/>
              <a:gd name="connsiteX38" fmla="*/ 2352236 w 6884912"/>
              <a:gd name="connsiteY38" fmla="*/ 519602 h 1161397"/>
              <a:gd name="connsiteX39" fmla="*/ 2420791 w 6884912"/>
              <a:gd name="connsiteY39" fmla="*/ 492826 h 1161397"/>
              <a:gd name="connsiteX40" fmla="*/ 2489932 w 6884912"/>
              <a:gd name="connsiteY40" fmla="*/ 507864 h 1161397"/>
              <a:gd name="connsiteX41" fmla="*/ 2512917 w 6884912"/>
              <a:gd name="connsiteY41" fmla="*/ 489127 h 1161397"/>
              <a:gd name="connsiteX42" fmla="*/ 2516783 w 6884912"/>
              <a:gd name="connsiteY42" fmla="*/ 485473 h 1161397"/>
              <a:gd name="connsiteX43" fmla="*/ 2534360 w 6884912"/>
              <a:gd name="connsiteY43" fmla="*/ 480064 h 1161397"/>
              <a:gd name="connsiteX44" fmla="*/ 2536691 w 6884912"/>
              <a:gd name="connsiteY44" fmla="*/ 467018 h 1161397"/>
              <a:gd name="connsiteX45" fmla="*/ 2561265 w 6884912"/>
              <a:gd name="connsiteY45" fmla="*/ 450623 h 1161397"/>
              <a:gd name="connsiteX46" fmla="*/ 2594349 w 6884912"/>
              <a:gd name="connsiteY46" fmla="*/ 443884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222191 w 6884912"/>
              <a:gd name="connsiteY52" fmla="*/ 307887 h 1161397"/>
              <a:gd name="connsiteX53" fmla="*/ 3227953 w 6884912"/>
              <a:gd name="connsiteY53" fmla="*/ 297650 h 1161397"/>
              <a:gd name="connsiteX54" fmla="*/ 3510042 w 6884912"/>
              <a:gd name="connsiteY54" fmla="*/ 311820 h 1161397"/>
              <a:gd name="connsiteX55" fmla="*/ 3626773 w 6884912"/>
              <a:gd name="connsiteY55" fmla="*/ 290452 h 1161397"/>
              <a:gd name="connsiteX56" fmla="*/ 3666217 w 6884912"/>
              <a:gd name="connsiteY56" fmla="*/ 273255 h 1161397"/>
              <a:gd name="connsiteX57" fmla="*/ 3732427 w 6884912"/>
              <a:gd name="connsiteY57" fmla="*/ 245039 h 1161397"/>
              <a:gd name="connsiteX58" fmla="*/ 3777022 w 6884912"/>
              <a:gd name="connsiteY58" fmla="*/ 200276 h 1161397"/>
              <a:gd name="connsiteX59" fmla="*/ 3791246 w 6884912"/>
              <a:gd name="connsiteY59" fmla="*/ 189996 h 1161397"/>
              <a:gd name="connsiteX60" fmla="*/ 3819864 w 6884912"/>
              <a:gd name="connsiteY60" fmla="*/ 194605 h 1161397"/>
              <a:gd name="connsiteX61" fmla="*/ 3830398 w 6884912"/>
              <a:gd name="connsiteY61" fmla="*/ 188383 h 1161397"/>
              <a:gd name="connsiteX62" fmla="*/ 3834360 w 6884912"/>
              <a:gd name="connsiteY62" fmla="*/ 188992 h 1161397"/>
              <a:gd name="connsiteX63" fmla="*/ 3843715 w 6884912"/>
              <a:gd name="connsiteY63" fmla="*/ 188752 h 1161397"/>
              <a:gd name="connsiteX64" fmla="*/ 3842609 w 6884912"/>
              <a:gd name="connsiteY64" fmla="*/ 197386 h 1161397"/>
              <a:gd name="connsiteX65" fmla="*/ 3853961 w 6884912"/>
              <a:gd name="connsiteY65" fmla="*/ 213380 h 1161397"/>
              <a:gd name="connsiteX66" fmla="*/ 3907640 w 6884912"/>
              <a:gd name="connsiteY66" fmla="*/ 207568 h 1161397"/>
              <a:gd name="connsiteX67" fmla="*/ 3910449 w 6884912"/>
              <a:gd name="connsiteY67" fmla="*/ 197808 h 1161397"/>
              <a:gd name="connsiteX68" fmla="*/ 3917197 w 6884912"/>
              <a:gd name="connsiteY68" fmla="*/ 196121 h 1161397"/>
              <a:gd name="connsiteX69" fmla="*/ 3922400 w 6884912"/>
              <a:gd name="connsiteY69" fmla="*/ 205056 h 1161397"/>
              <a:gd name="connsiteX70" fmla="*/ 4013061 w 6884912"/>
              <a:gd name="connsiteY70" fmla="*/ 224874 h 1161397"/>
              <a:gd name="connsiteX71" fmla="*/ 4220717 w 6884912"/>
              <a:gd name="connsiteY71" fmla="*/ 192946 h 1161397"/>
              <a:gd name="connsiteX72" fmla="*/ 4228802 w 6884912"/>
              <a:gd name="connsiteY72" fmla="*/ 201468 h 1161397"/>
              <a:gd name="connsiteX73" fmla="*/ 4289361 w 6884912"/>
              <a:gd name="connsiteY73" fmla="*/ 196642 h 1161397"/>
              <a:gd name="connsiteX74" fmla="*/ 4498913 w 6884912"/>
              <a:gd name="connsiteY74" fmla="*/ 118915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844073 w 6884912"/>
              <a:gd name="connsiteY78" fmla="*/ 161768 h 1161397"/>
              <a:gd name="connsiteX79" fmla="*/ 4856454 w 6884912"/>
              <a:gd name="connsiteY79" fmla="*/ 130488 h 1161397"/>
              <a:gd name="connsiteX80" fmla="*/ 4920038 w 6884912"/>
              <a:gd name="connsiteY80" fmla="*/ 140418 h 1161397"/>
              <a:gd name="connsiteX81" fmla="*/ 5016639 w 6884912"/>
              <a:gd name="connsiteY81" fmla="*/ 158905 h 1161397"/>
              <a:gd name="connsiteX82" fmla="*/ 5072009 w 6884912"/>
              <a:gd name="connsiteY82" fmla="*/ 161502 h 1161397"/>
              <a:gd name="connsiteX83" fmla="*/ 5223626 w 6884912"/>
              <a:gd name="connsiteY83" fmla="*/ 177356 h 1161397"/>
              <a:gd name="connsiteX84" fmla="*/ 5375773 w 6884912"/>
              <a:gd name="connsiteY84" fmla="*/ 199913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141123 w 6884912"/>
              <a:gd name="connsiteY93" fmla="*/ 159923 h 1161397"/>
              <a:gd name="connsiteX94" fmla="*/ 6290640 w 6884912"/>
              <a:gd name="connsiteY94" fmla="*/ 167441 h 1161397"/>
              <a:gd name="connsiteX95" fmla="*/ 6322806 w 6884912"/>
              <a:gd name="connsiteY95" fmla="*/ 213293 h 1161397"/>
              <a:gd name="connsiteX96" fmla="*/ 6380420 w 6884912"/>
              <a:gd name="connsiteY96" fmla="*/ 173195 h 1161397"/>
              <a:gd name="connsiteX97" fmla="*/ 6507891 w 6884912"/>
              <a:gd name="connsiteY97" fmla="*/ 118474 h 1161397"/>
              <a:gd name="connsiteX98" fmla="*/ 6571807 w 6884912"/>
              <a:gd name="connsiteY98" fmla="*/ 98636 h 1161397"/>
              <a:gd name="connsiteX99" fmla="*/ 6671880 w 6884912"/>
              <a:gd name="connsiteY99" fmla="*/ 82931 h 1161397"/>
              <a:gd name="connsiteX100" fmla="*/ 6702266 w 6884912"/>
              <a:gd name="connsiteY100" fmla="*/ 75470 h 1161397"/>
              <a:gd name="connsiteX101" fmla="*/ 6845802 w 6884912"/>
              <a:gd name="connsiteY101" fmla="*/ 24496 h 1161397"/>
              <a:gd name="connsiteX102" fmla="*/ 6884912 w 6884912"/>
              <a:gd name="connsiteY10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66947 w 6884912"/>
              <a:gd name="connsiteY16" fmla="*/ 700762 h 1161397"/>
              <a:gd name="connsiteX17" fmla="*/ 1178135 w 6884912"/>
              <a:gd name="connsiteY17" fmla="*/ 698631 h 1161397"/>
              <a:gd name="connsiteX18" fmla="*/ 1178301 w 6884912"/>
              <a:gd name="connsiteY18" fmla="*/ 698094 h 1161397"/>
              <a:gd name="connsiteX19" fmla="*/ 1242716 w 6884912"/>
              <a:gd name="connsiteY19" fmla="*/ 698052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40054 w 6884912"/>
              <a:gd name="connsiteY23" fmla="*/ 614022 h 1161397"/>
              <a:gd name="connsiteX24" fmla="*/ 1391606 w 6884912"/>
              <a:gd name="connsiteY24" fmla="*/ 615229 h 1161397"/>
              <a:gd name="connsiteX25" fmla="*/ 1397565 w 6884912"/>
              <a:gd name="connsiteY25" fmla="*/ 611490 h 1161397"/>
              <a:gd name="connsiteX26" fmla="*/ 1432302 w 6884912"/>
              <a:gd name="connsiteY26" fmla="*/ 617267 h 1161397"/>
              <a:gd name="connsiteX27" fmla="*/ 1449644 w 6884912"/>
              <a:gd name="connsiteY27" fmla="*/ 617591 h 1161397"/>
              <a:gd name="connsiteX28" fmla="*/ 1455793 w 6884912"/>
              <a:gd name="connsiteY28" fmla="*/ 623174 h 1161397"/>
              <a:gd name="connsiteX29" fmla="*/ 1480758 w 6884912"/>
              <a:gd name="connsiteY29" fmla="*/ 620863 h 1161397"/>
              <a:gd name="connsiteX30" fmla="*/ 1483154 w 6884912"/>
              <a:gd name="connsiteY30" fmla="*/ 618527 h 1161397"/>
              <a:gd name="connsiteX31" fmla="*/ 1505495 w 6884912"/>
              <a:gd name="connsiteY31" fmla="*/ 624325 h 1161397"/>
              <a:gd name="connsiteX32" fmla="*/ 1526340 w 6884912"/>
              <a:gd name="connsiteY32" fmla="*/ 638496 h 1161397"/>
              <a:gd name="connsiteX33" fmla="*/ 1731986 w 6884912"/>
              <a:gd name="connsiteY33" fmla="*/ 589682 h 1161397"/>
              <a:gd name="connsiteX34" fmla="*/ 1927935 w 6884912"/>
              <a:gd name="connsiteY34" fmla="*/ 628540 h 1161397"/>
              <a:gd name="connsiteX35" fmla="*/ 2039075 w 6884912"/>
              <a:gd name="connsiteY35" fmla="*/ 599964 h 1161397"/>
              <a:gd name="connsiteX36" fmla="*/ 2066980 w 6884912"/>
              <a:gd name="connsiteY36" fmla="*/ 550413 h 1161397"/>
              <a:gd name="connsiteX37" fmla="*/ 2352236 w 6884912"/>
              <a:gd name="connsiteY37" fmla="*/ 519602 h 1161397"/>
              <a:gd name="connsiteX38" fmla="*/ 2420791 w 6884912"/>
              <a:gd name="connsiteY38" fmla="*/ 492826 h 1161397"/>
              <a:gd name="connsiteX39" fmla="*/ 2489932 w 6884912"/>
              <a:gd name="connsiteY39" fmla="*/ 507864 h 1161397"/>
              <a:gd name="connsiteX40" fmla="*/ 2512917 w 6884912"/>
              <a:gd name="connsiteY40" fmla="*/ 489127 h 1161397"/>
              <a:gd name="connsiteX41" fmla="*/ 2516783 w 6884912"/>
              <a:gd name="connsiteY41" fmla="*/ 485473 h 1161397"/>
              <a:gd name="connsiteX42" fmla="*/ 2534360 w 6884912"/>
              <a:gd name="connsiteY42" fmla="*/ 480064 h 1161397"/>
              <a:gd name="connsiteX43" fmla="*/ 2536691 w 6884912"/>
              <a:gd name="connsiteY43" fmla="*/ 467018 h 1161397"/>
              <a:gd name="connsiteX44" fmla="*/ 2561265 w 6884912"/>
              <a:gd name="connsiteY44" fmla="*/ 450623 h 1161397"/>
              <a:gd name="connsiteX45" fmla="*/ 2594349 w 6884912"/>
              <a:gd name="connsiteY45" fmla="*/ 443884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222191 w 6884912"/>
              <a:gd name="connsiteY51" fmla="*/ 307887 h 1161397"/>
              <a:gd name="connsiteX52" fmla="*/ 3227953 w 6884912"/>
              <a:gd name="connsiteY52" fmla="*/ 297650 h 1161397"/>
              <a:gd name="connsiteX53" fmla="*/ 3510042 w 6884912"/>
              <a:gd name="connsiteY53" fmla="*/ 311820 h 1161397"/>
              <a:gd name="connsiteX54" fmla="*/ 3626773 w 6884912"/>
              <a:gd name="connsiteY54" fmla="*/ 290452 h 1161397"/>
              <a:gd name="connsiteX55" fmla="*/ 3666217 w 6884912"/>
              <a:gd name="connsiteY55" fmla="*/ 273255 h 1161397"/>
              <a:gd name="connsiteX56" fmla="*/ 3732427 w 6884912"/>
              <a:gd name="connsiteY56" fmla="*/ 245039 h 1161397"/>
              <a:gd name="connsiteX57" fmla="*/ 3777022 w 6884912"/>
              <a:gd name="connsiteY57" fmla="*/ 200276 h 1161397"/>
              <a:gd name="connsiteX58" fmla="*/ 3791246 w 6884912"/>
              <a:gd name="connsiteY58" fmla="*/ 189996 h 1161397"/>
              <a:gd name="connsiteX59" fmla="*/ 3819864 w 6884912"/>
              <a:gd name="connsiteY59" fmla="*/ 194605 h 1161397"/>
              <a:gd name="connsiteX60" fmla="*/ 3830398 w 6884912"/>
              <a:gd name="connsiteY60" fmla="*/ 188383 h 1161397"/>
              <a:gd name="connsiteX61" fmla="*/ 3834360 w 6884912"/>
              <a:gd name="connsiteY61" fmla="*/ 188992 h 1161397"/>
              <a:gd name="connsiteX62" fmla="*/ 3843715 w 6884912"/>
              <a:gd name="connsiteY62" fmla="*/ 188752 h 1161397"/>
              <a:gd name="connsiteX63" fmla="*/ 3842609 w 6884912"/>
              <a:gd name="connsiteY63" fmla="*/ 197386 h 1161397"/>
              <a:gd name="connsiteX64" fmla="*/ 3853961 w 6884912"/>
              <a:gd name="connsiteY64" fmla="*/ 213380 h 1161397"/>
              <a:gd name="connsiteX65" fmla="*/ 3907640 w 6884912"/>
              <a:gd name="connsiteY65" fmla="*/ 207568 h 1161397"/>
              <a:gd name="connsiteX66" fmla="*/ 3910449 w 6884912"/>
              <a:gd name="connsiteY66" fmla="*/ 197808 h 1161397"/>
              <a:gd name="connsiteX67" fmla="*/ 3917197 w 6884912"/>
              <a:gd name="connsiteY67" fmla="*/ 196121 h 1161397"/>
              <a:gd name="connsiteX68" fmla="*/ 3922400 w 6884912"/>
              <a:gd name="connsiteY68" fmla="*/ 205056 h 1161397"/>
              <a:gd name="connsiteX69" fmla="*/ 4013061 w 6884912"/>
              <a:gd name="connsiteY69" fmla="*/ 224874 h 1161397"/>
              <a:gd name="connsiteX70" fmla="*/ 4220717 w 6884912"/>
              <a:gd name="connsiteY70" fmla="*/ 192946 h 1161397"/>
              <a:gd name="connsiteX71" fmla="*/ 4228802 w 6884912"/>
              <a:gd name="connsiteY71" fmla="*/ 201468 h 1161397"/>
              <a:gd name="connsiteX72" fmla="*/ 4289361 w 6884912"/>
              <a:gd name="connsiteY72" fmla="*/ 196642 h 1161397"/>
              <a:gd name="connsiteX73" fmla="*/ 4498913 w 6884912"/>
              <a:gd name="connsiteY73" fmla="*/ 118915 h 1161397"/>
              <a:gd name="connsiteX74" fmla="*/ 4617330 w 6884912"/>
              <a:gd name="connsiteY74" fmla="*/ 111163 h 1161397"/>
              <a:gd name="connsiteX75" fmla="*/ 4659778 w 6884912"/>
              <a:gd name="connsiteY75" fmla="*/ 118219 h 1161397"/>
              <a:gd name="connsiteX76" fmla="*/ 4730870 w 6884912"/>
              <a:gd name="connsiteY76" fmla="*/ 129432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375773 w 6884912"/>
              <a:gd name="connsiteY83" fmla="*/ 199913 h 1161397"/>
              <a:gd name="connsiteX84" fmla="*/ 5467502 w 6884912"/>
              <a:gd name="connsiteY84" fmla="*/ 250963 h 1161397"/>
              <a:gd name="connsiteX85" fmla="*/ 5592395 w 6884912"/>
              <a:gd name="connsiteY85" fmla="*/ 265434 h 1161397"/>
              <a:gd name="connsiteX86" fmla="*/ 5613532 w 6884912"/>
              <a:gd name="connsiteY86" fmla="*/ 273379 h 1161397"/>
              <a:gd name="connsiteX87" fmla="*/ 5642173 w 6884912"/>
              <a:gd name="connsiteY87" fmla="*/ 266904 h 1161397"/>
              <a:gd name="connsiteX88" fmla="*/ 5756910 w 6884912"/>
              <a:gd name="connsiteY88" fmla="*/ 239211 h 1161397"/>
              <a:gd name="connsiteX89" fmla="*/ 5846667 w 6884912"/>
              <a:gd name="connsiteY89" fmla="*/ 201786 h 1161397"/>
              <a:gd name="connsiteX90" fmla="*/ 5960732 w 6884912"/>
              <a:gd name="connsiteY90" fmla="*/ 220708 h 1161397"/>
              <a:gd name="connsiteX91" fmla="*/ 6029542 w 6884912"/>
              <a:gd name="connsiteY91" fmla="*/ 210339 h 1161397"/>
              <a:gd name="connsiteX92" fmla="*/ 6141123 w 6884912"/>
              <a:gd name="connsiteY92" fmla="*/ 159923 h 1161397"/>
              <a:gd name="connsiteX93" fmla="*/ 6290640 w 6884912"/>
              <a:gd name="connsiteY93" fmla="*/ 167441 h 1161397"/>
              <a:gd name="connsiteX94" fmla="*/ 6322806 w 6884912"/>
              <a:gd name="connsiteY94" fmla="*/ 213293 h 1161397"/>
              <a:gd name="connsiteX95" fmla="*/ 6380420 w 6884912"/>
              <a:gd name="connsiteY95" fmla="*/ 173195 h 1161397"/>
              <a:gd name="connsiteX96" fmla="*/ 6507891 w 6884912"/>
              <a:gd name="connsiteY96" fmla="*/ 118474 h 1161397"/>
              <a:gd name="connsiteX97" fmla="*/ 6571807 w 6884912"/>
              <a:gd name="connsiteY97" fmla="*/ 98636 h 1161397"/>
              <a:gd name="connsiteX98" fmla="*/ 6671880 w 6884912"/>
              <a:gd name="connsiteY98" fmla="*/ 82931 h 1161397"/>
              <a:gd name="connsiteX99" fmla="*/ 6702266 w 6884912"/>
              <a:gd name="connsiteY99" fmla="*/ 75470 h 1161397"/>
              <a:gd name="connsiteX100" fmla="*/ 6845802 w 6884912"/>
              <a:gd name="connsiteY100" fmla="*/ 24496 h 1161397"/>
              <a:gd name="connsiteX101" fmla="*/ 6884912 w 6884912"/>
              <a:gd name="connsiteY10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78135 w 6884912"/>
              <a:gd name="connsiteY16" fmla="*/ 698631 h 1161397"/>
              <a:gd name="connsiteX17" fmla="*/ 1178301 w 6884912"/>
              <a:gd name="connsiteY17" fmla="*/ 698094 h 1161397"/>
              <a:gd name="connsiteX18" fmla="*/ 1242716 w 6884912"/>
              <a:gd name="connsiteY18" fmla="*/ 698052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40054 w 6884912"/>
              <a:gd name="connsiteY22" fmla="*/ 614022 h 1161397"/>
              <a:gd name="connsiteX23" fmla="*/ 1391606 w 6884912"/>
              <a:gd name="connsiteY23" fmla="*/ 615229 h 1161397"/>
              <a:gd name="connsiteX24" fmla="*/ 1397565 w 6884912"/>
              <a:gd name="connsiteY24" fmla="*/ 611490 h 1161397"/>
              <a:gd name="connsiteX25" fmla="*/ 1432302 w 6884912"/>
              <a:gd name="connsiteY25" fmla="*/ 617267 h 1161397"/>
              <a:gd name="connsiteX26" fmla="*/ 1449644 w 6884912"/>
              <a:gd name="connsiteY26" fmla="*/ 617591 h 1161397"/>
              <a:gd name="connsiteX27" fmla="*/ 1455793 w 6884912"/>
              <a:gd name="connsiteY27" fmla="*/ 623174 h 1161397"/>
              <a:gd name="connsiteX28" fmla="*/ 1480758 w 6884912"/>
              <a:gd name="connsiteY28" fmla="*/ 620863 h 1161397"/>
              <a:gd name="connsiteX29" fmla="*/ 1483154 w 6884912"/>
              <a:gd name="connsiteY29" fmla="*/ 618527 h 1161397"/>
              <a:gd name="connsiteX30" fmla="*/ 1505495 w 6884912"/>
              <a:gd name="connsiteY30" fmla="*/ 624325 h 1161397"/>
              <a:gd name="connsiteX31" fmla="*/ 1526340 w 6884912"/>
              <a:gd name="connsiteY31" fmla="*/ 638496 h 1161397"/>
              <a:gd name="connsiteX32" fmla="*/ 1731986 w 6884912"/>
              <a:gd name="connsiteY32" fmla="*/ 589682 h 1161397"/>
              <a:gd name="connsiteX33" fmla="*/ 1927935 w 6884912"/>
              <a:gd name="connsiteY33" fmla="*/ 628540 h 1161397"/>
              <a:gd name="connsiteX34" fmla="*/ 2039075 w 6884912"/>
              <a:gd name="connsiteY34" fmla="*/ 599964 h 1161397"/>
              <a:gd name="connsiteX35" fmla="*/ 2066980 w 6884912"/>
              <a:gd name="connsiteY35" fmla="*/ 550413 h 1161397"/>
              <a:gd name="connsiteX36" fmla="*/ 2352236 w 6884912"/>
              <a:gd name="connsiteY36" fmla="*/ 519602 h 1161397"/>
              <a:gd name="connsiteX37" fmla="*/ 2420791 w 6884912"/>
              <a:gd name="connsiteY37" fmla="*/ 492826 h 1161397"/>
              <a:gd name="connsiteX38" fmla="*/ 2489932 w 6884912"/>
              <a:gd name="connsiteY38" fmla="*/ 507864 h 1161397"/>
              <a:gd name="connsiteX39" fmla="*/ 2512917 w 6884912"/>
              <a:gd name="connsiteY39" fmla="*/ 489127 h 1161397"/>
              <a:gd name="connsiteX40" fmla="*/ 2516783 w 6884912"/>
              <a:gd name="connsiteY40" fmla="*/ 485473 h 1161397"/>
              <a:gd name="connsiteX41" fmla="*/ 2534360 w 6884912"/>
              <a:gd name="connsiteY41" fmla="*/ 480064 h 1161397"/>
              <a:gd name="connsiteX42" fmla="*/ 2536691 w 6884912"/>
              <a:gd name="connsiteY42" fmla="*/ 467018 h 1161397"/>
              <a:gd name="connsiteX43" fmla="*/ 2561265 w 6884912"/>
              <a:gd name="connsiteY43" fmla="*/ 450623 h 1161397"/>
              <a:gd name="connsiteX44" fmla="*/ 2594349 w 6884912"/>
              <a:gd name="connsiteY44" fmla="*/ 443884 h 1161397"/>
              <a:gd name="connsiteX45" fmla="*/ 2754324 w 6884912"/>
              <a:gd name="connsiteY45" fmla="*/ 424766 h 1161397"/>
              <a:gd name="connsiteX46" fmla="*/ 2848470 w 6884912"/>
              <a:gd name="connsiteY46" fmla="*/ 405966 h 1161397"/>
              <a:gd name="connsiteX47" fmla="*/ 2881772 w 6884912"/>
              <a:gd name="connsiteY47" fmla="*/ 387260 h 1161397"/>
              <a:gd name="connsiteX48" fmla="*/ 2929932 w 6884912"/>
              <a:gd name="connsiteY48" fmla="*/ 368912 h 1161397"/>
              <a:gd name="connsiteX49" fmla="*/ 3013020 w 6884912"/>
              <a:gd name="connsiteY49" fmla="*/ 327578 h 1161397"/>
              <a:gd name="connsiteX50" fmla="*/ 3222191 w 6884912"/>
              <a:gd name="connsiteY50" fmla="*/ 307887 h 1161397"/>
              <a:gd name="connsiteX51" fmla="*/ 3227953 w 6884912"/>
              <a:gd name="connsiteY51" fmla="*/ 297650 h 1161397"/>
              <a:gd name="connsiteX52" fmla="*/ 3510042 w 6884912"/>
              <a:gd name="connsiteY52" fmla="*/ 311820 h 1161397"/>
              <a:gd name="connsiteX53" fmla="*/ 3626773 w 6884912"/>
              <a:gd name="connsiteY53" fmla="*/ 290452 h 1161397"/>
              <a:gd name="connsiteX54" fmla="*/ 3666217 w 6884912"/>
              <a:gd name="connsiteY54" fmla="*/ 273255 h 1161397"/>
              <a:gd name="connsiteX55" fmla="*/ 3732427 w 6884912"/>
              <a:gd name="connsiteY55" fmla="*/ 245039 h 1161397"/>
              <a:gd name="connsiteX56" fmla="*/ 3777022 w 6884912"/>
              <a:gd name="connsiteY56" fmla="*/ 200276 h 1161397"/>
              <a:gd name="connsiteX57" fmla="*/ 3791246 w 6884912"/>
              <a:gd name="connsiteY57" fmla="*/ 189996 h 1161397"/>
              <a:gd name="connsiteX58" fmla="*/ 3819864 w 6884912"/>
              <a:gd name="connsiteY58" fmla="*/ 194605 h 1161397"/>
              <a:gd name="connsiteX59" fmla="*/ 3830398 w 6884912"/>
              <a:gd name="connsiteY59" fmla="*/ 188383 h 1161397"/>
              <a:gd name="connsiteX60" fmla="*/ 3834360 w 6884912"/>
              <a:gd name="connsiteY60" fmla="*/ 188992 h 1161397"/>
              <a:gd name="connsiteX61" fmla="*/ 3843715 w 6884912"/>
              <a:gd name="connsiteY61" fmla="*/ 188752 h 1161397"/>
              <a:gd name="connsiteX62" fmla="*/ 3842609 w 6884912"/>
              <a:gd name="connsiteY62" fmla="*/ 197386 h 1161397"/>
              <a:gd name="connsiteX63" fmla="*/ 3853961 w 6884912"/>
              <a:gd name="connsiteY63" fmla="*/ 213380 h 1161397"/>
              <a:gd name="connsiteX64" fmla="*/ 3907640 w 6884912"/>
              <a:gd name="connsiteY64" fmla="*/ 207568 h 1161397"/>
              <a:gd name="connsiteX65" fmla="*/ 3910449 w 6884912"/>
              <a:gd name="connsiteY65" fmla="*/ 197808 h 1161397"/>
              <a:gd name="connsiteX66" fmla="*/ 3917197 w 6884912"/>
              <a:gd name="connsiteY66" fmla="*/ 196121 h 1161397"/>
              <a:gd name="connsiteX67" fmla="*/ 3922400 w 6884912"/>
              <a:gd name="connsiteY67" fmla="*/ 205056 h 1161397"/>
              <a:gd name="connsiteX68" fmla="*/ 4013061 w 6884912"/>
              <a:gd name="connsiteY68" fmla="*/ 224874 h 1161397"/>
              <a:gd name="connsiteX69" fmla="*/ 4220717 w 6884912"/>
              <a:gd name="connsiteY69" fmla="*/ 192946 h 1161397"/>
              <a:gd name="connsiteX70" fmla="*/ 4228802 w 6884912"/>
              <a:gd name="connsiteY70" fmla="*/ 201468 h 1161397"/>
              <a:gd name="connsiteX71" fmla="*/ 4289361 w 6884912"/>
              <a:gd name="connsiteY71" fmla="*/ 196642 h 1161397"/>
              <a:gd name="connsiteX72" fmla="*/ 4498913 w 6884912"/>
              <a:gd name="connsiteY72" fmla="*/ 118915 h 1161397"/>
              <a:gd name="connsiteX73" fmla="*/ 4617330 w 6884912"/>
              <a:gd name="connsiteY73" fmla="*/ 111163 h 1161397"/>
              <a:gd name="connsiteX74" fmla="*/ 4659778 w 6884912"/>
              <a:gd name="connsiteY74" fmla="*/ 118219 h 1161397"/>
              <a:gd name="connsiteX75" fmla="*/ 4730870 w 6884912"/>
              <a:gd name="connsiteY75" fmla="*/ 129432 h 1161397"/>
              <a:gd name="connsiteX76" fmla="*/ 4844073 w 6884912"/>
              <a:gd name="connsiteY76" fmla="*/ 161768 h 1161397"/>
              <a:gd name="connsiteX77" fmla="*/ 4856454 w 6884912"/>
              <a:gd name="connsiteY77" fmla="*/ 130488 h 1161397"/>
              <a:gd name="connsiteX78" fmla="*/ 4920038 w 6884912"/>
              <a:gd name="connsiteY78" fmla="*/ 140418 h 1161397"/>
              <a:gd name="connsiteX79" fmla="*/ 5016639 w 6884912"/>
              <a:gd name="connsiteY79" fmla="*/ 158905 h 1161397"/>
              <a:gd name="connsiteX80" fmla="*/ 5072009 w 6884912"/>
              <a:gd name="connsiteY80" fmla="*/ 161502 h 1161397"/>
              <a:gd name="connsiteX81" fmla="*/ 5223626 w 6884912"/>
              <a:gd name="connsiteY81" fmla="*/ 177356 h 1161397"/>
              <a:gd name="connsiteX82" fmla="*/ 5375773 w 6884912"/>
              <a:gd name="connsiteY82" fmla="*/ 199913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5960732 w 6884912"/>
              <a:gd name="connsiteY89" fmla="*/ 220708 h 1161397"/>
              <a:gd name="connsiteX90" fmla="*/ 6029542 w 6884912"/>
              <a:gd name="connsiteY90" fmla="*/ 210339 h 1161397"/>
              <a:gd name="connsiteX91" fmla="*/ 6141123 w 6884912"/>
              <a:gd name="connsiteY91" fmla="*/ 159923 h 1161397"/>
              <a:gd name="connsiteX92" fmla="*/ 6290640 w 6884912"/>
              <a:gd name="connsiteY92" fmla="*/ 167441 h 1161397"/>
              <a:gd name="connsiteX93" fmla="*/ 6322806 w 6884912"/>
              <a:gd name="connsiteY93" fmla="*/ 213293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178301 w 6884912"/>
              <a:gd name="connsiteY16" fmla="*/ 698094 h 1161397"/>
              <a:gd name="connsiteX17" fmla="*/ 1242716 w 6884912"/>
              <a:gd name="connsiteY17" fmla="*/ 698052 h 1161397"/>
              <a:gd name="connsiteX18" fmla="*/ 1299977 w 6884912"/>
              <a:gd name="connsiteY18" fmla="*/ 639196 h 1161397"/>
              <a:gd name="connsiteX19" fmla="*/ 1326190 w 6884912"/>
              <a:gd name="connsiteY19" fmla="*/ 625955 h 1161397"/>
              <a:gd name="connsiteX20" fmla="*/ 1339600 w 6884912"/>
              <a:gd name="connsiteY20" fmla="*/ 616295 h 1161397"/>
              <a:gd name="connsiteX21" fmla="*/ 1340054 w 6884912"/>
              <a:gd name="connsiteY21" fmla="*/ 614022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26340 w 6884912"/>
              <a:gd name="connsiteY30" fmla="*/ 638496 h 1161397"/>
              <a:gd name="connsiteX31" fmla="*/ 1731986 w 6884912"/>
              <a:gd name="connsiteY31" fmla="*/ 589682 h 1161397"/>
              <a:gd name="connsiteX32" fmla="*/ 1927935 w 6884912"/>
              <a:gd name="connsiteY32" fmla="*/ 628540 h 1161397"/>
              <a:gd name="connsiteX33" fmla="*/ 2039075 w 6884912"/>
              <a:gd name="connsiteY33" fmla="*/ 599964 h 1161397"/>
              <a:gd name="connsiteX34" fmla="*/ 2066980 w 6884912"/>
              <a:gd name="connsiteY34" fmla="*/ 550413 h 1161397"/>
              <a:gd name="connsiteX35" fmla="*/ 2352236 w 6884912"/>
              <a:gd name="connsiteY35" fmla="*/ 519602 h 1161397"/>
              <a:gd name="connsiteX36" fmla="*/ 2420791 w 6884912"/>
              <a:gd name="connsiteY36" fmla="*/ 492826 h 1161397"/>
              <a:gd name="connsiteX37" fmla="*/ 2489932 w 6884912"/>
              <a:gd name="connsiteY37" fmla="*/ 507864 h 1161397"/>
              <a:gd name="connsiteX38" fmla="*/ 2512917 w 6884912"/>
              <a:gd name="connsiteY38" fmla="*/ 489127 h 1161397"/>
              <a:gd name="connsiteX39" fmla="*/ 2516783 w 6884912"/>
              <a:gd name="connsiteY39" fmla="*/ 485473 h 1161397"/>
              <a:gd name="connsiteX40" fmla="*/ 2534360 w 6884912"/>
              <a:gd name="connsiteY40" fmla="*/ 480064 h 1161397"/>
              <a:gd name="connsiteX41" fmla="*/ 2536691 w 6884912"/>
              <a:gd name="connsiteY41" fmla="*/ 467018 h 1161397"/>
              <a:gd name="connsiteX42" fmla="*/ 2561265 w 6884912"/>
              <a:gd name="connsiteY42" fmla="*/ 450623 h 1161397"/>
              <a:gd name="connsiteX43" fmla="*/ 2594349 w 6884912"/>
              <a:gd name="connsiteY43" fmla="*/ 443884 h 1161397"/>
              <a:gd name="connsiteX44" fmla="*/ 2754324 w 6884912"/>
              <a:gd name="connsiteY44" fmla="*/ 424766 h 1161397"/>
              <a:gd name="connsiteX45" fmla="*/ 2848470 w 6884912"/>
              <a:gd name="connsiteY45" fmla="*/ 405966 h 1161397"/>
              <a:gd name="connsiteX46" fmla="*/ 2881772 w 6884912"/>
              <a:gd name="connsiteY46" fmla="*/ 387260 h 1161397"/>
              <a:gd name="connsiteX47" fmla="*/ 2929932 w 6884912"/>
              <a:gd name="connsiteY47" fmla="*/ 368912 h 1161397"/>
              <a:gd name="connsiteX48" fmla="*/ 3013020 w 6884912"/>
              <a:gd name="connsiteY48" fmla="*/ 327578 h 1161397"/>
              <a:gd name="connsiteX49" fmla="*/ 3222191 w 6884912"/>
              <a:gd name="connsiteY49" fmla="*/ 307887 h 1161397"/>
              <a:gd name="connsiteX50" fmla="*/ 3227953 w 6884912"/>
              <a:gd name="connsiteY50" fmla="*/ 297650 h 1161397"/>
              <a:gd name="connsiteX51" fmla="*/ 3510042 w 6884912"/>
              <a:gd name="connsiteY51" fmla="*/ 311820 h 1161397"/>
              <a:gd name="connsiteX52" fmla="*/ 3626773 w 6884912"/>
              <a:gd name="connsiteY52" fmla="*/ 290452 h 1161397"/>
              <a:gd name="connsiteX53" fmla="*/ 3666217 w 6884912"/>
              <a:gd name="connsiteY53" fmla="*/ 273255 h 1161397"/>
              <a:gd name="connsiteX54" fmla="*/ 3732427 w 6884912"/>
              <a:gd name="connsiteY54" fmla="*/ 245039 h 1161397"/>
              <a:gd name="connsiteX55" fmla="*/ 3777022 w 6884912"/>
              <a:gd name="connsiteY55" fmla="*/ 200276 h 1161397"/>
              <a:gd name="connsiteX56" fmla="*/ 3791246 w 6884912"/>
              <a:gd name="connsiteY56" fmla="*/ 189996 h 1161397"/>
              <a:gd name="connsiteX57" fmla="*/ 3819864 w 6884912"/>
              <a:gd name="connsiteY57" fmla="*/ 194605 h 1161397"/>
              <a:gd name="connsiteX58" fmla="*/ 3830398 w 6884912"/>
              <a:gd name="connsiteY58" fmla="*/ 188383 h 1161397"/>
              <a:gd name="connsiteX59" fmla="*/ 3834360 w 6884912"/>
              <a:gd name="connsiteY59" fmla="*/ 188992 h 1161397"/>
              <a:gd name="connsiteX60" fmla="*/ 3843715 w 6884912"/>
              <a:gd name="connsiteY60" fmla="*/ 188752 h 1161397"/>
              <a:gd name="connsiteX61" fmla="*/ 3842609 w 6884912"/>
              <a:gd name="connsiteY61" fmla="*/ 197386 h 1161397"/>
              <a:gd name="connsiteX62" fmla="*/ 3853961 w 6884912"/>
              <a:gd name="connsiteY62" fmla="*/ 213380 h 1161397"/>
              <a:gd name="connsiteX63" fmla="*/ 3907640 w 6884912"/>
              <a:gd name="connsiteY63" fmla="*/ 207568 h 1161397"/>
              <a:gd name="connsiteX64" fmla="*/ 3910449 w 6884912"/>
              <a:gd name="connsiteY64" fmla="*/ 197808 h 1161397"/>
              <a:gd name="connsiteX65" fmla="*/ 3917197 w 6884912"/>
              <a:gd name="connsiteY65" fmla="*/ 196121 h 1161397"/>
              <a:gd name="connsiteX66" fmla="*/ 3922400 w 6884912"/>
              <a:gd name="connsiteY66" fmla="*/ 205056 h 1161397"/>
              <a:gd name="connsiteX67" fmla="*/ 4013061 w 6884912"/>
              <a:gd name="connsiteY67" fmla="*/ 224874 h 1161397"/>
              <a:gd name="connsiteX68" fmla="*/ 4220717 w 6884912"/>
              <a:gd name="connsiteY68" fmla="*/ 192946 h 1161397"/>
              <a:gd name="connsiteX69" fmla="*/ 4228802 w 6884912"/>
              <a:gd name="connsiteY69" fmla="*/ 201468 h 1161397"/>
              <a:gd name="connsiteX70" fmla="*/ 4289361 w 6884912"/>
              <a:gd name="connsiteY70" fmla="*/ 196642 h 1161397"/>
              <a:gd name="connsiteX71" fmla="*/ 4498913 w 6884912"/>
              <a:gd name="connsiteY71" fmla="*/ 118915 h 1161397"/>
              <a:gd name="connsiteX72" fmla="*/ 4617330 w 6884912"/>
              <a:gd name="connsiteY72" fmla="*/ 111163 h 1161397"/>
              <a:gd name="connsiteX73" fmla="*/ 4659778 w 6884912"/>
              <a:gd name="connsiteY73" fmla="*/ 118219 h 1161397"/>
              <a:gd name="connsiteX74" fmla="*/ 4730870 w 6884912"/>
              <a:gd name="connsiteY74" fmla="*/ 129432 h 1161397"/>
              <a:gd name="connsiteX75" fmla="*/ 4844073 w 6884912"/>
              <a:gd name="connsiteY75" fmla="*/ 161768 h 1161397"/>
              <a:gd name="connsiteX76" fmla="*/ 4856454 w 6884912"/>
              <a:gd name="connsiteY76" fmla="*/ 130488 h 1161397"/>
              <a:gd name="connsiteX77" fmla="*/ 4920038 w 6884912"/>
              <a:gd name="connsiteY77" fmla="*/ 140418 h 1161397"/>
              <a:gd name="connsiteX78" fmla="*/ 5016639 w 6884912"/>
              <a:gd name="connsiteY78" fmla="*/ 158905 h 1161397"/>
              <a:gd name="connsiteX79" fmla="*/ 5072009 w 6884912"/>
              <a:gd name="connsiteY79" fmla="*/ 161502 h 1161397"/>
              <a:gd name="connsiteX80" fmla="*/ 5223626 w 6884912"/>
              <a:gd name="connsiteY80" fmla="*/ 177356 h 1161397"/>
              <a:gd name="connsiteX81" fmla="*/ 5375773 w 6884912"/>
              <a:gd name="connsiteY81" fmla="*/ 199913 h 1161397"/>
              <a:gd name="connsiteX82" fmla="*/ 5467502 w 6884912"/>
              <a:gd name="connsiteY82" fmla="*/ 250963 h 1161397"/>
              <a:gd name="connsiteX83" fmla="*/ 5592395 w 6884912"/>
              <a:gd name="connsiteY83" fmla="*/ 265434 h 1161397"/>
              <a:gd name="connsiteX84" fmla="*/ 5613532 w 6884912"/>
              <a:gd name="connsiteY84" fmla="*/ 273379 h 1161397"/>
              <a:gd name="connsiteX85" fmla="*/ 5642173 w 6884912"/>
              <a:gd name="connsiteY85" fmla="*/ 266904 h 1161397"/>
              <a:gd name="connsiteX86" fmla="*/ 5756910 w 6884912"/>
              <a:gd name="connsiteY86" fmla="*/ 239211 h 1161397"/>
              <a:gd name="connsiteX87" fmla="*/ 5846667 w 6884912"/>
              <a:gd name="connsiteY87" fmla="*/ 201786 h 1161397"/>
              <a:gd name="connsiteX88" fmla="*/ 5960732 w 6884912"/>
              <a:gd name="connsiteY88" fmla="*/ 220708 h 1161397"/>
              <a:gd name="connsiteX89" fmla="*/ 6029542 w 6884912"/>
              <a:gd name="connsiteY89" fmla="*/ 210339 h 1161397"/>
              <a:gd name="connsiteX90" fmla="*/ 6141123 w 6884912"/>
              <a:gd name="connsiteY90" fmla="*/ 159923 h 1161397"/>
              <a:gd name="connsiteX91" fmla="*/ 6290640 w 6884912"/>
              <a:gd name="connsiteY91" fmla="*/ 167441 h 1161397"/>
              <a:gd name="connsiteX92" fmla="*/ 6322806 w 6884912"/>
              <a:gd name="connsiteY92" fmla="*/ 213293 h 1161397"/>
              <a:gd name="connsiteX93" fmla="*/ 6380420 w 6884912"/>
              <a:gd name="connsiteY93" fmla="*/ 173195 h 1161397"/>
              <a:gd name="connsiteX94" fmla="*/ 6507891 w 6884912"/>
              <a:gd name="connsiteY94" fmla="*/ 118474 h 1161397"/>
              <a:gd name="connsiteX95" fmla="*/ 6571807 w 6884912"/>
              <a:gd name="connsiteY95" fmla="*/ 98636 h 1161397"/>
              <a:gd name="connsiteX96" fmla="*/ 6671880 w 6884912"/>
              <a:gd name="connsiteY96" fmla="*/ 82931 h 1161397"/>
              <a:gd name="connsiteX97" fmla="*/ 6702266 w 6884912"/>
              <a:gd name="connsiteY97" fmla="*/ 75470 h 1161397"/>
              <a:gd name="connsiteX98" fmla="*/ 6845802 w 6884912"/>
              <a:gd name="connsiteY98" fmla="*/ 24496 h 1161397"/>
              <a:gd name="connsiteX99" fmla="*/ 6884912 w 6884912"/>
              <a:gd name="connsiteY9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7166 w 6884912"/>
              <a:gd name="connsiteY14" fmla="*/ 744338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884912" h="1161397">
                <a:moveTo>
                  <a:pt x="6884912" y="0"/>
                </a:moveTo>
                <a:lnTo>
                  <a:pt x="6884912" y="1161397"/>
                </a:lnTo>
                <a:lnTo>
                  <a:pt x="0" y="1161397"/>
                </a:lnTo>
                <a:lnTo>
                  <a:pt x="27135" y="1147460"/>
                </a:lnTo>
                <a:cubicBezTo>
                  <a:pt x="57431" y="1167048"/>
                  <a:pt x="61886" y="1088181"/>
                  <a:pt x="115388" y="1111320"/>
                </a:cubicBezTo>
                <a:cubicBezTo>
                  <a:pt x="146435" y="1096221"/>
                  <a:pt x="156823" y="1079485"/>
                  <a:pt x="213420" y="1056868"/>
                </a:cubicBezTo>
                <a:cubicBezTo>
                  <a:pt x="288217" y="1040787"/>
                  <a:pt x="383333" y="1044881"/>
                  <a:pt x="454970" y="1023343"/>
                </a:cubicBezTo>
                <a:cubicBezTo>
                  <a:pt x="440966" y="999969"/>
                  <a:pt x="571419" y="1006841"/>
                  <a:pt x="548162" y="984908"/>
                </a:cubicBezTo>
                <a:cubicBezTo>
                  <a:pt x="561321" y="956563"/>
                  <a:pt x="637415" y="1010272"/>
                  <a:pt x="651408" y="984938"/>
                </a:cubicBezTo>
                <a:cubicBezTo>
                  <a:pt x="671652" y="980952"/>
                  <a:pt x="698726" y="950833"/>
                  <a:pt x="723108" y="941904"/>
                </a:cubicBezTo>
                <a:cubicBezTo>
                  <a:pt x="760262" y="946949"/>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6251" y="768649"/>
                  <a:pt x="1137166" y="744338"/>
                </a:cubicBezTo>
                <a:lnTo>
                  <a:pt x="1207847" y="689087"/>
                </a:lnTo>
                <a:cubicBezTo>
                  <a:pt x="1226429" y="687736"/>
                  <a:pt x="1222409" y="707958"/>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cubicBezTo>
                  <a:pt x="1339751" y="615537"/>
                  <a:pt x="1339903" y="614780"/>
                  <a:pt x="1340054" y="614022"/>
                </a:cubicBez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61730" y="317407"/>
                  <a:pt x="3186369" y="312875"/>
                  <a:pt x="3222191" y="307887"/>
                </a:cubicBezTo>
                <a:cubicBezTo>
                  <a:pt x="3223593" y="304249"/>
                  <a:pt x="3179978" y="296995"/>
                  <a:pt x="3227953" y="297650"/>
                </a:cubicBezTo>
                <a:cubicBezTo>
                  <a:pt x="3275928" y="298306"/>
                  <a:pt x="3443572" y="313020"/>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62781" y="222856"/>
                  <a:pt x="4184760" y="196847"/>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61586" y="136690"/>
                  <a:pt x="4823142" y="161592"/>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7769" y="214252"/>
                  <a:pt x="6349573" y="188998"/>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Video camera">
            <a:extLst>
              <a:ext uri="{FF2B5EF4-FFF2-40B4-BE49-F238E27FC236}">
                <a16:creationId xmlns:a16="http://schemas.microsoft.com/office/drawing/2014/main" id="{4C3C0510-44C7-40B7-72A7-8278A7DBD1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3899" y="1627071"/>
            <a:ext cx="4029075" cy="4029075"/>
          </a:xfrm>
          <a:prstGeom prst="rect">
            <a:avLst/>
          </a:prstGeom>
        </p:spPr>
      </p:pic>
      <p:sp>
        <p:nvSpPr>
          <p:cNvPr id="3" name="コンテンツ プレースホルダー 2">
            <a:extLst>
              <a:ext uri="{FF2B5EF4-FFF2-40B4-BE49-F238E27FC236}">
                <a16:creationId xmlns:a16="http://schemas.microsoft.com/office/drawing/2014/main" id="{3976C2D1-B912-B116-B623-EFA75DA2241C}"/>
              </a:ext>
            </a:extLst>
          </p:cNvPr>
          <p:cNvSpPr>
            <a:spLocks noGrp="1"/>
          </p:cNvSpPr>
          <p:nvPr>
            <p:ph idx="1"/>
          </p:nvPr>
        </p:nvSpPr>
        <p:spPr>
          <a:xfrm>
            <a:off x="5381625" y="2194101"/>
            <a:ext cx="5816362" cy="3908587"/>
          </a:xfrm>
        </p:spPr>
        <p:txBody>
          <a:bodyPr>
            <a:normAutofit/>
          </a:bodyPr>
          <a:lstStyle/>
          <a:p>
            <a:endParaRPr kumimoji="1" lang="en-US" altLang="ja-JP" sz="2000" dirty="0"/>
          </a:p>
          <a:p>
            <a:pPr>
              <a:buFont typeface="Wingdings" pitchFamily="2" charset="2"/>
              <a:buChar char="l"/>
            </a:pPr>
            <a:r>
              <a:rPr kumimoji="1" lang="en-US" altLang="ja-JP" sz="2000" dirty="0"/>
              <a:t>I like the works of Roald Dahl, but I haven’t read some of his works, including “Matilda”.</a:t>
            </a:r>
          </a:p>
          <a:p>
            <a:pPr>
              <a:buFont typeface="Wingdings" pitchFamily="2" charset="2"/>
              <a:buChar char="l"/>
            </a:pPr>
            <a:r>
              <a:rPr kumimoji="1" lang="en-US" altLang="ja-JP" sz="2000" dirty="0"/>
              <a:t>I’m not good at listening to fast spoken English, so it is challenging for me to choose this scene.</a:t>
            </a:r>
          </a:p>
          <a:p>
            <a:pPr marL="0" indent="0" algn="ctr">
              <a:buNone/>
            </a:pPr>
            <a:r>
              <a:rPr kumimoji="1" lang="ja-JP" altLang="en-US" sz="2000" b="1">
                <a:latin typeface="+mn-ea"/>
              </a:rPr>
              <a:t>↓</a:t>
            </a:r>
            <a:endParaRPr kumimoji="1" lang="en-US" altLang="ja-JP" sz="2000" b="1" dirty="0">
              <a:latin typeface="+mn-ea"/>
            </a:endParaRPr>
          </a:p>
          <a:p>
            <a:pPr marL="0" indent="0" algn="ctr">
              <a:buNone/>
            </a:pPr>
            <a:r>
              <a:rPr kumimoji="1" lang="en-US" altLang="ja-JP" sz="2000" b="1" dirty="0"/>
              <a:t>I chose this movie and scene.</a:t>
            </a:r>
          </a:p>
        </p:txBody>
      </p:sp>
    </p:spTree>
    <p:extLst>
      <p:ext uri="{BB962C8B-B14F-4D97-AF65-F5344CB8AC3E}">
        <p14:creationId xmlns:p14="http://schemas.microsoft.com/office/powerpoint/2010/main" val="647347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C3ED53-EFD3-2A05-81F6-EC84BCF50883}"/>
              </a:ext>
            </a:extLst>
          </p:cNvPr>
          <p:cNvSpPr>
            <a:spLocks noGrp="1"/>
          </p:cNvSpPr>
          <p:nvPr>
            <p:ph type="title"/>
          </p:nvPr>
        </p:nvSpPr>
        <p:spPr>
          <a:xfrm>
            <a:off x="995321" y="5390693"/>
            <a:ext cx="4574205" cy="1790886"/>
          </a:xfrm>
        </p:spPr>
        <p:txBody>
          <a:bodyPr anchor="t">
            <a:normAutofit/>
          </a:bodyPr>
          <a:lstStyle/>
          <a:p>
            <a:r>
              <a:rPr kumimoji="1" lang="en-US" altLang="ja-JP" b="1" u="sng" dirty="0"/>
              <a:t>Plot of “Matilda”</a:t>
            </a:r>
            <a:endParaRPr kumimoji="1" lang="ja-JP" altLang="en-US" b="1" u="sng"/>
          </a:p>
        </p:txBody>
      </p:sp>
      <p:graphicFrame>
        <p:nvGraphicFramePr>
          <p:cNvPr id="5" name="コンテンツ プレースホルダー 2">
            <a:extLst>
              <a:ext uri="{FF2B5EF4-FFF2-40B4-BE49-F238E27FC236}">
                <a16:creationId xmlns:a16="http://schemas.microsoft.com/office/drawing/2014/main" id="{95C90300-B559-B84F-DC37-C436F9AA0DF1}"/>
              </a:ext>
            </a:extLst>
          </p:cNvPr>
          <p:cNvGraphicFramePr>
            <a:graphicFrameLocks noGrp="1"/>
          </p:cNvGraphicFramePr>
          <p:nvPr>
            <p:ph idx="1"/>
            <p:extLst>
              <p:ext uri="{D42A27DB-BD31-4B8C-83A1-F6EECF244321}">
                <p14:modId xmlns:p14="http://schemas.microsoft.com/office/powerpoint/2010/main" val="766398679"/>
              </p:ext>
            </p:extLst>
          </p:nvPr>
        </p:nvGraphicFramePr>
        <p:xfrm>
          <a:off x="5412658" y="1110343"/>
          <a:ext cx="6207841" cy="46046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図 5" descr="テキスト が含まれている画像&#10;&#10;自動的に生成された説明">
            <a:extLst>
              <a:ext uri="{FF2B5EF4-FFF2-40B4-BE49-F238E27FC236}">
                <a16:creationId xmlns:a16="http://schemas.microsoft.com/office/drawing/2014/main" id="{1CA59989-01DA-28E6-7B92-0AA532CF4E80}"/>
              </a:ext>
            </a:extLst>
          </p:cNvPr>
          <p:cNvPicPr>
            <a:picLocks noChangeAspect="1"/>
          </p:cNvPicPr>
          <p:nvPr/>
        </p:nvPicPr>
        <p:blipFill>
          <a:blip r:embed="rId7"/>
          <a:stretch>
            <a:fillRect/>
          </a:stretch>
        </p:blipFill>
        <p:spPr>
          <a:xfrm>
            <a:off x="995321" y="1663018"/>
            <a:ext cx="3175000" cy="3175000"/>
          </a:xfrm>
          <a:prstGeom prst="rect">
            <a:avLst/>
          </a:prstGeom>
        </p:spPr>
      </p:pic>
    </p:spTree>
    <p:extLst>
      <p:ext uri="{BB962C8B-B14F-4D97-AF65-F5344CB8AC3E}">
        <p14:creationId xmlns:p14="http://schemas.microsoft.com/office/powerpoint/2010/main" val="2053172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B74BAD7-F0FC-4719-A31F-1ABDB621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タイトル 1">
            <a:extLst>
              <a:ext uri="{FF2B5EF4-FFF2-40B4-BE49-F238E27FC236}">
                <a16:creationId xmlns:a16="http://schemas.microsoft.com/office/drawing/2014/main" id="{7B74B57E-1D2E-ABBC-22FE-9C15966AC4A9}"/>
              </a:ext>
            </a:extLst>
          </p:cNvPr>
          <p:cNvSpPr>
            <a:spLocks noGrp="1"/>
          </p:cNvSpPr>
          <p:nvPr>
            <p:ph type="title"/>
          </p:nvPr>
        </p:nvSpPr>
        <p:spPr>
          <a:xfrm>
            <a:off x="1137034" y="609599"/>
            <a:ext cx="6596455" cy="1322888"/>
          </a:xfrm>
        </p:spPr>
        <p:txBody>
          <a:bodyPr>
            <a:normAutofit/>
          </a:bodyPr>
          <a:lstStyle/>
          <a:p>
            <a:r>
              <a:rPr kumimoji="1" lang="en-US" altLang="ja-JP" b="1" u="sng" dirty="0"/>
              <a:t>About this scene</a:t>
            </a:r>
            <a:endParaRPr kumimoji="1" lang="ja-JP" altLang="en-US" b="1" u="sng"/>
          </a:p>
        </p:txBody>
      </p:sp>
      <p:pic>
        <p:nvPicPr>
          <p:cNvPr id="7" name="図 6" descr="屋内, 車, 座る, 子供 が含まれている画像&#10;&#10;自動的に生成された説明">
            <a:extLst>
              <a:ext uri="{FF2B5EF4-FFF2-40B4-BE49-F238E27FC236}">
                <a16:creationId xmlns:a16="http://schemas.microsoft.com/office/drawing/2014/main" id="{165D0802-3639-2B2F-4673-1F441D336A2E}"/>
              </a:ext>
            </a:extLst>
          </p:cNvPr>
          <p:cNvPicPr>
            <a:picLocks noChangeAspect="1"/>
          </p:cNvPicPr>
          <p:nvPr/>
        </p:nvPicPr>
        <p:blipFill>
          <a:blip r:embed="rId2"/>
          <a:srcRect l="7102" r="-3" b="-3"/>
          <a:stretch/>
        </p:blipFill>
        <p:spPr>
          <a:xfrm>
            <a:off x="8900289" y="5070852"/>
            <a:ext cx="2586933" cy="1183495"/>
          </a:xfrm>
          <a:prstGeom prst="rect">
            <a:avLst/>
          </a:prstGeom>
        </p:spPr>
      </p:pic>
      <p:sp>
        <p:nvSpPr>
          <p:cNvPr id="15" name="Content Placeholder 14">
            <a:extLst>
              <a:ext uri="{FF2B5EF4-FFF2-40B4-BE49-F238E27FC236}">
                <a16:creationId xmlns:a16="http://schemas.microsoft.com/office/drawing/2014/main" id="{F32E8E04-DA80-79C6-BAE7-B2B7EF6A913C}"/>
              </a:ext>
            </a:extLst>
          </p:cNvPr>
          <p:cNvSpPr>
            <a:spLocks noGrp="1"/>
          </p:cNvSpPr>
          <p:nvPr>
            <p:ph idx="1"/>
          </p:nvPr>
        </p:nvSpPr>
        <p:spPr>
          <a:xfrm>
            <a:off x="1137034" y="2194101"/>
            <a:ext cx="6433805" cy="3908585"/>
          </a:xfrm>
        </p:spPr>
        <p:txBody>
          <a:bodyPr>
            <a:normAutofit/>
          </a:bodyPr>
          <a:lstStyle/>
          <a:p>
            <a:r>
              <a:rPr lang="en-US" altLang="ja-JP" sz="2000" dirty="0">
                <a:effectLst/>
                <a:latin typeface="+mn-ea"/>
              </a:rPr>
              <a:t>Matilda's father works as a used car salesman.</a:t>
            </a:r>
          </a:p>
          <a:p>
            <a:r>
              <a:rPr lang="en-US" altLang="ja-JP" sz="2000" dirty="0">
                <a:effectLst/>
                <a:latin typeface="+mn-ea"/>
              </a:rPr>
              <a:t>He always uses tricks to make used cars look new and sells them for more money.</a:t>
            </a:r>
          </a:p>
          <a:p>
            <a:r>
              <a:rPr lang="en-US" altLang="ja-JP" sz="2000" dirty="0">
                <a:effectLst/>
                <a:latin typeface="+mn-ea"/>
              </a:rPr>
              <a:t>Matilda criticizes her father for this, but he won't listen to her.</a:t>
            </a:r>
          </a:p>
          <a:p>
            <a:r>
              <a:rPr lang="en-US" altLang="ja-JP" sz="2000" dirty="0">
                <a:effectLst/>
                <a:latin typeface="+mn-ea"/>
              </a:rPr>
              <a:t>Matilda's mother loves bingo, and she goes to play bingo, leaving the children to look after themselves.</a:t>
            </a:r>
          </a:p>
          <a:p>
            <a:r>
              <a:rPr lang="en-US" altLang="ja-JP" sz="2000" dirty="0">
                <a:effectLst/>
                <a:latin typeface="+mn-ea"/>
              </a:rPr>
              <a:t>When she wins the bingo, the four of them go out to eat at a cafe.</a:t>
            </a:r>
          </a:p>
          <a:p>
            <a:endParaRPr lang="en-US" sz="2000" dirty="0"/>
          </a:p>
        </p:txBody>
      </p:sp>
      <p:pic>
        <p:nvPicPr>
          <p:cNvPr id="5" name="コンテンツ プレースホルダー 4" descr="人, 男, 探す, 女性 が含まれている画像&#10;&#10;自動的に生成された説明">
            <a:extLst>
              <a:ext uri="{FF2B5EF4-FFF2-40B4-BE49-F238E27FC236}">
                <a16:creationId xmlns:a16="http://schemas.microsoft.com/office/drawing/2014/main" id="{2CBB7A06-E941-90B0-669C-B90E374F4D1E}"/>
              </a:ext>
            </a:extLst>
          </p:cNvPr>
          <p:cNvPicPr>
            <a:picLocks noChangeAspect="1"/>
          </p:cNvPicPr>
          <p:nvPr/>
        </p:nvPicPr>
        <p:blipFill>
          <a:blip r:embed="rId3"/>
          <a:srcRect r="7099" b="-3"/>
          <a:stretch/>
        </p:blipFill>
        <p:spPr>
          <a:xfrm>
            <a:off x="8900289" y="608389"/>
            <a:ext cx="2586933" cy="1183495"/>
          </a:xfrm>
          <a:prstGeom prst="rect">
            <a:avLst/>
          </a:prstGeom>
        </p:spPr>
      </p:pic>
      <p:pic>
        <p:nvPicPr>
          <p:cNvPr id="9" name="図 8" descr="屋外, 車, トラック, 男 が含まれている画像&#10;&#10;自動的に生成された説明">
            <a:extLst>
              <a:ext uri="{FF2B5EF4-FFF2-40B4-BE49-F238E27FC236}">
                <a16:creationId xmlns:a16="http://schemas.microsoft.com/office/drawing/2014/main" id="{B643011A-DDB8-2138-E383-2B2F816DA771}"/>
              </a:ext>
            </a:extLst>
          </p:cNvPr>
          <p:cNvPicPr>
            <a:picLocks noChangeAspect="1"/>
          </p:cNvPicPr>
          <p:nvPr/>
        </p:nvPicPr>
        <p:blipFill>
          <a:blip r:embed="rId4"/>
          <a:srcRect l="7102" r="-3" b="-3"/>
          <a:stretch/>
        </p:blipFill>
        <p:spPr>
          <a:xfrm>
            <a:off x="8904155" y="3583768"/>
            <a:ext cx="2586933" cy="1183495"/>
          </a:xfrm>
          <a:prstGeom prst="rect">
            <a:avLst/>
          </a:prstGeom>
        </p:spPr>
      </p:pic>
      <p:pic>
        <p:nvPicPr>
          <p:cNvPr id="11" name="図 10" descr="人, 屋内, 男, テーブル が含まれている画像&#10;&#10;自動的に生成された説明">
            <a:extLst>
              <a:ext uri="{FF2B5EF4-FFF2-40B4-BE49-F238E27FC236}">
                <a16:creationId xmlns:a16="http://schemas.microsoft.com/office/drawing/2014/main" id="{5827E939-D7FB-B1AB-FDA7-D8E98F5899FB}"/>
              </a:ext>
            </a:extLst>
          </p:cNvPr>
          <p:cNvPicPr>
            <a:picLocks noChangeAspect="1"/>
          </p:cNvPicPr>
          <p:nvPr/>
        </p:nvPicPr>
        <p:blipFill>
          <a:blip r:embed="rId5"/>
          <a:srcRect r="7647" b="-2"/>
          <a:stretch/>
        </p:blipFill>
        <p:spPr>
          <a:xfrm>
            <a:off x="8904163" y="2096683"/>
            <a:ext cx="2586916" cy="1183495"/>
          </a:xfrm>
          <a:prstGeom prst="rect">
            <a:avLst/>
          </a:prstGeom>
        </p:spPr>
      </p:pic>
    </p:spTree>
    <p:extLst>
      <p:ext uri="{BB962C8B-B14F-4D97-AF65-F5344CB8AC3E}">
        <p14:creationId xmlns:p14="http://schemas.microsoft.com/office/powerpoint/2010/main" val="1249471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図 12" descr="レストランのテーブルで食事をする少年&#10;&#10;中程度の精度で自動的に生成された説明">
            <a:extLst>
              <a:ext uri="{FF2B5EF4-FFF2-40B4-BE49-F238E27FC236}">
                <a16:creationId xmlns:a16="http://schemas.microsoft.com/office/drawing/2014/main" id="{7F3B91F7-202F-5871-A97B-044A8DDAD401}"/>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colorTemperature colorTemp="11200"/>
                    </a14:imgEffect>
                    <a14:imgEffect>
                      <a14:saturation sat="66000"/>
                    </a14:imgEffect>
                  </a14:imgLayer>
                </a14:imgProps>
              </a:ext>
            </a:extLst>
          </a:blip>
          <a:srcRect l="19165" r="5280"/>
          <a:stretch/>
        </p:blipFill>
        <p:spPr>
          <a:xfrm>
            <a:off x="0" y="10"/>
            <a:ext cx="12191980" cy="6857990"/>
          </a:xfrm>
          <a:prstGeom prst="rect">
            <a:avLst/>
          </a:prstGeom>
        </p:spPr>
      </p:pic>
      <p:sp>
        <p:nvSpPr>
          <p:cNvPr id="2" name="タイトル 1">
            <a:extLst>
              <a:ext uri="{FF2B5EF4-FFF2-40B4-BE49-F238E27FC236}">
                <a16:creationId xmlns:a16="http://schemas.microsoft.com/office/drawing/2014/main" id="{4FD7EF5D-D5A6-DE8A-3BC3-79C61205F8F2}"/>
              </a:ext>
            </a:extLst>
          </p:cNvPr>
          <p:cNvSpPr>
            <a:spLocks noGrp="1"/>
          </p:cNvSpPr>
          <p:nvPr>
            <p:ph type="title"/>
          </p:nvPr>
        </p:nvSpPr>
        <p:spPr>
          <a:xfrm>
            <a:off x="689345" y="292623"/>
            <a:ext cx="10515600" cy="932046"/>
          </a:xfrm>
        </p:spPr>
        <p:txBody>
          <a:bodyPr>
            <a:normAutofit/>
          </a:bodyPr>
          <a:lstStyle/>
          <a:p>
            <a:r>
              <a:rPr kumimoji="1" lang="en-US" altLang="ja-JP" b="1" u="sng">
                <a:solidFill>
                  <a:srgbClr val="FFFFFF"/>
                </a:solidFill>
              </a:rPr>
              <a:t>Script </a:t>
            </a:r>
            <a:endParaRPr kumimoji="1" lang="ja-JP" altLang="en-US" b="1" u="sng">
              <a:solidFill>
                <a:srgbClr val="FFFFFF"/>
              </a:solidFill>
            </a:endParaRPr>
          </a:p>
        </p:txBody>
      </p:sp>
      <p:sp>
        <p:nvSpPr>
          <p:cNvPr id="3" name="コンテンツ プレースホルダー 2">
            <a:extLst>
              <a:ext uri="{FF2B5EF4-FFF2-40B4-BE49-F238E27FC236}">
                <a16:creationId xmlns:a16="http://schemas.microsoft.com/office/drawing/2014/main" id="{7552684F-ABA3-0987-E55C-41408AE2B7E9}"/>
              </a:ext>
            </a:extLst>
          </p:cNvPr>
          <p:cNvSpPr>
            <a:spLocks noGrp="1"/>
          </p:cNvSpPr>
          <p:nvPr>
            <p:ph idx="1"/>
          </p:nvPr>
        </p:nvSpPr>
        <p:spPr>
          <a:xfrm>
            <a:off x="439772" y="1099068"/>
            <a:ext cx="11312435" cy="5602178"/>
          </a:xfrm>
        </p:spPr>
        <p:txBody>
          <a:bodyPr>
            <a:normAutofit fontScale="25000" lnSpcReduction="20000"/>
          </a:bodyPr>
          <a:lstStyle/>
          <a:p>
            <a:pPr marL="0" indent="0">
              <a:buNone/>
            </a:pPr>
            <a:r>
              <a:rPr lang="en-US" altLang="ja-JP" sz="5600" kern="100" dirty="0">
                <a:solidFill>
                  <a:srgbClr val="FFFFFF"/>
                </a:solidFill>
                <a:effectLst/>
                <a:latin typeface="+mn-ea"/>
                <a:cs typeface="Times New Roman" panose="02020603050405020304" pitchFamily="18" charset="0"/>
              </a:rPr>
              <a:t>Fa</a:t>
            </a:r>
            <a:r>
              <a:rPr lang="en-US" altLang="ja-JP" sz="6400" kern="100" dirty="0">
                <a:solidFill>
                  <a:srgbClr val="FFFFFF"/>
                </a:solidFill>
                <a:effectLst/>
                <a:latin typeface="+mn-ea"/>
                <a:cs typeface="Times New Roman" panose="02020603050405020304" pitchFamily="18" charset="0"/>
              </a:rPr>
              <a:t>ther: </a:t>
            </a:r>
            <a:r>
              <a:rPr lang="en-US" altLang="ja-JP" sz="6400" kern="0" dirty="0">
                <a:solidFill>
                  <a:srgbClr val="FFFFFF"/>
                </a:solidFill>
                <a:effectLst/>
                <a:latin typeface="+mn-ea"/>
                <a:cs typeface="AppleSystemUIFont"/>
              </a:rPr>
              <a:t>Twenty years ago, we could turn the numbers back by hand, but, here, take my hat! But the </a:t>
            </a:r>
            <a:r>
              <a:rPr lang="en-US" altLang="ja-JP" sz="6400" b="1" u="sng" kern="0" dirty="0">
                <a:solidFill>
                  <a:srgbClr val="FFFFFF"/>
                </a:solidFill>
                <a:effectLst/>
                <a:latin typeface="+mn-ea"/>
                <a:cs typeface="AppleSystemUIFont"/>
              </a:rPr>
              <a:t>feds</a:t>
            </a:r>
            <a:r>
              <a:rPr lang="en-US" altLang="ja-JP" sz="6400" kern="0" dirty="0">
                <a:solidFill>
                  <a:srgbClr val="FFFFFF"/>
                </a:solidFill>
                <a:effectLst/>
                <a:latin typeface="+mn-ea"/>
                <a:cs typeface="AppleSystemUIFont"/>
              </a:rPr>
              <a:t> like to test the </a:t>
            </a:r>
            <a:r>
              <a:rPr lang="en-US" altLang="ja-JP" sz="6400" b="1" u="sng" kern="0" dirty="0">
                <a:solidFill>
                  <a:srgbClr val="FFFFFF"/>
                </a:solidFill>
                <a:effectLst/>
                <a:latin typeface="+mn-ea"/>
                <a:cs typeface="AppleSystemUIFont"/>
              </a:rPr>
              <a:t>ingenuity</a:t>
            </a:r>
            <a:r>
              <a:rPr lang="en-US" altLang="ja-JP" sz="6400" kern="0" dirty="0">
                <a:solidFill>
                  <a:srgbClr val="FFFFFF"/>
                </a:solidFill>
                <a:effectLst/>
                <a:latin typeface="+mn-ea"/>
                <a:cs typeface="AppleSystemUIFont"/>
              </a:rPr>
              <a:t> of the American businessman. </a:t>
            </a:r>
            <a:r>
              <a:rPr lang="en-US" altLang="ja-JP" sz="6400" kern="100" dirty="0">
                <a:solidFill>
                  <a:srgbClr val="FFFFFF"/>
                </a:solidFill>
                <a:effectLst/>
                <a:latin typeface="+mn-ea"/>
                <a:cs typeface="Times New Roman" panose="02020603050405020304" pitchFamily="18" charset="0"/>
              </a:rPr>
              <a:t>Two directional drill. If you run it backwards, the numbers go down. </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Michael: Cool!</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Matilda: Daddy, you’re a </a:t>
            </a:r>
            <a:r>
              <a:rPr lang="en-US" altLang="ja-JP" sz="6400" b="1" u="sng" kern="100" dirty="0">
                <a:solidFill>
                  <a:srgbClr val="FFFFFF"/>
                </a:solidFill>
                <a:effectLst/>
                <a:latin typeface="+mn-ea"/>
                <a:cs typeface="Times New Roman" panose="02020603050405020304" pitchFamily="18" charset="0"/>
              </a:rPr>
              <a:t>crook</a:t>
            </a:r>
            <a:r>
              <a:rPr lang="en-US" altLang="ja-JP" sz="6400" kern="100" dirty="0">
                <a:solidFill>
                  <a:srgbClr val="FFFFFF"/>
                </a:solidFill>
                <a:effectLst/>
                <a:latin typeface="+mn-ea"/>
                <a:cs typeface="Times New Roman" panose="02020603050405020304" pitchFamily="18" charset="0"/>
              </a:rPr>
              <a:t>.</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Father: What?</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Matilda: This is illegal.</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Father: Keep drilling. Do you make money? Do you have a job? </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Matilda: No. But don’t people need good cars? Can’t you sell some good cars, dad?</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Father: </a:t>
            </a:r>
            <a:r>
              <a:rPr lang="en-US" altLang="ja-JP" sz="6400" kern="0" dirty="0">
                <a:solidFill>
                  <a:srgbClr val="FFFFFF"/>
                </a:solidFill>
                <a:effectLst/>
                <a:latin typeface="+mn-ea"/>
                <a:cs typeface="AppleSystemUIFont"/>
              </a:rPr>
              <a:t>Listen, you little </a:t>
            </a:r>
            <a:r>
              <a:rPr lang="en-US" altLang="ja-JP" sz="6400" b="1" u="sng" kern="0" dirty="0">
                <a:solidFill>
                  <a:srgbClr val="FFFFFF"/>
                </a:solidFill>
                <a:effectLst/>
                <a:latin typeface="+mn-ea"/>
                <a:cs typeface="AppleSystemUIFont"/>
              </a:rPr>
              <a:t>wiseacre</a:t>
            </a:r>
            <a:r>
              <a:rPr lang="en-US" altLang="ja-JP" sz="6400" kern="0" dirty="0">
                <a:solidFill>
                  <a:srgbClr val="FFFFFF"/>
                </a:solidFill>
                <a:effectLst/>
                <a:latin typeface="+mn-ea"/>
                <a:cs typeface="AppleSystemUIFont"/>
              </a:rPr>
              <a:t>. I'm smart; you're dumb. I'm big; you're little. I'm right; you're wrong. And there's nothing you can do about it.</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0" dirty="0">
                <a:solidFill>
                  <a:srgbClr val="FFFFFF"/>
                </a:solidFill>
                <a:effectLst/>
                <a:latin typeface="+mn-ea"/>
                <a:cs typeface="AppleSystemUIFont"/>
              </a:rPr>
              <a:t>Mother: Harry! I won! I won! I hit the double bingo! Come on, everybody. I'm takin’ you all to Café Le Ritz.</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Father: Let me see the money.</a:t>
            </a:r>
            <a:endParaRPr lang="en-US" altLang="ja-JP" sz="6400" kern="100" dirty="0">
              <a:solidFill>
                <a:srgbClr val="FFFFFF"/>
              </a:solidFill>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 Mother: Never mind.</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Father: </a:t>
            </a:r>
            <a:r>
              <a:rPr lang="en-US" altLang="ja-JP" sz="6400" kern="0" dirty="0">
                <a:solidFill>
                  <a:srgbClr val="FFFFFF"/>
                </a:solidFill>
                <a:effectLst/>
                <a:latin typeface="+mn-ea"/>
                <a:cs typeface="AppleSystemUIFont"/>
              </a:rPr>
              <a:t>Double bingo, huh? Ooh.</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Mother: </a:t>
            </a:r>
            <a:r>
              <a:rPr lang="en-US" altLang="ja-JP" sz="6400" kern="0" dirty="0">
                <a:solidFill>
                  <a:srgbClr val="FFFFFF"/>
                </a:solidFill>
                <a:effectLst/>
                <a:latin typeface="+mn-ea"/>
                <a:cs typeface="AppleSystemUIFont"/>
              </a:rPr>
              <a:t>God, your hair looks awful. I hope they let you in.</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Father: They let me in.</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Matilda: Here’s your hat, daddy.</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Father: Get in the car. Go on, get in. How much?</a:t>
            </a:r>
            <a:endParaRPr lang="ja-JP" altLang="ja-JP" sz="6400" kern="100">
              <a:solidFill>
                <a:srgbClr val="FFFFFF"/>
              </a:solidFill>
              <a:effectLst/>
              <a:latin typeface="+mn-ea"/>
              <a:cs typeface="Times New Roman" panose="02020603050405020304" pitchFamily="18" charset="0"/>
            </a:endParaRPr>
          </a:p>
          <a:p>
            <a:pPr marL="0" indent="0">
              <a:buNone/>
            </a:pPr>
            <a:r>
              <a:rPr lang="en-US" altLang="ja-JP" sz="6400" kern="100" dirty="0">
                <a:solidFill>
                  <a:srgbClr val="FFFFFF"/>
                </a:solidFill>
                <a:effectLst/>
                <a:latin typeface="+mn-ea"/>
                <a:cs typeface="Times New Roman" panose="02020603050405020304" pitchFamily="18" charset="0"/>
              </a:rPr>
              <a:t>Mother: </a:t>
            </a:r>
            <a:r>
              <a:rPr lang="en-US" altLang="ja-JP" sz="6400" b="1" u="sng" kern="100" dirty="0">
                <a:solidFill>
                  <a:srgbClr val="FFFFFF"/>
                </a:solidFill>
                <a:effectLst/>
                <a:latin typeface="+mn-ea"/>
                <a:cs typeface="Times New Roman" panose="02020603050405020304" pitchFamily="18" charset="0"/>
              </a:rPr>
              <a:t>It’s for me to know, and you to find out.</a:t>
            </a:r>
            <a:endParaRPr lang="ja-JP" altLang="ja-JP" sz="6400" b="1" u="sng" kern="100">
              <a:solidFill>
                <a:srgbClr val="FFFFFF"/>
              </a:solidFill>
              <a:effectLst/>
              <a:latin typeface="+mn-ea"/>
              <a:cs typeface="Times New Roman" panose="02020603050405020304" pitchFamily="18" charset="0"/>
            </a:endParaRPr>
          </a:p>
          <a:p>
            <a:endParaRPr kumimoji="1" lang="ja-JP" altLang="en-US" sz="900">
              <a:solidFill>
                <a:srgbClr val="FFFFFF"/>
              </a:solidFill>
            </a:endParaRPr>
          </a:p>
        </p:txBody>
      </p:sp>
    </p:spTree>
    <p:extLst>
      <p:ext uri="{BB962C8B-B14F-4D97-AF65-F5344CB8AC3E}">
        <p14:creationId xmlns:p14="http://schemas.microsoft.com/office/powerpoint/2010/main" val="204421913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7C03D732-5A13-0EA3-0CCD-F1052D418108}"/>
              </a:ext>
            </a:extLst>
          </p:cNvPr>
          <p:cNvSpPr>
            <a:spLocks noGrp="1"/>
          </p:cNvSpPr>
          <p:nvPr>
            <p:ph type="title"/>
          </p:nvPr>
        </p:nvSpPr>
        <p:spPr>
          <a:xfrm>
            <a:off x="1685671" y="1125255"/>
            <a:ext cx="3240506" cy="4064628"/>
          </a:xfrm>
        </p:spPr>
        <p:txBody>
          <a:bodyPr>
            <a:normAutofit/>
          </a:bodyPr>
          <a:lstStyle/>
          <a:p>
            <a:r>
              <a:rPr kumimoji="1" lang="en-US" altLang="ja-JP" dirty="0">
                <a:solidFill>
                  <a:srgbClr val="FFFFFF"/>
                </a:solidFill>
              </a:rPr>
              <a:t>Vocabulary</a:t>
            </a:r>
            <a:endParaRPr kumimoji="1" lang="ja-JP" altLang="en-US">
              <a:solidFill>
                <a:srgbClr val="FFFFFF"/>
              </a:solidFill>
            </a:endParaRPr>
          </a:p>
        </p:txBody>
      </p:sp>
      <p:sp>
        <p:nvSpPr>
          <p:cNvPr id="7"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3"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コンテンツ プレースホルダー 2">
            <a:extLst>
              <a:ext uri="{FF2B5EF4-FFF2-40B4-BE49-F238E27FC236}">
                <a16:creationId xmlns:a16="http://schemas.microsoft.com/office/drawing/2014/main" id="{1B476B37-4DCA-E9FE-EF3D-408CF87182D7}"/>
              </a:ext>
            </a:extLst>
          </p:cNvPr>
          <p:cNvSpPr>
            <a:spLocks noGrp="1"/>
          </p:cNvSpPr>
          <p:nvPr>
            <p:ph idx="1"/>
          </p:nvPr>
        </p:nvSpPr>
        <p:spPr>
          <a:xfrm>
            <a:off x="6096000" y="820880"/>
            <a:ext cx="5257799" cy="4889350"/>
          </a:xfrm>
        </p:spPr>
        <p:txBody>
          <a:bodyPr anchor="t">
            <a:normAutofit/>
          </a:bodyPr>
          <a:lstStyle/>
          <a:p>
            <a:r>
              <a:rPr kumimoji="1" lang="en-US" altLang="ja-JP" sz="2600" dirty="0"/>
              <a:t>Feds…</a:t>
            </a:r>
            <a:r>
              <a:rPr kumimoji="1" lang="en-US" altLang="ja-JP" sz="2600" i="1" dirty="0"/>
              <a:t>federal officers or officials</a:t>
            </a:r>
          </a:p>
          <a:p>
            <a:r>
              <a:rPr lang="en-US" altLang="ja-JP" sz="2600" dirty="0"/>
              <a:t>Ingenuity…</a:t>
            </a:r>
            <a:r>
              <a:rPr lang="en-US" altLang="ja-JP" sz="2600" i="1" dirty="0"/>
              <a:t>someone’s ability to think of clever new ways of doing something</a:t>
            </a:r>
          </a:p>
          <a:p>
            <a:r>
              <a:rPr kumimoji="1" lang="en-US" altLang="ja-JP" sz="2600" dirty="0"/>
              <a:t>Crook…</a:t>
            </a:r>
            <a:r>
              <a:rPr kumimoji="1" lang="en-US" altLang="ja-JP" sz="2600" i="1" dirty="0"/>
              <a:t>a very dishonest person, especially a criminal or a cheat</a:t>
            </a:r>
          </a:p>
          <a:p>
            <a:r>
              <a:rPr kumimoji="1" lang="en-US" altLang="ja-JP" sz="2600" dirty="0"/>
              <a:t>Wiseacre…</a:t>
            </a:r>
            <a:r>
              <a:rPr kumimoji="1" lang="en-US" altLang="ja-JP" sz="2600" i="1" dirty="0"/>
              <a:t>one who feigns knowledge or cleverness</a:t>
            </a:r>
          </a:p>
          <a:p>
            <a:r>
              <a:rPr kumimoji="1" lang="en-US" altLang="ja-JP" sz="2600" dirty="0"/>
              <a:t>It’s/That’s for me to know, and you to find out…</a:t>
            </a:r>
            <a:r>
              <a:rPr kumimoji="1" lang="en-US" altLang="ja-JP" sz="2600" i="1" dirty="0"/>
              <a:t>a phrase used to reply to a question whose answer the speaker doesn’t want to reveal</a:t>
            </a:r>
            <a:endParaRPr kumimoji="1" lang="ja-JP" altLang="en-US" sz="2600" i="1"/>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555246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C0C1C3C5-DDEB-689F-8C47-06E70A000691}"/>
              </a:ext>
            </a:extLst>
          </p:cNvPr>
          <p:cNvSpPr>
            <a:spLocks noGrp="1"/>
          </p:cNvSpPr>
          <p:nvPr>
            <p:ph type="title"/>
          </p:nvPr>
        </p:nvSpPr>
        <p:spPr>
          <a:xfrm>
            <a:off x="5894962" y="479493"/>
            <a:ext cx="5458838" cy="1325563"/>
          </a:xfrm>
        </p:spPr>
        <p:txBody>
          <a:bodyPr>
            <a:normAutofit/>
          </a:bodyPr>
          <a:lstStyle/>
          <a:p>
            <a:r>
              <a:rPr lang="en-US" altLang="ja-JP" dirty="0"/>
              <a:t>Question provided</a:t>
            </a:r>
            <a:endParaRPr kumimoji="1" lang="ja-JP" altLang="en-US"/>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図 4" descr="電話する男性&#10;&#10;中程度の精度で自動的に生成された説明">
            <a:extLst>
              <a:ext uri="{FF2B5EF4-FFF2-40B4-BE49-F238E27FC236}">
                <a16:creationId xmlns:a16="http://schemas.microsoft.com/office/drawing/2014/main" id="{FB3D89F5-AFA4-0173-BC5D-7D756DF5270E}"/>
              </a:ext>
            </a:extLst>
          </p:cNvPr>
          <p:cNvPicPr>
            <a:picLocks noChangeAspect="1"/>
          </p:cNvPicPr>
          <p:nvPr/>
        </p:nvPicPr>
        <p:blipFill>
          <a:blip r:embed="rId2"/>
          <a:stretch>
            <a:fillRect/>
          </a:stretch>
        </p:blipFill>
        <p:spPr>
          <a:xfrm>
            <a:off x="726455" y="511293"/>
            <a:ext cx="4730834"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コンテンツ プレースホルダー 2">
            <a:extLst>
              <a:ext uri="{FF2B5EF4-FFF2-40B4-BE49-F238E27FC236}">
                <a16:creationId xmlns:a16="http://schemas.microsoft.com/office/drawing/2014/main" id="{088B1BA2-D9F0-4C32-CD12-DDC149C094C2}"/>
              </a:ext>
            </a:extLst>
          </p:cNvPr>
          <p:cNvSpPr>
            <a:spLocks noGrp="1"/>
          </p:cNvSpPr>
          <p:nvPr>
            <p:ph idx="1"/>
          </p:nvPr>
        </p:nvSpPr>
        <p:spPr>
          <a:xfrm>
            <a:off x="5894962" y="1984443"/>
            <a:ext cx="5458838" cy="4192520"/>
          </a:xfrm>
        </p:spPr>
        <p:txBody>
          <a:bodyPr>
            <a:normAutofit/>
          </a:bodyPr>
          <a:lstStyle/>
          <a:p>
            <a:r>
              <a:rPr kumimoji="1" lang="en-US" altLang="ja-JP" sz="2000"/>
              <a:t>Matilda has …</a:t>
            </a:r>
          </a:p>
          <a:p>
            <a:pPr marL="0" indent="0">
              <a:buNone/>
            </a:pPr>
            <a:r>
              <a:rPr lang="en-US" altLang="ja-JP" sz="2000" i="1"/>
              <a:t>1. father and mother/ 2. father, mother and brother/ 3. father, mother and sister</a:t>
            </a:r>
          </a:p>
          <a:p>
            <a:r>
              <a:rPr kumimoji="1" lang="en-US" altLang="ja-JP" sz="2000"/>
              <a:t>When Matilda criticized her father, he…</a:t>
            </a:r>
          </a:p>
          <a:p>
            <a:pPr marL="0" indent="0">
              <a:buNone/>
            </a:pPr>
            <a:r>
              <a:rPr lang="en-US" altLang="ja-JP" sz="2000" i="1"/>
              <a:t>1. w</a:t>
            </a:r>
            <a:r>
              <a:rPr kumimoji="1" lang="en-US" altLang="ja-JP" sz="2000" i="1"/>
              <a:t>as upset and tried to hide the fraud/ 2. angrily blamed Matilda/</a:t>
            </a:r>
            <a:r>
              <a:rPr lang="en-US" altLang="ja-JP" sz="2000" i="1"/>
              <a:t> 3. reflected on his action and changed his ways</a:t>
            </a:r>
          </a:p>
          <a:p>
            <a:r>
              <a:rPr kumimoji="1" lang="en-US" altLang="ja-JP" sz="2000"/>
              <a:t>After Matilda‘s father blamed her, Matilda…</a:t>
            </a:r>
          </a:p>
          <a:p>
            <a:pPr marL="0" indent="0">
              <a:buNone/>
            </a:pPr>
            <a:r>
              <a:rPr lang="en-US" altLang="ja-JP" sz="2000" i="1"/>
              <a:t>1. cried in fear of him/ 2. got angry and criticized him even more/ 3. put glue on his hat</a:t>
            </a:r>
            <a:endParaRPr kumimoji="1" lang="ja-JP" altLang="en-US" sz="2000" i="1"/>
          </a:p>
        </p:txBody>
      </p:sp>
      <p:pic>
        <p:nvPicPr>
          <p:cNvPr id="7" name="図 6" descr="ボトルに入った飲み物&#10;&#10;自動的に生成された説明">
            <a:extLst>
              <a:ext uri="{FF2B5EF4-FFF2-40B4-BE49-F238E27FC236}">
                <a16:creationId xmlns:a16="http://schemas.microsoft.com/office/drawing/2014/main" id="{2D537172-CEAD-252B-3066-9A115581B53B}"/>
              </a:ext>
            </a:extLst>
          </p:cNvPr>
          <p:cNvPicPr>
            <a:picLocks noChangeAspect="1"/>
          </p:cNvPicPr>
          <p:nvPr/>
        </p:nvPicPr>
        <p:blipFill>
          <a:blip r:embed="rId3"/>
          <a:stretch>
            <a:fillRect/>
          </a:stretch>
        </p:blipFill>
        <p:spPr>
          <a:xfrm>
            <a:off x="10796843" y="5539331"/>
            <a:ext cx="1462076" cy="1332266"/>
          </a:xfrm>
          <a:prstGeom prst="rect">
            <a:avLst/>
          </a:prstGeom>
        </p:spPr>
      </p:pic>
    </p:spTree>
    <p:extLst>
      <p:ext uri="{BB962C8B-B14F-4D97-AF65-F5344CB8AC3E}">
        <p14:creationId xmlns:p14="http://schemas.microsoft.com/office/powerpoint/2010/main" val="1099021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図 4" descr="屋外, 道路, 人, 建物 が含まれている画像&#10;&#10;自動的に生成された説明">
            <a:extLst>
              <a:ext uri="{FF2B5EF4-FFF2-40B4-BE49-F238E27FC236}">
                <a16:creationId xmlns:a16="http://schemas.microsoft.com/office/drawing/2014/main" id="{BE3C3D92-311E-A59E-E031-361BF0276039}"/>
              </a:ext>
            </a:extLst>
          </p:cNvPr>
          <p:cNvPicPr>
            <a:picLocks noChangeAspect="1"/>
          </p:cNvPicPr>
          <p:nvPr/>
        </p:nvPicPr>
        <p:blipFill>
          <a:blip r:embed="rId2"/>
          <a:srcRect r="-1" b="32149"/>
          <a:stretch/>
        </p:blipFill>
        <p:spPr>
          <a:xfrm>
            <a:off x="-1" y="10"/>
            <a:ext cx="12228129" cy="4666928"/>
          </a:xfrm>
          <a:prstGeom prst="rect">
            <a:avLst/>
          </a:prstGeom>
        </p:spPr>
      </p:pic>
      <p:grpSp>
        <p:nvGrpSpPr>
          <p:cNvPr id="12" name="Group 11">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3" name="Freeform: Shape 12">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タイトル 1">
            <a:extLst>
              <a:ext uri="{FF2B5EF4-FFF2-40B4-BE49-F238E27FC236}">
                <a16:creationId xmlns:a16="http://schemas.microsoft.com/office/drawing/2014/main" id="{91899213-3387-C7C4-C451-1FCF962AC2E5}"/>
              </a:ext>
            </a:extLst>
          </p:cNvPr>
          <p:cNvSpPr>
            <a:spLocks noGrp="1"/>
          </p:cNvSpPr>
          <p:nvPr>
            <p:ph type="title"/>
          </p:nvPr>
        </p:nvSpPr>
        <p:spPr>
          <a:xfrm>
            <a:off x="602002" y="4600546"/>
            <a:ext cx="5021782" cy="1509931"/>
          </a:xfrm>
        </p:spPr>
        <p:txBody>
          <a:bodyPr>
            <a:normAutofit/>
          </a:bodyPr>
          <a:lstStyle/>
          <a:p>
            <a:r>
              <a:rPr lang="en-US" altLang="ja-JP" sz="4000" b="1" u="sng" dirty="0">
                <a:solidFill>
                  <a:schemeClr val="tx2"/>
                </a:solidFill>
              </a:rPr>
              <a:t>Discussion q</a:t>
            </a:r>
            <a:r>
              <a:rPr kumimoji="1" lang="en-US" altLang="ja-JP" sz="4000" b="1" u="sng" dirty="0">
                <a:solidFill>
                  <a:schemeClr val="tx2"/>
                </a:solidFill>
              </a:rPr>
              <a:t>uestions</a:t>
            </a:r>
            <a:endParaRPr kumimoji="1" lang="ja-JP" altLang="en-US" sz="4000" b="1" u="sng">
              <a:solidFill>
                <a:schemeClr val="tx2"/>
              </a:solidFill>
            </a:endParaRPr>
          </a:p>
        </p:txBody>
      </p:sp>
      <p:sp>
        <p:nvSpPr>
          <p:cNvPr id="3" name="コンテンツ プレースホルダー 2">
            <a:extLst>
              <a:ext uri="{FF2B5EF4-FFF2-40B4-BE49-F238E27FC236}">
                <a16:creationId xmlns:a16="http://schemas.microsoft.com/office/drawing/2014/main" id="{D7F642C8-DB4C-6DED-84AB-E3B0D22D5879}"/>
              </a:ext>
            </a:extLst>
          </p:cNvPr>
          <p:cNvSpPr>
            <a:spLocks noGrp="1"/>
          </p:cNvSpPr>
          <p:nvPr>
            <p:ph idx="1"/>
          </p:nvPr>
        </p:nvSpPr>
        <p:spPr>
          <a:xfrm>
            <a:off x="6225785" y="4560180"/>
            <a:ext cx="5752855" cy="2141066"/>
          </a:xfrm>
        </p:spPr>
        <p:txBody>
          <a:bodyPr anchor="ctr">
            <a:normAutofit fontScale="92500" lnSpcReduction="10000"/>
          </a:bodyPr>
          <a:lstStyle/>
          <a:p>
            <a:r>
              <a:rPr lang="en-US" altLang="ja-JP" sz="2000" dirty="0">
                <a:solidFill>
                  <a:schemeClr val="tx2"/>
                </a:solidFill>
                <a:effectLst/>
                <a:latin typeface="+mn-ea"/>
              </a:rPr>
              <a:t>As a parent, what do you think is the appropriate way to interact with your children?</a:t>
            </a:r>
          </a:p>
          <a:p>
            <a:r>
              <a:rPr lang="en-US" altLang="ja-JP" sz="2000" dirty="0">
                <a:solidFill>
                  <a:schemeClr val="tx2"/>
                </a:solidFill>
                <a:effectLst/>
                <a:latin typeface="+mn-ea"/>
              </a:rPr>
              <a:t>When pointing out someone's mistake, what do you think is necessary to consider?</a:t>
            </a:r>
          </a:p>
          <a:p>
            <a:r>
              <a:rPr lang="en-US" altLang="ja-JP" sz="2000" dirty="0">
                <a:solidFill>
                  <a:schemeClr val="tx2"/>
                </a:solidFill>
                <a:effectLst/>
                <a:latin typeface="+mn-ea"/>
              </a:rPr>
              <a:t>What do you think is necessary to clearly convey your opinion to an overbearing person like Matilda’s father?</a:t>
            </a:r>
          </a:p>
          <a:p>
            <a:pPr marL="0" indent="0">
              <a:buNone/>
            </a:pPr>
            <a:endParaRPr kumimoji="1" lang="ja-JP" altLang="en-US" sz="1400">
              <a:solidFill>
                <a:schemeClr val="tx2"/>
              </a:solidFill>
            </a:endParaRPr>
          </a:p>
        </p:txBody>
      </p:sp>
    </p:spTree>
    <p:extLst>
      <p:ext uri="{BB962C8B-B14F-4D97-AF65-F5344CB8AC3E}">
        <p14:creationId xmlns:p14="http://schemas.microsoft.com/office/powerpoint/2010/main" val="1705018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タイトル 1">
            <a:extLst>
              <a:ext uri="{FF2B5EF4-FFF2-40B4-BE49-F238E27FC236}">
                <a16:creationId xmlns:a16="http://schemas.microsoft.com/office/drawing/2014/main" id="{7AF99548-8EF0-EEFB-0B7C-82258B02D9BA}"/>
              </a:ext>
            </a:extLst>
          </p:cNvPr>
          <p:cNvSpPr>
            <a:spLocks noGrp="1"/>
          </p:cNvSpPr>
          <p:nvPr>
            <p:ph type="title"/>
          </p:nvPr>
        </p:nvSpPr>
        <p:spPr>
          <a:xfrm>
            <a:off x="477070" y="330584"/>
            <a:ext cx="5387502" cy="1325563"/>
          </a:xfrm>
        </p:spPr>
        <p:txBody>
          <a:bodyPr>
            <a:normAutofit/>
          </a:bodyPr>
          <a:lstStyle/>
          <a:p>
            <a:r>
              <a:rPr kumimoji="1" lang="en-US" altLang="ja-JP" b="1" u="sng" dirty="0"/>
              <a:t>What did I learn from this scene?</a:t>
            </a:r>
            <a:endParaRPr kumimoji="1" lang="ja-JP" altLang="en-US" b="1" u="sng"/>
          </a:p>
        </p:txBody>
      </p:sp>
      <p:sp>
        <p:nvSpPr>
          <p:cNvPr id="3" name="コンテンツ プレースホルダー 2">
            <a:extLst>
              <a:ext uri="{FF2B5EF4-FFF2-40B4-BE49-F238E27FC236}">
                <a16:creationId xmlns:a16="http://schemas.microsoft.com/office/drawing/2014/main" id="{FA6EA263-481D-7197-CA2C-414726B83F6D}"/>
              </a:ext>
            </a:extLst>
          </p:cNvPr>
          <p:cNvSpPr>
            <a:spLocks noGrp="1"/>
          </p:cNvSpPr>
          <p:nvPr>
            <p:ph idx="1"/>
          </p:nvPr>
        </p:nvSpPr>
        <p:spPr>
          <a:xfrm>
            <a:off x="248194" y="1825624"/>
            <a:ext cx="5977508" cy="4823369"/>
          </a:xfrm>
        </p:spPr>
        <p:txBody>
          <a:bodyPr>
            <a:normAutofit fontScale="92500" lnSpcReduction="20000"/>
          </a:bodyPr>
          <a:lstStyle/>
          <a:p>
            <a:pPr marL="514350" indent="-514350">
              <a:buAutoNum type="arabicPeriod"/>
            </a:pPr>
            <a:r>
              <a:rPr kumimoji="1" lang="en-US" altLang="ja-JP" sz="1400" dirty="0">
                <a:latin typeface="+mn-ea"/>
              </a:rPr>
              <a:t>Cultural differences</a:t>
            </a:r>
          </a:p>
          <a:p>
            <a:pPr marL="0" indent="0">
              <a:buNone/>
            </a:pPr>
            <a:r>
              <a:rPr lang="ja-JP" altLang="en-US" sz="1400">
                <a:latin typeface="+mn-ea"/>
              </a:rPr>
              <a:t>　・</a:t>
            </a:r>
            <a:r>
              <a:rPr lang="en-US" altLang="ja-JP" sz="1400" dirty="0">
                <a:latin typeface="+mn-ea"/>
              </a:rPr>
              <a:t>In Japan “cafe” means the place where people mainly order some drink and prices are cheap, on the other hand in some countries “cafe” means the place in which people eat some foods. So, it might be hard for some students to understand why Matilda’s mother brings her family to the café when she won the bingo game.</a:t>
            </a:r>
          </a:p>
          <a:p>
            <a:pPr marL="0" indent="0">
              <a:buNone/>
            </a:pPr>
            <a:r>
              <a:rPr kumimoji="1" lang="en-US" altLang="ja-JP" sz="1400" dirty="0">
                <a:latin typeface="+mn-ea"/>
              </a:rPr>
              <a:t> </a:t>
            </a:r>
            <a:r>
              <a:rPr kumimoji="1" lang="ja-JP" altLang="en-US" sz="1400">
                <a:latin typeface="+mn-ea"/>
              </a:rPr>
              <a:t>　・</a:t>
            </a:r>
            <a:r>
              <a:rPr lang="en-US" altLang="ja-JP" sz="1400" dirty="0">
                <a:latin typeface="+mn-ea"/>
              </a:rPr>
              <a:t>People in Japan play the bingo game only when they attend to any party and rarely get the money. But in US, the bingo game is famous and popular game, like the lottery in Japan. </a:t>
            </a:r>
            <a:endParaRPr kumimoji="1" lang="en-US" altLang="ja-JP" sz="1400" dirty="0">
              <a:latin typeface="+mn-ea"/>
            </a:endParaRPr>
          </a:p>
          <a:p>
            <a:pPr marL="514350" indent="-514350">
              <a:buAutoNum type="arabicPeriod" startAt="2"/>
            </a:pPr>
            <a:r>
              <a:rPr lang="en-US" altLang="ja-JP" sz="1400" dirty="0">
                <a:latin typeface="+mn-ea"/>
              </a:rPr>
              <a:t>Miscommunication</a:t>
            </a:r>
          </a:p>
          <a:p>
            <a:pPr marL="0" indent="0">
              <a:buNone/>
            </a:pPr>
            <a:r>
              <a:rPr lang="ja-JP" altLang="en-US" sz="1400">
                <a:latin typeface="+mn-ea"/>
              </a:rPr>
              <a:t>　</a:t>
            </a:r>
            <a:r>
              <a:rPr lang="en-US" altLang="ja-JP" sz="1400" dirty="0">
                <a:latin typeface="+mn-ea"/>
              </a:rPr>
              <a:t> </a:t>
            </a:r>
            <a:r>
              <a:rPr lang="ja-JP" altLang="en-US" sz="1400">
                <a:latin typeface="+mn-ea"/>
              </a:rPr>
              <a:t>・</a:t>
            </a:r>
            <a:r>
              <a:rPr lang="en-US" altLang="ja-JP" sz="1400" dirty="0">
                <a:latin typeface="+mn-ea"/>
              </a:rPr>
              <a:t>”Feds like to test the ingenuity of the American businessman” is ironical words. It means that cheaters try what is prohibited by the feds. But if some students accept this words positively, it will give them wrong impression.</a:t>
            </a:r>
          </a:p>
          <a:p>
            <a:pPr marL="514350" indent="-514350">
              <a:buAutoNum type="arabicPeriod" startAt="3"/>
            </a:pPr>
            <a:r>
              <a:rPr kumimoji="1" lang="en-US" altLang="ja-JP" sz="1400" dirty="0">
                <a:latin typeface="+mn-ea"/>
              </a:rPr>
              <a:t>Vocabulary</a:t>
            </a:r>
          </a:p>
          <a:p>
            <a:pPr marL="0" indent="0">
              <a:buNone/>
            </a:pPr>
            <a:r>
              <a:rPr lang="en-US" altLang="ja-JP" sz="1400" dirty="0">
                <a:latin typeface="+mn-ea"/>
              </a:rPr>
              <a:t>      </a:t>
            </a:r>
            <a:r>
              <a:rPr lang="ja-JP" altLang="en-US" sz="1400">
                <a:latin typeface="+mn-ea"/>
              </a:rPr>
              <a:t>・</a:t>
            </a:r>
            <a:r>
              <a:rPr lang="en-US" altLang="ja-JP" sz="1400" dirty="0">
                <a:latin typeface="+mn-ea"/>
              </a:rPr>
              <a:t> The phrase ”It’s for me to know, and you to find out” is used when someone doesn’t want to answer the question. But if some students take this phrase literally, they will not be able to understand speaker’s true feelings.</a:t>
            </a:r>
            <a:endParaRPr kumimoji="1" lang="en-US" altLang="ja-JP" sz="1400" dirty="0">
              <a:latin typeface="+mn-ea"/>
            </a:endParaRPr>
          </a:p>
          <a:p>
            <a:pPr marL="0" indent="0">
              <a:buNone/>
            </a:pPr>
            <a:r>
              <a:rPr kumimoji="1" lang="en-US" altLang="ja-JP" sz="1400" dirty="0">
                <a:latin typeface="+mn-ea"/>
              </a:rPr>
              <a:t>      </a:t>
            </a:r>
            <a:r>
              <a:rPr kumimoji="1" lang="ja-JP" altLang="en-US" sz="1400">
                <a:latin typeface="+mn-ea"/>
              </a:rPr>
              <a:t>・</a:t>
            </a:r>
            <a:r>
              <a:rPr lang="en-US" altLang="ja-JP" sz="1400" dirty="0">
                <a:latin typeface="+mn-ea"/>
              </a:rPr>
              <a:t>The word “wiseacre” has a negative meaning, but if some students don’t know this word, they might have the positive image for this word because it includes the word “wise”.</a:t>
            </a:r>
          </a:p>
          <a:p>
            <a:pPr marL="514350" indent="-514350">
              <a:buAutoNum type="arabicPeriod" startAt="4"/>
            </a:pPr>
            <a:r>
              <a:rPr lang="en-US" altLang="ja-JP" sz="1400" dirty="0">
                <a:latin typeface="+mn-ea"/>
              </a:rPr>
              <a:t>Cultural difference about the action</a:t>
            </a:r>
          </a:p>
          <a:p>
            <a:pPr marL="0" indent="0">
              <a:buNone/>
            </a:pPr>
            <a:r>
              <a:rPr lang="ja-JP" altLang="en-US" sz="1400">
                <a:latin typeface="+mn-ea"/>
              </a:rPr>
              <a:t>　</a:t>
            </a:r>
            <a:r>
              <a:rPr lang="en-US" altLang="ja-JP" sz="1400" dirty="0">
                <a:latin typeface="+mn-ea"/>
              </a:rPr>
              <a:t> </a:t>
            </a:r>
            <a:r>
              <a:rPr lang="ja-JP" altLang="en-US" sz="1400">
                <a:latin typeface="+mn-ea"/>
              </a:rPr>
              <a:t>・</a:t>
            </a:r>
            <a:r>
              <a:rPr lang="en-US" altLang="ja-JP" sz="1400" dirty="0">
                <a:latin typeface="+mn-ea"/>
              </a:rPr>
              <a:t>When Matilda’s father blamed Matilda, he pointed his forefinger at her. It is so rude action in Japan, so it might confuse some students. </a:t>
            </a:r>
            <a:endParaRPr kumimoji="1" lang="en-US" altLang="ja-JP" sz="1400" dirty="0">
              <a:latin typeface="+mn-ea"/>
            </a:endParaRPr>
          </a:p>
          <a:p>
            <a:pPr marL="0" indent="0">
              <a:buNone/>
            </a:pPr>
            <a:endParaRPr kumimoji="1" lang="ja-JP" altLang="en-US" sz="900"/>
          </a:p>
        </p:txBody>
      </p:sp>
      <p:pic>
        <p:nvPicPr>
          <p:cNvPr id="5" name="図 4">
            <a:extLst>
              <a:ext uri="{FF2B5EF4-FFF2-40B4-BE49-F238E27FC236}">
                <a16:creationId xmlns:a16="http://schemas.microsoft.com/office/drawing/2014/main" id="{76C0EC7C-ABA8-DE3E-867E-957BF6E00EFF}"/>
              </a:ext>
            </a:extLst>
          </p:cNvPr>
          <p:cNvPicPr>
            <a:picLocks noChangeAspect="1"/>
          </p:cNvPicPr>
          <p:nvPr/>
        </p:nvPicPr>
        <p:blipFill>
          <a:blip r:embed="rId2"/>
          <a:srcRect l="20334" r="23335"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6"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3640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CCC42A4C-7E0E-2314-ED19-25C4BCB71D06}"/>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kumimoji="1" lang="en-US" altLang="ja-JP" sz="6000" b="1" dirty="0">
                <a:latin typeface="+mn-ea"/>
                <a:ea typeface="+mn-ea"/>
              </a:rPr>
              <a:t>Thank you for reading!</a:t>
            </a:r>
          </a:p>
        </p:txBody>
      </p:sp>
      <p:sp>
        <p:nvSpPr>
          <p:cNvPr id="14" name="Freeform: Shape 13">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7" name="図 6" descr="線画 が含まれている画像&#10;&#10;自動的に生成された説明">
            <a:extLst>
              <a:ext uri="{FF2B5EF4-FFF2-40B4-BE49-F238E27FC236}">
                <a16:creationId xmlns:a16="http://schemas.microsoft.com/office/drawing/2014/main" id="{1CF6CB8D-31F7-DEAF-DE41-D306F1682190}"/>
              </a:ext>
            </a:extLst>
          </p:cNvPr>
          <p:cNvPicPr>
            <a:picLocks noChangeAspect="1"/>
          </p:cNvPicPr>
          <p:nvPr/>
        </p:nvPicPr>
        <p:blipFill>
          <a:blip r:embed="rId2"/>
          <a:srcRect l="5199" r="9672" b="3"/>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4" name="Freeform: Shape 23">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03495211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docProps/app.xml><?xml version="1.0" encoding="utf-8"?>
<Properties xmlns="http://schemas.openxmlformats.org/officeDocument/2006/extended-properties" xmlns:vt="http://schemas.openxmlformats.org/officeDocument/2006/docPropsVTypes">
  <Template>Office Theme</Template>
  <TotalTime>1265</TotalTime>
  <Words>1018</Words>
  <Application>Microsoft Macintosh PowerPoint</Application>
  <PresentationFormat>Widescreen</PresentationFormat>
  <Paragraphs>67</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Calibri</vt:lpstr>
      <vt:lpstr>Wingdings</vt:lpstr>
      <vt:lpstr>Office テーマ</vt:lpstr>
      <vt:lpstr>Matilda(1996)</vt:lpstr>
      <vt:lpstr>Why did I choose this movie and scene?</vt:lpstr>
      <vt:lpstr>Plot of “Matilda”</vt:lpstr>
      <vt:lpstr>About this scene</vt:lpstr>
      <vt:lpstr>Script </vt:lpstr>
      <vt:lpstr>Vocabulary</vt:lpstr>
      <vt:lpstr>Question provided</vt:lpstr>
      <vt:lpstr>Discussion questions</vt:lpstr>
      <vt:lpstr>What did I learn from this scene?</vt:lpstr>
      <vt:lpstr>Thank you for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清水 花菜</dc:creator>
  <cp:lastModifiedBy>Jason Pipe</cp:lastModifiedBy>
  <cp:revision>10</cp:revision>
  <dcterms:created xsi:type="dcterms:W3CDTF">2025-01-11T15:58:26Z</dcterms:created>
  <dcterms:modified xsi:type="dcterms:W3CDTF">2025-02-19T03:23:00Z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2025-02-19T03:22:17Z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3f4ae0d9-1551-4dc9-bb10-c57f67ef69e1</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