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6"/>
  </p:normalViewPr>
  <p:slideViewPr>
    <p:cSldViewPr snapToGrid="0">
      <p:cViewPr varScale="1">
        <p:scale>
          <a:sx n="118" d="100"/>
          <a:sy n="118" d="100"/>
        </p:scale>
        <p:origin x="944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21d12156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21d12156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21d121568_3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421d121568_3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421d121568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421d121568_3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421d121568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421d121568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21d1215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21d1215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21d121568_16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421d121568_16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21d121568_1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421d121568_1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21d12156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421d12156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421d121568_1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421d121568_1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www.youtube.com/watch?v=EXTLJmYsaUQ" TargetMode="External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5.png"/><Relationship Id="rId5" Type="http://schemas.openxmlformats.org/officeDocument/2006/relationships/hyperlink" Target="https://create.kahoot.it/share/let-s-queiz/3f6fdfc7-2b95-4547-aded-965a7f3df41e" TargetMode="Externa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0" y="0"/>
            <a:ext cx="91439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895700" y="3794575"/>
            <a:ext cx="7491300" cy="9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300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 whole new world</a:t>
            </a:r>
            <a:endParaRPr sz="6300" u="sng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826350" y="3794575"/>
            <a:ext cx="7491300" cy="97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300" u="sng">
                <a:solidFill>
                  <a:srgbClr val="FFD966"/>
                </a:solidFill>
                <a:latin typeface="Comic Sans MS"/>
                <a:ea typeface="Comic Sans MS"/>
                <a:cs typeface="Comic Sans MS"/>
                <a:sym typeface="Comic Sans MS"/>
              </a:rPr>
              <a:t>A whole new world</a:t>
            </a:r>
            <a:endParaRPr sz="6300" u="sng">
              <a:solidFill>
                <a:srgbClr val="FFD96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FAB16FB8-ADA1-65D2-07D6-99AF275CE1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76"/>
    </mc:Choice>
    <mc:Fallback>
      <p:transition spd="slow" advTm="4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 amt="41000"/>
          </a:blip>
          <a:srcRect r="950" b="1931"/>
          <a:stretch/>
        </p:blipFill>
        <p:spPr>
          <a:xfrm>
            <a:off x="0" y="0"/>
            <a:ext cx="9224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52025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55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★</a:t>
            </a:r>
            <a:r>
              <a:rPr lang="ja" sz="25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music by Alan Menken　   </a:t>
            </a:r>
            <a:r>
              <a:rPr lang="ja" sz="255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★</a:t>
            </a:r>
            <a:r>
              <a:rPr lang="ja" sz="255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lyilics by Tim Rice</a:t>
            </a:r>
            <a:endParaRPr sz="305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6">
            <a:alphaModFix/>
          </a:blip>
          <a:srcRect l="13359" t="14361"/>
          <a:stretch/>
        </p:blipFill>
        <p:spPr>
          <a:xfrm>
            <a:off x="796725" y="1637775"/>
            <a:ext cx="3281375" cy="2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7">
            <a:alphaModFix/>
          </a:blip>
          <a:srcRect l="18264" r="7551"/>
          <a:stretch/>
        </p:blipFill>
        <p:spPr>
          <a:xfrm>
            <a:off x="4886750" y="1637763"/>
            <a:ext cx="3222630" cy="24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Audio 15">
            <a:extLst>
              <a:ext uri="{FF2B5EF4-FFF2-40B4-BE49-F238E27FC236}">
                <a16:creationId xmlns:a16="http://schemas.microsoft.com/office/drawing/2014/main" id="{74E27FE5-2AD9-D8FB-B73D-4AC17B37A3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0"/>
    </mc:Choice>
    <mc:Fallback>
      <p:transition spd="slow" advTm="7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 rotWithShape="1">
          <a:blip r:embed="rId5">
            <a:alphaModFix amt="41000"/>
          </a:blip>
          <a:srcRect/>
          <a:stretch/>
        </p:blipFill>
        <p:spPr>
          <a:xfrm>
            <a:off x="0" y="0"/>
            <a:ext cx="9224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3965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5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★</a:t>
            </a:r>
            <a:r>
              <a:rPr lang="ja" sz="21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signature song from Disney's 1992 animated feature </a:t>
            </a:r>
            <a:endParaRPr sz="2150">
              <a:solidFill>
                <a:srgbClr val="20212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film</a:t>
            </a:r>
            <a:r>
              <a:rPr lang="ja" sz="29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『</a:t>
            </a:r>
            <a:r>
              <a:rPr lang="ja" sz="2950" i="1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Aladdin』</a:t>
            </a:r>
            <a:endParaRPr sz="3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6">
            <a:alphaModFix/>
          </a:blip>
          <a:srcRect l="5983" t="1520" r="8779" b="-1520"/>
          <a:stretch/>
        </p:blipFill>
        <p:spPr>
          <a:xfrm>
            <a:off x="422075" y="2013525"/>
            <a:ext cx="4047075" cy="26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5133525" y="1784275"/>
            <a:ext cx="3698700" cy="2969700"/>
          </a:xfrm>
          <a:prstGeom prst="wedgeEllipseCallout">
            <a:avLst>
              <a:gd name="adj1" fmla="val -64882"/>
              <a:gd name="adj2" fmla="val -792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5524575" y="2363438"/>
            <a:ext cx="3231300" cy="23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solidFill>
                  <a:srgbClr val="3C4043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is sung when </a:t>
            </a:r>
            <a:r>
              <a:rPr lang="ja" sz="2200" b="1">
                <a:solidFill>
                  <a:srgbClr val="674EA7"/>
                </a:solidFill>
                <a:latin typeface="Comic Sans MS"/>
                <a:ea typeface="Comic Sans MS"/>
                <a:cs typeface="Comic Sans MS"/>
                <a:sym typeface="Comic Sans MS"/>
              </a:rPr>
              <a:t>Aladdin</a:t>
            </a:r>
            <a:r>
              <a:rPr lang="ja" sz="2200">
                <a:solidFill>
                  <a:srgbClr val="3C404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disguised as a prince, goes to see the world on a magic carpet with </a:t>
            </a:r>
            <a:r>
              <a:rPr lang="ja" sz="2200" b="1">
                <a:solidFill>
                  <a:srgbClr val="A64D79"/>
                </a:solidFill>
                <a:latin typeface="Comic Sans MS"/>
                <a:ea typeface="Comic Sans MS"/>
                <a:cs typeface="Comic Sans MS"/>
                <a:sym typeface="Comic Sans MS"/>
              </a:rPr>
              <a:t>Jasmine.</a:t>
            </a:r>
            <a:endParaRPr sz="1800" b="1">
              <a:solidFill>
                <a:srgbClr val="A64D7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9890996E-1A28-FECB-E708-5447D34C32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67"/>
    </mc:Choice>
    <mc:Fallback>
      <p:transition spd="slow" advTm="22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5">
            <a:alphaModFix amt="41000"/>
          </a:blip>
          <a:srcRect r="87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52025" y="15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Story of Aladdin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1797575" y="863550"/>
            <a:ext cx="5629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the story of </a:t>
            </a:r>
            <a:r>
              <a:rPr lang="ja" sz="2150" b="1">
                <a:solidFill>
                  <a:srgbClr val="4007A2"/>
                </a:solidFill>
                <a:highlight>
                  <a:srgbClr val="D9D2E9"/>
                </a:highlight>
                <a:latin typeface="Comic Sans MS"/>
                <a:ea typeface="Comic Sans MS"/>
                <a:cs typeface="Comic Sans MS"/>
                <a:sym typeface="Comic Sans MS"/>
              </a:rPr>
              <a:t>Aladdin</a:t>
            </a:r>
            <a:r>
              <a:rPr lang="ja" sz="2150">
                <a:solidFill>
                  <a:srgbClr val="3C4043"/>
                </a:solidFill>
                <a:highlight>
                  <a:srgbClr val="D9D2E9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ja" sz="2150">
                <a:solidFill>
                  <a:srgbClr val="4007A2"/>
                </a:solidFill>
                <a:highlight>
                  <a:srgbClr val="D9D2E9"/>
                </a:highlight>
                <a:latin typeface="Comic Sans MS"/>
                <a:ea typeface="Comic Sans MS"/>
                <a:cs typeface="Comic Sans MS"/>
                <a:sym typeface="Comic Sans MS"/>
              </a:rPr>
              <a:t>who is poor but has a pure heart</a:t>
            </a:r>
            <a:r>
              <a:rPr lang="ja" sz="2150">
                <a:solidFill>
                  <a:srgbClr val="3C404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sz="2150">
              <a:solidFill>
                <a:srgbClr val="3C404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trying to change his life through　encounters with </a:t>
            </a:r>
            <a:endParaRPr sz="2150">
              <a:solidFill>
                <a:srgbClr val="20212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150" b="1">
                <a:solidFill>
                  <a:srgbClr val="A64D79"/>
                </a:solidFill>
                <a:highlight>
                  <a:srgbClr val="EAD1DC"/>
                </a:highlight>
                <a:latin typeface="Comic Sans MS"/>
                <a:ea typeface="Comic Sans MS"/>
                <a:cs typeface="Comic Sans MS"/>
                <a:sym typeface="Comic Sans MS"/>
              </a:rPr>
              <a:t>Jasmine</a:t>
            </a:r>
            <a:r>
              <a:rPr lang="ja" sz="2150">
                <a:solidFill>
                  <a:srgbClr val="3C4043"/>
                </a:solidFill>
                <a:highlight>
                  <a:srgbClr val="EAD1DC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ja" sz="2150">
                <a:solidFill>
                  <a:srgbClr val="A64D79"/>
                </a:solidFill>
                <a:highlight>
                  <a:srgbClr val="EAD1DC"/>
                </a:highlight>
                <a:latin typeface="Comic Sans MS"/>
                <a:ea typeface="Comic Sans MS"/>
                <a:cs typeface="Comic Sans MS"/>
                <a:sym typeface="Comic Sans MS"/>
              </a:rPr>
              <a:t>who</a:t>
            </a:r>
            <a:r>
              <a:rPr lang="ja" sz="2150">
                <a:solidFill>
                  <a:srgbClr val="3C4043"/>
                </a:solidFill>
                <a:highlight>
                  <a:srgbClr val="EAD1DC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ja" sz="2150">
                <a:solidFill>
                  <a:srgbClr val="A64D79"/>
                </a:solidFill>
                <a:highlight>
                  <a:srgbClr val="EAD1DC"/>
                </a:highlight>
                <a:latin typeface="Comic Sans MS"/>
                <a:ea typeface="Comic Sans MS"/>
                <a:cs typeface="Comic Sans MS"/>
                <a:sym typeface="Comic Sans MS"/>
              </a:rPr>
              <a:t>seeks freedom in the world outside the royal palace</a:t>
            </a:r>
            <a:r>
              <a:rPr lang="ja" sz="2150">
                <a:solidFill>
                  <a:srgbClr val="3C4043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 sz="2150">
              <a:solidFill>
                <a:srgbClr val="3C404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50">
                <a:solidFill>
                  <a:srgbClr val="202122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</a:t>
            </a:r>
            <a:r>
              <a:rPr lang="ja" sz="2150" b="1">
                <a:solidFill>
                  <a:srgbClr val="1155CC"/>
                </a:solidFill>
                <a:highlight>
                  <a:srgbClr val="CFE2F3"/>
                </a:highlight>
                <a:latin typeface="Comic Sans MS"/>
                <a:ea typeface="Comic Sans MS"/>
                <a:cs typeface="Comic Sans MS"/>
                <a:sym typeface="Comic Sans MS"/>
              </a:rPr>
              <a:t>Genie</a:t>
            </a:r>
            <a:r>
              <a:rPr lang="ja" sz="2150">
                <a:solidFill>
                  <a:srgbClr val="3C4043"/>
                </a:solidFill>
                <a:highlight>
                  <a:srgbClr val="CFE2F3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ja" sz="2150">
                <a:solidFill>
                  <a:srgbClr val="1155CC"/>
                </a:solidFill>
                <a:highlight>
                  <a:srgbClr val="CFE2F3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genie of the lamp</a:t>
            </a:r>
            <a:r>
              <a:rPr lang="ja" sz="2150">
                <a:solidFill>
                  <a:srgbClr val="3C4043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5100" y="731975"/>
            <a:ext cx="1497525" cy="130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7">
            <a:alphaModFix/>
          </a:blip>
          <a:srcRect r="29592"/>
          <a:stretch/>
        </p:blipFill>
        <p:spPr>
          <a:xfrm>
            <a:off x="142875" y="2181225"/>
            <a:ext cx="1725499" cy="144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2325" y="3305169"/>
            <a:ext cx="1773800" cy="17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A765B85E-E694-2374-FCB5-24DB0DBEAA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74"/>
    </mc:Choice>
    <mc:Fallback>
      <p:transition spd="slow" advTm="25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Now please listen to the music. ♪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9" name="Google Shape;89;p17" descr="Brad Kane &amp; Lea Salonga" title="A whole new world (English)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10725" y="1485225"/>
            <a:ext cx="5521575" cy="310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Audio 17">
            <a:extLst>
              <a:ext uri="{FF2B5EF4-FFF2-40B4-BE49-F238E27FC236}">
                <a16:creationId xmlns:a16="http://schemas.microsoft.com/office/drawing/2014/main" id="{4955C087-E119-2B85-BAE2-9EA1C889C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94"/>
    </mc:Choice>
    <mc:Fallback>
      <p:transition spd="slow" advTm="17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Gap fill 1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13775" y="1393300"/>
            <a:ext cx="8520600" cy="34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</a:t>
            </a:r>
            <a:r>
              <a:rPr lang="ja" sz="2225"/>
              <a:t> can show you the world                   over, sideways and under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shining </a:t>
            </a:r>
            <a:r>
              <a:rPr lang="ja" sz="2225" b="1">
                <a:solidFill>
                  <a:srgbClr val="CC0000"/>
                </a:solidFill>
              </a:rPr>
              <a:t>shimmering splendid</a:t>
            </a:r>
            <a:r>
              <a:rPr lang="ja" sz="2225">
                <a:solidFill>
                  <a:srgbClr val="FE4444"/>
                </a:solidFill>
              </a:rPr>
              <a:t> </a:t>
            </a:r>
            <a:r>
              <a:rPr lang="ja" sz="2225"/>
              <a:t>          on a magic carpet ride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tell me, princess now when did        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you last let your heart decide?         A whole new world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                                                         a  new fantastic point of view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I can open your eyes                       No one to tell us no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225"/>
              <a:t>Take you </a:t>
            </a:r>
            <a:r>
              <a:rPr lang="ja" sz="2225" b="1">
                <a:solidFill>
                  <a:srgbClr val="CC0000"/>
                </a:solidFill>
              </a:rPr>
              <a:t>wonder by wonder</a:t>
            </a:r>
            <a:r>
              <a:rPr lang="ja" sz="2225">
                <a:solidFill>
                  <a:srgbClr val="CC0000"/>
                </a:solidFill>
              </a:rPr>
              <a:t> </a:t>
            </a:r>
            <a:r>
              <a:rPr lang="ja" sz="2225"/>
              <a:t>          or where to go</a:t>
            </a:r>
            <a:endParaRPr sz="2225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                                                                     </a:t>
            </a:r>
            <a:r>
              <a:rPr lang="ja" sz="2150"/>
              <a:t>or say we’re only dreaming</a:t>
            </a:r>
            <a:endParaRPr sz="2150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0581" y="66675"/>
            <a:ext cx="1809592" cy="24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/>
          <p:nvPr/>
        </p:nvSpPr>
        <p:spPr>
          <a:xfrm>
            <a:off x="4762500" y="66675"/>
            <a:ext cx="2019300" cy="1326600"/>
          </a:xfrm>
          <a:prstGeom prst="wedgeEllipseCallout">
            <a:avLst>
              <a:gd name="adj1" fmla="val 75943"/>
              <a:gd name="adj2" fmla="val 456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latin typeface="Comic Sans MS"/>
                <a:ea typeface="Comic Sans MS"/>
                <a:cs typeface="Comic Sans MS"/>
                <a:sym typeface="Comic Sans MS"/>
              </a:rPr>
              <a:t>Let’s check answer!!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" name="Audio 26">
            <a:extLst>
              <a:ext uri="{FF2B5EF4-FFF2-40B4-BE49-F238E27FC236}">
                <a16:creationId xmlns:a16="http://schemas.microsoft.com/office/drawing/2014/main" id="{CD1F508C-6920-2E81-C59A-3DED44A0EE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2"/>
    </mc:Choice>
    <mc:Fallback>
      <p:transition spd="slow" advTm="4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5975" y="1842300"/>
            <a:ext cx="3105150" cy="323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Gap fill 2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536850" y="1133425"/>
            <a:ext cx="7879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50"/>
              <a:t>A whole new world                                     Unbelievable sights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a </a:t>
            </a:r>
            <a:r>
              <a:rPr lang="ja" sz="3050" b="1">
                <a:solidFill>
                  <a:srgbClr val="CC0000"/>
                </a:solidFill>
              </a:rPr>
              <a:t>dazzling</a:t>
            </a:r>
            <a:r>
              <a:rPr lang="ja" sz="3050"/>
              <a:t> place I never  knew                   indescribable feeling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But when I’m way up here                         </a:t>
            </a:r>
            <a:r>
              <a:rPr lang="ja" sz="3050" b="1">
                <a:solidFill>
                  <a:srgbClr val="CC0000"/>
                </a:solidFill>
              </a:rPr>
              <a:t>soaring tumbling freewheeling</a:t>
            </a:r>
            <a:endParaRPr sz="305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It’s </a:t>
            </a:r>
            <a:r>
              <a:rPr lang="ja" sz="3050" b="1">
                <a:solidFill>
                  <a:srgbClr val="CC0000"/>
                </a:solidFill>
              </a:rPr>
              <a:t>crystal</a:t>
            </a:r>
            <a:r>
              <a:rPr lang="ja" sz="3050">
                <a:solidFill>
                  <a:srgbClr val="CC0000"/>
                </a:solidFill>
              </a:rPr>
              <a:t> </a:t>
            </a:r>
            <a:r>
              <a:rPr lang="ja" sz="3050"/>
              <a:t>clear                                         through endless diamond sky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That now I’m in a whole new world 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with you 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50"/>
              <a:t>Now I’m in a whole new world with you</a:t>
            </a:r>
            <a:endParaRPr sz="30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4492300" y="2830913"/>
            <a:ext cx="2267100" cy="1257300"/>
          </a:xfrm>
          <a:prstGeom prst="wedgeEllipseCallout">
            <a:avLst>
              <a:gd name="adj1" fmla="val 61490"/>
              <a:gd name="adj2" fmla="val -2816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latin typeface="Comic Sans MS"/>
                <a:ea typeface="Comic Sans MS"/>
                <a:cs typeface="Comic Sans MS"/>
                <a:sym typeface="Comic Sans MS"/>
              </a:rPr>
              <a:t>Let’s continue!!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301AA860-F07E-B4FB-0812-55EEFA395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84"/>
    </mc:Choice>
    <mc:Fallback>
      <p:transition spd="slow" advTm="5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1620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700">
                <a:solidFill>
                  <a:srgbClr val="073763"/>
                </a:solidFill>
              </a:rPr>
              <a:t>A</a:t>
            </a:r>
            <a:r>
              <a:rPr lang="ja" sz="1700">
                <a:solidFill>
                  <a:schemeClr val="dk1"/>
                </a:solidFill>
              </a:rPr>
              <a:t> whole new world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700">
                <a:solidFill>
                  <a:schemeClr val="dk1"/>
                </a:solidFill>
              </a:rPr>
              <a:t>(Every turn a surprise)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700">
                <a:solidFill>
                  <a:schemeClr val="dk1"/>
                </a:solidFill>
              </a:rPr>
              <a:t>With new horizons to pursue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700">
                <a:solidFill>
                  <a:schemeClr val="dk1"/>
                </a:solidFill>
              </a:rPr>
              <a:t>（Every moment,</a:t>
            </a:r>
            <a:r>
              <a:rPr lang="ja" sz="1700">
                <a:solidFill>
                  <a:srgbClr val="CC0000"/>
                </a:solidFill>
              </a:rPr>
              <a:t>red letter</a:t>
            </a:r>
            <a:r>
              <a:rPr lang="ja" sz="1700">
                <a:solidFill>
                  <a:schemeClr val="dk1"/>
                </a:solidFill>
              </a:rPr>
              <a:t>)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8"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314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Gap fill3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5975" y="1842300"/>
            <a:ext cx="3105150" cy="323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3488025" y="886850"/>
            <a:ext cx="3842100" cy="2336700"/>
          </a:xfrm>
          <a:prstGeom prst="wedgeEllipseCallout">
            <a:avLst>
              <a:gd name="adj1" fmla="val 61028"/>
              <a:gd name="adj2" fmla="val 3083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latin typeface="Comic Sans MS"/>
                <a:ea typeface="Comic Sans MS"/>
                <a:cs typeface="Comic Sans MS"/>
                <a:sym typeface="Comic Sans MS"/>
              </a:rPr>
              <a:t>Can you answer the questions right?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6" name="Audio 35">
            <a:extLst>
              <a:ext uri="{FF2B5EF4-FFF2-40B4-BE49-F238E27FC236}">
                <a16:creationId xmlns:a16="http://schemas.microsoft.com/office/drawing/2014/main" id="{DCCE9BF4-D919-2BEE-0911-D6CFB4B689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4"/>
    </mc:Choice>
    <mc:Fallback>
      <p:transition spd="slow" advTm="4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BFA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273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Vocabulary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5">
            <a:alphaModFix amt="13000"/>
          </a:blip>
          <a:stretch>
            <a:fillRect/>
          </a:stretch>
        </p:blipFill>
        <p:spPr>
          <a:xfrm>
            <a:off x="0" y="-25"/>
            <a:ext cx="91439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846450"/>
            <a:ext cx="87663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simmering : to shine with a soft light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  e.g. give off shimmering reflection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splendid : excellent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　e.g. a splendid idea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wonder by wonder : from splendid place to splendid place </a:t>
            </a:r>
            <a:endParaRPr dirty="0">
              <a:solidFill>
                <a:schemeClr val="accen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dazzling : brilliantly or showily blight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e.g. dazzling sunlight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crystal clear : very very clear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e.g. the outcome is crystal clear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soaring : to fly at a great height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e.g. a soaring eagle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tumbling : to spin or turn around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e.g. tumble in the bed laughing out loud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freewheeling : free and loose in form or manner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e.g. lead a freewheeling life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dirty="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 letter : a date that is special to celebrate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  e.g. tomorrow is a red-letter day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" name="Audio 24">
            <a:extLst>
              <a:ext uri="{FF2B5EF4-FFF2-40B4-BE49-F238E27FC236}">
                <a16:creationId xmlns:a16="http://schemas.microsoft.com/office/drawing/2014/main" id="{A364BC12-36EF-9E6D-F965-69E7B7062E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588"/>
    </mc:Choice>
    <mc:Fallback>
      <p:transition spd="slow" advTm="12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9FF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3323275"/>
            <a:ext cx="8520600" cy="13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solidFill>
                  <a:schemeClr val="hlink"/>
                </a:solidFill>
                <a:hlinkClick r:id="rId5"/>
              </a:rPr>
              <a:t>https://create.kahoot.it/share/let-s-queiz/3f6fdfc7-2b95-4547-aded-965a7f3df41e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6725" y="295275"/>
            <a:ext cx="2883450" cy="288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/>
          <p:nvPr/>
        </p:nvSpPr>
        <p:spPr>
          <a:xfrm>
            <a:off x="800100" y="361950"/>
            <a:ext cx="4714800" cy="1152600"/>
          </a:xfrm>
          <a:prstGeom prst="wedgeEllipseCallout">
            <a:avLst>
              <a:gd name="adj1" fmla="val 57381"/>
              <a:gd name="adj2" fmla="val 1152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2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 can go Kahoot!!</a:t>
            </a:r>
            <a:endParaRPr sz="2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4AD98896-971A-B67C-97D7-95F10FC6F5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6"/>
    </mc:Choice>
    <mc:Fallback>
      <p:transition spd="slow" advTm="6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Microsoft Macintosh PowerPoint</Application>
  <PresentationFormat>On-screen Show (16:9)</PresentationFormat>
  <Paragraphs>49</Paragraphs>
  <Slides>10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Comic Sans MS</vt:lpstr>
      <vt:lpstr>Simple Light</vt:lpstr>
      <vt:lpstr>A whole new world</vt:lpstr>
      <vt:lpstr>PowerPoint Presentation</vt:lpstr>
      <vt:lpstr>PowerPoint Presentation</vt:lpstr>
      <vt:lpstr>Story of Aladdin</vt:lpstr>
      <vt:lpstr>Now please listen to the music. ♪</vt:lpstr>
      <vt:lpstr>Gap fill 1</vt:lpstr>
      <vt:lpstr>Gap fill 2</vt:lpstr>
      <vt:lpstr>Gap fill3 </vt:lpstr>
      <vt:lpstr>Vocabulary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whole new world</dc:title>
  <cp:lastModifiedBy>KANADASAKI</cp:lastModifiedBy>
  <cp:revision>1</cp:revision>
  <dcterms:modified xsi:type="dcterms:W3CDTF">2023-09-04T07:22:38Z</dcterms:modified>
</cp:coreProperties>
</file>