
<file path=[Content_Types].xml><?xml version="1.0" encoding="utf-8"?>
<Types xmlns="http://schemas.openxmlformats.org/package/2006/content-types"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3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64D0F6-F8E8-4DAA-9525-8442BCA8960B}" v="2" dt="2021-09-07T04:44:13.766"/>
    <p1510:client id="{D1A88972-2B9A-4A5A-B3CE-26B8C98409C4}" v="6" dt="2021-09-07T04:34:20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8"/>
    <p:restoredTop sz="94626"/>
  </p:normalViewPr>
  <p:slideViewPr>
    <p:cSldViewPr snapToGrid="0">
      <p:cViewPr varScale="1">
        <p:scale>
          <a:sx n="107" d="100"/>
          <a:sy n="107" d="100"/>
        </p:scale>
        <p:origin x="45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岡本 璃子" userId="a209a9cf53c42e4a" providerId="LiveId" clId="{D1A88972-2B9A-4A5A-B3CE-26B8C98409C4}"/>
    <pc:docChg chg="custSel modSld">
      <pc:chgData name="岡本 璃子" userId="a209a9cf53c42e4a" providerId="LiveId" clId="{D1A88972-2B9A-4A5A-B3CE-26B8C98409C4}" dt="2021-09-07T04:34:37.878" v="27" actId="14100"/>
      <pc:docMkLst>
        <pc:docMk/>
      </pc:docMkLst>
      <pc:sldChg chg="addSp modSp mod">
        <pc:chgData name="岡本 璃子" userId="a209a9cf53c42e4a" providerId="LiveId" clId="{D1A88972-2B9A-4A5A-B3CE-26B8C98409C4}" dt="2021-09-07T04:26:45.422" v="18"/>
        <pc:sldMkLst>
          <pc:docMk/>
          <pc:sldMk cId="0" sldId="256"/>
        </pc:sldMkLst>
        <pc:picChg chg="add mod">
          <ac:chgData name="岡本 璃子" userId="a209a9cf53c42e4a" providerId="LiveId" clId="{D1A88972-2B9A-4A5A-B3CE-26B8C98409C4}" dt="2021-09-07T04:26:45.422" v="18"/>
          <ac:picMkLst>
            <pc:docMk/>
            <pc:sldMk cId="0" sldId="256"/>
            <ac:picMk id="2" creationId="{88353C28-F11A-4E5F-A817-A0984ACFDB5E}"/>
          </ac:picMkLst>
        </pc:picChg>
        <pc:picChg chg="mod">
          <ac:chgData name="岡本 璃子" userId="a209a9cf53c42e4a" providerId="LiveId" clId="{D1A88972-2B9A-4A5A-B3CE-26B8C98409C4}" dt="2021-09-07T04:26:00.962" v="17" actId="14100"/>
          <ac:picMkLst>
            <pc:docMk/>
            <pc:sldMk cId="0" sldId="256"/>
            <ac:picMk id="54" creationId="{00000000-0000-0000-0000-000000000000}"/>
          </ac:picMkLst>
        </pc:picChg>
      </pc:sldChg>
      <pc:sldChg chg="addSp delSp modSp mod delAnim modAnim modNotes">
        <pc:chgData name="岡本 璃子" userId="a209a9cf53c42e4a" providerId="LiveId" clId="{D1A88972-2B9A-4A5A-B3CE-26B8C98409C4}" dt="2021-09-07T04:34:37.878" v="27" actId="14100"/>
        <pc:sldMkLst>
          <pc:docMk/>
          <pc:sldMk cId="0" sldId="261"/>
        </pc:sldMkLst>
        <pc:picChg chg="add mod">
          <ac:chgData name="岡本 璃子" userId="a209a9cf53c42e4a" providerId="LiveId" clId="{D1A88972-2B9A-4A5A-B3CE-26B8C98409C4}" dt="2021-09-07T04:34:37.878" v="27" actId="14100"/>
          <ac:picMkLst>
            <pc:docMk/>
            <pc:sldMk cId="0" sldId="261"/>
            <ac:picMk id="2" creationId="{97DCF238-5A77-4614-AD9E-F3FD4E7AC894}"/>
          </ac:picMkLst>
        </pc:picChg>
        <pc:picChg chg="del">
          <ac:chgData name="岡本 璃子" userId="a209a9cf53c42e4a" providerId="LiveId" clId="{D1A88972-2B9A-4A5A-B3CE-26B8C98409C4}" dt="2021-09-07T04:34:30.931" v="25" actId="21"/>
          <ac:picMkLst>
            <pc:docMk/>
            <pc:sldMk cId="0" sldId="261"/>
            <ac:picMk id="102" creationId="{00000000-0000-0000-0000-000000000000}"/>
          </ac:picMkLst>
        </pc:picChg>
      </pc:sldChg>
      <pc:sldChg chg="addSp delSp modSp modTransition modAnim modNotes">
        <pc:chgData name="岡本 璃子" userId="a209a9cf53c42e4a" providerId="LiveId" clId="{D1A88972-2B9A-4A5A-B3CE-26B8C98409C4}" dt="2021-09-07T04:31:50.207" v="21"/>
        <pc:sldMkLst>
          <pc:docMk/>
          <pc:sldMk cId="0" sldId="262"/>
        </pc:sldMkLst>
        <pc:picChg chg="add del mod">
          <ac:chgData name="岡本 璃子" userId="a209a9cf53c42e4a" providerId="LiveId" clId="{D1A88972-2B9A-4A5A-B3CE-26B8C98409C4}" dt="2021-09-07T04:31:00.762" v="20"/>
          <ac:picMkLst>
            <pc:docMk/>
            <pc:sldMk cId="0" sldId="262"/>
            <ac:picMk id="2" creationId="{47A8498D-61CA-4D2A-A645-CE2F53C7EF02}"/>
          </ac:picMkLst>
        </pc:picChg>
        <pc:picChg chg="add mod">
          <ac:chgData name="岡本 璃子" userId="a209a9cf53c42e4a" providerId="LiveId" clId="{D1A88972-2B9A-4A5A-B3CE-26B8C98409C4}" dt="2021-09-07T04:31:50.207" v="21"/>
          <ac:picMkLst>
            <pc:docMk/>
            <pc:sldMk cId="0" sldId="262"/>
            <ac:picMk id="3" creationId="{65A57746-BBC2-4522-98BB-98ADDF15CD2A}"/>
          </ac:picMkLst>
        </pc:picChg>
      </pc:sldChg>
      <pc:sldChg chg="addSp modSp mod">
        <pc:chgData name="岡本 璃子" userId="a209a9cf53c42e4a" providerId="LiveId" clId="{D1A88972-2B9A-4A5A-B3CE-26B8C98409C4}" dt="2021-09-07T04:32:22.751" v="23"/>
        <pc:sldMkLst>
          <pc:docMk/>
          <pc:sldMk cId="2657854181" sldId="265"/>
        </pc:sldMkLst>
        <pc:spChg chg="mod">
          <ac:chgData name="岡本 璃子" userId="a209a9cf53c42e4a" providerId="LiveId" clId="{D1A88972-2B9A-4A5A-B3CE-26B8C98409C4}" dt="2021-09-07T04:25:33.248" v="16" actId="1076"/>
          <ac:spMkLst>
            <pc:docMk/>
            <pc:sldMk cId="2657854181" sldId="265"/>
            <ac:spMk id="5" creationId="{718CAFF0-B6B0-784A-93FC-A2A88EEA2C12}"/>
          </ac:spMkLst>
        </pc:spChg>
        <pc:picChg chg="mod">
          <ac:chgData name="岡本 璃子" userId="a209a9cf53c42e4a" providerId="LiveId" clId="{D1A88972-2B9A-4A5A-B3CE-26B8C98409C4}" dt="2021-09-07T04:32:07.354" v="22" actId="14100"/>
          <ac:picMkLst>
            <pc:docMk/>
            <pc:sldMk cId="2657854181" sldId="265"/>
            <ac:picMk id="4" creationId="{C3E46DAC-29E0-694C-8A1B-1F5FF08040DF}"/>
          </ac:picMkLst>
        </pc:picChg>
        <pc:picChg chg="add mod">
          <ac:chgData name="岡本 璃子" userId="a209a9cf53c42e4a" providerId="LiveId" clId="{D1A88972-2B9A-4A5A-B3CE-26B8C98409C4}" dt="2021-09-07T04:32:22.751" v="23"/>
          <ac:picMkLst>
            <pc:docMk/>
            <pc:sldMk cId="2657854181" sldId="265"/>
            <ac:picMk id="6" creationId="{EFB34C0D-44F8-44E6-A3A2-CF30A675CD13}"/>
          </ac:picMkLst>
        </pc:picChg>
      </pc:sldChg>
    </pc:docChg>
  </pc:docChgLst>
  <pc:docChgLst>
    <pc:chgData name=" " userId="d2f795febbcef450" providerId="LiveId" clId="{A764D0F6-F8E8-4DAA-9525-8442BCA8960B}"/>
    <pc:docChg chg="modSld">
      <pc:chgData name=" " userId="d2f795febbcef450" providerId="LiveId" clId="{A764D0F6-F8E8-4DAA-9525-8442BCA8960B}" dt="2021-09-07T04:44:17.019" v="1" actId="1076"/>
      <pc:docMkLst>
        <pc:docMk/>
      </pc:docMkLst>
      <pc:sldChg chg="modSp mod">
        <pc:chgData name=" " userId="d2f795febbcef450" providerId="LiveId" clId="{A764D0F6-F8E8-4DAA-9525-8442BCA8960B}" dt="2021-09-07T04:43:08.401" v="0" actId="1076"/>
        <pc:sldMkLst>
          <pc:docMk/>
          <pc:sldMk cId="0" sldId="258"/>
        </pc:sldMkLst>
        <pc:picChg chg="mod">
          <ac:chgData name=" " userId="d2f795febbcef450" providerId="LiveId" clId="{A764D0F6-F8E8-4DAA-9525-8442BCA8960B}" dt="2021-09-07T04:43:08.401" v="0" actId="1076"/>
          <ac:picMkLst>
            <pc:docMk/>
            <pc:sldMk cId="0" sldId="258"/>
            <ac:picMk id="2" creationId="{44DB8550-67E5-4729-BC2D-B4AC5A02EA1B}"/>
          </ac:picMkLst>
        </pc:picChg>
      </pc:sldChg>
      <pc:sldChg chg="modSp mod">
        <pc:chgData name=" " userId="d2f795febbcef450" providerId="LiveId" clId="{A764D0F6-F8E8-4DAA-9525-8442BCA8960B}" dt="2021-09-07T04:44:17.019" v="1" actId="1076"/>
        <pc:sldMkLst>
          <pc:docMk/>
          <pc:sldMk cId="0" sldId="259"/>
        </pc:sldMkLst>
        <pc:picChg chg="mod">
          <ac:chgData name=" " userId="d2f795febbcef450" providerId="LiveId" clId="{A764D0F6-F8E8-4DAA-9525-8442BCA8960B}" dt="2021-09-07T04:44:17.019" v="1" actId="1076"/>
          <ac:picMkLst>
            <pc:docMk/>
            <pc:sldMk cId="0" sldId="259"/>
            <ac:picMk id="2" creationId="{3E6725C6-FC3C-4B74-922B-616F116693C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ed91faabf4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ed91faabf4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kyoka kana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introduce characters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explain whole story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a80e241a3_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a80e241a3_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kyoka kana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introduce characters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explain whole story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a80e241a3_6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a80e241a3_6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kyoka kana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introduce characters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explain whole story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ea80e241a3_6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ea80e241a3_6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kyoka kana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introduce characters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explain whole story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ed91faabf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ed91faabf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>
                <a:solidFill>
                  <a:schemeClr val="dk1"/>
                </a:solidFill>
              </a:rPr>
              <a:t>the scene the character sing this song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>
                <a:solidFill>
                  <a:schemeClr val="dk1"/>
                </a:solidFill>
              </a:rPr>
              <a:t>54 ~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ea80e241a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ea80e241a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4F4F4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ea80e241a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ea80e241a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2044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61583" y="3234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6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whole new world</a:t>
            </a:r>
            <a:endParaRPr sz="66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Aladdin</a:t>
            </a:r>
            <a:endParaRPr sz="39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921425" y="2858300"/>
            <a:ext cx="7200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 Salonga and Bradley Caleb kane</a:t>
            </a:r>
            <a:endParaRPr sz="33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オーディオ 1">
            <a:hlinkClick r:id="" action="ppaction://media"/>
            <a:extLst>
              <a:ext uri="{FF2B5EF4-FFF2-40B4-BE49-F238E27FC236}">
                <a16:creationId xmlns:a16="http://schemas.microsoft.com/office/drawing/2014/main" id="{88353C28-F11A-4E5F-A817-A0984ACFD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54"/>
    </mc:Choice>
    <mc:Fallback xmlns="">
      <p:transition spd="slow" advTm="11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91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latin typeface="Comic Sans MS"/>
                <a:ea typeface="Comic Sans MS"/>
                <a:cs typeface="Comic Sans MS"/>
                <a:sym typeface="Comic Sans MS"/>
              </a:rPr>
              <a:t>Basic Information about the Aladdin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915525"/>
            <a:ext cx="85206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Introduce characters</a:t>
            </a:r>
            <a:endParaRPr sz="2900" dirty="0">
              <a:solidFill>
                <a:srgbClr val="99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dirty="0"/>
              <a:t>           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Aladdin</a:t>
            </a:r>
            <a:r>
              <a:rPr lang="ja" dirty="0"/>
              <a:t>　　　　　　　　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Jasmine</a:t>
            </a:r>
            <a:r>
              <a:rPr lang="ja" dirty="0"/>
              <a:t>　                       </a:t>
            </a:r>
            <a:r>
              <a:rPr lang="ja" dirty="0">
                <a:latin typeface="Comic Sans MS"/>
                <a:ea typeface="Comic Sans MS"/>
                <a:cs typeface="Comic Sans MS"/>
                <a:sym typeface="Comic Sans MS"/>
              </a:rPr>
              <a:t>magic carpet</a:t>
            </a:r>
            <a:r>
              <a:rPr lang="ja" dirty="0"/>
              <a:t>　　</a:t>
            </a:r>
            <a:endParaRPr dirty="0"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/>
          </a:blip>
          <a:srcRect r="16846"/>
          <a:stretch/>
        </p:blipFill>
        <p:spPr>
          <a:xfrm>
            <a:off x="3363650" y="2056600"/>
            <a:ext cx="2091525" cy="251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6">
            <a:alphaModFix/>
          </a:blip>
          <a:srcRect r="65914" b="46161"/>
          <a:stretch/>
        </p:blipFill>
        <p:spPr>
          <a:xfrm>
            <a:off x="375875" y="2056600"/>
            <a:ext cx="2522522" cy="25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6399" y="2086400"/>
            <a:ext cx="1973669" cy="24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4;p15">
            <a:extLst>
              <a:ext uri="{FF2B5EF4-FFF2-40B4-BE49-F238E27FC236}">
                <a16:creationId xmlns:a16="http://schemas.microsoft.com/office/drawing/2014/main" id="{F5FF1E9A-6AF9-4319-A020-88D0172782F4}"/>
              </a:ext>
            </a:extLst>
          </p:cNvPr>
          <p:cNvSpPr/>
          <p:nvPr/>
        </p:nvSpPr>
        <p:spPr>
          <a:xfrm>
            <a:off x="311725" y="291500"/>
            <a:ext cx="5794500" cy="572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580D8991-3A17-40D0-81DF-F81894714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8"/>
    </mc:Choice>
    <mc:Fallback xmlns="">
      <p:transition spd="slow" advTm="13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291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latin typeface="Comic Sans MS"/>
                <a:ea typeface="Comic Sans MS"/>
                <a:cs typeface="Comic Sans MS"/>
                <a:sym typeface="Comic Sans MS"/>
              </a:rPr>
              <a:t>Basic Information about the Aladdin</a:t>
            </a:r>
            <a:endParaRPr lang="en-US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915525"/>
            <a:ext cx="85206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Explanation of whole story</a:t>
            </a:r>
            <a:endParaRPr sz="2900">
              <a:solidFill>
                <a:srgbClr val="99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　　　　　　　　　　　　　　　　　　　　　　　　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1"/>
                </a:solidFill>
              </a:rPr>
              <a:t>　　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/>
              <a:t>        　　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772" y="1752575"/>
            <a:ext cx="4854875" cy="28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5904500" y="2354000"/>
            <a:ext cx="2927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latin typeface="Comic Sans MS"/>
                <a:ea typeface="Comic Sans MS"/>
                <a:cs typeface="Comic Sans MS"/>
                <a:sym typeface="Comic Sans MS"/>
              </a:rPr>
              <a:t>Aladdin fall in love with Jasmine!!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311725" y="291500"/>
            <a:ext cx="5794500" cy="572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4DB8550-67E5-4729-BC2D-B4AC5A02EA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44837" y="439616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291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Basic Information about the Aladdin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915525"/>
            <a:ext cx="85206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/>
              <a:t>        　　</a:t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2325" y="1647675"/>
            <a:ext cx="4909975" cy="28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11700" y="2642425"/>
            <a:ext cx="3519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latin typeface="Comic Sans MS"/>
                <a:ea typeface="Comic Sans MS"/>
                <a:cs typeface="Comic Sans MS"/>
                <a:sym typeface="Comic Sans MS"/>
              </a:rPr>
              <a:t>Would you like to travel on a magic carpet?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311725" y="291500"/>
            <a:ext cx="5794500" cy="572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247550" y="1647675"/>
            <a:ext cx="37683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scene of the song is this!!</a:t>
            </a:r>
            <a:endParaRPr sz="1800">
              <a:solidFill>
                <a:srgbClr val="99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Google Shape;85;p16"/>
          <p:cNvCxnSpPr/>
          <p:nvPr/>
        </p:nvCxnSpPr>
        <p:spPr>
          <a:xfrm>
            <a:off x="155875" y="1806175"/>
            <a:ext cx="357600" cy="392400"/>
          </a:xfrm>
          <a:prstGeom prst="straightConnector1">
            <a:avLst/>
          </a:prstGeom>
          <a:noFill/>
          <a:ln w="28575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16"/>
          <p:cNvCxnSpPr/>
          <p:nvPr/>
        </p:nvCxnSpPr>
        <p:spPr>
          <a:xfrm flipH="1">
            <a:off x="3350300" y="1760350"/>
            <a:ext cx="399600" cy="425700"/>
          </a:xfrm>
          <a:prstGeom prst="straightConnector1">
            <a:avLst/>
          </a:prstGeom>
          <a:noFill/>
          <a:ln w="28575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E6725C6-FC3C-4B74-922B-616F11669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09087" y="441551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00" y="291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Basic Information about the Aladdin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0" y="864200"/>
            <a:ext cx="85206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/>
              <a:t>        　　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9700" y="1021575"/>
            <a:ext cx="2891100" cy="39752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4856225" y="2278225"/>
            <a:ext cx="3574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latin typeface="Comic Sans MS"/>
                <a:ea typeface="Comic Sans MS"/>
                <a:cs typeface="Comic Sans MS"/>
                <a:sym typeface="Comic Sans MS"/>
              </a:rPr>
              <a:t>Aladdin and Jasmine got married!!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311725" y="291500"/>
            <a:ext cx="5794500" cy="572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5EF1835F-FE8B-4128-BC5D-340862736A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50"/>
    </mc:Choice>
    <mc:Fallback xmlns="">
      <p:transition spd="slow" advTm="10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" name="画面録画 1">
            <a:hlinkClick r:id="" action="ppaction://media"/>
            <a:extLst>
              <a:ext uri="{FF2B5EF4-FFF2-40B4-BE49-F238E27FC236}">
                <a16:creationId xmlns:a16="http://schemas.microsoft.com/office/drawing/2014/main" id="{97DCF238-5A77-4614-AD9E-F3FD4E7AC8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87" y="0"/>
            <a:ext cx="9109835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368775"/>
            <a:ext cx="4114725" cy="288645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234825" y="355975"/>
            <a:ext cx="851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dirty="0">
                <a:latin typeface="Comic Sans MS"/>
                <a:ea typeface="Comic Sans MS"/>
                <a:cs typeface="Comic Sans MS"/>
                <a:sym typeface="Comic Sans MS"/>
              </a:rPr>
              <a:t>The episode about A Whole New World</a:t>
            </a: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5556995" y="4437450"/>
            <a:ext cx="2561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Comic Sans MS"/>
                <a:ea typeface="Comic Sans MS"/>
                <a:cs typeface="Comic Sans MS"/>
                <a:sym typeface="Comic Sans MS"/>
              </a:rPr>
              <a:t>Alan Menken</a:t>
            </a: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403900" y="1368775"/>
            <a:ext cx="41148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latin typeface="Comic Sans MS"/>
                <a:ea typeface="Comic Sans MS"/>
                <a:cs typeface="Comic Sans MS"/>
                <a:sym typeface="Comic Sans MS"/>
              </a:rPr>
              <a:t>Alan Menken is a famous composer who made a lot of Disney music such as Little Mermaid, Beauty and the Beast and The Hunchback of Notre Dame.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latin typeface="Comic Sans MS"/>
                <a:ea typeface="Comic Sans MS"/>
                <a:cs typeface="Comic Sans MS"/>
                <a:sym typeface="Comic Sans MS"/>
              </a:rPr>
              <a:t>He made this song with Tim Rice.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latin typeface="Comic Sans MS"/>
                <a:ea typeface="Comic Sans MS"/>
                <a:cs typeface="Comic Sans MS"/>
                <a:sym typeface="Comic Sans MS"/>
              </a:rPr>
              <a:t>“The world that my feet”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latin typeface="Comic Sans MS"/>
                <a:ea typeface="Comic Sans MS"/>
                <a:cs typeface="Comic Sans MS"/>
                <a:sym typeface="Comic Sans MS"/>
              </a:rPr>
              <a:t>“A Whole New World”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1" name="Google Shape;111;p19"/>
          <p:cNvSpPr/>
          <p:nvPr/>
        </p:nvSpPr>
        <p:spPr>
          <a:xfrm>
            <a:off x="1550100" y="3998250"/>
            <a:ext cx="620100" cy="439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9900FF"/>
              </a:highlight>
            </a:endParaRPr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65A57746-BBC2-4522-98BB-98ADDF15CD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51"/>
    </mc:Choice>
    <mc:Fallback xmlns="">
      <p:transition spd="slow" advTm="42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311700" y="254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Is Jasmine a selfish woman?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362250" y="827225"/>
            <a:ext cx="841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/>
              <a:t>I</a:t>
            </a: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n the second part of this song, Jasmine almost sings.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584200" y="1458950"/>
            <a:ext cx="3756600" cy="12621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Aladdin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Don’t you dare close your eyes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Hold your breath, it gets better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4794675" y="1458950"/>
            <a:ext cx="3735900" cy="19086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Jasmine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A whole new world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A hundred thousand things to see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I’m like a shooting star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I’ve come so far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I can’t go back to where I used to be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584200" y="3352800"/>
            <a:ext cx="375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0"/>
          <p:cNvSpPr txBox="1"/>
          <p:nvPr/>
        </p:nvSpPr>
        <p:spPr>
          <a:xfrm>
            <a:off x="4809375" y="3489975"/>
            <a:ext cx="3706500" cy="4002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Impressions of the scenery she saw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594550" y="2836813"/>
            <a:ext cx="3735900" cy="4002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Advice to Jasmine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5985" y="3352797"/>
            <a:ext cx="1673025" cy="16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6C7E670A-49DD-2C4A-A827-FB523FA17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15"/>
    </mc:Choice>
    <mc:Fallback xmlns="">
      <p:transition spd="slow" advTm="36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0B00B-0D0D-4345-B6C7-BEDCCADCD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23DC20-26A5-554D-9C73-9322D1E65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Google Shape;54;p13">
            <a:extLst>
              <a:ext uri="{FF2B5EF4-FFF2-40B4-BE49-F238E27FC236}">
                <a16:creationId xmlns:a16="http://schemas.microsoft.com/office/drawing/2014/main" id="{C3E46DAC-29E0-694C-8A1B-1F5FF08040D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044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718CAFF0-B6B0-784A-93FC-A2A88EEA2C12}"/>
              </a:ext>
            </a:extLst>
          </p:cNvPr>
          <p:cNvSpPr txBox="1">
            <a:spLocks/>
          </p:cNvSpPr>
          <p:nvPr/>
        </p:nvSpPr>
        <p:spPr>
          <a:xfrm>
            <a:off x="1126088" y="1173375"/>
            <a:ext cx="8175075" cy="2222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en-US" altLang="ja-JP" sz="4800" dirty="0">
                <a:solidFill>
                  <a:schemeClr val="bg1"/>
                </a:solidFill>
                <a:latin typeface="Comic Sans MS" panose="030F0902030302020204" pitchFamily="66" charset="0"/>
              </a:rPr>
              <a:t>Thank you for</a:t>
            </a:r>
            <a:r>
              <a:rPr kumimoji="1" lang="ja-JP" altLang="en-US" sz="4800" dirty="0">
                <a:solidFill>
                  <a:schemeClr val="bg1"/>
                </a:solidFill>
                <a:latin typeface="Comic Sans MS" panose="030F0902030302020204" pitchFamily="66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latin typeface="Comic Sans MS" panose="030F0902030302020204" pitchFamily="66" charset="0"/>
              </a:rPr>
              <a:t>listenin</a:t>
            </a:r>
            <a:r>
              <a:rPr kumimoji="1" lang="en-US" altLang="ja-JP" sz="4800" dirty="0">
                <a:solidFill>
                  <a:schemeClr val="bg1"/>
                </a:solidFill>
              </a:rPr>
              <a:t>g</a:t>
            </a:r>
            <a:r>
              <a:rPr kumimoji="1" lang="ja-JP" altLang="en-US" sz="4800" dirty="0">
                <a:solidFill>
                  <a:schemeClr val="bg1"/>
                </a:solidFill>
              </a:rPr>
              <a:t>！</a:t>
            </a: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EFB34C0D-44F8-44E6-A3A2-CF30A675CD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5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6"/>
    </mc:Choice>
    <mc:Fallback xmlns="">
      <p:transition spd="slow" advTm="2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278</Words>
  <Application>Microsoft Office PowerPoint</Application>
  <PresentationFormat>画面に合わせる (16:9)</PresentationFormat>
  <Paragraphs>63</Paragraphs>
  <Slides>9</Slides>
  <Notes>8</Notes>
  <HiddenSlides>0</HiddenSlides>
  <MMClips>9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Meiryo</vt:lpstr>
      <vt:lpstr>Arial</vt:lpstr>
      <vt:lpstr>Comic Sans MS</vt:lpstr>
      <vt:lpstr>Simple Light</vt:lpstr>
      <vt:lpstr>A whole new world in Aladdin</vt:lpstr>
      <vt:lpstr>Basic Information about the Aladdin</vt:lpstr>
      <vt:lpstr>Basic Information about the Aladdin</vt:lpstr>
      <vt:lpstr>Basic Information about the Aladdin</vt:lpstr>
      <vt:lpstr>Basic Information about the Aladdin</vt:lpstr>
      <vt:lpstr>PowerPoint プレゼンテーション</vt:lpstr>
      <vt:lpstr>PowerPoint プレゼンテーション</vt:lpstr>
      <vt:lpstr>Is Jasmine a selfish woman?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whole new world in Aladdin</dc:title>
  <dc:creator>takata kyoka</dc:creator>
  <cp:lastModifiedBy> </cp:lastModifiedBy>
  <cp:revision>4</cp:revision>
  <dcterms:modified xsi:type="dcterms:W3CDTF">2021-09-07T04:44:48Z</dcterms:modified>
</cp:coreProperties>
</file>