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9" r:id="rId3"/>
    <p:sldId id="257" r:id="rId4"/>
    <p:sldId id="258" r:id="rId5"/>
    <p:sldId id="262" r:id="rId6"/>
    <p:sldId id="261" r:id="rId7"/>
    <p:sldId id="268" r:id="rId8"/>
    <p:sldId id="270" r:id="rId9"/>
    <p:sldId id="260" r:id="rId10"/>
    <p:sldId id="263" r:id="rId11"/>
    <p:sldId id="264" r:id="rId12"/>
    <p:sldId id="265" r:id="rId13"/>
    <p:sldId id="266" r:id="rId14"/>
    <p:sldId id="267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AD893-40D4-6C1F-7AFF-E33F318A7F0A}" v="874" dt="2024-09-03T06:56:41.946"/>
    <p1510:client id="{4042ED48-76F9-8A34-AF92-864AEAEEA438}" v="2" dt="2024-09-04T04:42:54.515"/>
    <p1510:client id="{75F7391F-3028-2948-9B6D-DDAB8E920117}" v="1266" dt="2024-09-04T05:05:31.213"/>
    <p1510:client id="{7F4F1907-18A2-A71E-3CD9-1ED040B15FDD}" v="93" dt="2024-09-04T04:39:55.035"/>
    <p1510:client id="{D4A9E4E8-F559-B4EE-9AF6-608CC71B05AE}" v="133" dt="2024-09-03T07:11:30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42"/>
    <p:restoredTop sz="94682"/>
  </p:normalViewPr>
  <p:slideViewPr>
    <p:cSldViewPr snapToGrid="0">
      <p:cViewPr varScale="1">
        <p:scale>
          <a:sx n="111" d="100"/>
          <a:sy n="111" d="100"/>
        </p:scale>
        <p:origin x="10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B7FC82-708C-43F0-A773-80E8DDF58583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B8440ED-6A3B-4E63-898E-D4B3BFDEE8A4}">
      <dgm:prSet/>
      <dgm:spPr/>
      <dgm:t>
        <a:bodyPr/>
        <a:lstStyle/>
        <a:p>
          <a:r>
            <a:rPr kumimoji="1" lang="en-US">
              <a:latin typeface="Aptos Display" panose="02110004020202020204"/>
            </a:rPr>
            <a:t>Michael</a:t>
          </a:r>
          <a:r>
            <a:rPr kumimoji="1" lang="en-US"/>
            <a:t> Jackson</a:t>
          </a:r>
          <a:endParaRPr lang="en-US"/>
        </a:p>
      </dgm:t>
    </dgm:pt>
    <dgm:pt modelId="{874C7862-A0B7-4BF1-BD43-D53582FF5824}" type="parTrans" cxnId="{F33185D5-18FC-46DA-9829-C6B5D266C50A}">
      <dgm:prSet/>
      <dgm:spPr/>
      <dgm:t>
        <a:bodyPr/>
        <a:lstStyle/>
        <a:p>
          <a:endParaRPr lang="en-US"/>
        </a:p>
      </dgm:t>
    </dgm:pt>
    <dgm:pt modelId="{D85AE56E-7DD5-4C44-860C-92177B45F204}" type="sibTrans" cxnId="{F33185D5-18FC-46DA-9829-C6B5D266C50A}">
      <dgm:prSet/>
      <dgm:spPr/>
      <dgm:t>
        <a:bodyPr/>
        <a:lstStyle/>
        <a:p>
          <a:endParaRPr lang="en-US"/>
        </a:p>
      </dgm:t>
    </dgm:pt>
    <dgm:pt modelId="{179A202C-14E7-47B5-89B7-0613615AF2A3}">
      <dgm:prSet/>
      <dgm:spPr/>
      <dgm:t>
        <a:bodyPr/>
        <a:lstStyle/>
        <a:p>
          <a:r>
            <a:rPr kumimoji="1" lang="en-US"/>
            <a:t>Background of this song</a:t>
          </a:r>
          <a:endParaRPr lang="en-US"/>
        </a:p>
      </dgm:t>
    </dgm:pt>
    <dgm:pt modelId="{553DB963-197D-4E67-BD90-82D5FC181722}" type="parTrans" cxnId="{245EEAB0-BEAA-4ACA-AA19-A0EDDD78445D}">
      <dgm:prSet/>
      <dgm:spPr/>
      <dgm:t>
        <a:bodyPr/>
        <a:lstStyle/>
        <a:p>
          <a:endParaRPr lang="en-US"/>
        </a:p>
      </dgm:t>
    </dgm:pt>
    <dgm:pt modelId="{C860BAA2-91DF-4C30-9C4A-E9840719EF79}" type="sibTrans" cxnId="{245EEAB0-BEAA-4ACA-AA19-A0EDDD78445D}">
      <dgm:prSet/>
      <dgm:spPr/>
      <dgm:t>
        <a:bodyPr/>
        <a:lstStyle/>
        <a:p>
          <a:endParaRPr lang="en-US"/>
        </a:p>
      </dgm:t>
    </dgm:pt>
    <dgm:pt modelId="{9EA1C08F-F596-459A-A7D7-8A613DDD9113}">
      <dgm:prSet/>
      <dgm:spPr/>
      <dgm:t>
        <a:bodyPr/>
        <a:lstStyle/>
        <a:p>
          <a:r>
            <a:rPr kumimoji="1" lang="en-US"/>
            <a:t>New vocabulary</a:t>
          </a:r>
          <a:endParaRPr lang="en-US"/>
        </a:p>
      </dgm:t>
    </dgm:pt>
    <dgm:pt modelId="{F8CCA327-0119-4D2E-9B92-A7A6B37361D7}" type="parTrans" cxnId="{88084429-C139-44C2-B0D8-F8574E097E35}">
      <dgm:prSet/>
      <dgm:spPr/>
      <dgm:t>
        <a:bodyPr/>
        <a:lstStyle/>
        <a:p>
          <a:endParaRPr lang="en-US"/>
        </a:p>
      </dgm:t>
    </dgm:pt>
    <dgm:pt modelId="{31A5FEA1-56AE-4FA7-B8EB-242027873D67}" type="sibTrans" cxnId="{88084429-C139-44C2-B0D8-F8574E097E35}">
      <dgm:prSet/>
      <dgm:spPr/>
      <dgm:t>
        <a:bodyPr/>
        <a:lstStyle/>
        <a:p>
          <a:endParaRPr lang="en-US"/>
        </a:p>
      </dgm:t>
    </dgm:pt>
    <dgm:pt modelId="{BA41266D-74A0-44B0-8B44-B4703C0C2C46}">
      <dgm:prSet/>
      <dgm:spPr/>
      <dgm:t>
        <a:bodyPr/>
        <a:lstStyle/>
        <a:p>
          <a:r>
            <a:rPr kumimoji="1" lang="en-US"/>
            <a:t>Fill the gap</a:t>
          </a:r>
          <a:endParaRPr lang="en-US"/>
        </a:p>
      </dgm:t>
    </dgm:pt>
    <dgm:pt modelId="{5D9D3B33-CBB5-4886-B493-A0AD2BC0E3E2}" type="parTrans" cxnId="{6B040BEE-D053-443D-A837-01E5964C1725}">
      <dgm:prSet/>
      <dgm:spPr/>
      <dgm:t>
        <a:bodyPr/>
        <a:lstStyle/>
        <a:p>
          <a:endParaRPr lang="en-US"/>
        </a:p>
      </dgm:t>
    </dgm:pt>
    <dgm:pt modelId="{5B2B1D41-AE55-4B37-BC1A-DE7DA63663A8}" type="sibTrans" cxnId="{6B040BEE-D053-443D-A837-01E5964C1725}">
      <dgm:prSet/>
      <dgm:spPr/>
      <dgm:t>
        <a:bodyPr/>
        <a:lstStyle/>
        <a:p>
          <a:endParaRPr lang="en-US"/>
        </a:p>
      </dgm:t>
    </dgm:pt>
    <dgm:pt modelId="{451D19B7-2CF3-4FA4-BB8B-79815E7F9D09}">
      <dgm:prSet/>
      <dgm:spPr/>
      <dgm:t>
        <a:bodyPr/>
        <a:lstStyle/>
        <a:p>
          <a:r>
            <a:rPr kumimoji="1" lang="en-US"/>
            <a:t>Pronunciation challenge</a:t>
          </a:r>
          <a:endParaRPr lang="en-US"/>
        </a:p>
      </dgm:t>
    </dgm:pt>
    <dgm:pt modelId="{4DB45771-86D0-48C0-BE48-ACF675F200CC}" type="parTrans" cxnId="{140C718A-094F-476B-A2CA-4338B7FCB943}">
      <dgm:prSet/>
      <dgm:spPr/>
      <dgm:t>
        <a:bodyPr/>
        <a:lstStyle/>
        <a:p>
          <a:endParaRPr lang="en-US"/>
        </a:p>
      </dgm:t>
    </dgm:pt>
    <dgm:pt modelId="{365F13BA-BF04-4AE0-B5C5-1F47F14E0CB1}" type="sibTrans" cxnId="{140C718A-094F-476B-A2CA-4338B7FCB943}">
      <dgm:prSet/>
      <dgm:spPr/>
      <dgm:t>
        <a:bodyPr/>
        <a:lstStyle/>
        <a:p>
          <a:endParaRPr lang="en-US"/>
        </a:p>
      </dgm:t>
    </dgm:pt>
    <dgm:pt modelId="{4F8F2F9E-2DDD-4331-AD34-6FE081F13498}">
      <dgm:prSet/>
      <dgm:spPr/>
      <dgm:t>
        <a:bodyPr/>
        <a:lstStyle/>
        <a:p>
          <a:r>
            <a:rPr kumimoji="1" lang="en-US"/>
            <a:t>Quiz</a:t>
          </a:r>
          <a:endParaRPr lang="en-US"/>
        </a:p>
      </dgm:t>
    </dgm:pt>
    <dgm:pt modelId="{1CEE8AEA-AF4C-4868-8244-F4D1C7B538BE}" type="parTrans" cxnId="{514AD23C-5F74-403A-A065-82029410EB33}">
      <dgm:prSet/>
      <dgm:spPr/>
      <dgm:t>
        <a:bodyPr/>
        <a:lstStyle/>
        <a:p>
          <a:endParaRPr lang="en-US"/>
        </a:p>
      </dgm:t>
    </dgm:pt>
    <dgm:pt modelId="{179BBF41-86C2-464F-93CB-85A90819D0AD}" type="sibTrans" cxnId="{514AD23C-5F74-403A-A065-82029410EB33}">
      <dgm:prSet/>
      <dgm:spPr/>
      <dgm:t>
        <a:bodyPr/>
        <a:lstStyle/>
        <a:p>
          <a:endParaRPr lang="en-US"/>
        </a:p>
      </dgm:t>
    </dgm:pt>
    <dgm:pt modelId="{3A6E9F88-362C-C74E-B452-A915954E02F9}" type="pres">
      <dgm:prSet presAssocID="{9AB7FC82-708C-43F0-A773-80E8DDF58583}" presName="linear" presStyleCnt="0">
        <dgm:presLayoutVars>
          <dgm:animLvl val="lvl"/>
          <dgm:resizeHandles val="exact"/>
        </dgm:presLayoutVars>
      </dgm:prSet>
      <dgm:spPr/>
    </dgm:pt>
    <dgm:pt modelId="{18D3D5C9-31F5-6848-A087-3C63DC735F2E}" type="pres">
      <dgm:prSet presAssocID="{DB8440ED-6A3B-4E63-898E-D4B3BFDEE8A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52E18D7-26AC-F248-95BE-4A3BFD234433}" type="pres">
      <dgm:prSet presAssocID="{D85AE56E-7DD5-4C44-860C-92177B45F204}" presName="spacer" presStyleCnt="0"/>
      <dgm:spPr/>
    </dgm:pt>
    <dgm:pt modelId="{8B87C769-782F-C340-8BC6-EE32C6CAF887}" type="pres">
      <dgm:prSet presAssocID="{179A202C-14E7-47B5-89B7-0613615AF2A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A49F9D6-119B-8D4F-B5C6-19C910A3D8D5}" type="pres">
      <dgm:prSet presAssocID="{C860BAA2-91DF-4C30-9C4A-E9840719EF79}" presName="spacer" presStyleCnt="0"/>
      <dgm:spPr/>
    </dgm:pt>
    <dgm:pt modelId="{6193F376-8936-884E-87E9-57AA47B0F27E}" type="pres">
      <dgm:prSet presAssocID="{9EA1C08F-F596-459A-A7D7-8A613DDD911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F64790A-8085-AF46-B897-123B7BD7BC68}" type="pres">
      <dgm:prSet presAssocID="{31A5FEA1-56AE-4FA7-B8EB-242027873D67}" presName="spacer" presStyleCnt="0"/>
      <dgm:spPr/>
    </dgm:pt>
    <dgm:pt modelId="{87577F03-2515-594B-BC30-B2F5F61A64B9}" type="pres">
      <dgm:prSet presAssocID="{BA41266D-74A0-44B0-8B44-B4703C0C2C4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942D691-AEA2-7E4E-B599-CDB5A58C41F2}" type="pres">
      <dgm:prSet presAssocID="{5B2B1D41-AE55-4B37-BC1A-DE7DA63663A8}" presName="spacer" presStyleCnt="0"/>
      <dgm:spPr/>
    </dgm:pt>
    <dgm:pt modelId="{AA54DDA3-8D45-964A-A932-7835DCE6215C}" type="pres">
      <dgm:prSet presAssocID="{451D19B7-2CF3-4FA4-BB8B-79815E7F9D0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5DAE0F90-612E-8149-A16F-E9B86BD94FD8}" type="pres">
      <dgm:prSet presAssocID="{365F13BA-BF04-4AE0-B5C5-1F47F14E0CB1}" presName="spacer" presStyleCnt="0"/>
      <dgm:spPr/>
    </dgm:pt>
    <dgm:pt modelId="{EDA0960B-986F-9447-8F5B-828556A80BA8}" type="pres">
      <dgm:prSet presAssocID="{4F8F2F9E-2DDD-4331-AD34-6FE081F1349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8084429-C139-44C2-B0D8-F8574E097E35}" srcId="{9AB7FC82-708C-43F0-A773-80E8DDF58583}" destId="{9EA1C08F-F596-459A-A7D7-8A613DDD9113}" srcOrd="2" destOrd="0" parTransId="{F8CCA327-0119-4D2E-9B92-A7A6B37361D7}" sibTransId="{31A5FEA1-56AE-4FA7-B8EB-242027873D67}"/>
    <dgm:cxn modelId="{9A2D8B2B-3771-E94E-B57F-28F50A3C8E35}" type="presOf" srcId="{451D19B7-2CF3-4FA4-BB8B-79815E7F9D09}" destId="{AA54DDA3-8D45-964A-A932-7835DCE6215C}" srcOrd="0" destOrd="0" presId="urn:microsoft.com/office/officeart/2005/8/layout/vList2"/>
    <dgm:cxn modelId="{DA81322E-1F17-6E47-AF3A-A8F1F3EB4511}" type="presOf" srcId="{9AB7FC82-708C-43F0-A773-80E8DDF58583}" destId="{3A6E9F88-362C-C74E-B452-A915954E02F9}" srcOrd="0" destOrd="0" presId="urn:microsoft.com/office/officeart/2005/8/layout/vList2"/>
    <dgm:cxn modelId="{514AD23C-5F74-403A-A065-82029410EB33}" srcId="{9AB7FC82-708C-43F0-A773-80E8DDF58583}" destId="{4F8F2F9E-2DDD-4331-AD34-6FE081F13498}" srcOrd="5" destOrd="0" parTransId="{1CEE8AEA-AF4C-4868-8244-F4D1C7B538BE}" sibTransId="{179BBF41-86C2-464F-93CB-85A90819D0AD}"/>
    <dgm:cxn modelId="{7D07474D-1A24-1C4E-A6C0-8176A7CFEA89}" type="presOf" srcId="{9EA1C08F-F596-459A-A7D7-8A613DDD9113}" destId="{6193F376-8936-884E-87E9-57AA47B0F27E}" srcOrd="0" destOrd="0" presId="urn:microsoft.com/office/officeart/2005/8/layout/vList2"/>
    <dgm:cxn modelId="{C3501770-A5BA-E24D-B3E3-56A606819218}" type="presOf" srcId="{179A202C-14E7-47B5-89B7-0613615AF2A3}" destId="{8B87C769-782F-C340-8BC6-EE32C6CAF887}" srcOrd="0" destOrd="0" presId="urn:microsoft.com/office/officeart/2005/8/layout/vList2"/>
    <dgm:cxn modelId="{BC96B986-AC08-C643-9D2C-A3294699755B}" type="presOf" srcId="{4F8F2F9E-2DDD-4331-AD34-6FE081F13498}" destId="{EDA0960B-986F-9447-8F5B-828556A80BA8}" srcOrd="0" destOrd="0" presId="urn:microsoft.com/office/officeart/2005/8/layout/vList2"/>
    <dgm:cxn modelId="{140C718A-094F-476B-A2CA-4338B7FCB943}" srcId="{9AB7FC82-708C-43F0-A773-80E8DDF58583}" destId="{451D19B7-2CF3-4FA4-BB8B-79815E7F9D09}" srcOrd="4" destOrd="0" parTransId="{4DB45771-86D0-48C0-BE48-ACF675F200CC}" sibTransId="{365F13BA-BF04-4AE0-B5C5-1F47F14E0CB1}"/>
    <dgm:cxn modelId="{245EEAB0-BEAA-4ACA-AA19-A0EDDD78445D}" srcId="{9AB7FC82-708C-43F0-A773-80E8DDF58583}" destId="{179A202C-14E7-47B5-89B7-0613615AF2A3}" srcOrd="1" destOrd="0" parTransId="{553DB963-197D-4E67-BD90-82D5FC181722}" sibTransId="{C860BAA2-91DF-4C30-9C4A-E9840719EF79}"/>
    <dgm:cxn modelId="{289AB0B8-254D-7D4A-BB15-C63DE071A69D}" type="presOf" srcId="{DB8440ED-6A3B-4E63-898E-D4B3BFDEE8A4}" destId="{18D3D5C9-31F5-6848-A087-3C63DC735F2E}" srcOrd="0" destOrd="0" presId="urn:microsoft.com/office/officeart/2005/8/layout/vList2"/>
    <dgm:cxn modelId="{F33185D5-18FC-46DA-9829-C6B5D266C50A}" srcId="{9AB7FC82-708C-43F0-A773-80E8DDF58583}" destId="{DB8440ED-6A3B-4E63-898E-D4B3BFDEE8A4}" srcOrd="0" destOrd="0" parTransId="{874C7862-A0B7-4BF1-BD43-D53582FF5824}" sibTransId="{D85AE56E-7DD5-4C44-860C-92177B45F204}"/>
    <dgm:cxn modelId="{E941E4EA-0481-1044-9E20-0C8C66976A9A}" type="presOf" srcId="{BA41266D-74A0-44B0-8B44-B4703C0C2C46}" destId="{87577F03-2515-594B-BC30-B2F5F61A64B9}" srcOrd="0" destOrd="0" presId="urn:microsoft.com/office/officeart/2005/8/layout/vList2"/>
    <dgm:cxn modelId="{6B040BEE-D053-443D-A837-01E5964C1725}" srcId="{9AB7FC82-708C-43F0-A773-80E8DDF58583}" destId="{BA41266D-74A0-44B0-8B44-B4703C0C2C46}" srcOrd="3" destOrd="0" parTransId="{5D9D3B33-CBB5-4886-B493-A0AD2BC0E3E2}" sibTransId="{5B2B1D41-AE55-4B37-BC1A-DE7DA63663A8}"/>
    <dgm:cxn modelId="{96970437-EE88-864D-96B4-88CCECE3F804}" type="presParOf" srcId="{3A6E9F88-362C-C74E-B452-A915954E02F9}" destId="{18D3D5C9-31F5-6848-A087-3C63DC735F2E}" srcOrd="0" destOrd="0" presId="urn:microsoft.com/office/officeart/2005/8/layout/vList2"/>
    <dgm:cxn modelId="{7B9EDDA8-C68F-7B48-A159-5B976FA4722B}" type="presParOf" srcId="{3A6E9F88-362C-C74E-B452-A915954E02F9}" destId="{452E18D7-26AC-F248-95BE-4A3BFD234433}" srcOrd="1" destOrd="0" presId="urn:microsoft.com/office/officeart/2005/8/layout/vList2"/>
    <dgm:cxn modelId="{5AA37EE4-C564-1746-BA23-A5F26B06C2BC}" type="presParOf" srcId="{3A6E9F88-362C-C74E-B452-A915954E02F9}" destId="{8B87C769-782F-C340-8BC6-EE32C6CAF887}" srcOrd="2" destOrd="0" presId="urn:microsoft.com/office/officeart/2005/8/layout/vList2"/>
    <dgm:cxn modelId="{4E55E442-AA06-C04E-B9FD-34F5B00B754B}" type="presParOf" srcId="{3A6E9F88-362C-C74E-B452-A915954E02F9}" destId="{3A49F9D6-119B-8D4F-B5C6-19C910A3D8D5}" srcOrd="3" destOrd="0" presId="urn:microsoft.com/office/officeart/2005/8/layout/vList2"/>
    <dgm:cxn modelId="{F5F34144-9280-304B-8E40-47D44711C8C9}" type="presParOf" srcId="{3A6E9F88-362C-C74E-B452-A915954E02F9}" destId="{6193F376-8936-884E-87E9-57AA47B0F27E}" srcOrd="4" destOrd="0" presId="urn:microsoft.com/office/officeart/2005/8/layout/vList2"/>
    <dgm:cxn modelId="{E009CEC9-382C-9B42-BB13-291FBC33D5C1}" type="presParOf" srcId="{3A6E9F88-362C-C74E-B452-A915954E02F9}" destId="{AF64790A-8085-AF46-B897-123B7BD7BC68}" srcOrd="5" destOrd="0" presId="urn:microsoft.com/office/officeart/2005/8/layout/vList2"/>
    <dgm:cxn modelId="{13D44DA5-0BEC-C24A-A713-9F0C096A88B0}" type="presParOf" srcId="{3A6E9F88-362C-C74E-B452-A915954E02F9}" destId="{87577F03-2515-594B-BC30-B2F5F61A64B9}" srcOrd="6" destOrd="0" presId="urn:microsoft.com/office/officeart/2005/8/layout/vList2"/>
    <dgm:cxn modelId="{8DA8F1F7-AC0E-AF43-AE84-F67816B31B9C}" type="presParOf" srcId="{3A6E9F88-362C-C74E-B452-A915954E02F9}" destId="{B942D691-AEA2-7E4E-B599-CDB5A58C41F2}" srcOrd="7" destOrd="0" presId="urn:microsoft.com/office/officeart/2005/8/layout/vList2"/>
    <dgm:cxn modelId="{778ACC8F-4202-E14F-8122-7324EF40AE88}" type="presParOf" srcId="{3A6E9F88-362C-C74E-B452-A915954E02F9}" destId="{AA54DDA3-8D45-964A-A932-7835DCE6215C}" srcOrd="8" destOrd="0" presId="urn:microsoft.com/office/officeart/2005/8/layout/vList2"/>
    <dgm:cxn modelId="{E6BCE214-2846-4E41-BCBD-D338F09E5A56}" type="presParOf" srcId="{3A6E9F88-362C-C74E-B452-A915954E02F9}" destId="{5DAE0F90-612E-8149-A16F-E9B86BD94FD8}" srcOrd="9" destOrd="0" presId="urn:microsoft.com/office/officeart/2005/8/layout/vList2"/>
    <dgm:cxn modelId="{85170C22-2E5F-944A-99CC-0A95A4173947}" type="presParOf" srcId="{3A6E9F88-362C-C74E-B452-A915954E02F9}" destId="{EDA0960B-986F-9447-8F5B-828556A80BA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4E9DE7-1EAA-49E8-8E72-5BFC81BBBB6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DC4846CF-D4BC-4CC6-BE74-12F5243F7930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ja-JP"/>
            <a:t>He is USA's artist. He is called "King of </a:t>
          </a:r>
          <a:r>
            <a:rPr kumimoji="1" lang="en-US" altLang="ja-JP">
              <a:latin typeface="Aptos Display" panose="02110004020202020204"/>
            </a:rPr>
            <a:t>pop</a:t>
          </a:r>
          <a:r>
            <a:rPr kumimoji="1" lang="ja-JP"/>
            <a:t>"</a:t>
          </a:r>
          <a:r>
            <a:rPr kumimoji="1" lang="en-US" altLang="ja-JP"/>
            <a:t> </a:t>
          </a:r>
          <a:r>
            <a:rPr kumimoji="1" lang="ja-JP"/>
            <a:t>and he joined in ”The Jackson 5” in 70's.</a:t>
          </a:r>
          <a:endParaRPr lang="en-US"/>
        </a:p>
      </dgm:t>
    </dgm:pt>
    <dgm:pt modelId="{3AAD24A0-CD83-4C35-B0CF-DCB432A1538C}" type="parTrans" cxnId="{4FD7BA41-4E87-4AC0-BC0E-E0FCE3AD1A3C}">
      <dgm:prSet/>
      <dgm:spPr/>
      <dgm:t>
        <a:bodyPr/>
        <a:lstStyle/>
        <a:p>
          <a:endParaRPr lang="en-US"/>
        </a:p>
      </dgm:t>
    </dgm:pt>
    <dgm:pt modelId="{E96C8792-02F4-4E95-8DEE-2C02D5266EC7}" type="sibTrans" cxnId="{4FD7BA41-4E87-4AC0-BC0E-E0FCE3AD1A3C}">
      <dgm:prSet/>
      <dgm:spPr/>
      <dgm:t>
        <a:bodyPr/>
        <a:lstStyle/>
        <a:p>
          <a:endParaRPr lang="en-US"/>
        </a:p>
      </dgm:t>
    </dgm:pt>
    <dgm:pt modelId="{B153FA97-7478-4D9D-8A81-081E04147A41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ja-JP"/>
            <a:t>He awarded Grammy 13 times. It is said that he can sing about 4 octaves. </a:t>
          </a:r>
          <a:endParaRPr lang="en-US"/>
        </a:p>
      </dgm:t>
    </dgm:pt>
    <dgm:pt modelId="{9346886B-86BD-4CA3-BF5C-72D6091AB500}" type="parTrans" cxnId="{C39D6051-6DC0-4E37-8319-3D08887B33D7}">
      <dgm:prSet/>
      <dgm:spPr/>
      <dgm:t>
        <a:bodyPr/>
        <a:lstStyle/>
        <a:p>
          <a:endParaRPr lang="en-US"/>
        </a:p>
      </dgm:t>
    </dgm:pt>
    <dgm:pt modelId="{B0DBCD89-44C8-452F-A7AF-0170F08D46B5}" type="sibTrans" cxnId="{C39D6051-6DC0-4E37-8319-3D08887B33D7}">
      <dgm:prSet/>
      <dgm:spPr/>
      <dgm:t>
        <a:bodyPr/>
        <a:lstStyle/>
        <a:p>
          <a:endParaRPr lang="en-US"/>
        </a:p>
      </dgm:t>
    </dgm:pt>
    <dgm:pt modelId="{7C6A6219-CFF4-4C7F-ADC2-10C37A248338}">
      <dgm:prSet/>
      <dgm:spPr/>
      <dgm:t>
        <a:bodyPr/>
        <a:lstStyle/>
        <a:p>
          <a:pPr>
            <a:lnSpc>
              <a:spcPct val="100000"/>
            </a:lnSpc>
          </a:pPr>
          <a:r>
            <a:rPr kumimoji="1" lang="ja-JP"/>
            <a:t>His dance </a:t>
          </a:r>
          <a:r>
            <a:rPr kumimoji="1" lang="en-US" altLang="ja-JP">
              <a:latin typeface="Aptos Display" panose="02110004020202020204"/>
            </a:rPr>
            <a:t>stayle</a:t>
          </a:r>
          <a:r>
            <a:rPr kumimoji="1" lang="ja-JP"/>
            <a:t> is inspired by Fred Astaire who is Hollywood musical dancer. </a:t>
          </a:r>
          <a:endParaRPr lang="en-US"/>
        </a:p>
      </dgm:t>
    </dgm:pt>
    <dgm:pt modelId="{79A7D74E-F84F-44F8-8A22-1CA563391A91}" type="parTrans" cxnId="{5694BE88-1DA2-4CC4-B1A6-AA69D3A4BF08}">
      <dgm:prSet/>
      <dgm:spPr/>
      <dgm:t>
        <a:bodyPr/>
        <a:lstStyle/>
        <a:p>
          <a:endParaRPr lang="en-US"/>
        </a:p>
      </dgm:t>
    </dgm:pt>
    <dgm:pt modelId="{57A33B0E-2BA5-4FCF-AC3C-5D2A0F0D4E95}" type="sibTrans" cxnId="{5694BE88-1DA2-4CC4-B1A6-AA69D3A4BF08}">
      <dgm:prSet/>
      <dgm:spPr/>
      <dgm:t>
        <a:bodyPr/>
        <a:lstStyle/>
        <a:p>
          <a:endParaRPr lang="en-US"/>
        </a:p>
      </dgm:t>
    </dgm:pt>
    <dgm:pt modelId="{BF449B56-18F6-4796-A8A7-9C40E000AE43}" type="pres">
      <dgm:prSet presAssocID="{574E9DE7-1EAA-49E8-8E72-5BFC81BBBB61}" presName="root" presStyleCnt="0">
        <dgm:presLayoutVars>
          <dgm:dir/>
          <dgm:resizeHandles val="exact"/>
        </dgm:presLayoutVars>
      </dgm:prSet>
      <dgm:spPr/>
    </dgm:pt>
    <dgm:pt modelId="{B1C3FFA3-1538-4538-B1F2-CD8F1191C66E}" type="pres">
      <dgm:prSet presAssocID="{DC4846CF-D4BC-4CC6-BE74-12F5243F7930}" presName="compNode" presStyleCnt="0"/>
      <dgm:spPr/>
    </dgm:pt>
    <dgm:pt modelId="{E5123E76-E858-4AB0-BDFB-A2F2C2A3EE7F}" type="pres">
      <dgm:prSet presAssocID="{DC4846CF-D4BC-4CC6-BE74-12F5243F7930}" presName="bgRect" presStyleLbl="bgShp" presStyleIdx="0" presStyleCnt="3"/>
      <dgm:spPr/>
    </dgm:pt>
    <dgm:pt modelId="{389FFC6C-7B1C-41F4-B332-FF729EFCFB67}" type="pres">
      <dgm:prSet presAssocID="{DC4846CF-D4BC-4CC6-BE74-12F5243F793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um Set"/>
        </a:ext>
      </dgm:extLst>
    </dgm:pt>
    <dgm:pt modelId="{6A577A57-BA38-404C-8621-AAD43F7AC186}" type="pres">
      <dgm:prSet presAssocID="{DC4846CF-D4BC-4CC6-BE74-12F5243F7930}" presName="spaceRect" presStyleCnt="0"/>
      <dgm:spPr/>
    </dgm:pt>
    <dgm:pt modelId="{28CF100F-F692-4217-9457-0DDAB8860627}" type="pres">
      <dgm:prSet presAssocID="{DC4846CF-D4BC-4CC6-BE74-12F5243F7930}" presName="parTx" presStyleLbl="revTx" presStyleIdx="0" presStyleCnt="3">
        <dgm:presLayoutVars>
          <dgm:chMax val="0"/>
          <dgm:chPref val="0"/>
        </dgm:presLayoutVars>
      </dgm:prSet>
      <dgm:spPr/>
    </dgm:pt>
    <dgm:pt modelId="{4B4E9A7F-C0D3-4F21-A156-E13FF95636D5}" type="pres">
      <dgm:prSet presAssocID="{E96C8792-02F4-4E95-8DEE-2C02D5266EC7}" presName="sibTrans" presStyleCnt="0"/>
      <dgm:spPr/>
    </dgm:pt>
    <dgm:pt modelId="{B006DD0F-CBDC-4714-9DFA-CB19C8840C0C}" type="pres">
      <dgm:prSet presAssocID="{B153FA97-7478-4D9D-8A81-081E04147A41}" presName="compNode" presStyleCnt="0"/>
      <dgm:spPr/>
    </dgm:pt>
    <dgm:pt modelId="{9EC4B4AB-9C53-45C2-9B0E-9A7EB4331F31}" type="pres">
      <dgm:prSet presAssocID="{B153FA97-7478-4D9D-8A81-081E04147A41}" presName="bgRect" presStyleLbl="bgShp" presStyleIdx="1" presStyleCnt="3"/>
      <dgm:spPr/>
    </dgm:pt>
    <dgm:pt modelId="{C5F33AE3-A4E7-43CA-8516-891C7B49F43F}" type="pres">
      <dgm:prSet presAssocID="{B153FA97-7478-4D9D-8A81-081E04147A4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eble clef"/>
        </a:ext>
      </dgm:extLst>
    </dgm:pt>
    <dgm:pt modelId="{42C63257-217C-41AA-BA61-ED92D2D69C62}" type="pres">
      <dgm:prSet presAssocID="{B153FA97-7478-4D9D-8A81-081E04147A41}" presName="spaceRect" presStyleCnt="0"/>
      <dgm:spPr/>
    </dgm:pt>
    <dgm:pt modelId="{F62DDB85-2F5D-4B39-A55F-43CB73B06BFD}" type="pres">
      <dgm:prSet presAssocID="{B153FA97-7478-4D9D-8A81-081E04147A41}" presName="parTx" presStyleLbl="revTx" presStyleIdx="1" presStyleCnt="3">
        <dgm:presLayoutVars>
          <dgm:chMax val="0"/>
          <dgm:chPref val="0"/>
        </dgm:presLayoutVars>
      </dgm:prSet>
      <dgm:spPr/>
    </dgm:pt>
    <dgm:pt modelId="{38A3A8B4-173D-43C0-92D0-21AEC82FEAF5}" type="pres">
      <dgm:prSet presAssocID="{B0DBCD89-44C8-452F-A7AF-0170F08D46B5}" presName="sibTrans" presStyleCnt="0"/>
      <dgm:spPr/>
    </dgm:pt>
    <dgm:pt modelId="{50A8CB01-3FF3-4001-A752-DB6C6AB70596}" type="pres">
      <dgm:prSet presAssocID="{7C6A6219-CFF4-4C7F-ADC2-10C37A248338}" presName="compNode" presStyleCnt="0"/>
      <dgm:spPr/>
    </dgm:pt>
    <dgm:pt modelId="{F8D7558B-CECA-4AAC-9653-6ADB08444814}" type="pres">
      <dgm:prSet presAssocID="{7C6A6219-CFF4-4C7F-ADC2-10C37A248338}" presName="bgRect" presStyleLbl="bgShp" presStyleIdx="2" presStyleCnt="3"/>
      <dgm:spPr/>
    </dgm:pt>
    <dgm:pt modelId="{5DFF6874-1E46-472A-B00B-466B93514D8D}" type="pres">
      <dgm:prSet presAssocID="{7C6A6219-CFF4-4C7F-ADC2-10C37A24833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踊り"/>
        </a:ext>
      </dgm:extLst>
    </dgm:pt>
    <dgm:pt modelId="{FFF2C44F-C37C-4DCF-B7BF-4A9289725D6D}" type="pres">
      <dgm:prSet presAssocID="{7C6A6219-CFF4-4C7F-ADC2-10C37A248338}" presName="spaceRect" presStyleCnt="0"/>
      <dgm:spPr/>
    </dgm:pt>
    <dgm:pt modelId="{73B12B2A-B3EB-4A22-81AE-A0133448617E}" type="pres">
      <dgm:prSet presAssocID="{7C6A6219-CFF4-4C7F-ADC2-10C37A24833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5709630-DF7D-1848-BC15-1CE31D75A5B9}" type="presOf" srcId="{DC4846CF-D4BC-4CC6-BE74-12F5243F7930}" destId="{28CF100F-F692-4217-9457-0DDAB8860627}" srcOrd="0" destOrd="0" presId="urn:microsoft.com/office/officeart/2018/2/layout/IconVerticalSolidList"/>
    <dgm:cxn modelId="{F46FB83F-06EE-6A43-AB75-3FBF65EEFAAC}" type="presOf" srcId="{B153FA97-7478-4D9D-8A81-081E04147A41}" destId="{F62DDB85-2F5D-4B39-A55F-43CB73B06BFD}" srcOrd="0" destOrd="0" presId="urn:microsoft.com/office/officeart/2018/2/layout/IconVerticalSolidList"/>
    <dgm:cxn modelId="{4FD7BA41-4E87-4AC0-BC0E-E0FCE3AD1A3C}" srcId="{574E9DE7-1EAA-49E8-8E72-5BFC81BBBB61}" destId="{DC4846CF-D4BC-4CC6-BE74-12F5243F7930}" srcOrd="0" destOrd="0" parTransId="{3AAD24A0-CD83-4C35-B0CF-DCB432A1538C}" sibTransId="{E96C8792-02F4-4E95-8DEE-2C02D5266EC7}"/>
    <dgm:cxn modelId="{C39D6051-6DC0-4E37-8319-3D08887B33D7}" srcId="{574E9DE7-1EAA-49E8-8E72-5BFC81BBBB61}" destId="{B153FA97-7478-4D9D-8A81-081E04147A41}" srcOrd="1" destOrd="0" parTransId="{9346886B-86BD-4CA3-BF5C-72D6091AB500}" sibTransId="{B0DBCD89-44C8-452F-A7AF-0170F08D46B5}"/>
    <dgm:cxn modelId="{5694BE88-1DA2-4CC4-B1A6-AA69D3A4BF08}" srcId="{574E9DE7-1EAA-49E8-8E72-5BFC81BBBB61}" destId="{7C6A6219-CFF4-4C7F-ADC2-10C37A248338}" srcOrd="2" destOrd="0" parTransId="{79A7D74E-F84F-44F8-8A22-1CA563391A91}" sibTransId="{57A33B0E-2BA5-4FCF-AC3C-5D2A0F0D4E95}"/>
    <dgm:cxn modelId="{D34A1ABB-8980-344D-917E-5E6700FE69D3}" type="presOf" srcId="{7C6A6219-CFF4-4C7F-ADC2-10C37A248338}" destId="{73B12B2A-B3EB-4A22-81AE-A0133448617E}" srcOrd="0" destOrd="0" presId="urn:microsoft.com/office/officeart/2018/2/layout/IconVerticalSolidList"/>
    <dgm:cxn modelId="{6BB17DF9-5381-2C41-8E57-14A946A62A65}" type="presOf" srcId="{574E9DE7-1EAA-49E8-8E72-5BFC81BBBB61}" destId="{BF449B56-18F6-4796-A8A7-9C40E000AE43}" srcOrd="0" destOrd="0" presId="urn:microsoft.com/office/officeart/2018/2/layout/IconVerticalSolidList"/>
    <dgm:cxn modelId="{E700E50E-4B6D-CE46-B0B0-ACC63B83FAE5}" type="presParOf" srcId="{BF449B56-18F6-4796-A8A7-9C40E000AE43}" destId="{B1C3FFA3-1538-4538-B1F2-CD8F1191C66E}" srcOrd="0" destOrd="0" presId="urn:microsoft.com/office/officeart/2018/2/layout/IconVerticalSolidList"/>
    <dgm:cxn modelId="{9428D519-7F12-A44C-B9BD-D010089D6987}" type="presParOf" srcId="{B1C3FFA3-1538-4538-B1F2-CD8F1191C66E}" destId="{E5123E76-E858-4AB0-BDFB-A2F2C2A3EE7F}" srcOrd="0" destOrd="0" presId="urn:microsoft.com/office/officeart/2018/2/layout/IconVerticalSolidList"/>
    <dgm:cxn modelId="{067E8301-0C94-6449-B25D-836E21F67D4C}" type="presParOf" srcId="{B1C3FFA3-1538-4538-B1F2-CD8F1191C66E}" destId="{389FFC6C-7B1C-41F4-B332-FF729EFCFB67}" srcOrd="1" destOrd="0" presId="urn:microsoft.com/office/officeart/2018/2/layout/IconVerticalSolidList"/>
    <dgm:cxn modelId="{426ABA21-29F7-8A4D-971D-659CEB003422}" type="presParOf" srcId="{B1C3FFA3-1538-4538-B1F2-CD8F1191C66E}" destId="{6A577A57-BA38-404C-8621-AAD43F7AC186}" srcOrd="2" destOrd="0" presId="urn:microsoft.com/office/officeart/2018/2/layout/IconVerticalSolidList"/>
    <dgm:cxn modelId="{4775FBDC-B8C9-8F4E-92C6-6B9EEC1BF983}" type="presParOf" srcId="{B1C3FFA3-1538-4538-B1F2-CD8F1191C66E}" destId="{28CF100F-F692-4217-9457-0DDAB8860627}" srcOrd="3" destOrd="0" presId="urn:microsoft.com/office/officeart/2018/2/layout/IconVerticalSolidList"/>
    <dgm:cxn modelId="{A13F3225-20D0-4141-B319-10DB13CD3964}" type="presParOf" srcId="{BF449B56-18F6-4796-A8A7-9C40E000AE43}" destId="{4B4E9A7F-C0D3-4F21-A156-E13FF95636D5}" srcOrd="1" destOrd="0" presId="urn:microsoft.com/office/officeart/2018/2/layout/IconVerticalSolidList"/>
    <dgm:cxn modelId="{5D729640-1F31-4F4C-A568-5DF00BCFF3D3}" type="presParOf" srcId="{BF449B56-18F6-4796-A8A7-9C40E000AE43}" destId="{B006DD0F-CBDC-4714-9DFA-CB19C8840C0C}" srcOrd="2" destOrd="0" presId="urn:microsoft.com/office/officeart/2018/2/layout/IconVerticalSolidList"/>
    <dgm:cxn modelId="{A072F375-E1FF-434C-ACF7-DB1BDC41F9DF}" type="presParOf" srcId="{B006DD0F-CBDC-4714-9DFA-CB19C8840C0C}" destId="{9EC4B4AB-9C53-45C2-9B0E-9A7EB4331F31}" srcOrd="0" destOrd="0" presId="urn:microsoft.com/office/officeart/2018/2/layout/IconVerticalSolidList"/>
    <dgm:cxn modelId="{6B0348F1-45E9-3B46-A1B2-BF1F42F424BD}" type="presParOf" srcId="{B006DD0F-CBDC-4714-9DFA-CB19C8840C0C}" destId="{C5F33AE3-A4E7-43CA-8516-891C7B49F43F}" srcOrd="1" destOrd="0" presId="urn:microsoft.com/office/officeart/2018/2/layout/IconVerticalSolidList"/>
    <dgm:cxn modelId="{2D0B2B25-2D64-B44C-9877-D25453D6B5B9}" type="presParOf" srcId="{B006DD0F-CBDC-4714-9DFA-CB19C8840C0C}" destId="{42C63257-217C-41AA-BA61-ED92D2D69C62}" srcOrd="2" destOrd="0" presId="urn:microsoft.com/office/officeart/2018/2/layout/IconVerticalSolidList"/>
    <dgm:cxn modelId="{9C7A816E-7DB9-AB45-A221-0D3469C49078}" type="presParOf" srcId="{B006DD0F-CBDC-4714-9DFA-CB19C8840C0C}" destId="{F62DDB85-2F5D-4B39-A55F-43CB73B06BFD}" srcOrd="3" destOrd="0" presId="urn:microsoft.com/office/officeart/2018/2/layout/IconVerticalSolidList"/>
    <dgm:cxn modelId="{B80FC275-6038-3449-B791-B319D77F9C43}" type="presParOf" srcId="{BF449B56-18F6-4796-A8A7-9C40E000AE43}" destId="{38A3A8B4-173D-43C0-92D0-21AEC82FEAF5}" srcOrd="3" destOrd="0" presId="urn:microsoft.com/office/officeart/2018/2/layout/IconVerticalSolidList"/>
    <dgm:cxn modelId="{805DCB78-ECAA-C044-BC1C-772E3D835CD5}" type="presParOf" srcId="{BF449B56-18F6-4796-A8A7-9C40E000AE43}" destId="{50A8CB01-3FF3-4001-A752-DB6C6AB70596}" srcOrd="4" destOrd="0" presId="urn:microsoft.com/office/officeart/2018/2/layout/IconVerticalSolidList"/>
    <dgm:cxn modelId="{74EAA18C-7A50-3E48-AA35-D0F32A7D8E40}" type="presParOf" srcId="{50A8CB01-3FF3-4001-A752-DB6C6AB70596}" destId="{F8D7558B-CECA-4AAC-9653-6ADB08444814}" srcOrd="0" destOrd="0" presId="urn:microsoft.com/office/officeart/2018/2/layout/IconVerticalSolidList"/>
    <dgm:cxn modelId="{C23AB413-26F2-9540-9C78-E673211F9D99}" type="presParOf" srcId="{50A8CB01-3FF3-4001-A752-DB6C6AB70596}" destId="{5DFF6874-1E46-472A-B00B-466B93514D8D}" srcOrd="1" destOrd="0" presId="urn:microsoft.com/office/officeart/2018/2/layout/IconVerticalSolidList"/>
    <dgm:cxn modelId="{20A5DAC6-EDB6-924D-A452-7280DA7B5F70}" type="presParOf" srcId="{50A8CB01-3FF3-4001-A752-DB6C6AB70596}" destId="{FFF2C44F-C37C-4DCF-B7BF-4A9289725D6D}" srcOrd="2" destOrd="0" presId="urn:microsoft.com/office/officeart/2018/2/layout/IconVerticalSolidList"/>
    <dgm:cxn modelId="{7E9E5038-E4AC-5F4F-BB8D-11BF71D20E89}" type="presParOf" srcId="{50A8CB01-3FF3-4001-A752-DB6C6AB70596}" destId="{73B12B2A-B3EB-4A22-81AE-A0133448617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3D5C9-31F5-6848-A087-3C63DC735F2E}">
      <dsp:nvSpPr>
        <dsp:cNvPr id="0" name=""/>
        <dsp:cNvSpPr/>
      </dsp:nvSpPr>
      <dsp:spPr>
        <a:xfrm>
          <a:off x="0" y="72008"/>
          <a:ext cx="788670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>
              <a:latin typeface="Aptos Display" panose="02110004020202020204"/>
            </a:rPr>
            <a:t>Michael</a:t>
          </a:r>
          <a:r>
            <a:rPr kumimoji="1" lang="en-US" sz="2600" kern="1200"/>
            <a:t> Jackson</a:t>
          </a:r>
          <a:endParaRPr lang="en-US" sz="2600" kern="1200"/>
        </a:p>
      </dsp:txBody>
      <dsp:txXfrm>
        <a:off x="31185" y="103193"/>
        <a:ext cx="7824330" cy="576450"/>
      </dsp:txXfrm>
    </dsp:sp>
    <dsp:sp modelId="{8B87C769-782F-C340-8BC6-EE32C6CAF887}">
      <dsp:nvSpPr>
        <dsp:cNvPr id="0" name=""/>
        <dsp:cNvSpPr/>
      </dsp:nvSpPr>
      <dsp:spPr>
        <a:xfrm>
          <a:off x="0" y="785708"/>
          <a:ext cx="788670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/>
            <a:t>Background of this song</a:t>
          </a:r>
          <a:endParaRPr lang="en-US" sz="2600" kern="1200"/>
        </a:p>
      </dsp:txBody>
      <dsp:txXfrm>
        <a:off x="31185" y="816893"/>
        <a:ext cx="7824330" cy="576450"/>
      </dsp:txXfrm>
    </dsp:sp>
    <dsp:sp modelId="{6193F376-8936-884E-87E9-57AA47B0F27E}">
      <dsp:nvSpPr>
        <dsp:cNvPr id="0" name=""/>
        <dsp:cNvSpPr/>
      </dsp:nvSpPr>
      <dsp:spPr>
        <a:xfrm>
          <a:off x="0" y="1499409"/>
          <a:ext cx="788670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/>
            <a:t>New vocabulary</a:t>
          </a:r>
          <a:endParaRPr lang="en-US" sz="2600" kern="1200"/>
        </a:p>
      </dsp:txBody>
      <dsp:txXfrm>
        <a:off x="31185" y="1530594"/>
        <a:ext cx="7824330" cy="576450"/>
      </dsp:txXfrm>
    </dsp:sp>
    <dsp:sp modelId="{87577F03-2515-594B-BC30-B2F5F61A64B9}">
      <dsp:nvSpPr>
        <dsp:cNvPr id="0" name=""/>
        <dsp:cNvSpPr/>
      </dsp:nvSpPr>
      <dsp:spPr>
        <a:xfrm>
          <a:off x="0" y="2213109"/>
          <a:ext cx="788670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/>
            <a:t>Fill the gap</a:t>
          </a:r>
          <a:endParaRPr lang="en-US" sz="2600" kern="1200"/>
        </a:p>
      </dsp:txBody>
      <dsp:txXfrm>
        <a:off x="31185" y="2244294"/>
        <a:ext cx="7824330" cy="576450"/>
      </dsp:txXfrm>
    </dsp:sp>
    <dsp:sp modelId="{AA54DDA3-8D45-964A-A932-7835DCE6215C}">
      <dsp:nvSpPr>
        <dsp:cNvPr id="0" name=""/>
        <dsp:cNvSpPr/>
      </dsp:nvSpPr>
      <dsp:spPr>
        <a:xfrm>
          <a:off x="0" y="2926809"/>
          <a:ext cx="788670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/>
            <a:t>Pronunciation challenge</a:t>
          </a:r>
          <a:endParaRPr lang="en-US" sz="2600" kern="1200"/>
        </a:p>
      </dsp:txBody>
      <dsp:txXfrm>
        <a:off x="31185" y="2957994"/>
        <a:ext cx="7824330" cy="576450"/>
      </dsp:txXfrm>
    </dsp:sp>
    <dsp:sp modelId="{EDA0960B-986F-9447-8F5B-828556A80BA8}">
      <dsp:nvSpPr>
        <dsp:cNvPr id="0" name=""/>
        <dsp:cNvSpPr/>
      </dsp:nvSpPr>
      <dsp:spPr>
        <a:xfrm>
          <a:off x="0" y="3640509"/>
          <a:ext cx="788670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/>
            <a:t>Quiz</a:t>
          </a:r>
          <a:endParaRPr lang="en-US" sz="2600" kern="1200"/>
        </a:p>
      </dsp:txBody>
      <dsp:txXfrm>
        <a:off x="31185" y="3671694"/>
        <a:ext cx="7824330" cy="5764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23E76-E858-4AB0-BDFB-A2F2C2A3EE7F}">
      <dsp:nvSpPr>
        <dsp:cNvPr id="0" name=""/>
        <dsp:cNvSpPr/>
      </dsp:nvSpPr>
      <dsp:spPr>
        <a:xfrm>
          <a:off x="0" y="531"/>
          <a:ext cx="7886700" cy="12432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9FFC6C-7B1C-41F4-B332-FF729EFCFB67}">
      <dsp:nvSpPr>
        <dsp:cNvPr id="0" name=""/>
        <dsp:cNvSpPr/>
      </dsp:nvSpPr>
      <dsp:spPr>
        <a:xfrm>
          <a:off x="376092" y="280269"/>
          <a:ext cx="683804" cy="683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F100F-F692-4217-9457-0DDAB8860627}">
      <dsp:nvSpPr>
        <dsp:cNvPr id="0" name=""/>
        <dsp:cNvSpPr/>
      </dsp:nvSpPr>
      <dsp:spPr>
        <a:xfrm>
          <a:off x="1435988" y="531"/>
          <a:ext cx="64507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500" kern="1200"/>
            <a:t>He is USA's artist. He is called "King of </a:t>
          </a:r>
          <a:r>
            <a:rPr kumimoji="1" lang="en-US" altLang="ja-JP" sz="2500" kern="1200">
              <a:latin typeface="Aptos Display" panose="02110004020202020204"/>
            </a:rPr>
            <a:t>pop</a:t>
          </a:r>
          <a:r>
            <a:rPr kumimoji="1" lang="ja-JP" sz="2500" kern="1200"/>
            <a:t>"</a:t>
          </a:r>
          <a:r>
            <a:rPr kumimoji="1" lang="en-US" altLang="ja-JP" sz="2500" kern="1200"/>
            <a:t> </a:t>
          </a:r>
          <a:r>
            <a:rPr kumimoji="1" lang="ja-JP" sz="2500" kern="1200"/>
            <a:t>and he joined in ”The Jackson 5” in 70's.</a:t>
          </a:r>
          <a:endParaRPr lang="en-US" sz="2500" kern="1200"/>
        </a:p>
      </dsp:txBody>
      <dsp:txXfrm>
        <a:off x="1435988" y="531"/>
        <a:ext cx="6450711" cy="1243280"/>
      </dsp:txXfrm>
    </dsp:sp>
    <dsp:sp modelId="{9EC4B4AB-9C53-45C2-9B0E-9A7EB4331F31}">
      <dsp:nvSpPr>
        <dsp:cNvPr id="0" name=""/>
        <dsp:cNvSpPr/>
      </dsp:nvSpPr>
      <dsp:spPr>
        <a:xfrm>
          <a:off x="0" y="1554631"/>
          <a:ext cx="7886700" cy="1243280"/>
        </a:xfrm>
        <a:prstGeom prst="roundRect">
          <a:avLst>
            <a:gd name="adj" fmla="val 1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33AE3-A4E7-43CA-8516-891C7B49F43F}">
      <dsp:nvSpPr>
        <dsp:cNvPr id="0" name=""/>
        <dsp:cNvSpPr/>
      </dsp:nvSpPr>
      <dsp:spPr>
        <a:xfrm>
          <a:off x="376092" y="1834369"/>
          <a:ext cx="683804" cy="683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DDB85-2F5D-4B39-A55F-43CB73B06BFD}">
      <dsp:nvSpPr>
        <dsp:cNvPr id="0" name=""/>
        <dsp:cNvSpPr/>
      </dsp:nvSpPr>
      <dsp:spPr>
        <a:xfrm>
          <a:off x="1435988" y="1554631"/>
          <a:ext cx="64507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500" kern="1200"/>
            <a:t>He awarded Grammy 13 times. It is said that he can sing about 4 octaves. </a:t>
          </a:r>
          <a:endParaRPr lang="en-US" sz="2500" kern="1200"/>
        </a:p>
      </dsp:txBody>
      <dsp:txXfrm>
        <a:off x="1435988" y="1554631"/>
        <a:ext cx="6450711" cy="1243280"/>
      </dsp:txXfrm>
    </dsp:sp>
    <dsp:sp modelId="{F8D7558B-CECA-4AAC-9653-6ADB08444814}">
      <dsp:nvSpPr>
        <dsp:cNvPr id="0" name=""/>
        <dsp:cNvSpPr/>
      </dsp:nvSpPr>
      <dsp:spPr>
        <a:xfrm>
          <a:off x="0" y="3108732"/>
          <a:ext cx="7886700" cy="1243280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FF6874-1E46-472A-B00B-466B93514D8D}">
      <dsp:nvSpPr>
        <dsp:cNvPr id="0" name=""/>
        <dsp:cNvSpPr/>
      </dsp:nvSpPr>
      <dsp:spPr>
        <a:xfrm>
          <a:off x="376092" y="3388470"/>
          <a:ext cx="683804" cy="6838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B12B2A-B3EB-4A22-81AE-A0133448617E}">
      <dsp:nvSpPr>
        <dsp:cNvPr id="0" name=""/>
        <dsp:cNvSpPr/>
      </dsp:nvSpPr>
      <dsp:spPr>
        <a:xfrm>
          <a:off x="1435988" y="3108732"/>
          <a:ext cx="64507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500" kern="1200"/>
            <a:t>His dance </a:t>
          </a:r>
          <a:r>
            <a:rPr kumimoji="1" lang="en-US" altLang="ja-JP" sz="2500" kern="1200">
              <a:latin typeface="Aptos Display" panose="02110004020202020204"/>
            </a:rPr>
            <a:t>stayle</a:t>
          </a:r>
          <a:r>
            <a:rPr kumimoji="1" lang="ja-JP" sz="2500" kern="1200"/>
            <a:t> is inspired by Fred Astaire who is Hollywood musical dancer. </a:t>
          </a:r>
          <a:endParaRPr lang="en-US" sz="2500" kern="1200"/>
        </a:p>
      </dsp:txBody>
      <dsp:txXfrm>
        <a:off x="1435988" y="3108732"/>
        <a:ext cx="6450711" cy="124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52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69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07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14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12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39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60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943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66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20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44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9252F-79F8-7C4A-877A-269735EE6AE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CD1393-1355-0D43-9DEC-5BAAC1811D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9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video" Target="https://www.youtube.com/embed/oRdxUFDoQe0?feature=oembed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quizmastertrivia.com/2016/04/todays-article-moonwalk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壁の前に立っている女性&#10;&#10;低い精度で自動的に生成された説明">
            <a:extLst>
              <a:ext uri="{FF2B5EF4-FFF2-40B4-BE49-F238E27FC236}">
                <a16:creationId xmlns:a16="http://schemas.microsoft.com/office/drawing/2014/main" id="{368D2C35-0E2F-8AA2-7802-BA4635587F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rcRect r="1" b="25375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6EAF89A-0ECB-2336-1AC8-281D40DC1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-765294"/>
            <a:ext cx="6858000" cy="4924697"/>
          </a:xfrm>
        </p:spPr>
        <p:txBody>
          <a:bodyPr>
            <a:normAutofit/>
          </a:bodyPr>
          <a:lstStyle/>
          <a:p>
            <a:r>
              <a:rPr lang="ja-JP" altLang="en-US" sz="9600">
                <a:solidFill>
                  <a:srgbClr val="FFFFFF"/>
                </a:solidFill>
                <a:latin typeface="Phosphate Inline" panose="02000506050000020004" pitchFamily="2" charset="0"/>
                <a:ea typeface="游ゴシック Light"/>
                <a:cs typeface="Phosphate Inline" panose="02000506050000020004" pitchFamily="2" charset="0"/>
              </a:rPr>
              <a:t>Beat it</a:t>
            </a:r>
            <a:br>
              <a:rPr lang="ja-JP" altLang="en-US">
                <a:solidFill>
                  <a:srgbClr val="FFFFFF"/>
                </a:solidFill>
                <a:latin typeface="Phosphate Inline" panose="02000506050000020004" pitchFamily="2" charset="0"/>
                <a:ea typeface="游ゴシック Light"/>
                <a:cs typeface="Phosphate Inline" panose="02000506050000020004" pitchFamily="2" charset="0"/>
              </a:rPr>
            </a:br>
            <a:br>
              <a:rPr lang="ja-JP" altLang="en-US">
                <a:solidFill>
                  <a:srgbClr val="FFFFFF"/>
                </a:solidFill>
                <a:latin typeface="Phosphate Inline" panose="02000506050000020004" pitchFamily="2" charset="0"/>
                <a:ea typeface="游ゴシック Light"/>
                <a:cs typeface="Phosphate Inline" panose="02000506050000020004" pitchFamily="2" charset="0"/>
              </a:rPr>
            </a:br>
            <a:r>
              <a:rPr lang="ja-JP" altLang="en-US" sz="4000">
                <a:solidFill>
                  <a:srgbClr val="FFFFFF"/>
                </a:solidFill>
                <a:latin typeface="Phosphate Inline" panose="02000506050000020004" pitchFamily="2" charset="0"/>
                <a:ea typeface="游ゴシック Light"/>
                <a:cs typeface="Phosphate Inline" panose="02000506050000020004" pitchFamily="2" charset="0"/>
              </a:rPr>
              <a:t>Michel Jackson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81DB90-CF39-AC71-DA54-B400CE959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59404"/>
            <a:ext cx="6858000" cy="1098395"/>
          </a:xfrm>
        </p:spPr>
        <p:txBody>
          <a:bodyPr>
            <a:normAutofit/>
          </a:bodyPr>
          <a:lstStyle/>
          <a:p>
            <a:endParaRPr kumimoji="1" lang="ja-JP" altLang="en-US">
              <a:solidFill>
                <a:srgbClr val="FFFFFF"/>
              </a:solidFill>
            </a:endParaRPr>
          </a:p>
        </p:txBody>
      </p:sp>
      <p:pic>
        <p:nvPicPr>
          <p:cNvPr id="8" name="オーディオ 7">
            <a:extLst>
              <a:ext uri="{FF2B5EF4-FFF2-40B4-BE49-F238E27FC236}">
                <a16:creationId xmlns:a16="http://schemas.microsoft.com/office/drawing/2014/main" id="{CEFEEA63-0538-8BC6-C63D-A78AE94AB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66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249"/>
    </mc:Choice>
    <mc:Fallback>
      <p:transition spd="slow" advTm="6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2F37E24-0166-42DD-1660-0B58240DB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kumimoji="1" lang="en-US" altLang="ja-JP" sz="4500"/>
              <a:t>Agenda</a:t>
            </a:r>
            <a:endParaRPr kumimoji="1" lang="ja-JP" altLang="en-US" sz="4500"/>
          </a:p>
        </p:txBody>
      </p:sp>
      <p:graphicFrame>
        <p:nvGraphicFramePr>
          <p:cNvPr id="26" name="コンテンツ プレースホルダー 2">
            <a:extLst>
              <a:ext uri="{FF2B5EF4-FFF2-40B4-BE49-F238E27FC236}">
                <a16:creationId xmlns:a16="http://schemas.microsoft.com/office/drawing/2014/main" id="{49951063-68EB-811E-1BD0-410F6740C6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23239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オーディオ 4">
            <a:extLst>
              <a:ext uri="{FF2B5EF4-FFF2-40B4-BE49-F238E27FC236}">
                <a16:creationId xmlns:a16="http://schemas.microsoft.com/office/drawing/2014/main" id="{5D04CCFF-FF26-8A91-6BEF-079895EAD9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52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72"/>
    </mc:Choice>
    <mc:Fallback>
      <p:transition spd="slow" advTm="5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C392BD0-B983-A032-F3F5-0F12974F2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ja-JP" altLang="en-US" sz="4500">
                <a:ea typeface="游ゴシック Light"/>
              </a:rPr>
              <a:t>Michel Jackson</a:t>
            </a:r>
            <a:endParaRPr kumimoji="1" lang="ja-JP" altLang="en-US" sz="4500"/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E5F9A3A0-45F0-9CAB-C49C-969B7F4E8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134772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オーディオ 3">
            <a:extLst>
              <a:ext uri="{FF2B5EF4-FFF2-40B4-BE49-F238E27FC236}">
                <a16:creationId xmlns:a16="http://schemas.microsoft.com/office/drawing/2014/main" id="{94E39098-2F5A-9454-E8C7-2F5F0B51D5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64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58"/>
    </mc:Choice>
    <mc:Fallback>
      <p:transition spd="slow" advTm="297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9">
            <a:extLst>
              <a:ext uri="{FF2B5EF4-FFF2-40B4-BE49-F238E27FC236}">
                <a16:creationId xmlns:a16="http://schemas.microsoft.com/office/drawing/2014/main" id="{1E020063-2385-44AC-BD67-258E1F0B9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7E014A0B-5338-4077-AFE9-A90D04D44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580FB58-5CCF-D0B6-66F8-EC17A9743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682" y="1261423"/>
            <a:ext cx="7372350" cy="1325880"/>
          </a:xfrm>
        </p:spPr>
        <p:txBody>
          <a:bodyPr anchor="b">
            <a:normAutofit/>
          </a:bodyPr>
          <a:lstStyle/>
          <a:p>
            <a:pPr algn="ctr"/>
            <a:r>
              <a:rPr lang="ja-JP" altLang="en-US" sz="3100">
                <a:solidFill>
                  <a:schemeClr val="tx2"/>
                </a:solidFill>
                <a:ea typeface="游ゴシック Light"/>
              </a:rPr>
              <a:t>Background of "Beat It"</a:t>
            </a:r>
            <a:endParaRPr kumimoji="1" lang="ja-JP" altLang="en-US" sz="3100">
              <a:solidFill>
                <a:schemeClr val="tx2"/>
              </a:solidFill>
            </a:endParaRPr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78127680-150F-4A90-9950-F66392578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28" y="-1"/>
            <a:ext cx="2521551" cy="2522849"/>
            <a:chOff x="-305" y="-1"/>
            <a:chExt cx="3832880" cy="28761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088F97A-8362-4967-B664-D748B846E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5">
              <a:extLst>
                <a:ext uri="{FF2B5EF4-FFF2-40B4-BE49-F238E27FC236}">
                  <a16:creationId xmlns:a16="http://schemas.microsoft.com/office/drawing/2014/main" id="{30F9DEDE-4318-412A-81C5-C8C90F689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9E97DE9-7844-4707-8928-1CD88ADB7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7">
              <a:extLst>
                <a:ext uri="{FF2B5EF4-FFF2-40B4-BE49-F238E27FC236}">
                  <a16:creationId xmlns:a16="http://schemas.microsoft.com/office/drawing/2014/main" id="{EC58954E-44A5-4A0D-97A9-8A2BB43D6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8186D5-540B-5985-7A97-DD64B606C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827419"/>
            <a:ext cx="3845172" cy="322762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ja-JP" altLang="en-US" sz="2000">
                <a:solidFill>
                  <a:schemeClr val="tx2"/>
                </a:solidFill>
              </a:rPr>
              <a:t>･</a:t>
            </a:r>
            <a:r>
              <a:rPr kumimoji="1" lang="en-US" altLang="ja-JP" sz="2000">
                <a:solidFill>
                  <a:schemeClr val="tx2"/>
                </a:solidFill>
              </a:rPr>
              <a:t>This song is from the album ”Thri</a:t>
            </a:r>
            <a:r>
              <a:rPr lang="en-US" altLang="ja-JP" sz="2000">
                <a:solidFill>
                  <a:schemeClr val="tx2"/>
                </a:solidFill>
              </a:rPr>
              <a:t>ller</a:t>
            </a:r>
            <a:r>
              <a:rPr kumimoji="1" lang="en-US" altLang="ja-JP" sz="2000">
                <a:solidFill>
                  <a:schemeClr val="tx2"/>
                </a:solidFill>
              </a:rPr>
              <a:t>”</a:t>
            </a:r>
          </a:p>
          <a:p>
            <a:pPr marL="0" indent="0">
              <a:buNone/>
            </a:pPr>
            <a:r>
              <a:rPr lang="ja-JP" altLang="en-US" sz="2000">
                <a:solidFill>
                  <a:schemeClr val="tx2"/>
                </a:solidFill>
              </a:rPr>
              <a:t>･</a:t>
            </a:r>
            <a:r>
              <a:rPr lang="en-US" altLang="ja-JP" sz="2000">
                <a:solidFill>
                  <a:schemeClr val="tx2"/>
                </a:solidFill>
              </a:rPr>
              <a:t>This song released by 1983</a:t>
            </a:r>
          </a:p>
          <a:p>
            <a:pPr marL="0" indent="0">
              <a:buNone/>
            </a:pPr>
            <a:r>
              <a:rPr lang="ja-JP" altLang="en-US" sz="2000">
                <a:solidFill>
                  <a:schemeClr val="tx2"/>
                </a:solidFill>
              </a:rPr>
              <a:t>･</a:t>
            </a:r>
            <a:r>
              <a:rPr lang="en-US" altLang="ja-JP" sz="2000">
                <a:solidFill>
                  <a:schemeClr val="tx2"/>
                </a:solidFill>
              </a:rPr>
              <a:t>This song’s MV was created based on “West Side Story”.</a:t>
            </a:r>
          </a:p>
          <a:p>
            <a:pPr marL="0" indent="0">
              <a:buNone/>
            </a:pPr>
            <a:r>
              <a:rPr lang="ja-JP" altLang="en-US" sz="2000">
                <a:solidFill>
                  <a:schemeClr val="tx2"/>
                </a:solidFill>
              </a:rPr>
              <a:t>･</a:t>
            </a:r>
            <a:r>
              <a:rPr lang="en-US" altLang="ja-JP" sz="2000">
                <a:solidFill>
                  <a:schemeClr val="tx2"/>
                </a:solidFill>
              </a:rPr>
              <a:t>This song was created for children to enjoy Rock music.</a:t>
            </a:r>
          </a:p>
          <a:p>
            <a:pPr marL="0" indent="0">
              <a:buNone/>
            </a:pPr>
            <a:endParaRPr kumimoji="1" lang="ja-JP" altLang="en-US" sz="1600">
              <a:solidFill>
                <a:schemeClr val="tx2"/>
              </a:solidFill>
            </a:endParaRPr>
          </a:p>
        </p:txBody>
      </p:sp>
      <p:grpSp>
        <p:nvGrpSpPr>
          <p:cNvPr id="30" name="Group 19">
            <a:extLst>
              <a:ext uri="{FF2B5EF4-FFF2-40B4-BE49-F238E27FC236}">
                <a16:creationId xmlns:a16="http://schemas.microsoft.com/office/drawing/2014/main" id="{466920E5-8640-4C24-A775-864763709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7370340" y="5084569"/>
            <a:ext cx="2151670" cy="1395192"/>
            <a:chOff x="-305" y="-4155"/>
            <a:chExt cx="2514948" cy="2174333"/>
          </a:xfrm>
        </p:grpSpPr>
        <p:sp>
          <p:nvSpPr>
            <p:cNvPr id="31" name="Freeform: Shape 20">
              <a:extLst>
                <a:ext uri="{FF2B5EF4-FFF2-40B4-BE49-F238E27FC236}">
                  <a16:creationId xmlns:a16="http://schemas.microsoft.com/office/drawing/2014/main" id="{2CBA3142-5A82-43CE-87A2-EB14B17A5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F5A1C7-9938-4A33-A5A4-2B05353B3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2A936D-E9F6-4A68-82C2-1D1CC7772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68A9229-BBBE-4934-9700-BA72A1BB0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 descr="暗い部屋の中に立っている人&#10;&#10;中程度の精度で自動的に生成された説明">
            <a:extLst>
              <a:ext uri="{FF2B5EF4-FFF2-40B4-BE49-F238E27FC236}">
                <a16:creationId xmlns:a16="http://schemas.microsoft.com/office/drawing/2014/main" id="{164241E8-FCF8-9CA3-B01B-9944B3F65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076151"/>
            <a:ext cx="3966053" cy="2577933"/>
          </a:xfrm>
          <a:prstGeom prst="rect">
            <a:avLst/>
          </a:prstGeom>
        </p:spPr>
      </p:pic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A316181F-90CC-7DF1-56DB-5E6D87A090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58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50"/>
    </mc:Choice>
    <mc:Fallback>
      <p:transition spd="slow" advTm="27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A275935-9898-2864-0B4B-4BC15A2BE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altLang="ja-JP" sz="4200"/>
              <a:t>New</a:t>
            </a:r>
            <a:r>
              <a:rPr kumimoji="1" lang="en-US" altLang="ja-JP" sz="4200"/>
              <a:t> Vocabulary</a:t>
            </a:r>
            <a:endParaRPr kumimoji="1" lang="ja-JP" altLang="en-US" sz="42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0B92D4-6737-A053-4AA6-852023C9F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en-US" altLang="ja-JP" sz="1600" b="1"/>
              <a:t>Beat it</a:t>
            </a:r>
          </a:p>
          <a:p>
            <a:pPr marL="0" indent="0">
              <a:buNone/>
            </a:pPr>
            <a:r>
              <a:rPr kumimoji="1" lang="en-US" altLang="ja-JP" sz="1600">
                <a:solidFill>
                  <a:srgbClr val="FF0000"/>
                </a:solidFill>
              </a:rPr>
              <a:t>Go away or leave</a:t>
            </a:r>
          </a:p>
          <a:p>
            <a:pPr marL="0" indent="0">
              <a:buNone/>
            </a:pPr>
            <a:r>
              <a:rPr kumimoji="1" lang="en-US" altLang="ja-JP" sz="1600"/>
              <a:t>On the battle field beating  the drum means retreat.</a:t>
            </a:r>
          </a:p>
          <a:p>
            <a:pPr marL="0" indent="0">
              <a:buNone/>
            </a:pPr>
            <a:r>
              <a:rPr lang="en-US" altLang="ja-JP" sz="1600"/>
              <a:t>Beat the drum</a:t>
            </a:r>
            <a:r>
              <a:rPr lang="ja-JP" altLang="en-US" sz="1600"/>
              <a:t>→</a:t>
            </a:r>
            <a:r>
              <a:rPr lang="en-US" altLang="ja-JP" sz="1600"/>
              <a:t>beat it</a:t>
            </a:r>
          </a:p>
          <a:p>
            <a:pPr marL="0" indent="0">
              <a:buNone/>
            </a:pPr>
            <a:endParaRPr lang="en-US" altLang="ja-JP" sz="1600"/>
          </a:p>
          <a:p>
            <a:pPr marL="0" indent="0">
              <a:buNone/>
            </a:pPr>
            <a:r>
              <a:rPr lang="en-US" altLang="ja-JP" sz="1600" b="1"/>
              <a:t>True or dare</a:t>
            </a:r>
          </a:p>
          <a:p>
            <a:pPr marL="0" indent="0">
              <a:buNone/>
            </a:pPr>
            <a:r>
              <a:rPr lang="en-US" altLang="ja-JP" sz="1600">
                <a:solidFill>
                  <a:srgbClr val="FF0000"/>
                </a:solidFill>
              </a:rPr>
              <a:t>If you choose True, you must reveal your secret.</a:t>
            </a:r>
          </a:p>
          <a:p>
            <a:pPr marL="0" indent="0">
              <a:buNone/>
            </a:pPr>
            <a:r>
              <a:rPr lang="en-US" altLang="ja-JP" sz="1600">
                <a:solidFill>
                  <a:srgbClr val="FF0000"/>
                </a:solidFill>
              </a:rPr>
              <a:t>If you choose Dare, you must do what you are ordered.</a:t>
            </a:r>
          </a:p>
          <a:p>
            <a:pPr marL="0" indent="0">
              <a:buNone/>
            </a:pPr>
            <a:r>
              <a:rPr lang="en-US" altLang="ja-JP" sz="1600"/>
              <a:t>This is kind of party game.</a:t>
            </a:r>
          </a:p>
          <a:p>
            <a:pPr marL="0" indent="0">
              <a:buNone/>
            </a:pPr>
            <a:endParaRPr lang="en-US" altLang="ja-JP" sz="1600" b="1"/>
          </a:p>
          <a:p>
            <a:pPr marL="0" indent="0">
              <a:buNone/>
            </a:pPr>
            <a:endParaRPr lang="en-US" altLang="ja-JP" sz="1600" b="1"/>
          </a:p>
          <a:p>
            <a:pPr marL="0" indent="0">
              <a:buNone/>
            </a:pPr>
            <a:endParaRPr lang="en-US" altLang="ja-JP" sz="1600" b="1"/>
          </a:p>
          <a:p>
            <a:pPr marL="0" indent="0">
              <a:buNone/>
            </a:pPr>
            <a:endParaRPr kumimoji="1" lang="ja-JP" altLang="en-US" sz="16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オーディオ 4">
            <a:extLst>
              <a:ext uri="{FF2B5EF4-FFF2-40B4-BE49-F238E27FC236}">
                <a16:creationId xmlns:a16="http://schemas.microsoft.com/office/drawing/2014/main" id="{EB3AEB30-50A7-4658-C596-FDB82959ED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26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873"/>
    </mc:Choice>
    <mc:Fallback>
      <p:transition spd="slow" advTm="32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E64A663-3FAB-34E9-334D-77F95A48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kumimoji="1" lang="en-US" altLang="ja-JP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Fill the gap</a:t>
            </a:r>
          </a:p>
        </p:txBody>
      </p:sp>
      <p:pic>
        <p:nvPicPr>
          <p:cNvPr id="4" name="オンライン メディア 3" descr="Michael Jackson - Beat It (Official 4K Video)">
            <a:hlinkClick r:id="" action="ppaction://media"/>
            <a:extLst>
              <a:ext uri="{FF2B5EF4-FFF2-40B4-BE49-F238E27FC236}">
                <a16:creationId xmlns:a16="http://schemas.microsoft.com/office/drawing/2014/main" id="{B9815D87-A32E-4EB8-BC3B-80774A5DE35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582987" y="1520764"/>
            <a:ext cx="5085525" cy="3814143"/>
          </a:xfrm>
          <a:prstGeom prst="rect">
            <a:avLst/>
          </a:prstGeom>
        </p:spPr>
      </p:pic>
      <p:pic>
        <p:nvPicPr>
          <p:cNvPr id="5" name="オーディオ 4">
            <a:extLst>
              <a:ext uri="{FF2B5EF4-FFF2-40B4-BE49-F238E27FC236}">
                <a16:creationId xmlns:a16="http://schemas.microsoft.com/office/drawing/2014/main" id="{7F919ED8-F1A9-B725-DA59-39BE6655AB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78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32"/>
    </mc:Choice>
    <mc:Fallback>
      <p:transition spd="slow" advTm="8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9507C9-6173-4977-4F5C-0DBF53BF9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Pronunciation Challenge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39A20B-297B-188B-2AE6-30AD90063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1825625"/>
            <a:ext cx="809733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kumimoji="1" lang="en-US" altLang="ja-JP" b="1" dirty="0">
                <a:ea typeface="游ゴシック"/>
              </a:rPr>
              <a:t>They told him “Don’t you ever come around here”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>
                <a:ea typeface="游ゴシック"/>
              </a:rPr>
              <a:t>“told” and “him”</a:t>
            </a:r>
            <a:r>
              <a:rPr lang="ja-JP" altLang="en-US">
                <a:ea typeface="游ゴシック"/>
              </a:rPr>
              <a:t>→ </a:t>
            </a:r>
            <a:r>
              <a:rPr lang="en-US" altLang="ja-JP" dirty="0">
                <a:ea typeface="游ゴシック"/>
              </a:rPr>
              <a:t>“</a:t>
            </a:r>
            <a:r>
              <a:rPr lang="en-US" altLang="ja-JP" dirty="0" err="1">
                <a:ea typeface="游ゴシック"/>
              </a:rPr>
              <a:t>toldim</a:t>
            </a:r>
            <a:r>
              <a:rPr lang="en-US" altLang="ja-JP" dirty="0">
                <a:ea typeface="游ゴシック"/>
              </a:rPr>
              <a:t>”</a:t>
            </a:r>
          </a:p>
          <a:p>
            <a:pPr marL="0" indent="0">
              <a:buNone/>
            </a:pPr>
            <a:r>
              <a:rPr lang="en-US" altLang="ja-JP" dirty="0">
                <a:ea typeface="游ゴシック"/>
              </a:rPr>
              <a:t>”Don’t"  and  "you" → "</a:t>
            </a:r>
            <a:r>
              <a:rPr lang="en-US" altLang="ja-JP" dirty="0" err="1">
                <a:ea typeface="游ゴシック"/>
              </a:rPr>
              <a:t>Donchyou</a:t>
            </a:r>
            <a:r>
              <a:rPr lang="en-US" altLang="ja-JP" dirty="0">
                <a:ea typeface="游ゴシック"/>
              </a:rPr>
              <a:t>"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>
                <a:ea typeface="游ゴシック"/>
              </a:rPr>
              <a:t>"come" and "around" </a:t>
            </a:r>
            <a:r>
              <a:rPr lang="en-US" dirty="0">
                <a:ea typeface="游ゴシック"/>
              </a:rPr>
              <a:t>→ "</a:t>
            </a:r>
            <a:r>
              <a:rPr lang="en-US" dirty="0" err="1">
                <a:ea typeface="游ゴシック"/>
              </a:rPr>
              <a:t>comwround</a:t>
            </a:r>
            <a:r>
              <a:rPr lang="en-US" dirty="0">
                <a:ea typeface="游ゴシック"/>
              </a:rPr>
              <a:t>”</a:t>
            </a:r>
          </a:p>
          <a:p>
            <a:pPr marL="0" indent="0">
              <a:buNone/>
            </a:pP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吹き出し: 円形 3">
            <a:extLst>
              <a:ext uri="{FF2B5EF4-FFF2-40B4-BE49-F238E27FC236}">
                <a16:creationId xmlns:a16="http://schemas.microsoft.com/office/drawing/2014/main" id="{CDB235CD-FBB0-4B56-C5E7-D356F5894766}"/>
              </a:ext>
            </a:extLst>
          </p:cNvPr>
          <p:cNvSpPr/>
          <p:nvPr/>
        </p:nvSpPr>
        <p:spPr>
          <a:xfrm>
            <a:off x="5633173" y="2613926"/>
            <a:ext cx="2672877" cy="81113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200">
                <a:solidFill>
                  <a:schemeClr val="tx1"/>
                </a:solidFill>
                <a:ea typeface="游ゴシック"/>
              </a:rPr>
              <a:t>Assimilation</a:t>
            </a:r>
          </a:p>
        </p:txBody>
      </p:sp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1211AC5C-131A-9BE8-D69B-7AC0720E77AC}"/>
              </a:ext>
            </a:extLst>
          </p:cNvPr>
          <p:cNvSpPr/>
          <p:nvPr/>
        </p:nvSpPr>
        <p:spPr>
          <a:xfrm>
            <a:off x="6284417" y="3597437"/>
            <a:ext cx="2672877" cy="81113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sz="2200">
                <a:solidFill>
                  <a:schemeClr val="tx1"/>
                </a:solidFill>
                <a:ea typeface="游ゴシック"/>
              </a:rPr>
              <a:t>Intrution</a:t>
            </a:r>
          </a:p>
        </p:txBody>
      </p:sp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80FD3DF2-A437-A982-B96C-F5FF55ABF0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17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04"/>
    </mc:Choice>
    <mc:Fallback>
      <p:transition spd="slow" advTm="44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58A309-9E0B-6BC6-D378-7A5196977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Pronunciation Challenge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9F01AD-721D-430A-1D4B-E644420A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kumimoji="1" lang="ja-JP" altLang="en-US"/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  <a:p>
            <a:pPr marL="0" indent="0">
              <a:buNone/>
            </a:pPr>
            <a:endParaRPr lang="ja-JP" altLang="en-US">
              <a:ea typeface="游ゴシック"/>
            </a:endParaRPr>
          </a:p>
          <a:p>
            <a:pPr marL="0" indent="0">
              <a:buNone/>
            </a:pPr>
            <a:r>
              <a:rPr lang="ja-JP" altLang="en-US">
                <a:ea typeface="游ゴシック"/>
              </a:rPr>
              <a:t>　</a:t>
            </a:r>
            <a:r>
              <a:rPr lang="ja-JP" altLang="en-US" sz="1800">
                <a:ea typeface="游ゴシック"/>
              </a:rPr>
              <a:t>They told </a:t>
            </a:r>
            <a:r>
              <a:rPr lang="en-US" altLang="ja-JP" sz="1800" dirty="0">
                <a:ea typeface="游ゴシック"/>
              </a:rPr>
              <a:t>   </a:t>
            </a:r>
            <a:r>
              <a:rPr lang="ja-JP" altLang="en-US" sz="1800">
                <a:ea typeface="游ゴシック"/>
              </a:rPr>
              <a:t>him don’t </a:t>
            </a:r>
            <a:r>
              <a:rPr lang="en-US" altLang="ja-JP" sz="1800" dirty="0">
                <a:ea typeface="游ゴシック"/>
              </a:rPr>
              <a:t>you     </a:t>
            </a:r>
            <a:r>
              <a:rPr lang="ja-JP" altLang="en-US" sz="1800">
                <a:ea typeface="游ゴシック"/>
              </a:rPr>
              <a:t>ever     </a:t>
            </a:r>
            <a:r>
              <a:rPr lang="en-US" altLang="ja-JP" sz="1800" dirty="0">
                <a:ea typeface="游ゴシック"/>
              </a:rPr>
              <a:t>            </a:t>
            </a:r>
            <a:r>
              <a:rPr lang="ja-JP" altLang="en-US" sz="1800">
                <a:ea typeface="游ゴシック"/>
              </a:rPr>
              <a:t>come </a:t>
            </a:r>
            <a:r>
              <a:rPr lang="en-US" altLang="ja-JP" sz="1800" dirty="0">
                <a:ea typeface="游ゴシック"/>
              </a:rPr>
              <a:t>       </a:t>
            </a:r>
            <a:r>
              <a:rPr lang="ja-JP" altLang="en-US" sz="1800">
                <a:ea typeface="游ゴシック"/>
              </a:rPr>
              <a:t>around </a:t>
            </a:r>
            <a:r>
              <a:rPr lang="en-US" altLang="ja-JP" sz="1800" dirty="0">
                <a:ea typeface="游ゴシック"/>
              </a:rPr>
              <a:t>         </a:t>
            </a:r>
            <a:r>
              <a:rPr lang="ja-JP" altLang="en-US" sz="1800">
                <a:ea typeface="游ゴシック"/>
              </a:rPr>
              <a:t>here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F22C947F-479E-C2D1-FEF7-C86D3465B790}"/>
              </a:ext>
            </a:extLst>
          </p:cNvPr>
          <p:cNvSpPr/>
          <p:nvPr/>
        </p:nvSpPr>
        <p:spPr>
          <a:xfrm>
            <a:off x="432890" y="3012009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06F0AEE2-7336-7BFE-D2DF-717B191615FF}"/>
              </a:ext>
            </a:extLst>
          </p:cNvPr>
          <p:cNvSpPr/>
          <p:nvPr/>
        </p:nvSpPr>
        <p:spPr>
          <a:xfrm>
            <a:off x="1376529" y="3012008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C5C93F9A-FEA7-BEC5-56F7-2D36CFFC50EF}"/>
              </a:ext>
            </a:extLst>
          </p:cNvPr>
          <p:cNvSpPr/>
          <p:nvPr/>
        </p:nvSpPr>
        <p:spPr>
          <a:xfrm>
            <a:off x="3622657" y="3012008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3FA06E4-C118-CB32-39BA-5930F6BFE9C1}"/>
              </a:ext>
            </a:extLst>
          </p:cNvPr>
          <p:cNvSpPr/>
          <p:nvPr/>
        </p:nvSpPr>
        <p:spPr>
          <a:xfrm>
            <a:off x="2546110" y="3012008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1C5F10F7-A61B-F7C6-2768-85E387DA1415}"/>
              </a:ext>
            </a:extLst>
          </p:cNvPr>
          <p:cNvSpPr/>
          <p:nvPr/>
        </p:nvSpPr>
        <p:spPr>
          <a:xfrm>
            <a:off x="4978307" y="3012008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86F93FD-5284-3AB2-5315-2356BE49A340}"/>
              </a:ext>
            </a:extLst>
          </p:cNvPr>
          <p:cNvSpPr/>
          <p:nvPr/>
        </p:nvSpPr>
        <p:spPr>
          <a:xfrm>
            <a:off x="8088332" y="3012009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27872160-73CD-DF38-CFB6-A1430E429562}"/>
              </a:ext>
            </a:extLst>
          </p:cNvPr>
          <p:cNvSpPr/>
          <p:nvPr/>
        </p:nvSpPr>
        <p:spPr>
          <a:xfrm>
            <a:off x="7011784" y="3012008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9F2471E8-42C0-C4E4-4F7D-B654CC390E57}"/>
              </a:ext>
            </a:extLst>
          </p:cNvPr>
          <p:cNvSpPr/>
          <p:nvPr/>
        </p:nvSpPr>
        <p:spPr>
          <a:xfrm>
            <a:off x="5935238" y="3012008"/>
            <a:ext cx="399010" cy="4189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オーディオ 12">
            <a:extLst>
              <a:ext uri="{FF2B5EF4-FFF2-40B4-BE49-F238E27FC236}">
                <a16:creationId xmlns:a16="http://schemas.microsoft.com/office/drawing/2014/main" id="{574D8C64-F869-18C0-30B0-B50BBB353F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33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52"/>
    </mc:Choice>
    <mc:Fallback>
      <p:transition spd="slow" advTm="8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5ADC356-5798-3F41-029D-CDF1A4059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r>
              <a:rPr lang="ja-JP" altLang="en-US" sz="3500">
                <a:ea typeface="游ゴシック Light"/>
              </a:rPr>
              <a:t>Quiz1</a:t>
            </a:r>
            <a:endParaRPr kumimoji="1" lang="ja-JP" altLang="en-US" sz="35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6D8BAD-9C76-4EEF-71BF-8279C9AEC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marL="0" indent="0">
              <a:buNone/>
            </a:pPr>
            <a:r>
              <a:rPr lang="ja-JP" altLang="en-US" sz="1700">
                <a:ea typeface="游ゴシック"/>
              </a:rPr>
              <a:t>1, What is called about Michel Jackson?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A, King of pop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B, King of USA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C, Master of pop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D, Master of puppets</a:t>
            </a:r>
          </a:p>
        </p:txBody>
      </p:sp>
      <p:pic>
        <p:nvPicPr>
          <p:cNvPr id="5" name="Picture 4" descr="A silver robot on a yellow background">
            <a:extLst>
              <a:ext uri="{FF2B5EF4-FFF2-40B4-BE49-F238E27FC236}">
                <a16:creationId xmlns:a16="http://schemas.microsoft.com/office/drawing/2014/main" id="{7A6314BC-03C5-BFDD-5F91-3DF9B957E3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71" r="27177" b="-10"/>
          <a:stretch/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12D84053-B623-29CA-8B54-B281AA6AE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5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3"/>
    </mc:Choice>
    <mc:Fallback>
      <p:transition spd="slow" advTm="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569979-11C6-769D-32F8-4AD260614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ea typeface="游ゴシック Light"/>
              </a:rPr>
              <a:t>Answer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3F78A1-A25F-A0E2-AC06-02C5E2169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ja-JP" altLang="en-US" sz="4000">
                <a:solidFill>
                  <a:srgbClr val="FF0000"/>
                </a:solidFill>
                <a:ea typeface="游ゴシック"/>
              </a:rPr>
              <a:t>A, King of pop</a:t>
            </a:r>
            <a:endParaRPr lang="ja-JP" sz="4000"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41523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C034BA6-A960-6F91-FE6F-24B29946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ja-JP" altLang="en-US" sz="3500">
                <a:ea typeface="游ゴシック Light"/>
              </a:rPr>
              <a:t>Quiz 2</a:t>
            </a:r>
            <a:endParaRPr lang="ja-JP" sz="35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702171-3378-785C-1025-D4D2090C5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ja-JP" altLang="en-US" sz="1700">
                <a:ea typeface="游ゴシック"/>
              </a:rPr>
              <a:t>2,How many times he awarded Grammy?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A, 18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B, 8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C, 6</a:t>
            </a:r>
          </a:p>
          <a:p>
            <a:pPr marL="0" indent="0">
              <a:buNone/>
            </a:pPr>
            <a:r>
              <a:rPr lang="ja-JP" altLang="en-US" sz="1700">
                <a:ea typeface="游ゴシック"/>
              </a:rPr>
              <a:t>D, 13</a:t>
            </a:r>
          </a:p>
        </p:txBody>
      </p:sp>
      <p:pic>
        <p:nvPicPr>
          <p:cNvPr id="5" name="Picture 4" descr="Gold medal">
            <a:extLst>
              <a:ext uri="{FF2B5EF4-FFF2-40B4-BE49-F238E27FC236}">
                <a16:creationId xmlns:a16="http://schemas.microsoft.com/office/drawing/2014/main" id="{B9434119-E901-5FB3-D0C5-FDB1606905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05" r="44310" b="-3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9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CFD8D7-B742-EEFC-BECE-67F7A834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ea typeface="游ゴシック Light"/>
              </a:rPr>
              <a:t>Answer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8548A2-EEAF-59D9-8F65-46D93CBB2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ja-JP" altLang="en-US" sz="4000">
                <a:solidFill>
                  <a:srgbClr val="FF0000"/>
                </a:solidFill>
                <a:ea typeface="游ゴシック"/>
              </a:rPr>
              <a:t>D, 13</a:t>
            </a:r>
            <a:endParaRPr lang="ja-JP" altLang="en-US" sz="4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217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83745B-F525-9973-50C7-545A7E7C9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ea typeface="游ゴシック Light"/>
              </a:rPr>
              <a:t>Quiz 3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5AE628-12C8-41B4-4951-F613E52BE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altLang="ja-JP">
                <a:ea typeface="游ゴシック"/>
              </a:rPr>
              <a:t>3, Who inspired his dance?</a:t>
            </a:r>
          </a:p>
          <a:p>
            <a:pPr>
              <a:buNone/>
            </a:pPr>
            <a:r>
              <a:rPr lang="en-US" altLang="ja-JP">
                <a:ea typeface="游ゴシック"/>
              </a:rPr>
              <a:t>A, Fred Astaire</a:t>
            </a:r>
          </a:p>
          <a:p>
            <a:pPr>
              <a:buNone/>
            </a:pPr>
            <a:r>
              <a:rPr lang="en-US" altLang="ja-JP">
                <a:ea typeface="游ゴシック"/>
              </a:rPr>
              <a:t>B, Randy Menson</a:t>
            </a:r>
          </a:p>
          <a:p>
            <a:pPr>
              <a:buNone/>
            </a:pPr>
            <a:r>
              <a:rPr lang="en-US" altLang="ja-JP">
                <a:ea typeface="游ゴシック"/>
              </a:rPr>
              <a:t>C, Fleetwood Mac</a:t>
            </a:r>
          </a:p>
          <a:p>
            <a:pPr>
              <a:buNone/>
            </a:pPr>
            <a:r>
              <a:rPr lang="en-US" altLang="ja-JP">
                <a:ea typeface="游ゴシック"/>
              </a:rPr>
              <a:t>D, Marty Friedman</a:t>
            </a:r>
          </a:p>
          <a:p>
            <a:pPr>
              <a:buNone/>
            </a:pPr>
            <a:endParaRPr lang="en-US" altLang="ja-JP">
              <a:ea typeface="游ゴシック"/>
            </a:endParaRPr>
          </a:p>
          <a:p>
            <a:pPr>
              <a:buNone/>
            </a:pPr>
            <a:endParaRPr lang="en-US" altLang="ja-JP">
              <a:ea typeface="游ゴシック"/>
            </a:endParaRPr>
          </a:p>
          <a:p>
            <a:pPr>
              <a:buNone/>
            </a:pPr>
            <a:r>
              <a:rPr lang="en-US" altLang="ja-JP">
                <a:ea typeface="游ゴシック"/>
              </a:rPr>
              <a:t>　　　　　　　　　　　　　　　　↑</a:t>
            </a:r>
          </a:p>
          <a:p>
            <a:pPr>
              <a:buNone/>
            </a:pPr>
            <a:r>
              <a:rPr lang="en-US" sz="1200">
                <a:ea typeface="+mn-lt"/>
                <a:cs typeface="+mn-lt"/>
                <a:hlinkClick r:id="rId2"/>
              </a:rPr>
              <a:t>                                                                                         Today's Article - The Moonwalk - Quizmaster Trivia: Drink While YouThink...</a:t>
            </a:r>
            <a:endParaRPr lang="en-US" sz="120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8E35A9C-8435-4F6A-44C7-55F4E4739A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525" t="14264" r="38639" b="7240"/>
          <a:stretch/>
        </p:blipFill>
        <p:spPr>
          <a:xfrm>
            <a:off x="5494079" y="1397762"/>
            <a:ext cx="2713963" cy="379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99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7BFFFE-21CC-FE1C-3A19-4CB61436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ea typeface="游ゴシック Light"/>
              </a:rPr>
              <a:t>Answer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A241BD-0388-717D-B588-CE01651D4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ja-JP" altLang="en-US" sz="4000">
                <a:solidFill>
                  <a:srgbClr val="FF0000"/>
                </a:solidFill>
                <a:ea typeface="游ゴシック"/>
              </a:rPr>
              <a:t>A, Fred Astaire</a:t>
            </a:r>
            <a:endParaRPr lang="ja-JP" altLang="en-US" sz="4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482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5FE19E1-8AF7-671E-8EEF-9F9D7269E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855" y="2766218"/>
            <a:ext cx="6428290" cy="1325563"/>
          </a:xfrm>
        </p:spPr>
        <p:txBody>
          <a:bodyPr>
            <a:noAutofit/>
          </a:bodyPr>
          <a:lstStyle/>
          <a:p>
            <a:r>
              <a:rPr lang="en-US" altLang="ja-JP" sz="4800" dirty="0"/>
              <a:t>Thank you for listening!!!!!</a:t>
            </a:r>
            <a:endParaRPr lang="ja-JP" altLang="en-US" sz="4800"/>
          </a:p>
        </p:txBody>
      </p:sp>
    </p:spTree>
    <p:extLst>
      <p:ext uri="{BB962C8B-B14F-4D97-AF65-F5344CB8AC3E}">
        <p14:creationId xmlns:p14="http://schemas.microsoft.com/office/powerpoint/2010/main" val="214063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361</Words>
  <Application>Microsoft Macintosh PowerPoint</Application>
  <PresentationFormat>画面に合わせる (4:3)</PresentationFormat>
  <Paragraphs>74</Paragraphs>
  <Slides>15</Slides>
  <Notes>0</Notes>
  <HiddenSlides>0</HiddenSlides>
  <MMClips>10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2" baseType="lpstr">
      <vt:lpstr>游ゴシック</vt:lpstr>
      <vt:lpstr>游ゴシック Light</vt:lpstr>
      <vt:lpstr>Aptos</vt:lpstr>
      <vt:lpstr>Aptos Display</vt:lpstr>
      <vt:lpstr>Arial</vt:lpstr>
      <vt:lpstr>Phosphate Inline</vt:lpstr>
      <vt:lpstr>Office テーマ</vt:lpstr>
      <vt:lpstr>Beat it  Michel Jackson</vt:lpstr>
      <vt:lpstr>Agenda</vt:lpstr>
      <vt:lpstr>Michel Jackson</vt:lpstr>
      <vt:lpstr>Background of "Beat It"</vt:lpstr>
      <vt:lpstr>New Vocabulary</vt:lpstr>
      <vt:lpstr>Fill the gap</vt:lpstr>
      <vt:lpstr>Pronunciation Challenge</vt:lpstr>
      <vt:lpstr>Pronunciation Challenge</vt:lpstr>
      <vt:lpstr>Quiz1</vt:lpstr>
      <vt:lpstr>Answer</vt:lpstr>
      <vt:lpstr>Quiz 2</vt:lpstr>
      <vt:lpstr>Answer</vt:lpstr>
      <vt:lpstr>Quiz 3</vt:lpstr>
      <vt:lpstr>Answer</vt:lpstr>
      <vt:lpstr>Thank you for listening!!!!!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ISHIZAKIKOTA</dc:creator>
  <cp:lastModifiedBy>ISHIZAKIKOTA</cp:lastModifiedBy>
  <cp:revision>1</cp:revision>
  <dcterms:created xsi:type="dcterms:W3CDTF">2024-09-03T05:25:14Z</dcterms:created>
  <dcterms:modified xsi:type="dcterms:W3CDTF">2024-09-04T05:05:31Z</dcterms:modified>
</cp:coreProperties>
</file>