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Big Shoulders Text" pitchFamily="2" charset="77"/>
      <p:regular r:id="rId17"/>
      <p:bold r:id="rId18"/>
    </p:embeddedFont>
    <p:embeddedFont>
      <p:font typeface="Big Shoulders Text ExtraBold" pitchFamily="2" charset="77"/>
      <p:bold r:id="rId19"/>
    </p:embeddedFont>
    <p:embeddedFont>
      <p:font typeface="Big Shoulders Text SemiBold" pitchFamily="2" charset="77"/>
      <p:regular r:id="rId20"/>
      <p:bold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Roboto Condensed" panose="02000000000000000000" pitchFamily="2" charset="0"/>
      <p:regular r:id="rId26"/>
      <p:bold r:id="rId27"/>
      <p:italic r:id="rId28"/>
      <p:boldItalic r:id="rId29"/>
    </p:embeddedFont>
    <p:embeddedFont>
      <p:font typeface="Roboto Condensed Light" panose="02000000000000000000" pitchFamily="2" charset="0"/>
      <p:regular r:id="rId30"/>
      <p:italic r:id="rId31"/>
    </p:embeddedFont>
    <p:embeddedFont>
      <p:font typeface="Roboto Light" panose="020000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4B0B94-160B-40BE-937D-43A5982579F6}" v="23" dt="2021-09-08T07:46:35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 autoAdjust="0"/>
    <p:restoredTop sz="94689"/>
  </p:normalViewPr>
  <p:slideViewPr>
    <p:cSldViewPr snapToGrid="0">
      <p:cViewPr varScale="1">
        <p:scale>
          <a:sx n="117" d="100"/>
          <a:sy n="117" d="100"/>
        </p:scale>
        <p:origin x="1400" y="176"/>
      </p:cViewPr>
      <p:guideLst>
        <p:guide orient="horz" pos="324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 junwoo" userId="32fa7a4afdbd6d28" providerId="LiveId" clId="{974B0B94-160B-40BE-937D-43A5982579F6}"/>
    <pc:docChg chg="custSel modSld">
      <pc:chgData name="ha junwoo" userId="32fa7a4afdbd6d28" providerId="LiveId" clId="{974B0B94-160B-40BE-937D-43A5982579F6}" dt="2021-09-08T07:46:35.068" v="37"/>
      <pc:docMkLst>
        <pc:docMk/>
      </pc:docMkLst>
      <pc:sldChg chg="addSp delSp modSp mod delAnim modNotes">
        <pc:chgData name="ha junwoo" userId="32fa7a4afdbd6d28" providerId="LiveId" clId="{974B0B94-160B-40BE-937D-43A5982579F6}" dt="2021-09-08T07:30:57.127" v="8"/>
        <pc:sldMkLst>
          <pc:docMk/>
          <pc:sldMk cId="0" sldId="256"/>
        </pc:sldMkLst>
        <pc:picChg chg="add del mod">
          <ac:chgData name="ha junwoo" userId="32fa7a4afdbd6d28" providerId="LiveId" clId="{974B0B94-160B-40BE-937D-43A5982579F6}" dt="2021-09-08T06:53:10.603" v="2" actId="21"/>
          <ac:picMkLst>
            <pc:docMk/>
            <pc:sldMk cId="0" sldId="256"/>
            <ac:picMk id="2" creationId="{B4A2CF75-9A7F-48AD-A5D1-EAACE3A41407}"/>
          </ac:picMkLst>
        </pc:picChg>
        <pc:picChg chg="add del mod">
          <ac:chgData name="ha junwoo" userId="32fa7a4afdbd6d28" providerId="LiveId" clId="{974B0B94-160B-40BE-937D-43A5982579F6}" dt="2021-09-08T06:55:32.494" v="5" actId="21"/>
          <ac:picMkLst>
            <pc:docMk/>
            <pc:sldMk cId="0" sldId="256"/>
            <ac:picMk id="3" creationId="{CDC0870C-FC8E-45CB-B2B7-536412671496}"/>
          </ac:picMkLst>
        </pc:picChg>
        <pc:picChg chg="add del mod">
          <ac:chgData name="ha junwoo" userId="32fa7a4afdbd6d28" providerId="LiveId" clId="{974B0B94-160B-40BE-937D-43A5982579F6}" dt="2021-09-08T06:57:16.066" v="7" actId="21"/>
          <ac:picMkLst>
            <pc:docMk/>
            <pc:sldMk cId="0" sldId="256"/>
            <ac:picMk id="4" creationId="{BF32F8B5-107D-447F-809C-F623925F9C32}"/>
          </ac:picMkLst>
        </pc:picChg>
        <pc:picChg chg="add mod">
          <ac:chgData name="ha junwoo" userId="32fa7a4afdbd6d28" providerId="LiveId" clId="{974B0B94-160B-40BE-937D-43A5982579F6}" dt="2021-09-08T07:30:57.127" v="8"/>
          <ac:picMkLst>
            <pc:docMk/>
            <pc:sldMk cId="0" sldId="256"/>
            <ac:picMk id="5" creationId="{E0A2B155-2B16-4F1B-A8AA-D7E254AE9045}"/>
          </ac:picMkLst>
        </pc:picChg>
      </pc:sldChg>
      <pc:sldChg chg="addSp delSp modSp mod delAnim modNotes">
        <pc:chgData name="ha junwoo" userId="32fa7a4afdbd6d28" providerId="LiveId" clId="{974B0B94-160B-40BE-937D-43A5982579F6}" dt="2021-09-08T07:32:28.842" v="9"/>
        <pc:sldMkLst>
          <pc:docMk/>
          <pc:sldMk cId="0" sldId="257"/>
        </pc:sldMkLst>
        <pc:picChg chg="add del mod">
          <ac:chgData name="ha junwoo" userId="32fa7a4afdbd6d28" providerId="LiveId" clId="{974B0B94-160B-40BE-937D-43A5982579F6}" dt="2021-09-08T06:53:16.829" v="3" actId="21"/>
          <ac:picMkLst>
            <pc:docMk/>
            <pc:sldMk cId="0" sldId="257"/>
            <ac:picMk id="2" creationId="{12292C72-FD63-4390-835D-BA4DC1530672}"/>
          </ac:picMkLst>
        </pc:picChg>
        <pc:picChg chg="add mod">
          <ac:chgData name="ha junwoo" userId="32fa7a4afdbd6d28" providerId="LiveId" clId="{974B0B94-160B-40BE-937D-43A5982579F6}" dt="2021-09-08T07:32:28.842" v="9"/>
          <ac:picMkLst>
            <pc:docMk/>
            <pc:sldMk cId="0" sldId="257"/>
            <ac:picMk id="3" creationId="{5AAECBB3-B24F-416F-B0A5-A6A76B925960}"/>
          </ac:picMkLst>
        </pc:picChg>
      </pc:sldChg>
      <pc:sldChg chg="addSp delSp modSp mod delAnim modNotes">
        <pc:chgData name="ha junwoo" userId="32fa7a4afdbd6d28" providerId="LiveId" clId="{974B0B94-160B-40BE-937D-43A5982579F6}" dt="2021-09-08T07:34:56.080" v="12"/>
        <pc:sldMkLst>
          <pc:docMk/>
          <pc:sldMk cId="0" sldId="258"/>
        </pc:sldMkLst>
        <pc:picChg chg="add del mod">
          <ac:chgData name="ha junwoo" userId="32fa7a4afdbd6d28" providerId="LiveId" clId="{974B0B94-160B-40BE-937D-43A5982579F6}" dt="2021-09-08T07:34:06.889" v="11" actId="21"/>
          <ac:picMkLst>
            <pc:docMk/>
            <pc:sldMk cId="0" sldId="258"/>
            <ac:picMk id="2" creationId="{5EE59F0F-0E4D-46C9-AA7F-A91EE4CA50F5}"/>
          </ac:picMkLst>
        </pc:picChg>
        <pc:picChg chg="add mod">
          <ac:chgData name="ha junwoo" userId="32fa7a4afdbd6d28" providerId="LiveId" clId="{974B0B94-160B-40BE-937D-43A5982579F6}" dt="2021-09-08T07:34:56.080" v="12"/>
          <ac:picMkLst>
            <pc:docMk/>
            <pc:sldMk cId="0" sldId="258"/>
            <ac:picMk id="3" creationId="{A900F480-E68C-4020-99B3-B7F0DC55AF00}"/>
          </ac:picMkLst>
        </pc:picChg>
      </pc:sldChg>
      <pc:sldChg chg="addSp delSp modSp mod delAnim modAnim modNotes">
        <pc:chgData name="ha junwoo" userId="32fa7a4afdbd6d28" providerId="LiveId" clId="{974B0B94-160B-40BE-937D-43A5982579F6}" dt="2021-09-08T07:44:01.517" v="32"/>
        <pc:sldMkLst>
          <pc:docMk/>
          <pc:sldMk cId="0" sldId="262"/>
        </pc:sldMkLst>
        <pc:picChg chg="add del mod">
          <ac:chgData name="ha junwoo" userId="32fa7a4afdbd6d28" providerId="LiveId" clId="{974B0B94-160B-40BE-937D-43A5982579F6}" dt="2021-09-08T07:38:29.401" v="21" actId="21"/>
          <ac:picMkLst>
            <pc:docMk/>
            <pc:sldMk cId="0" sldId="262"/>
            <ac:picMk id="2" creationId="{C8BF48E6-9978-4EAB-B3DE-0D4C0F30B2CF}"/>
          </ac:picMkLst>
        </pc:picChg>
        <pc:picChg chg="add del mod">
          <ac:chgData name="ha junwoo" userId="32fa7a4afdbd6d28" providerId="LiveId" clId="{974B0B94-160B-40BE-937D-43A5982579F6}" dt="2021-09-08T07:43:45.448" v="31" actId="21"/>
          <ac:picMkLst>
            <pc:docMk/>
            <pc:sldMk cId="0" sldId="262"/>
            <ac:picMk id="3" creationId="{A52B2DF1-E14F-4338-8555-5A340898373C}"/>
          </ac:picMkLst>
        </pc:picChg>
        <pc:picChg chg="add mod">
          <ac:chgData name="ha junwoo" userId="32fa7a4afdbd6d28" providerId="LiveId" clId="{974B0B94-160B-40BE-937D-43A5982579F6}" dt="2021-09-08T07:44:01.517" v="32"/>
          <ac:picMkLst>
            <pc:docMk/>
            <pc:sldMk cId="0" sldId="262"/>
            <ac:picMk id="4" creationId="{9CD388FA-9F1C-4977-A461-F491ED7ED7AE}"/>
          </ac:picMkLst>
        </pc:picChg>
        <pc:picChg chg="add del mod">
          <ac:chgData name="ha junwoo" userId="32fa7a4afdbd6d28" providerId="LiveId" clId="{974B0B94-160B-40BE-937D-43A5982579F6}" dt="2021-09-08T07:38:26.591" v="20" actId="21"/>
          <ac:picMkLst>
            <pc:docMk/>
            <pc:sldMk cId="0" sldId="262"/>
            <ac:picMk id="24" creationId="{CA856BCF-6347-4F93-AF80-F80B298ADBEF}"/>
          </ac:picMkLst>
        </pc:picChg>
        <pc:picChg chg="add del mod">
          <ac:chgData name="ha junwoo" userId="32fa7a4afdbd6d28" providerId="LiveId" clId="{974B0B94-160B-40BE-937D-43A5982579F6}" dt="2021-09-08T07:38:17.151" v="17" actId="21"/>
          <ac:picMkLst>
            <pc:docMk/>
            <pc:sldMk cId="0" sldId="262"/>
            <ac:picMk id="25" creationId="{5E28D5EB-B76A-4069-8047-39379E869EAB}"/>
          </ac:picMkLst>
        </pc:picChg>
        <pc:picChg chg="add del mod">
          <ac:chgData name="ha junwoo" userId="32fa7a4afdbd6d28" providerId="LiveId" clId="{974B0B94-160B-40BE-937D-43A5982579F6}" dt="2021-09-08T07:38:23.836" v="19" actId="21"/>
          <ac:picMkLst>
            <pc:docMk/>
            <pc:sldMk cId="0" sldId="262"/>
            <ac:picMk id="26" creationId="{430BA760-86E1-4F53-8F03-1EDEF4594FA3}"/>
          </ac:picMkLst>
        </pc:picChg>
      </pc:sldChg>
      <pc:sldChg chg="addSp modSp modNotes">
        <pc:chgData name="ha junwoo" userId="32fa7a4afdbd6d28" providerId="LiveId" clId="{974B0B94-160B-40BE-937D-43A5982579F6}" dt="2021-09-08T07:39:19.643" v="22"/>
        <pc:sldMkLst>
          <pc:docMk/>
          <pc:sldMk cId="0" sldId="263"/>
        </pc:sldMkLst>
        <pc:picChg chg="add mod">
          <ac:chgData name="ha junwoo" userId="32fa7a4afdbd6d28" providerId="LiveId" clId="{974B0B94-160B-40BE-937D-43A5982579F6}" dt="2021-09-08T07:39:19.643" v="22"/>
          <ac:picMkLst>
            <pc:docMk/>
            <pc:sldMk cId="0" sldId="263"/>
            <ac:picMk id="2" creationId="{BC28780E-A1EA-45E9-B854-5B8554CA7B3E}"/>
          </ac:picMkLst>
        </pc:picChg>
      </pc:sldChg>
      <pc:sldChg chg="addSp delSp modSp mod delAnim modNotes">
        <pc:chgData name="ha junwoo" userId="32fa7a4afdbd6d28" providerId="LiveId" clId="{974B0B94-160B-40BE-937D-43A5982579F6}" dt="2021-09-08T07:42:29.335" v="29"/>
        <pc:sldMkLst>
          <pc:docMk/>
          <pc:sldMk cId="0" sldId="264"/>
        </pc:sldMkLst>
        <pc:picChg chg="add del mod">
          <ac:chgData name="ha junwoo" userId="32fa7a4afdbd6d28" providerId="LiveId" clId="{974B0B94-160B-40BE-937D-43A5982579F6}" dt="2021-09-08T07:40:38.381" v="24" actId="21"/>
          <ac:picMkLst>
            <pc:docMk/>
            <pc:sldMk cId="0" sldId="264"/>
            <ac:picMk id="2" creationId="{272DA6DB-31E3-4F5A-B7F1-272A159B1F41}"/>
          </ac:picMkLst>
        </pc:picChg>
        <pc:picChg chg="add del mod">
          <ac:chgData name="ha junwoo" userId="32fa7a4afdbd6d28" providerId="LiveId" clId="{974B0B94-160B-40BE-937D-43A5982579F6}" dt="2021-09-08T07:41:01.995" v="26" actId="21"/>
          <ac:picMkLst>
            <pc:docMk/>
            <pc:sldMk cId="0" sldId="264"/>
            <ac:picMk id="3" creationId="{60E05C85-308E-4D25-8CB8-357766654C58}"/>
          </ac:picMkLst>
        </pc:picChg>
        <pc:picChg chg="add del mod">
          <ac:chgData name="ha junwoo" userId="32fa7a4afdbd6d28" providerId="LiveId" clId="{974B0B94-160B-40BE-937D-43A5982579F6}" dt="2021-09-08T07:42:09.684" v="28" actId="21"/>
          <ac:picMkLst>
            <pc:docMk/>
            <pc:sldMk cId="0" sldId="264"/>
            <ac:picMk id="4" creationId="{AB9CF807-7EB8-4460-8CA8-B1FCB9B8D7D7}"/>
          </ac:picMkLst>
        </pc:picChg>
        <pc:picChg chg="add mod">
          <ac:chgData name="ha junwoo" userId="32fa7a4afdbd6d28" providerId="LiveId" clId="{974B0B94-160B-40BE-937D-43A5982579F6}" dt="2021-09-08T07:42:29.335" v="29"/>
          <ac:picMkLst>
            <pc:docMk/>
            <pc:sldMk cId="0" sldId="264"/>
            <ac:picMk id="5" creationId="{82C719DE-1F76-4821-84B8-59F6D000D699}"/>
          </ac:picMkLst>
        </pc:picChg>
      </pc:sldChg>
      <pc:sldChg chg="addSp modSp modNotes">
        <pc:chgData name="ha junwoo" userId="32fa7a4afdbd6d28" providerId="LiveId" clId="{974B0B94-160B-40BE-937D-43A5982579F6}" dt="2021-09-08T07:44:53.794" v="33"/>
        <pc:sldMkLst>
          <pc:docMk/>
          <pc:sldMk cId="0" sldId="265"/>
        </pc:sldMkLst>
        <pc:picChg chg="add mod">
          <ac:chgData name="ha junwoo" userId="32fa7a4afdbd6d28" providerId="LiveId" clId="{974B0B94-160B-40BE-937D-43A5982579F6}" dt="2021-09-08T07:44:53.794" v="33"/>
          <ac:picMkLst>
            <pc:docMk/>
            <pc:sldMk cId="0" sldId="265"/>
            <ac:picMk id="2" creationId="{F3155296-6598-49DB-90DA-F0983DAA3CAB}"/>
          </ac:picMkLst>
        </pc:picChg>
      </pc:sldChg>
      <pc:sldChg chg="addSp modSp modNotes">
        <pc:chgData name="ha junwoo" userId="32fa7a4afdbd6d28" providerId="LiveId" clId="{974B0B94-160B-40BE-937D-43A5982579F6}" dt="2021-09-08T07:45:30.994" v="34"/>
        <pc:sldMkLst>
          <pc:docMk/>
          <pc:sldMk cId="0" sldId="266"/>
        </pc:sldMkLst>
        <pc:picChg chg="add mod">
          <ac:chgData name="ha junwoo" userId="32fa7a4afdbd6d28" providerId="LiveId" clId="{974B0B94-160B-40BE-937D-43A5982579F6}" dt="2021-09-08T07:45:30.994" v="34"/>
          <ac:picMkLst>
            <pc:docMk/>
            <pc:sldMk cId="0" sldId="266"/>
            <ac:picMk id="2" creationId="{F8FC2885-4459-456C-8A61-06C004A2DA6B}"/>
          </ac:picMkLst>
        </pc:picChg>
      </pc:sldChg>
      <pc:sldChg chg="addSp delSp modSp mod delAnim modNotes">
        <pc:chgData name="ha junwoo" userId="32fa7a4afdbd6d28" providerId="LiveId" clId="{974B0B94-160B-40BE-937D-43A5982579F6}" dt="2021-09-08T07:46:35.068" v="37"/>
        <pc:sldMkLst>
          <pc:docMk/>
          <pc:sldMk cId="0" sldId="268"/>
        </pc:sldMkLst>
        <pc:picChg chg="add del mod">
          <ac:chgData name="ha junwoo" userId="32fa7a4afdbd6d28" providerId="LiveId" clId="{974B0B94-160B-40BE-937D-43A5982579F6}" dt="2021-09-08T07:46:19.517" v="36" actId="21"/>
          <ac:picMkLst>
            <pc:docMk/>
            <pc:sldMk cId="0" sldId="268"/>
            <ac:picMk id="2" creationId="{71C563D0-A25F-4434-91FA-D68A99740A57}"/>
          </ac:picMkLst>
        </pc:picChg>
        <pc:picChg chg="add mod">
          <ac:chgData name="ha junwoo" userId="32fa7a4afdbd6d28" providerId="LiveId" clId="{974B0B94-160B-40BE-937D-43A5982579F6}" dt="2021-09-08T07:46:35.068" v="37"/>
          <ac:picMkLst>
            <pc:docMk/>
            <pc:sldMk cId="0" sldId="268"/>
            <ac:picMk id="3" creationId="{BB594D27-F084-442E-A276-55C14E0B976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cb12560b02_5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cb12560b02_5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ba035c0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ba035c0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eba035c08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eba035c08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eba035c08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eba035c08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eba035c08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eba035c08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cb12560b0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cb12560b02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eba035c084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eba035c084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eba035c084_8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eba035c084_8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cb12560b02_5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cb12560b02_5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geba035c084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" name="Google Shape;1214;geba035c084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eba035c084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eba035c084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cb12560b02_5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Google Shape;1233;gcb12560b02_5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1C151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659150"/>
            <a:ext cx="2871900" cy="334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71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125" y="4008650"/>
            <a:ext cx="38589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" name="Google Shape;15;p2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49">
          <p15:clr>
            <a:srgbClr val="FA7B17"/>
          </p15:clr>
        </p15:guide>
        <p15:guide id="2" orient="horz" pos="340">
          <p15:clr>
            <a:srgbClr val="FA7B17"/>
          </p15:clr>
        </p15:guide>
        <p15:guide id="3" pos="5311">
          <p15:clr>
            <a:srgbClr val="FA7B17"/>
          </p15:clr>
        </p15:guide>
        <p15:guide id="4" orient="horz" pos="290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35625" y="295008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7357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cxnSp>
        <p:nvCxnSpPr>
          <p:cNvPr id="24" name="Google Shape;24;p3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25;p3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" name="Google Shape;26;p3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7" name="Google Shape;27;p3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3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3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3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" name="Google Shape;31;p3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2" name="Google Shape;32;p3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3" name="Google Shape;33;p3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4" name="Google Shape;34;p3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3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3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1" name="Google Shape;41;p4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4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" name="Google Shape;43;p4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4" name="Google Shape;44;p4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4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4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4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" name="Google Shape;48;p4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9" name="Google Shape;49;p4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0" name="Google Shape;50;p4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51" name="Google Shape;51;p4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4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4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1"/>
          </p:nvPr>
        </p:nvSpPr>
        <p:spPr>
          <a:xfrm>
            <a:off x="3216880" y="1516925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2"/>
          </p:nvPr>
        </p:nvSpPr>
        <p:spPr>
          <a:xfrm>
            <a:off x="3216875" y="2021231"/>
            <a:ext cx="27105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3"/>
          </p:nvPr>
        </p:nvSpPr>
        <p:spPr>
          <a:xfrm>
            <a:off x="3216869" y="3117763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4"/>
          </p:nvPr>
        </p:nvSpPr>
        <p:spPr>
          <a:xfrm>
            <a:off x="3216878" y="3622067"/>
            <a:ext cx="27105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61" name="Google Shape;61;p5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5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" name="Google Shape;63;p5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64" name="Google Shape;64;p5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5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5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5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8" name="Google Shape;68;p5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69" name="Google Shape;69;p5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0" name="Google Shape;70;p5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71" name="Google Shape;71;p5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" name="Google Shape;72;p5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" name="Google Shape;73;p5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7" name="Google Shape;77;p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" name="Google Shape;78;p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9" name="Google Shape;79;p6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80" name="Google Shape;80;p6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6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6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6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4" name="Google Shape;84;p6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85" name="Google Shape;85;p6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86" name="Google Shape;86;p6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87" name="Google Shape;87;p6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" name="Google Shape;88;p6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" name="Google Shape;89;p6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713225" y="1678125"/>
            <a:ext cx="3858900" cy="58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subTitle" idx="1"/>
          </p:nvPr>
        </p:nvSpPr>
        <p:spPr>
          <a:xfrm>
            <a:off x="713225" y="2262787"/>
            <a:ext cx="3858900" cy="12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94" name="Google Shape;94;p7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7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6" name="Google Shape;96;p7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97" name="Google Shape;97;p7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7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7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7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1" name="Google Shape;101;p7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02" name="Google Shape;102;p7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3" name="Google Shape;103;p7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04" name="Google Shape;104;p7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Google Shape;105;p7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106;p7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>
            <a:spLocks noGrp="1"/>
          </p:cNvSpPr>
          <p:nvPr>
            <p:ph type="title"/>
          </p:nvPr>
        </p:nvSpPr>
        <p:spPr>
          <a:xfrm>
            <a:off x="2488275" y="1574750"/>
            <a:ext cx="4369800" cy="18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10" name="Google Shape;110;p8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8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2" name="Google Shape;112;p8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13" name="Google Shape;113;p8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8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8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8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7" name="Google Shape;117;p8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18" name="Google Shape;118;p8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19" name="Google Shape;119;p8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20" name="Google Shape;120;p8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1" name="Google Shape;121;p8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" name="Google Shape;122;p8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1C151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1442500" y="1636325"/>
            <a:ext cx="6258900" cy="97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71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1442550" y="2609875"/>
            <a:ext cx="6258900" cy="8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6" name="Google Shape;12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27" name="Google Shape;127;p9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128;p9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9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9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" name="Google Shape;131;p9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32" name="Google Shape;132;p9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9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Google Shape;134;p9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" name="Google Shape;135;p9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6" name="Google Shape;136;p9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37" name="Google Shape;137;p9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8" name="Google Shape;138;p9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39" name="Google Shape;139;p9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9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9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 txBox="1">
            <a:spLocks noGrp="1"/>
          </p:cNvSpPr>
          <p:nvPr>
            <p:ph type="body" idx="1"/>
          </p:nvPr>
        </p:nvSpPr>
        <p:spPr>
          <a:xfrm>
            <a:off x="713225" y="1892850"/>
            <a:ext cx="4680900" cy="13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5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</a:lstStyle>
          <a:p>
            <a:endParaRPr/>
          </a:p>
        </p:txBody>
      </p:sp>
      <p:sp>
        <p:nvSpPr>
          <p:cNvPr id="144" name="Google Shape;1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5" name="Google Shape;145;p10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p10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7" name="Google Shape;147;p10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48" name="Google Shape;148;p10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10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10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10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2" name="Google Shape;152;p10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53" name="Google Shape;153;p10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4" name="Google Shape;154;p10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55" name="Google Shape;155;p10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10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10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>
            <a:spLocks noGrp="1"/>
          </p:cNvSpPr>
          <p:nvPr>
            <p:ph type="title" hasCustomPrompt="1"/>
          </p:nvPr>
        </p:nvSpPr>
        <p:spPr>
          <a:xfrm>
            <a:off x="1383425" y="1167875"/>
            <a:ext cx="63771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0" name="Google Shape;16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11"/>
          <p:cNvSpPr txBox="1">
            <a:spLocks noGrp="1"/>
          </p:cNvSpPr>
          <p:nvPr>
            <p:ph type="subTitle" idx="1"/>
          </p:nvPr>
        </p:nvSpPr>
        <p:spPr>
          <a:xfrm>
            <a:off x="1383575" y="2712675"/>
            <a:ext cx="63771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62" name="Google Shape;162;p11"/>
          <p:cNvSpPr txBox="1">
            <a:spLocks noGrp="1"/>
          </p:cNvSpPr>
          <p:nvPr>
            <p:ph type="subTitle" idx="2"/>
          </p:nvPr>
        </p:nvSpPr>
        <p:spPr>
          <a:xfrm>
            <a:off x="1383650" y="3094863"/>
            <a:ext cx="63771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163" name="Google Shape;163;p11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11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5" name="Google Shape;165;p11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66" name="Google Shape;166;p11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11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11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11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0" name="Google Shape;170;p11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71" name="Google Shape;171;p11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72" name="Google Shape;172;p11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73" name="Google Shape;173;p11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11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11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solidFill>
          <a:srgbClr val="1C1512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>
            <a:spLocks noGrp="1"/>
          </p:cNvSpPr>
          <p:nvPr>
            <p:ph type="title" hasCustomPrompt="1"/>
          </p:nvPr>
        </p:nvSpPr>
        <p:spPr>
          <a:xfrm>
            <a:off x="906988" y="1207875"/>
            <a:ext cx="7032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>
                <a:solidFill>
                  <a:srgbClr val="1C151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 idx="2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1"/>
          </p:nvPr>
        </p:nvSpPr>
        <p:spPr>
          <a:xfrm>
            <a:off x="1610063" y="1465725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ubTitle" idx="3"/>
          </p:nvPr>
        </p:nvSpPr>
        <p:spPr>
          <a:xfrm>
            <a:off x="1610063" y="1089525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183" name="Google Shape;183;p13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4" name="Google Shape;184;p13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" name="Google Shape;185;p13"/>
          <p:cNvSpPr txBox="1">
            <a:spLocks noGrp="1"/>
          </p:cNvSpPr>
          <p:nvPr>
            <p:ph type="title" idx="4" hasCustomPrompt="1"/>
          </p:nvPr>
        </p:nvSpPr>
        <p:spPr>
          <a:xfrm>
            <a:off x="4965938" y="1207875"/>
            <a:ext cx="7032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>
                <a:solidFill>
                  <a:srgbClr val="1C151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6" name="Google Shape;186;p13"/>
          <p:cNvSpPr txBox="1">
            <a:spLocks noGrp="1"/>
          </p:cNvSpPr>
          <p:nvPr>
            <p:ph type="subTitle" idx="5"/>
          </p:nvPr>
        </p:nvSpPr>
        <p:spPr>
          <a:xfrm>
            <a:off x="5669013" y="1465725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subTitle" idx="6"/>
          </p:nvPr>
        </p:nvSpPr>
        <p:spPr>
          <a:xfrm>
            <a:off x="5669013" y="1089525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title" idx="7" hasCustomPrompt="1"/>
          </p:nvPr>
        </p:nvSpPr>
        <p:spPr>
          <a:xfrm>
            <a:off x="906988" y="2367850"/>
            <a:ext cx="7032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>
                <a:solidFill>
                  <a:srgbClr val="1C151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8"/>
          </p:nvPr>
        </p:nvSpPr>
        <p:spPr>
          <a:xfrm>
            <a:off x="1610063" y="2625700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subTitle" idx="9"/>
          </p:nvPr>
        </p:nvSpPr>
        <p:spPr>
          <a:xfrm>
            <a:off x="1610063" y="224950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1" name="Google Shape;191;p13"/>
          <p:cNvSpPr txBox="1">
            <a:spLocks noGrp="1"/>
          </p:cNvSpPr>
          <p:nvPr>
            <p:ph type="title" idx="13" hasCustomPrompt="1"/>
          </p:nvPr>
        </p:nvSpPr>
        <p:spPr>
          <a:xfrm>
            <a:off x="4965938" y="2367850"/>
            <a:ext cx="7032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>
                <a:solidFill>
                  <a:srgbClr val="1C151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2" name="Google Shape;192;p13"/>
          <p:cNvSpPr txBox="1">
            <a:spLocks noGrp="1"/>
          </p:cNvSpPr>
          <p:nvPr>
            <p:ph type="subTitle" idx="14"/>
          </p:nvPr>
        </p:nvSpPr>
        <p:spPr>
          <a:xfrm>
            <a:off x="5669013" y="2625700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subTitle" idx="15"/>
          </p:nvPr>
        </p:nvSpPr>
        <p:spPr>
          <a:xfrm>
            <a:off x="5669013" y="224950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4" name="Google Shape;194;p13"/>
          <p:cNvSpPr txBox="1">
            <a:spLocks noGrp="1"/>
          </p:cNvSpPr>
          <p:nvPr>
            <p:ph type="title" idx="16" hasCustomPrompt="1"/>
          </p:nvPr>
        </p:nvSpPr>
        <p:spPr>
          <a:xfrm>
            <a:off x="906988" y="3601963"/>
            <a:ext cx="7032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>
                <a:solidFill>
                  <a:srgbClr val="1C151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17"/>
          </p:nvPr>
        </p:nvSpPr>
        <p:spPr>
          <a:xfrm>
            <a:off x="1610063" y="3859813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subTitle" idx="18"/>
          </p:nvPr>
        </p:nvSpPr>
        <p:spPr>
          <a:xfrm>
            <a:off x="1610063" y="348361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title" idx="19" hasCustomPrompt="1"/>
          </p:nvPr>
        </p:nvSpPr>
        <p:spPr>
          <a:xfrm>
            <a:off x="4965938" y="3601963"/>
            <a:ext cx="7032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>
                <a:solidFill>
                  <a:srgbClr val="1C151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8" name="Google Shape;198;p13"/>
          <p:cNvSpPr txBox="1">
            <a:spLocks noGrp="1"/>
          </p:cNvSpPr>
          <p:nvPr>
            <p:ph type="subTitle" idx="20"/>
          </p:nvPr>
        </p:nvSpPr>
        <p:spPr>
          <a:xfrm>
            <a:off x="5669013" y="3859813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9" name="Google Shape;199;p13"/>
          <p:cNvSpPr txBox="1">
            <a:spLocks noGrp="1"/>
          </p:cNvSpPr>
          <p:nvPr>
            <p:ph type="subTitle" idx="21"/>
          </p:nvPr>
        </p:nvSpPr>
        <p:spPr>
          <a:xfrm>
            <a:off x="5669013" y="348361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grpSp>
        <p:nvGrpSpPr>
          <p:cNvPr id="200" name="Google Shape;200;p13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01" name="Google Shape;201;p13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13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13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13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5" name="Google Shape;205;p13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06" name="Google Shape;206;p13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7" name="Google Shape;207;p13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08" name="Google Shape;208;p13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9" name="Google Shape;209;p13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0" name="Google Shape;210;p13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0">
    <p:bg>
      <p:bgPr>
        <a:solidFill>
          <a:schemeClr val="dk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>
            <a:spLocks noGrp="1"/>
          </p:cNvSpPr>
          <p:nvPr>
            <p:ph type="subTitle" idx="1"/>
          </p:nvPr>
        </p:nvSpPr>
        <p:spPr>
          <a:xfrm>
            <a:off x="1915350" y="1679863"/>
            <a:ext cx="5563500" cy="15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cxnSp>
        <p:nvCxnSpPr>
          <p:cNvPr id="213" name="Google Shape;213;p14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14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5" name="Google Shape;215;p14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16" name="Google Shape;216;p14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14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14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4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0" name="Google Shape;220;p14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21" name="Google Shape;221;p14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2" name="Google Shape;222;p14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23" name="Google Shape;223;p14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" name="Google Shape;224;p14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" name="Google Shape;225;p14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26" name="Google Shape;226;p14"/>
          <p:cNvSpPr txBox="1">
            <a:spLocks noGrp="1"/>
          </p:cNvSpPr>
          <p:nvPr>
            <p:ph type="title"/>
          </p:nvPr>
        </p:nvSpPr>
        <p:spPr>
          <a:xfrm>
            <a:off x="1915300" y="3360663"/>
            <a:ext cx="556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7">
    <p:bg>
      <p:bgPr>
        <a:solidFill>
          <a:schemeClr val="dk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title" hasCustomPrompt="1"/>
          </p:nvPr>
        </p:nvSpPr>
        <p:spPr>
          <a:xfrm>
            <a:off x="869850" y="1293950"/>
            <a:ext cx="3323400" cy="125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r>
              <a:t>xx%</a:t>
            </a:r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869970" y="2712675"/>
            <a:ext cx="33234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30" name="Google Shape;230;p15"/>
          <p:cNvSpPr txBox="1">
            <a:spLocks noGrp="1"/>
          </p:cNvSpPr>
          <p:nvPr>
            <p:ph type="subTitle" idx="2"/>
          </p:nvPr>
        </p:nvSpPr>
        <p:spPr>
          <a:xfrm>
            <a:off x="870025" y="3094875"/>
            <a:ext cx="3323400" cy="5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31" name="Google Shape;231;p15"/>
          <p:cNvSpPr txBox="1">
            <a:spLocks noGrp="1"/>
          </p:cNvSpPr>
          <p:nvPr>
            <p:ph type="title" idx="3" hasCustomPrompt="1"/>
          </p:nvPr>
        </p:nvSpPr>
        <p:spPr>
          <a:xfrm>
            <a:off x="4943375" y="1293950"/>
            <a:ext cx="3323100" cy="125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r>
              <a:t>xx%</a:t>
            </a:r>
          </a:p>
        </p:txBody>
      </p:sp>
      <p:sp>
        <p:nvSpPr>
          <p:cNvPr id="232" name="Google Shape;232;p15"/>
          <p:cNvSpPr txBox="1">
            <a:spLocks noGrp="1"/>
          </p:cNvSpPr>
          <p:nvPr>
            <p:ph type="subTitle" idx="4"/>
          </p:nvPr>
        </p:nvSpPr>
        <p:spPr>
          <a:xfrm>
            <a:off x="4943573" y="2712675"/>
            <a:ext cx="33231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33" name="Google Shape;233;p15"/>
          <p:cNvSpPr txBox="1">
            <a:spLocks noGrp="1"/>
          </p:cNvSpPr>
          <p:nvPr>
            <p:ph type="subTitle" idx="5"/>
          </p:nvPr>
        </p:nvSpPr>
        <p:spPr>
          <a:xfrm>
            <a:off x="4943550" y="3094875"/>
            <a:ext cx="3323100" cy="5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34" name="Google Shape;234;p15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15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6" name="Google Shape;236;p15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37" name="Google Shape;237;p15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5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5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1" name="Google Shape;241;p15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42" name="Google Shape;242;p15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3" name="Google Shape;243;p15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44" name="Google Shape;244;p15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15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15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bg>
      <p:bgPr>
        <a:solidFill>
          <a:schemeClr val="dk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6"/>
          <p:cNvSpPr txBox="1">
            <a:spLocks noGrp="1"/>
          </p:cNvSpPr>
          <p:nvPr>
            <p:ph type="subTitle" idx="1"/>
          </p:nvPr>
        </p:nvSpPr>
        <p:spPr>
          <a:xfrm>
            <a:off x="1561500" y="1216072"/>
            <a:ext cx="2710500" cy="7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43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50" name="Google Shape;250;p16"/>
          <p:cNvSpPr txBox="1">
            <a:spLocks noGrp="1"/>
          </p:cNvSpPr>
          <p:nvPr>
            <p:ph type="subTitle" idx="2"/>
          </p:nvPr>
        </p:nvSpPr>
        <p:spPr>
          <a:xfrm>
            <a:off x="1561475" y="2243334"/>
            <a:ext cx="2710500" cy="2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51" name="Google Shape;251;p16"/>
          <p:cNvSpPr txBox="1">
            <a:spLocks noGrp="1"/>
          </p:cNvSpPr>
          <p:nvPr>
            <p:ph type="subTitle" idx="3"/>
          </p:nvPr>
        </p:nvSpPr>
        <p:spPr>
          <a:xfrm>
            <a:off x="4868406" y="1216055"/>
            <a:ext cx="2710500" cy="7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43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52" name="Google Shape;252;p16"/>
          <p:cNvSpPr txBox="1">
            <a:spLocks noGrp="1"/>
          </p:cNvSpPr>
          <p:nvPr>
            <p:ph type="subTitle" idx="4"/>
          </p:nvPr>
        </p:nvSpPr>
        <p:spPr>
          <a:xfrm>
            <a:off x="4868422" y="2243299"/>
            <a:ext cx="2710500" cy="2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53" name="Google Shape;253;p1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1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1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1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57" name="Google Shape;257;p16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58" name="Google Shape;258;p16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16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16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1" name="Google Shape;261;p16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2" name="Google Shape;262;p16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63" name="Google Shape;263;p16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16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65" name="Google Shape;265;p16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6" name="Google Shape;266;p16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7" name="Google Shape;267;p16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9">
    <p:bg>
      <p:bgPr>
        <a:solidFill>
          <a:schemeClr val="dk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7"/>
          <p:cNvSpPr txBox="1">
            <a:spLocks noGrp="1"/>
          </p:cNvSpPr>
          <p:nvPr>
            <p:ph type="subTitle" idx="1"/>
          </p:nvPr>
        </p:nvSpPr>
        <p:spPr>
          <a:xfrm>
            <a:off x="5146030" y="3378500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71" name="Google Shape;271;p17"/>
          <p:cNvSpPr txBox="1">
            <a:spLocks noGrp="1"/>
          </p:cNvSpPr>
          <p:nvPr>
            <p:ph type="subTitle" idx="2"/>
          </p:nvPr>
        </p:nvSpPr>
        <p:spPr>
          <a:xfrm>
            <a:off x="5146024" y="3882808"/>
            <a:ext cx="2710500" cy="6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2" name="Google Shape;272;p17"/>
          <p:cNvSpPr txBox="1">
            <a:spLocks noGrp="1"/>
          </p:cNvSpPr>
          <p:nvPr>
            <p:ph type="subTitle" idx="3"/>
          </p:nvPr>
        </p:nvSpPr>
        <p:spPr>
          <a:xfrm>
            <a:off x="1250619" y="3378488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73" name="Google Shape;273;p17"/>
          <p:cNvSpPr txBox="1">
            <a:spLocks noGrp="1"/>
          </p:cNvSpPr>
          <p:nvPr>
            <p:ph type="subTitle" idx="4"/>
          </p:nvPr>
        </p:nvSpPr>
        <p:spPr>
          <a:xfrm>
            <a:off x="1250625" y="3882798"/>
            <a:ext cx="2710500" cy="6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74" name="Google Shape;274;p17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5" name="Google Shape;275;p17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6" name="Google Shape;276;p17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77" name="Google Shape;277;p17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7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7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7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1" name="Google Shape;281;p17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82" name="Google Shape;282;p17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83" name="Google Shape;283;p17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84" name="Google Shape;284;p17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5" name="Google Shape;285;p17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17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bg>
      <p:bgPr>
        <a:solidFill>
          <a:schemeClr val="dk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8" name="Google Shape;288;p18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18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18"/>
          <p:cNvSpPr txBox="1">
            <a:spLocks noGrp="1"/>
          </p:cNvSpPr>
          <p:nvPr>
            <p:ph type="subTitle" idx="1"/>
          </p:nvPr>
        </p:nvSpPr>
        <p:spPr>
          <a:xfrm>
            <a:off x="713225" y="1868225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2" name="Google Shape;292;p18"/>
          <p:cNvSpPr txBox="1">
            <a:spLocks noGrp="1"/>
          </p:cNvSpPr>
          <p:nvPr>
            <p:ph type="subTitle" idx="2"/>
          </p:nvPr>
        </p:nvSpPr>
        <p:spPr>
          <a:xfrm>
            <a:off x="713213" y="1492025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3" name="Google Shape;293;p18"/>
          <p:cNvSpPr txBox="1">
            <a:spLocks noGrp="1"/>
          </p:cNvSpPr>
          <p:nvPr>
            <p:ph type="subTitle" idx="3"/>
          </p:nvPr>
        </p:nvSpPr>
        <p:spPr>
          <a:xfrm>
            <a:off x="5856000" y="1868225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4" name="Google Shape;294;p18"/>
          <p:cNvSpPr txBox="1">
            <a:spLocks noGrp="1"/>
          </p:cNvSpPr>
          <p:nvPr>
            <p:ph type="subTitle" idx="4"/>
          </p:nvPr>
        </p:nvSpPr>
        <p:spPr>
          <a:xfrm>
            <a:off x="5855988" y="1492025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5" name="Google Shape;295;p18"/>
          <p:cNvSpPr txBox="1">
            <a:spLocks noGrp="1"/>
          </p:cNvSpPr>
          <p:nvPr>
            <p:ph type="subTitle" idx="5"/>
          </p:nvPr>
        </p:nvSpPr>
        <p:spPr>
          <a:xfrm>
            <a:off x="3288000" y="3125063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6" name="Google Shape;296;p18"/>
          <p:cNvSpPr txBox="1">
            <a:spLocks noGrp="1"/>
          </p:cNvSpPr>
          <p:nvPr>
            <p:ph type="subTitle" idx="6"/>
          </p:nvPr>
        </p:nvSpPr>
        <p:spPr>
          <a:xfrm>
            <a:off x="3287988" y="274886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97" name="Google Shape;297;p18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8" name="Google Shape;298;p18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9" name="Google Shape;299;p18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00" name="Google Shape;300;p18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18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18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18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4" name="Google Shape;304;p18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05" name="Google Shape;305;p18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06" name="Google Shape;306;p18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07" name="Google Shape;307;p18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18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18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bg>
      <p:bgPr>
        <a:solidFill>
          <a:schemeClr val="dk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1" name="Google Shape;311;p19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" name="Google Shape;312;p19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3" name="Google Shape;313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9"/>
          <p:cNvSpPr txBox="1">
            <a:spLocks noGrp="1"/>
          </p:cNvSpPr>
          <p:nvPr>
            <p:ph type="subTitle" idx="1"/>
          </p:nvPr>
        </p:nvSpPr>
        <p:spPr>
          <a:xfrm>
            <a:off x="713225" y="2801613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5" name="Google Shape;315;p19"/>
          <p:cNvSpPr txBox="1">
            <a:spLocks noGrp="1"/>
          </p:cNvSpPr>
          <p:nvPr>
            <p:ph type="subTitle" idx="2"/>
          </p:nvPr>
        </p:nvSpPr>
        <p:spPr>
          <a:xfrm>
            <a:off x="713213" y="242541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6" name="Google Shape;316;p19"/>
          <p:cNvSpPr txBox="1">
            <a:spLocks noGrp="1"/>
          </p:cNvSpPr>
          <p:nvPr>
            <p:ph type="subTitle" idx="3"/>
          </p:nvPr>
        </p:nvSpPr>
        <p:spPr>
          <a:xfrm>
            <a:off x="5856000" y="2801613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7" name="Google Shape;317;p19"/>
          <p:cNvSpPr txBox="1">
            <a:spLocks noGrp="1"/>
          </p:cNvSpPr>
          <p:nvPr>
            <p:ph type="subTitle" idx="4"/>
          </p:nvPr>
        </p:nvSpPr>
        <p:spPr>
          <a:xfrm>
            <a:off x="5855988" y="242541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8" name="Google Shape;318;p19"/>
          <p:cNvSpPr txBox="1">
            <a:spLocks noGrp="1"/>
          </p:cNvSpPr>
          <p:nvPr>
            <p:ph type="subTitle" idx="5"/>
          </p:nvPr>
        </p:nvSpPr>
        <p:spPr>
          <a:xfrm>
            <a:off x="3288000" y="2801600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9" name="Google Shape;319;p19"/>
          <p:cNvSpPr txBox="1">
            <a:spLocks noGrp="1"/>
          </p:cNvSpPr>
          <p:nvPr>
            <p:ph type="subTitle" idx="6"/>
          </p:nvPr>
        </p:nvSpPr>
        <p:spPr>
          <a:xfrm>
            <a:off x="3287988" y="242540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grpSp>
        <p:nvGrpSpPr>
          <p:cNvPr id="320" name="Google Shape;320;p19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21" name="Google Shape;321;p19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19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19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19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5" name="Google Shape;325;p19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26" name="Google Shape;326;p19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27" name="Google Shape;327;p19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28" name="Google Shape;328;p19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19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19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6">
    <p:bg>
      <p:bgPr>
        <a:solidFill>
          <a:schemeClr val="dk1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2" name="Google Shape;332;p20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" name="Google Shape;333;p20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4" name="Google Shape;334;p2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0"/>
          <p:cNvSpPr txBox="1">
            <a:spLocks noGrp="1"/>
          </p:cNvSpPr>
          <p:nvPr>
            <p:ph type="subTitle" idx="1"/>
          </p:nvPr>
        </p:nvSpPr>
        <p:spPr>
          <a:xfrm>
            <a:off x="5523175" y="3925696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6" name="Google Shape;336;p20"/>
          <p:cNvSpPr txBox="1">
            <a:spLocks noGrp="1"/>
          </p:cNvSpPr>
          <p:nvPr>
            <p:ph type="subTitle" idx="2"/>
          </p:nvPr>
        </p:nvSpPr>
        <p:spPr>
          <a:xfrm>
            <a:off x="5523163" y="354948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7" name="Google Shape;337;p20"/>
          <p:cNvSpPr txBox="1">
            <a:spLocks noGrp="1"/>
          </p:cNvSpPr>
          <p:nvPr>
            <p:ph type="subTitle" idx="3"/>
          </p:nvPr>
        </p:nvSpPr>
        <p:spPr>
          <a:xfrm>
            <a:off x="5523050" y="1605497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8" name="Google Shape;338;p20"/>
          <p:cNvSpPr txBox="1">
            <a:spLocks noGrp="1"/>
          </p:cNvSpPr>
          <p:nvPr>
            <p:ph type="subTitle" idx="4"/>
          </p:nvPr>
        </p:nvSpPr>
        <p:spPr>
          <a:xfrm>
            <a:off x="5523163" y="122928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9" name="Google Shape;339;p20"/>
          <p:cNvSpPr txBox="1">
            <a:spLocks noGrp="1"/>
          </p:cNvSpPr>
          <p:nvPr>
            <p:ph type="subTitle" idx="5"/>
          </p:nvPr>
        </p:nvSpPr>
        <p:spPr>
          <a:xfrm>
            <a:off x="5523050" y="2765600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40" name="Google Shape;340;p20"/>
          <p:cNvSpPr txBox="1">
            <a:spLocks noGrp="1"/>
          </p:cNvSpPr>
          <p:nvPr>
            <p:ph type="subTitle" idx="6"/>
          </p:nvPr>
        </p:nvSpPr>
        <p:spPr>
          <a:xfrm>
            <a:off x="5523038" y="238940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grpSp>
        <p:nvGrpSpPr>
          <p:cNvPr id="341" name="Google Shape;341;p20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42" name="Google Shape;342;p20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20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20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20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6" name="Google Shape;346;p20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47" name="Google Shape;347;p20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48" name="Google Shape;348;p20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49" name="Google Shape;349;p20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0" name="Google Shape;350;p20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1" name="Google Shape;351;p20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bg>
      <p:bgPr>
        <a:solidFill>
          <a:schemeClr val="dk1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3" name="Google Shape;353;p21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4" name="Google Shape;354;p2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1"/>
          <p:cNvSpPr txBox="1">
            <a:spLocks noGrp="1"/>
          </p:cNvSpPr>
          <p:nvPr>
            <p:ph type="subTitle" idx="1"/>
          </p:nvPr>
        </p:nvSpPr>
        <p:spPr>
          <a:xfrm>
            <a:off x="1528536" y="19570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6" name="Google Shape;356;p21"/>
          <p:cNvSpPr txBox="1">
            <a:spLocks noGrp="1"/>
          </p:cNvSpPr>
          <p:nvPr>
            <p:ph type="subTitle" idx="2"/>
          </p:nvPr>
        </p:nvSpPr>
        <p:spPr>
          <a:xfrm>
            <a:off x="1528524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7" name="Google Shape;357;p21"/>
          <p:cNvSpPr txBox="1">
            <a:spLocks noGrp="1"/>
          </p:cNvSpPr>
          <p:nvPr>
            <p:ph type="subTitle" idx="3"/>
          </p:nvPr>
        </p:nvSpPr>
        <p:spPr>
          <a:xfrm>
            <a:off x="5310586" y="19570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8" name="Google Shape;358;p21"/>
          <p:cNvSpPr txBox="1">
            <a:spLocks noGrp="1"/>
          </p:cNvSpPr>
          <p:nvPr>
            <p:ph type="subTitle" idx="4"/>
          </p:nvPr>
        </p:nvSpPr>
        <p:spPr>
          <a:xfrm>
            <a:off x="5310574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9" name="Google Shape;359;p21"/>
          <p:cNvSpPr txBox="1">
            <a:spLocks noGrp="1"/>
          </p:cNvSpPr>
          <p:nvPr>
            <p:ph type="subTitle" idx="5"/>
          </p:nvPr>
        </p:nvSpPr>
        <p:spPr>
          <a:xfrm>
            <a:off x="1528536" y="36143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0" name="Google Shape;360;p21"/>
          <p:cNvSpPr txBox="1">
            <a:spLocks noGrp="1"/>
          </p:cNvSpPr>
          <p:nvPr>
            <p:ph type="subTitle" idx="6"/>
          </p:nvPr>
        </p:nvSpPr>
        <p:spPr>
          <a:xfrm>
            <a:off x="1528524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1" name="Google Shape;361;p21"/>
          <p:cNvSpPr txBox="1">
            <a:spLocks noGrp="1"/>
          </p:cNvSpPr>
          <p:nvPr>
            <p:ph type="subTitle" idx="7"/>
          </p:nvPr>
        </p:nvSpPr>
        <p:spPr>
          <a:xfrm>
            <a:off x="5310586" y="36143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2" name="Google Shape;362;p21"/>
          <p:cNvSpPr txBox="1">
            <a:spLocks noGrp="1"/>
          </p:cNvSpPr>
          <p:nvPr>
            <p:ph type="subTitle" idx="8"/>
          </p:nvPr>
        </p:nvSpPr>
        <p:spPr>
          <a:xfrm>
            <a:off x="5310574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363" name="Google Shape;363;p21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" name="Google Shape;364;p21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5" name="Google Shape;365;p21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66" name="Google Shape;366;p21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67" name="Google Shape;367;p21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" name="Google Shape;368;p21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" name="Google Shape;369;p21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" name="Google Shape;370;p21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1" name="Google Shape;371;p21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72" name="Google Shape;372;p21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73" name="Google Shape;373;p21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74" name="Google Shape;374;p21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21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21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">
    <p:bg>
      <p:bgPr>
        <a:solidFill>
          <a:schemeClr val="dk1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8" name="Google Shape;378;p22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9" name="Google Shape;379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80" name="Google Shape;380;p22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1" name="Google Shape;381;p22"/>
          <p:cNvSpPr txBox="1">
            <a:spLocks noGrp="1"/>
          </p:cNvSpPr>
          <p:nvPr>
            <p:ph type="subTitle" idx="1"/>
          </p:nvPr>
        </p:nvSpPr>
        <p:spPr>
          <a:xfrm>
            <a:off x="1114661" y="20332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2" name="Google Shape;382;p22"/>
          <p:cNvSpPr txBox="1">
            <a:spLocks noGrp="1"/>
          </p:cNvSpPr>
          <p:nvPr>
            <p:ph type="subTitle" idx="2"/>
          </p:nvPr>
        </p:nvSpPr>
        <p:spPr>
          <a:xfrm>
            <a:off x="1114649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3" name="Google Shape;383;p22"/>
          <p:cNvSpPr txBox="1">
            <a:spLocks noGrp="1"/>
          </p:cNvSpPr>
          <p:nvPr>
            <p:ph type="subTitle" idx="3"/>
          </p:nvPr>
        </p:nvSpPr>
        <p:spPr>
          <a:xfrm>
            <a:off x="3419561" y="20332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4" name="Google Shape;384;p22"/>
          <p:cNvSpPr txBox="1">
            <a:spLocks noGrp="1"/>
          </p:cNvSpPr>
          <p:nvPr>
            <p:ph type="subTitle" idx="4"/>
          </p:nvPr>
        </p:nvSpPr>
        <p:spPr>
          <a:xfrm>
            <a:off x="3419549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5" name="Google Shape;385;p22"/>
          <p:cNvSpPr txBox="1">
            <a:spLocks noGrp="1"/>
          </p:cNvSpPr>
          <p:nvPr>
            <p:ph type="subTitle" idx="5"/>
          </p:nvPr>
        </p:nvSpPr>
        <p:spPr>
          <a:xfrm>
            <a:off x="1114661" y="36905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6" name="Google Shape;386;p22"/>
          <p:cNvSpPr txBox="1">
            <a:spLocks noGrp="1"/>
          </p:cNvSpPr>
          <p:nvPr>
            <p:ph type="subTitle" idx="6"/>
          </p:nvPr>
        </p:nvSpPr>
        <p:spPr>
          <a:xfrm>
            <a:off x="1114649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7" name="Google Shape;387;p22"/>
          <p:cNvSpPr txBox="1">
            <a:spLocks noGrp="1"/>
          </p:cNvSpPr>
          <p:nvPr>
            <p:ph type="subTitle" idx="7"/>
          </p:nvPr>
        </p:nvSpPr>
        <p:spPr>
          <a:xfrm>
            <a:off x="3419561" y="36905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8" name="Google Shape;388;p22"/>
          <p:cNvSpPr txBox="1">
            <a:spLocks noGrp="1"/>
          </p:cNvSpPr>
          <p:nvPr>
            <p:ph type="subTitle" idx="8"/>
          </p:nvPr>
        </p:nvSpPr>
        <p:spPr>
          <a:xfrm>
            <a:off x="3419549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9" name="Google Shape;389;p22"/>
          <p:cNvSpPr txBox="1">
            <a:spLocks noGrp="1"/>
          </p:cNvSpPr>
          <p:nvPr>
            <p:ph type="subTitle" idx="9"/>
          </p:nvPr>
        </p:nvSpPr>
        <p:spPr>
          <a:xfrm>
            <a:off x="5724461" y="20332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0" name="Google Shape;390;p22"/>
          <p:cNvSpPr txBox="1">
            <a:spLocks noGrp="1"/>
          </p:cNvSpPr>
          <p:nvPr>
            <p:ph type="subTitle" idx="13"/>
          </p:nvPr>
        </p:nvSpPr>
        <p:spPr>
          <a:xfrm>
            <a:off x="5724449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1" name="Google Shape;391;p22"/>
          <p:cNvSpPr txBox="1">
            <a:spLocks noGrp="1"/>
          </p:cNvSpPr>
          <p:nvPr>
            <p:ph type="subTitle" idx="14"/>
          </p:nvPr>
        </p:nvSpPr>
        <p:spPr>
          <a:xfrm>
            <a:off x="5724461" y="36905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2" name="Google Shape;392;p22"/>
          <p:cNvSpPr txBox="1">
            <a:spLocks noGrp="1"/>
          </p:cNvSpPr>
          <p:nvPr>
            <p:ph type="subTitle" idx="15"/>
          </p:nvPr>
        </p:nvSpPr>
        <p:spPr>
          <a:xfrm>
            <a:off x="5724449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393" name="Google Shape;393;p22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4" name="Google Shape;394;p22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5" name="Google Shape;395;p22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96" name="Google Shape;396;p22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22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22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22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0" name="Google Shape;400;p22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01" name="Google Shape;401;p22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02" name="Google Shape;402;p22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03" name="Google Shape;403;p22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4" name="Google Shape;404;p22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5" name="Google Shape;405;p22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8">
    <p:bg>
      <p:bgPr>
        <a:solidFill>
          <a:schemeClr val="dk1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"/>
          <p:cNvSpPr txBox="1">
            <a:spLocks noGrp="1"/>
          </p:cNvSpPr>
          <p:nvPr>
            <p:ph type="title"/>
          </p:nvPr>
        </p:nvSpPr>
        <p:spPr>
          <a:xfrm>
            <a:off x="891175" y="1872000"/>
            <a:ext cx="326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23"/>
          <p:cNvSpPr txBox="1">
            <a:spLocks noGrp="1"/>
          </p:cNvSpPr>
          <p:nvPr>
            <p:ph type="subTitle" idx="1"/>
          </p:nvPr>
        </p:nvSpPr>
        <p:spPr>
          <a:xfrm>
            <a:off x="891175" y="2502625"/>
            <a:ext cx="32625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409" name="Google Shape;409;p23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0" name="Google Shape;410;p23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1" name="Google Shape;411;p23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12" name="Google Shape;412;p23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23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23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23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6" name="Google Shape;416;p23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17" name="Google Shape;417;p23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18" name="Google Shape;418;p23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19" name="Google Shape;419;p23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23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23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2">
    <p:bg>
      <p:bgPr>
        <a:solidFill>
          <a:schemeClr val="dk1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4"/>
          <p:cNvSpPr txBox="1">
            <a:spLocks noGrp="1"/>
          </p:cNvSpPr>
          <p:nvPr>
            <p:ph type="subTitle" idx="1"/>
          </p:nvPr>
        </p:nvSpPr>
        <p:spPr>
          <a:xfrm>
            <a:off x="713225" y="1036950"/>
            <a:ext cx="7717800" cy="3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424" name="Google Shape;424;p24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5" name="Google Shape;425;p24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6" name="Google Shape;426;p24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27" name="Google Shape;427;p24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8" name="Google Shape;428;p24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9" name="Google Shape;429;p24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0" name="Google Shape;430;p24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1" name="Google Shape;431;p24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32" name="Google Shape;432;p24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33" name="Google Shape;433;p24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34" name="Google Shape;434;p24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5" name="Google Shape;435;p24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6" name="Google Shape;436;p24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37" name="Google Shape;437;p2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1">
    <p:bg>
      <p:bgPr>
        <a:solidFill>
          <a:schemeClr val="dk1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5"/>
          <p:cNvSpPr txBox="1">
            <a:spLocks noGrp="1"/>
          </p:cNvSpPr>
          <p:nvPr>
            <p:ph type="title"/>
          </p:nvPr>
        </p:nvSpPr>
        <p:spPr>
          <a:xfrm>
            <a:off x="2730125" y="539500"/>
            <a:ext cx="36837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40" name="Google Shape;440;p25"/>
          <p:cNvSpPr txBox="1">
            <a:spLocks noGrp="1"/>
          </p:cNvSpPr>
          <p:nvPr>
            <p:ph type="subTitle" idx="1"/>
          </p:nvPr>
        </p:nvSpPr>
        <p:spPr>
          <a:xfrm>
            <a:off x="2730175" y="1530100"/>
            <a:ext cx="3683700" cy="13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41" name="Google Shape;441;p25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25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3" name="Google Shape;443;p25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44" name="Google Shape;444;p25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5" name="Google Shape;445;p25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6" name="Google Shape;446;p25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25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48" name="Google Shape;448;p25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49" name="Google Shape;449;p25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50" name="Google Shape;450;p25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51" name="Google Shape;451;p25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2" name="Google Shape;452;p25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3" name="Google Shape;453;p25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54" name="Google Shape;454;p25"/>
          <p:cNvSpPr txBox="1"/>
          <p:nvPr/>
        </p:nvSpPr>
        <p:spPr>
          <a:xfrm>
            <a:off x="2730150" y="3556275"/>
            <a:ext cx="36837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CREDITS: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including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sz="12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">
    <p:bg>
      <p:bgPr>
        <a:solidFill>
          <a:schemeClr val="dk1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6" name="Google Shape;456;p2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7" name="Google Shape;457;p2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58" name="Google Shape;458;p26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59" name="Google Shape;459;p26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26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26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26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63" name="Google Shape;463;p26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64" name="Google Shape;464;p26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65" name="Google Shape;465;p26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66" name="Google Shape;466;p26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7" name="Google Shape;467;p26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8" name="Google Shape;468;p26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Condensed"/>
              <a:buChar char="●"/>
              <a:defRPr sz="18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○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■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●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○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■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●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○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■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youtu.be/h_D3VFfhvs4?t=91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youtu.be/h_D3VFfhvs4?t=103" TargetMode="External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genius.com/Michael-jackson-smooth-criminal-lyrics#note-1464736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genius.com/Michael-jackson-smooth-criminal-lyrics#note-876375" TargetMode="External"/><Relationship Id="rId5" Type="http://schemas.openxmlformats.org/officeDocument/2006/relationships/hyperlink" Target="https://genius.com/Michael-jackson-smooth-criminal-lyrics#note-1058107" TargetMode="Externa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genius.com/Michael-jackson-smooth-criminal-lyrics#note-1464736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genius.com/Michael-jackson-smooth-criminal-lyrics#note-876375" TargetMode="External"/><Relationship Id="rId5" Type="http://schemas.openxmlformats.org/officeDocument/2006/relationships/hyperlink" Target="https://genius.com/Michael-jackson-smooth-criminal-lyrics#note-1058107" TargetMode="External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7"/>
          <p:cNvSpPr txBox="1">
            <a:spLocks noGrp="1"/>
          </p:cNvSpPr>
          <p:nvPr>
            <p:ph type="subTitle" idx="1"/>
          </p:nvPr>
        </p:nvSpPr>
        <p:spPr>
          <a:xfrm>
            <a:off x="4572125" y="4084850"/>
            <a:ext cx="38589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Presented by Jackson 2</a:t>
            </a:r>
            <a:endParaRPr sz="1800"/>
          </a:p>
        </p:txBody>
      </p:sp>
      <p:sp>
        <p:nvSpPr>
          <p:cNvPr id="474" name="Google Shape;474;p27"/>
          <p:cNvSpPr/>
          <p:nvPr/>
        </p:nvSpPr>
        <p:spPr>
          <a:xfrm>
            <a:off x="1215988" y="2055438"/>
            <a:ext cx="2309865" cy="2309865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" name="Google Shape;475;p27"/>
          <p:cNvGrpSpPr/>
          <p:nvPr/>
        </p:nvGrpSpPr>
        <p:grpSpPr>
          <a:xfrm>
            <a:off x="1255579" y="912448"/>
            <a:ext cx="2230811" cy="2230811"/>
            <a:chOff x="4091275" y="1630400"/>
            <a:chExt cx="866200" cy="866200"/>
          </a:xfrm>
        </p:grpSpPr>
        <p:sp>
          <p:nvSpPr>
            <p:cNvPr id="476" name="Google Shape;476;p27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7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7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7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7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7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7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7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7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7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7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7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7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7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7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7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7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7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7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7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7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7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7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7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7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7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7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7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7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7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7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7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7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7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7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7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7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7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7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7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7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7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7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7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7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7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7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7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7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7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7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7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7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7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7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7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7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7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7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7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7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7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7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7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7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7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7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7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7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7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7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7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7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7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7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7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7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7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7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7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7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7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7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7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76" name="Google Shape;676;p27"/>
          <p:cNvCxnSpPr/>
          <p:nvPr/>
        </p:nvCxnSpPr>
        <p:spPr>
          <a:xfrm>
            <a:off x="4126250" y="3952425"/>
            <a:ext cx="468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27"/>
          <p:cNvCxnSpPr/>
          <p:nvPr/>
        </p:nvCxnSpPr>
        <p:spPr>
          <a:xfrm>
            <a:off x="8431025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8" name="Google Shape;678;p27"/>
          <p:cNvCxnSpPr/>
          <p:nvPr/>
        </p:nvCxnSpPr>
        <p:spPr>
          <a:xfrm>
            <a:off x="8541416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9" name="Google Shape;679;p27"/>
          <p:cNvCxnSpPr/>
          <p:nvPr/>
        </p:nvCxnSpPr>
        <p:spPr>
          <a:xfrm>
            <a:off x="8659708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0" name="Google Shape;680;p27"/>
          <p:cNvCxnSpPr/>
          <p:nvPr/>
        </p:nvCxnSpPr>
        <p:spPr>
          <a:xfrm>
            <a:off x="8785875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1" name="Google Shape;681;p27"/>
          <p:cNvCxnSpPr/>
          <p:nvPr/>
        </p:nvCxnSpPr>
        <p:spPr>
          <a:xfrm>
            <a:off x="4126250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2" name="Google Shape;682;p27"/>
          <p:cNvCxnSpPr/>
          <p:nvPr/>
        </p:nvCxnSpPr>
        <p:spPr>
          <a:xfrm>
            <a:off x="4236641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3" name="Google Shape;683;p27"/>
          <p:cNvCxnSpPr/>
          <p:nvPr/>
        </p:nvCxnSpPr>
        <p:spPr>
          <a:xfrm>
            <a:off x="4354933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4" name="Google Shape;684;p27"/>
          <p:cNvCxnSpPr/>
          <p:nvPr/>
        </p:nvCxnSpPr>
        <p:spPr>
          <a:xfrm>
            <a:off x="4481100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5" name="Google Shape;685;p27"/>
          <p:cNvCxnSpPr/>
          <p:nvPr/>
        </p:nvCxnSpPr>
        <p:spPr>
          <a:xfrm>
            <a:off x="8430775" y="4109925"/>
            <a:ext cx="0" cy="48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6" name="Google Shape;686;p27"/>
          <p:cNvSpPr/>
          <p:nvPr/>
        </p:nvSpPr>
        <p:spPr>
          <a:xfrm>
            <a:off x="4126238" y="4109925"/>
            <a:ext cx="354900" cy="494100"/>
          </a:xfrm>
          <a:prstGeom prst="rect">
            <a:avLst/>
          </a:prstGeom>
          <a:solidFill>
            <a:srgbClr val="F8D0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27"/>
          <p:cNvSpPr/>
          <p:nvPr/>
        </p:nvSpPr>
        <p:spPr>
          <a:xfrm>
            <a:off x="8430763" y="4109925"/>
            <a:ext cx="354900" cy="494100"/>
          </a:xfrm>
          <a:prstGeom prst="rect">
            <a:avLst/>
          </a:prstGeom>
          <a:solidFill>
            <a:srgbClr val="F8D0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27"/>
          <p:cNvSpPr txBox="1">
            <a:spLocks noGrp="1"/>
          </p:cNvSpPr>
          <p:nvPr>
            <p:ph type="ctrTitle"/>
          </p:nvPr>
        </p:nvSpPr>
        <p:spPr>
          <a:xfrm>
            <a:off x="4765700" y="659150"/>
            <a:ext cx="3491100" cy="334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Smooth Criminal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by Michael Jackson</a:t>
            </a:r>
            <a:endParaRPr sz="1800"/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E0A2B155-2B16-4F1B-A8AA-D7E254AE90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79"/>
    </mc:Choice>
    <mc:Fallback xmlns="">
      <p:transition spd="slow" advTm="10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8"/>
          <p:cNvSpPr txBox="1">
            <a:spLocks noGrp="1"/>
          </p:cNvSpPr>
          <p:nvPr>
            <p:ph type="title"/>
          </p:nvPr>
        </p:nvSpPr>
        <p:spPr>
          <a:xfrm>
            <a:off x="659425" y="2950100"/>
            <a:ext cx="3899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900"/>
              <a:t>SONG INFORMATIONS</a:t>
            </a:r>
            <a:endParaRPr sz="4900"/>
          </a:p>
        </p:txBody>
      </p:sp>
      <p:cxnSp>
        <p:nvCxnSpPr>
          <p:cNvPr id="694" name="Google Shape;694;p28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5" name="Google Shape;695;p28"/>
          <p:cNvGrpSpPr/>
          <p:nvPr/>
        </p:nvGrpSpPr>
        <p:grpSpPr>
          <a:xfrm flipH="1">
            <a:off x="5680009" y="1456361"/>
            <a:ext cx="2230811" cy="2230811"/>
            <a:chOff x="4091275" y="1630400"/>
            <a:chExt cx="866200" cy="866200"/>
          </a:xfrm>
        </p:grpSpPr>
        <p:sp>
          <p:nvSpPr>
            <p:cNvPr id="696" name="Google Shape;696;p28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8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8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8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8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8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8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8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8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8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8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8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8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8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8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8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8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8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8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8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8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8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8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8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8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8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8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8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8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8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8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8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8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8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8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8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8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8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8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8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8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8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8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8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8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8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8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8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8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8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8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8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8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8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8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8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8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8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8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8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8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8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8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8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8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8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8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8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8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8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8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8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8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8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8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8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8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8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8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8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8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8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8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8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8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8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8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8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8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8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8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8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8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8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8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8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8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8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8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8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8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8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8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8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8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8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8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8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8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8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8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8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8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8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8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8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8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8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8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8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8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8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8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8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8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8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8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8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8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8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8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8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8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8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8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8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8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8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8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8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8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8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8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8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8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8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8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8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8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8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8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8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8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8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8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8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8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8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8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8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8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8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8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8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8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8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8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8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8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8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8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8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8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8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8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8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8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8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8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896" name="Google Shape;896;p28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7" name="Google Shape;897;p28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8" name="Google Shape;898;p28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9" name="Google Shape;899;p28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0" name="Google Shape;900;p28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01" name="Google Shape;901;p28"/>
          <p:cNvSpPr txBox="1">
            <a:spLocks noGrp="1"/>
          </p:cNvSpPr>
          <p:nvPr>
            <p:ph type="title" idx="2"/>
          </p:nvPr>
        </p:nvSpPr>
        <p:spPr>
          <a:xfrm>
            <a:off x="6595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902" name="Google Shape;902;p28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28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28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28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06" name="Google Shape;906;p28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7" name="Google Shape;907;p28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8" name="Google Shape;908;p28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9" name="Google Shape;909;p28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0" name="Google Shape;910;p28"/>
          <p:cNvSpPr/>
          <p:nvPr/>
        </p:nvSpPr>
        <p:spPr>
          <a:xfrm>
            <a:off x="5175850" y="41219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28"/>
          <p:cNvSpPr/>
          <p:nvPr/>
        </p:nvSpPr>
        <p:spPr>
          <a:xfrm>
            <a:off x="5175850" y="825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5AAECBB3-B24F-416F-B0A5-A6A76B9259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8"/>
    </mc:Choice>
    <mc:Fallback xmlns="">
      <p:transition spd="slow" advTm="6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29"/>
          <p:cNvSpPr txBox="1">
            <a:spLocks noGrp="1"/>
          </p:cNvSpPr>
          <p:nvPr>
            <p:ph type="title"/>
          </p:nvPr>
        </p:nvSpPr>
        <p:spPr>
          <a:xfrm>
            <a:off x="2688875" y="469025"/>
            <a:ext cx="3858900" cy="58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Smooth Criminal</a:t>
            </a:r>
            <a:endParaRPr sz="2800"/>
          </a:p>
        </p:txBody>
      </p:sp>
      <p:sp>
        <p:nvSpPr>
          <p:cNvPr id="917" name="Google Shape;917;p29"/>
          <p:cNvSpPr txBox="1">
            <a:spLocks noGrp="1"/>
          </p:cNvSpPr>
          <p:nvPr>
            <p:ph type="subTitle" idx="1"/>
          </p:nvPr>
        </p:nvSpPr>
        <p:spPr>
          <a:xfrm>
            <a:off x="1856600" y="1326938"/>
            <a:ext cx="175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69138"/>
                </a:solidFill>
              </a:rPr>
              <a:t>1987</a:t>
            </a:r>
            <a:endParaRPr sz="2200">
              <a:solidFill>
                <a:srgbClr val="E69138"/>
              </a:solidFill>
            </a:endParaRPr>
          </a:p>
        </p:txBody>
      </p:sp>
      <p:sp>
        <p:nvSpPr>
          <p:cNvPr id="918" name="Google Shape;918;p29"/>
          <p:cNvSpPr txBox="1">
            <a:spLocks noGrp="1"/>
          </p:cNvSpPr>
          <p:nvPr>
            <p:ph type="subTitle" idx="4294967295"/>
          </p:nvPr>
        </p:nvSpPr>
        <p:spPr>
          <a:xfrm>
            <a:off x="1689707" y="2970500"/>
            <a:ext cx="175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rgbClr val="E69138"/>
                </a:solidFill>
              </a:rPr>
              <a:t>Weird Song</a:t>
            </a:r>
            <a:endParaRPr sz="2600">
              <a:solidFill>
                <a:srgbClr val="E69138"/>
              </a:solidFill>
            </a:endParaRPr>
          </a:p>
        </p:txBody>
      </p:sp>
      <p:sp>
        <p:nvSpPr>
          <p:cNvPr id="919" name="Google Shape;919;p29"/>
          <p:cNvSpPr txBox="1"/>
          <p:nvPr/>
        </p:nvSpPr>
        <p:spPr>
          <a:xfrm>
            <a:off x="5774550" y="1685475"/>
            <a:ext cx="112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69138"/>
                </a:solidFill>
              </a:rPr>
              <a:t>Bad</a:t>
            </a:r>
            <a:endParaRPr sz="2200">
              <a:solidFill>
                <a:srgbClr val="E69138"/>
              </a:solidFill>
            </a:endParaRPr>
          </a:p>
        </p:txBody>
      </p:sp>
      <p:sp>
        <p:nvSpPr>
          <p:cNvPr id="920" name="Google Shape;920;p29"/>
          <p:cNvSpPr txBox="1"/>
          <p:nvPr/>
        </p:nvSpPr>
        <p:spPr>
          <a:xfrm>
            <a:off x="6143999" y="322406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69138"/>
                </a:solidFill>
              </a:rPr>
              <a:t>Violence</a:t>
            </a:r>
            <a:endParaRPr sz="2200">
              <a:solidFill>
                <a:srgbClr val="E69138"/>
              </a:solidFill>
            </a:endParaRPr>
          </a:p>
        </p:txBody>
      </p:sp>
      <p:sp>
        <p:nvSpPr>
          <p:cNvPr id="921" name="Google Shape;921;p29"/>
          <p:cNvSpPr txBox="1"/>
          <p:nvPr/>
        </p:nvSpPr>
        <p:spPr>
          <a:xfrm>
            <a:off x="3449490" y="2502688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69138"/>
                </a:solidFill>
              </a:rPr>
              <a:t>By himself </a:t>
            </a:r>
            <a:endParaRPr sz="2200">
              <a:solidFill>
                <a:srgbClr val="E69138"/>
              </a:solidFill>
            </a:endParaRPr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A900F480-E68C-4020-99B3-B7F0DC55AF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58"/>
    </mc:Choice>
    <mc:Fallback xmlns="">
      <p:transition spd="slow" advTm="29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3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meaning of the titles</a:t>
            </a:r>
            <a:endParaRPr/>
          </a:p>
        </p:txBody>
      </p:sp>
      <p:sp>
        <p:nvSpPr>
          <p:cNvPr id="927" name="Google Shape;927;p30"/>
          <p:cNvSpPr txBox="1">
            <a:spLocks noGrp="1"/>
          </p:cNvSpPr>
          <p:nvPr>
            <p:ph type="subTitle" idx="4"/>
          </p:nvPr>
        </p:nvSpPr>
        <p:spPr>
          <a:xfrm>
            <a:off x="5166938" y="130158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E69138"/>
                </a:solidFill>
              </a:rPr>
              <a:t>Criminal</a:t>
            </a:r>
            <a:endParaRPr sz="5000">
              <a:solidFill>
                <a:srgbClr val="E69138"/>
              </a:solidFill>
            </a:endParaRPr>
          </a:p>
        </p:txBody>
      </p:sp>
      <p:sp>
        <p:nvSpPr>
          <p:cNvPr id="928" name="Google Shape;928;p30"/>
          <p:cNvSpPr txBox="1">
            <a:spLocks noGrp="1"/>
          </p:cNvSpPr>
          <p:nvPr>
            <p:ph type="subTitle" idx="4"/>
          </p:nvPr>
        </p:nvSpPr>
        <p:spPr>
          <a:xfrm>
            <a:off x="1292513" y="130158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E69138"/>
                </a:solidFill>
              </a:rPr>
              <a:t>Smooth</a:t>
            </a:r>
            <a:endParaRPr sz="5000">
              <a:solidFill>
                <a:srgbClr val="E69138"/>
              </a:solidFill>
            </a:endParaRPr>
          </a:p>
        </p:txBody>
      </p:sp>
      <p:sp>
        <p:nvSpPr>
          <p:cNvPr id="929" name="Google Shape;929;p30"/>
          <p:cNvSpPr txBox="1">
            <a:spLocks noGrp="1"/>
          </p:cNvSpPr>
          <p:nvPr>
            <p:ph type="subTitle" idx="1"/>
          </p:nvPr>
        </p:nvSpPr>
        <p:spPr>
          <a:xfrm>
            <a:off x="5166950" y="2313396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8D0C6"/>
                </a:solidFill>
                <a:latin typeface="Roboto Light"/>
                <a:ea typeface="Roboto Light"/>
                <a:cs typeface="Roboto Light"/>
                <a:sym typeface="Roboto Light"/>
              </a:rPr>
              <a:t>A person who has committed a crime</a:t>
            </a:r>
            <a:endParaRPr sz="1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30" name="Google Shape;930;p30"/>
          <p:cNvSpPr txBox="1">
            <a:spLocks noGrp="1"/>
          </p:cNvSpPr>
          <p:nvPr>
            <p:ph type="subTitle" idx="1"/>
          </p:nvPr>
        </p:nvSpPr>
        <p:spPr>
          <a:xfrm>
            <a:off x="987725" y="2342675"/>
            <a:ext cx="313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8D0C6"/>
                </a:solidFill>
                <a:latin typeface="Roboto Light"/>
                <a:ea typeface="Roboto Light"/>
                <a:cs typeface="Roboto Light"/>
                <a:sym typeface="Roboto Light"/>
              </a:rPr>
              <a:t>Doing sth without problems or difficulties</a:t>
            </a: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31" name="Google Shape;931;p30"/>
          <p:cNvSpPr txBox="1">
            <a:spLocks noGrp="1"/>
          </p:cNvSpPr>
          <p:nvPr>
            <p:ph type="subTitle" idx="1"/>
          </p:nvPr>
        </p:nvSpPr>
        <p:spPr>
          <a:xfrm>
            <a:off x="3005225" y="3427850"/>
            <a:ext cx="313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E69138"/>
                </a:solidFill>
              </a:rPr>
              <a:t>Very clever criminal</a:t>
            </a:r>
            <a:endParaRPr sz="2900">
              <a:solidFill>
                <a:srgbClr val="E69138"/>
              </a:solidFill>
            </a:endParaRPr>
          </a:p>
        </p:txBody>
      </p:sp>
      <p:pic>
        <p:nvPicPr>
          <p:cNvPr id="2" name="Audio Recording 2021/09/08 22:16:10" descr="Audio Recording 2021/09/08 22:16:10">
            <a:hlinkClick r:id="" action="ppaction://media"/>
            <a:extLst>
              <a:ext uri="{FF2B5EF4-FFF2-40B4-BE49-F238E27FC236}">
                <a16:creationId xmlns:a16="http://schemas.microsoft.com/office/drawing/2014/main" id="{B5A16F77-8D9D-7643-AE6C-CAD9CF776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18225" y="38856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chael Jackson - Smooth Criminal (Single Version) HD.mp4">
            <a:hlinkClick r:id="" action="ppaction://media"/>
            <a:extLst>
              <a:ext uri="{FF2B5EF4-FFF2-40B4-BE49-F238E27FC236}">
                <a16:creationId xmlns:a16="http://schemas.microsoft.com/office/drawing/2014/main" id="{B03326F6-2DAE-A0AB-99C3-C874EA5383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2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1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song about domestic violence</a:t>
            </a:r>
            <a:endParaRPr dirty="0"/>
          </a:p>
        </p:txBody>
      </p:sp>
      <p:sp>
        <p:nvSpPr>
          <p:cNvPr id="937" name="Google Shape;937;p31"/>
          <p:cNvSpPr txBox="1">
            <a:spLocks noGrp="1"/>
          </p:cNvSpPr>
          <p:nvPr>
            <p:ph type="subTitle" idx="1"/>
          </p:nvPr>
        </p:nvSpPr>
        <p:spPr>
          <a:xfrm>
            <a:off x="1260900" y="3374475"/>
            <a:ext cx="662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8D0C6"/>
                </a:solidFill>
              </a:rPr>
              <a:t>A man comes to a woman's house and she is beaten. She tried to escape, but was finally killed.</a:t>
            </a:r>
            <a:endParaRPr/>
          </a:p>
        </p:txBody>
      </p:sp>
      <p:sp>
        <p:nvSpPr>
          <p:cNvPr id="938" name="Google Shape;938;p31"/>
          <p:cNvSpPr txBox="1">
            <a:spLocks noGrp="1"/>
          </p:cNvSpPr>
          <p:nvPr>
            <p:ph type="subTitle" idx="4"/>
          </p:nvPr>
        </p:nvSpPr>
        <p:spPr>
          <a:xfrm>
            <a:off x="880860" y="1543725"/>
            <a:ext cx="46422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He left the </a:t>
            </a:r>
            <a:r>
              <a:rPr lang="en" sz="2300">
                <a:solidFill>
                  <a:srgbClr val="E691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bloodstains</a:t>
            </a:r>
            <a:r>
              <a:rPr lang="en" sz="23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on the carpet</a:t>
            </a:r>
            <a:endParaRPr sz="23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she ran underneath the table</a:t>
            </a:r>
            <a:endParaRPr sz="23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…</a:t>
            </a:r>
            <a:endParaRPr sz="23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She was </a:t>
            </a:r>
            <a:r>
              <a:rPr lang="en" sz="2300">
                <a:solidFill>
                  <a:srgbClr val="FF99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struck down</a:t>
            </a:r>
            <a:r>
              <a:rPr lang="en" sz="23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it was her doom</a:t>
            </a:r>
            <a:endParaRPr sz="23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939" name="Google Shape;93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8925" y="1389846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31"/>
          <p:cNvSpPr txBox="1"/>
          <p:nvPr/>
        </p:nvSpPr>
        <p:spPr>
          <a:xfrm>
            <a:off x="880850" y="1065175"/>
            <a:ext cx="572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E69138"/>
                </a:solidFill>
                <a:uFill>
                  <a:noFill/>
                </a:uFill>
                <a:latin typeface="Roboto Light"/>
                <a:ea typeface="Roboto Light"/>
                <a:cs typeface="Roboto Light"/>
                <a:sym typeface="Roboto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listen the lyrics from official video</a:t>
            </a:r>
            <a:endParaRPr sz="800" dirty="0">
              <a:solidFill>
                <a:srgbClr val="E69138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" name="Audio Recording 2021/09/08 22:25:57" descr="Audio Recording 2021/09/08 22:25:57">
            <a:hlinkClick r:id="" action="ppaction://media"/>
            <a:extLst>
              <a:ext uri="{FF2B5EF4-FFF2-40B4-BE49-F238E27FC236}">
                <a16:creationId xmlns:a16="http://schemas.microsoft.com/office/drawing/2014/main" id="{D2421825-C982-B04F-AB98-48B482933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18225" y="393659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3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Annie - the victim named after the doll</a:t>
            </a:r>
            <a:endParaRPr/>
          </a:p>
        </p:txBody>
      </p:sp>
      <p:sp>
        <p:nvSpPr>
          <p:cNvPr id="946" name="Google Shape;946;p32"/>
          <p:cNvSpPr txBox="1">
            <a:spLocks noGrp="1"/>
          </p:cNvSpPr>
          <p:nvPr>
            <p:ph type="subTitle" idx="4"/>
          </p:nvPr>
        </p:nvSpPr>
        <p:spPr>
          <a:xfrm>
            <a:off x="967347" y="1407088"/>
            <a:ext cx="5963400" cy="10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E691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Annie</a:t>
            </a:r>
            <a:r>
              <a:rPr lang="en" sz="2400" dirty="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are you okay?</a:t>
            </a:r>
            <a:endParaRPr sz="2400" dirty="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So, Annie, are you okay? Are you okay, Annie?</a:t>
            </a:r>
            <a:endParaRPr sz="2400" dirty="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7" name="Google Shape;947;p32"/>
          <p:cNvSpPr txBox="1">
            <a:spLocks noGrp="1"/>
          </p:cNvSpPr>
          <p:nvPr>
            <p:ph type="subTitle" idx="5"/>
          </p:nvPr>
        </p:nvSpPr>
        <p:spPr>
          <a:xfrm>
            <a:off x="967350" y="2358425"/>
            <a:ext cx="3966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woman's name was Annie, and that was the name of the CPR doll</a:t>
            </a:r>
            <a:endParaRPr sz="1900"/>
          </a:p>
        </p:txBody>
      </p:sp>
      <p:pic>
        <p:nvPicPr>
          <p:cNvPr id="948" name="Google Shape;94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9950" y="2542600"/>
            <a:ext cx="2929299" cy="1651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32"/>
          <p:cNvSpPr txBox="1">
            <a:spLocks noGrp="1"/>
          </p:cNvSpPr>
          <p:nvPr>
            <p:ph type="subTitle" idx="5"/>
          </p:nvPr>
        </p:nvSpPr>
        <p:spPr>
          <a:xfrm>
            <a:off x="5420600" y="4216000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Annie -- CPR  training doll</a:t>
            </a:r>
            <a:endParaRPr/>
          </a:p>
        </p:txBody>
      </p:sp>
      <p:sp>
        <p:nvSpPr>
          <p:cNvPr id="950" name="Google Shape;950;p32"/>
          <p:cNvSpPr txBox="1"/>
          <p:nvPr/>
        </p:nvSpPr>
        <p:spPr>
          <a:xfrm>
            <a:off x="967350" y="1017725"/>
            <a:ext cx="4970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E69138"/>
                </a:solidFill>
                <a:uFill>
                  <a:noFill/>
                </a:uFill>
                <a:latin typeface="Roboto Light"/>
                <a:ea typeface="Roboto Light"/>
                <a:cs typeface="Roboto Light"/>
                <a:sym typeface="Roboto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listen the lyrics from official video</a:t>
            </a:r>
            <a:endParaRPr sz="800" dirty="0">
              <a:solidFill>
                <a:srgbClr val="E69138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51" name="Google Shape;951;p32"/>
          <p:cNvSpPr txBox="1"/>
          <p:nvPr/>
        </p:nvSpPr>
        <p:spPr>
          <a:xfrm>
            <a:off x="967350" y="3184725"/>
            <a:ext cx="42726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model's lifelessness may represent the powerlessness of women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2" name="Audio Recording 2021/09/08 22:36:03" descr="Audio Recording 2021/09/08 22:36:03">
            <a:hlinkClick r:id="" action="ppaction://media"/>
            <a:extLst>
              <a:ext uri="{FF2B5EF4-FFF2-40B4-BE49-F238E27FC236}">
                <a16:creationId xmlns:a16="http://schemas.microsoft.com/office/drawing/2014/main" id="{5C8F72D2-7062-A74A-87F4-24E04FF239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54801" y="39327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33"/>
          <p:cNvSpPr txBox="1">
            <a:spLocks noGrp="1"/>
          </p:cNvSpPr>
          <p:nvPr>
            <p:ph type="title"/>
          </p:nvPr>
        </p:nvSpPr>
        <p:spPr>
          <a:xfrm>
            <a:off x="659425" y="295008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Learn lyrics</a:t>
            </a:r>
            <a:endParaRPr/>
          </a:p>
        </p:txBody>
      </p:sp>
      <p:cxnSp>
        <p:nvCxnSpPr>
          <p:cNvPr id="957" name="Google Shape;957;p33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8" name="Google Shape;958;p33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9" name="Google Shape;959;p33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0" name="Google Shape;960;p33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1" name="Google Shape;961;p33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2" name="Google Shape;962;p33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3" name="Google Shape;963;p33"/>
          <p:cNvSpPr txBox="1">
            <a:spLocks noGrp="1"/>
          </p:cNvSpPr>
          <p:nvPr>
            <p:ph type="title" idx="2"/>
          </p:nvPr>
        </p:nvSpPr>
        <p:spPr>
          <a:xfrm>
            <a:off x="743700" y="136741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964" name="Google Shape;964;p33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33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33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33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68" name="Google Shape;968;p33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9" name="Google Shape;969;p33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0" name="Google Shape;970;p33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1" name="Google Shape;971;p33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2" name="Google Shape;972;p33"/>
          <p:cNvSpPr/>
          <p:nvPr/>
        </p:nvSpPr>
        <p:spPr>
          <a:xfrm>
            <a:off x="5221750" y="4026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33"/>
          <p:cNvSpPr/>
          <p:nvPr/>
        </p:nvSpPr>
        <p:spPr>
          <a:xfrm>
            <a:off x="5150550" y="7426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33"/>
          <p:cNvSpPr txBox="1"/>
          <p:nvPr/>
        </p:nvSpPr>
        <p:spPr>
          <a:xfrm>
            <a:off x="12780525" y="4743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marR="114300" lvl="0" indent="0" algn="l" rtl="0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endParaRPr/>
          </a:p>
          <a:p>
            <a:pPr marL="114300" marR="114300" lvl="0" indent="0" algn="l" rtl="0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True or false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975" name="Google Shape;975;p33"/>
          <p:cNvSpPr txBox="1"/>
          <p:nvPr/>
        </p:nvSpPr>
        <p:spPr>
          <a:xfrm>
            <a:off x="5174200" y="127933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76" name="Google Shape;976;p33"/>
          <p:cNvSpPr txBox="1"/>
          <p:nvPr/>
        </p:nvSpPr>
        <p:spPr>
          <a:xfrm>
            <a:off x="5404625" y="1527225"/>
            <a:ext cx="455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6B65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9CD388FA-9F1C-4977-A461-F491ED7ED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6"/>
    </mc:Choice>
    <mc:Fallback xmlns="">
      <p:transition spd="slow" advTm="5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34"/>
          <p:cNvSpPr txBox="1"/>
          <p:nvPr/>
        </p:nvSpPr>
        <p:spPr>
          <a:xfrm>
            <a:off x="3984549" y="829575"/>
            <a:ext cx="41916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rgbClr val="FFFFFF"/>
                </a:highlight>
              </a:rPr>
              <a:t>[Verse 1]</a:t>
            </a:r>
            <a:endParaRPr sz="135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hlink"/>
                </a:solidFill>
                <a:highlight>
                  <a:srgbClr val="FFFF64"/>
                </a:highlight>
                <a:uFill>
                  <a:noFill/>
                </a:uFill>
                <a:hlinkClick r:id="rId5"/>
              </a:rPr>
              <a:t>As he came into the window</a:t>
            </a:r>
            <a:endParaRPr sz="1350">
              <a:solidFill>
                <a:schemeClr val="hlink"/>
              </a:solidFill>
              <a:highlight>
                <a:srgbClr val="FFFF64"/>
              </a:highlight>
              <a:uFill>
                <a:noFill/>
              </a:uFill>
              <a:hlinkClick r:id="rId5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hlink"/>
                </a:solidFill>
                <a:highlight>
                  <a:srgbClr val="FFFF64"/>
                </a:highlight>
                <a:uFill>
                  <a:noFill/>
                </a:uFill>
                <a:hlinkClick r:id="rId5"/>
              </a:rPr>
              <a:t>Was a _______of a crescendo</a:t>
            </a:r>
            <a:endParaRPr sz="1350">
              <a:solidFill>
                <a:schemeClr val="hlink"/>
              </a:solidFill>
              <a:highlight>
                <a:srgbClr val="FFFF64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6"/>
              </a:rPr>
              <a:t>He _________her apartment</a:t>
            </a:r>
            <a:endParaRPr sz="1350">
              <a:highlight>
                <a:srgbClr val="DDDDDD"/>
              </a:highlight>
              <a:uFill>
                <a:noFill/>
              </a:uFill>
              <a:hlinkClick r:id="rId6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6"/>
              </a:rPr>
              <a:t>He left the ________on the carpet</a:t>
            </a:r>
            <a:endParaRPr sz="1350">
              <a:highlight>
                <a:srgbClr val="DDDDDD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She ran ________the table</a:t>
            </a:r>
            <a:endParaRPr sz="1350">
              <a:highlight>
                <a:srgbClr val="DDDDDD"/>
              </a:highlight>
              <a:uFill>
                <a:noFill/>
              </a:uFill>
              <a:hlinkClick r:id="rId7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He could see she was unable</a:t>
            </a:r>
            <a:endParaRPr sz="1350">
              <a:highlight>
                <a:srgbClr val="DDDDDD"/>
              </a:highlight>
              <a:uFill>
                <a:noFill/>
              </a:uFill>
              <a:hlinkClick r:id="rId7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So she ran into the __________</a:t>
            </a:r>
            <a:endParaRPr/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She was ____down, it was her doom</a:t>
            </a:r>
            <a:endParaRPr sz="1350">
              <a:highlight>
                <a:srgbClr val="DDDDDD"/>
              </a:highlight>
            </a:endParaRPr>
          </a:p>
        </p:txBody>
      </p:sp>
      <p:sp>
        <p:nvSpPr>
          <p:cNvPr id="982" name="Google Shape;982;p34"/>
          <p:cNvSpPr txBox="1"/>
          <p:nvPr/>
        </p:nvSpPr>
        <p:spPr>
          <a:xfrm>
            <a:off x="775475" y="1044525"/>
            <a:ext cx="30000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8D0C6"/>
                </a:solidFill>
              </a:rPr>
              <a:t>Listen to the song and fill in the blanks!</a:t>
            </a:r>
            <a:endParaRPr sz="2500">
              <a:solidFill>
                <a:srgbClr val="F8D0C6"/>
              </a:solidFill>
            </a:endParaRPr>
          </a:p>
        </p:txBody>
      </p:sp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BC28780E-A1EA-45E9-B854-5B8554CA7B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31"/>
    </mc:Choice>
    <mc:Fallback xmlns="">
      <p:transition spd="slow" advTm="16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35"/>
          <p:cNvSpPr txBox="1"/>
          <p:nvPr/>
        </p:nvSpPr>
        <p:spPr>
          <a:xfrm>
            <a:off x="949427" y="1787018"/>
            <a:ext cx="3106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</a:rPr>
              <a:t>How many did you get?</a:t>
            </a:r>
            <a:endParaRPr sz="3600">
              <a:solidFill>
                <a:schemeClr val="dk2"/>
              </a:solidFill>
            </a:endParaRPr>
          </a:p>
        </p:txBody>
      </p:sp>
      <p:sp>
        <p:nvSpPr>
          <p:cNvPr id="988" name="Google Shape;988;p35"/>
          <p:cNvSpPr txBox="1"/>
          <p:nvPr/>
        </p:nvSpPr>
        <p:spPr>
          <a:xfrm>
            <a:off x="4790350" y="858600"/>
            <a:ext cx="3183000" cy="3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rgbClr val="FFFFFF"/>
                </a:highlight>
              </a:rPr>
              <a:t>[Verse 1]</a:t>
            </a:r>
            <a:endParaRPr sz="135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hlink"/>
                </a:solidFill>
                <a:highlight>
                  <a:srgbClr val="FFFF64"/>
                </a:highlight>
                <a:uFill>
                  <a:noFill/>
                </a:uFill>
                <a:hlinkClick r:id="rId5"/>
              </a:rPr>
              <a:t>As he came into the window</a:t>
            </a:r>
            <a:endParaRPr sz="1350">
              <a:solidFill>
                <a:schemeClr val="hlink"/>
              </a:solidFill>
              <a:highlight>
                <a:srgbClr val="FFFF64"/>
              </a:highlight>
              <a:uFill>
                <a:noFill/>
              </a:uFill>
              <a:hlinkClick r:id="rId5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hlink"/>
                </a:solidFill>
                <a:highlight>
                  <a:srgbClr val="FFFF64"/>
                </a:highlight>
                <a:uFill>
                  <a:noFill/>
                </a:uFill>
                <a:hlinkClick r:id="rId5"/>
              </a:rPr>
              <a:t>Was a sound of a crescendo</a:t>
            </a:r>
            <a:endParaRPr sz="1350">
              <a:solidFill>
                <a:schemeClr val="hlink"/>
              </a:solidFill>
              <a:highlight>
                <a:srgbClr val="FFFF64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6"/>
              </a:rPr>
              <a:t>He came into her apartment</a:t>
            </a:r>
            <a:endParaRPr sz="1350">
              <a:highlight>
                <a:srgbClr val="DDDDDD"/>
              </a:highlight>
              <a:uFill>
                <a:noFill/>
              </a:uFill>
              <a:hlinkClick r:id="rId6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6"/>
              </a:rPr>
              <a:t>He left the bloodstains on the carpet</a:t>
            </a:r>
            <a:endParaRPr sz="1350">
              <a:highlight>
                <a:srgbClr val="DDDDDD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She ran underneath the table</a:t>
            </a:r>
            <a:endParaRPr sz="1350">
              <a:highlight>
                <a:srgbClr val="DDDDDD"/>
              </a:highlight>
              <a:uFill>
                <a:noFill/>
              </a:uFill>
              <a:hlinkClick r:id="rId7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He could see she was unable</a:t>
            </a:r>
            <a:endParaRPr sz="1350">
              <a:highlight>
                <a:srgbClr val="DDDDDD"/>
              </a:highlight>
              <a:uFill>
                <a:noFill/>
              </a:uFill>
              <a:hlinkClick r:id="rId7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So she ran into the bedroom</a:t>
            </a:r>
            <a:endParaRPr sz="1350">
              <a:highlight>
                <a:srgbClr val="DDDDDD"/>
              </a:highlight>
              <a:uFill>
                <a:noFill/>
              </a:uFill>
              <a:hlinkClick r:id="rId7"/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highlight>
                  <a:srgbClr val="DDDDDD"/>
                </a:highlight>
                <a:uFill>
                  <a:noFill/>
                </a:uFill>
                <a:hlinkClick r:id="rId7"/>
              </a:rPr>
              <a:t>She was struck down, it was her doom</a:t>
            </a:r>
            <a:endParaRPr sz="1350">
              <a:highlight>
                <a:srgbClr val="DDDDDD"/>
              </a:highlight>
            </a:endParaRPr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82C719DE-1F76-4821-84B8-59F6D000D6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4"/>
    </mc:Choice>
    <mc:Fallback xmlns="">
      <p:transition spd="slow" advTm="9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36"/>
          <p:cNvSpPr txBox="1">
            <a:spLocks noGrp="1"/>
          </p:cNvSpPr>
          <p:nvPr>
            <p:ph type="title"/>
          </p:nvPr>
        </p:nvSpPr>
        <p:spPr>
          <a:xfrm>
            <a:off x="659425" y="295008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  <p:cxnSp>
        <p:nvCxnSpPr>
          <p:cNvPr id="994" name="Google Shape;994;p36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5" name="Google Shape;995;p36"/>
          <p:cNvGrpSpPr/>
          <p:nvPr/>
        </p:nvGrpSpPr>
        <p:grpSpPr>
          <a:xfrm flipH="1">
            <a:off x="5680009" y="1456361"/>
            <a:ext cx="2230811" cy="2230811"/>
            <a:chOff x="4091275" y="1630400"/>
            <a:chExt cx="866200" cy="866200"/>
          </a:xfrm>
        </p:grpSpPr>
        <p:sp>
          <p:nvSpPr>
            <p:cNvPr id="996" name="Google Shape;996;p36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6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6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6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6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6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6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6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6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6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6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6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6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6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6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6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6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6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6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6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6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6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6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6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6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6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6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6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6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6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6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6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6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6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6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6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6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6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6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6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6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6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6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6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6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6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6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6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6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6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6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6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6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6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6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6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6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6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6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6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6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6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6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6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6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6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6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6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6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6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6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6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6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6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6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6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6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6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6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6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6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6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6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6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6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6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6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6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6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6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6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6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6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6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6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6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6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6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6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6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6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6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6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6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6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6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6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6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6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6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6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6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6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6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6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6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6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6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6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6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6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6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6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6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6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6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6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6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6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6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6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6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6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6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6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6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6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6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6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6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6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6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6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6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6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6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6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6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6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6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6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6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6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6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6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6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6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6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6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6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6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6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6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6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6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6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6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6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6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6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6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6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6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6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6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6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6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6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6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6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6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6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6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196" name="Google Shape;1196;p36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7" name="Google Shape;1197;p36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8" name="Google Shape;1198;p36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9" name="Google Shape;1199;p36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0" name="Google Shape;1200;p36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1" name="Google Shape;1201;p36"/>
          <p:cNvSpPr txBox="1">
            <a:spLocks noGrp="1"/>
          </p:cNvSpPr>
          <p:nvPr>
            <p:ph type="title" idx="2"/>
          </p:nvPr>
        </p:nvSpPr>
        <p:spPr>
          <a:xfrm>
            <a:off x="7357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202" name="Google Shape;1202;p36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36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36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36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06" name="Google Shape;1206;p36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7" name="Google Shape;1207;p36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8" name="Google Shape;1208;p36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9" name="Google Shape;1209;p36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0" name="Google Shape;1210;p36"/>
          <p:cNvSpPr/>
          <p:nvPr/>
        </p:nvSpPr>
        <p:spPr>
          <a:xfrm>
            <a:off x="5175850" y="41219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36"/>
          <p:cNvSpPr/>
          <p:nvPr/>
        </p:nvSpPr>
        <p:spPr>
          <a:xfrm>
            <a:off x="5175850" y="825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F3155296-6598-49DB-90DA-F0983DAA3C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3"/>
    </mc:Choice>
    <mc:Fallback xmlns="">
      <p:transition spd="slow" advTm="5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37"/>
          <p:cNvSpPr txBox="1"/>
          <p:nvPr/>
        </p:nvSpPr>
        <p:spPr>
          <a:xfrm>
            <a:off x="1553185" y="1224582"/>
            <a:ext cx="61437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8D0C6"/>
                </a:solidFill>
              </a:rPr>
              <a:t>Guess the word’s meaning with your group</a:t>
            </a:r>
            <a:endParaRPr sz="2400">
              <a:solidFill>
                <a:srgbClr val="F8D0C6"/>
              </a:solidFill>
            </a:endParaRPr>
          </a:p>
        </p:txBody>
      </p:sp>
      <p:sp>
        <p:nvSpPr>
          <p:cNvPr id="1217" name="Google Shape;1217;p37"/>
          <p:cNvSpPr txBox="1"/>
          <p:nvPr/>
        </p:nvSpPr>
        <p:spPr>
          <a:xfrm flipH="1">
            <a:off x="2369750" y="2304346"/>
            <a:ext cx="1499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Crescendo</a:t>
            </a:r>
            <a:endParaRPr>
              <a:solidFill>
                <a:srgbClr val="F8D0C6"/>
              </a:solidFill>
            </a:endParaRPr>
          </a:p>
        </p:txBody>
      </p:sp>
      <p:sp>
        <p:nvSpPr>
          <p:cNvPr id="1218" name="Google Shape;1218;p37"/>
          <p:cNvSpPr txBox="1"/>
          <p:nvPr/>
        </p:nvSpPr>
        <p:spPr>
          <a:xfrm>
            <a:off x="5696573" y="2373588"/>
            <a:ext cx="1499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Stains</a:t>
            </a:r>
            <a:endParaRPr>
              <a:solidFill>
                <a:srgbClr val="F8D0C6"/>
              </a:solidFill>
            </a:endParaRPr>
          </a:p>
        </p:txBody>
      </p:sp>
      <p:sp>
        <p:nvSpPr>
          <p:cNvPr id="1219" name="Google Shape;1219;p37"/>
          <p:cNvSpPr txBox="1"/>
          <p:nvPr/>
        </p:nvSpPr>
        <p:spPr>
          <a:xfrm>
            <a:off x="2413542" y="3368716"/>
            <a:ext cx="14118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Underneath</a:t>
            </a:r>
            <a:endParaRPr>
              <a:solidFill>
                <a:srgbClr val="F8D0C6"/>
              </a:solidFill>
            </a:endParaRPr>
          </a:p>
        </p:txBody>
      </p:sp>
      <p:sp>
        <p:nvSpPr>
          <p:cNvPr id="1220" name="Google Shape;1220;p37"/>
          <p:cNvSpPr txBox="1"/>
          <p:nvPr/>
        </p:nvSpPr>
        <p:spPr>
          <a:xfrm>
            <a:off x="5791825" y="3368723"/>
            <a:ext cx="13089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Struck down</a:t>
            </a:r>
            <a:endParaRPr>
              <a:solidFill>
                <a:srgbClr val="F8D0C6"/>
              </a:solidFill>
            </a:endParaRPr>
          </a:p>
        </p:txBody>
      </p:sp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F8FC2885-4459-456C-8A61-06C004A2DA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82"/>
    </mc:Choice>
    <mc:Fallback xmlns="">
      <p:transition spd="slow" advTm="17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3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The point when you sing this song</a:t>
            </a:r>
            <a:endParaRPr sz="2800"/>
          </a:p>
        </p:txBody>
      </p:sp>
      <p:sp>
        <p:nvSpPr>
          <p:cNvPr id="1226" name="Google Shape;1226;p38"/>
          <p:cNvSpPr txBox="1"/>
          <p:nvPr/>
        </p:nvSpPr>
        <p:spPr>
          <a:xfrm>
            <a:off x="2315700" y="1476500"/>
            <a:ext cx="4512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E69138"/>
                </a:solidFill>
                <a:latin typeface="Big Shoulders Text ExtraBold"/>
                <a:ea typeface="Big Shoulders Text ExtraBold"/>
                <a:cs typeface="Big Shoulders Text ExtraBold"/>
                <a:sym typeface="Big Shoulders Text ExtraBold"/>
              </a:rPr>
              <a:t>Focus on the rhyme!</a:t>
            </a:r>
            <a:endParaRPr sz="2000">
              <a:solidFill>
                <a:srgbClr val="E69138"/>
              </a:solidFill>
              <a:latin typeface="Big Shoulders Text ExtraBold"/>
              <a:ea typeface="Big Shoulders Text ExtraBold"/>
              <a:cs typeface="Big Shoulders Text ExtraBold"/>
              <a:sym typeface="Big Shoulders Text ExtraBold"/>
            </a:endParaRPr>
          </a:p>
        </p:txBody>
      </p:sp>
      <p:sp>
        <p:nvSpPr>
          <p:cNvPr id="1227" name="Google Shape;1227;p38"/>
          <p:cNvSpPr txBox="1"/>
          <p:nvPr/>
        </p:nvSpPr>
        <p:spPr>
          <a:xfrm flipH="1">
            <a:off x="1615675" y="2766575"/>
            <a:ext cx="2283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Win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dow</a:t>
            </a: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 / Crescen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do</a:t>
            </a:r>
            <a:endParaRPr sz="1700">
              <a:solidFill>
                <a:srgbClr val="E6913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8" name="Google Shape;1228;p38"/>
          <p:cNvSpPr txBox="1"/>
          <p:nvPr/>
        </p:nvSpPr>
        <p:spPr>
          <a:xfrm flipH="1">
            <a:off x="4739875" y="2766575"/>
            <a:ext cx="2283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able</a:t>
            </a: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 / Un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able</a:t>
            </a:r>
            <a:endParaRPr sz="1700">
              <a:solidFill>
                <a:srgbClr val="E6913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9" name="Google Shape;1229;p38"/>
          <p:cNvSpPr txBox="1"/>
          <p:nvPr/>
        </p:nvSpPr>
        <p:spPr>
          <a:xfrm flipH="1">
            <a:off x="1618375" y="3578775"/>
            <a:ext cx="2283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Out w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ay</a:t>
            </a: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 / Black d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ay</a:t>
            </a:r>
            <a:endParaRPr sz="1700">
              <a:solidFill>
                <a:srgbClr val="E6913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0" name="Google Shape;1230;p38"/>
          <p:cNvSpPr txBox="1"/>
          <p:nvPr/>
        </p:nvSpPr>
        <p:spPr>
          <a:xfrm flipH="1">
            <a:off x="4159625" y="3578775"/>
            <a:ext cx="3368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Resuscit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ation</a:t>
            </a:r>
            <a:r>
              <a:rPr lang="en" sz="1700">
                <a:solidFill>
                  <a:srgbClr val="F8D0C6"/>
                </a:solidFill>
                <a:latin typeface="Roboto"/>
                <a:ea typeface="Roboto"/>
                <a:cs typeface="Roboto"/>
                <a:sym typeface="Roboto"/>
              </a:rPr>
              <a:t> / Intimid</a:t>
            </a:r>
            <a:r>
              <a:rPr lang="en" sz="1700">
                <a:solidFill>
                  <a:srgbClr val="E69138"/>
                </a:solidFill>
                <a:latin typeface="Roboto"/>
                <a:ea typeface="Roboto"/>
                <a:cs typeface="Roboto"/>
                <a:sym typeface="Roboto"/>
              </a:rPr>
              <a:t>ation</a:t>
            </a:r>
            <a:endParaRPr sz="1700">
              <a:solidFill>
                <a:srgbClr val="E6913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Audio Recording 2021/09/08 22:41:59" descr="Audio Recording 2021/09/08 22:41:59">
            <a:hlinkClick r:id="" action="ppaction://media"/>
            <a:extLst>
              <a:ext uri="{FF2B5EF4-FFF2-40B4-BE49-F238E27FC236}">
                <a16:creationId xmlns:a16="http://schemas.microsoft.com/office/drawing/2014/main" id="{C675B17F-B0D1-A44C-A45A-8E96908F54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18225" y="38856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39"/>
          <p:cNvSpPr txBox="1">
            <a:spLocks noGrp="1"/>
          </p:cNvSpPr>
          <p:nvPr>
            <p:ph type="subTitle" idx="1"/>
          </p:nvPr>
        </p:nvSpPr>
        <p:spPr>
          <a:xfrm>
            <a:off x="698175" y="1768200"/>
            <a:ext cx="7555800" cy="160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Thanks for your time</a:t>
            </a:r>
            <a:endParaRPr sz="3700"/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BB594D27-F084-442E-A276-55C14E0B9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0"/>
    </mc:Choice>
    <mc:Fallback xmlns="">
      <p:transition spd="slow" advTm="6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ome to the Cinema by Slidesgo">
  <a:themeElements>
    <a:clrScheme name="Simple Light">
      <a:dk1>
        <a:srgbClr val="1C1512"/>
      </a:dk1>
      <a:lt1>
        <a:srgbClr val="FFFFFF"/>
      </a:lt1>
      <a:dk2>
        <a:srgbClr val="F8D0C6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C15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343</Words>
  <Application>Microsoft Macintosh PowerPoint</Application>
  <PresentationFormat>On-screen Show (16:9)</PresentationFormat>
  <Paragraphs>70</Paragraphs>
  <Slides>14</Slides>
  <Notes>13</Notes>
  <HiddenSlides>0</HiddenSlides>
  <MMClips>14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Anaheim</vt:lpstr>
      <vt:lpstr>Big Shoulders Text ExtraBold</vt:lpstr>
      <vt:lpstr>Big Shoulders Text SemiBold</vt:lpstr>
      <vt:lpstr>Roboto Condensed Light</vt:lpstr>
      <vt:lpstr>Roboto Light</vt:lpstr>
      <vt:lpstr>Roboto</vt:lpstr>
      <vt:lpstr>Roboto Condensed</vt:lpstr>
      <vt:lpstr>Big Shoulders Text</vt:lpstr>
      <vt:lpstr>Arial</vt:lpstr>
      <vt:lpstr>Come to the Cinema by Slidesgo</vt:lpstr>
      <vt:lpstr>Smooth Criminal by Michael Jackson</vt:lpstr>
      <vt:lpstr>SONG INFORMATIONS</vt:lpstr>
      <vt:lpstr>Smooth Criminal</vt:lpstr>
      <vt:lpstr>The meaning of the titles</vt:lpstr>
      <vt:lpstr>PowerPoint Presentation</vt:lpstr>
      <vt:lpstr>The song about domestic violence</vt:lpstr>
      <vt:lpstr>Annie - the victim named after the doll</vt:lpstr>
      <vt:lpstr> Learn lyrics</vt:lpstr>
      <vt:lpstr>PowerPoint Presentation</vt:lpstr>
      <vt:lpstr>PowerPoint Presentation</vt:lpstr>
      <vt:lpstr>Vocabulary</vt:lpstr>
      <vt:lpstr>PowerPoint Presentation</vt:lpstr>
      <vt:lpstr>The point when you sing this song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Smooth Criminal by Michael Jackson</dc:title>
  <cp:lastModifiedBy>Jason Pipe</cp:lastModifiedBy>
  <cp:revision>5</cp:revision>
  <dcterms:modified xsi:type="dcterms:W3CDTF">2024-07-18T08:46:56Z</dcterms:modified>
</cp:coreProperties>
</file>